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tags/tag2.xml" ContentType="application/vnd.openxmlformats-officedocument.presentationml.tags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tags/tag3.xml" ContentType="application/vnd.openxmlformats-officedocument.presentationml.tags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notesSlides/notesSlide5.xml" ContentType="application/vnd.openxmlformats-officedocument.presentationml.notesSlide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notesSlides/notesSlide7.xml" ContentType="application/vnd.openxmlformats-officedocument.presentationml.notesSlide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notesSlides/notesSlide8.xml" ContentType="application/vnd.openxmlformats-officedocument.presentationml.notesSlide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notesSlides/notesSlide9.xml" ContentType="application/vnd.openxmlformats-officedocument.presentationml.notesSlide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notesSlides/notesSlide10.xml" ContentType="application/vnd.openxmlformats-officedocument.presentationml.notesSlide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notesSlides/notesSlide11.xml" ContentType="application/vnd.openxmlformats-officedocument.presentationml.notesSlide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notesSlides/notesSlide12.xml" ContentType="application/vnd.openxmlformats-officedocument.presentationml.notesSlide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notesSlides/notesSlide13.xml" ContentType="application/vnd.openxmlformats-officedocument.presentationml.notesSlide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notesSlides/notesSlide14.xml" ContentType="application/vnd.openxmlformats-officedocument.presentationml.notesSlide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71"/>
  </p:notesMasterIdLst>
  <p:handoutMasterIdLst>
    <p:handoutMasterId r:id="rId72"/>
  </p:handoutMasterIdLst>
  <p:sldIdLst>
    <p:sldId id="256" r:id="rId5"/>
    <p:sldId id="309" r:id="rId6"/>
    <p:sldId id="327" r:id="rId7"/>
    <p:sldId id="443" r:id="rId8"/>
    <p:sldId id="445" r:id="rId9"/>
    <p:sldId id="446" r:id="rId10"/>
    <p:sldId id="448" r:id="rId11"/>
    <p:sldId id="325" r:id="rId12"/>
    <p:sldId id="330" r:id="rId13"/>
    <p:sldId id="329" r:id="rId14"/>
    <p:sldId id="332" r:id="rId15"/>
    <p:sldId id="337" r:id="rId16"/>
    <p:sldId id="328" r:id="rId17"/>
    <p:sldId id="324" r:id="rId18"/>
    <p:sldId id="343" r:id="rId19"/>
    <p:sldId id="342" r:id="rId20"/>
    <p:sldId id="348" r:id="rId21"/>
    <p:sldId id="352" r:id="rId22"/>
    <p:sldId id="347" r:id="rId23"/>
    <p:sldId id="353" r:id="rId24"/>
    <p:sldId id="338" r:id="rId25"/>
    <p:sldId id="339" r:id="rId26"/>
    <p:sldId id="340" r:id="rId27"/>
    <p:sldId id="341" r:id="rId28"/>
    <p:sldId id="344" r:id="rId29"/>
    <p:sldId id="326" r:id="rId30"/>
    <p:sldId id="397" r:id="rId31"/>
    <p:sldId id="451" r:id="rId32"/>
    <p:sldId id="381" r:id="rId33"/>
    <p:sldId id="385" r:id="rId34"/>
    <p:sldId id="386" r:id="rId35"/>
    <p:sldId id="387" r:id="rId36"/>
    <p:sldId id="363" r:id="rId37"/>
    <p:sldId id="393" r:id="rId38"/>
    <p:sldId id="405" r:id="rId39"/>
    <p:sldId id="398" r:id="rId40"/>
    <p:sldId id="400" r:id="rId41"/>
    <p:sldId id="401" r:id="rId42"/>
    <p:sldId id="403" r:id="rId43"/>
    <p:sldId id="407" r:id="rId44"/>
    <p:sldId id="391" r:id="rId45"/>
    <p:sldId id="408" r:id="rId46"/>
    <p:sldId id="390" r:id="rId47"/>
    <p:sldId id="382" r:id="rId48"/>
    <p:sldId id="389" r:id="rId49"/>
    <p:sldId id="357" r:id="rId50"/>
    <p:sldId id="345" r:id="rId51"/>
    <p:sldId id="358" r:id="rId52"/>
    <p:sldId id="359" r:id="rId53"/>
    <p:sldId id="356" r:id="rId54"/>
    <p:sldId id="392" r:id="rId55"/>
    <p:sldId id="346" r:id="rId56"/>
    <p:sldId id="409" r:id="rId57"/>
    <p:sldId id="410" r:id="rId58"/>
    <p:sldId id="411" r:id="rId59"/>
    <p:sldId id="414" r:id="rId60"/>
    <p:sldId id="371" r:id="rId61"/>
    <p:sldId id="374" r:id="rId62"/>
    <p:sldId id="375" r:id="rId63"/>
    <p:sldId id="379" r:id="rId64"/>
    <p:sldId id="372" r:id="rId65"/>
    <p:sldId id="377" r:id="rId66"/>
    <p:sldId id="515" r:id="rId67"/>
    <p:sldId id="516" r:id="rId68"/>
    <p:sldId id="518" r:id="rId69"/>
    <p:sldId id="517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5DDEB55-1491-452D-93F5-101A569E4B51}">
          <p14:sldIdLst>
            <p14:sldId id="256"/>
            <p14:sldId id="309"/>
            <p14:sldId id="327"/>
            <p14:sldId id="443"/>
            <p14:sldId id="445"/>
            <p14:sldId id="446"/>
            <p14:sldId id="448"/>
            <p14:sldId id="325"/>
            <p14:sldId id="330"/>
          </p14:sldIdLst>
        </p14:section>
        <p14:section name="Building NNs" id="{45255A16-6CC4-4D75-B0A3-94601C2F33A2}">
          <p14:sldIdLst>
            <p14:sldId id="329"/>
            <p14:sldId id="332"/>
            <p14:sldId id="337"/>
            <p14:sldId id="328"/>
            <p14:sldId id="324"/>
            <p14:sldId id="343"/>
            <p14:sldId id="342"/>
            <p14:sldId id="348"/>
            <p14:sldId id="352"/>
            <p14:sldId id="347"/>
            <p14:sldId id="353"/>
            <p14:sldId id="338"/>
            <p14:sldId id="339"/>
            <p14:sldId id="340"/>
            <p14:sldId id="341"/>
            <p14:sldId id="344"/>
            <p14:sldId id="326"/>
            <p14:sldId id="397"/>
          </p14:sldIdLst>
        </p14:section>
        <p14:section name="Optimization" id="{6BF3750D-8322-45D3-A523-4031949E71E6}">
          <p14:sldIdLst>
            <p14:sldId id="451"/>
            <p14:sldId id="381"/>
            <p14:sldId id="385"/>
            <p14:sldId id="386"/>
            <p14:sldId id="387"/>
            <p14:sldId id="363"/>
            <p14:sldId id="393"/>
            <p14:sldId id="405"/>
            <p14:sldId id="398"/>
            <p14:sldId id="400"/>
            <p14:sldId id="401"/>
            <p14:sldId id="403"/>
            <p14:sldId id="407"/>
            <p14:sldId id="391"/>
            <p14:sldId id="408"/>
            <p14:sldId id="390"/>
            <p14:sldId id="382"/>
            <p14:sldId id="389"/>
          </p14:sldIdLst>
        </p14:section>
        <p14:section name="Regularization" id="{D7BE748C-323D-47CB-9694-DA545E88E498}">
          <p14:sldIdLst>
            <p14:sldId id="357"/>
            <p14:sldId id="345"/>
            <p14:sldId id="358"/>
            <p14:sldId id="359"/>
            <p14:sldId id="356"/>
            <p14:sldId id="392"/>
            <p14:sldId id="346"/>
            <p14:sldId id="409"/>
            <p14:sldId id="410"/>
            <p14:sldId id="411"/>
          </p14:sldIdLst>
        </p14:section>
        <p14:section name="MLP Materials Science" id="{EF9788E1-FA5D-44DE-89DD-F7CC4EF5A3F5}">
          <p14:sldIdLst>
            <p14:sldId id="414"/>
            <p14:sldId id="371"/>
            <p14:sldId id="374"/>
            <p14:sldId id="375"/>
            <p14:sldId id="379"/>
            <p14:sldId id="372"/>
            <p14:sldId id="377"/>
            <p14:sldId id="515"/>
            <p14:sldId id="516"/>
            <p14:sldId id="518"/>
            <p14:sldId id="5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Angelo Ziletti" initials="AZ" lastIdx="3" clrIdx="2">
    <p:extLst>
      <p:ext uri="{19B8F6BF-5375-455C-9EA6-DF929625EA0E}">
        <p15:presenceInfo xmlns:p15="http://schemas.microsoft.com/office/powerpoint/2012/main" userId="c78a18fba37b17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83522B-A79E-4AB0-BB37-104EEE803C2B}" v="6" dt="2022-04-12T11:56:48.7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6" autoAdjust="0"/>
    <p:restoredTop sz="90952" autoAdjust="0"/>
  </p:normalViewPr>
  <p:slideViewPr>
    <p:cSldViewPr snapToGrid="0">
      <p:cViewPr varScale="1">
        <p:scale>
          <a:sx n="100" d="100"/>
          <a:sy n="100" d="100"/>
        </p:scale>
        <p:origin x="1392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commentAuthors" Target="commentAuthors.xml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o Ziletti" userId="c78a18fba37b17ea" providerId="LiveId" clId="{3F83522B-A79E-4AB0-BB37-104EEE803C2B}"/>
    <pc:docChg chg="addSld modSld modSection">
      <pc:chgData name="Angelo Ziletti" userId="c78a18fba37b17ea" providerId="LiveId" clId="{3F83522B-A79E-4AB0-BB37-104EEE803C2B}" dt="2022-04-12T14:15:20.101" v="4" actId="680"/>
      <pc:docMkLst>
        <pc:docMk/>
      </pc:docMkLst>
      <pc:sldChg chg="modSp modAnim">
        <pc:chgData name="Angelo Ziletti" userId="c78a18fba37b17ea" providerId="LiveId" clId="{3F83522B-A79E-4AB0-BB37-104EEE803C2B}" dt="2022-04-12T11:56:48.780" v="3" actId="6549"/>
        <pc:sldMkLst>
          <pc:docMk/>
          <pc:sldMk cId="1761119244" sldId="338"/>
        </pc:sldMkLst>
        <pc:spChg chg="mod">
          <ac:chgData name="Angelo Ziletti" userId="c78a18fba37b17ea" providerId="LiveId" clId="{3F83522B-A79E-4AB0-BB37-104EEE803C2B}" dt="2022-04-12T11:56:48.780" v="3" actId="6549"/>
          <ac:spMkLst>
            <pc:docMk/>
            <pc:sldMk cId="1761119244" sldId="338"/>
            <ac:spMk id="5" creationId="{340CB136-0A27-4B89-B972-BB64A16416E5}"/>
          </ac:spMkLst>
        </pc:spChg>
      </pc:sldChg>
      <pc:sldChg chg="new">
        <pc:chgData name="Angelo Ziletti" userId="c78a18fba37b17ea" providerId="LiveId" clId="{3F83522B-A79E-4AB0-BB37-104EEE803C2B}" dt="2022-04-12T14:15:20.101" v="4" actId="680"/>
        <pc:sldMkLst>
          <pc:docMk/>
          <pc:sldMk cId="548982442" sldId="518"/>
        </pc:sldMkLst>
      </pc:sldChg>
    </pc:docChg>
  </pc:docChgLst>
  <pc:docChgLst>
    <pc:chgData name="Angelo Ziletti" userId="c78a18fba37b17ea" providerId="LiveId" clId="{C95B8F8A-FEFD-4D4A-BE4E-CAE440DABF3F}"/>
    <pc:docChg chg="undo custSel addSld delSld modSld sldOrd delSection modSection">
      <pc:chgData name="Angelo Ziletti" userId="c78a18fba37b17ea" providerId="LiveId" clId="{C95B8F8A-FEFD-4D4A-BE4E-CAE440DABF3F}" dt="2021-09-06T13:12:48.724" v="928"/>
      <pc:docMkLst>
        <pc:docMk/>
      </pc:docMkLst>
      <pc:sldChg chg="modSp mod">
        <pc:chgData name="Angelo Ziletti" userId="c78a18fba37b17ea" providerId="LiveId" clId="{C95B8F8A-FEFD-4D4A-BE4E-CAE440DABF3F}" dt="2021-09-06T10:06:16.455" v="773" actId="20577"/>
        <pc:sldMkLst>
          <pc:docMk/>
          <pc:sldMk cId="4209711902" sldId="256"/>
        </pc:sldMkLst>
        <pc:spChg chg="mod">
          <ac:chgData name="Angelo Ziletti" userId="c78a18fba37b17ea" providerId="LiveId" clId="{C95B8F8A-FEFD-4D4A-BE4E-CAE440DABF3F}" dt="2021-09-06T10:06:16.455" v="773" actId="20577"/>
          <ac:spMkLst>
            <pc:docMk/>
            <pc:sldMk cId="4209711902" sldId="256"/>
            <ac:spMk id="2" creationId="{F3AA242D-B507-4381-A8CB-EFA346570379}"/>
          </ac:spMkLst>
        </pc:spChg>
      </pc:sldChg>
      <pc:sldChg chg="modSp mod">
        <pc:chgData name="Angelo Ziletti" userId="c78a18fba37b17ea" providerId="LiveId" clId="{C95B8F8A-FEFD-4D4A-BE4E-CAE440DABF3F}" dt="2021-09-06T10:06:05.193" v="740" actId="6549"/>
        <pc:sldMkLst>
          <pc:docMk/>
          <pc:sldMk cId="1622464486" sldId="309"/>
        </pc:sldMkLst>
        <pc:spChg chg="mod">
          <ac:chgData name="Angelo Ziletti" userId="c78a18fba37b17ea" providerId="LiveId" clId="{C95B8F8A-FEFD-4D4A-BE4E-CAE440DABF3F}" dt="2021-09-06T10:06:05.193" v="740" actId="6549"/>
          <ac:spMkLst>
            <pc:docMk/>
            <pc:sldMk cId="1622464486" sldId="309"/>
            <ac:spMk id="2" creationId="{3DC6CC32-12E2-40AB-91E7-E065E3B54AA8}"/>
          </ac:spMkLst>
        </pc:spChg>
        <pc:graphicFrameChg chg="mod">
          <ac:chgData name="Angelo Ziletti" userId="c78a18fba37b17ea" providerId="LiveId" clId="{C95B8F8A-FEFD-4D4A-BE4E-CAE440DABF3F}" dt="2021-09-06T10:06:03.261" v="738"/>
          <ac:graphicFrameMkLst>
            <pc:docMk/>
            <pc:sldMk cId="1622464486" sldId="309"/>
            <ac:graphicFrameMk id="5" creationId="{59405A29-4A0F-429B-A6BA-2D3E9946C76A}"/>
          </ac:graphicFrameMkLst>
        </pc:graphicFrameChg>
      </pc:sldChg>
      <pc:sldChg chg="modSp mod ord modAnim">
        <pc:chgData name="Angelo Ziletti" userId="c78a18fba37b17ea" providerId="LiveId" clId="{C95B8F8A-FEFD-4D4A-BE4E-CAE440DABF3F}" dt="2021-08-03T12:16:09.324" v="623"/>
        <pc:sldMkLst>
          <pc:docMk/>
          <pc:sldMk cId="1382733442" sldId="324"/>
        </pc:sldMkLst>
        <pc:spChg chg="mod">
          <ac:chgData name="Angelo Ziletti" userId="c78a18fba37b17ea" providerId="LiveId" clId="{C95B8F8A-FEFD-4D4A-BE4E-CAE440DABF3F}" dt="2021-08-03T12:10:55.272" v="316" actId="20577"/>
          <ac:spMkLst>
            <pc:docMk/>
            <pc:sldMk cId="1382733442" sldId="324"/>
            <ac:spMk id="4" creationId="{85E7528D-9EE7-4934-95EC-56EBFFD47570}"/>
          </ac:spMkLst>
        </pc:spChg>
        <pc:spChg chg="mod">
          <ac:chgData name="Angelo Ziletti" userId="c78a18fba37b17ea" providerId="LiveId" clId="{C95B8F8A-FEFD-4D4A-BE4E-CAE440DABF3F}" dt="2021-08-03T12:16:04.903" v="622" actId="113"/>
          <ac:spMkLst>
            <pc:docMk/>
            <pc:sldMk cId="1382733442" sldId="324"/>
            <ac:spMk id="5" creationId="{60738A95-059D-4B95-99D8-34E342CA98D5}"/>
          </ac:spMkLst>
        </pc:spChg>
      </pc:sldChg>
      <pc:sldChg chg="add">
        <pc:chgData name="Angelo Ziletti" userId="c78a18fba37b17ea" providerId="LiveId" clId="{C95B8F8A-FEFD-4D4A-BE4E-CAE440DABF3F}" dt="2021-09-06T13:12:35.034" v="927"/>
        <pc:sldMkLst>
          <pc:docMk/>
          <pc:sldMk cId="28395815" sldId="327"/>
        </pc:sldMkLst>
      </pc:sldChg>
      <pc:sldChg chg="modSp mod">
        <pc:chgData name="Angelo Ziletti" userId="c78a18fba37b17ea" providerId="LiveId" clId="{C95B8F8A-FEFD-4D4A-BE4E-CAE440DABF3F}" dt="2021-08-03T12:05:58.302" v="71" actId="6549"/>
        <pc:sldMkLst>
          <pc:docMk/>
          <pc:sldMk cId="77530831" sldId="328"/>
        </pc:sldMkLst>
        <pc:spChg chg="mod">
          <ac:chgData name="Angelo Ziletti" userId="c78a18fba37b17ea" providerId="LiveId" clId="{C95B8F8A-FEFD-4D4A-BE4E-CAE440DABF3F}" dt="2021-08-03T12:03:52.304" v="48" actId="20577"/>
          <ac:spMkLst>
            <pc:docMk/>
            <pc:sldMk cId="77530831" sldId="328"/>
            <ac:spMk id="4" creationId="{054C8A9B-5DEB-4E1F-9081-4D68E54BD388}"/>
          </ac:spMkLst>
        </pc:spChg>
        <pc:spChg chg="mod">
          <ac:chgData name="Angelo Ziletti" userId="c78a18fba37b17ea" providerId="LiveId" clId="{C95B8F8A-FEFD-4D4A-BE4E-CAE440DABF3F}" dt="2021-08-03T12:05:58.302" v="71" actId="6549"/>
          <ac:spMkLst>
            <pc:docMk/>
            <pc:sldMk cId="77530831" sldId="328"/>
            <ac:spMk id="5" creationId="{2F837BAC-B4ED-446A-80D7-0518E16547BF}"/>
          </ac:spMkLst>
        </pc:spChg>
      </pc:sldChg>
      <pc:sldChg chg="mod modShow">
        <pc:chgData name="Angelo Ziletti" userId="c78a18fba37b17ea" providerId="LiveId" clId="{C95B8F8A-FEFD-4D4A-BE4E-CAE440DABF3F}" dt="2021-08-03T12:16:57.293" v="624" actId="729"/>
        <pc:sldMkLst>
          <pc:docMk/>
          <pc:sldMk cId="108411974" sldId="345"/>
        </pc:sldMkLst>
      </pc:sldChg>
      <pc:sldChg chg="mod modShow">
        <pc:chgData name="Angelo Ziletti" userId="c78a18fba37b17ea" providerId="LiveId" clId="{C95B8F8A-FEFD-4D4A-BE4E-CAE440DABF3F}" dt="2021-08-03T12:16:57.293" v="624" actId="729"/>
        <pc:sldMkLst>
          <pc:docMk/>
          <pc:sldMk cId="2701730141" sldId="357"/>
        </pc:sldMkLst>
      </pc:sldChg>
      <pc:sldChg chg="addSp delSp mod modShow">
        <pc:chgData name="Angelo Ziletti" userId="c78a18fba37b17ea" providerId="LiveId" clId="{C95B8F8A-FEFD-4D4A-BE4E-CAE440DABF3F}" dt="2021-08-03T12:31:45.610" v="631" actId="478"/>
        <pc:sldMkLst>
          <pc:docMk/>
          <pc:sldMk cId="146779605" sldId="358"/>
        </pc:sldMkLst>
        <pc:spChg chg="add del">
          <ac:chgData name="Angelo Ziletti" userId="c78a18fba37b17ea" providerId="LiveId" clId="{C95B8F8A-FEFD-4D4A-BE4E-CAE440DABF3F}" dt="2021-08-03T12:31:45.610" v="631" actId="478"/>
          <ac:spMkLst>
            <pc:docMk/>
            <pc:sldMk cId="146779605" sldId="358"/>
            <ac:spMk id="6" creationId="{4AC3E51A-26E9-4887-991B-D2DD44AF425A}"/>
          </ac:spMkLst>
        </pc:spChg>
      </pc:sldChg>
      <pc:sldChg chg="mod modShow">
        <pc:chgData name="Angelo Ziletti" userId="c78a18fba37b17ea" providerId="LiveId" clId="{C95B8F8A-FEFD-4D4A-BE4E-CAE440DABF3F}" dt="2021-08-03T12:31:41.118" v="629" actId="729"/>
        <pc:sldMkLst>
          <pc:docMk/>
          <pc:sldMk cId="2012441612" sldId="359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3523815873" sldId="366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1355647143" sldId="367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1943582605" sldId="368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2824804095" sldId="369"/>
        </pc:sldMkLst>
      </pc:sldChg>
      <pc:sldChg chg="del">
        <pc:chgData name="Angelo Ziletti" userId="c78a18fba37b17ea" providerId="LiveId" clId="{C95B8F8A-FEFD-4D4A-BE4E-CAE440DABF3F}" dt="2021-08-04T15:12:38.474" v="660" actId="2696"/>
        <pc:sldMkLst>
          <pc:docMk/>
          <pc:sldMk cId="856014322" sldId="412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1714485269" sldId="413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4285365311" sldId="415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1218143194" sldId="416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3932579410" sldId="418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622928728" sldId="419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3700415295" sldId="420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1680061344" sldId="421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1067148012" sldId="422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849633041" sldId="423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2189062955" sldId="424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25335552" sldId="425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2392521099" sldId="426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2993322710" sldId="427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1048422899" sldId="428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1216719334" sldId="429"/>
        </pc:sldMkLst>
      </pc:sldChg>
      <pc:sldChg chg="del">
        <pc:chgData name="Angelo Ziletti" userId="c78a18fba37b17ea" providerId="LiveId" clId="{C95B8F8A-FEFD-4D4A-BE4E-CAE440DABF3F}" dt="2021-08-03T12:33:32.986" v="656" actId="2696"/>
        <pc:sldMkLst>
          <pc:docMk/>
          <pc:sldMk cId="1395305413" sldId="430"/>
        </pc:sldMkLst>
      </pc:sldChg>
      <pc:sldChg chg="del mod modShow">
        <pc:chgData name="Angelo Ziletti" userId="c78a18fba37b17ea" providerId="LiveId" clId="{C95B8F8A-FEFD-4D4A-BE4E-CAE440DABF3F}" dt="2021-09-06T10:04:37.112" v="661" actId="2696"/>
        <pc:sldMkLst>
          <pc:docMk/>
          <pc:sldMk cId="791943642" sldId="431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707803893" sldId="432"/>
        </pc:sldMkLst>
      </pc:sldChg>
      <pc:sldChg chg="del">
        <pc:chgData name="Angelo Ziletti" userId="c78a18fba37b17ea" providerId="LiveId" clId="{C95B8F8A-FEFD-4D4A-BE4E-CAE440DABF3F}" dt="2021-08-03T12:33:35.131" v="657" actId="2696"/>
        <pc:sldMkLst>
          <pc:docMk/>
          <pc:sldMk cId="2966947953" sldId="434"/>
        </pc:sldMkLst>
      </pc:sldChg>
      <pc:sldChg chg="del mod modShow">
        <pc:chgData name="Angelo Ziletti" userId="c78a18fba37b17ea" providerId="LiveId" clId="{C95B8F8A-FEFD-4D4A-BE4E-CAE440DABF3F}" dt="2021-09-06T10:04:37.112" v="661" actId="2696"/>
        <pc:sldMkLst>
          <pc:docMk/>
          <pc:sldMk cId="3507833861" sldId="435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840733736" sldId="436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2564317146" sldId="437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3457525540" sldId="438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394580518" sldId="439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234353490" sldId="440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3329196729" sldId="441"/>
        </pc:sldMkLst>
      </pc:sldChg>
      <pc:sldChg chg="del">
        <pc:chgData name="Angelo Ziletti" userId="c78a18fba37b17ea" providerId="LiveId" clId="{C95B8F8A-FEFD-4D4A-BE4E-CAE440DABF3F}" dt="2021-08-03T12:23:43.673" v="627" actId="2696"/>
        <pc:sldMkLst>
          <pc:docMk/>
          <pc:sldMk cId="3084490534" sldId="442"/>
        </pc:sldMkLst>
      </pc:sldChg>
      <pc:sldChg chg="add">
        <pc:chgData name="Angelo Ziletti" userId="c78a18fba37b17ea" providerId="LiveId" clId="{C95B8F8A-FEFD-4D4A-BE4E-CAE440DABF3F}" dt="2021-09-06T13:12:48.724" v="928"/>
        <pc:sldMkLst>
          <pc:docMk/>
          <pc:sldMk cId="2143697213" sldId="445"/>
        </pc:sldMkLst>
      </pc:sldChg>
      <pc:sldChg chg="add">
        <pc:chgData name="Angelo Ziletti" userId="c78a18fba37b17ea" providerId="LiveId" clId="{C95B8F8A-FEFD-4D4A-BE4E-CAE440DABF3F}" dt="2021-09-06T13:12:48.724" v="928"/>
        <pc:sldMkLst>
          <pc:docMk/>
          <pc:sldMk cId="2900180583" sldId="446"/>
        </pc:sldMkLst>
      </pc:sldChg>
      <pc:sldChg chg="del">
        <pc:chgData name="Angelo Ziletti" userId="c78a18fba37b17ea" providerId="LiveId" clId="{C95B8F8A-FEFD-4D4A-BE4E-CAE440DABF3F}" dt="2021-07-16T13:19:47.775" v="23" actId="2696"/>
        <pc:sldMkLst>
          <pc:docMk/>
          <pc:sldMk cId="3306873557" sldId="447"/>
        </pc:sldMkLst>
      </pc:sldChg>
      <pc:sldChg chg="del">
        <pc:chgData name="Angelo Ziletti" userId="c78a18fba37b17ea" providerId="LiveId" clId="{C95B8F8A-FEFD-4D4A-BE4E-CAE440DABF3F}" dt="2021-09-06T10:05:22.843" v="664" actId="2696"/>
        <pc:sldMkLst>
          <pc:docMk/>
          <pc:sldMk cId="2002691002" sldId="449"/>
        </pc:sldMkLst>
      </pc:sldChg>
      <pc:sldChg chg="modSp del">
        <pc:chgData name="Angelo Ziletti" userId="c78a18fba37b17ea" providerId="LiveId" clId="{C95B8F8A-FEFD-4D4A-BE4E-CAE440DABF3F}" dt="2021-09-06T10:06:19.878" v="774" actId="2696"/>
        <pc:sldMkLst>
          <pc:docMk/>
          <pc:sldMk cId="4192647296" sldId="450"/>
        </pc:sldMkLst>
        <pc:graphicFrameChg chg="mod">
          <ac:chgData name="Angelo Ziletti" userId="c78a18fba37b17ea" providerId="LiveId" clId="{C95B8F8A-FEFD-4D4A-BE4E-CAE440DABF3F}" dt="2021-09-06T10:05:55.994" v="737" actId="20577"/>
          <ac:graphicFrameMkLst>
            <pc:docMk/>
            <pc:sldMk cId="4192647296" sldId="450"/>
            <ac:graphicFrameMk id="5" creationId="{59405A29-4A0F-429B-A6BA-2D3E9946C76A}"/>
          </ac:graphicFrameMkLst>
        </pc:graphicFrameChg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3146587307" sldId="452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1046566686" sldId="453"/>
        </pc:sldMkLst>
      </pc:sldChg>
      <pc:sldChg chg="del">
        <pc:chgData name="Angelo Ziletti" userId="c78a18fba37b17ea" providerId="LiveId" clId="{C95B8F8A-FEFD-4D4A-BE4E-CAE440DABF3F}" dt="2021-09-06T10:04:37.112" v="661" actId="2696"/>
        <pc:sldMkLst>
          <pc:docMk/>
          <pc:sldMk cId="746611735" sldId="454"/>
        </pc:sldMkLst>
      </pc:sldChg>
      <pc:sldChg chg="modSp new del mod">
        <pc:chgData name="Angelo Ziletti" userId="c78a18fba37b17ea" providerId="LiveId" clId="{C95B8F8A-FEFD-4D4A-BE4E-CAE440DABF3F}" dt="2021-08-03T12:32:05.207" v="655" actId="2696"/>
        <pc:sldMkLst>
          <pc:docMk/>
          <pc:sldMk cId="3843443905" sldId="455"/>
        </pc:sldMkLst>
        <pc:spChg chg="mod">
          <ac:chgData name="Angelo Ziletti" userId="c78a18fba37b17ea" providerId="LiveId" clId="{C95B8F8A-FEFD-4D4A-BE4E-CAE440DABF3F}" dt="2021-08-03T12:31:55.321" v="654" actId="20577"/>
          <ac:spMkLst>
            <pc:docMk/>
            <pc:sldMk cId="3843443905" sldId="455"/>
            <ac:spMk id="3" creationId="{254C238E-3E92-4835-B404-087E9E71C57C}"/>
          </ac:spMkLst>
        </pc:spChg>
      </pc:sldChg>
      <pc:sldChg chg="del">
        <pc:chgData name="Angelo Ziletti" userId="c78a18fba37b17ea" providerId="LiveId" clId="{C95B8F8A-FEFD-4D4A-BE4E-CAE440DABF3F}" dt="2021-07-16T13:19:47.775" v="23" actId="2696"/>
        <pc:sldMkLst>
          <pc:docMk/>
          <pc:sldMk cId="3917903158" sldId="455"/>
        </pc:sldMkLst>
      </pc:sldChg>
      <pc:sldChg chg="del">
        <pc:chgData name="Angelo Ziletti" userId="c78a18fba37b17ea" providerId="LiveId" clId="{C95B8F8A-FEFD-4D4A-BE4E-CAE440DABF3F}" dt="2021-08-03T12:23:46.704" v="628" actId="2696"/>
        <pc:sldMkLst>
          <pc:docMk/>
          <pc:sldMk cId="2713327987" sldId="457"/>
        </pc:sldMkLst>
      </pc:sldChg>
      <pc:sldChg chg="modSp new del mod">
        <pc:chgData name="Angelo Ziletti" userId="c78a18fba37b17ea" providerId="LiveId" clId="{C95B8F8A-FEFD-4D4A-BE4E-CAE440DABF3F}" dt="2021-08-03T12:10:30.607" v="292" actId="2696"/>
        <pc:sldMkLst>
          <pc:docMk/>
          <pc:sldMk cId="3228435189" sldId="458"/>
        </pc:sldMkLst>
        <pc:spChg chg="mod">
          <ac:chgData name="Angelo Ziletti" userId="c78a18fba37b17ea" providerId="LiveId" clId="{C95B8F8A-FEFD-4D4A-BE4E-CAE440DABF3F}" dt="2021-08-03T12:03:58.361" v="65" actId="20577"/>
          <ac:spMkLst>
            <pc:docMk/>
            <pc:sldMk cId="3228435189" sldId="458"/>
            <ac:spMk id="3" creationId="{9A33960F-E8AF-4769-8B4E-3CAD2AE7072E}"/>
          </ac:spMkLst>
        </pc:spChg>
        <pc:spChg chg="mod">
          <ac:chgData name="Angelo Ziletti" userId="c78a18fba37b17ea" providerId="LiveId" clId="{C95B8F8A-FEFD-4D4A-BE4E-CAE440DABF3F}" dt="2021-08-03T12:09:15.479" v="291" actId="207"/>
          <ac:spMkLst>
            <pc:docMk/>
            <pc:sldMk cId="3228435189" sldId="458"/>
            <ac:spMk id="4" creationId="{7D948CE3-02C7-423A-AA34-5B10DD2E7008}"/>
          </ac:spMkLst>
        </pc:spChg>
      </pc:sldChg>
      <pc:sldChg chg="del">
        <pc:chgData name="Angelo Ziletti" userId="c78a18fba37b17ea" providerId="LiveId" clId="{C95B8F8A-FEFD-4D4A-BE4E-CAE440DABF3F}" dt="2021-07-16T13:19:47.775" v="23" actId="2696"/>
        <pc:sldMkLst>
          <pc:docMk/>
          <pc:sldMk cId="1156886841" sldId="459"/>
        </pc:sldMkLst>
      </pc:sldChg>
      <pc:sldChg chg="del">
        <pc:chgData name="Angelo Ziletti" userId="c78a18fba37b17ea" providerId="LiveId" clId="{C95B8F8A-FEFD-4D4A-BE4E-CAE440DABF3F}" dt="2021-07-16T13:19:47.775" v="23" actId="2696"/>
        <pc:sldMkLst>
          <pc:docMk/>
          <pc:sldMk cId="4114232624" sldId="460"/>
        </pc:sldMkLst>
      </pc:sldChg>
      <pc:sldChg chg="del">
        <pc:chgData name="Angelo Ziletti" userId="c78a18fba37b17ea" providerId="LiveId" clId="{C95B8F8A-FEFD-4D4A-BE4E-CAE440DABF3F}" dt="2021-07-16T13:19:47.775" v="23" actId="2696"/>
        <pc:sldMkLst>
          <pc:docMk/>
          <pc:sldMk cId="3089434127" sldId="461"/>
        </pc:sldMkLst>
      </pc:sldChg>
      <pc:sldChg chg="del">
        <pc:chgData name="Angelo Ziletti" userId="c78a18fba37b17ea" providerId="LiveId" clId="{C95B8F8A-FEFD-4D4A-BE4E-CAE440DABF3F}" dt="2021-07-16T13:19:47.775" v="23" actId="2696"/>
        <pc:sldMkLst>
          <pc:docMk/>
          <pc:sldMk cId="887181500" sldId="462"/>
        </pc:sldMkLst>
      </pc:sldChg>
      <pc:sldChg chg="del">
        <pc:chgData name="Angelo Ziletti" userId="c78a18fba37b17ea" providerId="LiveId" clId="{C95B8F8A-FEFD-4D4A-BE4E-CAE440DABF3F}" dt="2021-07-16T13:19:47.775" v="23" actId="2696"/>
        <pc:sldMkLst>
          <pc:docMk/>
          <pc:sldMk cId="2406947162" sldId="463"/>
        </pc:sldMkLst>
      </pc:sldChg>
      <pc:sldChg chg="del">
        <pc:chgData name="Angelo Ziletti" userId="c78a18fba37b17ea" providerId="LiveId" clId="{C95B8F8A-FEFD-4D4A-BE4E-CAE440DABF3F}" dt="2021-07-16T13:19:47.775" v="23" actId="2696"/>
        <pc:sldMkLst>
          <pc:docMk/>
          <pc:sldMk cId="1995916202" sldId="464"/>
        </pc:sldMkLst>
      </pc:sldChg>
      <pc:sldChg chg="del">
        <pc:chgData name="Angelo Ziletti" userId="c78a18fba37b17ea" providerId="LiveId" clId="{C95B8F8A-FEFD-4D4A-BE4E-CAE440DABF3F}" dt="2021-07-16T13:19:47.775" v="23" actId="2696"/>
        <pc:sldMkLst>
          <pc:docMk/>
          <pc:sldMk cId="4127366116" sldId="465"/>
        </pc:sldMkLst>
      </pc:sldChg>
      <pc:sldChg chg="del">
        <pc:chgData name="Angelo Ziletti" userId="c78a18fba37b17ea" providerId="LiveId" clId="{C95B8F8A-FEFD-4D4A-BE4E-CAE440DABF3F}" dt="2021-07-16T13:19:47.775" v="23" actId="2696"/>
        <pc:sldMkLst>
          <pc:docMk/>
          <pc:sldMk cId="2057520320" sldId="466"/>
        </pc:sldMkLst>
      </pc:sldChg>
      <pc:sldChg chg="del">
        <pc:chgData name="Angelo Ziletti" userId="c78a18fba37b17ea" providerId="LiveId" clId="{C95B8F8A-FEFD-4D4A-BE4E-CAE440DABF3F}" dt="2021-07-16T13:19:47.775" v="23" actId="2696"/>
        <pc:sldMkLst>
          <pc:docMk/>
          <pc:sldMk cId="2708309721" sldId="467"/>
        </pc:sldMkLst>
      </pc:sldChg>
      <pc:sldChg chg="modSp add del mod">
        <pc:chgData name="Angelo Ziletti" userId="c78a18fba37b17ea" providerId="LiveId" clId="{C95B8F8A-FEFD-4D4A-BE4E-CAE440DABF3F}" dt="2021-09-06T13:10:35.592" v="926" actId="2696"/>
        <pc:sldMkLst>
          <pc:docMk/>
          <pc:sldMk cId="3801067997" sldId="514"/>
        </pc:sldMkLst>
        <pc:spChg chg="mod">
          <ac:chgData name="Angelo Ziletti" userId="c78a18fba37b17ea" providerId="LiveId" clId="{C95B8F8A-FEFD-4D4A-BE4E-CAE440DABF3F}" dt="2021-09-06T12:51:21.995" v="919" actId="6549"/>
          <ac:spMkLst>
            <pc:docMk/>
            <pc:sldMk cId="3801067997" sldId="514"/>
            <ac:spMk id="4" creationId="{2C548E8F-135B-470E-8B50-CCBCD4139CA1}"/>
          </ac:spMkLst>
        </pc:spChg>
        <pc:spChg chg="mod">
          <ac:chgData name="Angelo Ziletti" userId="c78a18fba37b17ea" providerId="LiveId" clId="{C95B8F8A-FEFD-4D4A-BE4E-CAE440DABF3F}" dt="2021-09-06T12:56:25.953" v="924"/>
          <ac:spMkLst>
            <pc:docMk/>
            <pc:sldMk cId="3801067997" sldId="514"/>
            <ac:spMk id="5" creationId="{91BE8ABB-4896-46B8-BCCE-CBCF9F9FB926}"/>
          </ac:spMkLst>
        </pc:spChg>
      </pc:sldChg>
      <pc:sldChg chg="add">
        <pc:chgData name="Angelo Ziletti" userId="c78a18fba37b17ea" providerId="LiveId" clId="{C95B8F8A-FEFD-4D4A-BE4E-CAE440DABF3F}" dt="2021-09-06T13:10:30.415" v="925"/>
        <pc:sldMkLst>
          <pc:docMk/>
          <pc:sldMk cId="1051190687" sldId="515"/>
        </pc:sldMkLst>
      </pc:sldChg>
      <pc:sldChg chg="add">
        <pc:chgData name="Angelo Ziletti" userId="c78a18fba37b17ea" providerId="LiveId" clId="{C95B8F8A-FEFD-4D4A-BE4E-CAE440DABF3F}" dt="2021-09-06T13:10:30.415" v="925"/>
        <pc:sldMkLst>
          <pc:docMk/>
          <pc:sldMk cId="3023792927" sldId="516"/>
        </pc:sldMkLst>
      </pc:sldChg>
      <pc:sldChg chg="add">
        <pc:chgData name="Angelo Ziletti" userId="c78a18fba37b17ea" providerId="LiveId" clId="{C95B8F8A-FEFD-4D4A-BE4E-CAE440DABF3F}" dt="2021-09-06T13:10:30.415" v="925"/>
        <pc:sldMkLst>
          <pc:docMk/>
          <pc:sldMk cId="1104378483" sldId="517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12-09T19:52:08.404" idx="1">
    <p:pos x="7314" y="442"/>
    <p:text>Add some nice figures here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1</a:t>
          </a:r>
          <a:r>
            <a:rPr lang="ru-RU" sz="20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dirty="0">
            <a:solidFill>
              <a:schemeClr val="accent1">
                <a:lumMod val="75000"/>
              </a:schemeClr>
            </a:solidFill>
          </a:endParaRPr>
        </a:p>
        <a:p>
          <a:r>
            <a:rPr lang="en-US" sz="1600" dirty="0"/>
            <a:t>Introduction to Neural Networks</a:t>
          </a: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F05611F0-8256-4954-B6CB-ED6B4F2DD397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2.</a:t>
          </a:r>
        </a:p>
        <a:p>
          <a:r>
            <a:rPr lang="en-US" sz="1500" dirty="0"/>
            <a:t>Multi-layer perceptrons (MLPs)</a:t>
          </a: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r>
            <a:rPr lang="en-US"/>
            <a:t>2</a:t>
          </a:r>
          <a:endParaRPr lang="en-US" dirty="0"/>
        </a:p>
      </dgm:t>
    </dgm:pt>
    <dgm:pt modelId="{22625139-F93A-4F3F-A7AA-4923A01AEDF3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3.</a:t>
          </a:r>
        </a:p>
        <a:p>
          <a:r>
            <a:rPr lang="en-US" sz="1500" dirty="0"/>
            <a:t>Optimization and Regularization in Deep Learning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 phldrT="3" phldr="0"/>
      <dgm:spPr/>
      <dgm:t>
        <a:bodyPr/>
        <a:lstStyle/>
        <a:p>
          <a:r>
            <a:rPr lang="en-US"/>
            <a:t>3</a:t>
          </a:r>
          <a:endParaRPr lang="en-US" dirty="0"/>
        </a:p>
      </dgm:t>
    </dgm:pt>
    <dgm:pt modelId="{140952D0-0E1D-4F48-9F16-53581487CFA0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4.</a:t>
          </a:r>
        </a:p>
        <a:p>
          <a:r>
            <a:rPr lang="en-US" sz="1500" dirty="0"/>
            <a:t>Multi-layer perceptrons in condensed matter physics</a:t>
          </a: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 phldrT="4" phldr="0"/>
      <dgm:spPr/>
      <dgm:t>
        <a:bodyPr/>
        <a:lstStyle/>
        <a:p>
          <a:r>
            <a:rPr lang="en-US"/>
            <a:t>4</a:t>
          </a:r>
          <a:endParaRPr lang="en-US" dirty="0"/>
        </a:p>
      </dgm:t>
    </dgm:pt>
    <dgm:pt modelId="{C09B749D-9CF7-492C-B341-D9553818451B}" type="pres">
      <dgm:prSet presAssocID="{D0F07F19-1F50-4B42-A7A0-278DF9D25BB1}" presName="Name0" presStyleCnt="0">
        <dgm:presLayoutVars>
          <dgm:animLvl val="lvl"/>
          <dgm:resizeHandles val="exact"/>
        </dgm:presLayoutVars>
      </dgm:prSet>
      <dgm:spPr/>
    </dgm:pt>
    <dgm:pt modelId="{8EEF3829-836D-4E60-A9BC-8F0AD18883EE}" type="pres">
      <dgm:prSet presAssocID="{2EE95FC5-CD6B-4A50-9262-DC414E16C3EA}" presName="compositeNode" presStyleCnt="0">
        <dgm:presLayoutVars>
          <dgm:bulletEnabled val="1"/>
        </dgm:presLayoutVars>
      </dgm:prSet>
      <dgm:spPr/>
    </dgm:pt>
    <dgm:pt modelId="{5947A689-FC4A-4FDF-BDDD-890A8474DEF9}" type="pres">
      <dgm:prSet presAssocID="{2EE95FC5-CD6B-4A50-9262-DC414E16C3EA}" presName="bgRect" presStyleLbl="bgAccFollowNode1" presStyleIdx="0" presStyleCnt="4"/>
      <dgm:spPr/>
    </dgm:pt>
    <dgm:pt modelId="{94E9EF1A-1D07-4210-9402-6C559E90358A}" type="pres">
      <dgm:prSet presAssocID="{C99EBBB1-E916-471C-83C9-ABE85B42AC26}" presName="sibTransNodeCircle" presStyleLbl="alignNode1" presStyleIdx="0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B9E74D06-8974-46A7-BDE8-CAC0846523DB}" type="pres">
      <dgm:prSet presAssocID="{2EE95FC5-CD6B-4A50-9262-DC414E16C3EA}" presName="bottomLine" presStyleLbl="alignNode1" presStyleIdx="1" presStyleCnt="8">
        <dgm:presLayoutVars/>
      </dgm:prSet>
      <dgm:spPr/>
    </dgm:pt>
    <dgm:pt modelId="{815671D8-22AE-4967-8461-EBC1C9F97F94}" type="pres">
      <dgm:prSet presAssocID="{2EE95FC5-CD6B-4A50-9262-DC414E16C3EA}" presName="nodeText" presStyleLbl="bgAccFollowNode1" presStyleIdx="0" presStyleCnt="4">
        <dgm:presLayoutVars>
          <dgm:bulletEnabled val="1"/>
        </dgm:presLayoutVars>
      </dgm:prSet>
      <dgm:spPr/>
    </dgm:pt>
    <dgm:pt modelId="{4345A606-3100-40DC-847D-F26F8DFFB0A4}" type="pres">
      <dgm:prSet presAssocID="{C99EBBB1-E916-471C-83C9-ABE85B42AC26}" presName="sibTrans" presStyleCnt="0"/>
      <dgm:spPr/>
    </dgm:pt>
    <dgm:pt modelId="{9D438F26-CD1B-4D67-AF02-B4D0BD99464E}" type="pres">
      <dgm:prSet presAssocID="{F05611F0-8256-4954-B6CB-ED6B4F2DD397}" presName="compositeNode" presStyleCnt="0">
        <dgm:presLayoutVars>
          <dgm:bulletEnabled val="1"/>
        </dgm:presLayoutVars>
      </dgm:prSet>
      <dgm:spPr/>
    </dgm:pt>
    <dgm:pt modelId="{5C8F9B26-840A-4F96-8D27-2D7E00511C9A}" type="pres">
      <dgm:prSet presAssocID="{F05611F0-8256-4954-B6CB-ED6B4F2DD397}" presName="bgRect" presStyleLbl="bgAccFollowNode1" presStyleIdx="1" presStyleCnt="4"/>
      <dgm:spPr/>
    </dgm:pt>
    <dgm:pt modelId="{DAC041B6-6570-477A-B4C1-5CB7E0EFE0DC}" type="pres">
      <dgm:prSet presAssocID="{6BD5265A-8333-420D-BDB2-65F10B3EBD76}" presName="sibTransNodeCircle" presStyleLbl="alignNode1" presStyleIdx="2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F8ADDB2A-2689-4ACF-8222-B372EB5C8D35}" type="pres">
      <dgm:prSet presAssocID="{F05611F0-8256-4954-B6CB-ED6B4F2DD397}" presName="bottomLine" presStyleLbl="alignNode1" presStyleIdx="3" presStyleCnt="8">
        <dgm:presLayoutVars/>
      </dgm:prSet>
      <dgm:spPr/>
    </dgm:pt>
    <dgm:pt modelId="{36EB2DDF-B510-4B3C-AF9A-757E14A78E4D}" type="pres">
      <dgm:prSet presAssocID="{F05611F0-8256-4954-B6CB-ED6B4F2DD397}" presName="nodeText" presStyleLbl="bgAccFollowNode1" presStyleIdx="1" presStyleCnt="4">
        <dgm:presLayoutVars>
          <dgm:bulletEnabled val="1"/>
        </dgm:presLayoutVars>
      </dgm:prSet>
      <dgm:spPr/>
    </dgm:pt>
    <dgm:pt modelId="{8BDDBF6E-ECE6-4E6A-B0D3-17197BA824D3}" type="pres">
      <dgm:prSet presAssocID="{6BD5265A-8333-420D-BDB2-65F10B3EBD76}" presName="sibTrans" presStyleCnt="0"/>
      <dgm:spPr/>
    </dgm:pt>
    <dgm:pt modelId="{5419C900-3474-4480-82CB-923AF8027A48}" type="pres">
      <dgm:prSet presAssocID="{22625139-F93A-4F3F-A7AA-4923A01AEDF3}" presName="compositeNode" presStyleCnt="0">
        <dgm:presLayoutVars>
          <dgm:bulletEnabled val="1"/>
        </dgm:presLayoutVars>
      </dgm:prSet>
      <dgm:spPr/>
    </dgm:pt>
    <dgm:pt modelId="{83253AE2-89B5-4ADC-817A-FEF4E0BC4B49}" type="pres">
      <dgm:prSet presAssocID="{22625139-F93A-4F3F-A7AA-4923A01AEDF3}" presName="bgRect" presStyleLbl="bgAccFollowNode1" presStyleIdx="2" presStyleCnt="4"/>
      <dgm:spPr/>
    </dgm:pt>
    <dgm:pt modelId="{82EE2C17-F664-4616-8F76-97637F08E124}" type="pres">
      <dgm:prSet presAssocID="{A8E2FA08-4DD4-4654-A85D-9A99162D6201}" presName="sibTransNodeCircle" presStyleLbl="alignNode1" presStyleIdx="4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96383FDE-483E-4E6D-B151-4FC41C065094}" type="pres">
      <dgm:prSet presAssocID="{22625139-F93A-4F3F-A7AA-4923A01AEDF3}" presName="bottomLine" presStyleLbl="alignNode1" presStyleIdx="5" presStyleCnt="8">
        <dgm:presLayoutVars/>
      </dgm:prSet>
      <dgm:spPr/>
    </dgm:pt>
    <dgm:pt modelId="{BBF86657-8EAE-46E6-B25A-D2056AE50973}" type="pres">
      <dgm:prSet presAssocID="{22625139-F93A-4F3F-A7AA-4923A01AEDF3}" presName="nodeText" presStyleLbl="bgAccFollowNode1" presStyleIdx="2" presStyleCnt="4">
        <dgm:presLayoutVars>
          <dgm:bulletEnabled val="1"/>
        </dgm:presLayoutVars>
      </dgm:prSet>
      <dgm:spPr/>
    </dgm:pt>
    <dgm:pt modelId="{8DC76FCE-F8A0-43BB-94B0-26867DA9F629}" type="pres">
      <dgm:prSet presAssocID="{A8E2FA08-4DD4-4654-A85D-9A99162D6201}" presName="sibTrans" presStyleCnt="0"/>
      <dgm:spPr/>
    </dgm:pt>
    <dgm:pt modelId="{46746BF8-8C13-403D-B74A-6BA79A7FA811}" type="pres">
      <dgm:prSet presAssocID="{140952D0-0E1D-4F48-9F16-53581487CFA0}" presName="compositeNode" presStyleCnt="0">
        <dgm:presLayoutVars>
          <dgm:bulletEnabled val="1"/>
        </dgm:presLayoutVars>
      </dgm:prSet>
      <dgm:spPr/>
    </dgm:pt>
    <dgm:pt modelId="{7ACBA089-E576-4FF4-865F-C3BBF7659A23}" type="pres">
      <dgm:prSet presAssocID="{140952D0-0E1D-4F48-9F16-53581487CFA0}" presName="bgRect" presStyleLbl="bgAccFollowNode1" presStyleIdx="3" presStyleCnt="4"/>
      <dgm:spPr/>
    </dgm:pt>
    <dgm:pt modelId="{3CBA3CC0-D70A-4B98-9329-64604EDF25F0}" type="pres">
      <dgm:prSet presAssocID="{2804F27C-9BA9-4D07-AB02-74BE7DFA2C0E}" presName="sibTransNodeCircle" presStyleLbl="alignNode1" presStyleIdx="6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5BE72261-3EB3-4585-8739-2FFBAED12B80}" type="pres">
      <dgm:prSet presAssocID="{140952D0-0E1D-4F48-9F16-53581487CFA0}" presName="bottomLine" presStyleLbl="alignNode1" presStyleIdx="7" presStyleCnt="8">
        <dgm:presLayoutVars/>
      </dgm:prSet>
      <dgm:spPr/>
    </dgm:pt>
    <dgm:pt modelId="{64EF213D-B16C-4AC2-8183-B62F7FC17277}" type="pres">
      <dgm:prSet presAssocID="{140952D0-0E1D-4F48-9F16-53581487CFA0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A4B80D2D-7E35-421F-8BF9-55B39C33B9BE}" type="presOf" srcId="{A8E2FA08-4DD4-4654-A85D-9A99162D6201}" destId="{82EE2C17-F664-4616-8F76-97637F08E124}" srcOrd="0" destOrd="0" presId="urn:microsoft.com/office/officeart/2016/7/layout/BasicLinearProcessNumbered#1"/>
    <dgm:cxn modelId="{C0185933-A2E8-4CA8-BE2D-4651F528D2DE}" type="presOf" srcId="{2EE95FC5-CD6B-4A50-9262-DC414E16C3EA}" destId="{815671D8-22AE-4967-8461-EBC1C9F97F94}" srcOrd="1" destOrd="0" presId="urn:microsoft.com/office/officeart/2016/7/layout/BasicLinearProcessNumbered#1"/>
    <dgm:cxn modelId="{2218E939-6CA8-4442-A4E7-EF92FEA01DDF}" type="presOf" srcId="{140952D0-0E1D-4F48-9F16-53581487CFA0}" destId="{7ACBA089-E576-4FF4-865F-C3BBF7659A23}" srcOrd="0" destOrd="0" presId="urn:microsoft.com/office/officeart/2016/7/layout/BasicLinearProcessNumbered#1"/>
    <dgm:cxn modelId="{23907F3B-DE45-45CF-9707-5E4F6F6973DA}" type="presOf" srcId="{D0F07F19-1F50-4B42-A7A0-278DF9D25BB1}" destId="{C09B749D-9CF7-492C-B341-D9553818451B}" srcOrd="0" destOrd="0" presId="urn:microsoft.com/office/officeart/2016/7/layout/BasicLinearProcessNumbered#1"/>
    <dgm:cxn modelId="{AFE8A667-BFCC-42CE-A7FE-3066C60B154E}" type="presOf" srcId="{F05611F0-8256-4954-B6CB-ED6B4F2DD397}" destId="{5C8F9B26-840A-4F96-8D27-2D7E00511C9A}" srcOrd="0" destOrd="0" presId="urn:microsoft.com/office/officeart/2016/7/layout/BasicLinearProcessNumbered#1"/>
    <dgm:cxn modelId="{7043076B-C1A0-4D82-B9C2-7389C21548EF}" type="presOf" srcId="{22625139-F93A-4F3F-A7AA-4923A01AEDF3}" destId="{BBF86657-8EAE-46E6-B25A-D2056AE50973}" srcOrd="1" destOrd="0" presId="urn:microsoft.com/office/officeart/2016/7/layout/BasicLinearProcessNumbered#1"/>
    <dgm:cxn modelId="{40CAD671-AB1B-4EF2-BD4C-E4C43639C27E}" type="presOf" srcId="{2EE95FC5-CD6B-4A50-9262-DC414E16C3EA}" destId="{5947A689-FC4A-4FDF-BDDD-890A8474DEF9}" srcOrd="0" destOrd="0" presId="urn:microsoft.com/office/officeart/2016/7/layout/BasicLinearProcessNumbered#1"/>
    <dgm:cxn modelId="{9CDE7D88-716E-4C97-9A52-FF7131643C5F}" type="presOf" srcId="{F05611F0-8256-4954-B6CB-ED6B4F2DD397}" destId="{36EB2DDF-B510-4B3C-AF9A-757E14A78E4D}" srcOrd="1" destOrd="0" presId="urn:microsoft.com/office/officeart/2016/7/layout/BasicLinearProcessNumbered#1"/>
    <dgm:cxn modelId="{DD5C168A-90C7-41E2-9576-A79BBC6325CE}" type="presOf" srcId="{C99EBBB1-E916-471C-83C9-ABE85B42AC26}" destId="{94E9EF1A-1D07-4210-9402-6C559E90358A}" srcOrd="0" destOrd="0" presId="urn:microsoft.com/office/officeart/2016/7/layout/BasicLinearProcessNumbered#1"/>
    <dgm:cxn modelId="{CBD31B8E-CB23-4FA8-93FE-5BB4814BBB0B}" type="presOf" srcId="{2804F27C-9BA9-4D07-AB02-74BE7DFA2C0E}" destId="{3CBA3CC0-D70A-4B98-9329-64604EDF25F0}" srcOrd="0" destOrd="0" presId="urn:microsoft.com/office/officeart/2016/7/layout/BasicLinearProcessNumbered#1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40F5D2CB-DECC-41AF-8388-AD6EA6907126}" type="presOf" srcId="{6BD5265A-8333-420D-BDB2-65F10B3EBD76}" destId="{DAC041B6-6570-477A-B4C1-5CB7E0EFE0DC}" srcOrd="0" destOrd="0" presId="urn:microsoft.com/office/officeart/2016/7/layout/BasicLinearProcessNumbered#1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D0999FEB-3F13-4B99-8767-7340A2A83933}" type="presOf" srcId="{22625139-F93A-4F3F-A7AA-4923A01AEDF3}" destId="{83253AE2-89B5-4ADC-817A-FEF4E0BC4B49}" srcOrd="0" destOrd="0" presId="urn:microsoft.com/office/officeart/2016/7/layout/BasicLinearProcessNumbered#1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27E5EDFC-7359-48F6-8E3F-270CF15B8D2C}" type="presOf" srcId="{140952D0-0E1D-4F48-9F16-53581487CFA0}" destId="{64EF213D-B16C-4AC2-8183-B62F7FC17277}" srcOrd="1" destOrd="0" presId="urn:microsoft.com/office/officeart/2016/7/layout/BasicLinearProcessNumbered#1"/>
    <dgm:cxn modelId="{B5FABEA6-FE83-4DC3-A3AB-25B621203785}" type="presParOf" srcId="{C09B749D-9CF7-492C-B341-D9553818451B}" destId="{8EEF3829-836D-4E60-A9BC-8F0AD18883EE}" srcOrd="0" destOrd="0" presId="urn:microsoft.com/office/officeart/2016/7/layout/BasicLinearProcessNumbered#1"/>
    <dgm:cxn modelId="{E8C71572-9F0A-4ED2-BA52-A961EB56A76C}" type="presParOf" srcId="{8EEF3829-836D-4E60-A9BC-8F0AD18883EE}" destId="{5947A689-FC4A-4FDF-BDDD-890A8474DEF9}" srcOrd="0" destOrd="0" presId="urn:microsoft.com/office/officeart/2016/7/layout/BasicLinearProcessNumbered#1"/>
    <dgm:cxn modelId="{67C04E6E-4316-4DC8-9615-DBC47E4DDF35}" type="presParOf" srcId="{8EEF3829-836D-4E60-A9BC-8F0AD18883EE}" destId="{94E9EF1A-1D07-4210-9402-6C559E90358A}" srcOrd="1" destOrd="0" presId="urn:microsoft.com/office/officeart/2016/7/layout/BasicLinearProcessNumbered#1"/>
    <dgm:cxn modelId="{003FA2D7-FBDD-45A5-BDB1-BBCD5557649A}" type="presParOf" srcId="{8EEF3829-836D-4E60-A9BC-8F0AD18883EE}" destId="{B9E74D06-8974-46A7-BDE8-CAC0846523DB}" srcOrd="2" destOrd="0" presId="urn:microsoft.com/office/officeart/2016/7/layout/BasicLinearProcessNumbered#1"/>
    <dgm:cxn modelId="{3E9A9986-48DD-4CC7-91FE-1707EBC7E65A}" type="presParOf" srcId="{8EEF3829-836D-4E60-A9BC-8F0AD18883EE}" destId="{815671D8-22AE-4967-8461-EBC1C9F97F94}" srcOrd="3" destOrd="0" presId="urn:microsoft.com/office/officeart/2016/7/layout/BasicLinearProcessNumbered#1"/>
    <dgm:cxn modelId="{2711AD4E-AE27-4FCF-8A6A-77C0EB08E796}" type="presParOf" srcId="{C09B749D-9CF7-492C-B341-D9553818451B}" destId="{4345A606-3100-40DC-847D-F26F8DFFB0A4}" srcOrd="1" destOrd="0" presId="urn:microsoft.com/office/officeart/2016/7/layout/BasicLinearProcessNumbered#1"/>
    <dgm:cxn modelId="{71DE8450-1714-444C-A82B-015776242CCF}" type="presParOf" srcId="{C09B749D-9CF7-492C-B341-D9553818451B}" destId="{9D438F26-CD1B-4D67-AF02-B4D0BD99464E}" srcOrd="2" destOrd="0" presId="urn:microsoft.com/office/officeart/2016/7/layout/BasicLinearProcessNumbered#1"/>
    <dgm:cxn modelId="{5C537732-B693-4D12-B5ED-85D7EFE25956}" type="presParOf" srcId="{9D438F26-CD1B-4D67-AF02-B4D0BD99464E}" destId="{5C8F9B26-840A-4F96-8D27-2D7E00511C9A}" srcOrd="0" destOrd="0" presId="urn:microsoft.com/office/officeart/2016/7/layout/BasicLinearProcessNumbered#1"/>
    <dgm:cxn modelId="{A7EE3BFC-F03A-45E6-B212-83404EE12240}" type="presParOf" srcId="{9D438F26-CD1B-4D67-AF02-B4D0BD99464E}" destId="{DAC041B6-6570-477A-B4C1-5CB7E0EFE0DC}" srcOrd="1" destOrd="0" presId="urn:microsoft.com/office/officeart/2016/7/layout/BasicLinearProcessNumbered#1"/>
    <dgm:cxn modelId="{5F897C40-4F74-425D-8ECE-E06A106892E5}" type="presParOf" srcId="{9D438F26-CD1B-4D67-AF02-B4D0BD99464E}" destId="{F8ADDB2A-2689-4ACF-8222-B372EB5C8D35}" srcOrd="2" destOrd="0" presId="urn:microsoft.com/office/officeart/2016/7/layout/BasicLinearProcessNumbered#1"/>
    <dgm:cxn modelId="{B161A182-985E-47E7-B65C-F6AD87BFA0F7}" type="presParOf" srcId="{9D438F26-CD1B-4D67-AF02-B4D0BD99464E}" destId="{36EB2DDF-B510-4B3C-AF9A-757E14A78E4D}" srcOrd="3" destOrd="0" presId="urn:microsoft.com/office/officeart/2016/7/layout/BasicLinearProcessNumbered#1"/>
    <dgm:cxn modelId="{FDEB4A67-6531-4467-87D6-1AE9F901F051}" type="presParOf" srcId="{C09B749D-9CF7-492C-B341-D9553818451B}" destId="{8BDDBF6E-ECE6-4E6A-B0D3-17197BA824D3}" srcOrd="3" destOrd="0" presId="urn:microsoft.com/office/officeart/2016/7/layout/BasicLinearProcessNumbered#1"/>
    <dgm:cxn modelId="{5792E72B-E132-444A-BAAD-0F2F78F0396C}" type="presParOf" srcId="{C09B749D-9CF7-492C-B341-D9553818451B}" destId="{5419C900-3474-4480-82CB-923AF8027A48}" srcOrd="4" destOrd="0" presId="urn:microsoft.com/office/officeart/2016/7/layout/BasicLinearProcessNumbered#1"/>
    <dgm:cxn modelId="{9985658F-827E-4C3E-901A-BB8B62931A97}" type="presParOf" srcId="{5419C900-3474-4480-82CB-923AF8027A48}" destId="{83253AE2-89B5-4ADC-817A-FEF4E0BC4B49}" srcOrd="0" destOrd="0" presId="urn:microsoft.com/office/officeart/2016/7/layout/BasicLinearProcessNumbered#1"/>
    <dgm:cxn modelId="{48A7D195-BEC4-4325-8BFF-25B8CA13DC53}" type="presParOf" srcId="{5419C900-3474-4480-82CB-923AF8027A48}" destId="{82EE2C17-F664-4616-8F76-97637F08E124}" srcOrd="1" destOrd="0" presId="urn:microsoft.com/office/officeart/2016/7/layout/BasicLinearProcessNumbered#1"/>
    <dgm:cxn modelId="{DFA21DE9-D23E-4AEC-984F-38954304B882}" type="presParOf" srcId="{5419C900-3474-4480-82CB-923AF8027A48}" destId="{96383FDE-483E-4E6D-B151-4FC41C065094}" srcOrd="2" destOrd="0" presId="urn:microsoft.com/office/officeart/2016/7/layout/BasicLinearProcessNumbered#1"/>
    <dgm:cxn modelId="{110189D1-9E6B-4E0C-8667-C0A3012E8A84}" type="presParOf" srcId="{5419C900-3474-4480-82CB-923AF8027A48}" destId="{BBF86657-8EAE-46E6-B25A-D2056AE50973}" srcOrd="3" destOrd="0" presId="urn:microsoft.com/office/officeart/2016/7/layout/BasicLinearProcessNumbered#1"/>
    <dgm:cxn modelId="{6F4652E6-670E-47E1-8BB6-F10FC0002FE5}" type="presParOf" srcId="{C09B749D-9CF7-492C-B341-D9553818451B}" destId="{8DC76FCE-F8A0-43BB-94B0-26867DA9F629}" srcOrd="5" destOrd="0" presId="urn:microsoft.com/office/officeart/2016/7/layout/BasicLinearProcessNumbered#1"/>
    <dgm:cxn modelId="{952C4F1E-455C-44B2-8633-E11FFDA1CF16}" type="presParOf" srcId="{C09B749D-9CF7-492C-B341-D9553818451B}" destId="{46746BF8-8C13-403D-B74A-6BA79A7FA811}" srcOrd="6" destOrd="0" presId="urn:microsoft.com/office/officeart/2016/7/layout/BasicLinearProcessNumbered#1"/>
    <dgm:cxn modelId="{199291F3-CB47-4BB7-8551-CC7D94A62A3D}" type="presParOf" srcId="{46746BF8-8C13-403D-B74A-6BA79A7FA811}" destId="{7ACBA089-E576-4FF4-865F-C3BBF7659A23}" srcOrd="0" destOrd="0" presId="urn:microsoft.com/office/officeart/2016/7/layout/BasicLinearProcessNumbered#1"/>
    <dgm:cxn modelId="{14456339-3232-4F27-8745-6AE7ED279122}" type="presParOf" srcId="{46746BF8-8C13-403D-B74A-6BA79A7FA811}" destId="{3CBA3CC0-D70A-4B98-9329-64604EDF25F0}" srcOrd="1" destOrd="0" presId="urn:microsoft.com/office/officeart/2016/7/layout/BasicLinearProcessNumbered#1"/>
    <dgm:cxn modelId="{A8938D10-3458-4190-A261-C341522970A2}" type="presParOf" srcId="{46746BF8-8C13-403D-B74A-6BA79A7FA811}" destId="{5BE72261-3EB3-4585-8739-2FFBAED12B80}" srcOrd="2" destOrd="0" presId="urn:microsoft.com/office/officeart/2016/7/layout/BasicLinearProcessNumbered#1"/>
    <dgm:cxn modelId="{C1F113A0-9F7B-4396-8E1F-EC384DF862FF}" type="presParOf" srcId="{46746BF8-8C13-403D-B74A-6BA79A7FA811}" destId="{64EF213D-B16C-4AC2-8183-B62F7FC17277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1</a:t>
          </a:r>
          <a:r>
            <a:rPr lang="ru-RU" sz="20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dirty="0">
            <a:solidFill>
              <a:schemeClr val="accent1">
                <a:lumMod val="75000"/>
              </a:schemeClr>
            </a:solidFill>
          </a:endParaRPr>
        </a:p>
        <a:p>
          <a:r>
            <a:rPr lang="en-US" sz="1600" dirty="0"/>
            <a:t>Introduction to Neural Networks</a:t>
          </a: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F05611F0-8256-4954-B6CB-ED6B4F2DD397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2.</a:t>
          </a:r>
        </a:p>
        <a:p>
          <a:r>
            <a:rPr lang="en-US" sz="1500" dirty="0"/>
            <a:t>Multi-layer perceptrons (MLPs)</a:t>
          </a: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r>
            <a:rPr lang="en-US"/>
            <a:t>2</a:t>
          </a:r>
          <a:endParaRPr lang="en-US" dirty="0"/>
        </a:p>
      </dgm:t>
    </dgm:pt>
    <dgm:pt modelId="{22625139-F93A-4F3F-A7AA-4923A01AEDF3}">
      <dgm:prSet custT="1"/>
      <dgm:spPr>
        <a:ln w="76200">
          <a:solidFill>
            <a:srgbClr val="FF0000">
              <a:alpha val="90000"/>
            </a:srgbClr>
          </a:solidFill>
        </a:ln>
      </dgm:spPr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3.</a:t>
          </a:r>
        </a:p>
        <a:p>
          <a:r>
            <a:rPr lang="en-US" sz="1500" dirty="0"/>
            <a:t>Optimization and Regularization in Deep Learning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 phldrT="3" phldr="0"/>
      <dgm:spPr/>
      <dgm:t>
        <a:bodyPr/>
        <a:lstStyle/>
        <a:p>
          <a:r>
            <a:rPr lang="en-US"/>
            <a:t>3</a:t>
          </a:r>
          <a:endParaRPr lang="en-US" dirty="0"/>
        </a:p>
      </dgm:t>
    </dgm:pt>
    <dgm:pt modelId="{140952D0-0E1D-4F48-9F16-53581487CFA0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</a:rPr>
            <a:t>Part 4.</a:t>
          </a:r>
        </a:p>
        <a:p>
          <a:r>
            <a:rPr lang="en-US" sz="1500" dirty="0"/>
            <a:t>Convolutional Neural Networks (CNNs)</a:t>
          </a: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 phldrT="4" phldr="0"/>
      <dgm:spPr/>
      <dgm:t>
        <a:bodyPr/>
        <a:lstStyle/>
        <a:p>
          <a:r>
            <a:rPr lang="en-US"/>
            <a:t>4</a:t>
          </a:r>
          <a:endParaRPr lang="en-US" dirty="0"/>
        </a:p>
      </dgm:t>
    </dgm:pt>
    <dgm:pt modelId="{C09B749D-9CF7-492C-B341-D9553818451B}" type="pres">
      <dgm:prSet presAssocID="{D0F07F19-1F50-4B42-A7A0-278DF9D25BB1}" presName="Name0" presStyleCnt="0">
        <dgm:presLayoutVars>
          <dgm:animLvl val="lvl"/>
          <dgm:resizeHandles val="exact"/>
        </dgm:presLayoutVars>
      </dgm:prSet>
      <dgm:spPr/>
    </dgm:pt>
    <dgm:pt modelId="{8EEF3829-836D-4E60-A9BC-8F0AD18883EE}" type="pres">
      <dgm:prSet presAssocID="{2EE95FC5-CD6B-4A50-9262-DC414E16C3EA}" presName="compositeNode" presStyleCnt="0">
        <dgm:presLayoutVars>
          <dgm:bulletEnabled val="1"/>
        </dgm:presLayoutVars>
      </dgm:prSet>
      <dgm:spPr/>
    </dgm:pt>
    <dgm:pt modelId="{5947A689-FC4A-4FDF-BDDD-890A8474DEF9}" type="pres">
      <dgm:prSet presAssocID="{2EE95FC5-CD6B-4A50-9262-DC414E16C3EA}" presName="bgRect" presStyleLbl="bgAccFollowNode1" presStyleIdx="0" presStyleCnt="4"/>
      <dgm:spPr/>
    </dgm:pt>
    <dgm:pt modelId="{94E9EF1A-1D07-4210-9402-6C559E90358A}" type="pres">
      <dgm:prSet presAssocID="{C99EBBB1-E916-471C-83C9-ABE85B42AC26}" presName="sibTransNodeCircle" presStyleLbl="alignNode1" presStyleIdx="0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B9E74D06-8974-46A7-BDE8-CAC0846523DB}" type="pres">
      <dgm:prSet presAssocID="{2EE95FC5-CD6B-4A50-9262-DC414E16C3EA}" presName="bottomLine" presStyleLbl="alignNode1" presStyleIdx="1" presStyleCnt="8">
        <dgm:presLayoutVars/>
      </dgm:prSet>
      <dgm:spPr/>
    </dgm:pt>
    <dgm:pt modelId="{815671D8-22AE-4967-8461-EBC1C9F97F94}" type="pres">
      <dgm:prSet presAssocID="{2EE95FC5-CD6B-4A50-9262-DC414E16C3EA}" presName="nodeText" presStyleLbl="bgAccFollowNode1" presStyleIdx="0" presStyleCnt="4">
        <dgm:presLayoutVars>
          <dgm:bulletEnabled val="1"/>
        </dgm:presLayoutVars>
      </dgm:prSet>
      <dgm:spPr/>
    </dgm:pt>
    <dgm:pt modelId="{4345A606-3100-40DC-847D-F26F8DFFB0A4}" type="pres">
      <dgm:prSet presAssocID="{C99EBBB1-E916-471C-83C9-ABE85B42AC26}" presName="sibTrans" presStyleCnt="0"/>
      <dgm:spPr/>
    </dgm:pt>
    <dgm:pt modelId="{9D438F26-CD1B-4D67-AF02-B4D0BD99464E}" type="pres">
      <dgm:prSet presAssocID="{F05611F0-8256-4954-B6CB-ED6B4F2DD397}" presName="compositeNode" presStyleCnt="0">
        <dgm:presLayoutVars>
          <dgm:bulletEnabled val="1"/>
        </dgm:presLayoutVars>
      </dgm:prSet>
      <dgm:spPr/>
    </dgm:pt>
    <dgm:pt modelId="{5C8F9B26-840A-4F96-8D27-2D7E00511C9A}" type="pres">
      <dgm:prSet presAssocID="{F05611F0-8256-4954-B6CB-ED6B4F2DD397}" presName="bgRect" presStyleLbl="bgAccFollowNode1" presStyleIdx="1" presStyleCnt="4"/>
      <dgm:spPr/>
    </dgm:pt>
    <dgm:pt modelId="{DAC041B6-6570-477A-B4C1-5CB7E0EFE0DC}" type="pres">
      <dgm:prSet presAssocID="{6BD5265A-8333-420D-BDB2-65F10B3EBD76}" presName="sibTransNodeCircle" presStyleLbl="alignNode1" presStyleIdx="2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F8ADDB2A-2689-4ACF-8222-B372EB5C8D35}" type="pres">
      <dgm:prSet presAssocID="{F05611F0-8256-4954-B6CB-ED6B4F2DD397}" presName="bottomLine" presStyleLbl="alignNode1" presStyleIdx="3" presStyleCnt="8">
        <dgm:presLayoutVars/>
      </dgm:prSet>
      <dgm:spPr/>
    </dgm:pt>
    <dgm:pt modelId="{36EB2DDF-B510-4B3C-AF9A-757E14A78E4D}" type="pres">
      <dgm:prSet presAssocID="{F05611F0-8256-4954-B6CB-ED6B4F2DD397}" presName="nodeText" presStyleLbl="bgAccFollowNode1" presStyleIdx="1" presStyleCnt="4">
        <dgm:presLayoutVars>
          <dgm:bulletEnabled val="1"/>
        </dgm:presLayoutVars>
      </dgm:prSet>
      <dgm:spPr/>
    </dgm:pt>
    <dgm:pt modelId="{8BDDBF6E-ECE6-4E6A-B0D3-17197BA824D3}" type="pres">
      <dgm:prSet presAssocID="{6BD5265A-8333-420D-BDB2-65F10B3EBD76}" presName="sibTrans" presStyleCnt="0"/>
      <dgm:spPr/>
    </dgm:pt>
    <dgm:pt modelId="{5419C900-3474-4480-82CB-923AF8027A48}" type="pres">
      <dgm:prSet presAssocID="{22625139-F93A-4F3F-A7AA-4923A01AEDF3}" presName="compositeNode" presStyleCnt="0">
        <dgm:presLayoutVars>
          <dgm:bulletEnabled val="1"/>
        </dgm:presLayoutVars>
      </dgm:prSet>
      <dgm:spPr/>
    </dgm:pt>
    <dgm:pt modelId="{83253AE2-89B5-4ADC-817A-FEF4E0BC4B49}" type="pres">
      <dgm:prSet presAssocID="{22625139-F93A-4F3F-A7AA-4923A01AEDF3}" presName="bgRect" presStyleLbl="bgAccFollowNode1" presStyleIdx="2" presStyleCnt="4"/>
      <dgm:spPr/>
    </dgm:pt>
    <dgm:pt modelId="{82EE2C17-F664-4616-8F76-97637F08E124}" type="pres">
      <dgm:prSet presAssocID="{A8E2FA08-4DD4-4654-A85D-9A99162D6201}" presName="sibTransNodeCircle" presStyleLbl="alignNode1" presStyleIdx="4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96383FDE-483E-4E6D-B151-4FC41C065094}" type="pres">
      <dgm:prSet presAssocID="{22625139-F93A-4F3F-A7AA-4923A01AEDF3}" presName="bottomLine" presStyleLbl="alignNode1" presStyleIdx="5" presStyleCnt="8">
        <dgm:presLayoutVars/>
      </dgm:prSet>
      <dgm:spPr/>
    </dgm:pt>
    <dgm:pt modelId="{BBF86657-8EAE-46E6-B25A-D2056AE50973}" type="pres">
      <dgm:prSet presAssocID="{22625139-F93A-4F3F-A7AA-4923A01AEDF3}" presName="nodeText" presStyleLbl="bgAccFollowNode1" presStyleIdx="2" presStyleCnt="4">
        <dgm:presLayoutVars>
          <dgm:bulletEnabled val="1"/>
        </dgm:presLayoutVars>
      </dgm:prSet>
      <dgm:spPr/>
    </dgm:pt>
    <dgm:pt modelId="{8DC76FCE-F8A0-43BB-94B0-26867DA9F629}" type="pres">
      <dgm:prSet presAssocID="{A8E2FA08-4DD4-4654-A85D-9A99162D6201}" presName="sibTrans" presStyleCnt="0"/>
      <dgm:spPr/>
    </dgm:pt>
    <dgm:pt modelId="{46746BF8-8C13-403D-B74A-6BA79A7FA811}" type="pres">
      <dgm:prSet presAssocID="{140952D0-0E1D-4F48-9F16-53581487CFA0}" presName="compositeNode" presStyleCnt="0">
        <dgm:presLayoutVars>
          <dgm:bulletEnabled val="1"/>
        </dgm:presLayoutVars>
      </dgm:prSet>
      <dgm:spPr/>
    </dgm:pt>
    <dgm:pt modelId="{7ACBA089-E576-4FF4-865F-C3BBF7659A23}" type="pres">
      <dgm:prSet presAssocID="{140952D0-0E1D-4F48-9F16-53581487CFA0}" presName="bgRect" presStyleLbl="bgAccFollowNode1" presStyleIdx="3" presStyleCnt="4"/>
      <dgm:spPr/>
    </dgm:pt>
    <dgm:pt modelId="{3CBA3CC0-D70A-4B98-9329-64604EDF25F0}" type="pres">
      <dgm:prSet presAssocID="{2804F27C-9BA9-4D07-AB02-74BE7DFA2C0E}" presName="sibTransNodeCircle" presStyleLbl="alignNode1" presStyleIdx="6" presStyleCnt="8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5BE72261-3EB3-4585-8739-2FFBAED12B80}" type="pres">
      <dgm:prSet presAssocID="{140952D0-0E1D-4F48-9F16-53581487CFA0}" presName="bottomLine" presStyleLbl="alignNode1" presStyleIdx="7" presStyleCnt="8">
        <dgm:presLayoutVars/>
      </dgm:prSet>
      <dgm:spPr/>
    </dgm:pt>
    <dgm:pt modelId="{64EF213D-B16C-4AC2-8183-B62F7FC17277}" type="pres">
      <dgm:prSet presAssocID="{140952D0-0E1D-4F48-9F16-53581487CFA0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A4B80D2D-7E35-421F-8BF9-55B39C33B9BE}" type="presOf" srcId="{A8E2FA08-4DD4-4654-A85D-9A99162D6201}" destId="{82EE2C17-F664-4616-8F76-97637F08E124}" srcOrd="0" destOrd="0" presId="urn:microsoft.com/office/officeart/2016/7/layout/BasicLinearProcessNumbered#1"/>
    <dgm:cxn modelId="{C0185933-A2E8-4CA8-BE2D-4651F528D2DE}" type="presOf" srcId="{2EE95FC5-CD6B-4A50-9262-DC414E16C3EA}" destId="{815671D8-22AE-4967-8461-EBC1C9F97F94}" srcOrd="1" destOrd="0" presId="urn:microsoft.com/office/officeart/2016/7/layout/BasicLinearProcessNumbered#1"/>
    <dgm:cxn modelId="{2218E939-6CA8-4442-A4E7-EF92FEA01DDF}" type="presOf" srcId="{140952D0-0E1D-4F48-9F16-53581487CFA0}" destId="{7ACBA089-E576-4FF4-865F-C3BBF7659A23}" srcOrd="0" destOrd="0" presId="urn:microsoft.com/office/officeart/2016/7/layout/BasicLinearProcessNumbered#1"/>
    <dgm:cxn modelId="{23907F3B-DE45-45CF-9707-5E4F6F6973DA}" type="presOf" srcId="{D0F07F19-1F50-4B42-A7A0-278DF9D25BB1}" destId="{C09B749D-9CF7-492C-B341-D9553818451B}" srcOrd="0" destOrd="0" presId="urn:microsoft.com/office/officeart/2016/7/layout/BasicLinearProcessNumbered#1"/>
    <dgm:cxn modelId="{AFE8A667-BFCC-42CE-A7FE-3066C60B154E}" type="presOf" srcId="{F05611F0-8256-4954-B6CB-ED6B4F2DD397}" destId="{5C8F9B26-840A-4F96-8D27-2D7E00511C9A}" srcOrd="0" destOrd="0" presId="urn:microsoft.com/office/officeart/2016/7/layout/BasicLinearProcessNumbered#1"/>
    <dgm:cxn modelId="{7043076B-C1A0-4D82-B9C2-7389C21548EF}" type="presOf" srcId="{22625139-F93A-4F3F-A7AA-4923A01AEDF3}" destId="{BBF86657-8EAE-46E6-B25A-D2056AE50973}" srcOrd="1" destOrd="0" presId="urn:microsoft.com/office/officeart/2016/7/layout/BasicLinearProcessNumbered#1"/>
    <dgm:cxn modelId="{40CAD671-AB1B-4EF2-BD4C-E4C43639C27E}" type="presOf" srcId="{2EE95FC5-CD6B-4A50-9262-DC414E16C3EA}" destId="{5947A689-FC4A-4FDF-BDDD-890A8474DEF9}" srcOrd="0" destOrd="0" presId="urn:microsoft.com/office/officeart/2016/7/layout/BasicLinearProcessNumbered#1"/>
    <dgm:cxn modelId="{9CDE7D88-716E-4C97-9A52-FF7131643C5F}" type="presOf" srcId="{F05611F0-8256-4954-B6CB-ED6B4F2DD397}" destId="{36EB2DDF-B510-4B3C-AF9A-757E14A78E4D}" srcOrd="1" destOrd="0" presId="urn:microsoft.com/office/officeart/2016/7/layout/BasicLinearProcessNumbered#1"/>
    <dgm:cxn modelId="{DD5C168A-90C7-41E2-9576-A79BBC6325CE}" type="presOf" srcId="{C99EBBB1-E916-471C-83C9-ABE85B42AC26}" destId="{94E9EF1A-1D07-4210-9402-6C559E90358A}" srcOrd="0" destOrd="0" presId="urn:microsoft.com/office/officeart/2016/7/layout/BasicLinearProcessNumbered#1"/>
    <dgm:cxn modelId="{CBD31B8E-CB23-4FA8-93FE-5BB4814BBB0B}" type="presOf" srcId="{2804F27C-9BA9-4D07-AB02-74BE7DFA2C0E}" destId="{3CBA3CC0-D70A-4B98-9329-64604EDF25F0}" srcOrd="0" destOrd="0" presId="urn:microsoft.com/office/officeart/2016/7/layout/BasicLinearProcessNumbered#1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40F5D2CB-DECC-41AF-8388-AD6EA6907126}" type="presOf" srcId="{6BD5265A-8333-420D-BDB2-65F10B3EBD76}" destId="{DAC041B6-6570-477A-B4C1-5CB7E0EFE0DC}" srcOrd="0" destOrd="0" presId="urn:microsoft.com/office/officeart/2016/7/layout/BasicLinearProcessNumbered#1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D0999FEB-3F13-4B99-8767-7340A2A83933}" type="presOf" srcId="{22625139-F93A-4F3F-A7AA-4923A01AEDF3}" destId="{83253AE2-89B5-4ADC-817A-FEF4E0BC4B49}" srcOrd="0" destOrd="0" presId="urn:microsoft.com/office/officeart/2016/7/layout/BasicLinearProcessNumbered#1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27E5EDFC-7359-48F6-8E3F-270CF15B8D2C}" type="presOf" srcId="{140952D0-0E1D-4F48-9F16-53581487CFA0}" destId="{64EF213D-B16C-4AC2-8183-B62F7FC17277}" srcOrd="1" destOrd="0" presId="urn:microsoft.com/office/officeart/2016/7/layout/BasicLinearProcessNumbered#1"/>
    <dgm:cxn modelId="{B5FABEA6-FE83-4DC3-A3AB-25B621203785}" type="presParOf" srcId="{C09B749D-9CF7-492C-B341-D9553818451B}" destId="{8EEF3829-836D-4E60-A9BC-8F0AD18883EE}" srcOrd="0" destOrd="0" presId="urn:microsoft.com/office/officeart/2016/7/layout/BasicLinearProcessNumbered#1"/>
    <dgm:cxn modelId="{E8C71572-9F0A-4ED2-BA52-A961EB56A76C}" type="presParOf" srcId="{8EEF3829-836D-4E60-A9BC-8F0AD18883EE}" destId="{5947A689-FC4A-4FDF-BDDD-890A8474DEF9}" srcOrd="0" destOrd="0" presId="urn:microsoft.com/office/officeart/2016/7/layout/BasicLinearProcessNumbered#1"/>
    <dgm:cxn modelId="{67C04E6E-4316-4DC8-9615-DBC47E4DDF35}" type="presParOf" srcId="{8EEF3829-836D-4E60-A9BC-8F0AD18883EE}" destId="{94E9EF1A-1D07-4210-9402-6C559E90358A}" srcOrd="1" destOrd="0" presId="urn:microsoft.com/office/officeart/2016/7/layout/BasicLinearProcessNumbered#1"/>
    <dgm:cxn modelId="{003FA2D7-FBDD-45A5-BDB1-BBCD5557649A}" type="presParOf" srcId="{8EEF3829-836D-4E60-A9BC-8F0AD18883EE}" destId="{B9E74D06-8974-46A7-BDE8-CAC0846523DB}" srcOrd="2" destOrd="0" presId="urn:microsoft.com/office/officeart/2016/7/layout/BasicLinearProcessNumbered#1"/>
    <dgm:cxn modelId="{3E9A9986-48DD-4CC7-91FE-1707EBC7E65A}" type="presParOf" srcId="{8EEF3829-836D-4E60-A9BC-8F0AD18883EE}" destId="{815671D8-22AE-4967-8461-EBC1C9F97F94}" srcOrd="3" destOrd="0" presId="urn:microsoft.com/office/officeart/2016/7/layout/BasicLinearProcessNumbered#1"/>
    <dgm:cxn modelId="{2711AD4E-AE27-4FCF-8A6A-77C0EB08E796}" type="presParOf" srcId="{C09B749D-9CF7-492C-B341-D9553818451B}" destId="{4345A606-3100-40DC-847D-F26F8DFFB0A4}" srcOrd="1" destOrd="0" presId="urn:microsoft.com/office/officeart/2016/7/layout/BasicLinearProcessNumbered#1"/>
    <dgm:cxn modelId="{71DE8450-1714-444C-A82B-015776242CCF}" type="presParOf" srcId="{C09B749D-9CF7-492C-B341-D9553818451B}" destId="{9D438F26-CD1B-4D67-AF02-B4D0BD99464E}" srcOrd="2" destOrd="0" presId="urn:microsoft.com/office/officeart/2016/7/layout/BasicLinearProcessNumbered#1"/>
    <dgm:cxn modelId="{5C537732-B693-4D12-B5ED-85D7EFE25956}" type="presParOf" srcId="{9D438F26-CD1B-4D67-AF02-B4D0BD99464E}" destId="{5C8F9B26-840A-4F96-8D27-2D7E00511C9A}" srcOrd="0" destOrd="0" presId="urn:microsoft.com/office/officeart/2016/7/layout/BasicLinearProcessNumbered#1"/>
    <dgm:cxn modelId="{A7EE3BFC-F03A-45E6-B212-83404EE12240}" type="presParOf" srcId="{9D438F26-CD1B-4D67-AF02-B4D0BD99464E}" destId="{DAC041B6-6570-477A-B4C1-5CB7E0EFE0DC}" srcOrd="1" destOrd="0" presId="urn:microsoft.com/office/officeart/2016/7/layout/BasicLinearProcessNumbered#1"/>
    <dgm:cxn modelId="{5F897C40-4F74-425D-8ECE-E06A106892E5}" type="presParOf" srcId="{9D438F26-CD1B-4D67-AF02-B4D0BD99464E}" destId="{F8ADDB2A-2689-4ACF-8222-B372EB5C8D35}" srcOrd="2" destOrd="0" presId="urn:microsoft.com/office/officeart/2016/7/layout/BasicLinearProcessNumbered#1"/>
    <dgm:cxn modelId="{B161A182-985E-47E7-B65C-F6AD87BFA0F7}" type="presParOf" srcId="{9D438F26-CD1B-4D67-AF02-B4D0BD99464E}" destId="{36EB2DDF-B510-4B3C-AF9A-757E14A78E4D}" srcOrd="3" destOrd="0" presId="urn:microsoft.com/office/officeart/2016/7/layout/BasicLinearProcessNumbered#1"/>
    <dgm:cxn modelId="{FDEB4A67-6531-4467-87D6-1AE9F901F051}" type="presParOf" srcId="{C09B749D-9CF7-492C-B341-D9553818451B}" destId="{8BDDBF6E-ECE6-4E6A-B0D3-17197BA824D3}" srcOrd="3" destOrd="0" presId="urn:microsoft.com/office/officeart/2016/7/layout/BasicLinearProcessNumbered#1"/>
    <dgm:cxn modelId="{5792E72B-E132-444A-BAAD-0F2F78F0396C}" type="presParOf" srcId="{C09B749D-9CF7-492C-B341-D9553818451B}" destId="{5419C900-3474-4480-82CB-923AF8027A48}" srcOrd="4" destOrd="0" presId="urn:microsoft.com/office/officeart/2016/7/layout/BasicLinearProcessNumbered#1"/>
    <dgm:cxn modelId="{9985658F-827E-4C3E-901A-BB8B62931A97}" type="presParOf" srcId="{5419C900-3474-4480-82CB-923AF8027A48}" destId="{83253AE2-89B5-4ADC-817A-FEF4E0BC4B49}" srcOrd="0" destOrd="0" presId="urn:microsoft.com/office/officeart/2016/7/layout/BasicLinearProcessNumbered#1"/>
    <dgm:cxn modelId="{48A7D195-BEC4-4325-8BFF-25B8CA13DC53}" type="presParOf" srcId="{5419C900-3474-4480-82CB-923AF8027A48}" destId="{82EE2C17-F664-4616-8F76-97637F08E124}" srcOrd="1" destOrd="0" presId="urn:microsoft.com/office/officeart/2016/7/layout/BasicLinearProcessNumbered#1"/>
    <dgm:cxn modelId="{DFA21DE9-D23E-4AEC-984F-38954304B882}" type="presParOf" srcId="{5419C900-3474-4480-82CB-923AF8027A48}" destId="{96383FDE-483E-4E6D-B151-4FC41C065094}" srcOrd="2" destOrd="0" presId="urn:microsoft.com/office/officeart/2016/7/layout/BasicLinearProcessNumbered#1"/>
    <dgm:cxn modelId="{110189D1-9E6B-4E0C-8667-C0A3012E8A84}" type="presParOf" srcId="{5419C900-3474-4480-82CB-923AF8027A48}" destId="{BBF86657-8EAE-46E6-B25A-D2056AE50973}" srcOrd="3" destOrd="0" presId="urn:microsoft.com/office/officeart/2016/7/layout/BasicLinearProcessNumbered#1"/>
    <dgm:cxn modelId="{6F4652E6-670E-47E1-8BB6-F10FC0002FE5}" type="presParOf" srcId="{C09B749D-9CF7-492C-B341-D9553818451B}" destId="{8DC76FCE-F8A0-43BB-94B0-26867DA9F629}" srcOrd="5" destOrd="0" presId="urn:microsoft.com/office/officeart/2016/7/layout/BasicLinearProcessNumbered#1"/>
    <dgm:cxn modelId="{952C4F1E-455C-44B2-8633-E11FFDA1CF16}" type="presParOf" srcId="{C09B749D-9CF7-492C-B341-D9553818451B}" destId="{46746BF8-8C13-403D-B74A-6BA79A7FA811}" srcOrd="6" destOrd="0" presId="urn:microsoft.com/office/officeart/2016/7/layout/BasicLinearProcessNumbered#1"/>
    <dgm:cxn modelId="{199291F3-CB47-4BB7-8551-CC7D94A62A3D}" type="presParOf" srcId="{46746BF8-8C13-403D-B74A-6BA79A7FA811}" destId="{7ACBA089-E576-4FF4-865F-C3BBF7659A23}" srcOrd="0" destOrd="0" presId="urn:microsoft.com/office/officeart/2016/7/layout/BasicLinearProcessNumbered#1"/>
    <dgm:cxn modelId="{14456339-3232-4F27-8745-6AE7ED279122}" type="presParOf" srcId="{46746BF8-8C13-403D-B74A-6BA79A7FA811}" destId="{3CBA3CC0-D70A-4B98-9329-64604EDF25F0}" srcOrd="1" destOrd="0" presId="urn:microsoft.com/office/officeart/2016/7/layout/BasicLinearProcessNumbered#1"/>
    <dgm:cxn modelId="{A8938D10-3458-4190-A261-C341522970A2}" type="presParOf" srcId="{46746BF8-8C13-403D-B74A-6BA79A7FA811}" destId="{5BE72261-3EB3-4585-8739-2FFBAED12B80}" srcOrd="2" destOrd="0" presId="urn:microsoft.com/office/officeart/2016/7/layout/BasicLinearProcessNumbered#1"/>
    <dgm:cxn modelId="{C1F113A0-9F7B-4396-8E1F-EC384DF862FF}" type="presParOf" srcId="{46746BF8-8C13-403D-B74A-6BA79A7FA811}" destId="{64EF213D-B16C-4AC2-8183-B62F7FC17277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7A689-FC4A-4FDF-BDDD-890A8474DEF9}">
      <dsp:nvSpPr>
        <dsp:cNvPr id="0" name=""/>
        <dsp:cNvSpPr/>
      </dsp:nvSpPr>
      <dsp:spPr>
        <a:xfrm>
          <a:off x="3307" y="144058"/>
          <a:ext cx="2623634" cy="36730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045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1</a:t>
          </a:r>
          <a:r>
            <a:rPr lang="ru-RU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kern="1200" dirty="0">
            <a:solidFill>
              <a:schemeClr val="accent1">
                <a:lumMod val="75000"/>
              </a:schemeClr>
            </a:solidFill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Introduction to Neural Networks</a:t>
          </a:r>
        </a:p>
      </dsp:txBody>
      <dsp:txXfrm>
        <a:off x="3307" y="1539831"/>
        <a:ext cx="2623634" cy="2203853"/>
      </dsp:txXfrm>
    </dsp:sp>
    <dsp:sp modelId="{94E9EF1A-1D07-4210-9402-6C559E90358A}">
      <dsp:nvSpPr>
        <dsp:cNvPr id="0" name=""/>
        <dsp:cNvSpPr/>
      </dsp:nvSpPr>
      <dsp:spPr>
        <a:xfrm>
          <a:off x="764161" y="511367"/>
          <a:ext cx="1101926" cy="1101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910" tIns="12700" rIns="859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764161" y="511367"/>
        <a:ext cx="1101926" cy="1101926"/>
      </dsp:txXfrm>
    </dsp:sp>
    <dsp:sp modelId="{B9E74D06-8974-46A7-BDE8-CAC0846523DB}">
      <dsp:nvSpPr>
        <dsp:cNvPr id="0" name=""/>
        <dsp:cNvSpPr/>
      </dsp:nvSpPr>
      <dsp:spPr>
        <a:xfrm>
          <a:off x="3307" y="3817074"/>
          <a:ext cx="262363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F9B26-840A-4F96-8D27-2D7E00511C9A}">
      <dsp:nvSpPr>
        <dsp:cNvPr id="0" name=""/>
        <dsp:cNvSpPr/>
      </dsp:nvSpPr>
      <dsp:spPr>
        <a:xfrm>
          <a:off x="2889305" y="144058"/>
          <a:ext cx="2623634" cy="36730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045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2.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Multi-layer perceptrons (MLPs)</a:t>
          </a:r>
        </a:p>
      </dsp:txBody>
      <dsp:txXfrm>
        <a:off x="2889305" y="1539831"/>
        <a:ext cx="2623634" cy="2203853"/>
      </dsp:txXfrm>
    </dsp:sp>
    <dsp:sp modelId="{DAC041B6-6570-477A-B4C1-5CB7E0EFE0DC}">
      <dsp:nvSpPr>
        <dsp:cNvPr id="0" name=""/>
        <dsp:cNvSpPr/>
      </dsp:nvSpPr>
      <dsp:spPr>
        <a:xfrm>
          <a:off x="3650159" y="511367"/>
          <a:ext cx="1101926" cy="1101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910" tIns="12700" rIns="859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  <a:endParaRPr lang="en-US" sz="4800" kern="1200" dirty="0"/>
        </a:p>
      </dsp:txBody>
      <dsp:txXfrm>
        <a:off x="3650159" y="511367"/>
        <a:ext cx="1101926" cy="1101926"/>
      </dsp:txXfrm>
    </dsp:sp>
    <dsp:sp modelId="{F8ADDB2A-2689-4ACF-8222-B372EB5C8D35}">
      <dsp:nvSpPr>
        <dsp:cNvPr id="0" name=""/>
        <dsp:cNvSpPr/>
      </dsp:nvSpPr>
      <dsp:spPr>
        <a:xfrm>
          <a:off x="2889305" y="3817074"/>
          <a:ext cx="262363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53AE2-89B5-4ADC-817A-FEF4E0BC4B49}">
      <dsp:nvSpPr>
        <dsp:cNvPr id="0" name=""/>
        <dsp:cNvSpPr/>
      </dsp:nvSpPr>
      <dsp:spPr>
        <a:xfrm>
          <a:off x="5775303" y="144058"/>
          <a:ext cx="2623634" cy="36730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045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3.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Optimization and Regularization in Deep Learning</a:t>
          </a:r>
        </a:p>
      </dsp:txBody>
      <dsp:txXfrm>
        <a:off x="5775303" y="1539831"/>
        <a:ext cx="2623634" cy="2203853"/>
      </dsp:txXfrm>
    </dsp:sp>
    <dsp:sp modelId="{82EE2C17-F664-4616-8F76-97637F08E124}">
      <dsp:nvSpPr>
        <dsp:cNvPr id="0" name=""/>
        <dsp:cNvSpPr/>
      </dsp:nvSpPr>
      <dsp:spPr>
        <a:xfrm>
          <a:off x="6536157" y="511367"/>
          <a:ext cx="1101926" cy="1101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910" tIns="12700" rIns="859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  <a:endParaRPr lang="en-US" sz="4800" kern="1200" dirty="0"/>
        </a:p>
      </dsp:txBody>
      <dsp:txXfrm>
        <a:off x="6536157" y="511367"/>
        <a:ext cx="1101926" cy="1101926"/>
      </dsp:txXfrm>
    </dsp:sp>
    <dsp:sp modelId="{96383FDE-483E-4E6D-B151-4FC41C065094}">
      <dsp:nvSpPr>
        <dsp:cNvPr id="0" name=""/>
        <dsp:cNvSpPr/>
      </dsp:nvSpPr>
      <dsp:spPr>
        <a:xfrm>
          <a:off x="5775303" y="3817074"/>
          <a:ext cx="262363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CBA089-E576-4FF4-865F-C3BBF7659A23}">
      <dsp:nvSpPr>
        <dsp:cNvPr id="0" name=""/>
        <dsp:cNvSpPr/>
      </dsp:nvSpPr>
      <dsp:spPr>
        <a:xfrm>
          <a:off x="8661301" y="144058"/>
          <a:ext cx="2623634" cy="36730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045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4.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Multi-layer perceptrons in condensed matter physics</a:t>
          </a:r>
        </a:p>
      </dsp:txBody>
      <dsp:txXfrm>
        <a:off x="8661301" y="1539831"/>
        <a:ext cx="2623634" cy="2203853"/>
      </dsp:txXfrm>
    </dsp:sp>
    <dsp:sp modelId="{3CBA3CC0-D70A-4B98-9329-64604EDF25F0}">
      <dsp:nvSpPr>
        <dsp:cNvPr id="0" name=""/>
        <dsp:cNvSpPr/>
      </dsp:nvSpPr>
      <dsp:spPr>
        <a:xfrm>
          <a:off x="9422155" y="511367"/>
          <a:ext cx="1101926" cy="1101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910" tIns="12700" rIns="859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  <a:endParaRPr lang="en-US" sz="4800" kern="1200" dirty="0"/>
        </a:p>
      </dsp:txBody>
      <dsp:txXfrm>
        <a:off x="9422155" y="511367"/>
        <a:ext cx="1101926" cy="1101926"/>
      </dsp:txXfrm>
    </dsp:sp>
    <dsp:sp modelId="{5BE72261-3EB3-4585-8739-2FFBAED12B80}">
      <dsp:nvSpPr>
        <dsp:cNvPr id="0" name=""/>
        <dsp:cNvSpPr/>
      </dsp:nvSpPr>
      <dsp:spPr>
        <a:xfrm>
          <a:off x="8661301" y="3817074"/>
          <a:ext cx="262363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7A689-FC4A-4FDF-BDDD-890A8474DEF9}">
      <dsp:nvSpPr>
        <dsp:cNvPr id="0" name=""/>
        <dsp:cNvSpPr/>
      </dsp:nvSpPr>
      <dsp:spPr>
        <a:xfrm>
          <a:off x="3307" y="144058"/>
          <a:ext cx="2623634" cy="36730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045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1</a:t>
          </a:r>
          <a:r>
            <a:rPr lang="ru-RU" sz="2000" kern="1200" dirty="0">
              <a:solidFill>
                <a:schemeClr val="accent1">
                  <a:lumMod val="75000"/>
                </a:schemeClr>
              </a:solidFill>
            </a:rPr>
            <a:t>.</a:t>
          </a:r>
          <a:endParaRPr lang="en-US" sz="2000" kern="1200" dirty="0">
            <a:solidFill>
              <a:schemeClr val="accent1">
                <a:lumMod val="75000"/>
              </a:schemeClr>
            </a:solidFill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Introduction to Neural Networks</a:t>
          </a:r>
        </a:p>
      </dsp:txBody>
      <dsp:txXfrm>
        <a:off x="3307" y="1539831"/>
        <a:ext cx="2623634" cy="2203853"/>
      </dsp:txXfrm>
    </dsp:sp>
    <dsp:sp modelId="{94E9EF1A-1D07-4210-9402-6C559E90358A}">
      <dsp:nvSpPr>
        <dsp:cNvPr id="0" name=""/>
        <dsp:cNvSpPr/>
      </dsp:nvSpPr>
      <dsp:spPr>
        <a:xfrm>
          <a:off x="764161" y="511367"/>
          <a:ext cx="1101926" cy="1101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910" tIns="12700" rIns="859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764161" y="511367"/>
        <a:ext cx="1101926" cy="1101926"/>
      </dsp:txXfrm>
    </dsp:sp>
    <dsp:sp modelId="{B9E74D06-8974-46A7-BDE8-CAC0846523DB}">
      <dsp:nvSpPr>
        <dsp:cNvPr id="0" name=""/>
        <dsp:cNvSpPr/>
      </dsp:nvSpPr>
      <dsp:spPr>
        <a:xfrm>
          <a:off x="3307" y="3817074"/>
          <a:ext cx="262363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F9B26-840A-4F96-8D27-2D7E00511C9A}">
      <dsp:nvSpPr>
        <dsp:cNvPr id="0" name=""/>
        <dsp:cNvSpPr/>
      </dsp:nvSpPr>
      <dsp:spPr>
        <a:xfrm>
          <a:off x="2889305" y="144058"/>
          <a:ext cx="2623634" cy="36730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045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2.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Multi-layer perceptrons (MLPs)</a:t>
          </a:r>
        </a:p>
      </dsp:txBody>
      <dsp:txXfrm>
        <a:off x="2889305" y="1539831"/>
        <a:ext cx="2623634" cy="2203853"/>
      </dsp:txXfrm>
    </dsp:sp>
    <dsp:sp modelId="{DAC041B6-6570-477A-B4C1-5CB7E0EFE0DC}">
      <dsp:nvSpPr>
        <dsp:cNvPr id="0" name=""/>
        <dsp:cNvSpPr/>
      </dsp:nvSpPr>
      <dsp:spPr>
        <a:xfrm>
          <a:off x="3650159" y="511367"/>
          <a:ext cx="1101926" cy="1101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910" tIns="12700" rIns="859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  <a:endParaRPr lang="en-US" sz="4800" kern="1200" dirty="0"/>
        </a:p>
      </dsp:txBody>
      <dsp:txXfrm>
        <a:off x="3650159" y="511367"/>
        <a:ext cx="1101926" cy="1101926"/>
      </dsp:txXfrm>
    </dsp:sp>
    <dsp:sp modelId="{F8ADDB2A-2689-4ACF-8222-B372EB5C8D35}">
      <dsp:nvSpPr>
        <dsp:cNvPr id="0" name=""/>
        <dsp:cNvSpPr/>
      </dsp:nvSpPr>
      <dsp:spPr>
        <a:xfrm>
          <a:off x="2889305" y="3817074"/>
          <a:ext cx="262363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53AE2-89B5-4ADC-817A-FEF4E0BC4B49}">
      <dsp:nvSpPr>
        <dsp:cNvPr id="0" name=""/>
        <dsp:cNvSpPr/>
      </dsp:nvSpPr>
      <dsp:spPr>
        <a:xfrm>
          <a:off x="5775303" y="144058"/>
          <a:ext cx="2623634" cy="36730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76200" cap="rnd" cmpd="sng" algn="ctr">
          <a:solidFill>
            <a:srgbClr val="FF0000">
              <a:alpha val="9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045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3.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Optimization and Regularization in Deep Learning</a:t>
          </a:r>
        </a:p>
      </dsp:txBody>
      <dsp:txXfrm>
        <a:off x="5775303" y="1539831"/>
        <a:ext cx="2623634" cy="2203853"/>
      </dsp:txXfrm>
    </dsp:sp>
    <dsp:sp modelId="{82EE2C17-F664-4616-8F76-97637F08E124}">
      <dsp:nvSpPr>
        <dsp:cNvPr id="0" name=""/>
        <dsp:cNvSpPr/>
      </dsp:nvSpPr>
      <dsp:spPr>
        <a:xfrm>
          <a:off x="6536157" y="511367"/>
          <a:ext cx="1101926" cy="1101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910" tIns="12700" rIns="859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  <a:endParaRPr lang="en-US" sz="4800" kern="1200" dirty="0"/>
        </a:p>
      </dsp:txBody>
      <dsp:txXfrm>
        <a:off x="6536157" y="511367"/>
        <a:ext cx="1101926" cy="1101926"/>
      </dsp:txXfrm>
    </dsp:sp>
    <dsp:sp modelId="{96383FDE-483E-4E6D-B151-4FC41C065094}">
      <dsp:nvSpPr>
        <dsp:cNvPr id="0" name=""/>
        <dsp:cNvSpPr/>
      </dsp:nvSpPr>
      <dsp:spPr>
        <a:xfrm>
          <a:off x="5775303" y="3817074"/>
          <a:ext cx="262363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CBA089-E576-4FF4-865F-C3BBF7659A23}">
      <dsp:nvSpPr>
        <dsp:cNvPr id="0" name=""/>
        <dsp:cNvSpPr/>
      </dsp:nvSpPr>
      <dsp:spPr>
        <a:xfrm>
          <a:off x="8661301" y="144058"/>
          <a:ext cx="2623634" cy="367308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0454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</a:rPr>
            <a:t>Part 4.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Convolutional Neural Networks (CNNs)</a:t>
          </a:r>
        </a:p>
      </dsp:txBody>
      <dsp:txXfrm>
        <a:off x="8661301" y="1539831"/>
        <a:ext cx="2623634" cy="2203853"/>
      </dsp:txXfrm>
    </dsp:sp>
    <dsp:sp modelId="{3CBA3CC0-D70A-4B98-9329-64604EDF25F0}">
      <dsp:nvSpPr>
        <dsp:cNvPr id="0" name=""/>
        <dsp:cNvSpPr/>
      </dsp:nvSpPr>
      <dsp:spPr>
        <a:xfrm>
          <a:off x="9422155" y="511367"/>
          <a:ext cx="1101926" cy="1101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910" tIns="12700" rIns="8591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  <a:endParaRPr lang="en-US" sz="4800" kern="1200" dirty="0"/>
        </a:p>
      </dsp:txBody>
      <dsp:txXfrm>
        <a:off x="9422155" y="511367"/>
        <a:ext cx="1101926" cy="1101926"/>
      </dsp:txXfrm>
    </dsp:sp>
    <dsp:sp modelId="{5BE72261-3EB3-4585-8739-2FFBAED12B80}">
      <dsp:nvSpPr>
        <dsp:cNvPr id="0" name=""/>
        <dsp:cNvSpPr/>
      </dsp:nvSpPr>
      <dsp:spPr>
        <a:xfrm>
          <a:off x="8661301" y="3817074"/>
          <a:ext cx="262363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151EFB99-1B56-4C3B-A920-C9F63568B3B5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86ABC99C-FE52-4C54-9A6D-3953E335B0E7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1BCC6BCE-EC6C-445D-BA79-A177C90174D5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151EFB99-1B56-4C3B-A920-C9F63568B3B5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86ABC99C-FE52-4C54-9A6D-3953E335B0E7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1BCC6BCE-EC6C-445D-BA79-A177C90174D5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1862 672 2969,'0'2'11136,"0"-5"-11869,0-1 745,0-1 0,0 1 0,0-1 0,0 0 1,-1 1-1,1-1 0,-1 2 0,0-2 0,-1 1 0,1-1 0,0 1 0,0 0 0,-1 0 0,0 0 0,1 1 0,-2-2 0,1 2 0,0-1 0,-1 1 0,2 0 1,-7-5-1,-35-62 147,36 55-114,-2 0 0,1 2 0,-2-1 1,-20-23-1,2 8 160,16 15-169,1 1 0,-2 2 0,-18-14 0,-442-234 957,438 244-870,0 2 0,-1 3 1,-72-8-1,-111 12 359,141 7-468,58 0-8,-1 2 1,2 1-1,-2 1 0,2 2 1,-22 9-1,-93 55 4,99-50-20,1 2-1,1 1 1,1 2-1,0 3 1,1 0-1,2 3 1,1 3-1,-26 38 0,47-62-2,1 2-1,-1 0 1,2 1-1,-1 0 0,2-1 1,-1 1-1,1 1 1,1 0-1,0 0 0,-3 27 1,3 9-20,2 99 1,2-76-2,1-55 40,0 1 0,2-1 0,-1-1 0,1 2 0,1-2 0,1 0 0,0 1 0,9 17 0,-9-20-10,6 15 0,-4-4 20,2 1-1,1-2 1,0 0-1,2-1 1,-1-1-1,2 0 1,1-1-1,22 27 1,8-5-16,0-4 1,3-2-1,1-3 1,0-2-1,78 35 1,-44-31 8,3-6 0,147 30 0,-164-54 24,100-5 0,-98-4 34,-55 0-65,1-2 1,0 0-1,0 0 1,-1-3-1,24-10 1,76-49 40,-83 42-9,-1-3 0,-1-1 0,50-57-1,7-7 26,-69 71-40,0 0 0,-1-2 0,-1-1 0,20-35 1,-29 44 32,0-1 0,-2 0 1,0-1-1,0 1 1,0-1-1,-2 0 0,0-2 1,-1 1-1,0 0 1,3-30-1,-3-14 157,-3-108-1,-2 67 6,1 93-202,0-1 0,-1-1 0,1 1 0,-1 1 1,-1-1-1,1 1 0,-1-1 0,0 1 1,0 0-1,-2 0 0,-5-10 0,0 0-70,-1 1-1,0 0 0,-27-29 0,37 46-69,0 0 0,0 0-1,0 1 1,0-1-1,-1-1 1,1 2-1,0-1 1,0 1-1,-1-1 1,1 1-1,0 0 1,-1-1 0,1 1-1,-1 0 1,1 0-1,0 0 1,-1 0-1,1 1 1,-1-1-1,2 0 1,-2 1-1,1-1 1,-1 1-1,2-1 1,-2 2 0,1-1-1,-1 0 1,1-1-1,1 1 1,-2 0-1,1 0 1,0 0-1,-1 3 1,-9 22-4577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1415 1884 3745,'0'0'7765,"-1"-25"-6788,0 18-906,-2 1-1,1 0 1,0 1 0,-1 0 0,0-1 0,0 2 0,0-2 0,0 1 0,-1 1-1,1 0 1,-1 0 0,0 0 0,-6-5 0,-11-12 174,-56-64 419,-31-37-454,-97-201-135,150 230-120,22 37 48,-169-262 25,-158-118 226,334 407-233,-214-230 46,239 259-68,1 0 0,0 0 0,0-1 0,0 1 1,0 0-1,0 0 0,0 0 0,0 0 1,0 0-1,0 0 0,-1 0 0,1-1 1,0 1-1,0 0 0,0 0 0,-1 0 1,1 0-1,0 0 0,0 0 0,-1 0 0,1 0 1,0 0-1,0 0 0,0 0 0,-1 0 1,1 0-1,0 1 0,0-1 0,0 0 1,-1 0-1,1 0 0,0 0 0,0 0 0,0 0 1,-1 0-1,1 1 0,0-1 0,0 0 1,0 0-1,0 0 0,0 0 0,0 1 1,0-1-1,-4 17-83,4 30-84,0-38 152,2 37 25,-1 42 33,-1-81-39,-1-2 1,0 1-1,1 0 1,-2 0-1,1-1 1,0 1-1,0 0 0,-1-1 1,0 1-1,0 0 1,-4 5-1,2-11 343,0-12-145,1-41-96,2 35-113,1 0-1,1-1 1,0 1 0,5-28 0,0 27-5,0 1 0,0-1 0,1 1 0,1 1 1,11-19-1,-18 34 2,-1 1 1,1 0 0,0 0 0,0 1-1,0-1 1,0 0 0,0 0 0,-1 1 0,1-2-1,0 2 1,0-1 0,0 1 0,0-1-1,0 1 1,0 0 0,0-1 0,0 1 0,0 0-1,0 0 1,0 0 0,0 0 0,0 0-1,1 0 1,-1 0 0,-1 0 0,1 1 0,2 0-1,25 19-141,-19-12 147,167 86 17,-111-63-1164,69 48 0,30 48-4434,-104-63-1129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6:54.5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0 201 4233</inkml:trace>
  <inkml:trace contextRef="#ctx0" brushRef="#br0" timeOffset="1">0 201 4233,'272'-172'655,"-220"145"-410,-52 27-237,1 0 1,-1-1-1,0 1 0,1 0 0,-1 0 0,0 0 1,1 0-1,-1 0 0,1-1 0,-1 1 0,0 0 1,1 0-1,-1 0 0,1 0 0,-1 0 0,0 0 1,1 0-1,-1 1 0,1-1 0,-1 0 0,0 0 1,1 0-1,-1 0 0,1 0 0,-1 1 0,0-1 1,1 0-1,-1 0 0,0 1 0,1-1 0,-1 0 1,1 1-1,78 100 4255,71 119 1,-147-215-4196,3 4 725,-6-14 206,-2-17-757,1 6-211,0 1 1,-2 0 0,-4-20-1,3 24-55,1-1-1,1 0 0,0 0 0,1 0 0,0 0 0,1-1 1,1-14-1,0 25 9,0 1 0,0-1 0,-1 0 1,1 0-1,0 0 0,0 1 0,0-1 0,1 1 1,-1-1-1,0 1 0,1-1 0,-1 1 1,1 0-1,-1-1 0,1 1 0,0 0 0,-1 0 1,1 0-1,0 0 0,2 0 0,46-15-467,-35 12 231,34-7-1124,1 1 0,92-5-1,-138 15 1262,73-4-2917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30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0 5625,'7'14'5297,"2"0"-4521,3 20 425,10 14-97,0 8-80,0 5-376,-7 9 24,-5-2 121,-7 2-185,-6 3-208,-13-6-136,1 3-264,-10 0 0,-10 6-816,-5 5-1561,-88 101-3632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31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222 0 6961,'96'212'5379,"-12"-31"-3703,-71-145-1042,-1-1-1,-1 1 1,7 52-1,-13-42-250,-2 0-1,-2 1 0,-2-1 0,-2 0 1,-3 0-1,-11 49 0,-86 266 493,87-312-885,-99 261-1679,7-97-3878,13-57 534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9:05.7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10 133 936,'0'0'203,"0"-1"-1,0 0 0,0 1 1,-9-12 9919,9 40-10017,3 48 185,16 87 0,-10-97-95,-2 0 1,-2 73-1,-10-86-41,-16 75 1,14-88-49,7-40-107,0 1 0,0-1 1,1 0-1,-1 1 1,0-1-1,0 0 0,1 1 1,-1-1-1,1 0 1,-1 1-1,0-1 0,1 0 1,-1 0-1,1 1 1,-1-1-1,0 0 0,1 0 1,-1 0-1,1 0 1,-1 0-1,1 0 0,-1 1 1,1-1-1,-1 0 1,1 0-1,-1-1 1,1 1-1,-1 0 0,0 0 1,1 0-1,-1 0 1,1 0-1,-1 0 0,1-1 1,-1 1-1,1 0 1,-1 0-1,1-1 0,29-7 265,-23 6-142,170-31 1230,-83 17-1181,505-52-2,8 47 266,-577 20-407,111 1 137,-50 1 70,0-4 1,124-19-1,89-25 203,-235 40-398,1 4 0,98 9 0,116-5 66,-128-5 205,-113 7-216,1 2 1,-1 1-1,72 21 0,-34-7-93,-47-14 134,0-3-1,0 0 1,0-2-1,64-7 1,16 0 274,-15 12-270,-76-3-128,0-1 0,0-1 0,0-1 0,0-1 0,0-2 0,43-8 0,9-7 70,1 3 0,1 3-1,108-2 1,-159 11-78,-1-2-1,1 0 1,-1-1 0,0-2 0,30-14-1,-24 10 6,-1 2 0,46-11 0,-42 18-1,-33 1 10,0 1 0,-1 0 0,1 0 0,-1-1-1,1 1 1,-1-1 0,1 1 0,-1 0 0,0-1-1,0 1 1,0-1 0,0 1 0,0-1 0,0 1-1,0-1 1,-1-1 0,1-3 147,39-204 775,9-80-209,-47 287-919,-1-16-693,-1 18 769,1 1 0,0 0 0,-1-1 0,1 1 0,-1 0 1,1-1-1,0 1 0,-1 0 0,1 0 0,-1-1 0,1 1 1,-1 0-1,1 0 0,-1 0 0,1 0 0,-1 0 0,1 0 1,-1 0-1,1 0 0,-1 0 0,1 0 0,-1 0 0,1 0 0,-1 0 1,1 0-1,-1 0 0,1 0 0,-1 1 0,0-1 0,-41 16-4891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9:07.91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1 390 6233,'0'1'51,"0"0"0,1 0 0,-1 0 0,1 0-1,-1 0 1,1 0 0,-1-1 0,1 1-1,0 0 1,-1 0 0,1 0 0,0-1 0,0 1-1,-1 0 1,1-1 0,0 1 0,0 0 0,0-1-1,0 1 1,0-1 0,0 0 0,0 1 0,0-1-1,0 0 1,0 1 0,0-1 0,2 0 0,8 4 2224,-7 36 586,55 362-568,-57-392-2276,-1-4-7,0-1 0,0 1 1,0-1-1,1 0 1,0 0-1,0 0 0,0 0 1,5 9-1,-4-13 1,0 0 0,0 0 0,1 0 0,-1-1 0,0 1 0,0-1 0,0 1 0,1-1 0,-1 0 0,0 0 0,0-1 0,0 1 0,4-1 0,7-1 99,515-34 971,42 0-951,-252 47 145,240-3-128,-532-10-147,154-7 170,314 23 0,-111 5-89,-123-10 66,-171-7-65,146-17 1,-190 11-56,255-36 800,-193 30-639,-1-5 1,127-34-1,-26 0-63,-156 42-126,-43 7 0,-1-1 1,1 0-1,0-1 0,0 1 1,12-6-1,28-10 12,-33 12-11,-1 0 0,1-1-1,14-9 1,-25 12 7,0 0 0,0 0 0,0-1 1,-1 0-1,1 0 0,-1-1 0,0 1 0,0-1 0,-1 0 0,1 0 1,-1 0-1,3-6 0,13-36 256,-1 0 1,-3-1-1,11-61 0,-12 45-1522,42-112 1,-17 75-3342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5:39:38.98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9:46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37 6817,'-9'-4'6052,"25"-3"-4022,31-4-636,14 5-1291,56-2-137,-42 9-2961,-74-1 2910,-1 0 0,1 0 0,0 0 0,-1 0 0,1 0 0,-1 0 0,1 0-1,-1 0 1,1 0 0,-1 1 0,1-1 0,-1 0 0,1 0 0,-1 1 0,1-1 0,-1 0 0,1 1 0,-1-1 0,0 1 0,1-1 0,-1 0 0,1 1 0,-1-1 0,0 1 0,0-1 0,1 1 0,-1-1-1,0 1 1,0-1 0,1 2 0,-1 34-3908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9:47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62 7418,'3'-6'4160,"4"6"-3975,8-2-113,16-1 0,4 0 168,8-3-160,7-2-72,-3-3 40,-10 2-48,-6 4-224,-9-1-209,0 3-423,-10 3-872,-5 20-3049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9:50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9226,'0'0'3633,"0"3"-3265,0 0-176,3 2 336,0 12 16,7 8-224,-1 6-152,0 8-56,1-2-64,-1 2-40,1-3-8,-4-2-16,-3-9-304,-3 0-544,0-11-648,-3-5-713,-19-29-1736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9:51.0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1 11947,'-6'0'1448,"3"0"-1384,-3 0-16,12 0-48,3 0-1368,10 2-377,3 1 305,6 0-488,22 0-2401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9:51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5753,'0'0'5137,"4"3"-4921,5-3 144,3 3 353,7-3-185,12 3-312,0-3-112,4 0-56,-4 0-48,0-3-96,-9 3-312,-7 0-432,-5 3-545,-10 5-631,-25 43-873</inkml:trace>
  <inkml:trace contextRef="#ctx0" brushRef="#br0" timeOffset="1">78 233 10026,'0'0'3001,"3"0"-2849,1 0-152,5 0 0,10 0-48,5 0 40,1-3 0,7-5-64,-8 5-176,4-2-208,-6-1-433,-3 3-591,3 0-848,15-2-3482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9:19:40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9:51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0 270 8106,'8'-18'5656,"18"-5"-6071,-15 15 866,14-14-421,-1-2 1,-1-1-1,-1 0 1,-1-2-1,-1 0 1,23-44-1,-33 184 2222,-23 42-2353,1-50-3114,6-37-434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9:50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845 12 11338,'-18'-2'1573,"18"2"-1569,0 0 0,-1 0 0,1 0 0,0 0 0,0 0 0,-1 0 0,1 0 0,0 0 0,0 0 0,-1-1 0,1 1 0,0 0 0,0 0 0,-1 0 0,1 0 0,0 0 0,0-1 0,0 1 0,-1 0 0,1 0 0,0 0 0,0-1 0,0 1 1,0 0-1,0 0 0,-1-1 0,1 1 0,0 0 0,0 0 0,0-1 0,0 1 0,0 0 0,0 0 0,0-1 0,0 1 0,0 0 0,0 0 0,0-1 0,0 1 0,0 0 0,0 0 0,0-1 0,0 1 0,0 0 0,1 0 0,-1-1 0,0 1 0,0 0 0,0-1 0,-35 7 4588,6-3-4396,-23 12-194,0 2 0,0 2 0,2 2 1,-51 30-1,83-42 1,-25 12 1,0 2 0,1 2 0,1 1 0,-63 55 0,102-80-20,1 1 0,-1-1 0,1 0 0,0 1 0,0-1 0,0 1 0,-1 0 0,1-1 0,1 1-1,-1 0 1,0 0 0,0 0 0,1-1 0,-1 1 0,1 0 0,-1 0 0,1 0 0,0 0 0,0 0-1,0 0 1,0 0 0,0 0 0,0 0 0,1 0 0,-1 0 0,0 0 0,1-1 0,0 1 0,-1 0-1,1 0 1,0 0 0,0-1 0,0 1 0,0 0 0,0-1 0,1 1 0,-1-1 0,0 1 0,1-1-1,-1 0 1,3 2 0,8 7-55,1-1-1,0 0 1,0-1-1,20 8 1,-19-9 66,28 13-57,45 13 0,-57-23 51,-1 1 0,0 1 0,-1 2 0,44 28 0,-68-40 13,-1 1 0,0-1-1,0 1 1,0 0 0,0 0 0,0 0 0,-1 0-1,1 1 1,-1-1 0,0 1 0,0-1 0,0 1-1,-1 0 1,1 0 0,-1 0 0,0 0 0,0 0-1,1 6 1,-2-4 11,-1 0 0,1 1-1,-1-1 1,0 0 0,0 0-1,-1-1 1,0 1 0,0 0-1,0 0 1,-1-1 0,-4 8-1,-5 5 22,-2 0-1,0 0 1,0-1 0,-2-1-1,-31 25 1,-98 69 67,82-65-92,2 3 1,-104 106-1,159-148-15,1 1 0,0 0 1,1 0-1,0 1 0,0-1 0,0 1 0,1 0 0,0 0 0,0 0 0,1 0 0,0 1 0,1-1 0,0 1 0,0-1 0,1 13 0,0-16-3,1 0 0,0 1 0,0-1 0,0 0 0,0 0 0,1 0 0,0 0 0,0 0 0,0-1 1,0 1-1,1 0 0,0-1 0,0 0 0,0 0 0,1 0 0,-1 0 0,1 0 0,0-1 0,0 1 0,0-1 0,0 0 0,1-1 0,-1 1 0,1-1 0,0 1 0,6 1 0,12 2 80,1 0 1,0-1-1,0-1 0,1-2 1,-1 0-1,28-2 1,154-19 390,-131 10-376,61-9 18,53-5-1287,-188 23 1058,11-1-861,-12 1 947,0 0-1,0 0 1,0 0-1,1 0 1,-1 0-1,0 0 1,0 0-1,0 0 1,0 0-1,0 0 1,1 0-1,-1 1 1,0-1-1,0 0 1,0 0 0,0 0-1,0 0 1,0 0-1,0 0 1,1 0-1,-1 0 1,0 0-1,0 0 1,0 0-1,0 1 1,0-1-1,0 0 1,0 0-1,0 0 1,0 0-1,1 0 1,-1 0-1,0 0 1,0 1-1,0-1 1,0 0-1,0 0 1,0 0-1,0 0 1,0 0-1,0 1 1,0-1-1,0 0 1,0 0-1,0 0 1,0 0-1,0 0 1,0 0-1,0 1 1,0-1-1,-1 0 1,1 0-1,0 0 1,0 0-1,0 0 1,0 0-1,0 1 1,0-1-1,0 0 1,0 0-1,0 0 1,0 0-1,-1 0 1,1 0-1,-22 19-2866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9:52.7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 4353,'0'0'5334,"16"25"-2449,-6 7-1415,-2-9-1206,0-1 1,-2 1-1,-1 0 1,4 44 0,-8-75-204,0 0 1,1 1-1,-1-1 0,2 1 1,-1-1-1,1 1 1,0 0-1,0 0 1,1 0-1,0 0 1,0 0-1,1 1 1,0 0-1,0 0 1,0 0-1,9-6 0,-2 1-86,1 0-1,0 1 1,1 1-1,0 0 1,1 1-1,0 0 0,17-5 1,-30 12 18,1 0 0,-1 0 0,1 0 0,-1 0 0,1 1 0,-1-1 0,1 1 0,-1-1 0,1 1 0,0 0 0,-1 0 0,1 0 0,0 1 0,-1-1 0,1 1 0,-1-1 0,1 1 0,-1 0 0,1 0 0,-1 0 0,0 0 0,1 1 0,-1-1 0,0 0 0,0 1 0,3 2 0,0 3 87,0 0-1,0 0 1,0 1-1,-1 0 1,0-1-1,4 14 1,-4-10-86,1-1 0,0 1 0,1-1 1,7 10-1,-11-17-72,0-1 0,0 0 0,0 0 0,0 0 0,0 0 0,1 0 0,-1 0 0,1 0 0,-1-1 0,1 1 0,0-1-1,0 0 1,-1 0 0,1 0 0,0 0 0,0 0 0,0-1 0,0 1 0,6-1 0,-2 0-204,-1-1 1,0 0-1,1 0 0,-1 0 1,0-1-1,0 0 0,0 0 0,0-1 1,0 0-1,9-6 0,-2 1-534,-2-1-1,1 0 0,-1-1 0,16-18 0,45-64-4630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9:55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 8026,'33'-3'4971,"27"-11"-3017,2 0-2342,-40 11-179,64-7-4874,-32 9-33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9:56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1 640 8370,'135'-84'3353,"-9"7"-2960,-97 57-316,0-2 0,-1-1 0,46-49 0,-66 62 54,0 1 1,-1-1-1,0 0 1,-1-1-1,0 0 1,0 0-1,-2 0 1,1 0 0,-1-1-1,-1 0 1,0 0-1,-1 0 1,0 0-1,-1 0 1,0-16-1,-10-44 382,8 66-430,0 1 0,-1-1 0,0 1 0,0 0 0,0 0 0,-1 0 0,0 0 0,0 0 0,0 1 0,0-1 0,-6-4 0,7 7-62,0 1 0,0 0 1,1 0-1,-1 0 0,0 0 0,0 0 1,0 1-1,0-1 0,0 0 0,0 1 1,0 0-1,0-1 0,0 1 0,0 0 1,0 0-1,-1 0 0,1 0 0,0 1 1,0-1-1,0 1 0,0-1 0,0 1 1,0 0-1,0-1 0,0 1 1,1 0-1,-1 0 0,0 0 0,0 1 1,-1 1-1,-9 5-57,1 1 0,0 1 0,-13 15 0,12-12 80,-12 14 52,2 1 1,1 1 0,1 0-1,2 2 1,0 0 0,3 1-1,0 1 1,2 0 0,2 1-1,1 0 1,1 0 0,2 1-1,2 1 1,1-1 0,1 49 0,3-69-89,2-1 1,0 0-1,0 0 1,1 1-1,1-1 0,0-1 1,1 1-1,1-1 1,0 0-1,0 0 1,2 0-1,-1-1 1,2 0-1,-1-1 1,16 16-1,-18-21-52,1 0-1,0 0 0,0-1 1,1 1-1,0-2 0,0 1 1,0-1-1,0 0 0,1-1 1,-1 0-1,1 0 0,0-1 1,0 0-1,0 0 0,0-1 1,0 0-1,0-1 0,0 0 1,0 0-1,0-1 0,0-1 1,0 1-1,0-1 0,0-1 1,8-3-1,5-3-1493,0-1 1,-1-2-1,20-13 1,-23 13-1156,25-16-3092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9:56.5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222 249 7474,'9'-24'2992,"0"1"-1483,-1 0 0,6-30 0,-12 46-1470,-1 0-1,-1 0 1,1 0 0,-1 0-1,0 0 1,-1-1 0,1 1-1,-1 0 1,-1 0-1,0 0 1,0 1 0,-3-9-1,4 13-2,0 0 0,1 1 1,-1-1-1,0 1 0,0-1 0,0 1 0,0-1 0,0 1 0,-1 0 0,1 0 0,0-1 0,-1 1 0,1 0 0,0 0 0,-1 0 1,1 1-1,-1-1 0,0 0 0,1 0 0,-1 1 0,0-1 0,-2 0 0,1 1-11,0 0-1,0 0 1,-1 1-1,1-1 1,0 1-1,0-1 1,0 1-1,-1 0 0,1 0 1,0 0-1,-4 3 1,-3 2-38,-1 1-1,1 0 1,0 1-1,0 0 1,-11 12-1,8-6 2,1 1-1,0 1 1,1 0-1,1 1 1,-12 22-1,18-29 2,0 0 1,0 0-1,0 0 0,2 1 0,-1-1 1,1 1-1,1 0 0,0 0 0,0-1 1,1 1-1,2 15 0,-2-23-16,1 1-1,0-1 1,0 0-1,0 1 1,0-1-1,0 0 1,1 0-1,0 0 1,-1 0-1,1 0 0,0 0 1,1 0-1,-1-1 1,0 1-1,1-1 1,-1 1-1,1-1 1,0 0-1,0 0 1,0 0-1,0-1 1,0 1-1,0-1 1,1 1-1,-1-1 1,0 0-1,1 0 1,-1-1-1,0 1 1,1-1-1,-1 0 1,1 0-1,-1 0 1,1 0-1,6-1 1,-1 0-109,1-1 1,-1 0 0,0 0-1,0-1 1,0 0 0,0 0-1,0-1 1,0 0 0,-1-1-1,0 0 1,0 0 0,10-9-1,-12 8-238,0-1 0,0-1 0,0 1 0,-1-1 0,0 0 0,0 0 0,-1 0 0,0-1 0,-1 1 0,0-1 0,0 0 0,-1 0 0,0 0 0,0 0 0,-1 0 0,0-11 0,-7-54-4371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9:57.1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112 268 7490,'6'-9'877,"0"0"1,1 1-1,0-1 1,13-10-1,23-30-29,-36 38-747,0 0-1,-1-1 0,0 1 0,-1-1 0,5-15 1,-10 24-80,1 1 1,0-1-1,-1 1 1,0-1-1,1 0 1,-1 1-1,0-1 1,0 0-1,-1 1 1,1-1-1,0 0 1,-1 1-1,0-1 1,0 1-1,1-1 1,-1 1-1,-1-1 1,1 1-1,0 0 1,-1 0-1,1-1 1,-1 1-1,0 0 1,1 0-1,-1 1 1,0-1-1,0 0 1,0 0-1,-1 1 1,1-1-1,-5-1 1,4 2-10,-1 0 0,1 0 0,-1 0 0,0 0-1,1 1 1,-1-1 0,0 1 0,0 0 0,1 0 0,-1 1 0,0-1 0,1 1 0,-1 0 0,0 0-1,1 0 1,-1 0 0,1 1 0,-1-1 0,1 1 0,0 0 0,0 0 0,0 0 0,0 0-1,0 1 1,0-1 0,0 1 0,-3 4 0,-6 7-91,0-1-1,1 1 1,1 1-1,-12 21 1,14-22 49,2 0 0,-1 1 0,2-1-1,0 1 1,-3 16 0,7-27 12,1 0 0,-1 0 0,1 0 0,0 0 0,0 0 1,0 0-1,1 0 0,-1 0 0,1 0 0,0 0 0,2 5 0,-2-7-4,0 0 0,0 0 0,1 0 0,-1-1 0,0 1 0,1 0 0,-1-1 0,1 1 0,0-1 0,-1 0 0,1 0 0,0 1 0,0-1 0,0 0 0,0 0 0,0-1 0,0 1 0,0 0 0,0-1 0,0 1 0,0-1 0,4 1 0,0-1-5,0 0-1,0-1 0,0 1 0,0-1 0,-1 0 1,1-1-1,0 1 0,0-1 0,-1 0 0,1 0 0,-1-1 1,0 0-1,0 0 0,0 0 0,0-1 0,6-5 1,9-9 91,-1-1 0,23-29 0,-19 21-53,-23 27-15,0-1-1,1 1 1,-1-1 0,0 1-1,1-1 1,-1 1 0,0-1-1,1 1 1,-1 0 0,0-1 0,1 1-1,-1 0 1,1-1 0,-1 1-1,1 0 1,-1 0 0,1-1-1,-1 1 1,1 0 0,-1 0-1,1 0 1,-1 0 0,1 0-1,-1-1 1,1 1 0,-1 0-1,1 0 1,-1 0 0,1 0-1,-1 1 1,1-1 0,-1 0-1,1 0 1,-1 0 0,1 0-1,-1 1 1,1-1 0,-1 0 0,1 0-1,-1 1 1,1-1 0,-1 0-1,1 1 1,-1-1 0,0 0-1,1 1 1,-1-1 0,0 1-1,1-1 1,-1 1 0,0 0-1,11 29-23,-9-25 64,9 44 161,-2 1 0,-2 0 0,-3 1 1,-1 64-1,-7-24 271,-24 135-1,19-174 0,-19 58-1,22-91-215,-1-1 0,0 0-1,-1 0 1,-1 0-1,-1-1 1,-17 22 0,26-37-217,0-1-1,0 1 1,0-1 0,0 1 0,0-1 0,-1 0 0,1 0 0,0 1-1,-1-1 1,1 0 0,-1 0 0,0 0 0,1 0 0,-1-1 0,0 1 0,1 0-1,-1-1 1,0 1 0,0-1 0,0 0 0,1 1 0,-1-1 0,0 0-1,0 0 1,0 0 0,0 0 0,1-1 0,-1 1 0,0 0 0,0-1 0,0 0-1,1 1 1,-1-1 0,0 0 0,1 0 0,-1 1 0,1-1 0,-1-1-1,1 1 1,-1 0 0,1 0 0,0 0 0,-1-1 0,1 1 0,0-1 0,-2-2-1,-6-9-105,0-1-1,1 0 0,0 0 1,-7-20-1,11 23 45,-4-7-113,1 0 0,0-1 0,2 0 0,0 0-1,1 0 1,1-1 0,0-23 0,3 35 59,0 1 0,0-1 0,1 1-1,0 0 1,0-1 0,1 1 0,-1 0 0,2 0-1,-1 0 1,1 0 0,0 0 0,1 0 0,-1 1-1,1 0 1,1-1 0,-1 2 0,1-1 0,0 0-1,0 1 1,1 0 0,0 0 0,9-6 0,6-1-616,0 2 0,1 0 0,1 1 0,0 1 0,0 1 0,38-6 1,72-14-3730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00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0 9658,'-1'0'41,"1"0"1,0 0-1,0 1 0,-1-1 0,1 0 0,0 0 1,-1 0-1,1 0 0,0 0 0,0 0 1,-1 0-1,1 0 0,0 1 0,0-1 0,-1 0 1,1 0-1,0 0 0,0 0 0,0 1 1,-1-1-1,1 0 0,0 0 0,0 1 0,0-1 1,0 0-1,-1 0 0,1 1 0,0-1 1,0 0-1,0 0 0,0 1 0,0-1 0,0 0 1,0 1-1,0-1 0,0 0 0,0 1 1,0-1-1,0 0 0,0 1 0,12 7-336,-11-7 355,0-1 1,0 1 0,1 0 0,-1-1 0,0 1-1,0 0 1,0 0 0,0-1 0,0 1 0,0 0-1,0 0 1,0 0 0,0 0 0,0 1 0,-1-1-1,1 0 1,0 0 0,-1 0 0,1 1 0,0 0-1,9 64 2184,-1-25-1828,37 567 624,-46-579-1256,4 57 265,-3-80-655,0 0 1,1 0-1,-1 0 1,1 0 0,0 0-1,4 6 1,-4-11-841,1-7-605,10-36-4228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01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6665,'0'6'5922,"3"13"-5234,-3 15-632,6 13 32,0 15 32,4 3-112,-1 2 40,0-3-40,1-5-8,-4-6 0,-3-8-8,-3-5-72,-9-7-112,2-5-384,1-8-569,0-3-775,-25-9-1033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01.5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 9146,'0'-1'51,"0"0"0,0 1 0,0-1 0,0 1 0,1-1 0,-1 1 0,0-1 0,0 1 0,1-1 0,-1 1 1,0-1-1,1 1 0,-1 0 0,0-1 0,1 1 0,-1-1 0,1 1 0,-1 0 0,1-1 0,-1 1 0,1 0 0,-1 0 0,1-1 0,-1 1 0,1 0 0,-1 0 0,1 0 0,-1-1 0,1 1 0,-1 0 1,1 0-1,0 0 0,-1 0 0,1 0 0,-1 0 0,1 0 0,0 1 0,35-4-194,-27 2 373,668-32 7746,-637 33-8107,149 4 61,-150-1-2267,43 9 0,-81-12 2255,-1 0-29,1 0 0,-1 0 0,0 0 0,1 0 0,-1 0 0,0 0 0,1 0 0,-1 0 0,1 0 0,-1 0 0,0 0 0,1 0 1,-1 1-1,0-1 0,1 0 0,-1 0 0,0 0 0,1 0 0,-1 1 0,0-1 0,0 0 0,1 0 0,-1 1 0,0-1 0,0 0 0,1 0 0,-1 1 0,0-1 0,0 0 0,0 1 0,1-1 0,-1 0 0,0 1 0,0-1 0,0 0 0,0 2 0,-15 21-5894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06:10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457 2 600,'0'0'4969,"-9"0"-4311,-12 0-256,2-1 107,0 1 0,0 0 0,0 1 0,0 2 0,0 0-1,1 0 1,-1 2 0,-31 12 0,33-8-367,0 1 0,0 1-1,1 0 1,0 1 0,1 1-1,1 0 1,0 1 0,-17 22 0,23-25-95,0 0 1,1 1-1,0 0 1,1 0-1,0 0 1,1 1 0,0 0-1,1 0 1,1 0-1,0 0 1,1 1-1,-1 26 1,2-5-36,1-14-5,0 0-1,5 39 0,-4-53-6,1 0 1,0 0-1,0 0 1,1-1-1,0 1 1,0 0-1,1-1 1,-1 0-1,1 0 1,1 0-1,-1 0 1,7 5-1,-1-1 34,0 0-1,1-2 0,1 1 1,-1-1-1,1-1 1,1 0-1,-1 0 1,1-2-1,0 1 0,0-2 1,21 5-1,3-3-21,1-1-1,1-2 1,38-3-1,-57 0 4,0-2 0,-1 0 0,1-1 0,0-1 0,-1-1 1,0 0-1,0-2 0,0 0 0,20-11 0,-28 11 1,1 1 0,-1-2 0,0 1 0,-1-2 0,0 1 0,0-1 0,-1-1 0,0 0 0,0 0 0,-1-1 0,-1 0 0,0 0 0,0-1 0,8-21 0,-7 10-5,-1-1 1,-1 0 0,-2 0-1,0-1 1,-1 1 0,-2-1 0,0 0-1,-5-39 1,2 57-9,0 0 0,0 0 0,-1 0 0,0 1 0,0-1 0,-1 1 0,1 0 0,-1 0-1,-1 0 1,1 0 0,-1 1 0,0 0 0,0 0 0,-1 0 0,-6-4 0,0 0 1,-1 0 0,1 1 0,-1 0 1,-1 1-1,1 0 0,-22-6 0,20 9-321,1 1-1,-1 1 1,0 0 0,1 1 0,-1 1-1,0 0 1,0 1 0,0 1-1,-16 3 1,0 3-1065,1 1 0,0 1 0,-30 16 0,2 2-2740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02.0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101 0 9266,'7'9'635,"1"-1"0,-1 1 1,0 0-1,-1 1 0,0 0 0,-1 0 1,0 0-1,0 1 0,2 10 0,-1-4-476,-2-1 0,0 1-1,-1 0 1,0 0 0,0 22-1,-3-30-35,-1 0 0,1 1 0,-1-1-1,-1 0 1,0 0 0,0 0 0,-1 0 0,-4 9-1,6-16-104,0 0 0,0 0 0,0 0-1,0 0 1,0-1 0,-1 1-1,1 0 1,-1-1 0,1 1-1,-1-1 1,1 0 0,-1 1 0,0-1-1,0 0 1,1 0 0,-1 0-1,0 0 1,0-1 0,0 1 0,0 0-1,0-1 1,0 1 0,0-1-1,-1 0 1,1 0 0,0 0-1,0 0 1,0 0 0,0 0 0,0 0-1,0-1 1,0 1 0,0-1-1,0 1 1,0-1 0,0 0-1,0 0 1,0 0 0,0 0 0,-2-2-1,-3-1-108,1 0-1,-1 0 0,1 0 0,0-1 1,0 0-1,1-1 0,0 1 1,0-1-1,0 0 0,0 0 0,1 0 1,0-1-1,0 1 0,1-1 1,-5-13-1,6 11-295,0 0 0,0 0 0,1 0 1,1 0-1,-1 0 0,1 0 0,1 0 0,-1 0 1,2 0-1,-1 0 0,1 0 0,1 0 0,-1 0 1,7-13-1,34-70-2471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02.3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11 12507,'-3'3'872,"3"-6"-1088,6 3-1377,19-11-2639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04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45 48,'-33'-21'3085,"4"2"-2505,10 14 3677,25 19 314,22 48-3552,-4 10-677,55 144-306,-55-173-1092,4 10-4804,-21-25 1247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0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310 6 7882,'-22'-3'2157,"21"2"-2033,-1 1 0,1-1 0,-1 1 0,1 0 0,-1 0-1,1 0 1,-1-1 0,1 1 0,-1 1 0,1-1 0,-1 0 0,1 0 0,-1 1 0,1-1-1,0 0 1,-1 1 0,1-1 0,-1 1 0,1 0 0,0 0 0,0-1 0,-1 1 0,1 0-1,0 0 1,-2 2 0,-18 16-46,0 1 0,2 1-1,0 0 1,1 2 0,1 0-1,2 1 1,0 1 0,1 0 0,2 1-1,0 0 1,2 1 0,1 0-1,1 1 1,-5 33 0,0 47 417,0 196 1,31 112 321,-3-158-469,-9-120-158,-1 353 388,-14-365-285,-3 25-111,6 1 0,15 159 0,-9-306-182,0 0-1,1 0 1,0 0-1,0 1 1,0-1-1,1 0 1,2 6-1,-2-9-2,-1 0-1,1 0 0,0 0 1,0-1-1,0 1 0,0-1 1,0 1-1,0-1 0,1 0 1,-1 0-1,0 0 0,1 0 1,-1 0-1,1 0 0,2 0 1,28 8-20,1-1 0,0-1 1,1-2-1,48 2 0,-30-8-1874,1-3 0,82-15-1,52-18-3590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05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1 376 8010,'6'-22'4822,"16"-14"-3942,0 1-357,-12 5-277,-1 0 1,8-58-1,-11 55-229,0 1 1,14-38-1,-15 79-37,-1 0 0,0 0 1,0 0-1,-1 0 0,4 15 0,-4-14 68,5 17 43,2-1 0,1 0 0,24 43 0,-30-62-86,0 0 1,0 0 0,0-1 0,1 1 0,0-1-1,1 0 1,10 7 0,-14-11-13,1 1 1,0-1-1,0 0 1,0-1-1,0 1 0,0-1 1,0 0-1,1 0 1,-1 0-1,0 0 0,1-1 1,-1 1-1,1-1 0,-1-1 1,8 0-1,-6-1 36,0 0 0,0 0-1,0-1 1,0 1 0,-1-1-1,1-1 1,-1 1 0,1-1-1,-1 0 1,0 0 0,-1-1-1,1 1 1,-1-1 0,0 0-1,0 0 1,0-1 0,-1 1-1,0-1 1,0 0 0,4-9-1,1-7 95,0 0 0,-1 0 0,-1-1 0,3-27 0,21 285-544,-24-133 788,-5-1-1,-4 1 1,-4-1-1,-33 159 1,37-247-239,-15 51 330,17-60-350,-1 1-1,1-1 1,-1 0-1,0 0 1,-1 0-1,1 0 0,-1 0 1,0 0-1,1-1 1,-8 7-1,9-10-79,1 0 1,-1 1-1,1-1 0,-1 0 0,1 0 0,-1 0 0,1 0 0,-1 0 1,1 0-1,-1 0 0,1 0 0,-1 0 0,0 0 0,1 0 1,-1 0-1,1 0 0,-1 0 0,1-1 0,-1 1 0,1 0 0,-1 0 1,1-1-1,-1 1 0,1 0 0,-1-1 0,1 1 0,0 0 1,-1-1-1,1 1 0,0 0 0,-1-1 0,1 0 0,-15-18 117,13 16-132,-12-20-72,0 1 0,2-2 0,1 0 0,0 0 0,2-1 0,1-1 0,1 1 0,1-1 0,1 0 0,2-1 0,0 1 0,2-38 0,1 58-54,1-1-1,0 0 1,1 1-1,-1-1 1,1 1-1,0 0 1,1-1-1,0 1 1,0 0-1,0 1 1,0-1-1,1 0 1,0 1-1,0 0 1,1 0-1,0 0 0,6-5 1,-6 7-211,0 0 0,0 1 0,0-1 0,0 1 0,0 0 0,0 0 0,1 1-1,-1 0 1,1 0 0,-1 0 0,1 0 0,0 1 0,-1 0 0,1 0 0,0 1 0,-1-1 0,1 1 0,-1 0 0,1 1 0,-1 0 0,0-1 0,8 5 0,66 35-4099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05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17 8946,'19'52'3416,"16"70"0,-32-107-3207,0 0 1,-1-1 0,0 1 0,-1 0 0,-1 0-1,0 0 1,-1-1 0,-1 1 0,-1 0-1,-3 14 1,6-28-175,-1 1-1,1-1 1,0 0 0,-1 0-1,1 0 1,-1 0 0,1 0-1,-1 0 1,1 0 0,-1 0-1,0 0 1,1 0-1,-1 0 1,0 0 0,0 0-1,0-1 1,0 1 0,1 0-1,-1 0 1,0-1 0,0 1-1,-1-1 1,1 1 0,0-1-1,0 1 1,0-1-1,0 0 1,0 0 0,0 1-1,-2-1 1,1-1-24,-1 1 0,0-1-1,1 0 1,-1 0 0,1 0 0,0 0 0,-1-1 0,1 1-1,0 0 1,0-1 0,0 0 0,-4-3 0,-3-4-194,0-1 0,1-1 0,-1 1 0,-8-18 0,11 18-104,0-1 0,1 0-1,1 1 1,0-1 0,0-1 0,1 1-1,1-1 1,0 1 0,-1-14-1,3 15-392,1 0 0,0 0 0,1-1-1,0 1 1,0 1 0,1-1-1,7-17 1,26-56-4205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06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25 11018,'-6'0'2065,"3"-5"-2057,-3 2-8,6-14-5097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06.7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0 269 2449,'23'-11'9062,"11"-18"-5727,44-45-3266,-48 45 745,92-96-444,-119 126-349,-1 0-1,1 1 0,-1 0 0,1-1 0,-1 1 0,0 0 0,1 0 1,-1 0-1,0 0 0,0 1 0,-1-1 0,1 0 0,0 1 0,2 4 1,32 48 474,5 13-437,7 15-2073,-9-31-4381,-8-20-156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07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0 357 7418,'6'-5'5722,"20"-19"-5591,-18 13 169,-1-1 0,0 0 0,-1 0 0,0 0 0,-1-1 0,7-25 0,12-84-259,-16 68 16,-5 81-192,1 0 0,1-1 0,1 1 0,15 38 0,-20-61 128,1 0 0,0-1 0,0 1 0,0-1 1,0 1-1,0-1 0,1 0 0,-1 0 0,1 0 0,0 0 1,0 0-1,0-1 0,1 1 0,-1-1 0,0 0 0,1 0 1,-1 0-1,1-1 0,0 1 0,0-1 0,0 0 0,-1 0 1,1 0-1,0 0 0,0-1 0,0 0 0,0 1 0,1-2 1,-1 1-1,0 0 0,6-2 0,-3 0 33,0-1 0,1 0 0,-2 0-1,1 0 1,0-1 0,0 0 0,-1 0 0,0-1 0,0 0-1,0 0 1,-1 0 0,0-1 0,0 1 0,0-1 0,6-11 0,-3 3-13,0-1 1,-1 0 0,-1 0-1,-1 0 1,0-1 0,-1 0-1,0 0 1,-1 0 0,-1 0 0,0-22-1,3 172-808,-1-55 1221,-8 116 1,0-153-139,-2 0 1,-15 50-1,16-76-55,0 0 0,-1 0 0,-1-1 1,0 0-1,-2 0 0,1-1 0,-2 0 0,-16 20 0,25-33-198,0 0 0,0 0 0,0 1 1,0-1-1,0 0 0,-1 0 0,1 0 0,0 0 1,0-1-1,-1 1 0,1 0 0,0 0 0,-1-1 0,1 1 1,-1-1-1,1 1 0,-1-1 0,1 0 0,-1 0 1,1 1-1,-1-1 0,1 0 0,-1 0 0,1-1 0,-1 1 1,0 0-1,-1-1 0,0 0-24,1-1-1,-1 0 1,1 1-1,-1-1 1,1 0 0,0 0-1,0-1 1,0 1-1,0 0 1,0-1 0,0 1-1,-2-6 1,-3-7-144,1 1-1,0-1 1,1-1-1,-4-18 1,8 28 27,-1 0 1,2-1-1,-1 1 0,1-1 1,0 1-1,0-1 0,1 1 1,0 0-1,0-1 1,0 1-1,1 0 0,0 0 1,0 0-1,1 0 0,0 0 1,0 0-1,0 1 0,1 0 1,-1-1-1,1 1 0,0 0 1,7-6-1,-3 5-270,-1 0 0,1 1 1,0 0-1,0 0 0,0 1 0,0 0 0,1 1 0,0-1 1,0 2-1,0-1 0,0 1 0,0 0 0,0 1 0,1 0 1,17 1-1,58 9-2163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08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 1 5881,'4'82'7997,"-1"-50"-7352,-1 1 0,-3 34 0,0-58-504,0-1 0,-1 1 1,1 0-1,-2-1 0,1 0 0,-1 1 1,0-1-1,-1 0 0,0 0 0,0-1 1,-1 1-1,-7 8 0,11-15-141,0 0 0,0 0 0,0 0 0,0 0 0,0 0 1,0 0-1,0 0 0,0-1 0,0 1 0,0 0 0,0-1 0,0 1 0,-1-1 0,1 1 0,0-1 0,-1 0 0,1 1 0,0-1 0,0 0 1,-1 0-1,1 0 0,0 0 0,-1 0 0,1 0 0,0 0 0,-1-1 0,1 1 0,0 0 0,0-1 0,-1 1 0,1-1 0,0 1 0,0-1 1,0 0-1,0 0 0,-1 1 0,1-1 0,0 0 0,0 0 0,1 0 0,-1 0 0,0 0 0,0 0 0,0 0 0,1 0 0,-1 0 0,0-2 1,-4-4-372,1 0 0,0 0 0,0-1 0,1 0 0,-5-15 0,7 21 265,0-2-212,0-1-1,0 0 1,0 0 0,1 1 0,-1-1-1,1 0 1,0 0 0,1 0-1,-1 1 1,1-1 0,0 0 0,0 1-1,3-9 1,28-79-3730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06:11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0 168 232,'0'0'7584,"7"0"-7352,-1 0-105,0-1-1,0-1 0,0 1 0,0-1 1,0 0-1,-1 0 0,1-1 0,-1 0 1,1 0-1,-1 0 0,0 0 0,-1-1 1,1 0-1,6-6 0,5-3-92,-3 4-9,-1-1-1,0 0 1,-1-1 0,17-20-1,-22 16-5,-6 13-15,0 0 1,1 0 0,-1 1 0,1-1 0,-1 0 0,1 0 0,0 1 0,0-1 0,0 0 0,0 1-1,0-1 1,0 1 0,3-3 0,-6 36 67,3-13-37,-11 85 100,-5 33 27,14-134-121,0 0-1,0 0 1,0 0-1,-1 0 1,1 0-1,-1 0 1,1 0-1,-4 4 1,0 4 729,27-8-620,188-3-2518,-203 0-33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08.5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57 11186,'0'-3'1385,"-6"-3"-1281,6 1-104,6-1-1353,1-2-1543,2-20-3322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10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1 8234,'6'0'412,"0"1"1,0 1-1,0-1 1,0 1-1,0 0 0,8 4 1,13 5 63,51 17 1166,116 58 1,-85-35-820,-108-50-798,-1 0 0,1 0 0,0 0 0,-1 0 0,1 0 1,0 0-1,-1 0 0,0 0 0,1 1 0,-1-1 0,0 0 0,1 0 1,-1 0-1,0 1 0,0-1 0,0 0 0,0 0 0,0 1 0,-1 0 1,-2 38-5,2-26 44,-26 181 15,5-37-18,-38 669 949,51-669-796,-93 978 984,99-1104-1127,1-1 46,-2 1 0,0-1 0,-3 0 0,0-1 1,-13 32-1,17-59-26,0 0 0,0 0 0,0 0 0,0 0 0,-1-1 0,1 1 0,-1-1 0,0 0 0,0 0 0,0 0 0,0-1 0,0 1 0,0-1 0,0 0 0,0 0 0,-1 0 0,-5 0 0,-18 5 75,-7 6-162,-47 15 265,75-26-466,1 1 0,0-1 0,-1 0 0,1-1 0,0 1 0,-1-1 0,1-1 0,-1 1 0,-11-3 0,-5-12-3030,12 5 1395,-38-34-4714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38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99 10906,'0'-3'1393,"3"0"-1393,3-3 0,10 1 112,9-9-8,0 3-96,9-1-8,-6-2 8,3 6 0,-9 0 0,0-1-8,-4 6-120,-5 1-504,-1 2-601,1 5-679,-1 34-2369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38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82 11835,'0'0'720,"0"-3"-720,3 1-184,13-1 56,2-3 40,14-2 88,-1-3 40,3-1 8,-3 4 24,0-3-24,-9 2-48,-6 4 0,2 2-448,-5 6-1505,6 19-3624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40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810 6 5081,'-6'-6'7090,"6"6"-6781,0 0-1,-1 0 0,1 0 1,0 0-1,-1 0 0,1 0 0,-1 0 1,1 0-1,0 0 0,-1 0 0,0 0 1,-24 4 2430,-30 11-3540,52-14 1241,-30 10-444,0 1-1,1 1 0,1 2 1,0 1-1,1 1 0,0 2 1,2 1-1,0 1 0,2 1 1,0 2-1,-28 33 0,39-38-27,1 0-1,1 0 0,1 2 1,1-1-1,1 1 0,1 1 0,-9 29 1,17-48 3,0-1 0,1 0 1,0 0-1,-1 1 0,1-1 0,0 0 1,0 1-1,0-1 0,0 0 0,1 0 1,-1 1-1,0-1 0,1 0 0,0 0 1,-1 1-1,1-1 0,0 0 0,0 0 1,1 0-1,-1 0 0,0 0 0,0-1 1,1 1-1,0 0 0,-1 0 0,1-1 0,0 1 1,-1-1-1,1 0 0,0 1 0,0-1 1,0 0-1,0 0 0,0 0 0,1-1 1,-1 1-1,0 0 0,4 0 0,8 1-27,0-1 0,1 0 0,-1-1 1,0 0-1,17-3 0,-9 1 82,20-2-29,52-2 27,-85 6-29,0 1-1,0-1 0,0 2 0,0-1 0,0 1 0,0 1 0,16 6 1,-23-8 11,0 0 0,0 0 0,0 1 0,0-1 0,0 1 0,0-1 0,0 1 1,0-1-1,-1 1 0,1 0 0,-1 0 0,1 0 0,-1 0 0,0 0 1,0 0-1,0 0 0,0 1 0,0-1 0,0 0 0,0 3 0,0 0 9,-1 0 1,0-1-1,0 1 0,0 0 0,-1 0 0,1-1 0,-1 1 0,0 0 0,-3 7 0,-4 7 27,-1 0 1,0 0-1,-21 28 0,27-43-44,-62 86 187,-99 104-1,-38 49 73,164-191-213,-79 120 49,117-171-97,-1 0 1,1-1-1,-1 1 0,1 0 0,0 0 0,-1 0 1,1-1-1,0 1 0,0 0 0,0 0 1,-1 0-1,1 0 0,0 0 0,0 0 0,0 0 1,0-1-1,0 1 0,1 0 0,-1 0 1,0 0-1,0 0 0,1 0 0,-1-1 0,0 1 1,1 0-1,-1 0 0,1 0 0,-1-1 1,1 2-1,1 0 17,0-1 0,0 1 0,1-1 0,-1 0 0,0 1 0,0-1 0,1 0 0,-1 0 0,1 0 0,3 0 0,11 2 175,0 0-1,28 0 1,-34-2-87,78-1 422,0-4 1,0-3 0,113-25 0,63-7-163,-235 35-356,-21 2-266,0 1 0,0 0 0,1 0 0,10 2 0,-16-1-168,-1 1-1,0-1 1,0 1 0,0 0-1,0 0 1,1 0 0,-2 1 0,1-1-1,5 4 1,-7-5 271,-1 1 0,1-1 0,0 1 0,-1 0 0,1-1 0,0 1 0,-1 0 1,1 0-1,-1 0 0,1-1 0,-1 1 0,0 0 0,1 0 0,-1 0 0,0 0 0,0 0 0,1 0 0,-1 0 0,0 0 0,0 0 1,0 0-1,0 0 0,0 1 0,-9 54-4293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41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0 264,'-2'7'9615,"3"4"-5708,14 34-4306,-7-23 1046,6 60 331,-4-20-1275,0-25-3216,-13-48-287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42.1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11690,'-3'-3'1289,"0"3"-1289,-1-3-72,8 3-112,5 3-1889,10 0-319,21 17-345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42.5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5449,'0'-3'7362,"3"3"-7242,0 0-120,6 6 408,7 0 32,9-1-176,6 1-120,-3-3-80,3-1-56,-9 1-8,3-3-184,-6 6-488,-7-1-616,1 4-737,-1 33-903</inkml:trace>
  <inkml:trace contextRef="#ctx0" brushRef="#br0" timeOffset="1">23 331 7362,'-3'0'5633,"3"-3"-5481,-4 3-152,11-3-152,8 1 104,4-4 48,12 3 40,-3-8 24,0 3 8,-3-4-72,0 1 48,-3 6-48,0-1-448,2 0-1033,1-2-831,22-12-3193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42.9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0 274 9202,'1'-2'400,"-1"-1"1,0 0-1,1 0 1,0 1-1,0-1 1,0 0-1,0 1 1,0-1-1,0 1 1,0-1-1,3-1 1,37-44-411,-24 30 370,-9 10-314,6-6 41,-1-1 0,-1 0 1,0-1-1,0 0 0,-2-1 1,0 0-1,-1-1 1,7-20-1,-9 67 3101,8 50-2794,-9-22-321,5 34-1115,0-33-2957,-7-38-584,-11-8-2822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43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10666,'0'0'2255,"6"21"-2269,-3 1 617,9 123 2016,-11-153-2611,0 1 0,1 0 0,-1 0 1,1 0-1,0 0 0,1 0 0,0 0 0,0 1 1,0 0-1,1-1 0,0 1 0,0 0 0,1 1 0,0-1 1,0 1-1,0 0 0,0 0 0,1 0 0,0 1 1,0 0-1,0 0 0,0 0 0,1 1 0,-1 0 1,1 0-1,0 1 0,12-3 0,-16 5 3,0 0-1,0 0 1,0 0 0,0 1-1,0-1 1,0 1 0,0 0-1,0 0 1,0 0 0,0 0-1,0 0 1,-1 1 0,1-1-1,-1 1 1,1 0 0,4 3-1,36 44 494,-37-42-487,0 1 1,0-1-1,1 0 1,0 0-1,12 9 1,-16-14-88,0 0 0,0 0 0,1 0 0,-1 0 0,0-1 0,1 0 0,-1 1 0,1-1 0,-1-1 0,1 1 0,0 0 1,-1-1-1,1 0 0,0 0 0,-1 0 0,1 0 0,0-1 0,-1 1 0,1-1 0,0 0 0,-1 0 0,1 0 0,-1 0 0,0-1 1,1 0-1,-1 1 0,0-1 0,0 0 0,5-5 0,-6 6-84,5-4-427,1 0-1,-2 0 1,1-1-1,0 0 1,-1-1 0,0 1-1,6-11 1,40-60-3679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06:13.8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243 18 1064,'0'0'5065,"2"-4"-4579,2-7 76,-9 9 711,-22 15 950,8-2-2778,7-4 634,1 0 0,0 1 0,0 0 0,0 1 0,1 0 0,1 1 0,0 0 0,0 0 0,-14 24 0,9-11 17,1 1-1,1 0 0,1 1 1,-8 27-1,15-31-20,0-1 1,2 1-1,0 0 1,2 0-1,3 37 0,-1 2 171,-2-56-240,1 1 0,0 0-1,0-1 1,0 1 0,1-1 0,0 1 0,0-1 0,0 1 0,0-1 0,0 0 0,1 0 0,0 0 0,0-1 0,0 1 0,0-1 0,1 1 0,-1-1 0,1 0 0,5 3 0,1 1 7,0-1 1,0 0 0,1 0-1,0-1 1,0-1 0,18 6-1,-2-6-59,1 0 0,0-2-1,-1-1 1,40-3-1,-1 0-6,-55 1 52,-1 0 1,1-1-1,0 0 0,-1-1 1,0 0-1,0-1 0,0 0 1,0 0-1,0-1 0,-1 0 1,0-1-1,0 0 1,0-1-1,-1 0 0,0 0 1,8-9-1,5-7 3,-1-1 0,-1-1 1,-2-1-1,21-36 0,-35 52 2,-1 0-1,0 0 1,0 0 0,0 0 0,-2 0 0,1 0-1,-1 0 1,-1 0 0,-1-14 0,0-15-11,2 34 8,0 1 0,-1-1 0,1 0 1,-1 0-1,0 0 0,0 0 1,0 0-1,-1 1 0,0-1 1,0 0-1,-5-8 0,0 4 12,-1 0-1,0 0 0,-17-14 1,23 22-13,-3-4 18,0 0 0,-1 0 0,0 1 1,0 0-1,0 0 0,0 1 0,-1 0 0,0 0 1,1 0-1,-1 1 0,0 0 0,0 0 0,0 1 0,-1-1 1,1 2-1,0-1 0,0 1 0,-14 1 0,-10-2-91,0 2 0,-1 1 0,1 1 0,0 2 0,0 1-1,-49 16 1,78-21-125,0 0 0,0 0 1,0 0-1,0 1 0,0-1 0,1 1 0,-1-1 0,0 1 0,1 0 1,-1 0-1,1 0 0,0 0 0,-1 0 0,1 0 0,0 0 0,0 0 1,0 0-1,1 0 0,-1 1 0,0-1 0,0 5 0,0 11-2501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51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0 102 7978,'1'3'2394,"14"-2"3171,3 0-6548,36-1 1454,1-3 1,93-16-1,-1 0 61,65-2-463,-171 13-2651,-20-6-2264,-10-8-1806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52.6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771 4 8650,'-12'-4'7521,"-18"6"-5609,-35 6-1966,28-3 53,0 3-1,0 1 1,1 1 0,-60 27-1,83-31-21,0 0-1,1 1 1,-1 1-1,2 0 1,-1 0-1,1 1 1,0 1-1,1 0 1,0 0-1,1 1 1,0 0-1,1 0 1,0 1-1,0 1 1,-9 22-1,15-30 5,0-1-1,0 1 0,1 0 1,-1 0-1,1-1 0,0 1 1,1 0-1,-1 0 0,1 0 1,0 0-1,0 0 0,1 0 1,-1 0-1,1 0 0,0-1 1,0 1-1,1 0 0,0-1 0,-1 1 1,2-1-1,-1 1 0,0-1 1,1 0-1,0 0 0,0 0 1,0 0-1,6 6 0,6 1-45,1 0 1,0-1-1,1-1 0,0 0 0,34 12 0,-27-12 43,40 23-1,-62-31 20,0 0 0,-1 0 1,1 1-1,0-1 0,0 1 0,-1-1 1,1 1-1,-1 0 0,1 0 0,-1-1 1,0 1-1,0 0 0,1 0 0,-2 0 1,1 1-1,0-1 0,0 0 0,-1 0 1,1 0-1,-1 1 0,1 1 0,-1 1 15,-1-1 0,1 1 0,-1-1 1,0 0-1,0 1 0,0-1 0,0 0 0,-1 0 0,0 0 0,-3 5 0,-6 10 46,-1-2 0,-1 0 0,-25 25 0,30-33-82,-140 134 78,100-100-59,2 1-1,2 3 1,-47 64-1,84-102-1,1 2 0,0-1 0,1 1 0,0 0 1,-5 15-1,9-23 1,0-1 0,0 1 1,1 0-1,-1 0 0,1-1 1,-1 1-1,1 0 0,0 0 1,0-1-1,0 1 0,1 0 1,-1 0-1,1-1 0,-1 1 1,1 0-1,0-1 0,0 1 1,0 0-1,0-1 0,0 0 1,1 1-1,-1-1 0,1 0 1,0 1-1,-1-1 0,1 0 1,5 3-1,1 0 44,1-1 1,-1 0-1,1 0 0,0-1 1,1 0-1,-1 0 0,0-1 1,1-1-1,-1 0 0,1 0 1,0 0-1,9-2 0,21-2 134,63-12-1,-44 5-112,17-3-49,-50 7-240,1 1-1,-1 2 0,1 0 1,49 3-1,-75 0 3,1 0 0,-1 0 0,0 0 0,0 0 0,0 0 0,0 1 0,1-1 0,-1 1 0,0-1 0,0 0 1,0 1-1,0 0 0,0-1 0,0 1 0,0 0 0,1 1 0,7 14-3417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54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 10178,'-3'-2'888,"12"4"-3440,1 1-465,2 20-1560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53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4 7186,'-1'-3'3082,"5"7"-1136,11 19-389,17 38-218,-21-28-817,-1 1 0,-1 0 0,7 66 0,-14-79-412,-1-1 0,-1 1 0,0-1 0,-2 1 0,-1-1 0,0 0 0,-1 0 0,-8 21 0,12-40-103,0-1 1,0 1-1,-1 0 0,1-1 1,0 1-1,-1-1 0,1 1 1,0-1-1,-1 1 0,1 0 1,0-1-1,-1 0 1,1 1-1,-1-1 0,1 1 1,-1-1-1,1 0 0,-1 1 1,1-1-1,-1 0 0,0 1 1,1-1-1,-1 0 0,1 0 1,-1 0-1,0 1 1,1-1-1,-1 0 0,0 0 1,1 0-1,-2 0 0,-22-12-515,-20-32-1218,40 40 1560,-2-2-317,1 0 0,-1-1 1,1 0-1,1 0 0,-1 0 0,1 0 0,0-1 0,1 0 0,0 0 0,0 0 0,1 0 0,-3-14 0,-5-61-3461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54.5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5209,'5'-5'6887,"6"2"-4500,19 3-3423,-16 0 1661,128-4-605,-140 4-328,-1 0 0,1 1 1,0-1-1,-1 0 0,1 1 0,-1-1 0,1 1 0,0-1 0,-1 1 0,1 0 0,-1-1 0,0 1 0,1 0 0,-1 0 0,0 0 1,1 0-1,-1 0 0,2 3 0,-4 13-5165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54.9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1 101 8482,'3'-3'4025,"-3"-2"-3761,3 5-168,3-3-72,4 3-16,5-3-8,4 0 16,0-2 64,2-1-72,-5 0 0,3-2-8,-1 0-64,-2-1-416,0 4-657,2-7-487,-5 7-760,12-15-2481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0:59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420 1 2232,'-3'-1'7792,"0"1"-7030,-14 4-148,1-1-1,-28 2 1,28-4-326,1 1 0,-1 0 0,-18 6 0,-18 4 126,44-11-394,1 0 1,-1 0 0,0 1-1,1 0 1,-1 1-1,1-1 1,0 1 0,0 1-1,0-1 1,0 1-1,1 1 1,-11 7-1,3 2 42,0 1 0,1 1 0,-16 23 0,25-30-54,-1-1 0,1 1 0,1 0 0,0 1 0,0-1 0,1 0 0,0 1 0,0-1 0,0 15 0,3 88 177,3-1 0,32 174 0,1 25 195,-8-79-262,-2-22 39,7 69 72,-3-26-147,-16-104 0,-6 1 0,-14 200 1,-13-126-53,13-156-2,-2 1-1,-22 88 1,31-155-30,1 0 0,-1 0 1,0 0-1,1 0 0,-1 0 0,1-1 0,-1 1 1,0-1-1,1 1 0,-1-1 0,1 0 0,4 0 1,45 1 88,67-10-153,-77 4-2199,77 1-1,-23 8-1596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1:01.3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0 196 5281,'12'-5'4867,"26"2"-4903,-23 2 776,-11 0-615,-1-1 0,1 1 0,-1-1 0,0 0 0,1 0 0,-1 0 0,0 0 1,0 0-1,-1-1 0,1 1 0,0-1 0,-1 0 0,1 0 0,-1 0 0,2-4 0,28-51 402,-29 50-500,1 0 1,-2 0-1,1-1 0,-1 1 1,0-1-1,-1 1 0,0-1 0,0-13 1,2 42-119,-2 0 1,0 0 0,-2 29 0,0 19 141,4-20-42,-1-22 66,0 1 0,-2 0 0,-1 0 1,-1-1-1,-1 1 0,-12 49 0,59-79 20,49 1 1,-49 5-625,-14 7-3349,-15 0-940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1:02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246 148 7362,'0'-9'366,"0"0"1,-1-1-1,-1 1 1,0 0-1,0 0 1,0 0-1,-1 0 1,-9-17-1,11 23-317,-1 0 0,0 0-1,0 0 1,0 0-1,0 0 1,-1 0-1,1 0 1,-1 1-1,1-1 1,-1 1-1,0 0 1,0 0 0,0 0-1,-1 0 1,1 0-1,0 1 1,-1-1-1,1 1 1,-1 0-1,1 0 1,-1 0-1,1 1 1,-1-1-1,0 1 1,-6 0 0,4 1-53,-1 1 0,1 0 0,-1 0 1,1 0-1,0 1 0,0 0 1,0 0-1,1 0 0,-1 1 0,1 0 1,0 0-1,0 0 0,0 1 0,-6 6 1,6-5 12,0-1 0,1 1 1,-1 0-1,1 0 0,0 1 1,1-1-1,0 1 0,0 0 1,0 0-1,1 0 0,0 0 1,-2 11-1,4-15-5,-1 1 1,1-1-1,0 1 0,0-1 1,1 1-1,-1-1 0,1 0 1,0 1-1,-1-1 0,2 1 1,-1-1-1,0 0 1,1 0-1,-1 0 0,1 0 1,0 0-1,0 0 0,0 0 1,0-1-1,1 1 0,-1-1 1,1 1-1,-1-1 0,1 0 1,0 0-1,0 0 0,0 0 1,0-1-1,0 1 1,1-1-1,4 2 0,-3-2-5,1 0-1,0 0 1,0 0-1,0-1 1,0 0-1,-1 0 1,1 0-1,0-1 1,0 1-1,0-2 1,-1 1-1,1-1 1,0 1-1,-1-1 0,1-1 1,-1 1-1,10-7 1,-5 1 44,-1-1 1,1 0-1,13-16 0,11-13 71,-33 39-82,0 1 0,0-1 1,0 0-1,0 1 1,0-1-1,-1 1 0,1-1 1,0 1-1,-1-1 1,0 1-1,1-1 0,-1 1 1,0 0-1,0-1 1,0 1-1,0 2 0,5 35 767,-7 66 821,0-82-1643,1 0 0,1 0-1,1-1 1,1 1 0,0 0 0,2-1-1,8 25 1,-12-46-281,0-1 203,0 0 0,0 1 0,0-1 1,0 0-1,0 0 0,0 0 0,0 1 1,0-1-1,0 0 0,0 0 0,0 0 1,0 1-1,0-1 0,0 0 0,0 0 1,0 0-1,0 1 0,1-1 0,-1 0 1,0 0-1,0 0 0,0 0 0,0 0 1,1 1-1,-1-1 0,0 0 0,0 0 1,0 0-1,0 0 0,1 0 0,-1 0 1,0 0-1,0 0 0,0 0 1,1 0-1,-1 0 0,0 0 0,0 0 1,1 0-1,-1 0 0,0 0 0,0 0 1,0 0-1,1 0 0,-1 0 0,0 0 1,0 0-1,0 0 0,1 0 0,-1 0 1,0 0-1,0 0 0,0 0 0,1-1 1,-1-15-4320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1:06.0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0 613 7786,'1'-2'515,"0"1"0,0-1 0,0 1 0,0-1 0,-1 1 0,1-1 0,0 0 0,-1 1 0,0-1 0,1 0 0,-1 0 0,0 1 0,0-1 0,0 0 0,0-2 0,6-25-203,64-194-322,-17 51-329,-46 158 276,-1 14-152,4 22-207,-2-2 563,-4-12-114,1-1 1,0 1-1,0-1 1,1 1-1,-1-2 1,2 1-1,-1-1 1,1 1-1,7 4 0,-10-9-26,-1 0 0,0 0 0,1-1 0,-1 1 1,1-1-1,0 0 0,-1 0 0,1 0 0,0 0 0,-1-1 0,1 0 0,0 1 0,0-1 0,0-1 0,0 1 0,-1 0 0,1-1 0,0 0 0,0 0 0,-1 0 0,1 0 0,-1-1 0,1 1 0,4-4 0,0-1 5,0 0 1,1-1-1,-2 0 0,1 0 1,-1-1-1,-1 0 0,1 0 1,-1 0-1,-1-1 0,1 0 1,-1 0-1,-1-1 0,6-16 1,-4 8-28,0 0 1,-1 0 0,-2 0 0,1 0 0,0-28 0,-3 74 14,1 0-1,8 34 1,2 11 189,3 53 451,-7 0-1,-4 1 0,-6 0 1,-21 137-1,22-258-599,-1 16 169,-2 0 1,0 0 0,-2 0-1,0 0 1,-2-1 0,-10 21-1,18-41-169,-1 0 0,1 0-1,-1 0 1,0 0-1,0 0 1,0 0 0,0 0-1,1 0 1,-1 0 0,0 0-1,-1-1 1,1 1-1,0 0 1,0-1 0,0 1-1,0-1 1,0 1 0,-1-1-1,1 1 1,0-1-1,0 0 1,-1 0 0,1 0-1,0 0 1,0 0-1,-1 0 1,1 0 0,0 0-1,0 0 1,-1 0 0,1-1-1,0 1 1,0-1-1,0 1 1,-1-1 0,0 0-1,-6-3-55,1-1 1,1 0-1,-1 0 0,-9-9 0,6 5-43,-10-9-103,0-1 1,-33-42-1,48 55 104,0 0 1,0-1-1,1 0 0,0 0 1,1 0-1,-1 0 0,1-1 1,1 1-1,-1-1 1,1 0-1,0 0 0,1 0 1,0 0-1,0-14 0,3 17-81,-1-1-1,1 1 1,0 0-1,1 0 1,-1 0-1,1 0 1,0 0-1,0 1 1,1-1-1,-1 1 1,1 0-1,0 0 1,0 0-1,0 1 1,1-1 0,-1 1-1,1 0 1,0 1-1,6-4 1,11-5-966,-1 1 1,2 2 0,24-7-1,10 4-1897,32 7-1428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06:14.7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3441,'0'0'3851,"24"-16"-2090,27 15-1504,53 3-162,-101-2-91,0 0 1,-1 0 0,1 1-1,-1-1 1,1 1-1,-1-1 1,1 1 0,-1 0-1,1 0 1,-1 0-1,0 1 1,0-1 0,1 0-1,-1 1 1,0-1-1,0 1 1,0 0 0,-1 0-1,1 0 1,0 0 0,-1 0-1,1 0 1,-1 0-1,0 0 1,2 4 0,-1 2 127,0 0 1,0 0-1,-1 0 1,0 0-1,-1 1 1,0 10-1,0-18-120,-2 3 11,1 0 0,-1 0 0,0 0 0,0 0 1,0 0-1,0 0 0,-1 0 0,0-1 0,1 1 1,-1-1-1,-6 5 0,-21 31 85,28-32-23,-1 1-1,1 0 0,0-1 0,1 1 1,0 0-1,0 0 0,0 0 0,2 13 0,-1-11-51,0-8-29,1 0-1,-1-1 1,1 1-1,0 0 1,-1-1 0,1 1-1,0-1 1,0 1-1,0-1 1,0 1-1,0-1 1,0 1 0,0-1-1,1 0 1,-1 0-1,0 0 1,1 0 0,-1 0-1,1 0 1,-1 0-1,3 1 1,37 15 138,-37-15-117,16 5-41,0 0 0,0-1 1,1-1-1,0-1 1,0-1-1,1-1 1,-1-1-1,42-3 1,-59 2-170,1-1 0,-1-1 0,0 1 1,0-1-1,0 1 0,0-1 1,0 0-1,0-1 0,0 1 0,-1-1 1,1 1-1,-1-1 0,5-5 1,8-17-2560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1:06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0 11242,'2'43'1321,"2"-1"-1,12 51 0,6 48-816,-21-124-180,0 0-1,-2 1 1,0-1-1,0 0 1,-2 0-1,-4 17 1,5-28-181,1 0 1,-1 0 0,-1 0-1,1 0 1,-1-1-1,0 1 1,-1-1 0,1 0-1,-1 0 1,0 0-1,0 0 1,-1-1-1,1 0 1,-1 1 0,0-2-1,-6 5 1,7-6-167,1-1 0,-1 0 0,1 1 1,-1-1-1,1-1 0,-1 1 0,0 0 0,1-1 1,-1 0-1,0 0 0,0 0 0,1 0 1,-1 0-1,0-1 0,1 0 0,-1 0 0,1 0 1,-1 0-1,1 0 0,-1-1 0,1 1 1,0-1-1,-1 0 0,1 0 0,0 0 0,0-1 1,-4-4-1,-3-1-200,1-1 0,1 0 0,-1 0 1,2-1-1,-1 0 0,1 0 0,1-1 0,0 0 1,-6-14-1,9 17-223,1 0 0,0 0 1,1 0-1,0 0 0,0 0 0,1 0 0,0 0 1,0-1-1,1 1 0,0 0 0,0 0 1,1 0-1,0 0 0,0 0 0,1 0 1,7-13-1,44-85-4338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1:06.9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12 9770,'-3'-3'1512,"3"-2"-2384,16 5-952,21-3-4217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1:08.1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1023 6681,'8'-4'3334,"18"-10"-2741,-9 4-256,11-9 33,-1-2-1,-1 0 1,0-2-1,-2 0 1,-1-2-1,-1-1 1,-1-1 0,-2 0-1,0-1 1,-2-1-1,18-41 1,-10 9-329,-1-1 1,-4-1-1,-2 0 1,16-120-1,-32 170-34,3-17-21,0-47 0,-5 72 28,0-1-1,0 0 0,-1 0 0,1 0 0,-1 1 0,-1-1 0,1 0 0,-1 1 0,0-1 0,0 1 0,0 0 0,-1 0 0,0 0 0,-7-9 0,9 12-4,-1 1 0,1 0 0,-1 0 0,1 0 0,-1 0 0,0 0 0,1 0 0,-1 1 0,0-1 0,0 0-1,0 1 1,1-1 0,-1 1 0,0 0 0,0 0 0,0 0 0,0 0 0,0 0 0,0 0 0,0 0 0,0 0 0,1 1 0,-1-1 0,0 1 0,0 0 0,0-1 0,1 1 0,-1 0 0,0 0-1,1 0 1,-1 0 0,-2 2 0,-6 5 15,0 0 0,0 1 0,-14 17-1,16-16-29,-22 25 187,1 2-1,2 2 0,1 0 1,3 2-1,1 0 0,2 2 1,2 0-1,2 1 1,1 1-1,3 0 0,2 1 1,1 0-1,3 1 1,-1 64-1,8-93-173,1 0 1,0 0-1,1 0 1,1 0-1,1-1 1,1 0-1,0 0 1,13 24-1,-17-35-21,2 0 0,-1 0 0,1 0 0,0 0 0,0-1-1,0 0 1,1 0 0,0 0 0,0 0 0,0-1 0,0 0 0,1 0 0,0 0-1,0-1 1,0 0 0,0 0 0,0 0 0,1-1 0,-1 0 0,1 0 0,-1-1-1,1 0 1,0 0 0,0 0 0,7-1 0,-9-1-155,1 0-1,-1 0 1,0 0-1,0-1 1,0 0 0,0 0-1,0 0 1,-1 0-1,1-1 1,0 0 0,-1 0-1,0 0 1,6-6-1,8-9-1838,28-37 0,-44 52 1832,66-87-3706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1:08.5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290 118 8034,'3'-7'4500,"9"-27"-2888,-12 32-1566,0-1 0,1 0 1,-1 0-1,-1 0 1,1 0-1,0 1 0,-1-1 1,1 0-1,-1 0 0,0 1 1,0-1-1,0 0 0,0 1 1,0-1-1,-1 1 1,1 0-1,-1-1 0,0 1 1,1 0-1,-1 0 0,0 0 1,0 0-1,-1 0 0,1 0 1,0 1-1,0-1 1,-1 1-1,1 0 0,-1-1 1,0 1-1,1 0 0,-1 0 1,0 1-1,1-1 0,-1 1 1,-3-1-1,-2 0 22,1 0 0,-1 1-1,0-1 1,0 2 0,1-1-1,-1 1 1,0 0 0,1 1-1,-1-1 1,1 2 0,-1-1-1,-8 5 1,6-1-61,0 1 0,0 1 0,1-1 0,-1 2 0,2-1 0,-1 1 0,1 0 0,1 1 0,0 0 0,0 0 1,1 1-1,0 0 0,1 0 0,0 0 0,1 0 0,0 1 0,1 0 0,0 0 0,1 0 0,0 0 0,1 0 0,0 0 0,2 18 0,-1-27 0,0 0-1,0 0 1,1 0-1,-1 1 1,1-1 0,0 0-1,0 0 1,0 0-1,0 0 1,0 0-1,0 0 1,1 0-1,0-1 1,-1 1 0,1 0-1,0-1 1,0 1-1,1-1 1,-1 0-1,0 0 1,1 0-1,0 0 1,-1 0-1,1 0 1,0-1 0,0 1-1,0-1 1,0 0-1,0 0 1,0 0-1,0 0 1,0-1-1,0 1 1,0-1 0,1 0-1,-1 0 1,4 0-1,3-1-46,0-1-1,0 0 0,0 0 0,-1-1 1,1 0-1,-1-1 0,0 0 1,0 0-1,0-1 0,13-10 1,-7 4-358,-1 0 1,0-1-1,-1-1 1,18-22-1,-23 24-682,-1 0 0,0 0 0,0-1 0,5-14-1,4-16-4137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1:09.1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125 236 7130,'53'-29'4024,"-44"23"-3852,-1 0 0,1-1 0,-1 0 0,0 0 0,-1-1 0,1 0 0,-2 0 0,1-1 0,-1 0 0,0 0 0,5-12-1,-10 18-111,0-1-1,0 0 1,-1 0-1,1 0 0,-1 0 1,0-1-1,0 1 0,0 0 1,0 0-1,-1 0 0,1 0 1,-1 0-1,0 0 0,-1 0 1,1 1-1,-1-1 1,1 0-1,-4-3 0,5 5-40,-1 0 0,-1 1 0,1-1 0,0 1-1,0-1 1,-1 1 0,1 0 0,0-1 0,-1 1 0,1 0 0,-1 0-1,0 0 1,1 0 0,-1 0 0,0 1 0,0-1 0,0 0 0,1 1-1,-1-1 1,0 1 0,0 0 0,0 0 0,0-1 0,0 1-1,0 1 1,0-1 0,0 0 0,1 0 0,-1 1 0,0-1 0,0 1-1,0-1 1,0 1 0,1 0 0,-1 0 0,0 0 0,1 0 0,-1 0-1,-2 2 1,-11 10-68,-1 2 0,2-1-1,0 2 1,1 0 0,1 1 0,0 0-1,1 0 1,1 2 0,1-1 0,0 1-1,2 0 1,0 1 0,-6 27 0,12-44 45,1 1 0,-1-1 1,1 0-1,-1 1 1,1-1-1,0 1 0,1-1 1,-1 1-1,0-1 0,1 0 1,0 1-1,0-1 0,0 0 1,1 4-1,-1-5-8,1 0 1,-1-1-1,0 1 1,0 0-1,1-1 0,-1 0 1,1 1-1,0-1 1,-1 0-1,1 1 0,0-1 1,0 0-1,-1 0 0,1 0 1,0-1-1,0 1 1,4 0-1,-1 0-8,1 0 0,-1-1 0,1 0 0,-1 0 0,1-1 0,-1 0 0,0 0 0,1 0 1,-1 0-1,0-1 0,0 0 0,0 0 0,0 0 0,0-1 0,8-5 0,2-4 101,-1 0 0,0-2 1,-1 1-1,0-2 0,19-27 1,-24 31-61,-8 11-29,0-1-1,0 1 1,0-1-1,1 1 1,-1 0-1,0-1 1,1 1-1,-1 0 1,0 0-1,1-1 1,-1 1-1,0 0 0,1 0 1,-1-1-1,1 1 1,-1 0-1,0 0 1,1 0-1,-1 0 1,1-1-1,-1 1 1,1 0-1,-1 0 1,1 0-1,-1 0 1,0 0-1,1 0 1,-1 0-1,1 0 0,-1 1 1,1-1-1,-1 0 1,0 0-1,1 0 1,-1 0-1,1 1 1,-1-1-1,0 0 1,1 0-1,-1 1 1,1-1-1,-1 1 1,17 24 129,9 47 545,-23-64-613,9 39 206,-3 1-1,-1 1 1,-3-1 0,-1 1-1,-3 0 1,-2 0 0,-2 0 0,-3-1-1,-19 83 1,20-107-36,-2 0 0,-1-1 0,-1 0 0,-1 0 1,-1-1-1,-27 40 0,37-60-188,-1 0 0,1 0 1,-1 0-1,0 0 1,0 0-1,0 0 0,0-1 1,0 1-1,0-1 0,0 0 1,0 1-1,-1-1 0,1 0 1,0 0-1,-1-1 1,1 1-1,-1 0 0,1-1 1,-1 1-1,-4-1 0,3 0-23,0-1 1,0 0-1,-1 0 0,1 0 0,0 0 0,0-1 0,0 0 0,1 0 0,-1 0 0,0 0 0,-4-4 1,-6-5-85,2 0 0,-1-1 0,1-1 0,-19-27 0,23 29-3,0-1 0,1-1 0,0 0 0,1 0 1,0 0-1,1 0 0,1-1 0,0 0 0,-3-19 0,6 26 2,1 0 0,-1 1 0,1-1 1,0 0-1,1 1 0,0-1 0,0 1 0,0-1 0,1 1 0,0-1 0,0 1 0,1 0 0,-1 0 0,1 0 0,1 0 0,-1 0 1,1 1-1,0-1 0,0 1 0,1 0 0,0 0 0,6-5 0,9-4-692,1 0 1,0 2-1,1 0 1,0 1-1,0 1 0,1 2 1,1 0-1,33-7 1,68-14-4223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1:11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0 556 8122,'4'-4'5951,"18"-19"-6297,-9 10 501,-2 0 0,1-1 0,-2-1 0,0 0 0,-1 0 0,0-1 0,-1 0 0,11-32 0,-12 22-69,0 0 0,-2-1 0,-1 1 0,-1-1 0,-1-34 0,-6 30 35,5 56-163,3-8 55,0 1 0,1-1 1,1-1-1,0 1 1,17 30-1,-21-44-10,0 0 0,0 0 0,0 0 0,1 0 0,-1 0 0,1-1 1,-1 1-1,1-1 0,0 1 0,0-1 0,0 0 0,1 0 0,-1-1 0,0 1 0,1-1 0,-1 1 0,1-1 0,-1 0 0,1 0 0,0-1 0,-1 1 0,1-1 1,0 0-1,0 0 0,-1 0 0,1 0 0,0-1 0,-1 1 0,1-1 0,0 0 0,-1 0 0,1 0 0,-1-1 0,1 1 0,5-5 0,2 0 19,-1 0 0,0 0 0,-1-1 0,0-1 0,0 0 0,0 0 0,-1 0-1,0-1 1,-1 0 0,1-1 0,-2 0 0,0 0 0,0 0 0,5-15-1,-1-1 34,-1 1 0,-2-2 0,-1 1-1,-1-1 1,2-29 0,8 149-289,-2-23 190,3 28 377,7 41 1434,9 242 1,-32-381-1749,0 0 1,0 0 0,0 0 0,0 0 0,0 0 0,0 0-1,-1 0 1,1 1 0,0-1 0,0 0 0,0 0 0,0 0-1,0 0 1,0 0 0,-1 0 0,1 0 0,0 0 0,0 0-1,0 0 1,0 0 0,0 0 0,-1 0 0,1 0 0,0 0-1,0 0 1,0 0 0,0 0 0,0 0 0,-1 0 0,1 0-1,0 0 1,0 0 0,0 0 0,0 0 0,0 0-1,-1 0 1,1-1 0,0 1 0,0 0 0,0 0 0,0 0-1,0 0 1,0 0 0,0 0 0,0 0 0,-1 0 0,1-1-1,0 1 1,0 0 0,0 0 0,0 0 0,-14 23 159,-2 4-202,-2 0 32,11-14 6,-1-1 0,0 0 0,-1-1-1,0 0 1,-1 0 0,-19 15 0,28-25-10,0-1-1,0 1 1,-1-1 0,1 0 0,0 0-1,0 0 1,-1 0 0,1 0-1,0 0 1,0 0 0,0 0 0,-1 0-1,1 0 1,0-1 0,0 1-1,-1-1 1,1 1 0,0-1 0,0 1-1,0-1 1,0 1 0,0-1 0,0 0-1,0 0 1,0 0 0,0 1-1,-1-3 1,-29-31-162,26 27 114,-6-6-6,0 0 0,1-1 0,0 0 0,-14-29 0,23 38 26,-1 1 0,1 0 0,-1-1 0,1 1 0,0-1 0,1 1 0,-1-1 0,1 1-1,0-1 1,0 1 0,0-1 0,1 1 0,-1-1 0,1 1 0,0-1 0,1 1 0,-1-1 0,1 1 0,0 0-1,0 0 1,0 0 0,0 0 0,6-6 0,5-6-15,1 1 1,1 0-1,1 1 0,0 1 1,30-19-1,98-47-438,-17 10-1572,-123 67 1727,24-14-481,-28 16 723,0 0 1,1 0 0,-1-1 0,0 1 0,1 0-1,-1 0 1,0 0 0,1-1 0,-1 1 0,0 0 0,1 0-1,-1 0 1,0 0 0,1 0 0,-1 0 0,0 0-1,1 0 1,-1 0 0,1 0 0,-1 0 0,0 0-1,1 0 1,-1 0 0,0 0 0,1 0 0,-1 0-1,0 1 1,1-1 0,-1 0 0,0 0 0,1 0-1,-1 0 1,0 1 0,1-1 0,-1 0 0,0 0-1,0 1 1,1-1 0,-1 0 0,0 1 0,0-1-1,0 0 1,1 1 0,-1-1 0,0 0 0,0 1-1,0-1 1,0 0 0,0 1 0,0-1 0,0 0 0,0 1-1,0-1 1,0 1 0,0-1 0,0 0 0,0 1-1,0-1 1,0 0 0,0 1 0,0-1 0,0 0-1,-1 1 1,-16 59-3285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1:12.0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0 4185,'10'22'9109,"0"16"-6095,4 43-2240,-7-35-429,16 149 430,-22-169-524,-1 0-1,-1 1 1,-1-1 0,-1 0 0,-9 34 0,-8-98 493,-10-3-1107,23 33 237,0-1-1,0 0 1,1 0-1,0 0 1,1-1 0,0 1-1,0-1 1,1-1-1,1 1 1,-4-15-1,7 23-3,-1 0 0,1 0 0,0 0 0,0 0-1,0 1 1,1-1 0,-1 0 0,0 0 0,1 0-1,-1 0 1,1 0 0,-1 1 0,1-1 0,0 0-1,0 0 1,0 1 0,0-1 0,2-2 0,31-19-4613,-16 13 2352,22-17-2722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1:12.5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17 2136,'-7'-6'9875,"4"4"-7611,-3-4-1424,3 3 1561,3 6-2449,3-3-272,-6 3-376,6 0-497,-3-1-543,-9-7-2353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1:14.0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0 389 7746,'0'0'1597,"31"-46"4877,7-4-6142,-3-1 1,-3-2 0,47-101 0,-62 126-338,-17 28 1,0-1-1,1 1 0,-1-1 0,0 1 1,0 0-1,1-1 0,-1 1 1,0 0-1,1-1 0,-1 1 0,1 0 1,-1-1-1,0 1 0,1 0 1,-1 0-1,1-1 0,-1 1 0,1 0 1,-1 0-1,1 0 0,-1 0 1,1 0-1,-1-1 0,0 1 1,1 0-1,-1 0 0,1 0 0,-1 0 1,1 0-1,-1 1 0,1-1 1,-1 0-1,1 0 0,-1 0 0,1 0 1,-1 1-1,1-1 0,-1 0 1,1 0-1,-1 1 0,0-1 0,1 0 1,-1 0-1,0 1 0,1-1 1,-1 1-1,0-1 0,1 0 0,-1 1 1,0-1-1,1 1 0,3 5 115,0 0 1,1-1-1,0 0 0,0 0 0,0 0 0,0 0 1,8 4-1,22 22 313,136 156-594,-120-146-5128,-27-20 696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1:18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9842,'69'19'5035,"19"7"-3775,54 8-746,-2 6 0,145 62-1,-283-101-506,2 0 25,0 0 0,0 1 0,0 0 0,0 0 0,-1 0 0,1 0 0,0 1 0,-1-1 0,0 1 0,0 0 0,4 4 0,-4 113 1260,-1 62-1208,-20 1515 874,36-1188-838,-14-405-103,6 76 23,64 303 16,-76-484 10,1 0-1,-1 0 1,1 0-1,-1 0 0,0 1 1,1-1-1,-1 1 1,0-1-1,0 1 0,1-1 1,-1 1-1,0 0 0,0 0 1,1 0-1,-1 0 1,0 0-1,0 0 0,1 0 1,-3 1-1,-49 5 333,-26 5-9,-1-4-1,1-3 1,-1-3 0,-104-14-1,158 9-1464,-43-13 1,-1-1-3047,-9 2-663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06:16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494 14 3121,'0'0'2164,"-17"-3"-1773,1 1-414,-5-1 554,0 0-1,-1 1 1,1 1-1,-35 3 1,38 2-355,0 0 0,1 1 0,0 0-1,0 2 1,0 0 0,-27 16 0,33-16-89,1 0 0,0 0 0,0 1 0,1 0 0,0 1 0,1 0-1,-1 1 1,2-1 0,-1 1 0,-9 18 0,7-6 55,0 0 1,1 0-1,1 1 0,1 0 1,1 0-1,1 1 0,2-1 1,0 1-1,1 0 1,1 0-1,4 36 0,-2-56-138,1 0 1,0 0-1,-1 0 0,1-1 0,0 1 0,1-1 0,-1 1 1,0-1-1,1 0 0,0 0 0,0 0 0,0 0 1,0-1-1,0 1 0,1-1 0,-1 0 0,1 0 0,5 3 1,6 2 41,-1-1 1,2 0-1,20 5 1,12-3-73,0-1 1,0-3-1,0-2 0,1-2 1,52-6-1,-86 4 26,1-1-1,-1 0 0,1-1 1,-1 0-1,0-2 1,-1 0-1,1 0 0,-1-1 1,23-17-1,-29 19-6,0-1 0,0 0 0,-1 0 0,0-1 0,-1 0 0,1-1 0,-1 1 0,-1-1 0,1 0 0,-1-1 0,-1 1 0,1-1 0,-2 0 0,1 0 0,-1 0 0,3-16 0,-4 11-6,0 0 0,-1 0 0,-1 0 0,-2-27 0,1 34 2,-1 0 0,0 1 0,0-1-1,-1 0 1,1 1 0,-1 0-1,-1-1 1,1 1 0,-1 1-1,0-1 1,-8-8 0,-4-5-31,0 1-85,0 0-1,-20-16 1,31 30-67,0 0 1,-1 0-1,1 0 0,-1 1 0,0 0 0,0 0 0,0 0 1,0 1-1,-1 0 0,1 0 0,-1 1 0,-9-2 1,-55 3-3975,39 0 131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5:41:38.1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5:42:37.528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204 1,'-2'14,"-1"0,-1 0,0 0,-1 0,0-1,-1 0,-1 0,0 0,-10 14,-7 14,7-2,1 1,3 0,-17 78,11-38,9-27,3 0,2 0,3 0,5 80,0-20,-3-25,5 0,3-1,29 126,18-14,9 44,-53-192,-3 1,3 96,-10-35,-5 242,-20-173,14-131,3 0,-1 73,8-108,0-2,0 0,1 0,0 0,1 0,7 25,-7-35,0 0,0 0,0 0,0 0,1 0,0 0,0-1,0 1,0-1,0 0,1 0,-1 0,1 0,0-1,0 1,0-1,0 0,0 0,1-1,-1 1,1-1,5 1,44 8,-1-2,106 2,-155-10,-2 1,0-1,0 0,1 0,-1 0,0 0,0 0,0 0,1 0,-1-1,0 1,0-1,0 0,0 0,0 0,0 0,0 0,0 0,0 0,0 0,-1-1,1 1,0-1,1-1,4-19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5:42:38.467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 15,'-4'0,"-6"0,4 0,10 0,14 0,7 0,13 0,20 0,17 0,5 0,9 0,-7 0,-8 0,-8 0,-16-4,-12-1,-12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5:42:45.591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130 1660,'1'2,"3"-9,7-26,14-53,49-186,-27 107,41-267,-80 375,7-113,-14 150,-2 0,-1 0,0 0,-1 0,-2 0,-8-26,6 21,0 0,1 0,2 0,1-1,1 1,0-1,3 0,3-37,-3 64,-1-1,0 0,0 1,0-1,1 0,-1 1,0-1,1 0,-1 1,0-1,1 0,-1 1,0-1,1 0,-1 0,0 1,1-1,-1 0,1 0,-1 0,0 0,1 0,-1 0,1 0,-1 1,1-1,-1 0,0 0,1-1,-1 1,1 0,-1 0,1 0,-1 0,0 0,1 0,-1 0,1-1,-1 1,0 0,1 0,-1-1,0 1,1 0,-1-1,0 1,1 0,-1-1,0 1,0 0,1-1,-1 1,0 0,0-1,0 1,0-1,0 1,1-1,-1 1,0 0,0-1,0 1,0-1,0 1,0-1,0 1,0 0,-1-1,1 0,21 30,-5 0,-1 1,-1 0,-2 1,-1 1,-1-1,-2 2,7 55,-12-42,-1 0,-3 0,-1-1,-16 87,-2-46,-50 142,-53 75,65-165,11-25,6 2,4 2,-29 169,58-215,3 1,4 0,7 80,-3-128,0-1,1 0,10 32,-12-47,1 0,0 0,1 0,0 0,0 0,0-1,1 0,0 0,1 0,0-1,0 0,11 10,-10-13,0 1,1-1,-1-1,0 1,1-1,0-1,-1 1,1-1,0-1,14 0,83-8,-98 7,73-14,0-3,132-49,-61 17,105-18,-249 64,13-5,888-118,-873 124,668-51,336-41,-783 41,-85 28,-80 8,18-2,270 8,7-1,25 2,-284 12,-80-3,48-8,29-3,-92 14,-24 0,0 0,0-1,1 0,-1-1,0 1,0-2,0 1,0-1,-1 0,1 0,12-6,-19 6,0 1,1-1,-1 1,0-1,0 1,0-1,0 0,0 1,0-1,-1 0,1 0,0 0,-1 0,0 1,1-1,-1 0,0 0,0 0,0 0,0 0,0 0,0 0,-1 0,1 0,-1 0,1 1,-1-1,0 0,0 0,0 0,0 1,-1-3,-5-8,0 1,-1-1,-12-12,0 2,-2 1,0 1,-1 0,-1 2,-1 1,-32-17,3 6,-1 2,-63-19,63 29,0 2,-1 2,0 3,-72-3,-231 12,187 4,-1278-2,1405-5,0-1,-63-15,64 10,0 2,-65-2,25 13,1 3,-110 24,140-24,-54 1,-13 2,-58-2,64-6,108-1,-1 0,1 1,-1-1,1 1,0 0,-11 6,14-6,-1 0,1 0,-1-1,1 1,-1-1,0 0,0 0,1 0,-1 0,0-1,0 0,0 0,0 0,0 0,0 0,0-1,1 0,-1 1,-6-4,3 1,0 0,0-1,1-1,-1 1,1-1,0 0,0 0,1-1,-1 0,1 0,0 0,1 0,-1-1,2 0,-1 0,-3-8,5 9,0 1,1-1,0 1,0-1,0 0,0 0,1 1,0-1,0 0,1 0,0 1,0-1,0 0,1 1,-1-1,1 1,1-1,-1 1,1 0,0 0,0 0,0 1,5-6,9-8,0 1,2 0,0 2,38-24,91-44,-145 82,31-15,0 1,1 1,0 3,1 0,66-9,-26 12,137 4,-109 1,-1-5,141-28,123-11,-223 42,172 15,-162 8,-42-3,114-1,184 3,-391-15,-1 0,1-2,0 0,0-1,0-1,0 0,0-2,-1 0,0-1,1-1,-2-1,1 0,-1-1,0-1,-1-1,0 0,24-21,-7 1,51-62,10-9,-63 74,-18 17,-1 0,-1-1,16-18,-27 28,1 1,-1-1,0 1,1-1,-1 1,0-1,0 0,1 1,-1-1,0 1,0-1,0 0,0 1,0-1,0 0,0 1,0-1,0 0,0 1,0-1,0 1,0-1,0 0,0 1,-1-1,1 0,0 1,-1-1,1 1,0-1,-1 1,0-1,-22-14,-30 2,-20 7,-137 6,98 2,-300 11,328-5,1 3,-158 44,122-20,-2-6,-178 21,289-49,1-1,0 2,0-1,0 1,0 1,0 0,0 0,1 1,-10 5,31-9,-1 0,1-1,0-1,15-3,341-76,325-63,-505 114,321-9,-473 38,-1 2,0 1,1 2,50 11,-76-11,1-1,-1 1,0 1,-1 0,1 0,-1 1,0 1,0-1,-1 2,0-1,0 1,-1 1,0-1,0 1,-1 1,0-1,8 17,6 20,20 65,3 5,-10-40,4-2,87 129,-124-202,-1 0,1 1,0-1,-1 0,1 0,0 0,0 0,0 0,-1 0,1 0,0 0,0 0,1-1,-1 1,0 0,0 0,0-1,0 1,1-1,-1 1,0-1,3 1,-3-2,-1 0,1 0,0 0,-1 0,1 0,0 0,-1 0,1 0,-1 0,0 0,1 0,-1 0,0 0,0-1,0 1,1 0,-1 0,0 0,-1-2,-7-75,8 76,-20-131,5-1,7 0,12-188,-3 315,0 1,0-1,1 1,0-1,0 1,1 0,0 0,0 0,0 0,1 1,8-11,4-2,1 1,19-16,10-8,-37 32,1 1,0-1,1 2,0 0,1 0,-1 1,1 0,0 1,0 0,25-5,-19 6,0 1,1 1,-1 1,0 0,1 1,-1 1,23 5,-35-4,0 0,0 0,-1 1,1 0,-1 0,1 0,-1 1,0 0,0 0,-1 0,1 1,-1-1,0 1,0 0,5 11,2 1,-1 1,-1 1,11 30,-10-18,0-1,8 60,-5 23,-1 123,-13 764,-2-956,-1 0,-13 54,-4 39,-3 142,19-225,3 1,3-1,1 1,3-1,3 0,2 0,2-1,2 0,3-1,2-1,37 71,-55-121,0 0,-1 0,1 0,0 0,-1 0,1 1,-1-1,1 0,-1 0,0 1,1-1,-1 0,0 0,0 1,0-1,0 0,0 1,0-1,0 0,-1 0,1 1,0-1,-1 0,1 0,-1 0,1 1,-1-1,1 0,-1 0,0 0,0 0,0 0,0 0,1 0,-1 0,0-1,0 1,0 0,-1 0,1-1,0 1,0-1,0 1,0-1,-1 1,1-1,0 0,0 0,-1 0,0 1,-12 1,1-1,-1 0,-26-2,26 1,-240-23,125 7,-182 2,290 14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3:16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10658,'1'2'34,"-1"-1"-1,0 0 0,1 1 0,-1-1 1,1 0-1,-1 1 0,1-1 0,-1 0 1,1 1-1,0-1 0,0 0 0,0 0 1,0 0-1,0 0 0,0 0 0,0 0 1,0 0-1,0 0 0,0 0 0,2 0 1,30 16-100,-21-11 240,18 9 70,25 14 166,-22-1 3848,-22-18-4076,1 0 1,-1-1 0,2-1-1,15 9 1,16 11-69,-9-6 84,0-1 1,1-1 0,2-2 0,-1-2-1,2-1 1,0-2 0,1-2-1,0-2 1,1-1 0,55 3-1,36-5 149,246-20-1,48-45-71,-266 32-84,189-9 0,-226 36-89,0 6 1,-1 5-1,-1 6 1,0 5-1,-1 5 0,-2 5 1,142 60-1,-201-68-56,74 41 1,-110-51-4,-1 0-1,0 1 1,-2 1-1,1 0 1,-2 2-1,18 21 1,-40-43 45,1 0 0,0-1 1,1 1-1,-1 0 0,1 0 1,-1-1-1,1 1 0,1-1 1,-1 1-1,1-1 0,-1 1 1,1-1-1,0 0 0,1 1 1,-1-1-1,1 1 0,0-1 1,0 1-1,1-1 0,-1 1 1,4-7-1,7-5-118,1 0 1,0 0-1,1 1 1,1 1-1,0 0 1,1 2-1,0-1 1,20-10 0,11-4 18,92-38 1,-56 35 7,2 3-1,1 4 0,1 4 0,0 4 0,140-7 1,449 28 135,-502 2-19,57 4-14,238 1-105,-464-13-183,1 0 0,-1-1 0,0 0 0,1 0 0,-1 0-1,0 0 1,0-1 0,0 0 0,0 0 0,0-1 0,0 1-1,0-1 1,-1 0 0,1 0 0,6-8 0,-8 8-302,0 0 0,-1-1 1,1 0-1,-1 1 1,0-1-1,0 0 0,0 0 1,-1 0-1,1 0 0,-1-1 1,0 1-1,0 0 1,-1-1-1,1-5 0,-6-68-7620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3:19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0 684 10098,'6'-1'279,"-1"-1"1,0 1-1,0-1 0,0 0 1,0 0-1,0 0 0,0-1 0,9-5 1,8-5-133,2 0 441,1 0 0,-2-2 0,0-1-1,-1-1 1,-1-1 0,38-40 0,-43 41-533,0-1 0,-2 0 0,0-1 0,-1-1 0,-1 0 0,-1-1 0,-1 0 0,-1 0 0,-1-1-1,6-23 1,-7 17 48,-1 0-1,4-40 1,-9 61-36,-1 0 0,0 0 0,0-1 0,-1 1 0,1 0 0,-2 0 0,1 0 0,-1 0 0,0 0 0,0 0 0,-1 0 0,0 1 0,0-1 0,-7-9 0,8 14-21,0 0 1,0 1-1,0-1 1,0 1-1,0 0 1,0-1 0,0 1-1,0 0 1,-1 0-1,1 1 1,0-1-1,-1 0 1,1 1-1,-1-1 1,1 1-1,0 0 1,-1 0 0,1 0-1,-1 0 1,1 0-1,-1 0 1,1 1-1,-1-1 1,1 1-1,0 0 1,-1 0 0,1 0-1,-3 2 1,-6 1 60,1 1 0,1 1 0,-1-1 0,1 2 0,-9 7 0,6-2-75,0 0 0,1 2-1,0-1 1,1 1 0,0 1 0,1 0-1,1 0 1,0 1 0,1 0 0,1 0-1,-8 34 1,8-21 54,0 1 1,2-1-1,1 1 0,2 0 0,1 0 0,4 39 0,0-40-24,2 1-1,0-1 0,2 0 0,1-1 1,17 37-1,-19-51-63,0-1 0,1 0 0,0 0 0,1-1 0,0 0 0,1 0 1,0-1-1,1 0 0,0-1 0,1 0 0,0-1 0,19 11 0,-24-16-184,1-1 0,0 0 0,0 0 0,0-1 1,0 0-1,0 0 0,0-1 0,0 0 0,1 0 0,-1-1 0,0 0 0,1-1 0,-1 1 0,0-2 0,0 1 0,11-4 1,-11 2-246,-1 0 0,0 0 0,0 0 0,0-1 0,-1 0 1,1-1-1,-1 1 0,0-1 0,0 0 0,0-1 0,-1 1 1,0-1-1,0 0 0,0-1 0,-1 1 0,0-1 0,0 0 1,-1 0-1,3-8 0,25-90-5077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3:20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1 11106,'-5'0'333,"1"1"-1,0 0 1,0 0-1,-1 0 0,1 0 1,0 1-1,0-1 1,1 1-1,-1 0 0,0 0 1,0 1-1,1-1 0,0 1 1,-1 0-1,1 0 1,-5 5-1,-5 8-152,0 0 0,-13 24 0,12-18 742,-9 15-413,3 1 1,0 1 0,3 0-1,1 2 1,2 0 0,2 0-1,-13 76 1,14-32-298,3 0 0,8 168 0,3-199-421,3 0 1,2 0-1,18 61 1,4-24-2636,11 0-3470,-9-27 1008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3:26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2 459 9210,'-2'-11'2086,"2"11"-2083,0-1 0,0 1 0,0-1-1,0 1 1,0-1 0,0 1 0,0 0-1,0-1 1,0 1 0,0-1 0,1 1-1,-1 0 1,0-1 0,0 1 0,0-1 0,0 1-1,1 0 1,-1-1 0,0 1 0,0 0-1,1-1 1,-1 1 0,0 0 0,1-1-1,-1 1 1,0 0 0,1 0 0,-1-1 0,0 1-1,1 0 1,-1 0 0,1 0 0,0-1-1,15-51 3781,-4 9-3771,-6 22 75,0 0 0,-2 0 1,-1 0-1,-1-1 1,0 1-1,-3-43 1,3 75-39,2-1 0,0 0 0,0 0-1,0 0 1,1 0 0,11 15 0,-14-23-46,-1 1 1,1 0-1,0-1 0,0 1 0,0-1 0,0 0 0,0 1 0,1-1 1,-1 0-1,0 0 0,1-1 0,0 1 0,-1-1 0,1 1 1,0-1-1,0 0 0,0 0 0,0 0 0,0 0 0,0 0 0,0-1 1,0 1-1,0-1 0,0 0 0,0 0 0,0 0 0,0-1 0,1 1 1,-1-1-1,0 1 0,0-1 0,0 0 0,0 0 0,-1 0 1,1-1-1,0 1 0,0-1 0,4-3 0,0 0 24,0-1 0,0-1 0,0 1 0,-1-1 0,0 0 0,0-1 0,-1 1 0,0-1 0,0 0 0,-1-1-1,0 1 1,-1-1 0,4-12 0,-1 0-38,-2 0-1,-1-1 0,-1 1 1,0-36-1,3 76-59,1-1 0,1 0 0,8 18 0,13 32 384,-6-10 95,-4 1 0,-1 1 0,-4 1 1,-2 0-1,5 103 0,-16-145-178,-1-1 0,-5 30 0,6-44-169,-1 0 1,0-1 0,0 1-1,0 0 1,0-1 0,0 1 0,-1-1-1,1 0 1,-1 1 0,0-1-1,0 0 1,0 0 0,-1 0 0,1 0-1,-1-1 1,1 1 0,-1-1-1,0 1 1,0-1 0,-4 3-1,4-5-52,0 1-1,0-1 0,0 0 0,0 0 0,0 0 0,0 0 0,0 0 0,0-1 0,0 1 1,0-1-1,0 0 0,0 0 0,0 0 0,1 0 0,-1 0 0,0-1 0,1 1 0,-1-1 0,-4-3 1,-46-43-324,49 44 297,-7-7-47,1-1 0,0 0 0,0 0 0,1-1-1,1 0 1,0 0 0,1-1 0,-7-19 0,12 26-1,0 0 1,0 0-1,1 0 0,0 0 1,0 0-1,0-1 0,1 1 1,0 0-1,1-1 0,0 1 1,0 0-1,0 0 0,1-1 1,0 1-1,0 1 0,1-1 1,0 0-1,0 0 0,8-10 1,-2 3-292,2 1 1,-1 0 0,2 1-1,0 0 1,0 0-1,22-14 1,-25 20-315,0 0 0,0 1 0,0 1 0,1-1 1,-1 1-1,21-4 0,-29 7 551,0 1 1,0 0-1,0 0 1,0 0-1,0 0 1,0 0-1,0 0 0,0 0 1,0 0-1,0 0 1,0 1-1,0-1 1,0 0-1,0 1 1,0-1-1,0 0 1,0 1-1,0 0 0,0-1 1,-1 1-1,1-1 1,0 1-1,0 0 1,0 1-1,29 40-4794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3:26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0 11282,'-7'3'2761,"4"3"-2121,-9 5 128,-1 3 177,1 3-497,-7 8-296,1-8-88,2 5-56,-3-5-8,7-3-112,-4-3-272,1 3-769,-4-2-1495,-28-12-1769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3:27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1 333 632,'3'-28'12129,"11"-19"-10305,2-10-2226,-14 39 559,-1-1 1,-2-33-1,0 10 481,5 69-560,2 0 0,0 0 0,2 0 1,1-1-1,15 30 0,-23-53-80,0-1-1,0 1 1,0-1-1,0 1 0,0-1 1,1 0-1,-1 1 1,1-1-1,0 0 1,-1 0-1,1 0 1,0 0-1,0 0 1,0-1-1,1 1 1,-1-1-1,0 1 1,1-1-1,-1 0 1,0 0-1,1 0 1,0 0-1,-1 0 1,1 0-1,-1-1 1,1 0-1,0 1 1,4-1-1,-3-1 5,1 0 0,-1-1 0,0 1 0,0-1-1,0 0 1,0 0 0,0 0 0,0-1 0,-1 1-1,1-1 1,-1 0 0,0 0 0,0 0 0,0 0 0,0-1-1,0 1 1,2-6 0,10-16 25,-2-1 0,-1 0 0,-1-1 0,-2-1 0,0 0 0,-2 0 0,5-39 0,-8 65-359,5 12 153,10 23 114,-12-22 94,15 26 186,-1 1-1,-1 1 1,-3 0-1,-1 1 1,-2 1-1,13 64 1,-23-86 13,-1 1 1,-1-1 0,-1 1-1,-1 0 1,0 0-1,-1-1 1,-2 1 0,0 0-1,-1-1 1,0 0-1,-2 0 1,-1 0 0,0-1-1,-1 0 1,-1 0 0,-16 24-1,22-38-210,0 0 0,0 0-1,0-1 1,-1 1 0,1-1 0,-1 0-1,0 0 1,0 0 0,0-1-1,0 1 1,-1-1 0,1 0 0,0 0-1,-1-1 1,0 1 0,1-1 0,-1 0-1,0 0 1,0-1 0,1 1 0,-1-1-1,0 0 1,0 0 0,0-1-1,0 0 1,1 1 0,-1-1 0,0-1-1,1 1 1,-1-1 0,1 0 0,-1 0-1,1 0 1,-5-4 0,2 3-108,1-1 1,0-1-1,-1 1 1,1-1-1,1 0 0,-1-1 1,1 1-1,0-1 1,0 0-1,1 0 1,-1-1-1,1 1 1,1-1-1,-1 0 0,1 0 1,1 0-1,-1-1 1,1 1-1,0-1 1,1 1-1,-1-9 0,2 6-204,1 0 0,0 0 0,1 0 0,0 1 0,0-1 0,1 0 0,7-14 0,41-69-4070,-34 65 2745,42-74-3450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06:18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17 720,'0'0'4626,"6"-2"-4312,26-12 2128,6 14-2046,-11-1-133,42 2 161,-65 0-403,0-1 0,1 1 0,-1 0 1,0 0-1,0 1 0,0-1 0,0 1 0,0 0 0,0 0 0,0 0 0,-1 0 0,1 1 1,3 2-1,-6-3 72,0 1 0,1-1 0,-1 1 0,0-1 0,-1 1 0,1 0 0,0-1 1,-1 1-1,0-1 0,1 1 0,-1 0 0,0-1 0,-1 1 0,1 0 0,0-1 0,-1 1 1,1 0-1,-1-1 0,0 1 0,0-1 0,0 1 0,0-1 0,0 1 0,-1-1 0,1 0 0,-3 4 1,-8-2-105,9-4 7,1 1-1,-1 0 0,0 0 1,1 0-1,-1 0 0,1 0 1,-1 0-1,1 1 0,0-1 1,-4 3-1,-51 27 1067,31-19-1058,-3-1 0,29-11-13,0 1 0,0-1 1,1 0-1,-1 1 0,0-1 0,0 0 1,0 0-1,1 1 0,-1-1 0,0 0 1,0 1-1,0-1 0,1 0 0,-1 0 1,0 0-1,1 1 0,-1-1 0,0 0 1,1 0-1,-1 0 0,0 0 0,1 0 1,-1 1-1,0-1 0,1 0 0,-1 0 1,0 0-1,1 0 0,-1 0 0,0 0 1,1 0-1,-1 0 0,0 0 0,1-1 1,0 1-1,0 1-52,59-4 46,-31 2-20,55 3 0,-76-2 32,0 2-1,0-1 0,0 1 1,-1 0-1,1 1 1,0 0-1,-1 0 0,0 0 1,0 1-1,0 0 0,9 8 1,-14-11 17,0 0 1,-1 1 0,0-1-1,1 1 1,-1-1 0,0 1-1,0 0 1,0 0 0,0-1-1,0 1 1,0 0 0,0 0-1,-1 0 1,1 0 0,-1 0-1,1 0 1,-1 0 0,0 0-1,0 0 1,0 0 0,0 0-1,0 0 1,0 0 0,-1 0-1,1 0 1,-1 0 0,0 3-1,0-2 53,-1 0 0,1 0 0,-1 0 0,1 0 0,-1-1 0,0 1 0,0-1 0,0 1 0,0-1-1,-1 0 1,1 0 0,-1 0 0,1 0 0,-1 0 0,0 0 0,-4 2 0,-351 113 1243,357-117-1725,-4 1 1131,3-14-10221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3:27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0 213 7026,'27'-28'5559,"-18"21"-5233,-1-2 0,1 1 0,-2-1 0,8-11 0,3-10 312,-3 0 1,14-34-1,-23 57-533,-1 18 233,4 9 101,44 38-62,5 6-2132,-19-18-3253,-13-13 831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3:28.3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7586,'8'15'1075,"2"1"-1,0-1 1,15 18 0,-8-11-464,-1-1-451,142 207 2621,-142-199-2296,-2-1 1,0 2 0,-2 0 0,-1 1 0,-2-1 0,10 54-1,-11-16-336,-3 2 0,-2-1 0,-4 0 0,-3 1 0,-22 119 0,9-113-1202,-3 0 0,-46 115 1,17-84-1705,-36 53-1697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3:48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 9578,'23'-5'4863,"113"-6"-2526,-130 11-1857,58-7 338,-46 4-1219,0 1 0,0 0 0,1 1 0,-1 1 1,0 1-1,29 5 0,-46-6 215,1 1-1,-1-1 1,0 0 0,0 1 0,1-1-1,-1 1 1,0-1 0,0 1-1,0 0 1,0 0 0,1-1 0,-1 1-1,0 0 1,-1 0 0,1 0 0,0 0-1,0 0 1,0 0 0,0 0-1,-1 1 1,1-1 0,-1 0 0,1 0-1,-1 0 1,1 1 0,-1-1-1,0 0 1,1 1 0,-1-1 0,0 2-1,-6 45-5371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3:49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88 11466,'-3'-3'2465,"6"6"-2465,-3-6-16,22 3 16,12-8 24,13-4 192,12-2-152,-3-2-64,-9 4 48,-7-2-48,-8 9-128,-8 2-688,-5 3-1113,15 28-2247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3:50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 12979,'-4'11'1792,"1"0"-1496,-6 23-8,9 5-96,0 6-144,3 0-48,6-6-360,1-8-480,-4-6-336,3-11-481,-9-8-151,-21-48-352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3:51.0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4 11707,'-3'-3'1680,"0"3"-1680,0 0 0,12 8-536,4-2-817,11 2-463,51 18-1233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3:51.5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5057,'0'0'7114,"4"0"-6170,5 3-856,10 0 64,9 2 56,12-2-56,4-3-104,-1 3 0,1-3-48,-7 0-368,-12 6-376,-3-6-385,-13 5-455,-6 1-712,-34 25-2857</inkml:trace>
  <inkml:trace contextRef="#ctx0" brushRef="#br0" timeOffset="1">66 247 9730,'-3'0'4777,"3"-3"-4281,-3 3-488,9 3 0,9 0-8,4 2 8,12-2 8,4 0-16,2-3-88,-6 0-472,0 0-376,-6-3-432,3 0-569,38-2-927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3:51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1 433 12099,'14'-27'587,"2"0"0,1 1 1,1 1-1,1 1 0,22-23 1,39-49-552,-77 91-2,17-21 277,-1-2-1,-2-1 0,20-43 0,-37 76-124,0 0 0,0 0 0,0 0 0,0 0 0,1 0 0,-1 1 0,3 4 0,0 11-112,0 57-118,-12 129 0,0-65-3960,7-100-92,-6 2-1507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3:50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1101 67 6761,'-48'-27'7870,"41"22"-7809,0 0 1,0 1 0,-1 0 0,0 0 0,1 1 0,-1 0-1,-1 0 1,1 0 0,0 1 0,-1 1 0,-12-2 0,-25 5 51,1 1 0,0 3 0,1 1 0,-1 2 0,2 2 1,-1 2-1,2 2 0,-1 2 0,2 2 0,1 1 0,0 2 1,2 2-1,-37 30 0,65-46-113,1 0-1,0 0 1,0 1-1,1 1 1,0-1 0,1 1-1,0 1 1,0-1 0,1 1-1,-6 16 1,10-22-8,0 1 0,0-1 0,1 1 0,0-1 0,0 1 0,1 0 0,0-1 0,0 1 0,0 0 0,0 0 0,1-1 0,0 1 0,0-1 0,1 1 0,-1-1 0,1 1 0,0-1 0,1 0 0,-1 0 0,1 0 0,0 0 0,1 0 0,-1-1 0,8 8 0,1 0-5,1-1 1,0-1-1,1 0 0,0-1 1,0 0-1,1-2 1,28 12-1,122 31 7,-60-21-7,-97-27 12,0 1-1,0 0 1,-1 1 0,1-1-1,-1 2 1,1-1 0,-1 1-1,-1 0 1,8 7 0,-12-10 3,0 0 0,0 0 1,-1 0-1,1 0 0,-1 1 1,0-1-1,1 1 0,-1-1 1,0 1-1,0-1 0,-1 1 1,1 0-1,0-1 0,-1 1 1,0 0-1,0 0 0,0 0 0,0-1 1,0 1-1,0 0 0,-1-1 1,1 1-1,-1 0 0,0 0 1,1-1-1,-1 1 0,-1-1 1,1 1-1,0-1 0,-4 5 1,-6 9 14,0 0 1,-2 0 0,0-1 0,-1-1-1,-20 16 1,-84 58 34,66-51-57,-58 39 9,-72 54 89,159-110-78,0 1 1,1 0 0,2 2-1,0 1 1,-20 30 0,34-44-12,1-1 0,0 0 0,0 1 0,1 0 0,1 0 0,0 1 0,0-1 0,0 0 0,-1 22 0,4-27-5,0-1 0,0 0 0,1 1 0,-1-1 0,1 0 0,0 0 0,0 1 0,0-1 1,1 0-1,-1 0 0,1 0 0,0 0 0,0 0 0,0-1 0,1 1 0,0-1 0,-1 1 1,1-1-1,0 0 0,0 0 0,1 0 0,-1-1 0,1 1 0,-1-1 0,1 0 1,7 4-1,3-1 81,1 0 1,-1-1-1,1-1 1,0 0-1,1-1 1,-1 0-1,0-1 0,20-2 1,126-17 538,-119 12-613,390-67-885,-358 59-1061,-73 14 1864,-1 0 1,0 0-1,1 0 1,-1-1-1,0 1 0,1 0 1,-1 0-1,0 0 0,1 0 1,-1 0-1,0 0 1,1 0-1,-1 0 0,0 0 1,1 0-1,-1 0 0,0 0 1,1 1-1,-1-1 1,0 0-1,1 0 0,-1 0 1,0 0-1,1 0 0,-1 1 1,0-1-1,0 0 1,1 0-1,-1 1 0,0-1 1,0 0-1,0 0 0,1 1 1,-4 18-4054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3:52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9322,'0'0'1400,"10"27"-840,-5-19-304,-1 1 0,0 0 0,0 0 0,-1 1 0,0-1 0,0 1 0,-1-1 0,1 20 0,-2 1 794,-5 49 0,4-69-1090,1 11 84,1-14-13,0-8 102,2-12-101,1 1-1,0 0 1,1 0 0,0 0-1,1 0 1,0 1 0,1 0-1,0 1 1,11-12 0,-11 14-49,0 0 1,0 0 0,1 1 0,0 0-1,0 0 1,1 1 0,0 1 0,0-1-1,0 1 1,0 1 0,16-4-1,-22 7 33,1 0-1,-1 1 0,0 0 0,1 0 0,-1 0 0,0 1 0,0-1 0,1 1 1,-1 0-1,0 0 0,0 1 0,0-1 0,0 1 0,4 2 0,51 38 364,-7-5-371,-31-24-215,-17-10-164,0 0 0,0-1 0,0 1 0,0-1 0,0 0 0,0 0-1,1-1 1,-1 1 0,1-1 0,7 1 0,28-1-3215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1:13.2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3409,'0'1'8224,"0"21"-8235,2 7 182,2-1-1,0 1 0,14 46 0,5 27 14,-15-27 22,-4 134 1,-4-132-86,-1-68-110,0 1 0,-1-1 0,0 0 0,0 1 0,-1-1 0,0 0 0,-1 0 0,0-1 0,0 1 0,-1-1 0,0 0-1,0 0 1,-1-1 0,0 1 0,-10 8 0,11-12-7,4-5-9,1 1 0,0 0 1,-1 0-1,1-1 0,-1 1 0,1 0 0,-1-1 0,1 1 0,0-1 1,-1 1-1,1 0 0,-1-1 0,1 1 0,0-1 0,0 1 0,-1-1 1,1 1-1,0-1 0,0 1 0,0-1 0,0 1 0,-1-1 0,1 0 1,0 1-1,0-1 0,0 1 0,0-1 0,0 1 0,0-1 0,0 1 1,1-1-1,-1 1 0,0-2 0,0-28-271,0 26 225,-1-8 28,2-1 0,0 1 1,0 0-1,1 0 0,0 0 0,1 0 0,1 1 0,-1-1 0,2 1 1,0 0-1,0 0 0,1 0 0,0 1 0,14-17 0,134-159-44,38-53 6,-187 232 68,-1 0 0,1 0 0,-1 0 0,0 0 0,-1-1 0,0 0 1,0 1-1,-1-1 0,0 0 0,2-15 0,-4 22 317,0 24-111,0-13-186,-1-1 0,-1 0 0,1 0 0,-2 0 0,1 0 0,-1 0 0,-7 14 0,-36 62 113,4-10-21,35-55-83,0 1 0,1 0-1,2 0 1,0 0 0,1 0 0,1 1 0,1-1 0,2 26 0,-1-46-46,1-1 1,-1 1-1,0 0 1,1 0-1,-1-1 1,1 1-1,-1 0 1,1-1-1,-1 1 1,1-1-1,0 1 1,-1 0-1,1-1 1,0 0-1,-1 1 0,1-1 1,0 1-1,-1-1 1,1 0-1,0 1 1,0-1-1,0 0 1,-1 0-1,1 0 1,0 0-1,0 0 1,0 1-1,1-2 1,30 3-449,-28-3 301,13 2-367,-1-2 0,1-1 1,-1 0-1,0 0 1,0-2-1,0 0 0,0-1 1,0-1-1,-1 0 0,15-9 1,16-10-3307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3:54.2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1149 6233,'8'2'5875,"46"4"-4703,-38-9-814,0 0 0,0-2 0,0 1 0,-1-2 0,0 0 0,0-1 0,0 0 0,-1-1 0,0-1 0,-1 0 0,0-1 0,17-17 0,15-17-73,73-94 0,-87 99-176,-2 3-95,-3-1 1,-1 0-1,-2-2 0,-1-1 0,-3-1 0,20-57 0,-30 71-28,-1-1 1,-2-1-1,-1 1 1,-1-1-1,-1 1 1,-2-1-1,-1 0 0,-1 0 1,-1 0-1,-13-56 1,13 75 9,-1 1-1,-1-1 1,1 0 0,-2 1 0,1 0 0,-1 0 0,-1 0 0,0 0 0,-11-12 0,15 18 1,-1 1-1,0-1 1,1 1 0,-1 0-1,0 0 1,0 0 0,0 0-1,-1 0 1,1 1 0,0-1-1,-1 1 1,1 0 0,-1 0-1,1 0 1,-1 0 0,1 1-1,-1 0 1,1 0 0,-1 0-1,0 0 1,1 0 0,-1 0-1,1 1 1,-1 0 0,1 0-1,-1 0 1,1 0 0,-1 0-1,1 1 1,-4 2 0,-3 2-5,0 1 0,1 0 0,0 0 1,1 1-1,-1 0 0,1 1 1,1 0-1,0 0 0,-8 13 0,-7 15 40,-19 47 0,34-70-18,-20 45 170,3 2 1,2 0-1,3 2 1,3 0-1,-14 108 1,26-139-143,2 0 0,1 1 0,2-1 0,1 0 0,1 0 0,2 0 0,1-1 1,2 1-1,1-1 0,1-1 0,2 0 0,0 0 0,26 41 0,-28-57-81,0 0 0,1 0 0,1-1 0,0 0 0,1-1 0,0-1 0,0 0 0,2 0 0,-1-2 0,29 15 0,-35-20-201,1 0 1,0-1-1,0 0 0,0-1 1,0 0-1,0 0 0,0-1 1,1 0-1,-1-1 1,0 0-1,1 0 0,-1-1 1,0 0-1,1 0 0,-1-1 1,0-1-1,0 0 0,0 0 1,-1 0-1,1-1 0,13-9 1,-16 9-125,-1 1-1,-1-1 1,1 0 0,-1-1 0,1 1-1,-1-1 1,0 0 0,-1 0 0,5-7 0,51-109-4503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3:56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424 4 8274,'-2'-1'184,"1"1"0,-1-1 0,0 1 0,1 0 0,-1-1 0,1 1 0,-1 0 0,0 0 0,1 0 0,-1 0 0,1 0 0,-1 0 0,1 1 0,-1-1 0,0 1 0,1-1 0,-1 1 0,1-1 0,-1 1 1,1 0-1,0-1 0,-1 1 0,1 0 0,0 0 0,-1 0 0,1 0 0,0 1 0,0-1 0,0 0 0,0 0 0,0 1 0,0-1 0,1 0 0,-1 1 0,0 1 0,-13 15 314,-15 19 85,1 2 1,3 1 0,1 1-1,2 1 1,2 1 0,-15 46-1,-70 279 345,81-264-751,4 1 0,-5 111 0,22-166-806,2 1 1,3 0-1,1-1 0,3 0 1,3 0-1,20 72 1,-27-114 6,0 0 1,1-1-1,0 1 1,0-1-1,1 0 0,0 0 1,0 0-1,0-1 1,1 1-1,8 8 0,28 12-4768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3:57.2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0 400 12419,'5'-16'313,"1"1"-1,0 0 1,1 0 0,0 1 0,1 0 0,12-16 0,22-40-252,-42 70-59,10-20 46,0-1 0,-1 0 0,-1 0 0,-1 0 0,-1-1-1,-1 0 1,4-40 0,-7 98 187,1 0 1,2 1-1,2-1 0,1-1 0,21 59 0,-27-90-241,0 1 0,0-1 0,0 1 0,1-1 0,0 0 0,0 0 0,0 0 0,0 0 0,1-1 0,-1 1 0,1-1 0,0 0 1,0 0-1,0 0 0,8 3 0,-9-5 1,-1 0 1,1 0 0,0-1-1,0 0 1,0 1 0,0-1-1,0 0 1,0 0 0,0 0-1,0-1 1,0 1 0,0-1 0,0 0-1,-1 0 1,1 0 0,0 0-1,0 0 1,-1 0 0,1-1-1,-1 1 1,1-1 0,-1 0-1,0 0 1,1 0 0,-1 0-1,3-5 1,13-15 37,-2-1-1,-1-1 1,0 0-1,-2-1 1,-1-1 0,16-48-1,-28 73-41,0 0 1,1 0-1,-1 0 0,0 0 0,0 1 0,1-1 0,-1 0 1,1 0-1,-1 0 0,1 1 0,-1-1 0,1 0 0,-1 1 0,1-1 1,0 0-1,-1 1 0,1-1 0,0 1 0,-1-1 0,1 1 1,0-1-1,0 1 0,0-1 0,0 1 0,0 0 2,0 0-1,0 0 0,0 1 0,0-1 1,0 1-1,0-1 0,-1 0 1,1 1-1,0-1 0,0 1 0,-1 0 1,1-1-1,0 1 0,-1 0 1,1-1-1,-1 1 0,1 0 0,-1 0 1,1 0-1,24 53-21,-21-44 90,10 31 41,-2 0 0,-1 1 0,-2 1 0,-3-1 0,-1 1 0,0 48 0,-6-27 77,-2 0 0,-3 0 0,-20 94 0,13-105 292,-22 62 0,29-100-309,0 0 0,-1 0 1,0-1-1,-1 0 1,-1 0-1,0-1 0,-1 0 1,-18 19-1,26-30-129,0-1 0,0 1 0,0 0 0,0-1-1,0 1 1,-1-1 0,1 0 0,0 1 0,-1-1 0,1 0 0,0 0-1,-1-1 1,0 1 0,1 0 0,-1-1 0,1 0 0,-1 0-1,0 1 1,1-2 0,-1 1 0,-4-1 0,3 0-24,0-1 0,1 1 0,-1-1 0,1 0 0,0 0 0,0-1 0,0 1 0,0-1 0,0 1 0,0-1 0,0 0 1,1 0-1,-3-4 0,-3-6-61,0-1 0,0 0 1,2-1-1,0 1 1,0-1-1,-3-16 0,3 7-27,1 0-1,2-1 1,0 0 0,1 1-1,1-1 1,2 0-1,0 0 1,6-26-1,-3 34-422,1-1 0,0 1 0,2-1-1,0 1 1,1 1 0,0 0 0,2 0-1,0 1 1,0 0 0,2 0 0,0 1-1,20-18 1,55-47-3536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3:57.6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 9602,'0'0'4193,"-4"2"-3689,4 12-192,0 3 336,4 11-24,5 6-384,-6 2-136,3-2-96,-3-3 0,0-9-8,-3-8 0,4-5-280,-4-7-704,3-2-936,-3-8-697,-3-45-1208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3:58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4 8082,'-3'0'4777,"0"-3"-4145,0 3-16,6 0-1400,-3 3-64,3-3-105,-9 0-3664,-28 0 257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3:58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68 7154,'-3'2'409,"0"0"1,0 0 0,0 1 0,0-1 0,0 1 0,1 0 0,-1 0 0,1 0 0,0 0 0,0 0 0,0 0 0,-2 6 0,1-3-149,1 1 0,0 0 0,0 0 0,1 0 0,0 0 0,0 9 0,1 12-342,1 0-1,10 47 0,-4-24 1131,-1 16-446,-3-24-505,1-1 1,2 1-1,2-1 0,22 65 1,-25-93-681,1-1 0,1 1 0,9 14 1,-13-25 83,0 1 1,-1-1-1,1 1 1,1-1-1,-1 0 1,0 0 0,1 0-1,-1-1 1,7 5-1,29 5-4584</inkml:trace>
  <inkml:trace contextRef="#ctx0" brushRef="#br0" timeOffset="1">668 0 5953,'6'17'4785,"10"-3"-3929,3 20 521,5 13-233,4 1-280,-9 5-472,-3 3-232,-1 3-40,-8-3-48,-11 3-72,-2-5-64,-9-1-488,-7 3-1232,-53 78-2825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3:59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411 0 11338,'-15'3'2689,"9"3"-2025,-13 10 392,6 1-263,4 11-497,-7 3-224,7 0-16,-3 3-48,-7-1 0,-12 4-8,-3 5-336,-13 3-793,-3-3-1471,-81 50-3522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4:02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11 470 944,'-10'-5'11272,"13"-8"-8108,18-20-4735,-13 22 2446,2-9-737,0 1-1,-1-1 0,-1-1 1,-1 0-1,-1 0 0,-1 0 0,-1-1 1,-1 1-1,0-1 0,-2 0 0,-1 0 1,-2-24-1,-3-30 95,2 47-25,2 25-77,2 10 20,-1 2-167,2 24 5,1-1 0,2 1 0,1-1 0,13 41 0,-17-65 14,1 1-1,1-1 1,-1 0 0,1-1 0,0 1 0,1 0 0,0-1-1,0 0 1,0 0 0,7 5 0,-8-8-6,1 0 0,-1 0 0,1 0 0,-1-1 0,1 0 0,0 0 0,0 0 0,0-1 0,0 0 0,0 0-1,0 0 1,0 0 0,1-1 0,-1 0 0,0 0 0,10-1 0,-8-1 18,0 1 0,-1-1 0,1 0 0,-1-1 0,1 1 0,-1-1 0,0-1 0,0 1 0,0-1 0,-1 0 0,1 0 0,-1-1 0,0 1 0,0-1-1,0 0 1,-1-1 0,0 1 0,0-1 0,4-8 0,0-1 12,0 0 0,-2-1 0,0 0 0,0 0 0,-2 0 0,5-30-1,-6 35-321,1 13 102,5 28 35,6 52 188,-4 1 227,-3 1-1,-5 0 1,-8 115-1,0-155-6,-1 1-1,-2-1 0,-2-1 1,-3 1-1,-1-2 0,-1 0 0,-3-1 1,-25 43-1,39-76-185,-1 0 0,0-1 0,-1 0 0,0 0 0,0 0 0,-13 11 0,17-17-49,0 0 0,1 1 0,-1-1 0,0 0 0,0 0 0,0 0 0,0 0 0,0 0 0,0-1 0,0 1 0,0-1 0,0 1 0,0-1 0,-1 0 0,1 1 0,0-1 0,0 0 0,0-1 0,0 1 0,0 0 0,-1-1 0,1 1 0,0-1 0,0 1 0,0-1 0,0 0 0,0 0 0,0 0 0,1 0 0,-1 0 0,0-1 0,0 1 0,-2-3 1,-3-4-38,0 1 1,1-1-1,0 0 1,1-1 0,0 0-1,0 1 1,1-2 0,0 1-1,0 0 1,1-1 0,0 0-1,1 1 1,0-1 0,1 0-1,0 0 1,0 0 0,1-1-1,0 1 1,1 0-1,0 0 1,1 0 0,0 0-1,5-13 1,-1 2-424,2 0 1,0 1-1,1-1 0,2 2 1,0-1-1,1 1 0,0 1 1,2 0-1,25-26 0,3 6-2580,28-23-1429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4:02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1 280 2929,'10'-19'7950,"30"-12"-6087,-4 2-914,-16 4-362,-2-1-1,0-1 1,22-47 0,-14 26-354,-22 58-49,2 0-1,-1 1 1,1-2-1,14 18 0,5 11-118,-9-11-115,16 27-1574,-16-16-4768,-12-19 102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4:03.2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5569,'-3'5'6630,"6"8"-4663,11 16-3206,-10-21 1940,6 32-35,-8-29-360,1 0 0,-1 0 0,2-1 0,-1 1 0,8 13-1,-10-23-375,0 0 0,-1 1 0,1-1 0,0 0-1,0 0 1,0 0 0,0 0 0,0 0 0,0-1-1,0 1 1,0 0 0,0 0 0,1-1 0,-1 1-1,0 0 1,0-1 0,1 0 0,-1 1 0,3 0-1,-2-2-201,0 1-1,0 0 1,0-1-1,1 1 0,-1-1 1,0 0-1,0 1 1,0-1-1,0 0 1,0 0-1,0 0 0,-1-1 1,1 1-1,0 0 1,0-1-1,1-1 0,11-20-2563,4-29-1954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1:13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1 162 2657,'0'0'5321,"8"-2"-5120,1-1-124,0 0 0,0-1 0,-1 0-1,0 0 1,0-1 0,0 0 0,0-1 0,-1 0 0,0 0-1,0 0 1,0-1 0,8-12 0,4-2 91,-16 19-150,-1 0 1,1-1 0,-1 0 0,1 1 0,-1-1 0,0 0 0,0 0 0,0 0 0,0-1 0,0 1 0,-1 0 0,1-1 0,-1 1 0,1-7 0,-2 9-6,0 1-11,0 0 0,0 0 0,0-1 1,0 1-1,0 0 0,0-1 0,0 1 1,0 0-1,0 0 0,0-1 0,0 1 1,0 0-1,0-1 0,0 1 0,0 0 1,0 0-1,0-1 0,0 1 0,0 0 1,1 0-1,-1-1 0,0 1 0,0 0 1,0 0-1,1 0 0,-1-1 0,0 1 1,0 0-1,0 0 0,1 0 0,-1 0 1,0 0-1,0-1 0,1 1 0,-1 0 1,0 0-1,0 0 0,1 0 0,-1 0 1,1-1 521,-1 36-323,0-24-162,0 10 60,-2 0 0,-1 0 0,0 0 0,-2 0 0,0-1 0,-1 1 0,-2-1 0,0-1 0,0 1 0,-17 25 0,8-12-22,13-24-57,0 1-1,-1-1 0,0 0 0,-1 0 0,-9 11 1,103-16 94,159-4 49,-143 0-2772,-72-1 22,-6-4-2073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4:03.7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 10794,'0'-3'1201,"0"0"-1201,6 0-120,3 0-777,4 3-79,-4-2-16,0 2-112,-9-6-361,-3 6-791,-22 8-665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4:04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0 2505,'-1'0'361,"1"0"0,-1 1-1,1-1 1,-1 0 0,1 0 0,-1 0 0,1 0 0,-1 0 0,1 1 0,-4 2 3249,3-3-3249,1 1 0,0-1 0,0 1 0,-1-1 0,1 1 0,-4 19 2511,8 34-4183,-2-29 2480,1 83 116,5 91-15,-5-171-2146,1-1-1,2 1 1,0-1 0,20 50-1,-24-73 327,0 0 0,-1 0-1,2-1 1,-1 1-1,0-1 1,1 0 0,-1 1-1,1-1 1,4 3 0,16 9-4291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4:04.5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1 7826,'3'2'4417,"0"4"-3937,-3 16-216,6 4 584,1 13-152,-7 6-480,3-3-96,-6 5-48,-4-2-24,-2-3-40,0 3-8,-4-6-184,1-5-448,-4-3-800,7-11-1353,-16-4-3544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4:04.9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602 0 7938,'72'157'4990,"-37"-84"-4051,41 119 0,-61-137-403,-3 1-1,-2 1 1,-3 0 0,1 87 0,-10-43 332,-25 169 0,-22-4-123,-92 292 0,107-461-647,-79 160 0,-38 19-631,31-106-3452,52-96-879,-63 46-3564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6:15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356 6 6273,'-5'0'3012,"-2"-6"-1620,-3 12 3788,-22 5-3841,-11 6-1621,-22 14 353,42-21 35,1 1 0,0 1 0,-37 26 0,54-33-94,-1 0-1,0 0 1,1 1-1,0-1 1,1 1-1,-1 0 1,1 1-1,0-1 1,0 1-1,1 0 1,0-1-1,0 1 1,1 1-1,0-1 1,0 0 0,-1 16-1,2-12-7,1 0 1,0 1-1,1-1 0,0 0 1,1 0-1,1 1 1,-1-1-1,2-1 0,-1 1 1,1 0-1,1-1 0,0 0 1,1 0-1,0 0 0,0-1 1,1 0-1,0 0 0,1 0 1,0-1-1,0 0 0,0-1 1,1 0-1,1 0 0,14 7 1,-15-9-370,0-1 1,1 0 0,-1-1-1,1 0 1,0 0 0,0-1-1,0 0 1,0-1-1,0 0 1,20-1 0,-6-6-2098,18-16-428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6:15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10778,'3'3'150,"-1"-1"1,1 1-1,-1-1 0,0 1 0,1 0 0,-1 0 0,0 0 0,-1 0 1,1 0-1,0 0 0,-1 0 0,2 6 0,4 6 104,5 8-185,59 123 601,-64-128-318,-1-1 1,0 1-1,-2 0 1,0 0-1,-1 1 1,1 30-1,-6-79 95,-9-45 1,6 51-467,1 0 0,1-1 0,1 1 0,1-1 0,1 0 0,4-32 0,-4 55-53,1 0 1,-1 1-1,0-1 1,1 1-1,-1-1 1,1 0-1,-1 1 1,1-1-1,0 1 1,0 0 0,0-1-1,0 1 1,0 0-1,0-1 1,0 1-1,0 0 1,0 0-1,1 0 1,-1 0-1,0 0 1,1 0-1,-1 0 1,1 0 0,-1 1-1,1-1 1,0 1-1,-1-1 1,1 1-1,-1-1 1,1 1-1,0 0 1,-1 0-1,4 0 1,1 1-563,0 0 0,0 0 1,0 1-1,0 0 0,0 0 0,-1 0 1,1 1-1,-1 0 0,6 4 0,43 28-5662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6:16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82 9994,'0'-2'138,"0"1"0,0-1 0,1 0 0,-1 1 0,0-1 0,0 0 0,-1 1 0,1-1 0,0 0 0,-1 1 0,1-1 0,-1 1 1,1-1-1,-1 1 0,1-1 0,-1 1 0,0-1 0,0 1 0,0-1 0,0 1 0,0 0 0,0 0 0,0 0 0,-1-1 0,1 1 0,0 0 0,-1 0 0,1 1 0,0-1 0,-1 0 0,1 0 0,-1 1 0,1-1 0,-1 1 0,0-1 0,1 1 0,-3 0 0,-9 1-35,1 2 0,-1 0-1,0 1 1,1 0 0,-1 1 0,1 0-1,1 1 1,-1 0 0,1 1 0,0 0-1,0 1 1,-18 18 0,24-22-112,-1 1 1,1 0 0,1 1-1,-1-1 1,1 1 0,-1 0-1,2 0 1,-1 0 0,1 1-1,0-1 1,0 1 0,1 0-1,-1 0 1,2 0 0,-1 0-1,1 0 1,0 0 0,0 0-1,1 0 1,0 0 0,0 1 0,1-1-1,0 0 1,0 0 0,3 8-1,-3-13 6,0 1 0,1 0 0,-1-1 0,1 1 0,-1-1-1,1 1 1,0-1 0,0 0 0,0 0 0,0 0 0,0 0 0,1 0 0,-1 0-1,1 0 1,-1-1 0,1 1 0,-1-1 0,1 0 0,0 0 0,0 0 0,-1 0-1,1 0 1,0-1 0,0 1 0,0-1 0,0 0 0,0 0 0,0 0 0,0 0-1,0 0 1,0-1 0,0 1 0,3-2 0,3 0 25,0-1 1,0 0-1,0 0 0,-1-1 1,1 0-1,-1 0 0,0-1 1,0 0-1,10-9 1,-4 1-54,-1 0 1,-1-1-1,1 0 1,-2-1 0,15-25-1,-22 33-258,0 0 0,-1 0 0,0-1 0,0 1 0,-1-1 0,1 1 0,-2-1 0,1 0 0,-1 0 0,0 0 0,-1 0 0,0 0 0,0 1 0,-1-1 0,-3-15 0,4 21 58,-1 0-1,1 0 0,-1 1 1,0-1-1,1 0 1,-1 0-1,0 0 1,0 1-1,-1-1 0,1 0 1,0 1-1,0-1 1,-3-1-1,-36-16-4866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6:16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9 9658,'-1'-1'184,"0"0"-1,0 0 1,-1 0-1,1 1 1,-1-1 0,1 0-1,-1 1 1,1-1-1,-1 1 1,1-1 0,-1 1-1,1 0 1,-1 0-1,1 0 1,-1 0 0,0 0-1,1 0 1,-1 0-1,1 0 1,-1 1 0,1-1-1,-1 0 1,1 1-1,-1 0 1,1-1 0,-1 1-1,1 0 1,0 0-1,-2 1 1,-45 24 48,47-26-225,-34 21 128,23-15-126,1 0-1,0 1 1,0 0-1,0 1 1,1 0 0,0 1-1,-17 19 1,27-28-29,0 1 0,0 0 1,-1-1-1,1 1 1,0-1-1,0 1 1,0 0-1,0 0 0,0-1 1,0 1-1,0 0 1,0-1-1,0 1 0,0 0 1,0-1-1,0 1 1,0 0-1,1-1 0,-1 1 1,0 0-1,0-1 1,1 1-1,-1-1 0,1 1 1,-1-1-1,0 1 1,1-1-1,-1 1 1,1-1-1,-1 1 0,1-1 1,-1 1-1,1-1 1,0 0-1,-1 1 0,1-1 1,-1 0-1,2 1 1,27 12-313,-25-11 331,14 3-31,0 0 0,29 4 0,-34-7 66,0 0 0,0 1 0,-1 0 0,1 1 0,-1 0 0,0 1 0,15 8 0,-26-12 22,0-1-1,0 1 0,0 0 0,0-1 0,0 1 0,0 0 0,0 0 0,-1 0 0,1 0 1,0 0-1,0 0 0,-1 0 0,1 0 0,0 0 0,-1 0 0,1 0 0,-1 0 0,0 0 0,1 1 1,-1-1-1,0 0 0,0 0 0,0 0 0,0 1 0,0-1 0,0 2 0,-1 0 61,1 0-1,-2 0 0,1 0 0,0 0 0,0-1 1,-1 1-1,0 0 0,1-1 0,-1 1 0,-3 3 1,-6 4 123,1 0 0,-2-1 1,-18 13-1,25-19-310,-67 40 3,65-39-566,-1 0 0,1-1 0,-1 0 0,0-1-1,0 0 1,0 0 0,0 0 0,-10 0 0,-1-6-3903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6:16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256 9 4393,'-7'-8'8012,"-3"17"-5626,-5 10-2086,-104 58 935,118-76-1251,0 0 0,1 1-1,-1-1 1,0 0 0,1 0-1,-1 0 1,1 1 0,0-1-1,-1 0 1,1 0 0,0 1-1,0-1 1,0 0 0,0 1 0,0-1-1,0 0 1,0 0 0,0 1-1,0-1 1,1 0 0,-1 1-1,1-1 1,-1 0 0,1 0-1,-1 0 1,1 1 0,-1-1-1,2 1 1,19 32-455,-13-23 397,2-1 0,-1 0-1,20 14 1,-20-17 279,0 1-1,0 0 1,0 0-1,-1 1 0,10 14 1,-16-19-110,0 0 0,0-1 1,-1 1-1,1 0 0,-1 0 0,0 0 1,0 0-1,0 0 0,-1 1 0,1-1 1,-1 0-1,0 0 0,0 0 0,-1 1 0,1-1 1,-1 0-1,0 0 0,0 0 0,0 0 1,-2 4-1,1-4-69,-1 0 1,1 1-1,0-1 1,-1-1-1,0 1 1,0 0-1,0 0 0,-1-1 1,1 0-1,-1 0 1,0 0-1,1 0 1,-1 0-1,-1-1 1,1 0-1,0 0 0,0 0 1,-1 0-1,-4 1 1,-12 2-1155,-1 0 1,-42 4-1,33-6-1975,-7 2-1130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6:17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8146,'0'0'5505,"0"-3"-4521,7 6-696,-1-3-24,12 5 40,7-5-200,3 3-104,-6-3-208,0 3-448,-3 3-1096,-7-6-1105,1 8-3520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1601 760,'0'0'5237,"2"18"-1429,2-19-3771,0-1 1,1 1-1,0 0 1,-1-1 0,0 1-1,0-1 1,1-1-1,-2 0 1,7-5-1,42-39 68,-25 21-28,281-286 726,-14-28 130,-139 157-310,122-168 272,-258 321-837,-14 20-54,1 0 1,0 1-1,1 1 0,0 0 0,0 0 1,0 0-1,8-5 0,-9 8 0,-1-2 1,0 1-1,0 0 0,0-1 0,-1 0 0,6-11 1,4-5-1,-13 22 7,0 0 1,-1-2 0,1 2 0,1 0-1,-1 0 1,0-1 0,-1 0 0,0 0-1,1 1 1,0-1 0,0 1 0,-1-2-1,1 1 1,-1 1 0,0-1 0,1-1 0,-1 2-1,0-5 1,0 5 9,-1 0 0,0 0 1,0 1-1,1-1 0,-1 0 0,0 1 1,1-1-1,-1-1 0,0 2 0,0-1 0,0 1 1,0 0-1,1-1 0,-1 1 0,0 0 0,0 0 1,0-1-1,0 1 0,0 0 0,1 0 1,-1 0-1,0 0 0,0 0 0,0 1 0,0-1 1,-1 0-1,-145 18-116,146-18 100,3-8-34,0 2 11,-1-2 1,2 1-1,-1 0 1,2 0-1,-2 0 1,2 2-1,-1-2 1,1 1-1,0 0 1,0 1-1,0-1 1,1 1-1,0 1 1,-1-1-1,1 1 1,0-1-1,0 2 1,1-1-1,-1 2 1,11-5-1,-15 7 51,6 6 31,1 9 103,-3-1-65,-2-6-31,-1 2-1,1-1 1,-1 0-1,0 0 1,0 0-1,-1 1 0,0-1 1,-1 13-1,1 16-136,0-26-464,0 0 1,-1 0-1,0 1 1,-1-1 0,0 1-1,0 0 1,-1-1 0,0 0-1,0 0 1,-2 0 0,1 0-1,-7 14 1,-14 17-3261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1:15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1376,'0'0'5149,"1"0"-5139,-1 0-1,1 0 1,-1 0-1,1 0 1,-1 0-1,1 0 0,0 0 1,-1 0-1,1 0 1,-1 0-1,1 0 1,-1 0-1,1 1 0,-1-1 1,1 0-1,-1 0 1,1 1-1,-1-1 1,1 0-1,-1 1 1,0-1-1,1 0 0,-1 1 1,1-1-1,-1 1 1,1 0-1,12 46 1055,-1-12-572,-2 1 0,-2 0 0,-1 0 0,4 71 0,-11 178 346,0-283-831,0 0-1,1 0 0,-1 0 0,0 0 0,-1 0 0,1 0 0,0 1 1,-1-1-1,1 0 0,-1 0 0,1 0 0,-1 0 0,0 0 1,0-1-1,0 1 0,0 0 0,0 0 0,-1 0 0,1-1 0,0 1 1,-1-1-1,0 1 0,1-1 0,-1 1 0,-3 1 0,4-12-150,1 5 128,-1-4 1,1 0 0,-1-1-1,2 1 1,-1 0-1,1 0 1,0 0 0,1 0-1,0 0 1,0 0 0,1 0-1,0 1 1,0-1-1,1 1 1,0 0 0,0 0-1,6-8 1,165-172-66,-9 11 77,-164 175 8,0-1 0,-1 0 0,1 0 0,0 0 0,-1 0 0,0-1 0,1 1 0,-1 0 0,0 0 0,0-1 0,0 1 0,0-1 0,-1 1 0,1-1 0,0-4 0,-1 6 297,-10 21-44,-17 16-99,2 0-1,1 2 1,-20 42-1,35-60-54,0 1 0,2 0 0,0 0 0,2 1 1,0 0-1,1 0 0,2 0 0,-1 26 0,3-45-110,-1 0-1,1 0 1,0 0-1,1 0 0,-1 0 1,0 0-1,1 0 1,0 0-1,-1 0 1,1 0-1,0 0 1,1 0-1,-1-1 1,0 1-1,1 0 1,0-1-1,3 5 0,-2-5-77,0 0-1,1-1 1,-1 1-1,1-1 1,0 1-1,-1-1 0,1 0 1,0-1-1,0 1 1,0 0-1,-1-1 1,1 0-1,8-1 0,-3 2-319,1-2 0,-1 1 0,0-1 0,1 0-1,-1-1 1,0 0 0,0-1 0,0 0 0,0 0-1,-1-1 1,1 0 0,10-7 0,20-17-4546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6:18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41 251 5921,'51'-4'4315,"-35"0"-3762,1 0 0,-1-1 0,18-7 1,-26 9-437,1-1 1,-1 0 0,0 0-1,0-1 1,0 0-1,-1-1 1,0 0 0,0 0-1,0 0 1,-1-1-1,1 0 1,7-12 0,-12 16-60,-1-1 1,1 1-1,-1-1 1,0 1 0,0-1-1,0 0 1,-1 0-1,1 1 1,-1-1 0,0 0-1,0 0 1,0 0-1,-1 1 1,1-1-1,-1 0 1,0 1 0,0-1-1,0 0 1,-1 1-1,1-1 1,-1 1 0,0 0-1,0-1 1,0 1-1,0 0 1,-3-3 0,2 2-66,0 1 1,0 0 0,0 0-1,-1 0 1,1 0 0,-1 0-1,0 1 1,0-1 0,0 1-1,0 0 1,0 1 0,0-1-1,0 1 1,-1-1 0,1 1 0,0 0-1,-1 1 1,1-1 0,-1 1-1,1 0 1,-6 0 0,2 2 11,0 0 0,1 0 0,-1 1 1,1 0-1,0 0 0,0 1 1,0 0-1,0 0 0,1 0 0,-1 1 1,1 0-1,1 0 0,-1 1 1,-7 8-1,6-4 46,-1 0 0,2 1 1,-1 0-1,1 0 0,1 0 0,0 1 0,1 0 0,-6 23 1,8-22-15,0-1 0,0 1 0,2-1 0,-1 1 0,1 0 0,1 0 0,1-1 0,4 24 0,-3-28-57,-1 0 0,1-1 0,0 1-1,0-1 1,1 0 0,0 0 0,1 0 0,-1-1-1,1 1 1,1-1 0,-1 0 0,1 0 0,0-1 0,8 6-1,-11-8-188,0-1 0,1 1-1,-1-1 1,1 0-1,0 0 1,0 0-1,0-1 1,0 1 0,0-1-1,0 0 1,0 0-1,0-1 1,0 1-1,0-1 1,0 0 0,1 0-1,-1 0 1,0 0-1,0-1 1,0 0 0,0 0-1,1 0 1,-1 0-1,-1-1 1,1 1-1,0-1 1,0 0 0,4-3-1,51-45-2354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6:18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8650,'6'17'1371,"0"0"-1,2-1 1,11 18 0,4 11-567,-20-40-675,17 38 246,-10-28 115,-10-15-474,0 0 0,0 0 0,0 0 0,0 0 0,0-1 0,0 1 0,0 0 0,0 0 0,0 0 0,0 0-1,0 0 1,0 0 0,0 0 0,0 0 0,1-1 0,-1 1 0,0 0 0,0 0 0,0 0 0,0 0 0,0 0 0,0 0 0,0 0 0,0 0 0,0 0 0,0 0 0,1 0 0,-1 0 0,0 0 0,0 0 0,0 0-1,0 0 1,0 0 0,0 0 0,0 0 0,1 0 0,-1 0 0,0 0 0,0 0 0,0 0 0,0 0 0,0 0 0,0 0 0,0 0 0,0 0 0,1 0 0,-1 0 0,0 0 0,0 0 0,0 0 0,0 0-1,0 0 1,0 0 0,0 1 0,0-1 0,0 0 0,0 0 0,0 0 0,1 0 0,-1 0 0,0 0 0,0 0 0,0 0 0,0 0 0,0 1 0,0-1 0,0 0 0,0 0 0,2-12-47,1 1-1,1-1 1,0 1 0,0-1 0,12-19 0,-13 24 21,1 2 0,0-1 0,0 0 0,0 1-1,1-1 1,-1 1 0,1 0 0,1 1 0,-1-1 0,1 1 0,9-5 0,-13 8 24,0 0 0,1 0 0,-1 1 1,0 0-1,1-1 0,-1 1 0,1 0 0,-1 0 1,0 0-1,1 0 0,-1 1 0,1-1 1,-1 1-1,0-1 0,0 1 0,1 0 1,-1 0-1,0 0 0,0 0 0,0 0 1,0 1-1,0-1 0,0 0 0,0 1 1,0 0-1,-1-1 0,1 1 0,-1 0 1,1 0-1,1 2 0,6 9 270,-1-1-1,0 1 1,9 22-1,-11-21-233,26 66-1225,-28-93-3091,5-37 192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6:18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10122,'3'6'3857,"0"5"-3465,6 17 128,4 14 280,9 17-208,-1 3-327,-2 5-17,0-6 32,-7-2-152,-5-8-80,-1-4 24,-3-4-72,-3-10-304,0-5-393,-3-11-647,-3-3-880,-4-8-705,-46-23-3048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6:19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1 158 10498,'3'0'2641,"-3"-6"-2193,3 3-248,13-2-128,12-1 16,12 0 248,16-10 248,6-1 8,7-3-200,-7 3-136,-3-2-176,-6 5-8,-6-3-72,-6 8 0,-1 7-520,-9 4-1120,0 12-1353,4 71-1808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6:19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 6649,'7'8'5267,"14"9"-4771,-17-14 149,11 10-316,0 0 0,-1 2 0,-1-1 0,0 2 0,-1 0-1,-1 0 1,-1 1 0,0 0 0,-1 1 0,-1 0-1,0 0 1,-2 1 0,0 0 0,-1 0 0,3 26 0,-16-210-60,6 151-563,1 0 237,0 0 0,0 0-1,2-1 1,2-16 0,-3 29-123,0 0 1,0 0-1,0-1 0,1 1 1,-1 0-1,1 0 1,0 0-1,0 0 0,-1 0 1,1 0-1,0 0 1,1 1-1,-1-1 0,0 0 1,0 0-1,1 1 1,-1-1-1,1 1 0,0-1 1,-1 1-1,1 0 1,0 0-1,0 0 0,0 0 1,0 0-1,0 0 0,0 0 1,0 0-1,0 1 1,0-1-1,0 1 0,0 0 1,0-1-1,0 1 1,0 0-1,4 1 0,49 9-3844</inkml:trace>
  <inkml:trace contextRef="#ctx0" brushRef="#br0" timeOffset="1">611 104 8314,'4'-28'4367,"0"-15"-2810,-4 41-1492,0 1 0,0-1 0,0 1 0,0-1 0,0 0 0,0 1 0,-1-1 0,1 0-1,-1 1 1,1-1 0,-1 1 0,1-1 0,-1 1 0,0-1 0,0 1 0,0 0 0,0-1 0,0 1 0,-2-2 0,2 3-19,0 0 0,-1 0 0,1 0 0,-1 0 0,1 0 1,-1 0-1,1 0 0,-1 0 0,1 1 0,0-1 0,-1 0 1,1 1-1,-1-1 0,1 1 0,0 0 0,-1-1 0,1 1 1,0 0-1,0 0 0,0 0 0,0 0 0,0 0 0,0 0 0,-2 2 1,-30 31-3,31-31-34,-62 80-147,59-75 128,-1 1 1,2 0-1,-1 0 0,1 0 0,0 0 0,1 0 0,0 1 1,-2 14-1,5-23 6,0 0 1,-1 0-1,1 0 1,0 0-1,0 0 1,0 0-1,0 0 1,0-1-1,0 1 1,1 0-1,-1 0 1,0 0-1,0 0 1,1 0-1,-1 0 1,0 0-1,1-1 1,-1 1-1,1 0 1,-1 0-1,1 0 1,-1-1-1,1 1 1,0 0-1,-1-1 1,1 1-1,0 0 1,-1-1-1,1 1 1,0-1-1,0 0 0,0 1 1,-1-1-1,1 1 1,0-1-1,0 0 1,0 0-1,0 1 1,0-1-1,0 0 1,0 0-1,0 0 1,0 0-1,-1 0 1,1 0-1,0 0 1,0-1-1,0 1 1,0 0-1,0 0 1,0-1-1,0 1 1,-1-1-1,1 1 1,0-1-1,1 0 1,6-2 39,-1-1 0,1 1-1,-1-2 1,12-7 0,-1-6-364,-1 1-1,-1-2 0,0 0 0,-1-1 1,-1-1-1,20-40 0,-23 50-3096,-11 12 3177,1 0 0,0 0-1,0 0 1,0 0 0,-1 0 0,1 0 0,0 1 0,-1-1-1,1 0 1,-1 0 0,1 1 0,-1-1 0,0 0 0,0 1 0,1-1-1,-1 0 1,0 1 0,0 0 0,9 71-3941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6:20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106 687 4145,'2'10'6696,"3"-19"-3705,3-23-1224,-8-7-1347,-2 0 0,-2 0-1,-1 1 1,-2-1 0,-13-39-1,9 39-376,2 0 0,2-1 0,1 0 0,0-64 0,7 98-55,0 1 1,0-1-1,0 1 1,1-1 0,0 1-1,0-1 1,0 1-1,1 0 1,-1 0-1,1 0 1,0 1-1,1-1 1,-1 1-1,1-1 1,0 1-1,0 0 1,0 1-1,1-1 1,-1 1-1,1 0 1,0 0-1,0 0 1,0 0-1,0 1 1,1 0-1,8-2 1,-10 2 26,1 1 0,0 0 0,0 0 0,-1 0 0,1 1 0,0 0 0,0 0 0,0 0 0,0 0 0,-1 1 0,1-1 0,0 1 0,0 1 0,-1-1 0,1 1 0,-1-1 0,1 1 0,-1 1 0,0-1 0,0 0 0,0 1-1,0 0 1,0 0 0,0 0 0,-1 1 0,0-1 0,1 1 0,-2 0 0,1 0 0,0 0 0,2 5 0,-2-4 48,-1 1 0,1 1-1,-1-1 1,-1 0 0,1 0-1,-1 1 1,0-1 0,0 1 0,-1-1-1,0 1 1,0-1 0,-1 1-1,1-1 1,-2 1 0,1-1-1,-1 1 1,-4 11 0,4-14-46,0 0 1,-1 0-1,1 0 1,-1 0 0,0 0-1,0-1 1,0 1-1,-1-1 1,1 0-1,-1 0 1,0 0-1,0 0 1,0-1-1,0 1 1,0-1-1,0 0 1,-1-1-1,1 1 1,-1-1-1,1 1 1,-1-1 0,0-1-1,1 1 1,-1-1-1,-6 0 1,-3-1-234,0 0 0,0-2 0,1 0-1,-21-6 1,19 4-760,0 1 0,-28-4 0,30 11-1666,8 7-1399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6:20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1 309 456,'8'-3'9237,"0"-6"-5931,11-25-3129,-17 30 558,6-14-545,0 0 1,-1-1 0,-1 0-1,6-34 1,-10 41-134,-1 1 1,0-1 0,-1 1 0,0-1 0,0 1 0,-1-1-1,-1 1 1,0 0 0,-6-18 0,-2 61 450,10-25-537,-1 1 0,2-1 0,-1 1 0,1-1 0,0 1 0,0-1 0,1 0 0,0 0 0,0 1 1,7 12-1,-8-18 7,1 0 0,-1 0 1,0 0-1,1 0 1,0 0-1,-1-1 0,1 1 1,0 0-1,0-1 1,0 1-1,0-1 0,0 0 1,0 0-1,0 0 1,0 0-1,0 0 0,1 0 1,-1 0-1,0-1 1,1 1-1,-1-1 0,1 0 1,-1 0-1,0 0 1,1 0-1,-1 0 0,1 0 1,-1-1-1,0 1 1,1-1-1,-1 1 0,0-1 1,1 0-1,-1 0 1,0 0-1,4-3 0,-2 1 58,1 0 0,-1 0-1,0-1 1,0 0 0,0 0-1,0 0 1,-1 0-1,0 0 1,0-1 0,0 0-1,0 1 1,-1-1 0,3-7-1,16-26 151,-20 38-187,-1 0 1,1-1-1,-1 1 0,1 0 1,-1-1-1,1 1 1,-1 0-1,1 0 1,0 0-1,-1-1 1,1 1-1,0 0 1,-1 0-1,1 0 1,-1 0-1,1 0 0,0 0 1,-1 0-1,1 1 1,0-1-1,-1 0 1,1 0-1,-1 0 1,1 0-1,-1 1 1,1-1-1,0 0 1,-1 1-1,1-1 0,-1 0 1,1 1-1,-1-1 1,0 1-1,1-1 1,-1 1-1,1-1 1,-1 1-1,0-1 1,1 1-1,-1-1 1,0 1-1,0 0 0,1-1 1,-1 2-1,18 27 284,5 18-100,-2 1-1,-2 1 0,-2 1 0,-2 0 1,12 77-1,-23-103-27,-2 1-1,0 0 1,-1 0 0,-2 0 0,-1 0 0,-1 0-1,0 0 1,-2-1 0,-1 0 0,-1 0 0,-2 0-1,0-1 1,-19 35 0,26-54-138,1 0 0,-1-1 0,-1 1 1,1-1-1,-1 0 0,1 0 0,-1 1 0,0-2 0,0 1 0,0 0 0,0-1 1,-1 1-1,1-1 0,-1 0 0,1 0 0,-1 0 0,0-1 0,0 1 0,0-1 1,0 0-1,0 0 0,0 0 0,0-1 0,0 1 0,0-1 0,0 0 0,0 0 0,0-1 1,0 1-1,0-1 0,0 0 0,0 0 0,-5-2 0,1-1-15,0 0 0,0 0 0,0-1 1,1 0-1,0-1 0,0 1 0,0-1 0,1-1 0,0 1 0,0-1 0,1 0 0,0-1 0,0 1 0,-6-13 1,6 8-50,-1 0 0,2-1 1,0 1-1,0-1 1,1 0-1,1 0 0,0-1 1,0 1-1,2 0 1,0-1-1,0 1 0,1 0 1,5-23-1,-4 27-59,1 0-1,0 0 1,0 1-1,1-1 0,1 1 1,-1 0-1,1 0 1,0 0-1,1 1 1,0 0-1,0 0 1,1 0-1,-1 1 0,1 0 1,1 0-1,-1 1 1,1 0-1,0 0 1,0 0-1,14-4 1,-10 4-360,0 1 0,1 0 0,-1 1 1,1 0-1,-1 1 0,1 0 0,18 0 0,84 3-3877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6:21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2280,'-3'5'11406,"7"7"-7881,13 19-5093,-10-18 2582,13 32-382,-2 2 1,-2-1-1,-3 2 1,16 97-1,-21-90-650,-3-13-606,2-1 1,1-1-1,18 49 0,-26-86 109,1-1 0,0 1 0,0 0 0,1 0 0,-1-1 0,1 1 0,-1-1 0,1 1 0,0-1 0,0 0 0,0 1 0,0-1 0,0 0 0,4 2 0,7-4-6385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6:22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277 178 7378,'2'-21'5503,"3"1"-3466,-4 15-1966,1 0 0,-1-1 0,0 1 0,0 0 0,-1 0 0,0-1-1,0 1 1,0 0 0,0-1 0,-2-7 0,1 9 10,0 1-1,0-1 1,0 0 0,-1 1-1,1-1 1,-1 1 0,0-1-1,0 1 1,0 0-1,0-1 1,0 1 0,-1 0-1,1 1 1,-1-1 0,0 0-1,0 1 1,0 0 0,0-1-1,-1 1 1,-3-2 0,3 3-35,-1 0 0,1 0 0,-1 0 0,1 1 0,-1-1 0,1 1 0,-1 0 0,1 1 0,-1-1 1,0 1-1,1 0 0,-1 0 0,1 0 0,-8 3 0,1 1-62,0 0-1,0 1 1,0 1 0,1-1-1,0 2 1,0-1-1,1 1 1,0 1 0,0 0-1,1 0 1,-14 20-1,17-20 0,1 0 0,-1 1-1,2 0 1,-1 0-1,2 0 1,-1 0-1,1 0 1,1 1 0,-1-1-1,2 14 1,0-21 15,0 1 1,0-1-1,0 0 1,0 1-1,1-1 1,0 0-1,-1 1 1,1-1-1,1 0 1,-1 0-1,0 0 0,1 0 1,-1 0-1,1 0 1,0 0-1,0-1 1,0 1-1,1-1 1,-1 1-1,0-1 1,1 0-1,0 0 1,-1 0-1,1 0 1,0 0-1,0-1 1,0 1-1,0-1 0,0 0 1,0 0-1,1 0 1,-1 0-1,0 0 1,1-1-1,5 1 1,-1-2 40,0 0 0,1 0 0,-1 0 1,0-1-1,0-1 0,0 1 0,-1-1 0,1 0 1,0-1-1,-1 0 0,0 0 0,0-1 0,0 1 0,-1-2 1,0 1-1,0-1 0,0 0 0,10-13 0,-8 10-312,-1 0 0,-1-1 0,1 0 0,-2 0-1,1 0 1,-1-1 0,-1 0 0,0 0-1,0 0 1,-2-1 0,1 1 0,1-24 0,-9 8-3495,-14-8-1352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6:22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7 10882,'5'-6'2778,"-10"7"-1153,-15 13-58,-33 25-1101,45-35-474,0 1 0,0 0 0,0 1 0,1 0 0,0 0 0,0 1 0,1 0 0,0 0 0,0 0 0,0 1 0,-5 10 0,10-17 1,0 1 0,1-1-1,-1 1 1,1-1 0,-1 1-1,1 0 1,0-1-1,-1 1 1,1 0 0,0-1-1,0 1 1,0-1 0,0 1-1,1 0 1,-1-1 0,0 1-1,1 0 1,-1-1 0,1 1-1,-1-1 1,1 1-1,1 1 1,0 0-25,1 0 0,-1 0 0,1-1 0,-1 1 0,1-1 0,0 0 0,0 0 0,0 0 0,6 3 0,4 1-58,0-1 0,0-1 0,1 0 0,15 3 0,46 12 500,-72-18-383,0 0 0,1 0 0,-1 0 0,0 0 0,-1 1 0,1-1 0,0 1 1,0 0-1,-1-1 0,1 1 0,-1 1 0,1-1 0,-1 0 0,0 1 0,0-1 0,0 1 0,0-1 0,0 1 0,-1 0 0,2 4 0,-2-6-20,-1 1 0,0-1-1,0 1 1,-1-1 0,1 1 0,0 0-1,0-1 1,-1 1 0,1-1 0,-1 1-1,1-1 1,-1 1 0,0-1 0,0 0-1,1 1 1,-1-1 0,0 0 0,0 0-1,0 1 1,-1-1 0,1 0 0,0 0-1,0 0 1,0 0 0,-1-1 0,1 1-1,-1 0 1,1 0 0,0-1 0,-1 1 0,1-1-1,-1 1 1,0-1 0,1 0 0,-1 0-1,1 1 1,-3-1 0,-7 1-1603,0 0-1,0 0 1,0-2 0,-14 0 0,-27-6-6237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1:16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56,'0'0'5892,"4"-1"-5029,8-1 126,0 0 0,0 0 0,20 0 0,-17 3-924,-1 0 0,0 0 0,0 1 0,0 1 0,0 1 0,0 0 0,0 0 0,-1 1 0,24 13 0,-33-14-43,-1-1 0,0 0-1,0 1 1,-1-1 0,1 1 0,-1 0 0,1 0-1,-1 0 1,0 0 0,-1 1 0,1-1-1,-1 0 1,0 1 0,0-1 0,0 1 0,-1-1-1,1 1 1,-1-1 0,0 1 0,0-1 0,-1 1-1,0-1 1,1 1 0,-1-1 0,-1 1-1,1-1 1,-1 0 0,1 0 0,-1 1 0,-1-1-1,1-1 1,-3 5 0,-25 16 41,25-21-47,1-1-1,0 1 1,-1 0-1,1 1 1,1-1 0,-1 1-1,0-1 1,1 1-1,-1 0 1,1 0 0,1 1-1,-1-1 1,0 1-1,1-1 1,0 1 0,0 0-1,0 0 1,1 0-1,0 0 1,-2 10 0,3-3 22,0-6-6,0 0 0,0 0-1,0-1 1,1 1 0,0 0 0,3 10 0,-3-14-27,0 1 0,1-1 0,-1 0 0,1 1 0,0-1 0,-1 0 0,1 0 0,0 0 0,1 0 0,-1 0 0,0-1 0,0 1 0,1-1 0,-1 1-1,1-1 1,-1 0 0,5 2 0,22 5 33,0 0 0,0-2 0,1-1 0,-1-2 0,1-1 0,0-1 0,0-1 0,38-6 0,-54 5-91,0-1 1,0-1-1,0 0 1,-1-1-1,1-1 1,-1 0-1,0-1 1,19-10-1,-25 11-263,1 0-1,-1-1 0,1 0 0,-1 0 0,-1 0 0,0-1 1,0 0-1,0 0 0,0-1 0,-1 1 0,-1-1 0,1 0 0,-1-1 1,3-8-1,2-30-4908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6:23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29 7698,'21'-21'5056,"-18"13"-3001,-16 15 553,-20 13-1446,17-11-1035,-1 1 0,1 1 0,0 0 1,-22 23-1,35-32-148,1 0-1,0 0 1,0 1 0,0-1 0,0 1 0,0-1 0,1 1 0,-1 0 0,1 0 0,0 0-1,0 0 1,0 0 0,0 0 0,0 0 0,0 0 0,1 0 0,0 0 0,0 0 0,0 0 0,0 0-1,0 1 1,0-1 0,1 0 0,-1 0 0,1 0 0,0 0 0,0 0 0,0 0 0,1 0-1,-1 0 1,1-1 0,-1 1 0,1 0 0,4 4 0,6 5-11,1 0 0,0-1 0,1 0 0,0-1-1,0 0 1,1-2 0,32 15 0,-28-14 115,0 0 0,0 2 0,-1 0 1,22 19-1,-40-30-23,1 1 0,-1-1 1,1 1-1,-1 0 0,0 0 0,1-1 1,-1 1-1,0 0 0,0-1 1,0 1-1,1 0 0,-1 0 0,0 0 1,0-1-1,0 1 0,0 0 1,0 0-1,-1-1 0,1 1 0,0 0 1,0 0-1,0-1 0,-1 1 1,1 0-1,0 0 0,-1-1 0,1 1 1,0 0-1,-1-1 0,1 1 0,-1-1 1,1 1-1,-1-1 0,1 1 1,-1-1-1,0 1 0,1-1 0,-1 1 1,0-1-1,0 1 0,-35 23 1445,30-20-1456,-50 33 180,-47 26-2087,19-28-2883,-27-6-1803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1.38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2 5641,'0'-2'8671,"0"5"-7474,1 0-1199,1 0 0,-1 0 1,0 0-1,1 0 0,-1 0 1,1 0-1,0-1 0,0 1 1,0 0-1,0-1 1,1 0-1,-1 1 0,4 1 1,12 15 13,-11-8 1,0 1 0,0-1 1,-1 1-1,-1 1 0,0-1 0,0 1 1,-1 0-1,-1 0 0,0 0 0,-1 0 1,-1 0-1,0 1 0,0-1 0,-2 15 1,1-2 24,1-7-9,-2-1 0,0 1 0,-4 24 0,3-36-26,1-1 0,-2 1 0,1-1 0,-1 1 0,0-1 0,0 0 0,-1 0 0,1 0 0,-1-1 0,-1 1 0,1-1 0,-9 8 0,-28 14-68,41-26 30,-1-11-208,0 1 198,1 0 0,1-1-1,-1 1 1,2-1 0,-1 1-1,1 0 1,1 0 0,-1 0-1,2 0 1,-1 0 0,6-9-1,24-34 45,-13 24 0,-1-1-1,-2-1 0,-2-1 1,20-50-1,-29 65-3,3-11-6,-9 27 339,5 10 77,-6 51-297,-1-18 101,7 70-1,-3-102-157,-1 0-1,2 0 1,-1 0-1,1 0 1,1 0-1,0-1 1,1 1-1,0-1 1,0 0-1,1-1 1,8 11-1,-13-19-55,-1 0 0,1 0 0,0 0 0,-1 0 0,1 0-1,0 0 1,0 0 0,0 0 0,0-1 0,0 1 0,0 0-1,-1-1 1,1 1 0,1-1 0,-1 1 0,0-1 0,0 1 0,0-1-1,0 0 1,0 1 0,0-1 0,0 0 0,1 0 0,-1 0 0,0 0-1,0 0 1,0 0 0,0 0 0,1 0 0,-1-1 0,0 1 0,0 0-1,0-1 1,0 1 0,0-1 0,0 1 0,0-1 0,0 1-1,1-2 1,3-3-33,-1 0 0,1 0-1,-1 0 1,-1-1 0,7-11-1,-1 2-14,-6 10-121,0-1 0,0 1 0,-1-1-1,0 0 1,3-11 0,-1-15-5216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2.36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0 139 8122,'0'0'2156,"5"-3"-2068,-2 1 47,-1 0 0,1 0 0,-1 0-1,0 0 1,0 0 0,0 0 0,0 0-1,0-1 1,-1 1 0,1-1 0,0 1-1,-1-1 1,0 0 0,0 1 0,0-1-1,0 0 1,0 0 0,0-4 0,1 3-82,-1-1 0,1 0 0,1 1 0,-1-1 1,1 1-1,3-6 0,-3 7-50,-1-1 1,0 1-1,1 0 0,-2-1 1,1 0-1,0 1 0,-1-1 1,1 0-1,-1 0 0,0 0 1,0-4-1,-1 7 108,4 22-57,-2-9-69,0 0 0,-2 0 0,1 0 0,-3 21 0,1 22 201,5 118 785,-4-153-96,37-24-1301,94 1 556,-89 4-98,-41-2-116,0 1 1,-1-1 0,1 0-1,-1 1 1,1-1-1,-1 0 1,0 1 0,1-1-1,-1 0 1,0 1 0,1-1-1,-1 0 1,0 0 0,0 1-1,1-1 1,-1 0 0,0 0-1,0 1 1,0-1 0,0 0-1,0 0 1,0 1 0,0-1-1,-1 0 1,1 0-1,0 0 1,0 1 0,0-1-1,-1 0 1,1 1 0,-1-2-1,-8-6-2803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3.60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1249 198 6425,'0'0'5021,"-23"-14"-5001,-75-46 3,75 46 404,-1 2 1,-1 0-1,0 2 0,0 0 1,-49-10-1,31 9-78,-2 1-173,0 1 0,-1 2 1,0 2-1,-58 2 0,79 2-139,0 2-1,-1 0 1,1 2-1,0 1 1,0 1-1,0 1 0,1 1 1,-43 19-1,45-15 2,1 1 0,1 1-1,0 1 1,1 0 0,0 2 0,1 0-1,1 1 1,0 0 0,1 2-1,1 0 1,1 0 0,1 2-1,1 0 1,-16 35 0,17-33 61,2 0 0,0 1 0,1 0 0,1 1 0,2 0 1,0 0-1,2 0 0,-1 46 0,2 13 104,1-25 102,6 66 0,-2-106-222,1-1-1,0 0 0,2-1 0,0 1 0,16 31 1,55 79 220,-51-91-163,1-1 1,2-2-1,45 43 1,-52-57-124,2-1 0,0-1 1,1-1-1,0-1 0,2-2 0,27 13 0,-47-25 1,165 64 457,-140-56-324,1-2 1,0-1 0,49 4-1,-35-7 216,78-6 0,-102 0-272,-1-1 0,0-1 0,0-1-1,0-1 1,34-14 0,-24 5 9,-1-1-1,-1-2 1,0 0-1,-1-2 1,-1-2 0,-2 0-1,0-2 1,-1 0-1,22-30 1,-32 35-31,0-1-1,-1-1 1,-2 0 0,0-1-1,-1-1 1,-1 1 0,-1-2 0,-1 1-1,-2-1 1,0 0 0,-1-1 0,-2 1-1,2-37 1,-5 30-38,1-6 11,-1 0 0,-2 0-1,-1 0 1,-2 0 0,-17-62-1,5 54 9,-2 1 0,-2 1 0,-2 0 0,-2 2-1,-1 1 1,-3 1 0,-1 1 0,-41-41 0,55 63-191,-1 0 1,-1 2 0,0-1 0,0 2-1,-2 1 1,1 0 0,-2 1 0,1 1-1,-2 1 1,1 1 0,-1 1 0,-37-7 0,-136 7-3418,162 7 2400,-84 0-4119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5.19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24 0 3385,'0'0'7711,"9"5"-7681,-7-4-14,5 3 114,-1 0-1,1 0 1,0 0 0,-1 1 0,0 0 0,0 1 0,-1-1-1,1 1 1,5 8 0,-3 1 153,0 0 1,0 0-1,-1 1 0,-1 0 1,-1 0-1,0 0 1,-1 1-1,2 23 0,-1 18 20,-2 63-1,-3-118-292,-1 0 0,1 0 0,-1 0 0,0-1 0,0 1 0,0 0 0,0-1 0,0 1 0,-1 0 0,1-1 0,-1 1 0,0-1 0,1 0 0,-1 0 0,0 0 0,-1 0 0,1 0 0,0 0 0,-1 0 0,1 0 0,0-1 0,-1 0 0,0 1 0,-3 0 0,-9 5-129,-1-1 1,-33 7 0,32-8-51,-2-3-113,18-2 263,1 0-1,0 0 1,0 0 0,0 0-1,-1 0 1,1-1 0,0 1-1,0 0 1,-1 0 0,1 0-1,0 0 1,0 0 0,0 0-1,-1-1 1,1 1 0,0 0-1,0 0 1,0 0 0,0 0-1,0-1 1,-1 1 0,1 0-1,0 0 1,0 0 0,0-1-1,0 1 1,0 0 0,0 0 0,0-1-1,0 1 1,0 0 0,0 0-1,0-1 1,0 1 0,0 0-1,0-2-4,1 0 0,0 0 1,0 0-1,0 0 0,0 1 0,0-1 0,1 1 0,-1-1 0,0 1 0,1-1 0,-1 1 0,1 0 0,2-2 0,22-16 197,100-81 354,-110 86-487,-1-1-1,-1-1 1,0 0 0,-1-1 0,16-27 0,-25 34 8,0 1 0,0-1 0,-2 1 0,1-1 0,-1 0 0,0 0-1,-1 0 1,0 0 0,-1 0 0,-1-11 0,1 21 132,0 38 547,-1-13-690,-1 0 0,-2 0 1,-7 30-1,-1-2 187,9-23-41,0 0 0,3 46 0,1-36-34,-2-38-149,1 0 0,0-1-1,0 1 1,1 0 0,-1 0 0,0 0 0,1-1 0,-1 1 0,1 0 0,-1-1 0,1 1 0,0 0 0,0-1 0,-1 1 0,1-1-1,1 1 1,-1-1 0,0 1 0,0-1 0,0 0 0,1 0 0,-1 0 0,0 1 0,1-1 0,-1 0 0,1-1 0,0 1-1,-1 0 1,1 0 0,3 0 0,3 1-12,1-1-1,-1 0 1,1-1 0,0 0-1,11-1 1,3 0-22,-18 1-4,0 0-1,-1-1 1,1 0-1,0 1 1,-1-2-1,1 1 1,-1-1-1,1 1 1,-1-1-1,0 0 1,0-1-1,0 1 1,0-1 0,0 0-1,0 0 1,-1 0-1,0 0 1,6-7-1,-3 2-773,0 0 0,-1 0 0,0-1 0,-1 0-1,0 0 1,0 0 0,-1 0 0,3-11 0,0-12-6080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5.95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3 6689,'0'0'3348,"5"0"-3031,28-1 2448,-20 0-2614,-1 0 1,1 1-1,-1 0 1,1 1-1,-1 1 1,1 0-1,-1 0 1,0 1-1,21 8 1,-30-9-119,-1 0 0,0 0 0,0 1 0,0-1 0,0 0 0,-1 1 0,1-1 1,-1 1-1,1 0 0,-1 0 0,0-1 0,0 1 0,0 0 0,0 0 0,-1 0 0,1 0 0,-1 0 0,1 6 0,-1-1 41,0 1-1,0 0 1,0 0-1,-1 0 1,-3 13-1,1-16-36,0 0 0,-1 0-1,1 0 1,-1-1 0,0 1-1,-1-1 1,1 0-1,-1 0 1,0-1 0,-1 1-1,-7 5 1,-8 7 353,21-17-383,-1 0-1,1 0 1,-1 1 0,1-1-1,-1 0 1,0 1 0,1-1 0,0 0-1,-1 1 1,1-1 0,-1 1-1,1-1 1,-1 1 0,1-1-1,0 1 1,-1-1 0,1 1 0,0-1-1,0 1 1,-1-1 0,1 1-1,0-1 1,0 1 0,0 0-1,0-1 1,0 1 0,0-1 0,0 1-1,0 0 1,0-1 0,0 1-1,0 0 1,0-1 0,0 1 0,0-1-1,0 1 1,1-1 0,-1 1-1,0 0 1,0-1 0,1 1-1,-1-1 1,1 1 0,-1-1 0,0 1-1,1-1 1,-1 0 0,1 1-1,-1-1 1,1 1 0,-1-1 0,1 0-1,-1 1 1,1-1 0,-1 0-1,1 0 1,-1 0 0,1 1-1,0-1 1,0 0 0,37 7-256,88-7-3921,-125 0 4027,-1 0 0,1 0 0,0 0 0,0 0 0,0 0 0,0 0 0,-1 0 0,1-1 0,0 1 0,0 0 0,0-1 0,-1 1 0,1 0 0,0-1 0,-1 1 0,1-1 0,0 1 0,-1-1 0,1 1 0,-1-1 0,1 0 0,0 1 0,-1-1 1,0 0-1,1 1 0,-1-1 0,1 0 0,-1 0 0,0 1 0,1-1 0,-1 0 0,0 0 0,0 0 0,0-1 0,2-18-4799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7.31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1334 193 6241,'0'0'4360,"-12"-8"-3489,-14-8 43,1 2 0,-2 1-1,-48-16 1,3 6-159,-10-4-333,-142-27 0,178 49-210,-73 3-1,83 2-212,-3-1 46,8 1 97,-41 3 0,61-1-137,1 0 0,0 0 0,-1 1 0,1 0 0,0 0 0,0 2 0,-16 8 0,2 1 8,1 1-1,1 1 1,0 1-1,1 1 1,1 0 0,0 2-1,2 0 1,-27 39-1,25-24 120,1 0 0,2 2 1,2 0-1,1 0 0,2 2 0,2-1 0,1 1 0,2 1 0,-3 56 0,9 32 267,1-72-293,1-39-64,1-1-1,0 0 1,2 1 0,-1-1-1,2-1 1,0 1 0,1 0-1,15 27 1,1-4 78,2-2 0,30 37 0,-34-51-57,1 0 1,1-2-1,1 0 1,0-2-1,2 0 1,0-2-1,29 15 1,4-2 30,1-3 0,77 25 1,-94-39 3,-1-2 0,2-2 1,67 5-1,131-12 844,-208-7-886,0 0-1,0-3 1,0-1 0,-1-1 0,38-18 0,-34 11 57,-1-2 0,0-1 1,-2-2-1,0-1 0,52-49 1,-62 52-13,-1-1 0,-1-1 0,35-48 0,-49 58-51,1 0-1,-1-1 1,-1 0-1,0 0 1,-1-1-1,-1 1 1,0-1 0,-1 0-1,0 0 1,1-20-1,-2-160 389,-3 104-401,1 74-22,-2 1 0,1-1-1,-2 1 1,0-1 0,-1 1 0,0 0 0,-1 0-1,-1 1 1,-14-27 0,8 22 37,-1 0 0,-1 0 0,0 1 0,-1 1 0,-1 0 0,-22-17 0,7 10-263,-1 2 1,-1 1 0,-1 1-1,-1 2 1,0 1 0,-1 2-1,-66-18 1,61 24-1120,-1 2 0,0 1 0,0 3 0,-65 2 0,65 1-670,-61 0-5141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8.77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0 5753,'0'0'6218,"16"8"-6198,51 28 157,-61-33-24,-1 1 1,0-1-1,0 1 0,0 1 1,0-1-1,-1 1 0,1 0 1,-1 0-1,-1 0 1,1 0-1,-1 1 0,0-1 1,0 1-1,0 0 0,1 7 1,4 6 158,3 3-161,-2 2 0,-1-1 0,0 1 0,-2 1 1,-1-1-1,-1 1 0,-1 0 0,0 38 0,-3-46-66,1-9-30,-1-1 0,0 1-1,-1 0 1,0 0-1,0-1 1,-3 11 0,3-16-65,1 0 1,-1 0-1,0 0 1,-1-1-1,1 1 1,0 0-1,0-1 1,-1 1 0,1-1-1,-1 1 1,1-1-1,-1 0 1,0 1-1,1-1 1,-1 0-1,0 0 1,0 0 0,0-1-1,0 1 1,0 0-1,0-1 1,0 1-1,0-1 1,0 1-1,0-1 1,0 0-1,0 0 1,-4-1 0,6-30-688,1 28 692,-1 0 0,1 1 0,-1-1 0,1 0 0,0 1 0,0-1 0,0 1 0,0-1 0,0 1 0,1-1 0,-1 1 0,1 0 0,-1 0 0,1 0 0,4-4 0,37-28 37,-25 21 6,-17 12-35,146-121 164,-132 107-113,0 0 1,-1-1-1,-1 0 1,0-1-1,-2-1 0,0 0 1,10-21-1,-14 17 813,-6 19-117,-6 14-462,0 2-250,-2 0 0,1-1 0,-10 13 0,10-16-29,0 1-1,0 0 0,1 0 0,0 1 1,0-1-1,-2 13 0,2 5 160,2 0 0,0 1 0,3 34-1,0-62-166,0 1-6,0 1 0,0 0 0,1 0 0,-1-1 0,1 1 0,0 0 0,0-1-1,0 1 1,0-1 0,0 1 0,1-1 0,-1 1 0,1-1 0,-1 0 0,1 0-1,0 0 1,0 0 0,0 0 0,0 0 0,0 0 0,0-1 0,1 1 0,-1-1 0,0 0-1,1 1 1,0-1 0,-1 0 0,1 0 0,-1-1 0,1 1 0,3 0 0,10 2-513,1-1 0,-1 0 0,1-1 0,17-2 0,-16 1-636,-17 0 1046,6 0-744,0 0 1,-1 0-1,1-1 0,-1 0 0,9-2 0,-3-6-3570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9.48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31 0 4353,'0'0'5568,"16"4"-4988,5-1-315,-12-2-56,1 0-1,-1 1 0,0 0 0,0 1 1,0 0-1,12 6 0,-18-8-51,-1 0-1,1 0 1,0 1 0,-1-1 0,1 1-1,-1 0 1,0 0 0,1-1 0,-1 1-1,0 1 1,0-1 0,0 0 0,0 0-1,-1 1 1,1-1 0,2 6 0,-2-1-31,-1 0 0,1 0 1,-2 0-1,1 0 0,-1 0 1,0 7-1,0-13-124,0 1 14,-1-1 0,1 1 0,-1 0 0,1 0 0,-1 0 0,0-1 0,1 1-1,-1 0 1,0 0 0,0-1 0,0 1 0,0-1 0,-1 1 0,1-1 0,0 0 0,-1 1-1,-1 0 1,-31 22 98,21-16-103,58-4-1099,-34-5 1138,7 1-31,0 1 1,22 3 0,-35-3 31,0 0-1,-1 0 0,1 0 1,0 1-1,-1 0 1,0-1-1,1 2 0,-1-1 1,0 1-1,0-1 1,0 1-1,0 0 0,4 5 1,-7-6 36,0 0 1,0 0-1,0 0 1,0 0-1,0 1 1,0-1-1,-1 0 1,1 0-1,-1 1 1,0-1-1,0 0 0,0 1 1,0-1-1,0 0 1,0 1-1,-1-1 1,1 0-1,-1 0 1,1 1-1,-1-1 1,0 0-1,0 0 1,0 0-1,0 0 1,0 0-1,0 0 1,-1 0-1,1 0 1,-1-1-1,1 1 1,-4 2-1,-27 14 185,-1-2 0,-54 19 0,-19-3-2900,80-26 56,0-2-2298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0.86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1356 195 8418,'0'0'4271,"-20"-10"-3780,-144-53 2180,72 33-1641,-179-33-1,186 50-723,0 4 0,-111 2 0,187 8-295,1 0 1,-1 0-1,0 1 0,1 0 1,-1 0-1,1 1 1,-1 0-1,1 1 0,0 0 1,-10 7-1,-10 7-1,-37 33-1,15-11 79,38-31-48,0 1-1,0 0 1,1 1-1,1 1 0,0 0 1,0 0-1,-9 17 1,6-6 64,2 1 0,0 1 0,-11 37 0,12-24 84,0 0 0,3 0 0,1 1-1,2-1 1,0 48 0,3-15 80,-1-29-93,7 74 0,-1-102-154,0 0 1,1 0-1,1 0 1,0-1-1,1 0 1,0 0 0,17 23-1,-16-25-15,11 13 28,1-2-1,1 0 1,1-1-1,1-2 1,1 0 0,28 17-1,-23-15-1,0-2-25,1-1 0,1-1 0,0-2-1,1-1 1,47 13 0,-18-10 56,0-3 1,70 7-1,-42-14 180,92-6 0,-97-1-64,-68-1-133,0-1 0,0 0 0,0-1 0,0-1 0,-1 0 0,0-1 0,1-1 0,22-12-1,-17 6 62,0 0 0,-1-2 0,0 0 0,-1-1 0,19-19 0,150-184 372,-179 207-433,-1-1 1,0 0-1,-1-1 1,-1 0-1,0 0 0,-1 0 1,0-1-1,-1 0 1,-1 0-1,3-15 1,-2-16 108,-1-84 1,-4 75-87,0 41-43,0-1 1,-1 1 0,-1 0 0,0 0-1,-1 0 1,0 0 0,-1 0-1,-1 1 1,0 0 0,0 0 0,-11-14-1,-8-8 3,-2 0 0,-38-37-1,42 47-96,-1 1-1,-2 1 0,-54-35 0,64 48-270,-1 0 0,0 0 0,0 2 1,-1 0-1,0 1 0,-1 1 0,1 1 1,-36-4-1,9 5-2200,-1 3 1,-80 8 0,20 16-6079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1:17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0 280,'0'0'6277,"14"26"-6102,78 151 393,-84-160-380,0 0-1,-1 0 1,-1 1-1,-1 0 1,-1 0-1,5 34 1,-5 117 1465,-5-101-1447,1-67-244,0-12-538,0 2 474,-1 2 69,1 1 0,0-1 0,0 1 1,0-1-1,1 1 0,0-1 0,0 1 0,0 0 1,1-1-1,0 1 0,1 0 0,-1 0 0,1 0 0,0 1 1,1-1-1,6-9 0,30-26-87,1 2 0,2 1 0,78-51 0,55-48 101,-173 134 87,-1-1-1,1 1 1,-1-1-1,1 0 0,-1 0 1,0 0-1,-1 0 1,1 0-1,-1-1 1,1 1-1,-1 0 1,-1-1-1,2-7 0,-6 22-53,0 0 1,0 0-1,-1 0 0,0-1 0,-9 14 0,-18 35 175,19-24 134,2 0 0,0 1 0,3 0-1,1 1 1,2 0 0,-2 70 0,7-97-284,-1 0-12,1 0 0,1 0 0,-1-1 0,1 1 1,5 16-1,-5-21-27,1 0 0,0-1 0,0 0 0,0 1-1,1-1 1,-1 0 0,1 0 0,0 0 0,-1 0 0,1-1 0,1 1 0,-1-1 0,0 0 0,0 0 0,1 0-1,4 2 1,3 1-188,-1-1 1,1 0-1,1-1 0,-1 0 0,0-1 0,1 0 0,0-1 1,13 0-1,-15 0-323,1-2 1,-1 0-1,1 0 1,-1-1 0,0 0-1,0-1 1,0 0-1,0 0 1,11-7 0,18-11-3897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1.67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14683,'0'0'4217,"0"4"-4473,0 3-2169,5 0-2168,-5 0-1208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2.10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10138,'0'0'5705,"0"4"-5721,0-1-648,0 7-544,0-3-1337,0 4-2456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2.49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0 6905,'0'0'10707,"0"18"-10355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37.7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3 224,'4'-1'16084,"20"0"-16131,-8 5 89,1 2-1,-1 0 1,27 16 0,-21-11 36,52 29 407,98 72-1,-99-62-351,86 46 0,-140-86-51,32 26 0,-36-25-79,0 0 1,32 17 0,-41-23-1994,-10-2 731,-16 1-502,15-3 1016,-27 2-4342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38.4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359 0 3089,'0'0'9520,"-7"5"-7243,-3 3-2034,0 0 0,0 1-1,1 0 1,0 1 0,0 0 0,1 1 0,-7 12-1,-46 88 93,44-76-133,-7 12 0,5-7-15,-48 72 0,59-102-189,-49 74-483,48-73-1220,0-9-4622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39.3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3873,'0'2'8541,"0"16"-8304,2 7 68,1 1 1,2-1 0,11 40-1,-6-27 10,68 204 850,-30-104-789,-31-87-232,25 89 68,-31-97-249,2 10 15,-9-21-3589,-4-84-1789,0 18-1207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1.1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31 4849,'0'0'5559,"11"0"-5403,499 3 5956,26 1-5338,-478-6-559,0-2 0,1-2 0,65-16-1,-113 20-122,1 1 0,-1 0 0,1 1 0,16 2 1,4-1-75,92 2 7,-124-3 63,0 91 724,3 160-374,1-183-405,22 114 1,29 84 399,-43-231-395,-9-28-4,0 0 0,-1 0 0,0 0 1,0 0-1,-1 0 0,1 10 0,0-10 1672,-2-6-1701,1-1 1,-1 0-1,0 1 1,0-1-1,1 1 0,-1-1 1,0 1-1,0-1 1,0 1-1,0 0 0,0-1 1,0 1-1,0-1 1,0 1-1,0-1 0,0 1 1,0-1-1,0 1 1,0-1-1,0 1 0,-1-1 1,1 1-1,0-1 1,0 1-1,-1-1 0,1 1 1,0-1-1,-1 0 1,1 1-1,0-1 0,-1 1 1,1-1-1,0 0 1,-1 1-1,1-1 0,-1 0 1,1 1-1,-1-1 1,1 0-1,-1 0 1,0 1-1,-40 17 110,-1-1 1,-1-2-1,0-2 1,-63 10-1,-118 7-63,80-13-33,9-4 47,-195-6 0,228-8-54,-30 1-1959,107-21-8229,4 11 710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2.4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4353,'0'0'5225,"1"6"-3317,24 110 363,-12-48-1834,3 6 166,35 193 998,-41-211-1487,18 60 0,-28-116-111,0 3 2,1 0 0,0-1 0,0 1-1,0 0 1,0-1 0,0 1 0,0-1 0,1 1 0,-1-1 0,1 0 0,-1 0 0,3 3 0,-3-5-6,7-7-91,52-75 303,-15 18-153,-27 41-36,87-122 224,20-87 734,-123 229-1192,8-14 201,0 1-1,12-31 0,-15 13-5631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3.26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3121,'0'0'8724,"23"22"-7918,72 75 69,-84-85-620,-1 0 1,0 0 0,-1 1-1,-1 0 1,0 0 0,9 21-1,5 8 441,227 345 2028,-230-358-2616,37 49 327,-50-71-401,-1-1 0,1 1 0,1-1 0,-1 0 0,1-1 0,0 1 0,15 7 0,-22-12-28,1-1 0,-1 0 0,1 0 1,-1 1-1,1-1 0,0 0 0,-1 0 1,1 0-1,-1 0 0,1 0 0,-1 1 1,1-1-1,-1 0 0,1-1 0,0 1 1,-1 0-1,1 0 0,-1 0 0,1 0 1,-1 0-1,1 0 0,-1-1 1,1 1-1,-1 0 0,1 0 0,-1-1 1,1 1-1,-1 0 0,1-1 0,-1 1 1,1-1-1,-1 1 0,0 0 0,1-1 1,-1 1-1,0-1 0,0 1 0,1-1 1,-1 1-1,0-1 0,0 1 0,1-1 1,-1 0-1,0 1 0,0-1 1,0 1-1,0-2 0,2-37 77,-2 17-1,60-326 285,-55 312-296,1 0 1,2 1 0,1-1 0,2 2 0,24-53-1,-28 67-29,-6 18-18,-1-1 0,1 1 0,0 0-1,0 0 1,0 0 0,0 0 0,0 0 0,0 0 0,0 0-1,1 0 1,-1 0 0,1 0 0,-1 0 0,1 1 0,0-1-1,3-1 1,-4 2-57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4.0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0 198 40,'0'0'10099,"4"0"-9594,-2 0-557,1 1 348,0-1 0,1 0 1,-1 0-1,0 0 0,0-1 1,1 1-1,-1-1 0,0 0 0,0 0 1,1 0-1,-1 0 0,0-1 1,0 1-1,-1-1 0,1 0 0,4-3 1,14-17-118,-1-1 1,-1 0 0,31-51-1,-46 62-155,-4 11-23,0 0 0,0 0 1,0 0-1,0 0 0,0 0 1,0 0-1,1 0 1,-1 0-1,0-1 0,1 1 1,-1 0-1,1 0 0,-1 0 1,1 1-1,0-1 0,-1 0 1,1 0-1,0 0 0,0 0 1,-1 1-1,1-1 0,0 0 1,0 1-1,0-1 1,0 0-1,0 1 0,0-1 1,0 1-1,0 0 0,0-1 1,0 1-1,0 0 0,0 0 1,1-1-1,-1 1 0,0 0 1,2 0-1,-2 0 90,-2 38 230,2-29-266,1 29 172,1 0 0,17 71 0,-15-88-195,-4-1-21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1:18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1 3593,'0'0'4263,"15"2"-4216,-4 0-31,1-1 31,-1 1 1,0 0-1,0 1 0,0 0 1,0 0-1,0 1 0,-1 1 1,1 0-1,18 12 0,-28-14-1,1-1 0,-1 1 0,0 0-1,0-1 1,0 1 0,0 0 0,0 0-1,-1 0 1,1 0 0,-1 0 0,0 0-1,0 0 1,0 0 0,0 0 0,0 0-1,-1 0 1,1-1 0,-1 1 0,0 0-1,0 0 1,0 0 0,-2 4 0,-7 0-17,0-1 0,-1 0 0,1 0 0,-1-1 1,0 0-1,0-1 0,-1 0 0,-14 3 0,-54 21-11,80-28-27,-1 0 1,1 0 0,0 0 0,0 0-1,0 0 1,0 0 0,-1 0-1,1 0 1,0 0 0,0 0-1,0 0 1,0 0 0,0 0-1,-1 0 1,1 1 0,0-1 0,0 0-1,0 0 1,0 0 0,0 0-1,0 0 1,0 0 0,0 1-1,0-1 1,-1 0 0,1 0 0,0 0-1,0 0 1,0 0 0,0 1-1,0-1 1,0 0 0,0 0-1,0 0 1,0 0 0,0 1-1,0-1 1,0 0 0,0 0 0,0 0-1,0 0 1,0 1 0,0-1-1,0 0 1,1 0 0,-1 0-1,0 0 1,0 0 0,0 1 0,0-1-1,0 0 1,11 6-93,11 0 95,-1-3 131,-1 2 0,1 0 1,-1 2-1,0 0 0,0 1 0,-1 1 0,0 1 1,24 16-1,-41-25-73,-1 0 1,1 0-1,-1-1 0,1 1 1,-1 0-1,0 0 1,0 1-1,1-1 0,-1 0 1,0 0-1,0 1 0,0-1 1,0 0-1,0 1 1,-1-1-1,1 1 0,0-1 1,-1 1-1,1-1 1,-1 1-1,1 0 0,-1-1 1,0 1-1,0 0 0,0-1 1,0 1-1,0 0 1,0-1-1,0 1 0,0 0 1,-1-1-1,1 1 1,-1-1-1,1 1 0,-1 0 1,1-1-1,-1 1 0,-2 1 1,0 1 64,-1 0 0,0 0 1,0 0-1,0-1 0,0 0 0,-1 0 1,1 0-1,-1 0 0,-8 3 0,-25 10 174,-142 52-423,154-56-3481,20-11-900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4.6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 0 800,'0'0'9981,"-1"14"-9716,0-5-271,-1 15 967,0 1-1,-11 43 1,8-45-680,2 0 1,1 1-1,0-1 1,2 1-1,3 32 1,0 11 370,-3-52-569,1 1 0,1-1 0,0 0 0,1 0-1,0 0 1,2 0 0,-1 0 0,2-1 0,0 0-1,1 0 1,0 0 0,15 20 0,-14-21-24,1-1 0,1 1 1,0-1-1,0-1 0,13 11 1,-17-17-252,0 0 1,0-1 0,1 0-1,13 6 1,-14-8-419,0 0 1,-1 0 0,1-1-1,0 1 1,0-1 0,0-1-1,6 1 1,6-1-3613,-4 0-2052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5.4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75 1 5497,'0'0'4715,"11"6"-4073,-4-3-427,-1 0 1,1 0-1,-1 1 0,0 0 0,0 1 0,-1-1 0,1 1 0,-1 0 1,0 0-1,-1 1 0,1 0 0,-1-1 0,0 2 0,0-1 0,-1 0 0,0 1 1,0-1-1,2 8 0,7 31 362,-3 1 0,8 86 0,-11 95 706,-5-222-1321,-1 0 0,1 1 0,-2-1 1,1 0-1,0 0 0,-1 1 0,0-1 0,0 0 0,-1 0 1,0 0-1,1 0 0,-2 0 0,1-1 0,0 1 1,-1 0-1,0-1 0,0 0 0,0 0 0,-1 0 0,0 0 1,1 0-1,-1-1 0,0 0 0,-7 5 0,-14 5-1232,-1-2 0,-31 10 0,-3-3-3504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29.80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1 848 5697,'0'0'5315,"1"-3"-6330,0 2 1066,-1 0 4,1 0 1,-1 0-1,1 0 0,-1 0 0,1 0 0,-1 0 0,1 1 0,-1-1 1,1 0-1,0 0 0,-1 1 0,1-1 0,0 1 0,0-1 0,0 0 1,-1 1-1,1 0 0,4-2 4979,-4 2-4939,1 0-96,0-1 0,0 1 1,-1-1-1,1 1 0,0-1 0,0 0 0,-1 1 0,1-1 0,0 0 0,-1 0 1,1 0-1,-1-1 0,1 1 0,-1 0 0,0 0 0,1-1 0,-1 1 1,0-1-1,2-2 0,7-7 23,86-74 147,-47 45-102,-3-3 1,72-83 0,-107 112-62,0-2 1,0 0-1,-1 0 0,-1-1 1,-1 0-1,-1-1 1,0 1-1,-1-2 1,-1 1-1,-1 0 1,0-1-1,-1 0 0,0-28 1,-3 13-35,1 17 20,0 0-1,-2 1 0,0-1 0,-6-28 1,6 41 7,-1-1 0,0 1 1,0-1-1,0 1 1,0-1-1,0 1 0,-1 0 1,0 0-1,0 0 1,0 1-1,0-1 0,-1 1 1,1 0-1,-1 0 1,0 0-1,0 0 0,0 0 1,0 1-1,-1 0 1,-7-3-1,4 3-30,-1 0-1,0 0 1,0 1 0,0 1 0,-1-1 0,1 2-1,0-1 1,0 1 0,-9 2 0,12-1 7,1 0 0,-1 1 0,1 0 0,0 0-1,0 0 1,0 0 0,0 1 0,0 0 0,1 0 0,0 0 0,-1 0 0,-2 6 0,-3 3 26,0 0 1,1 0 0,-10 21-1,12-17-7,0 0-1,1 1 1,1 0-1,1 0 1,0 0-1,-2 30 1,5 116-47,3-83 71,3 7 20,4 1 0,22 98 0,-28-173-29,-1 4 46,-1-12 62,-1-21-187,1 8 49,0 0-1,1 1 0,-1-1 1,1 1-1,1-1 0,-1 1 1,1 0-1,0 0 0,0 0 0,1 0 1,7-10-1,1 1-8,1 1 0,0 0 0,16-13 0,-29 26 25,1 1 0,0-1 0,-1 1 0,1-1 0,-1 0-1,1 1 1,0-1 0,0 1 0,-1 0 0,1-1 0,0 1-1,0 0 1,-1-1 0,1 1 0,0 0 0,0 0-1,0 0 1,0-1 0,0 1 0,-1 0 0,1 0 0,0 0-1,0 1 1,0-1 0,0 0 0,-1 0 0,1 0 0,0 1-1,0-1 1,0 0 0,-1 1 0,1-1 0,0 0 0,0 1-1,-1-1 1,1 1 0,0 0 0,-1-1 0,1 1 0,-1-1-1,1 1 1,-1 0 0,1-1 0,-1 1 0,1 0 0,-1 0-1,0-1 1,1 2 0,2 5 116,0 1 1,-1-1-1,1 1 0,0 10 0,-1-9 15,2 12 133,-1 0-1,-1 38 1,-2-38-248,2-1-1,-1 1 1,6 19 0,-7-39-150,0-1 1,0 1-1,1-1 1,-1 1-1,0-1 0,1 1 1,-1-1-1,0 0 0,1 1 1,-1-1-1,0 1 1,1-1-1,-1 0 0,0 1 1,1-1-1,-1 0 0,1 0 1,-1 1-1,1-1 1,-1 0-1,1 0 0,-1 0 1,1 0-1,-1 1 1,1-1-1,-1 0 0,1 0 1,-1 0-1,1 0 0,-1 0 1,1 0-1,0 0 1,-1-1-1,1 1 0,-1 0 1,1 0-1,-1 0 1,1 0-1,-1-1 0,1 1 1,0 0-1,4-6-4222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0.68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1 153 4337,'0'0'5418,"14"-11"-5292,5-3-51,-8 7 72,-1 0 0,0-1-1,-1 0 1,15-16 0,28-45 1766,-52 69-1888,0 0 1,0-1-1,0 1 1,0 0 0,0 0-1,1-1 1,-1 1-1,0 0 1,0 0 0,0-1-1,1 1 1,-1 0-1,0 0 1,0 0 0,1-1-1,-1 1 1,0 0-1,0 0 1,1 0 0,-1 0-1,0 0 1,0-1-1,1 1 1,-1 0 0,0 0-1,1 0 1,-1 0-1,0 0 1,1 0 0,-1 0-1,0 0 1,1 0-1,-1 0 1,0 0 0,0 1-1,1-1 1,-1 0-1,0 0 1,1 0-1,-1 0 1,0 0 0,0 0-1,1 1 1,-1-1-1,0 0 1,0 0 0,1 0-1,-1 1 1,0-1-1,0 0 1,0 0 0,0 1-1,1-1 1,-1 0-1,0 1 1,0-1 0,0 0-1,0 0 1,0 1-1,0-1 1,0 0 0,0 1-1,0-1 1,0 0-1,0 1 1,0-1 0,0 1-1,1 27-199,-1-21 361,0 247 2407,20-258-2994,11-5 502,-17 5-50,1-1-1,0 2 0,0 0 1,27-1-1,-41 4-100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2.31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1216 5 4793,'0'0'4401,"-24"-3"-2197,-57 2-377,-94 3-1118,136 4-370,1 1 0,-59 19 1,16-3 109,34-10-204,1 1 1,1 3 0,0 2 0,1 2 0,1 1 0,1 3-1,2 1 1,-64 53 0,88-64-227,0 0 0,2 0 0,0 2 0,1 0 0,-17 27 0,12-11 145,2 0-1,-16 46 0,20-43-24,1 1-1,2 0 0,2 1 1,-3 42-1,3 155 541,7-210-583,1-3-23,1 0-1,1 0 1,1 0 0,1 0-1,13 38 1,-2-20 112,2 0-1,23 38 1,-23-52-155,1-1 0,1-1 0,0 0 0,2-2 0,30 25 0,-21-19 35,-8-8-21,2-1-1,0-1 1,1-2-1,0 0 1,2-1-1,42 16 1,-26-16 66,0-1-1,1-2 1,77 10 0,-69-18 167,104-6 0,-144 1-230,-1-1-1,1 0 1,-1-1 0,0-1 0,0 0-1,0 0 1,14-8 0,77-48 304,-62 33-241,-21 16-43,-2 0 1,1-2 0,-1-1 0,-1 0 0,-1-1-1,0-1 1,-1 0 0,0-1 0,-2-1 0,0 0-1,11-22 1,-6 2-31,-1-1-1,-2 0 1,-2-1-1,-2-1 1,8-56-1,-8 11 29,-2-137-1,-8 163-53,1 31-5,-2 1-1,-1 0 1,-1 0-1,-8-42 1,1 36 16,-2 0 0,-20-44 0,23 63 1,0 0 0,0 1 0,-1 0 0,-1 1 0,-1 0 0,1 1-1,-20-17 1,-6-1-216,-1 2-1,-1 1 0,-2 3 1,0 1-1,-76-31 1,47 22-2422,-15-5-4808,47 24 1090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4.15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113 187 7434,'0'0'1881,"16"-21"-1845,46-63 190,-59 80-54,-1 0 1,1 0 0,-1 0 0,1-1-1,2-8 1,-6-4 1115,-1 6-600,2 10-658,0 0-1,0 1 0,0-1 1,0 0-1,0 0 1,0 1-1,0-1 0,0 0 1,0 0-1,0 1 0,0-1 1,-1 0-1,1 1 1,0-1-1,-1 0 0,1 1 1,0-1-1,-1 0 0,1 1 1,-1-1-1,1 1 0,-1-1 1,1 1-1,-1-1 1,0 1-1,0-1 0,-20-1 839,8 3-955,-80-1 845,91 0-737,1 1 1,-1-1-1,0 1 1,1 0 0,-1 0-1,1-1 1,-1 1-1,1 0 1,-1 0 0,1 1-1,-1-1 1,1 0-1,0 0 1,0 1 0,0-1-1,0 0 1,0 1-1,0-1 1,-1 3 0,-16 33 211,18-37-232,-6 14 55,2 0-1,0 0 1,1 1-1,0 0 1,-1 21-1,3 78 369,2-59-299,1-29-9,1 0 1,1 1-1,10 35 1,4 30-8,-17-44-24,-1-31-40,0-16-83,1-5-62,2-8 63,0 0 1,0 0-1,2 0 1,-1 0-1,2 1 1,-1 0 0,2 0-1,8-13 1,7-5-93,38-41 0,-52 62 121,-7 6 8,1 0-1,-1 0 0,1 0 0,0 0 1,0 0-1,-1 1 0,1-1 0,0 0 1,1 1-1,-1 0 0,0-1 0,0 1 1,0 0-1,1 0 0,-1 0 0,1 1 1,4-2-1,-6 3 10,0 0 0,1 0 0,-1 1 0,0-1 0,0 0 0,0 1 0,0-1 0,0 0 0,0 1-1,0-1 1,0 1 0,-1-1 0,1 1 0,0 0 0,-1-1 0,1 1 0,-1 0 0,0 0 0,0 2 0,2 2 27,6 25 282,-2-1 0,5 63 0,-9-28-5852,-2-73 1944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4.86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4905,'0'0'5964,"6"0"-5831,12 0 510,-1 1 0,0 0 0,0 1 0,29 7-1,-39-7-595,-1 1-1,0-1 1,0 1-1,12 8 0,-16-10-7,-1 0-1,1 0 0,0 1 0,-1-1 0,1 1 0,-1-1 1,0 1-1,1 0 0,-1 0 0,0-1 0,0 1 0,0 0 1,0 0-1,-1 0 0,1 0 0,0 0 0,-1 0 0,1 0 1,-1 1-1,0 1 0,1 1-3,-1-1 1,-1 0-1,1 0 0,-1 1 1,1-1-1,-1 0 1,0 0-1,-1 0 0,1 1 1,-1-1-1,1-1 0,-1 1 1,-1 0-1,1 0 0,0-1 1,-1 1-1,0-1 1,0 0-1,0 0 0,0 0 1,0 0-1,-7 4 0,-11 9-14,15-13 18,1 1 1,0 0-1,0 0 0,0 0 1,1 1-1,-1-1 0,1 1 1,-5 9-1,8-14-23,1 1-1,-1 0 0,1 0 1,-1 0-1,1 0 1,0 0-1,-1 0 0,1 0 1,0 0-1,0 0 1,0 0-1,0 0 1,0 0-1,0 0 0,0 0 1,0 0-1,0 0 1,0 0-1,1 0 0,-1 0 1,0 0-1,1 0 1,-1 0-1,1 0 1,0 0-1,0 1-8,0-1 1,1 0-1,-1 1 0,1-1 0,-1 0 1,1 0-1,0 0 0,-1-1 1,1 1-1,0 0 0,0 0 1,2 0-1,6 1-13,1-1 0,-1 0 1,18 0-1,-27-1 11,15 0 17,31-2-1023,-44 1 833,0 1 0,0-1-1,-1 0 1,1 0-1,0 0 1,-1-1-1,1 1 1,-1-1-1,1 1 1,-1-1-1,0 0 1,1 0-1,2-4 1,13-16-2321,-3 0-1343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6.45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1136 177 5009,'0'0'5811,"0"-3"-5165,0 1-567,0 1-1,0-1 0,0 0 0,-1 1 0,1-1 0,0 1 1,-1-1-1,1 1 0,-1-1 0,1 1 0,-1-1 0,0 1 0,0-1 1,0 1-1,1 0 0,-1-1 0,0 1 0,-1 0 0,1 0 0,0 0 1,0 0-1,0 0 0,-1 0 0,1 0 0,0 0 0,-1 1 1,1-1-1,-1 0 0,-2 0 0,-23-13 384,2 1 0,0 1-1,-1 0 1,-39-10-1,61 21-419,-60-16 375,1 3 1,-91-8-1,-101 20 587,239 4-983,0 1 0,0 0 0,0 1 0,1 1 0,-1 0 0,1 1 0,-15 9 0,-2 2 35,2 2 0,-33 25 0,52-35-38,0 1 0,1 0 0,0 1 0,0 0 0,1 0 0,1 1 0,0 0 0,1 1 0,0 0 0,1 0 0,0 0 0,1 1 0,1 0 0,0 0 0,-2 15 0,0 13 60,2 0 1,2 0-1,6 83 1,-1-105-40,0 0 0,1-1 0,1 1 0,14 34 0,-5-21 210,35 58 0,-30-61-148,0-1 0,2-2 0,2 0-1,0-1 1,1-1 0,2-1 0,0-1-1,2-2 1,0-1 0,47 25 0,-30-21 73,89 32 0,-109-48-113,1-1 0,0-1 0,0-1 0,0-2 0,39 1 0,-29-3 9,0-1 110,37-4 0,-60 3-87,0-2-1,0 1 1,0-2 0,-1 0 0,1 0-1,17-10 1,9-7 93,0-1-1,-1-2 1,-1-2-1,-2-1 1,-1-2 0,45-48-1,-54 49-64,-1-2 1,26-44-1,-40 56-49,0-1 1,-1 0-1,0-1 1,-2 0-1,9-37 1,-6 5 64,-3-2 0,3-91 0,-10 126-70,1 4-14,-1 1-1,0 0 0,-1-1 0,-1 1 0,0 0 1,-1 0-1,0 0 0,-10-26 0,-1 13-25,0 1 0,-2 1-1,0 0 1,-2 1 0,-28-29-1,36 43-246,0 0 1,-1 1-1,0 0 0,-1 0 0,0 1 1,-1 1-1,1 0 0,-1 1 0,-1 1 1,1-1-1,-1 2 0,0 0 0,-25-3 1,-141 1-6262,160 6 5169,-78 0-6933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8.01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47 380 6553,'0'0'4745,"25"-10"-4051,74-33-33,-95 41-549,1 0-1,-1 0 1,0-1-1,0 1 1,0-1-1,0 0 0,0 0 1,-1 0-1,1-1 1,-1 0-1,0 1 1,0-1-1,0 0 1,-1 0-1,1 0 0,2-7 1,-3 3 59,0 1 1,-1 0-1,0-1 1,0 0 0,-1 1-1,0-1 1,-1-8-1,0-6-42,2 10-104,-2 1 0,0-1 0,0 1 0,-1-1 0,0 1 0,-7-20 0,7 26-22,0 1 1,-1-1-1,1 1 1,-1 0-1,0 0 1,0 0-1,0 0 1,0 0-1,-1 0 1,0 1-1,1 0 1,-1 0-1,-1 0 1,1 0-1,0 0 1,-1 1-1,1 0 1,-8-3-1,4 4 16,0-1 1,0 1-1,0 0 1,0 1-1,0-1 0,-1 2 1,-9 1-1,16-2-28,0 1 1,0 0-1,0 0 1,1 0 0,-1 0-1,0 0 1,1 0-1,-1 0 1,0 0-1,1 1 1,0-1-1,-1 1 1,1-1 0,0 1-1,0-1 1,0 1-1,0 0 1,0 0-1,-1 2 1,-14 41 11,8-15 139,2 0-1,1 1 0,-2 34 1,5 95 467,2-106-438,2-23-10,1 0 1,1 0-1,12 41 1,0 2-4,-11-61-65,1-15-65,8-22-62,-5 6 23,-3 8-11,1 1-1,-1 1 1,1-1-1,1 1 0,0 0 1,0 1-1,0 0 1,1 0-1,0 1 1,1 0-1,10-5 1,-17 10 31,-1 0 1,0 0 0,0 1 0,1 0-1,-1-1 1,0 1 0,0 0 0,1 0 0,-1 0-1,0 0 1,1 0 0,-1 1 0,0-1-1,0 1 1,1-1 0,-1 1 0,0 0 0,0 0-1,0 0 1,0 0 0,0 0 0,0 1-1,0-1 1,0 1 0,-1-1 0,1 1 0,0-1-1,1 3 1,2 3 95,-1 1 1,1-1-1,-2 0 0,1 1 0,4 13 0,-7-19-74,5 11-786,-6-22-2723,-1-7 197,1-3-3200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8.66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65 0 8258,'0'0'5753,"9"2"-5221,-4-1-435,-1-1 3,-1 0 0,1 1 0,-1-1 0,1 1 0,-1 0 0,1 0 0,-1 0 0,0 1 0,0-1 0,1 1 0,-1 0 0,0-1 0,0 2 0,-1-1 0,1 0 0,0 0 0,-1 1 0,1 0 0,2 4 0,-2-2 25,-1 0 0,-1 0 0,1 1-1,-1-1 1,0 1 0,0-1 0,0 1 0,-1-1 0,0 1 0,0-1 0,0 1 0,-1-1 0,-1 7 0,-3-6-314,3-3-406,11 1 586,-2-2 41,-1 0-1,1 1 1,-1 0 0,0 0 0,0 1 0,10 6 0,-14-8 71,0 0 1,0 1 0,0-1 0,0 0 0,0 1-1,-1-1 1,1 1 0,-1-1 0,1 1 0,-1-1-1,0 1 1,0 0 0,0 0 0,-1 0 0,1 0-1,-1 0 1,1-1 0,-1 6 0,0-5-40,-1-1-1,1 1 1,-1-1-1,1 0 1,-1 1 0,0-1-1,0 0 1,0 0-1,0 0 1,-1 1 0,1-1-1,0 0 1,-1-1-1,1 1 1,-1 0 0,0 0-1,0-1 1,0 1 0,0-1-1,0 1 1,0-1-1,0 0 1,0 0 0,-4 2-1,-8 2-8,0 0 1,0 0-1,-15 2 0,7-2-3,-24 3-480,13-7-3644,32-1 3802,0 0-1,1 0 0,-1 0 0,0 0 1,1 0-1,-1 0 0,1 0 1,-1-1-1,0 1 0,1 0 0,-1 0 1,1-1-1,-1 1 0,1 0 0,-1-1 1,1 1-1,-1-1 0,1 1 1,-1 0-1,1-1 0,0 1 0,-1-1 1,1 1-1,0-1 0,-1 0 1,1 1-1,0-2 0,-9-10-6926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1:19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1 5153,'0'0'2229,"8"28"-1879,26 94 218,-28-100-199,-2 2 0,0-1-1,-2 0 1,0 1 0,-2 0-1,-2 26 1,0 10 128,2-51-436,-1 0-1,1 0 0,-1 0 0,-1 0 0,0 0 0,0 0 0,-6 14 1,6-19-63,0 0 1,0-1 0,0 1 0,0-1 0,-1 0-1,1 1 1,-1-1 0,0 0 0,0-1 0,0 1 0,0 0-1,-1-1 1,1 0 0,-1 0 0,1 0 0,-1 0-1,0 0 1,0-1 0,-5 2 0,8-3-22,1 0 0,0 0 0,0 0-1,0 0 1,-1 0 0,1 0 0,0 0 0,0 0 0,-1 0 0,1 0 0,0 0 0,0 0-1,0 0 1,-1 0 0,1 0 0,0 0 0,0 0 0,0-1 0,-1 1 0,1 0 0,0 0 0,0 0-1,0 0 1,0 0 0,-1-1 0,1 1 0,0 0 0,0 0 0,0 0 0,0-1 0,0 1-1,0 0 1,0 0 0,-1 0 0,1-1 0,0 1 0,0 0 0,0 0 0,0 0 0,0-1 0,0 1-1,0 0 1,0 0 0,0-1 0,0 1 0,0 0 0,0 0 0,0 0 0,0-1 0,1 1-1,-1 0 1,0 0 0,0 0 0,0-1 0,0 1 0,0 0 0,0 0 0,0 0 0,1-1 0,-1 1-1,9-17-84,9-4 83,1 1-1,0 1 0,2 1 1,36-25-1,-2 0 16,37-33 12,87-93 1,-141 123-6,-35 43 9,-1-1-1,1 1 0,-1-1 0,0 0 0,-1 0 1,1 0-1,-1 0 0,1 0 0,-1 0 0,0 0 1,0-5-1,-1 9 211,-4 6 260,-39 37-171,-55 71 0,85-96-163,1 0-1,1 0 1,1 1 0,0 0 0,1 1 0,2 0 0,0 0 0,-5 22 0,10-31-50,-2 4-11,1 1 0,0-1 0,1 1-1,1-1 1,0 1 0,2 0 0,3 30 0,-2-42-93,0 0-1,0 0 1,1-1 0,0 1-1,-1-1 1,1 0 0,1 1-1,-1-1 1,0-1 0,1 1-1,-1 0 1,1-1-1,0 0 1,0 0 0,0 0-1,0 0 1,0 0 0,9 1-1,4 2-411,0 0-1,1-2 1,28 3-1,55-5-2710,-62-1 441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0.13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1324 342 3505,'0'0'8291,"-7"-8"-7691,-2-1-299,1 0-1,-1 0 1,0 1 0,-1 1 0,-18-12-1,24 17-210,-26-13 602,1-2 0,-33-25 0,-60-43 499,99 69-976,-1 2 1,-1 0-1,0 2 1,-1 1-1,-32-10 0,37 15-114,1 1 0,-2 0 0,1 2 0,-24-1 0,-88 3 364,65 2-384,59 0-62,1 0-1,-1 0 0,1 1 1,-1 0-1,1 0 1,0 1-1,0 0 0,-13 6 1,-6 7 24,-27 19 0,13-8 4,-46 37 110,48-34-89,27-20-36,0 1-1,1 0 0,0 0 1,1 1-1,0 0 0,1 1 1,0 0-1,1 1 0,1 0 1,0 0-1,1 0 0,0 1 1,1 0-1,-5 28 0,2 9 132,3 1 0,1 0 0,5 56 0,-1-47-14,2-43-102,0 0 0,2 0-1,0 0 1,0-1 0,2 1-1,12 26 1,-2-2 34,-6-20-47,0 0 0,2 0 0,0-1-1,1-1 1,1 0 0,2-1-1,-1-1 1,2 0 0,1-1-1,0-1 1,1-1 0,1 0 0,1-2-1,0 0 1,0-1 0,1-2-1,25 10 1,-4-3-8,0-3 0,1-2 0,0-1 0,1-3 0,0-1 0,0-3 0,51 0 0,-86-5-20,87-3 86,-85 1-57,0 0 0,0-1 0,0 0-1,0-1 1,21-9 0,16-16 122,-1-1 0,-1-2 0,-1-3 0,-3-1 0,50-52-1,-79 74-89,0 0 0,0-1 0,-2-1 0,0 0-1,0-1 1,-2 0 0,0-1 0,-1 0-1,-1-1 1,0 0 0,-2 0 0,0 0 0,-1-1-1,4-36 1,-4-114 112,-5 130-143,-1 25-21,0 1 0,-1-1 1,-1 1-1,0-1 0,-1 1 0,0 0 1,-2 1-1,1-1 0,-2 1 0,-10-18 1,-5-2-37,0 2 0,-49-51 0,62 72-254,-1 1-1,0 0 0,-1 0 1,0 1-1,0 1 0,-1-1 1,1 2-1,-2 0 1,1 0-1,-1 1 0,0 1 1,0 0-1,0 1 1,-23-4-1,-32 2-2709,-1 4-2141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1.57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24 426 3121,'0'0'9288,"19"0"-8462,62-5 38,-77 5-740,1-1 0,-1 0 0,0 0 0,0 0 0,1 0 0,-1-1 1,0 1-1,0-1 0,0 0 0,-1-1 0,1 1 0,0-1 0,-1 1 0,0-1 0,0 0 0,1 0 0,-2-1 0,1 1 0,0 0 0,2-5 1,-3 4 6,5-5-33,-2 0 1,1 0-1,-1-1 1,-1 0 0,0 0-1,0 0 1,-1-1-1,0 1 1,1-13 0,0-10-116,-1-55 0,-3 79 17,0 4 8,0 0 1,-1-1 0,1 1-1,-1 0 1,0 0 0,-1-1-1,1 1 1,-1 0 0,0 0-1,0 1 1,0-1 0,-1 0-1,0 1 1,0-1 0,0 1-1,0 0 1,-1 0 0,1 0-1,-1 0 1,0 1 0,0 0-1,-1-1 1,1 1 0,-1 1-1,1-1 1,-1 1 0,0 0 0,0 0-1,0 0 1,0 1 0,0-1-1,0 1 1,-1 1 0,1-1-1,-9 1 1,10-1-23,-1 1 0,1 0 0,0 1 0,-1-1 0,1 1 1,0 0-1,-7 2 0,9-2-1,0 0 0,0 1 0,0-1 0,0 1 0,0 0 0,1 0 0,-1 0 0,0 0 0,1 0 1,0 0-1,-1 0 0,1 0 0,-2 5 0,-9 20 109,1 0-1,2 0 1,0 2 0,2-1 0,1 1 0,2-1-1,0 1 1,2 58 0,2 199 974,4-257-1037,-4-29-35,10-3 288,-10 0-283,1 0 0,-1 0-1,1 0 1,0 0 0,0 0 0,0 0-1,0 1 1,1-1 0,-1 0 0,1 1 0,0-1-1,0 1 1,2-3 0,32-30-54,-30 29 39,10-9-4,-9 8 1,0 0-1,0 0 1,1 1 0,-1 0 0,1 1-1,1 0 1,10-6 0,-17 11 11,0-1 1,1 1-1,-1-1 0,1 1 1,-1 0-1,0 0 0,1 0 1,-1 0-1,1 0 0,-1 0 1,1 1-1,-1-1 0,0 1 1,1-1-1,-1 1 0,0 0 1,0 0-1,1 0 0,-1 1 1,0-1-1,0 0 1,0 1-1,0-1 0,-1 1 1,1 0-1,0 0 0,2 3 1,3 5 77,0 1 0,0 0 1,-1 0-1,5 14 1,-2-5 20,-6-13-86,0-1 0,0 1 0,-1-1 0,0 1 0,0 0 0,-1 0 0,1 0 0,-1 11 0,-1-17-406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2.24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84 0 8242,'0'0'5274,"1"3"-4674,0 4-262,1-1-1,-1 1 1,0 0-1,-1 0 1,0 0-1,0-1 1,0 1-1,-1 0 1,0 0 0,-3 11-1,-3 3 8,-18 41-1,-4 8-130,28-66-221,-4 11-22,1 0 0,0 0 0,1 1 0,0 0 0,0 17 0,3-33-63,2 0-140,5 1 194,1-1 0,-1 0 0,0-1 0,0 0 0,0 0 0,0 0 0,0-1 0,13-5 0,-13 4 78,1 0 0,-1 0 0,1 0 0,-1 1 0,1 1-1,0-1 1,0 1 0,-1 0 0,10 1 0,-16 4 76,1-1 1,-1 1 0,0 0-1,0 0 1,0 1-1,0-1 1,-1 0 0,1 0-1,-2 5 1,2-1 49,3 62 414,-4-47-9663,0-37 3107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3.60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1267 343 4905,'0'0'4844,"-5"-8"-3927,2 4-841,-2-3 352,1 0 1,-1 1 0,0-1 0,-1 1 0,0 1 0,0-1 0,0 1 0,-8-6 0,-106-70 2048,12 7-1191,71 53-1076,0 1-1,-54-20 0,70 33-94,-1 0 0,0 2 0,-1 0 1,1 2-1,-1 0 0,-23 1 0,-11 1-13,18 0 100,-47 4 1,68 1-180,1 1 1,0 1 0,1 1 0,-1 0-1,-29 18 1,42-23-20,-20 14 63,0 0-1,1 2 1,1 0-1,0 2 1,2 0-1,0 1 0,1 1 1,1 1-1,2 1 1,-22 39-1,27-43 57,2 0-1,0 1 0,1 0 1,1 0-1,1 1 1,1 0-1,-3 30 0,4 3 224,6 101 0,-1-141-295,1-1 0,1 0 0,1 0 0,0 0 0,1 0-1,0 0 1,1-1 0,9 16 0,11 14 88,33 40-1,-29-44-37,1-1 0,2-2 0,1-2 0,52 41 0,-60-55-79,2-1 0,0-2 0,0 0 0,2-2 0,0-2 0,0 0 0,44 11 1,-24-13 51,1-2 0,0-2 1,99 0-1,-135-6-42,1-2 0,-1 0 0,1-1 0,-1 0 0,0-1 0,0-1 0,0 0 0,18-8 0,9-7 37,0-1 0,-1-2 0,-1-1 0,-2-3 0,0-1 0,-2-2 0,44-44 0,-69 61-33,0-1 0,-1 0 0,-1 0 0,0-1 0,0 0 0,-2 0 0,1-1 0,8-28-1,-10 18 40,0 1 0,-2-1 0,-1-1 0,0-49 0,-2 41-7,-6-103 83,3 119-132,-1-1-1,0 0 1,-2 1-1,0 0 1,-11-23-1,3 13-19,-2 0 0,-1 0-1,-1 1 1,-1 1-1,-1 1 1,-2 1 0,-36-34-1,42 44-289,0 1 0,-1 1-1,-1 1 1,0 0 0,0 2 0,-1-1-1,0 2 1,-1 1 0,0 0-1,0 1 1,0 1 0,-1 1 0,-26-3-1,-125 6-8003,91 4 300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4.29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 13075,'0'0'3264,"9"0"-4912,-9 3-1449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4.63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 2537,'32'211'8113,"-32"-208"-7857,5-3-256,4 3-936,-4 6-256,0-2-392,-5 2-3145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4.99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 9194,'0'0'3041,"18"15"-7762,-13-2 2488,-5 0-2320</inkml:trace>
  <inkml:trace contextRef="#ctx0" brushRef="#br0" timeOffset="1">47 253 10866,'0'0'3961,"5"-16"-17476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3 224,'4'-1'16084,"20"0"-16131,-8 5 89,1 2-1,-1 0 1,27 16 0,-21-11 36,52 29 407,98 72-1,-99-62-351,86 46 0,-140-86-51,32 26 0,-36-25-79,0 0 1,32 17 0,-41-23-1994,-10-2 731,-16 1-502,15-3 1016,-27 2-4342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359 0 3089,'0'0'9520,"-7"5"-7243,-3 3-2034,0 0 0,0 1-1,1 0 1,0 1 0,0 0 0,1 1 0,-7 12-1,-46 88 93,44-76-133,-7 12 0,5-7-15,-48 72 0,59-102-189,-49 74-483,48-73-1220,0-9-4622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3873,'0'2'8541,"0"16"-8304,2 7 68,1 1 1,2-1 0,11 40-1,-6-27 10,68 204 850,-30-104-789,-31-87-232,25 89 68,-31-97-249,2 10 15,-9-21-3589,-4-84-1789,0 18-1207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1:20.5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53 227 4121,'0'0'4749,"17"-16"-4424,116-111 327,-105 103-549,-17 16-37,-1-1 0,-1 0 0,1 0 0,8-13 0,-18 22-35,0 0 1,0 0 0,0 0-1,0 0 1,0 0 0,0 0 0,0-1-1,0 1 1,0 0 0,0 0 0,0 0-1,0 0 1,1 0 0,-1 0 0,0 0-1,0 0 1,0 0 0,0 0-1,0-1 1,0 1 0,0 0 0,0 0-1,0 0 1,0 0 0,0 0 0,1 0-1,-1 0 1,0 0 0,0 0 0,0 0-1,0 0 1,0 0 0,0 0-1,0 0 1,0 0 0,1 0 0,-1 0-1,0 0 1,0 0 0,0 0 0,0 0-1,0 0 1,0 0 0,0 0 0,0 0-1,1 0 1,-1 0 0,0 0-1,0 0 1,0 0 0,0 0 0,0 0-1,0 1 1,0-1 0,0 0 0,0 0-1,0 0 1,0 0 0,1 0 0,-1 0-1,0 0 1,0 0 0,0 0-1,0 0 1,0 1 0,0-1 0,0 0-1,0 0 1,1 13 355,-9 21-472,-9-11 200,-2-1 0,-1-1 0,-43 36 0,41-38 74,1 0 0,0 2 0,-35 45 0,52-58-189,-1 0 0,2 1 1,-1-1-1,-3 13 0,-8 19 16,13-35-14,0 0 0,1-1 0,0 1-1,-1 0 1,2 0 0,-1 0 0,1 0-1,0 9 1,0-13-2,-1 1 0,1 0 0,1 0 0,-1 0 0,0-1 0,0 1 0,1 0 1,-1 0-1,1-1 0,-1 1 0,1 0 0,0-1 0,0 1 0,0 0 0,-1-1 0,2 1 0,-1-1 0,0 0 0,0 1 0,0-1 0,1 0 0,-1 0 0,0 0 1,1 0-1,2 2 0,9 1 1,0-1 1,0 0-1,0 0 1,0-2-1,1 0 1,-1 0 0,0-1-1,23-3 1,-28 1-2,1 0 1,-1 0 0,0-1-1,0 0 1,0-1 0,0 0-1,0 0 1,-1 0 0,0-1-1,0 0 1,0-1 0,0 0-1,-1 0 1,7-8 0,5-9-43,-2-1 0,19-34 0,3-4-250,-33 56 260,-4 5 719,-1 33-362,-1-17-201,-1 1-1,0-1 0,-1 0 0,-7 22 0,5-22 7,1 0 1,0 0-1,2 0 0,-2 26 0,2-1 50,0-26-153,2-1 1,-1 0-1,2 1 1,0-1-1,3 15 0,-4-27-50,0-1 0,0 1-1,0 0 1,1 0-1,-1-1 1,0 1-1,1 0 1,-1-1 0,0 1-1,1-1 1,-1 1-1,1 0 1,-1-1-1,1 1 1,-1-1 0,1 1-1,-1-1 1,1 1-1,0-1 1,-1 0-1,1 1 1,0-1 0,-1 0-1,1 0 1,0 1-1,-1-1 1,1 0-1,0 0 1,0 0 0,-1 0-1,1 0 1,0 0-1,0 0 1,-1 0-1,1 0 1,0 0 0,-1 0-1,1 0 1,0-1-1,0 1 1,-1 0-1,1 0 1,0-1 0,0 0-1,1 1-151,-1-1 1,1 0-1,0 0 0,-1 0 0,1 0 0,-1-1 0,0 1 1,1 0-1,-1-1 0,0 1 0,0-1 0,0 1 0,0-1 1,0 1-1,2-4 0,2-22-3211,-4-1-3436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31 4849,'0'0'5559,"11"0"-5403,499 3 5956,26 1-5338,-478-6-559,0-2 0,1-2 0,65-16-1,-113 20-122,1 1 0,-1 0 0,1 1 0,16 2 1,4-1-75,92 2 7,-124-3 63,0 91 724,3 160-374,1-183-405,22 114 1,29 84 399,-43-231-395,-9-28-4,0 0 0,-1 0 0,0 0 1,0 0-1,-1 0 0,1 10 0,0-10 1672,-2-6-1701,1-1 1,-1 0-1,0 1 1,0-1-1,1 1 0,-1-1 1,0 1-1,0-1 1,0 1-1,0 0 0,0-1 1,0 1-1,0-1 1,0 1-1,0-1 0,0 1 1,0-1-1,0 1 1,0-1-1,0 1 0,-1-1 1,1 1-1,0-1 1,0 1-1,-1-1 0,1 1 1,0-1-1,-1 0 1,1 1-1,0-1 0,-1 1 1,1-1-1,0 0 1,-1 1-1,1-1 0,-1 0 1,1 1-1,-1-1 1,1 0-1,-1 0 1,0 1-1,-40 17 110,-1-1 1,-1-2-1,0-2 1,-63 10-1,-118 7-63,80-13-33,9-4 47,-195-6 0,228-8-54,-30 1-1959,107-21-8229,4 11 710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3.2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5041,'4'6'12096,"18"28"-12229,24 46 183,-4 1 1,43 119 0,-59-136-35,60 103 0,-59-100-8,-22-63-8,-3-3 2,-1-1 1,1 0-1,-1 0 0,1 0 1,-1-1-1,1 1 1,0 0-1,-1 0 1,1-1-1,-1 1 0,1-1 1,-1 0-1,0 1 1,1-1-1,-1 0 1,1 0-1,-1 0 0,0 0 1,0 0-1,0 0 1,0 0-1,1 0 1,-1 0-1,-1-1 0,1 1 1,0 0-1,0-1 1,0 1-1,-1-1 1,1 1-1,-1-1 0,1-1 1,3-3 15,243-413 1103,-233 388-825,16-54 0,-11 28-195,-18 49 60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3.8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72 5169,'0'0'6950,"20"7"-6274,1-2-405,-11-3-116,0 1-1,0 0 1,0 1 0,-1-1-1,1 2 1,-1-1 0,0 2-1,0-1 1,0 1-1,11 10 1,19 24 981,-2 1-1,60 86 1,-62-77-943,2-2 1,48 48 0,-63-74-155,-12-11-22,1 0 0,0 0-1,1-1 1,0 0 0,1-1 0,-1-1-1,28 14 1,-39-22-8,0 1 0,1-1 0,-1 0-1,0 1 1,0-1 0,0 0 0,0 0 0,0 0 0,0 0-1,1 0 1,-1 0 0,0 0 0,0 0 0,0 0 0,0-1-1,0 1 1,0 0 0,1-1 0,-1 1 0,0-1 0,0 1-1,0-1 1,0 1 0,-1-1 0,1 0 0,0 0 0,0 1-1,0-1 1,0 0 0,-1 0 0,1 0 0,0 0-1,0-2 1,12-40 121,-10 27-73,10-53 256,-4 0 0,-3 0 0,-4-111 0,-2 142-209,1 25-89,1-1 0,0 1 0,0-1 0,1 1 0,1 0 0,0 0 0,10-19 0,-11 20-41,-3 11-34,0 0 0,1 0 0,-1 0 0,0 0 0,0 0 0,1 0 0,-1 0 0,0 0 0,1-1 0,-1 2 0,1-1 0,-1 0 0,1 0 0,0 0 0,-1 0 0,1 0 0,0 0 0,0 1 0,0-1 0,-1 0 0,1 0 0,2 0 0,-2 11-7116,-1 9 1957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4.7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 10066,'0'0'2198,"10"-1"-2261,185-3 3201,-194 4-3128,0 1 0,0-1 0,-1 0-1,1 0 1,0 0 0,0 1 0,0-1 0,-1 1-1,1-1 1,0 0 0,-1 1 0,1-1-1,0 1 1,-1-1 0,1 1 0,-1 0 0,1-1-1,-1 1 1,1-1 0,-1 1 0,1 0 0,-1 0-1,0-1 1,1 1 0,-1 0 0,0 0-1,1 0 1,4 34 386,-5-27-321,-1 1-1,1-1 1,-1 0 0,-1 0-1,0 0 1,-3 11 0,-1-10-34,0 0 0,-1 0 1,0-1-1,0 0 1,0 0-1,-14 10 1,14-13 1,0 1 0,0-1 0,1 1 0,0 1 1,1-1-1,-1 1 0,1 0 0,1 0 1,-1 1-1,-4 10 0,8-16-24,1 0-1,-1 0 1,1 0-1,0 0 1,0 0 0,-1 0-1,1 0 1,0 0-1,1 0 1,-1 0 0,0 0-1,1 0 1,-1-1-1,1 1 1,-1 0 0,1 0-1,0 0 1,0-1-1,0 1 1,0 0 0,0-1-1,0 1 1,0 0-1,0-1 1,1 0 0,-1 1-1,1-1 1,-1 0-1,1 0 1,-1 1 0,1-1-1,0-1 1,0 1-1,-1 0 1,1 0 0,0-1-1,0 1 1,0-1-1,3 1 1,9 2-290,0-1 0,0 0 0,0-1 0,18 0 0,-28-1 125,0 0-192,-1 0 0,1 0 1,0 0-1,0 0 0,-1-1 1,1 1-1,0-1 0,-1 0 1,1 0-1,3-2 0,-5 2 85,0-1 1,-1 0-1,0 1 0,1-1 0,-1 0 1,0 0-1,0 0 0,0 0 0,0 0 0,0 0 1,0 0-1,-1 0 0,1 0 0,-1 0 0,1-1 1,-1 1-1,0-4 0,1-16-4501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5.5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 0 5049,'0'0'6128,"0"39"-1631,-2-16-4096,0 0 1,-2 0-1,-6 24 0,3-18-173,-5 45-1,11 106 407,2-168-618,1 0 1,0-1-1,0 1 0,1-1 1,1 1-1,0-1 0,0 0 1,1 0-1,0-1 0,1 1 1,0-1-1,11 13 0,-4-7-157,0-1-1,1 0 0,0-1 0,1-1 0,1 0 1,26 17-1,-32-25-281,-1 0-1,1-1 1,0 0 0,15 3 0,-22-6-44,0 0 1,1 0-1,-1-1 0,0 1 0,1-1 1,-1 1-1,1-1 0,-1 0 0,1-1 1,-1 1-1,1-1 0,-1 1 1,1-1-1,-1 0 0,0 0 0,1-1 1,3-1-1,7-15-6604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6.2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44 0 2777,'0'0'7176,"9"5"-6315,4 4-388,-1 0-1,0 0 0,-1 1 1,0 1-1,-1 0 0,0 0 1,0 1-1,-1 1 0,-1-1 1,0 1-1,6 15 0,-4-5-192,-2 2 1,0-1-1,-1 1 0,-2 0 1,0 1-1,1 27 0,-4 159 697,-3-117-654,1-80-332,-1-1 0,0 0-1,0 1 1,-2-1 0,1 0 0,-2 0-1,0 0 1,-1-1 0,0 1 0,-1-1 0,0 0-1,-1-1 1,-1 0 0,-9 12 0,11-19-380,0 0 1,0-1-1,-1 0 1,1 0-1,-1-1 1,0 0 0,0 0-1,0 0 1,-1-1-1,1 0 1,0-1-1,-1 1 1,-15-1 0,23-1 334,-49 5-5626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39.24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359 28 3025,'0'0'5870,"-24"0"-1269,7 0-4323,-1 1 0,0 0 0,1 1-1,-35 9 1,41-7-260,0 0 1,1 1-1,-1 0 0,1 1 0,0 0 0,0 1 0,1 0 0,-13 12 1,8-6 1,1 0 1,1 2-1,-21 29 0,28-36 0,1 0 0,0-1 0,0 1 0,0 1 0,1-1-1,1 0 1,-1 1 0,1 0 0,1-1 0,-1 15 0,1 0-6,0-18-12,1 0 0,-1 1 0,1-1 0,0 0-1,1 1 1,-1-1 0,1 0 0,0 0 0,0 0-1,1 1 1,-1-1 0,1 0 0,0 0 0,1-1-1,-1 1 1,4 4 0,6 5 3,1-2 1,0 1-1,1-2 0,15 11 1,-22-18-6,0 0 1,1 0-1,-1 0 1,1-1-1,-1 0 1,1-1 0,0 0-1,0 0 1,0 0-1,0-1 1,10 0-1,-4-1-9,-8 1 22,1-1 1,0 0-1,-1 0 1,1 0-1,0-1 1,-1 0-1,1 0 1,-1-1 0,0 0-1,1 0 1,-1 0-1,0-1 1,7-4-1,1-4 17,-1 0 0,-1-1 0,0 0 0,0-1 0,-1 0-1,-1-1 1,0 0 0,-1-1 0,0 0 0,-1 0 0,-1-1 0,0 0-1,-2 0 1,0-1 0,0 1 0,-2-1 0,0 0 0,-1 0-1,0-1 1,-2-22 0,0 20-5,1 10-10,-1 0 0,0 1 0,-1-1 0,0 0 0,-3-11 0,3 18-4,-1 0-1,1 0 0,0 0 1,-1 0-1,0 0 1,0 0-1,0 0 0,0 1 1,0-1-1,0 1 0,-1-1 1,1 1-1,-1 0 1,0 0-1,1 0 0,-1 0 1,0 0-1,0 1 0,-4-2 1,-9-2-232,0 1 0,0 1 0,0 0 1,-1 1-1,1 1 0,-1 0 0,-22 3 0,5-2-2896,19 0-1050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0.61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85 8866,'0'0'1408,"6"-2"-1545,-2 1 322,0-1 0,0 1 1,-1-1-1,1 0 0,-1 0 0,1-1 1,-1 1-1,0-1 0,0 1 0,5-6 1,5-4-104,-9 8-12,0 1 0,0-1 1,0 0-1,-1 0 1,0 0-1,4-5 0,-6 7 81,-1 2-102,0-1-1,0 1 1,1-1 0,-1 1 0,0-1 0,1 1 0,-1-1-1,0 1 1,1-1 0,-1 1 0,0 0 0,1-1-1,-1 1 1,1 0 0,-1-1 0,1 1 0,-1 0 0,1-1-1,-1 1 1,1 0 0,-1 0 0,1 0 0,-1-1-1,1 1 1,-1 0 0,1 0 0,0 0 0,-1 0 0,2 0-1,-2 0-16,0 232 725,0-232-752,0 1 0,0 0 1,0 0-1,-1-1 0,1 1 1,0 0-1,-1-1 0,1 1 1,-1-1-1,1 1 0,-1-1 1,1 1-1,-1 0 1,1-1-1,-1 0 0,1 1 1,-1-1-1,0 1 0,1-1 1,-1 0-1,0 1 0,1-1 1,-1 0-1,0 0 0,1 1 1,-3-1-1,-19 3 143,21-3-66,35 0-338,90 0 320,-123 0-804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2.42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1056 62 2921,'0'0'6398,"-20"-9"-4203,-128-14 175,112 17-1969,-82-12 144,34 12 156,-136 7 1,205 1-645,0 1 0,1 1-1,0 0 1,-1 1 0,2 0 0,-1 1 0,0 1 0,1 0 0,1 1-1,-22 16 1,22-12-14,0 1-1,-20 28 1,11-12 31,-66 91 279,75-101-287,1 0 1,1 1-1,0 0 0,2 1 0,0-1 1,2 2-1,0-1 0,1 1 1,-2 25-1,-2 117 385,8-130-369,2 37 135,0-64-206,0-1 0,1 1-1,-1-1 1,1 0 0,0 0-1,1 0 1,0 0 0,-1 0 0,6 6-1,10 13 45,1 0-1,1-1 1,1-2-1,1 0 1,1-1-1,26 19 1,8 2 106,-7-4 108,69 39-1,-101-67-234,0-1-1,1-1 1,0-1-1,0 0 1,0-2-1,1 0 1,0-1-1,22 1 1,13 0 144,3-1-35,90-3 0,-142-2-131,0 0 1,0-1-1,0 0 0,-1 0 0,1 0 0,0-1 0,-1 1 1,0-1-1,6-5 0,48-37 134,-47 35-107,99-91 96,-102 93-114,-1 0 0,0 0 0,0-1 0,0 0 0,-1 0 0,-1-1 0,0 0 0,0 0 0,-1-1 0,0 1 0,4-14 1,3-15 165,12-75 1,-19 87-183,23-185 264,-24 159 5,-8-106 1,3 149-265,-1 0 0,-1 1 1,1-1-1,-2 0 1,1 1-1,-1 0 1,-6-10-1,-2-1 29,0 1 1,-16-19-1,17 24-20,-4-6-427,0 2 0,-2-1 0,0 2 0,0 0 0,-32-22 0,41 35-229,-1 0-1,0 0 0,0 1 1,0 0-1,0 1 0,0 0 1,-1 1-1,1-1 0,-1 2 0,-14 0 1,20 0 104,-40-1-5611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3.87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391 5 6345,'0'0'4212,"-20"0"-4055,-7-2-33,10 0 82,-1 1-1,1 1 0,-21 3 1,27-2 106,1 1 1,-1 0 0,0 1-1,0 1 1,1 0 0,0 0-1,0 0 1,0 2-1,-18 11 1,12-5-183,0 1 1,1 1-1,0 0 1,-20 26-1,31-35-105,0 1 1,1 0-1,0 0 0,0 0 1,0 0-1,0 1 0,1-1 1,0 1-1,1-1 0,-2 8 1,1 8 76,1 39 1,1-40-50,0-13-24,2-1-1,-1 1 0,1-1 0,0 0 1,0 0-1,1 0 0,0 0 0,0 0 0,1 0 1,0-1-1,0 1 0,0-1 0,1 0 1,9 9-1,4 3-3,0-1 0,2-1 0,23 15 1,-29-22 11,0-1 1,0 0-1,1-1 1,0 0 0,0-2-1,0 1 1,21 3 0,-4-4 72,0-2 0,52 0 1,-78-3-96,-1 0 1,1 0-1,-1 0 0,1-1 1,-1 1-1,1-1 1,-1-1-1,1 1 1,-1-1-1,0 0 1,0 0-1,0 0 1,0-1-1,0 0 1,0 0-1,-1 0 0,1-1 1,-1 1-1,0-1 1,0 0-1,6-8 1,-2 1 44,0 1 0,0-1 0,-1 0 0,-1-1 0,0 1 0,-1-1 0,0-1 0,5-16 0,-5 7 35,-2-1 0,0 1 1,0-46-1,-3 60-64,0-1-1,-1 0 1,0 1-1,0-1 1,-1 1-1,0-1 1,0 1-1,-1 0 1,0 0-1,-1 0 1,1 0-1,-2 1 1,1-1-1,-8-8 1,-5-10-150,9 12 186,-1 1 0,-1 0 1,-17-18-1,24 28-154,-1 0 0,0 0 0,0 0 0,0 0 0,0 0-1,0 1 1,-1 0 0,1 0 0,-1 0 0,0 1 0,1-1 0,-1 1 0,0 0 0,0 0 0,0 1 0,-5-1 0,-56 2-8209,42 2 3112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9:46.0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1701 3201,'0'0'7127,"-6"6"-4214,8-9-2913,1 0 0,-1 1 0,1 0 0,0-1-1,-1 1 1,1 0 0,0 1 0,0-1 0,1 0-1,-1 1 1,0 0 0,0-1 0,1 1 0,4 0-1,1-3 6,1570-702 92,-1480 655-95,148-77 12,274-101 1,-42 48 1,-450 167-6,-1-1 0,-1-2 1,0 0-1,-1-2 0,36-34 1,-4 5-1,116-108 3,-174 156-14,0 0 1,0 0-1,0-1 0,0 1 0,0 0 0,1 0 0,-1 0 0,0 0 1,0 0-1,0 0 0,0 0 0,0-1 0,0 1 0,0 0 1,0 0-1,0 0 0,0 0 0,0 0 0,1 0 0,-1-1 1,0 1-1,0 0 0,0 0 0,0 0 0,0 0 0,0-1 0,0 1 1,0 0-1,0 0 0,0 0 0,-1 0 0,1 0 0,0-1 1,0 1-1,0 0 0,0 0 0,0 0 0,0 0 0,0 0 1,0-1-1,0 1 0,0 0 0,0 0 0,-1 0 0,1 0 0,0 0 1,0 0-1,0 0 0,0 0 0,0 0 0,-1-1 0,-12-2-51,-26 3-9,29 0 73,-138 0 179,147 0 203,3-1-387,0-1-1,1 1 1,-1 0-1,1 0 1,-1 0 0,1 0-1,0 0 1,-1 0-1,1 1 1,5-2-1,51-6-69,0 2 0,74 1 0,-130 5 67,-1 1 1,1-1-1,0 1 0,-1-1 1,1 1-1,-1 0 0,0 0 1,1 0-1,-1 0 0,0 0 1,1 0-1,-1 1 0,0-1 1,0 1-1,0 0 0,0 0 1,0-1-1,-1 1 0,1 0 1,-1 0-1,1 1 0,-1-1 1,0 0-1,1 0 0,-1 1 1,0-1-1,-1 1 1,1-1-1,0 1 0,-1-1 1,1 1-1,-1-1 0,0 1 1,0 4-1,0-1 27,1 0 1,-2 0-1,1 0 0,-1-1 1,1 1-1,-1 0 0,-1-1 1,1 1-1,-1-1 0,0 1 1,-1-1-1,1 0 0,-1 0 1,0 0-1,-6 8 0,-13 8-70,-2-1 0,0-2 0,-1 0-1,-33 18 1,-112 51-2112,164-84 2015,-88 41-2530,6-5-1640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4.85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8 10 4825,'0'0'3505,"-8"-9"172,83 9-2687,-74 0-981,0 0-1,0 0 1,0 0-1,0 1 1,0-1-1,0 0 1,0 1-1,0-1 1,0 1-1,0-1 1,0 1-1,0 0 1,0-1-1,0 1 1,-1 0-1,1 0 1,0 0-1,0-1 1,-1 1-1,1 0 1,-1 0-1,1 0 0,-1 0 1,1 0-1,-1 0 1,1 0-1,-1 0 1,0 0-1,0 0 1,1 0-1,-1 2 1,2 40 414,-2-35-261,0-5-135,-1 0 1,1-1-1,-1 1 1,1 0-1,-1 0 1,0-1-1,0 1 1,0-1 0,0 1-1,-1-1 1,1 1-1,-1-1 1,1 0-1,-1 0 1,0 1-1,0-1 1,-4 3 0,3-3-3,1 1 1,0-1 0,-1 1 0,1-1-1,0 1 1,0 0 0,1 0 0,-1 0-1,-2 6 1,3-4 61,0 1 0,1 0 0,0 0-1,0 0 1,1 8 0,0 5 190,-1-19-277,0 1 0,0-1 1,0 1-1,0-1 0,1 1 1,-1-1-1,0 1 1,0-1-1,1 0 0,-1 1 1,0-1-1,1 0 0,-1 1 1,1-1-1,-1 0 0,0 1 1,1-1-1,-1 0 1,1 0-1,-1 0 0,1 1 1,-1-1-1,0 0 0,1 0 1,-1 0-1,1 0 1,-1 0-1,1 0 0,0 0 1,20 2 5,-13-2-1,111 3-371,-91-3-1024,-28 0 1296,0 0 0,1 0 0,-1 0 1,0 0-1,1 0 0,-1 0 0,0-1 0,0 1 1,1 0-1,-1 0 0,0 0 0,0 0 0,1-1 1,-1 1-1,0 0 0,0 0 0,1 0 0,-1-1 0,0 1 1,0 0-1,0-1 0,0 1 0,1 0 0,-1 0 1,0-1-1,0 1 0,0 0 0,0-1 0,0 1 1,0 0-1,0 0 0,0-1 0,0 1 0,0 0 0,0-1 1,0 1-1,0 0 0,0-1 0,0 1 0,0 0 1,0-1-1,-1 1 0,1-4-1008,0-11-4760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6.48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1226 139 7562,'0'0'3400,"-14"-8"-3180,6 3-226,-19-11 885,0 1 1,-47-19 0,26 19-172,-1 3 0,0 1-1,-84-6 1,43 11-528,-110 9-1,179-1-154,1 1 0,-1 1 1,1 1-1,0 1 0,-32 14 0,-92 54 743,124-62-704,1 2 0,1 0-1,1 1 1,0 1 0,0 0 0,2 1 0,0 1 0,1 1 0,-13 22 0,23-33-49,0 1 0,0 0 0,1 0 0,0 0 0,1 0 0,0 0 0,-1 15 0,-1 70 104,5-75-76,-1-15-39,-1 14 25,0 0 1,2-1-1,0 1 1,1 0-1,1-1 0,1 0 1,0 1-1,11 26 0,0-15 25,1-1-1,1 0 1,1-2-1,1 0 1,1-1-1,2-1 1,0-1-1,1-1 1,38 27-1,-15-17 17,2-2 0,0-3 1,2-2-1,84 31 0,-107-46-9,2-1-1,-1-1 1,1-1-1,0-1 1,0-2-1,42 1 1,92-5 182,-155-1-226,-1 0 0,0 0-1,0 0 1,0-1 0,0 0 0,0 0 0,0-1 0,9-5 0,54-34 145,-30 17-73,-18 12-9,1-1 0,-2-1 1,0 0-1,-1-2 0,0 0 1,-2-2-1,25-28 0,-28 19 85,0 0 0,-2-1 0,-1 0 0,10-39-1,-18 48-66,-1 1 0,0-1 0,-2 0 0,0 0-1,-2-25 1,0 6-4,3-14-7,0 34-58,-2 0 0,0 0-1,-1 0 1,0 0 0,-7-25 0,1 27-17,-1 0 1,0 1-1,-2 0 1,0 1-1,-1 0 1,0 0-1,-19-18 1,18 20-263,-1 1-1,0 0 1,0 0 0,-1 2 0,-1-1 0,0 2 0,0 0 0,-29-12 0,28 16-969,0 0 1,-1 1-1,0 0 1,1 2-1,-28-2 1,1 3-4450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9.88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285 41 3513,'0'0'5778,"-5"-14"-4293,-23 13 2593,22 0-3980,0 0 1,-1 1-1,1 0 1,0 0-1,0 0 1,-1 1-1,1 0 1,0 0-1,0 0 1,0 1-1,0 0 1,-8 4-1,-1 4-17,0 0 0,0 1 0,1 1 0,0 0 0,1 1 0,-13 16 0,20-21-48,0 0 1,1 0-1,0 0 0,0 1 0,1 0 1,0 0-1,0 0 0,1 0 0,1 0 0,-1 1 1,1-1-1,1 1 0,-1 12 0,2 109 723,1-128-753,-1-1 0,0 1 0,1 0-1,0 0 1,-1 0 0,1 0 0,0 0-1,1 0 1,-1-1 0,0 1-1,1 0 1,0-1 0,-1 0 0,1 1-1,0-1 1,0 0 0,1 0 0,-1 0-1,0 0 1,1 0 0,-1 0-1,1-1 1,-1 1 0,1-1 0,0 0-1,-1 0 1,1 0 0,0 0 0,0 0-1,4 0 1,10 3-8,0-2 0,0 0 0,33 0 0,-49-2 6,6 0 9,0 0 0,-1 0 1,1 0-1,0-1 0,-1 0 0,1 0 1,-1 0-1,1-1 0,-1 0 1,0-1-1,1 1 0,-1-1 0,-1 0 1,1-1-1,0 1 0,-1-1 0,0 0 1,1-1-1,7-9 0,-4 6 39,0-1-1,-1 0 1,-1 0-1,1-1 1,-2 0-1,1 0 1,-1-1-1,-1 0 1,0 0-1,0 0 1,-1-1-1,-1 0 0,0 1 1,-1-1-1,0 0 1,1-22-1,-3 15 57,0 2-49,0 1 0,-1 0 1,-3-16-1,3 26-44,-1 0 0,1 1 0,-1-1 0,-1 1 0,1-1 0,-1 1 1,0 0-1,0 0 0,0 0 0,-1 1 0,0-1 0,-4-4 0,2 4 20,0 0-1,0 0 1,0 0-1,0 1 1,-1-1 0,0 2-1,0-1 1,0 1-1,0 0 1,-11-3 0,13 5-447,0 0 0,1 1 0,-1 0 0,0 0 0,0 0 0,-8 1 1,12-1 209,-1 1 1,1 0-1,-1-1 1,1 1-1,-1 0 1,1 0-1,0 0 1,-1 0-1,1 0 1,0 0-1,0 0 1,0 0 0,0 1-1,0-1 1,0 0-1,-1 2 1,-14 28-3063,11-19 736,-10 14-4839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50.98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48 2 10234,'0'0'2291,"4"0"-2229,17-1 1053,-14 1-985,0-1 0,0 1 1,0 1-1,0-1 0,0 1 0,12 3 1,-17-3-110,0 0 1,0 0-1,0 0 1,0 0-1,-1 0 1,1 1 0,-1-1-1,1 0 1,-1 1-1,1-1 1,-1 1-1,0 0 1,1-1 0,-1 1-1,0 0 1,0 0-1,0 0 1,-1 0 0,1 0-1,0 0 1,-1 0-1,1 0 1,-1 0-1,0 0 1,0 0 0,0 0-1,0 0 1,0 3-1,0 4 52,0-4-18,0 0 0,0-1 0,0 1 0,-1 0 0,-1 8 0,1-11-47,0 1 0,-1-1 0,1 0-1,0 0 1,0-1 0,-1 1-1,1 0 1,-1 0 0,0-1-1,1 1 1,-1-1 0,0 1 0,0-1-1,-4 2 1,-51 27 143,53-29-154,3-1-5,35 0-613,-26 0 638,1 0-1,-1 1 1,0 0 0,0 0 0,0 1 0,0 0 0,0 0 0,0 1 0,-1 0 0,1 1 0,6 4 0,-10-6 68,0 1 1,-1-1-1,0 1 1,0 0-1,1 0 1,-2 1-1,1-1 0,0 0 1,-1 1-1,1 0 1,-1 0-1,0-1 1,0 1-1,-1 0 1,1 1-1,-1-1 0,0 0 1,0 0-1,0 1 1,-1-1-1,1 8 1,-1-9-15,0 1 1,0-1-1,0 1 1,-1 0-1,1-1 1,-1 1-1,0-1 1,0 0-1,0 1 1,0-1-1,0 0 1,-1 1-1,0-1 1,0 0-1,1 0 1,-2 0-1,1-1 1,0 1-1,-1 0 1,1-1-1,-1 1 1,0-1-1,1 0 1,-1 0-1,0 0 1,0 0-1,-1-1 1,-2 2-1,-6 3-2,0-1 0,-1 0 0,1-1 0,-1 0 0,1-1 0,-1 0 0,0-1 0,-17 1 0,-28-2-7432,43-1 2378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52.31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1162 156 7434,'0'0'3668,"-18"-11"-3217,-5-4-162,8 5 128,0 1-1,0 1 1,-25-10-1,3 3 562,-2 2 0,0 2 1,-68-10-1,-123-1-126,183 19-542,-54 5-1,83-1-273,0 1-1,0 1 0,0 1 1,0 1-1,1 0 1,-18 8-1,3 2 81,0 0-1,-37 26 1,59-34-97,0 1-1,1 0 1,0 0 0,0 1-1,0 0 1,1 0 0,1 1-1,0 0 1,0 0 0,-6 14-1,2 0 25,1 1 1,1 0-1,1 0 0,1 0 1,1 1-1,1 0 0,2 1 0,-1 37 1,4-37-40,4 87 118,-2-100-91,0 0 1,1 0-1,1 0 1,0 0-1,12 26 0,3-3 7,2 0 0,1-1 0,2-1 0,2-1-1,1-1 1,1-2 0,2 0 0,1-3 0,1 0 0,68 43-1,-57-44-6,2-2 0,60 23 0,-81-38-11,1-2 0,-1-1 0,1-1 0,0-1 0,1-2 0,38 2 0,-58-5-11,8 1 28,1-1 1,-1-1-1,1 0 1,-1-1-1,1 0 1,-1-1-1,22-8 1,-10-2 77,0 0-1,-2-2 1,1 0 0,-2-2 0,0-1 0,-1 0-1,-1-2 1,-1-1 0,0 0 0,-2-1-1,-1-1 1,0-1 0,-2 0 0,-1-1-1,0-1 1,14-41 0,-21 45-28,4-10 144,-1 0 0,-1-1 0,7-66 0,-14 82-162,1-28 233,-1 0-1,-6-68 0,0 99-192,-1 0-1,0 0 1,0 0-1,-2 1 1,0 0-1,0 0 1,-1 1-1,-10-13 1,13 19-83,0-2-118,-1 1 0,-1 0-1,1 0 1,-1 0 0,0 1 0,0 0-1,-1 0 1,0 0 0,0 1 0,-1 1-1,1-1 1,-1 1 0,0 1-1,0 0 1,0 0 0,0 1 0,0 0-1,-1 0 1,1 1 0,-17 0 0,-83 0-4884,69 1 1120,-40 0-7930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3:59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6329,'0'0'1881,"11"0"6299,-2 1-9047,124 10 1046,158-6 0,-199-5-162,-85 0-76,0-1-120,1 1-1,-1 0 0,1 1 0,-1-1 0,1 2 0,-1-1 0,14 5 0,-20 26-4726,-1-18 2101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4:00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5697,'0'0'5468,"20"1"-5515,153 6 2105,-61-7 460,23-1-1818,-46 2-5733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4:00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 0 10234,'0'0'4096,"9"0"-4051,8 3 159,0 1-1,-1 0 1,0 1-1,0 0 1,0 2-1,0 0 0,20 13 1,-1-3 8,2 0-78,112 60 79,-133-68-207,0 1 0,-1 1 0,-1 1 0,0 0 0,0 0 0,21 26 0,-30-29 5,0-1 0,0 1 0,0 0 0,-1 0 0,-1 0 1,1 1-1,-1 0 0,-1-1 0,2 17 0,-3-19 13,0 0 0,-1 0 0,0 0-1,0 0 1,-1 0 0,0-1 0,0 1-1,0 0 1,-1 0 0,0-1 0,-1 1 0,1-1-1,-1 1 1,-1-1 0,-3 6 0,-13 11 162,-1 0 1,-1-2 0,-36 28 0,8-6 133,-382 306 1652,355-278-2735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0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2184,'0'0'13598,"9"1"-13135,33 13-199,1-2 1,0-1-1,63 6 0,-38-8-198,-35-4-109,47 2 0,-74-3-3765,-15 5-2443,-13-1-388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1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 6665,'0'0'4724,"43"0"-4100,140 0 20,101 0 1,-283 0-820,0 0 0,0 0 0,0 0 0,0 0 0,0 0 0,0 0 1,0-1-1,0 1 0,0 0 0,0-1 0,0 1 0,0 0 1,0-1-1,0 1 0,-1-1 0,1 1 0,0-1 0,0 0 1,0 1-1,-1-1 0,1 0 0,0 1 0,-1-1 0,1 0 1,-1 0-1,1 0 0,-1 0 0,1 0 0,-1 1 0,0-1 1,1 0-1,-1 0 0,0 0 0,0 0 0,0 0 0,0 0 1,1 0-1,-1 0 0,-1-1 0,1-11-5661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9:47.3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1409 3145,'0'0'7585,"1"-14"-6579,10-33-942,1 0 1,3 1 0,2 1-1,22-44 1,-12 29 151,26-87 0,-28 41 29,-5-1 1,-4-1 0,-4 0-1,-4-136 1,-9 244-238,1-1-1,0 1 1,0-1 0,0 1 0,-1-1 0,1 1-1,0-1 1,-1 1 0,1-1 0,0 1-1,-1-1 1,1 1 0,-1 0 0,1-1 0,-1 1-1,1 0 1,-1-1 0,1 1 0,-1 0-1,1-1 1,-1 1 0,1 0 0,-1 0 0,1 0-1,-1 0 1,0-1 0,1 1 0,-1 0-1,1 0 1,-1 0 0,-1 1 0,-34 0 34,-42 14-85,76-15 48,-147 31-39,149-31 35,1 0 0,-1 0 0,0 0 0,0 0 1,0 0-1,0 0 0,1-1 0,-1 1 0,0 0 0,0 0 1,0 0-1,0 0 0,0-1 0,1 1 0,-1 0 0,0 0 1,0 0-1,0-1 0,0 1 0,0 0 0,0 0 0,0 0 1,0-1-1,0 1 0,0 0 0,0 0 0,0 0 1,0-1-1,0 1 0,0 0 0,0 0 0,0 0 0,0-1 1,0 1-1,0 0 0,0 0 0,0 0 0,-1-1 0,1 1 1,0 0-1,0 0 0,0 0 0,0 0 0,0-1 1,-1 1-1,1 0 0,0 0 0,0 0 0,0 0 0,0 0 1,-1 0-1,1-1 0,0 1 0,0 0 0,0 0 0,-1 0 1,1 0-1,0 0 0,0 0 0,0 0 0,-1 0 0,1 0 1,0 0-1,0 0 0,0 0 0,-1 0 0,15-19-3,-12 17 7,49-57 11,62-54-1,-47 48-6,-65 64-3,-1 1-1,0-1 1,1 0-1,-1 0 1,1 1 0,-1-1-1,1 1 1,-1-1-1,1 0 1,0 1 0,-1-1-1,1 1 1,0-1-1,-1 1 1,1 0-1,0-1 1,-1 1 0,1 0-1,0-1 1,0 1-1,0 0 1,-1 0 0,1 0-1,0 0 1,0 0-1,0 0 1,-1 0 0,1 0-1,0 0 1,0 0-1,0 0 1,-1 0 0,1 1-1,0-1 1,0 0-1,0 1 1,0 0-1,12 30 384,-3-2-385,-6-22-74,-1-1 0,1 0 0,1 0-1,-1 0 1,1 0 0,0 0-1,1-1 1,-1 0 0,1 0-1,0-1 1,0 0 0,9 5-1,4 0-1003,1 0-1,39 10 1,-44-15 179,1 1 0,-1 0 1,0 1-1,0 0 0,-1 2 0,20 12 1,-12 4-2866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1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7602,'0'0'5071,"7"0"-4941,95-2 1593,-46-1-1156,1 2 0,-1 3-1,90 15 1,-145-17-563,7 1 18,0 1 0,-1 0-1,1 0 1,-1 0 0,1 1-1,-1 0 1,0 1 0,0-1-1,-1 1 1,11 8 0,-16-8 73,1 1 1,-1 0 0,-1 0-1,1-1 1,-1 1-1,1 0 1,-1 0 0,-1 0-1,1 0 1,-2 4 0,1 12 135,0-11-192,0 0 0,-1 0 0,0 0 0,-1 0 0,0-1 0,-1 1 0,1-1 0,-2 0 0,1 0 0,-8 9 0,-66 90 252,53-76-150,-37 45 125,-50 70-421,106-133-240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2.82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45 9522,'0'0'4406,"53"0"-3802,171 0 55,222 0 2189,-451-17-2098,-6 12-701,-1 0 0,0 1 0,-1 0 0,1 1 0,0 1 0,-1 0 0,0 0 0,0 2-1,1-1 1,-1 2 0,-15 1 0,26-1-53,0 0 0,-1-1 0,1 1-1,-1 0 1,1 1 0,0-1 0,0 0 0,0 1-1,0-1 1,0 1 0,0 0 0,0-1 0,0 1-1,1 0 1,-1 0 0,1 0 0,-1 0 0,1 1-1,0-1 1,0 0 0,0 1 0,0-1 0,0 0-1,0 1 1,1-1 0,-1 5 0,-3 9-26,1 1 0,-1 31 0,1-12 103,2 0 0,1 0-1,2 0 1,1 0 0,2-1 0,1 1-1,15 44 1,84 158 524,-26-65-114,14 78 330,-83-210-608,0 0 0,-3 0 0,-2 0 0,1 59 0,-5-62-68,1-24-57,-2-1 1,0 0-1,-1 1 1,0-1-1,-4 18 1,4-27-63,0 0 0,-1-1 1,1 1-1,-1 0 0,0-1 0,0 0 1,0 1-1,0-1 0,-1 0 0,1 0 0,-1-1 1,0 1-1,0 0 0,0-1 0,0 0 1,0 1-1,-1-1 0,1 0 0,0-1 1,-1 1-1,0-1 0,1 0 0,-5 2 0,-17 1-6,0 0 0,-1-1 0,1-2 0,-44-2 0,15 0-116,24 1 30,-1-2 1,0-2-1,1 0 0,-36-11 0,50 11 42,1-1 1,0-1-1,0 0 1,0-1-1,1 0 1,0-1-1,1-1 1,0 0-1,0-1 1,-12-12-1,22 19 17,1-1 0,-1 1 0,1-1 0,0 0 0,0 0 0,0 0 0,0 0 0,1 0 0,-1 0 0,1 0 0,0-1 0,1 1 0,-1 0 0,1-1 0,0 1 0,0 0 0,0-1 0,1-4 0,0 2-6,0-1 0,1 0 0,0 1 0,1-1 0,-1 1 0,1 0 0,1 0 0,-1 0 0,9-11 0,28-29-80,3 2 0,2 1 0,95-70-1,-97 80-78,21-19-368,-26 20-856,2 2-1,84-52 1,-93 73-1381,-13 8-2330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6.36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49 1 10306,'0'0'1765,"4"7"-3435,0 1 2116,-1 0 0,0 0 0,0-1 0,-1 2 0,0-1 0,0 0 1,-1 0-1,0 1 0,-1 8 0,1 41-6,-3 73-337,1-124-85,-1 1-1,-1-1 1,1 0 0,-1 1 0,0-1 0,-1 0 0,1-1 0,-1 1 0,-9 10 0,7-9-7,0 0 1,1 0-1,0 1 1,1-1-1,-5 13 1,10-20-1,-1-1 0,0 1 0,1 0 0,-1-1-1,1 1 1,-1-1 0,1 1 0,-1-1 0,1 1 0,-1-1 0,1 1 0,0-1 0,-1 1 0,1-1 0,-1 0 0,1 1 0,0-1 0,0 0 0,-1 0 0,1 1 0,0-1 0,-1 0 0,1 0 0,0 0 0,0 0 0,-1 0 0,1 0 0,0 0 0,0 0-1,-1 0 1,2-1 0,37 1-71,-31 0 88,19 0 10,50-7 0,-68 6-574,-1-1 1,0 0 0,0 0-1,0-1 1,0 0 0,0 0-1,-1-1 1,1 0 0,-1-1-1,7-5 1,-6 1-3318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6.814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190 80 3425,'0'0'7271,"-6"-13"-7349,-17-38 236,21 50-50,0-1 0,0 0 1,-1 1-1,1 0 1,0-1-1,0 1 0,-1 0 1,1 0-1,-1 0 1,1 0-1,-1 1 0,1-1 1,-1 1-1,1-1 1,-1 1-1,0 0 0,1 0 1,-1 0-1,1 0 1,-1 1-1,0-1 0,-2 2 1,-7-1 194,9 0-295,0 0 0,-1 0-1,1 0 1,0 0 0,0 1-1,0-1 1,1 1 0,-1 0-1,0 0 1,1 0 0,-1 0 0,1 1-1,0-1 1,-1 1 0,1-1-1,0 1 1,1 0 0,-1 0-1,0-1 1,1 1 0,0 1-1,-2 5 1,-3 5-57,1 0 0,0 1-1,-4 26 1,5-13 137,1 1-1,2 0 1,0-1-1,5 30 1,-4-56-80,1 0 1,0 1-1,0-1 1,0 0-1,0 0 1,0 0-1,0 0 1,0 0-1,1 0 1,-1 0-1,1-1 1,0 1 0,-1 0-1,1-1 1,0 1-1,0-1 1,0 0-1,0 0 1,0 0-1,0 0 1,0 0-1,0 0 1,1 0-1,-1-1 1,3 1-1,1 1-7,0-1 0,0 0 0,0 0 0,0-1 0,0 0 0,0 0 0,0 0 0,0-1-1,8-2 1,-11 2-1,0-2 0,1 1-1,-1 0 1,-1-1 0,1 1-1,0-1 1,-1 0-1,1 0 1,-1 0 0,0 0-1,0 0 1,0 0 0,0-1-1,0 1 1,-1-1 0,0 1-1,1-1 1,0-5 0,2-7-211,0 0 1,4-32 0,-7-14-2219,-1 41-1347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7.339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206 3 3121,'0'0'10875,"-4"-1"-10761,-4 0 5,1 1 1,-1-1-1,1 2 1,-1-1-1,1 1 1,0 0-1,-1 1 1,-13 4-1,17-5-78,0 1-1,0-1 1,0 1-1,0 0 1,0 0-1,0 1 1,1-1-1,-1 1 1,1 0-1,0 0 1,0 0-1,0 0 1,0 0-1,0 1 1,1-1-1,-1 1 1,-3 7-1,5-9-60,0 1 1,0 0-1,0 0 1,1-1-1,-1 1 1,0 0-1,1 0 0,0 0 1,0 0-1,0 0 1,0 0-1,0-1 1,0 1-1,1 0 0,0 0 1,-1 0-1,1 0 1,0-1-1,0 1 0,1 0 1,-1-1-1,0 1 1,1-1-1,2 3 1,2 1 9,1 0 1,0 0 0,0-1 0,0 0-1,1 0 1,10 4 0,-7-3 102,-1 0 0,0 0 0,14 12 0,-22-16-46,0 0 0,1 0 0,-1 0 0,0 1 0,-1-1 0,1 1-1,0-1 1,-1 1 0,0 0 0,1-1 0,-1 1 0,0 0 0,0 0 0,-1 0 0,1 0 0,-1 0 0,1 6 0,-1-6 75,0 0 0,0 0 0,0 0 0,0 0 0,-1 0 0,1 0 1,-1 0-1,0 0 0,1 0 0,-2-1 0,1 1 0,0 0 0,0 0 0,-3 2 0,0-1-77,0 0-1,0-1 0,-1 1 1,1-1-1,-1 0 0,-8 3 1,7-2-21,-56 24 20,41-19-331,1 1 0,-24 14 0,42-22 68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7.83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256 0 2737,'0'0'11275,"-4"0"-10193,-10 2-1012,1 1 1,0 0-1,0 1 1,0 0-1,1 1 1,0 0-1,-1 1 1,2 1 0,-1 0-1,1 0 1,0 1-1,0 1 1,1 0-1,1 0 1,-15 17-1,24-25-86,-1 0-1,0 0 0,1-1 1,-1 1-1,1 0 1,0 0-1,-1 0 1,1 0-1,-1 0 1,1 0-1,0 0 1,0 0-1,0 0 0,0 0 1,0 0-1,0 1 1,0-1-1,0 0 1,0 0-1,0 0 1,1 0-1,-1 0 1,0 0-1,1 0 0,-1 0 1,0 0-1,1 0 1,-1-1-1,1 1 1,0 0-1,-1 0 1,1 0-1,0 0 1,0-1-1,-1 1 0,1 0 1,0-1-1,0 1 1,0-1-1,0 1 1,0-1-1,0 1 1,0-1-1,0 0 1,0 1-1,1-1 1,57 17 36,-47-14-66,1 0 32,0 0 1,0 1-1,-1 1 0,18 8 0,-28-12 96,1 1 0,0 0 0,-1 0 0,1 0 0,-1 0 0,0 0 0,1 0 1,-1 0-1,0 1 0,0-1 0,-1 1 0,1-1 0,-1 1 0,1 0 0,-1 0 0,0 0 0,0 0 0,0 0 0,0 0 0,0 0 0,-1 0 1,1 0-1,-1 5 0,0-5-38,-1 0 0,0-1 0,1 1 0,-1 0 1,0 0-1,0 0 0,0-1 0,-1 1 0,1 0 1,-1-1-1,1 1 0,-1-1 0,0 0 0,0 0 0,0 1 1,0-1-1,0 0 0,-1-1 0,1 1 0,-1 0 1,1-1-1,-1 1 0,-2 0 0,-13 7-359,0-2 0,-31 9 0,8-2-1083,-21 14-5078,36-19-460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8.404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0 7906,'0'0'5649,"56"202"-5585,-37-155 240,6-5 176,-12-8-176,-1-5-136,-6-3-168,0-14-64,1 1-584,-1-13-904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8.759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1 132 7458,'0'0'4425,"255"-64"-3913,-205 52-16,-7-1-240,1 0-136,-7 5-40,-5 0-80,-7-1-104,-1 5-600,-11 4-849,-1 0-927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9.143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 47 3873,'0'0'5785,"87"0"-5657,-62-9-72,0 5-48,6-4-8,13-5-416,-7 5-960,-6 3-1681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9.507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1 3873,'0'0'6133,"10"26"-5819,4 11-83,56 131 2130,-64-154-2110,38 66 719,-40-76-952,-1 1 0,0-1 0,1 0 0,0 0 0,0 0 0,0 0 0,0 0 0,0-1 0,1 0 0,0 0-1,-1 0 1,1-1 0,9 4 0,-12-6-26,1 1 0,0-1 0,-1 1 0,1-1-1,-1 0 1,1 0 0,0 0 0,-1-1 0,1 1-1,-1 0 1,1-1 0,-1 0 0,1 1-1,-1-1 1,1 0 0,-1-1 0,0 1 0,1 0-1,-1 0 1,0-1 0,0 0 0,0 1 0,0-1-1,0 0 1,-1 0 0,1 0 0,0 0 0,-1 0-1,0 0 1,1-1 0,-1 1 0,0 0-1,0-1 1,1-3 0,4-10-7,-1 0-1,-1-1 1,-1 0 0,2-19 0,-2 20-59,1-34-2017,-1-76 1,-3 85-2089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9:48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1869 1824,'0'0'5198,"33"0"-4660,35-4 575,1-3-1,118-29 0,-97 17-721,1202-271 1152,-366 76-1158,520-132 571,-11-35-966,-473 123 107,-887 239-86,463-130 167,-525 143-122,-10 4-36,1 1-1,-1-1 0,1 1 0,-1-1 1,1 1-1,-1 0 0,1 0 1,4 0-1,-9 0 302,1 0-318,0 1-1,0-1 0,0 1 1,-1-1-1,1 1 1,0-1-1,0 1 1,-1 0-1,1-1 0,0 1 1,0 0-1,-1-1 1,1 1-1,0 0 1,-1-1-1,1 1 0,0 0 1,-1 0-1,1-1 1,-1 1-1,1 0 1,-1 0-1,1 0 0,0 0 1,-1-1-1,1 1 1,-1 0-1,-429-111-523,428 108 77,15 1 346,18 0 129,-10 3 2,-1 1 0,0 1 0,0 1 0,0 0 0,0 2 0,20 7 0,-27-8 15,1 1-1,-1 0 1,0 1-1,-1 0 0,0 1 1,0 1-1,0-1 1,-1 2-1,13 14 0,-20-19 12,-1-1-1,0 1 1,0 0-1,-1 1 1,0-1-1,0 0 1,0 1-1,0 0 1,-1-1-1,0 1 1,1 10-1,-4 67 984,2-82-1034,-1 5 14,-1 1 1,-1 0 0,1-1 0,-1 1 0,0-1 0,0 0 0,-1 0 0,0 0 0,0 0 0,0-1 0,-1 1 0,0-1 0,0-1 0,0 1 0,0 0 0,-1-1 0,0 0 0,-10 5 0,-8 5-133,-1-1 0,-1-1 0,-37 12 0,34-16-690,0 0 1,0-3 0,-54 5-1,42-6-1096,-34 3-3785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9.858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0 392 5521,'0'0'3933,"8"-35"-3564,22-107 216,-30 138-483,1 0 0,0-1 0,0 1 0,1 0 0,-1 0 0,1 0 0,0 0 1,0 0-1,3-4 0,-5 8-68,1 0 1,-1 0 0,0-1-1,1 1 1,-1 0 0,1 0-1,-1 0 1,1-1 0,-1 1-1,0 0 1,1 0 0,-1 0-1,1 0 1,-1 0 0,1 0-1,-1 0 1,1 0 0,-1 0-1,0 0 1,1 0 0,-1 0-1,1 0 1,-1 0 0,1 0-1,-1 1 1,1-1 0,-1 0-1,0 0 1,1 0-1,-1 1 1,0-1 0,1 1-1,5 1 149,-1 0-169,0 1 1,0-1 0,-1 1-1,1 0 1,-1 0 0,0 0-1,1 1 1,-2 0 0,1-1-1,0 1 1,-1 1 0,0-1-1,0 0 1,3 7 0,7 6 57,53 58 739,-65-75-795,-1 0 0,0 1 0,0-1 0,1 0 0,-1 1 0,0-1 0,1 0 0,-1 0 0,0 0 0,0 1 0,1-1 0,-1 0 0,0 0 0,1 0 0,-1 0 0,1 0 0,-1 0 0,0 1 0,1-1 0,-1 0 0,0 0 0,1 0 0,-1 0-1,0 0 1,1 0 0,-1-1 0,1 1 0,-1 0 0,0 0 0,1 0 0,-1 0 0,0 0 0,1 0 0,-1-1 0,0 1 0,1 0 0,-1 0 0,0 0 0,0-1 0,1 1 0,-1 0 0,0-1 0,0 1 0,1 0 0,-1 0 0,0-1 0,0 1 0,0 0 0,0-1 0,1 1 0,-1 0 0,0-1 0,0 1 0,0-1 0,0 1 0,0 0 0,0-1 0,0 1 0,0-1 0,3-29 118,-3 24-31,7-275-299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0.237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132 1 4481,'0'0'7744,"-9"6"-4564,-4 7-3071,1 0 0,1 1 0,0 1 0,1 0 1,0 0-1,2 1 0,0 0 0,0 1 1,2 0-1,0 0 0,1 0 0,0 1 0,2-1 1,0 1-1,1 0 0,1 0 0,1 25 0,0-41-134,1 0 1,-1-1-1,1 1 0,0 0 0,-1-1 0,1 1 0,0-1 0,0 0 0,0 1 0,0-1 0,0 0 0,0 1 0,1-1 0,-1 0 0,0 0 0,1 0 1,-1 0-1,1 0 0,-1 0 0,1 0 0,-1-1 0,1 1 0,-1-1 0,1 1 0,0-1 0,-1 1 0,1-1 0,0 0 0,-1 0 0,3 0 1,61 4-2185,-57-4 1654,-1-1 147,-1 0 0,1 0 0,-1-1 0,1 0 0,-1 0 0,0-1 0,0 0 0,0 0 0,0 0 0,0-1 0,-1 1 0,1-1 0,-1-1 0,0 1 1,-1-1-1,1 0 0,5-7 0,17-22-4371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0.614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1 1 720</inkml:trace>
  <inkml:trace contextRef="#ctx0" brushRef="#br0" timeOffset="1">1 1 720,'361'46'9730,"-348"-46"-8265,-1 21-113,1 13-56,-1 4-312,7 4-264,-7 4-231,-6-4-241,7-4-120,-7-4-128,7-9-120,-7-8-368,-6-8-657,0-26-9297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0.976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0 114 9090,'0'0'4977,"193"0"-4881,-155 0-88,5-8-8,7-1-32,-6-3-528,-1 3-816,1-3-809,-13 3-767,-12-4-4074</inkml:trace>
  <inkml:trace contextRef="#ctx0" brushRef="#br0" timeOffset="1">579 0 904,'0'0'14123,"7"165"-13499,-7-127-168,0 4-184,0-8-272,0-1-48,6-3-456,0-1-784,7-8-1312,-7-4-1945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1.343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163 113 5777,'0'0'6546,"-9"-18"-6382,-26-56 388,35 73-498,-1 0 0,1 0 0,-1 0 1,1 0-1,-1 0 0,1 0 0,-1 0 0,0 0 1,0 0-1,1 0 0,-1 0 0,0 0 0,0 0 1,0 1-1,0-1 0,0 0 0,0 0 1,0 1-1,0-1 0,0 1 0,0-1 0,0 1 1,-1 0-1,1-1 0,0 1 0,0 0 0,0 0 1,-1 0-1,1 0 0,0 0 0,0 0 0,0 0 1,-1 0-1,1 0 0,0 0 0,0 1 0,-2 0 1,0 1-16,1-1 1,-1 1 0,1 0-1,0 0 1,0 0 0,-1 0-1,1 1 1,1-1 0,-3 4-1,-4 8-69,1 0 0,0 0-1,2 1 1,-1 0 0,2 0 0,0 0-1,-2 23 1,1 6-37,1 64 0,4-108 57,1 1-1,0 0 0,-1-1 1,1 1-1,0-1 0,0 1 1,0-1-1,0 0 0,-1 1 1,1-1-1,0 0 0,0 1 1,0-1-1,0 0 0,0 0 1,0 0-1,0 0 0,0 0 1,0 0-1,0 0 0,0 0 1,-1 0-1,3-1 0,25-3-74,-21 1 57,0-1 1,-1 0 0,1 0-1,-1-1 1,0 1 0,-1-1-1,1-1 1,-1 1-1,0-1 1,0 0 0,-1 0-1,0 0 1,0-1-1,4-9 1,6-13-1555,20-62-1,-31 80 921,8-22-1856,-9 9-1463</inkml:trace>
  <inkml:trace contextRef="#ctx0" brushRef="#br0" timeOffset="1">163 113 496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1.712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1 351 496,'150'88'7294,"-120"-71"-4824,-29-28-2192,0-1 1,1 0 0,4-17 0,3-14-28,3-119 2789,-12 162-3019,0 0 0,0-1 0,0 1 0,0 0 0,1 0 0,-1-1 1,0 1-1,0 0 0,0 0 0,0-1 0,0 1 0,0 0 0,0 0 0,1-1 1,-1 1-1,0 0 0,0 0 0,0 0 0,1 0 0,-1-1 0,0 1 0,0 0 0,0 0 1,1 0-1,-1 0 0,0 0 0,0-1 0,1 1 0,-1 0 0,0 0 0,0 0 0,1 0 1,-1 0-1,0 0 0,1 0 0,-1 0 0,0 0 0,0 0 0,1 0 0,-1 0 0,0 0 1,0 0-1,1 1 0,-1-1 0,0 0 0,0 0 0,1 0 0,-1 0 0,0 0 1,0 1-1,1-1 0,13 11 17,21 62-60,1 3 116,-32-70-64,-1-1 1,1 0-1,0 0 0,0 0 1,0-1-1,1 1 0,-1-1 1,1 0-1,0-1 0,1 1 1,5 2-1,-9-4-14,0-1 0,1 0 0,-1 0 0,0 0 0,1 0 0,-1 0 1,1 0-1,-1-1 0,1 0 0,-1 1 0,1-1 0,-1 0 0,1 0 0,0 0 0,-1 0 0,1-1 0,-1 1 0,1-1 0,-1 1 0,1-1 0,-1 0 0,0 0 1,1 0-1,-1 0 0,0 0 0,0-1 0,1 1 0,-1-1 0,0 1 0,-1-1 0,4-3 0,2-5 39,-1 1 0,-1-1 0,1 0 0,-2-1 0,1 1 0,2-12 0,8-17 5,75-160-1802,-88 193 1072,0 0 1,-1-1-1,1 1 0,-1 0 0,-1 0 0,1-10 0,-1 2-4519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1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1880,'0'0'11365,"18"3"-11250,270-3 2462,-284 0-2573,2 0-2,0 0 0,1 0 0,-1 1 0,9 1 1,-14-1-3,0-1 1,0 0 0,0 1-1,1-1 1,-1 1-1,0-1 1,0 1 0,0-1-1,0 1 1,0 0 0,0-1-1,-1 1 1,1 0 0,0 0-1,0 0 1,0 0-1,-1-1 1,1 1 0,0 0-1,-1 0 1,1 1 0,-1-1-1,1 0 1,-1 0 0,0 0-1,1 0 1,-1 0 0,0 0-1,0 1 1,0 0-1,0 13 42,1-9-28,-1-1 0,0 1 0,0-1 0,0 1 0,-1-1 0,0 1 0,0-1-1,0 0 1,-1 1 0,1-1 0,-1 0 0,-4 6 0,-16 18-15,-1-1 0,-1-1 0,-31 25 0,25-23 14,4-6-1,18-17-10,0 1-1,1 0 1,0 0-1,0 0 1,0 1 0,-9 15-1,15-22-10,1 0 1,-1 0-1,1 0 0,0 0 0,-1 0 1,1 0-1,0 0 0,-1 0 0,1 0 1,0 0-1,0 0 0,0 0 0,0 1 0,0-1 1,0 0-1,0 0 0,1 0 0,-1 0 1,0 0-1,0 0 0,1 0 0,-1 0 1,1 0-1,-1 0 0,1 0 0,-1 0 1,1 0-1,0 0 0,-1-1 0,1 1 1,0 0-1,0 0 0,0-1 0,-1 1 0,1 0 1,0-1-1,0 1 0,1 0 0,5 2 16,-1-1 0,1 1 1,0-1-1,12 2 0,-10-3-28,40 7-247,1-2 0,65-1-1,-41-3-2501,-67-2 1882,0 0 0,-1 1 0,1 0 0,5 2 0,-9 1-3131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1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8530,'0'0'3778,"18"0"-3363,131 0 358,1 0-1237,-145-1-71,0 1-1,0-1 1,0 0-1,0 0 1,0 0-1,0 0 0,0-1 1,5-3-1,-1 0-3283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2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7274,'0'0'3068,"16"0"-2640,103 0 749,-72-1-757,-23 0-1588,47 3-1,-71-2 1026,1 0 1,-1 0-1,1 1 0,-1-1 0,1 0 1,-1 0-1,1 0 0,-1 0 0,1 1 1,-1-1-1,1 0 0,-1 0 0,0 1 1,1-1-1,-1 0 0,0 1 1,1-1-1,-1 0 0,0 1 0,1-1 1,-1 1-1,0-1 0,1 1 0,-1-1 1,0 1-1,0-1 0,0 0 0,1 2 1,-1 5-4605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 7466,'0'0'2907,"21"0"-2620,66-2-75,-60 1 100,28-6 1,-11 2 13,-9 2-307,5 0-1230,-15 2-2341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9:50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1659 1650 3745,'0'0'7765,"-1"-22"-6788,-1 16-906,-1 1-1,1 0 1,-1 0 0,0 1 0,-1-1 0,1 1 0,-1-1 0,0 1 0,0 0-1,0 1 1,0-1 0,-1 1 0,-7-5 0,-12-11 174,-67-55 419,-35-33-454,-115-176-135,177 202-120,25 32 48,-197-230 25,-187-103 226,393 357-233,-251-202 46,280 227-68,1 0 0,0 0 0,0-1 0,0 1 1,0 0-1,-1 0 0,1 0 0,0 0 1,0 0-1,0 0 0,-1 0 0,1-1 1,0 1-1,0 0 0,0 0 0,-1 0 1,1 0-1,0 0 0,0 0 0,-1 0 0,1 0 1,0 0-1,0 0 0,0 0 0,-1 0 1,1 0-1,0 1 0,0-1 0,0 0 1,-1 0-1,1 0 0,0 0 0,0 0 0,0 0 1,-1 0-1,1 1 0,0-1 0,0 0 1,0 0-1,0 0 0,0 0 0,-1 1 1,1-1-1,-4 15-83,4 26-84,0-33 152,2 32 25,-1 37 33,-1-71-39,-1-1 1,0 0-1,1 0 1,-2 0-1,1 0 1,-1 0-1,1 0 0,-1 0 1,-1 0-1,1 0 1,-5 5-1,2-10 343,1-11-145,0-35-96,3 30-113,1 0-1,1 0 1,0 0 0,6-24 0,0 23-5,0 1 0,1 0 0,0 0 0,1 1 1,13-17-1,-21 31 2,0 0 1,0 0 0,0 0 0,0 1-1,0-1 1,0 0 0,0 0 0,0 1 0,0-1-1,0 1 1,0-1 0,0 1 0,0-1-1,1 1 1,-1 0 0,0-1 0,0 1 0,0 0-1,1 0 1,-1 0 0,0 0 0,0 0-1,1 0 1,-1 0 0,0 0 0,0 1 0,2 0-1,30 16-141,-22-10 147,195 76 17,-130-56-1164,81 42 0,35 42-4434,-121-55-1129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5.5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9634,'0'0'1516,"7"24"-1362,26 80-54,1-16 106,-13-33 92,55 139 1684,-65-172-1755,15 25 0,-22-39-197,1-1 1,0-1 0,1 1 0,-1-1 0,1 0 0,0 0 0,8 5 0,7-3 311,-21-8-290,1 0 0,-1 1 1,1-1-1,-1 0 0,0 0 1,1 0-1,-1 0 0,1 0 0,-1 0 1,1 0-1,-1 0 0,1 0 1,-1 0-1,0 0 0,1 0 0,-1 0 1,1 0-1,-1 0 0,1 0 1,-1 0-1,1-1 0,-1 1 0,0 0 1,1 0-1,-1 0 0,0-1 0,1 1 1,-1 0-1,0-1 0,1 1 1,-1 0-1,0-1 0,1 1 0,-1 0 1,0-1-1,0 1 0,1-1 1,-1 1-1,0 0 0,0-1 0,0 1 1,0-1-1,1-8 73,1 1-1,-1 0 1,1 0-1,0 1 1,1-1 0,0 0-1,4-8 1,8-21 10,5-23-15,2 2-1,32-60 0,70-105-50,-105 201-787,-6 8-3441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6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7586,'0'0'4241,"22"23"-3452,70 76 30,-62-65-54,-1 1 0,25 44 0,-25-36-261,-18-26-316,87 120 917,-75-107-968,2-1 1,39 36 0,-62-64-129,2 3-7,0-1 1,0 0-1,0 0 1,6 4-1,-9-7 13,0 1-1,0-1 1,0 0-1,-1 1 1,1-1 0,0 0-1,0 0 1,0 1-1,0-1 1,0 0-1,0 0 1,0 0 0,0 0-1,0 0 1,-1 0-1,1 0 1,0-1 0,0 1-1,0 0 1,0 0-1,0-1 1,0 1 0,0-1-1,-1 1 1,1 0-1,0-1 1,0 0 0,-1 1-1,1-1 1,0 1-1,0-2 1,12-17 267,-1 0-1,0-1 1,-2-1-1,9-24 1,-5 14-155,35-108 513,-14 36-180,-21 65-467,-5 11-207,1 2-1,19-33 0,-26 53-57,0 1-1557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6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1 129 9194,'0'0'3002,"8"0"-2949,28-1 445,-30 0-273,-1 0 1,0-1-1,0 1 1,0-1-1,0 0 1,-1-1-1,1 1 1,0-1-1,-1 0 1,0 0-1,0 0 1,0-1-1,7-6 1,-7 6-145,7-7 107,-1-1 0,18-26 0,-12 16 143,-15 21 430,-1 208-692,0-163-3359,0 0-3355,0-37 462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7.2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0 2961,'0'0'6581,"-3"23"-6048,-9 79 94,9-68 321,2 68 0,2-77-546,0-10-249,1 1 0,1-1 0,0 1 1,0-1-1,2 0 0,0 0 0,1-1 0,13 25 0,-9-21-787,2 0 1,0-1-1,1-1 0,1 0 0,30 27 1,-22-23-1839,-7-4-1319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7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0 7634,'0'0'4914,"12"23"-4246,37 73 255,-46-90-787,0-1 0,-1 1 0,0 0 0,0-1 0,-1 1 0,0 0 0,0 0 0,0 0 0,0 0 0,-1 0 0,-1 11 0,0 1 228,1-2-65,1 5-22,-1 0 0,-2 0 1,0 0-1,-7 29 0,-4-5-262,-28 64 0,4-37-1673,25-52-834,-22 25 1,8-15-3709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0.9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6369,'0'0'3754,"7"2"-3155,15 8 459,-1 0-1,0 1 0,22 16 0,121 93-97,3 1-307,-116-85-1892,-41-32-272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1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416 0 4841,'0'0'9567,"-9"9"-9376,-153 136 2482,135-122-2332,-91 86 754,104-94-1048,0 1 1,1 0-1,1 1 0,0 1 1,-14 28-1,24-42-186,1 1 1,0-1-1,-1 0 0,2 0 0,-1 0 1,0 6-1,0 13-8511,1-19 5726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4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1 423 9498,'0'0'2111,"24"-4"-1827,79-17 80,-91 18-109,0 0-1,-1 0 1,1-2 0,-1 1-1,0-1 1,0-1-1,0 0 1,-1 0-1,0-1 1,15-14 0,-15 13-162,4-2-6,-2 0-1,0-1 1,0 0-1,-1-1 1,0 0-1,-1-1 1,13-22-1,-20 27-64,-2 0 0,1 0 0,-1-1 0,0 1-1,-1-1 1,0 1 0,0-1 0,-3-15-1,2 20-43,0 0 0,0 1 0,0-1 0,-1 0 0,0 1 0,1-1 0,-1 1 0,-1-1 0,1 1 0,0 0 0,-1 0 0,1 0 0,-1 0 0,0 1 0,0-1 0,0 1 0,-7-4 0,-7-5-57,-1 2 0,-23-10 0,24 11 102,14 7-27,1 0-1,-1 0 1,0 0 0,0 0 0,1 0 0,-1 1 0,0-1 0,0 1 0,0-1 0,0 1 0,0 0 0,0 1 0,1-1-1,-1 0 1,0 1 0,0-1 0,0 1 0,-3 2 0,2-2-7,1 1 0,0 0 0,0 1 0,0-1 0,0 1-1,1-1 1,-1 1 0,1 0 0,-1 0 0,1 0 0,0 0 0,-3 5 0,0 4 23,0 0 1,1 0-1,0 0 1,1 1 0,0-1-1,1 1 1,-1 15-1,2-11 13,-2 29 60,5 81 1,1-112-61,1-1 0,0 1-1,0-1 1,14 27 0,5 18 42,-17-43-44,1 1 0,11 18-1,4 10 61,-20-41-68,0 1 0,-1-1-1,0 1 1,0-1 0,1 10 0,-2-14-13,0 0-1,0 0 1,0 0 0,1 0-1,-1 0 1,0 0 0,0 0-1,0-1 1,1 1-1,-1 0 1,0 0 0,0 0-1,0 0 1,0 0 0,1 0-1,-1-1 1,0 1 0,0 0-1,0 0 1,0 0 0,0-1-1,0 1 1,1 0-1,-1 0 1,0 0 0,0-1-1,0 1 1,0 0 0,0 0-1,0 0 1,0-1 0,0 1-1,0 0 1,0 0 0,0 0-1,0-1 1,0 1-1,0 0 1,0-9-20,0 0 0,0 0 0,1 1 0,1-1 0,0 0 0,0 1 0,0-1 0,1 1 0,0 0 0,1 0-1,0 0 1,7-11 0,4-1-42,1 1-1,1 0 0,23-20 0,6-7-8,-43 43 37,0 0 0,0 0 0,1 0 0,-1 0 0,1 1-1,0-1 1,0 1 0,0 0 0,0 0 0,0 1 0,0-1 0,0 1-1,0 0 1,1 0 0,-1 0 0,0 1 0,1-1 0,6 1 0,-10 1 39,1-1 1,-1 0-1,0 1 1,0-1 0,0 1-1,0 0 1,0-1-1,0 1 1,0 0 0,0 0-1,0 0 1,0 0 0,0-1-1,0 1 1,0 0-1,-1 1 1,2 0 0,14 26 167,-10-18-119,37 80 221,-17-34-225,-25-54-83,0 0 1,0 0-1,0 0 1,0-1-1,0 1 1,1 0-1,-1-1 1,1 1-1,2 1 1,4 3-3175,-3-2-469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5.4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8906,'0'0'2036,"13"4"-1886,0 0-1,14 3 228,43 8 0,-42-8-2177,-27-7 1631,0 1 1,0 0-1,0-1 1,0 1-1,0 0 1,0 0-1,0 0 1,0 0-1,0 0 1,0 0-1,-1 0 1,1 0-1,0 0 1,-1 0-1,1 0 1,0 1-1,-1-1 1,0 0-1,1 0 1,-1 2-1,1 8-4367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5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4297,'0'0'7177,"143"0"-7049,-114-6 49,-5 3 87,-7 3-48,3 0-104,-3 0-112,-1 0 0,0 0-528,1 0-737,-5 0-871,-4 0-3761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1686 3001,'0'0'4919,"59"-12"-3941,200-46-211,-15-17 187,-182 52-699,1350-626 3409,-805 362-3164,12 54-476,-299 143-19,-193 32-5,-126 57-11,0 0-1,-1-1 0,1 1 1,0 0-1,-1 0 0,0 0 1,0 0-1,1 0 1,-1-2-1,1 2 0,-1 0 1,0 0-1,0 0 0,1 0 1,-1-2-1,0 2 1,0 0-1,0 0 0,-1-3 1,1-40-397,-1 29 277,2-3-87,0 14 208,-1 2 0,1-1 1,-1-1-1,0 2 0,0-2 0,0 1 0,0 1 0,-1-2 1,1 1-1,0 1 0,-1-2 0,0 1 0,0 1 1,1-2-1,-1 2 0,0-2 0,0 2 0,-1 0 0,-1-5 1,-6-3-35,9 9 23,-1-1-1,0 1 0,0 0 0,0 0 1,-1 0-1,2 0 0,-1 0 1,-1-1-1,1 2 0,0-1 0,0 0 1,0 1-1,-1-1 0,1 1 0,-1 0 1,2-1-1,-2 1 0,-2 0 1,4 0 878,8 0-849,111-7 72,-118 16 257,-1-5-293,-1-1 0,1-1 0,-1 2 0,0-2-1,1 1 1,-1 0 0,-1-1 0,2 1 0,-1 0-1,0-1 1,-1 0 0,1 1 0,0-1 0,-1 0-1,-1 3 1,-31 32 158,20-21-154,-145 166-847,11 14-4242,100-123 1911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9:51.5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1402 760,'0'0'5237,"2"16"-1429,3-17-3771,0 0 1,0 0-1,1 0 1,-1-1 0,0 1-1,0-1 1,0 0-1,-1-1 1,8-4-1,48-34 68,-28 18-28,329-250 726,-16-25 130,-163 138-310,142-148 272,-301 282-837,-17 17-54,1 1 1,0 0-1,1 1 0,0 0 0,0 0 1,0 0-1,10-5 0,-11 8 0,-1-2 1,0 1-1,-1-1 0,1 0 0,-1 0 0,7-10 1,4-4-1,-15 19 7,0 0 1,0-1 0,0 1 0,1 0-1,-1 0 1,0-1 0,0 1 0,-1-1-1,1 1 1,0-1 0,0 1 0,-1-1-1,1 0 1,-1 1 0,0-1 0,1 0 0,-1 1-1,0-4 1,0 4 9,-1 0 0,0 0 1,0 1-1,1-1 0,-1 0 0,0 1 1,0-1-1,0 0 0,0 1 0,0-1 0,0 1 1,0 0-1,0-1 0,0 1 0,0 0 0,0 0 1,0-1-1,0 1 0,0 0 0,0 0 1,0 0-1,0 0 0,0 0 0,0 1 0,0-1 1,-2 0-1,-169 16-116,171-16 100,3-7-34,0 1 11,0-1 1,1 1-1,0 0 1,1 0-1,-1 0 1,1 1-1,0-1 1,1 1-1,-1 0 1,1 0-1,0 0 1,0 1-1,1 0 1,-1 0-1,1 0 1,0 0-1,0 1 1,0 0-1,0 1 1,13-4-1,-18 6 51,7 5 31,2 8 103,-4 0-65,-3-6-31,0 1-1,0 0 1,0 0-1,-1 0 1,0 0-1,-1 1 0,0-1 1,0 11-1,0 14-136,0-22-464,0-1 1,-1 1-1,0 0 1,-1 0 0,0 0-1,-1 0 1,0 0 0,0-1-1,-1 1 1,-1-1 0,0 1-1,-7 12 1,-18 14-3261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7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130 302 4865,'0'0'5905,"38"0"-5510,121 7 25,-149-6-336,1 0 0,-1 0 1,0 1-1,11 4 0,-18-5-14,1 1-1,-1 0 1,0-1 0,0 1 0,0 1-1,5 3 1,4 3 155,-4-3-83,0 0 0,-1 1 0,1-1 1,-1 2-1,0-1 0,-1 1 0,0 0 1,10 17-1,-13-18-72,0-1 1,-1 1 0,1 1-1,-1-1 1,0 0-1,-1 1 1,0-1 0,0 1-1,-1-1 1,0 1-1,0-1 1,-2 13 0,1-16-39,-1 0 0,1 0 1,-1 0-1,0 0 0,0 0 1,0-1-1,0 1 0,-1-1 1,1 1-1,-1-1 0,0 0 1,0 0-1,0 0 0,-1-1 1,1 1-1,-1-1 0,1 1 1,-1-1-1,-6 2 0,-2 2 46,0-2-1,0 1 1,0-2 0,0 0-1,-20 3 1,7-3-14,1-2-1,-1 0 1,0-2 0,0 0 0,-28-6-1,37 3-95,1 1 0,-1-2-1,1-1 1,0 0-1,0 0 1,1-1-1,0-1 1,-26-20-1,37 26 17,1-1 0,-1 0 0,1 1 0,0-1-1,-1 0 1,1-1 0,1 1 0,-1 0 0,0-1-1,1 1 1,0-1 0,0 1 0,0-1 0,0 1-1,0-1 1,1 0 0,0 1 0,-1-1 0,2 0-1,-1 0 1,0 1 0,1-1 0,-1 0 0,1 1-1,0-1 1,2-4 0,3 0 21,1 1 0,0 0 1,0 0-1,0 1 0,1-1 0,0 2 0,0-1 0,10-4 0,-3 1-2,124-74 247,-68 43-110,82-61 0,-125 80-406,1 1 0,1 2 0,0 1 1,45-18-1,-37 21-3596,66-15 0,-82 25-817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0 9026,'0'0'3006,"-12"20"-3034,-36 65 231,35-61 523,2 1 0,-14 40 1,16-37-242,-4 12-33,3-1 0,1 2-1,-6 73 1,8 124-265,7-228-167,0 1-29,0 0-1,0 1 1,1-1 0,1 0-1,0 0 1,1 0 0,0 0-1,0 0 1,1-1 0,0 1-1,1-1 1,10 15 0,-13-23-149,0 0 0,0 0 1,0 0-1,1-1 1,-1 1-1,1 0 1,3 1-1,9 0-2785,-15-3 2686,1 0 0,-1 0 0,1 0 0,-1 0 0,1 0 0,-1 0-1,0-1 1,1 1 0,-1 0 0,1 0 0,-1-1 0,1 1 0,-1 0-1,0 0 1,1-1 0,-1 1 0,0 0 0,1-1 0,-1 1 0,0-1 0,1 1-1,-1 0 1,0-1 0,1 0 0,0-13-5875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0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5937,'0'0'5108,"24"0"-5016,10-1-43,1 0 111,39 3 0,-71-1-84,1-1-1,0 1 0,-1 0 0,1 0 0,-1 0 0,0 1 0,1-1 0,-1 1 0,0 0 0,0 0 0,0 0 0,0 0 0,0 1 0,0-1 0,-1 1 0,1-1 0,2 5 0,-2-3-26,0 0 0,-1 0 0,1 0 0,-1 1 0,0-1 0,0 0 0,-1 1 0,1 0 0,-1-1 0,0 1 0,0 0 0,0 7 0,-1-9-18,-3 49 464,2-48-465,0 0 0,0 0 0,-1 0 0,1 0 0,-1 0 0,0 0 0,0 0 0,0-1 0,-1 1 0,-2 3 0,-15 14 95,-1-1-1,-34 25 1,36-31-37,0 2-1,1 0 0,1 1 0,-17 20 1,33-35-72,0 0 0,0 1 0,0-1 0,0 1 0,1-1 0,-1 1 0,1-1 0,-1 1 0,1-1 0,0 1 0,0 2 0,0-3-1,0-1 0,0 1 1,0-1-1,0 0 0,0 1 0,0-1 1,1 1-1,-1-1 0,0 0 1,1 1-1,-1-1 0,1 0 0,0 0 1,-1 1-1,1-1 0,0 0 0,0 0 1,0 0-1,0 0 0,0 0 0,1 1 1,10 3 62,0 0 1,1-1 0,-1-1-1,1 0 1,0-1 0,15 1 0,83 0-34,-74-4-221,-33 2 38,1-2 1,-1 1 0,0 0 0,1-1-1,-1 0 1,0 0 0,5-1-1,-7 1-161,0 0 1,-1 0-1,1 0 0,0 0 0,-1-1 0,1 1 0,0 0 1,-1-1-1,0 1 0,1-1 0,-1 1 0,0-1 0,0 0 1,0 0-1,0 1 0,1-4 0,0-4-3454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0.5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4761,'0'0'6177,"229"-9"-6113,-205 7 32,-3 2-88,-1 0-8,-8 0-104,9 0-568,-9 0-552,0 0-1337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1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0 9634,'0'0'2785,"16"26"-2072,51 83-246,-56-88-199,0-1 0,-2 1-1,0 1 1,-1 0 0,-1 0 0,-2 0 0,5 31-1,-6-4 905,-3 95-1,-3-55-752,2-58-340,-2 0 1,0 0-1,-2-1 1,-1 1-1,-15 46 1,14-58-423,-1-1 0,0 0 0,-14 23 0,17-34 79,-1-1-1,1-1 1,-1 1-1,0-1 0,0 0 1,0 0-1,-1 0 0,0-1 1,0 1-1,0-1 1,-1-1-1,-7 4 0,-22 6-4997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3.8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315 13 4729,'0'0'7730,"-8"-2"-7604,5 2-179,-65-7 1298,61 7-1025,0-1 0,0 1 0,0 1 0,0 0 0,0 0 0,0 0 0,0 1 0,-12 4 0,8 0-198,0 0 0,0 1 0,1 0 1,0 1-1,1 0 0,0 0 0,0 1 0,1 0 1,0 1-1,0 0 0,1 0 0,0 0 0,1 1 1,1 0-1,-1 1 0,2-1 0,-1 1 0,2 0 1,0 0-1,0 0 0,1 0 0,-1 19 0,2-15 14,0 49 113,1-58-124,0-1 0,1 0 0,0 0 0,1 1 1,0-1-1,-1 0 0,7 11 0,-3-8-14,0 0 0,1-1-1,0 0 1,1 0 0,0 0 0,0-1 0,1 0 0,-1-1 0,1 1-1,1-1 1,-1-1 0,1 0 0,0 0 0,1-1 0,-1 0 0,1 0-1,-1-1 1,1 0 0,0-1 0,20 2 0,-19-3 38,11 0 86,33-1-1,-49-1-103,0 1 0,1-2 0,-1 1 0,0 0 0,0-1 0,0 0 0,0-1 0,0 1 0,9-7 0,-5 2 26,0-1-1,0 0 0,-1 0 1,-1-1-1,1 0 1,-1-1-1,-1 0 1,0 0-1,0 0 1,-1-1-1,6-14 1,-6 9-3,0-1 1,-2 0 0,1 0-1,-2 0 1,0-1 0,-1 1-1,-1-24 1,-1 35-44,0-14 62,-4-38 1,3 51-56,-1 0 1,0-1-1,0 1 1,-1 0-1,1 1 1,-2-1-1,1 0 1,-7-9-1,7 12-75,0-1 0,0 1-1,0 0 1,0 0 0,-1 0-1,1 0 1,-1 1 0,0-1 0,0 1-1,-1 0 1,1 0 0,-1 1 0,1-1-1,-1 1 1,0 0 0,0 0-1,-9-2 1,-65 3-4128,36 4-521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5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6481,'0'0'5105,"16"0"-4887,107 0 583,-95-1-637,29-6-1,23 0-5596,-67 7 463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5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7906,'0'0'5441,"210"2"-5073,-176-2-8,-9 0-8,1 0-152,-7 0-120,-1-2-80,1-1-248,3-2-784,-4 0-1121,-7 0-2192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6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6425,'0'0'4963,"9"27"-4458,26 88 173,-32-106-498,-1 1-1,1-1 1,-2 1 0,1 0 0,-1 0 0,-1 12-1,0-2 195,2 26 206,1-1 0,3 0-1,12 48 1,-14-77-489,-4-11-67,1-1 1,1 1-1,-1 0 1,0 0-1,1-1 1,0 1 0,0-1-1,1 1 1,5 7-1,-8-11-11,1-1-1,-1 0 0,1 1 1,-1-1-1,1 0 0,-1 1 1,1-1-1,-1 0 0,1 0 1,-1 1-1,1-1 0,-1 0 1,1 0-1,0 0 0,-1 0 1,1 0-1,-1 0 0,1 0 1,0 0-1,-1 0 1,1 0-1,-1 0 0,1 0 1,0 0-1,-1-1 0,1 1 1,-1 0-1,1 0 0,-1-1 1,1 1-1,-1 0 0,1-1 1,-1 1-1,1-1 0,15-16 245,-13 14-226,65-78 1045,58-74-782,13-61-723,-117 178-472,-17 25-689,-5 4-2536,0 9 3502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7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63 6553,'0'0'5145,"17"26"-4788,53 83 144,64 97 3479,-82-134-3373,-44-63-547,-1-1 1,2 0-1,-1 0 0,1-1 1,16 11-1,-23-17-28,0 0-1,0 1 0,0-1 1,1 0-1,-1 0 1,0-1-1,1 1 1,-1 0-1,1-1 1,3 1-1,-5-1-11,0 0 1,0-1-1,0 1 0,-1 0 0,1-1 0,0 1 1,0 0-1,0-1 0,0 1 0,0-1 1,-1 1-1,1-1 0,0 1 0,0-1 0,-1 0 1,1 1-1,0-1 0,-1 0 0,1 0 1,-1 0-1,1 1 0,-1-1 0,0 0 0,1 0 1,-1 0-1,0 0 0,1-2 0,25-80 559,-5-1 0,14-100 0,-32 158-422,1-6-63,1 0 0,12-36-1,-10 55-1346,-6 13 964,0-1 0,-1 1 0,1 0 0,-1 0 0,1-1 1,0 1-1,-1 0 0,1 0 0,0 0 0,-1 0 0,1 0 0,0 0 0,0 0 0,-1 0 0,1 0 0,0 0 0,-1 0 1,2 0-1,2 4-4123,-4 4-1097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9:52.8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1477 3001,'0'0'4919,"69"-11"-3941,235-39-211,-18-16 187,-214 46-699,1584-549 3409,-945 318-3164,15 47-476,-351 125-19,-226 28-5,-148 50-11,0 0-1,-1 0 0,1 0 1,0 0-1,-1 0 0,1 0 1,-1 0-1,1 0 1,-1-1-1,1 1 0,-1 0 1,0 0-1,0 0 0,1 0 1,-1-1-1,0 1 1,0 0-1,0 0 0,-1-2 1,1-36-397,-1 26 277,2-3-87,0 13 208,-1 1 0,1-1 1,-1 0-1,0 1 0,0-1 0,0 0 0,0 1 0,-1-1 1,1 0-1,0 1 0,-1-1 0,0 0 0,0 1 1,0-1-1,0 1 0,0-1 0,0 1 0,-1 0 0,-2-4 1,-6-3-35,9 8 23,0 0-1,0 0 0,0 0 0,0 0 1,-1 0-1,1 0 0,0 0 1,-1 0-1,1 1 0,0-1 0,-1 0 1,1 1-1,-1-1 0,1 1 0,-1 0 1,1-1-1,-1 1 0,-2 0 1,3 0 878,11 0-849,129-6 72,-138 14 257,-1-5-293,-1 0 0,1-1 0,-1 1 0,0-1-1,1 1 1,-1-1 0,-1 0 0,1 1 0,0-1-1,0 0 1,-1 0 0,1 0 0,-1 0 0,0 0-1,-1 2 1,-37 29 158,23-19-154,-169 145-847,13 13-4242,116-108 1911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7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7330,'0'0'5105,"14"0"-4785,93 0 1592,-88-1-1363,20 0-60,-37 1-456,0 1 0,-1-1-1,1 0 1,0 0 0,0 1-1,-1-1 1,1 1 0,0 0-1,-1 0 1,1-1 0,0 1-1,-1 0 1,1 0 0,-1 0-1,0 0 1,3 3 0,-3 0 32,0 0-1,-1 0 1,1 0 0,-1 0 0,0 0-1,0 0 1,-1 0 0,1 0-1,-1 0 1,-1 4 0,-1 0 39,0-1 0,-1 1-1,0-1 1,-1 0 0,-8 10 0,-11 18 130,19-27-216,1 1-1,0-1 0,0 1 0,1 0 0,1 0 0,-1 0 0,1 1 0,1-1 0,0 1 0,0 14 1,1-23-24,0 0 0,0 0 1,1 0-1,-1-1 1,0 1-1,0 0 1,1 0-1,-1-1 1,1 1-1,-1 0 1,1-1-1,-1 1 0,1 0 1,-1-1-1,1 1 1,0-1-1,-1 1 1,1-1-1,0 1 1,-1-1-1,1 0 0,0 1 1,0-1-1,-1 0 1,1 1-1,0-1 1,0 0-1,0 0 1,-1 0-1,2 0 1,29 2-403,-28-2 313,14 1-357,26-1-1142,-41 0 1278,0-1-1,0 1 1,0 0-1,0-1 1,0 1 0,0-1-1,0 0 1,0 1-1,0-1 1,0 0-1,-1 0 1,1 0-1,0-1 1,-1 1-1,1 0 1,1-3-1,3-8-4944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8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0 728,'0'0'11856,"-6"19"-11411,-20 63 276,16-46-101,2 0 1,1 0 0,2 1-1,2 0 1,2 63 0,1-99-622,0 8-72,1 0-1,0 0 1,0 0 0,1 0 0,1 0-1,-1-1 1,2 1 0,-1-1-1,1 0 1,0 0 0,1 0-1,-1 0 1,2-1 0,9 12 0,-5-9-845,0 0 0,0-1 1,1 0-1,0-1 0,0 0 1,1-1-1,0 0 1,25 10-1,-6-7-4340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8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1 5921,'0'0'7818,"10"22"-7175,32 72-242,-33-72-102,0 0-1,-1 0 1,-1 1-1,-2 0 0,0 1 1,-1-1-1,-1 1 1,-2 0-1,-1 32 1,0-49-308,-1 0 0,0 0 1,-1 0-1,1 0 0,-1 0 0,-1-1 0,1 1 1,-1-1-1,0 1 0,-1-1 0,0 0 1,-6 8-1,-6 6-691,-37 35 1,52-54 675,-51 45-2640,0-6-2069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9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53 504 6513,'0'0'8540,"27"-12"-8064,83-38 17,-103 46-387,-1 1-1,1-1 1,0-1-1,11-9 1,-16 11-27,1 0 1,-1 1 0,0-1 0,0 0 0,0-1 0,2-4-1,-1 0 55,2-4 39,0 0-1,-1 0 0,0 0 1,-1-1-1,-1 1 0,2-23 1,-4-80 10,-1 93-163,1 13-10,-1 0-1,0 0 1,-1 0 0,0 1-1,-6-18 1,6 22 20,0 0-1,0-1 1,0 1-1,-1 0 1,1 0 0,-1 0-1,0 1 1,-1-1-1,1 1 1,0-1 0,-1 1-1,-7-5 1,9 7 12,0 0-1,-1 0 1,1 0 0,0 0 0,-1 0 0,1 0 0,-1 1 0,1-1 0,-1 1-1,0-1 1,1 1 0,-1 0 0,1 0 0,-1 0 0,0 1 0,1-1 0,-1 1-1,1-1 1,-5 3 0,3-2-65,0 1 0,0 0 0,1 1 1,-1-1-1,1 1 0,0-1 0,-1 1 0,1 0 0,0 0 0,1 1 0,-4 3 1,-8 15 12,1 1 0,1 1 0,1 0 0,1 1 1,1 0-1,1 0 0,-5 30 0,0 18 220,-5 97 0,14 125 266,5-183-235,-1-112-159,-1-8-131,0 0 1,1 1-1,1-1 1,-1 0-1,1 0 0,0 0 1,1 1-1,0-1 1,0 1-1,1-1 1,0 1-1,0 0 0,7-11 1,0 4-24,0 0 0,1 1 0,0 0 1,1 0-1,15-12 0,-24 23 63,9-9-55,1 1 0,17-12 0,-26 20 35,0-1-1,1 1 1,-1 0 0,1 0 0,-1 1 0,1-1 0,0 1 0,0 0-1,-1 1 1,1-1 0,0 1 0,7 0 0,-11 0 31,1 0 0,0 1 0,-1-1 0,1 1 0,-1-1 0,1 1 0,-1 0-1,0 0 1,1 0 0,-1-1 0,0 1 0,1 0 0,-1 1 0,0-1 0,0 0 0,2 2 0,15 26 112,-13-20-75,32 69 312,-28-58-261,0 1-1,1-1 1,1-1 0,26 35-1,-35-52-102,0 0 1,-1 0-1,1 0 0,0-1 0,0 1 0,0 0 0,1-1 0,-1 1 1,0-1-1,0 0 0,1 0 0,-1 0 0,1 0 0,-1 0 0,1 0 0,-1-1 1,1 1-1,0-1 0,-1 0 0,1 0 0,0 0 0,-1 0 0,1 0 1,0 0-1,-1-1 0,1 1 0,2-2 0,0 0-55,-1 0 0,1-1 1,-1 0-1,1 0 0,-1 0 0,0 0 0,-1-1 0,1 1 1,0-1-1,-1 0 0,0 0 0,0 0 0,0-1 1,2-4-1,15-28-850,-2-2 1,13-43-1,-10 2-3554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04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11242,'0'0'2345,"17"0"-2833,120 0 1197,101 3 4723,-345-3-5277,106 0-221,1 4-410,0 27 168,-1-9 275,1 0 1,1 0-1,1 0 0,0 0 0,8 27 0,3-11 43,44 153-11,-49-155 47,-1 0-1,-2 0 0,0 54 1,-4-66 27,0-15-3,-1 0 0,0-1 1,-3 18-1,3-24-49,-1 0-1,1-1 0,-1 1 0,0-1 0,0 1 0,0-1 0,0 0 1,0 1-1,0-1 0,0 0 0,0 0 0,-1 1 0,1-1 1,0 0-1,-1 0 0,1-1 0,-1 1 0,1 0 0,-1 0 0,1-1 1,-1 1-1,1-1 0,-3 1 0,-4 1 81,0 0 0,0-1 0,-13 0 1,-2 0-75,1 0 0,-1-2 1,0 0-1,0-2 1,1-1-1,-28-7 1,40 8-40,-49-19 72,52 19-49,1 0 0,0-1 0,-1 0 0,1 1 0,1-2 0,-8-5 0,12 9-40,0 0 0,0 0 0,0 0 0,0 0 0,0 0 0,1 0 0,-1-1-1,0 1 1,1 0 0,-1 0 0,1 0 0,-1-1 0,1 1 0,0 0 0,0-1 0,-1 1 0,1 0 0,0-1 0,0 1 0,0 0 0,0-1 0,1 1 0,-1 0 0,0 0-1,0-1 1,1 1 0,-1 0 0,1-1 0,-1 1 0,1 0 0,-1 0 0,1 0 0,0 0 0,1-2 0,2-1-80,0-1 1,0 1-1,1 0 0,-1 0 1,1 1-1,5-4 0,27-15-905,51-22-1,-4 10-5240,-61 25-461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06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4657,'0'0'10557,"6"0"-10914,48 5 720,42 6-660,-94-11-58,0 1 1,-1-1-1,1 1 0,-1-1 0,1 1 1,-1 0-1,1-1 0,-1 1 1,1 0-1,-1 0 0,1 0 0,-1 0 1,0 0-1,0 0 0,0 1 0,1-1 1,-1 0-1,1 2 0,-1 4-4779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0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8738,'0'0'4393,"164"0"-4329,-140 0-64,-7 0-296,0 0-624,-6 0-1217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07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1 396 7962,'0'0'4353,"15"0"-3465,7 2-540,-2 0 347,39-2 0,-51-1-504,1-1 0,-1 1 0,0-1 1,-1-1-1,1 0 0,0 0 0,-1 0 1,0-1-1,1 0 0,-2-1 1,10-6-1,3-4 56,-1-1 1,25-29 0,-33 34-186,-1 0 0,0-1 1,-1 0-1,11-20 1,-15 23-48,-1 1 0,0-1-1,0 0 1,-1 0 0,0 0 0,0 0 0,-1 0 0,0-13 0,-1-62-219,0 83 209,0 0-1,0 0 1,0 0-1,0 0 1,0 0-1,0 0 1,0 0-1,-1 0 1,1 0-1,0 0 1,-1 0-1,1 0 1,-1 0-1,1 0 1,-1 0-1,0 0 1,1 0-1,-1 1 1,0-1-1,1 0 1,-1 0-1,-1 0 1,0 0-1,0 0 0,1 1 0,-1-1 1,1 1-1,-1-1 0,0 1 0,0 0 1,1 0-1,-1-1 0,0 1 1,1 0-1,-4 1 0,0 0-20,0 0 1,0 0-1,0 1 0,1-1 0,-1 1 1,1 0-1,-1 0 0,1 1 0,-5 3 1,-7 7 7,2 1 1,0 0-1,1 1 1,0 0 0,1 1-1,-10 20 1,14-24 74,1 2-1,1-1 1,0 1 0,1 0-1,1 1 1,0-1-1,1 1 1,-3 27 0,6-26-20,-1 0 12,0 0-1,4 30 1,-3-42-57,1 1 1,0-1-1,0 0 0,1 1 0,-1-1 1,1 0-1,0 0 0,0 0 1,1 0-1,-1 0 0,1-1 0,-1 1 1,1-1-1,6 6 0,0-2-88,-1-1 0,1 0 0,0-1 1,1 0-1,0 0 0,-1-1 0,1 0 0,1-1 0,16 4 0,-7-4-742,0-1 0,0 0 0,0-2 0,22-1-1,-32 0-620,0 0-1,16-5 0,11-8-5308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08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193 0 8042,'0'0'6061,"-3"3"-5857,-15 17 261,2 0 1,1 0-1,0 2 0,1 0 0,2 0 1,0 2-1,2-1 0,-9 26 1,5 0-193,2 0 1,-8 70 0,8 103 122,12-187-407,-1 14 145,3-1-1,8 54 1,-8-86-254,2-1-1,0 0 1,0-1 0,2 1 0,-1-1 0,2 0 0,0 0-1,1-1 1,0 0 0,19 23 0,31 20-2688,-33-33-108,-6-4-1666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10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293 81 8674,'0'0'6520,"0"-6"-6233,-1 3-197,1 0 0,-1 1 0,1-1 0,-1 0 0,0 0 0,0 1 0,0-1 0,0 1 0,-1-1 0,1 1 0,-1-1 0,1 1 0,-1 0 0,0 0 0,0 0 0,0 0 0,0 0 0,0 0 0,0 0 0,-1 1 0,1-1 0,-1 1 0,1 0 0,-1 0 0,1 0 0,-1 0 0,0 0 0,1 0 0,-7 0 0,-1-1 92,-1 1-1,0 0 1,0 1-1,1 1 1,-1-1-1,-11 3 1,15-1-216,0 0 1,0 0 0,0 1 0,0-1 0,0 2 0,1-1 0,-1 1-1,1 0 1,-10 8 0,10-6 13,0 0 0,0 0 1,0 0-1,1 1 0,0 0 0,1 0 0,0 0 0,0 0 1,0 1-1,1 0 0,0 0 0,-3 12 0,3-6 0,1 1 0,0-1 0,1 1 0,0 0 0,2-1-1,2 21 1,-3-32 13,1 0 0,-1 0 0,1-1 0,0 1 0,0 0 0,1 0 0,-1-1 0,0 1 0,1 0 0,-1-1 0,1 1 0,0-1 0,0 0 0,2 2 0,1 0-3,-1 0 0,1-1 0,0 1-1,0-1 1,0-1 0,10 5-1,-2-3 1,-1 0-1,0-1 1,1-1-1,0 0 1,-1 0-1,14-1 1,-21-1 37,0 0 0,0 0 0,0-1 0,0 1 0,-1-1-1,1-1 1,0 1 0,0-1 0,-1 1 0,1-1 0,-1 0 0,1-1 0,-1 1 0,0-1 0,0 0 0,0 0 0,-1 0 0,1-1 0,-1 1 0,1-1 0,3-5 0,-2 1 24,1 0 1,-1 0-1,0-1 0,-1 1 1,0-1-1,0 0 0,-1 0 1,0-1-1,3-16 0,-3-2-6,0 0-1,-3-29 1,0 51-41,1 1 9,-2-1 0,1 1-1,-1 0 1,1 0 0,-1-1 0,-1 1 0,1 0 0,-1 0 0,-4-9 0,5 12-18,-1-1 0,0 1 0,1 0 0,-1 0 0,0 0 0,0 0 1,0 0-1,-1 0 0,1 1 0,0-1 0,-1 1 0,1-1 0,-1 1 1,1 0-1,-1 0 0,1 0 0,-1 1 0,0-1 0,0 0 0,-5 0 1,-1 1-364,0 0 1,0 1 0,0 0-1,0 0 1,0 1 0,0 0-1,0 1 1,1 0 0,-1 0-1,1 1 1,0 0 0,0 0-1,-8 6 1,-35 21-5742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9:54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4305 1885 360,'0'0'11376,"-3"0"-10709,-113-6 940,-196-37 0,252 32-1211,-81-16 17,-229-78 0,-123-82-230,187 68-89,99 36 218,4-8 0,-328-202 0,425 232-242,-2 5 0,-118-43 1,70 31 11,-94-35-31,58 23-82,191 79 18,1 1 0,-1 0-1,1-1 1,0 1 0,-1 0-1,1-1 1,-1 1-1,1 0 1,-1 0 0,1-1-1,-1 1 1,1 0 0,-1 0-1,1 0 1,-1 0 0,1 0-1,-1 0 1,1 0 0,-1 0-1,1 0 1,-1 0 0,1 0-1,-1 0 1,1 0-1,-1 0 1,1 0 0,-1 1-1,1-1 1,-1 0 0,1 0-1,-1 0 1,1 1 0,-1-1-1,1 0 1,0 1 0,-1-1-1,1 0 1,0 1 0,-1-1-1,0 1 1,3 26-134,22 34 153,7 8-46,30 58-9,-55-117 101,-8-12 119,-13-19-70,-91-67-110,0-1-10,36 16 8,4-4 0,3-2 0,4-3 0,-62-113 0,101 155-14,19 39-95,2 2 100,-1 1-1,1-1 1,0 1 0,-1-1 0,1 1 0,0-1-1,0 0 1,0 1 0,0-1 0,0 0 0,0 0-1,1 0 1,-1 0 0,0 0 0,1 0 0,-1 0-1,0 0 1,1 0 0,2 0 0,37 18 43,-29-15-52,94 40 30,173 45-1,119 4-1062,-8-3-5658,-307-67 3556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11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304 0 7218,'0'0'7529,"-20"30"-7585,-1-16 136,-6 5 120,-4-1-40,1 3-88,-1 0-64,0 0-8,4-3-160,-8 10-520,8-5-1032,3-4-2457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14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3 291 2617,'0'0'10074,"1"-8"-9721,5-177 1353,-6 141-1721,0 36 89,-1 1-1,0-1 1,0 0-1,0 1 1,-3-9 0,4 28 301,-1-5-451,0 1 0,1 0 1,1 8-1,2-6 81,1 0 0,0 0 0,0 0 0,1 0 0,0-1 0,1 1 0,0-1 0,1-1 0,0 1 0,0-1 1,1 0-1,-1-1 0,2 0 0,-1 0 0,17 9 0,-18-12-8,0-1 1,0 0-1,1-1 1,0 1-1,14 1 1,-19-3 0,0-1 0,-1 0 1,1 1-1,0-1 1,0 0-1,0-1 1,0 1-1,-1 0 1,1-1-1,0 1 0,0-1 1,-1 0-1,1 0 1,-1 0-1,1 0 1,-1-1-1,1 1 0,-1-1 1,4-2-1,1-5 106,-1-1 0,0 1 0,0-1 0,-1-1 0,0 1-1,-1-1 1,0 1 0,3-19 0,8-17-72,-11 38-153,0 11-55,2 12-114,-5-11 270,18 59-42,11 40 287,-22-51 286,-2-1 1,-2 99-1,-4-136-378,0-2 11,-1 0 1,0 0-1,-1 0 0,0 0 1,0 0-1,-8 18 0,9-27-71,0 1 1,-1-1-1,0 1 0,1-1 0,-1 0 0,-1 0 0,1 0 0,0 0 0,-1 0 0,1 0 1,-1 0-1,0-1 0,0 0 0,0 1 0,0-1 0,0 0 0,-1 0 0,1-1 0,0 1 0,-1-1 1,0 0-1,1 0 0,-1 0 0,-7 1 0,5-1-21,-1-1 1,0 0-1,0 0 0,0-1 1,0 1-1,-8-3 0,13 2-64,1 1 0,-1-1 0,0 0 0,0 0 0,1 0 0,-1 0 0,0 0 0,1 0 0,-1 0-1,1 0 1,0 0 0,-1-1 0,1 1 0,0-1 0,0 1 0,0-1 0,0 1 0,0-1 0,0 0 0,0 0 0,1 1 0,-1-1-1,1 0 1,-1 0 0,1 0 0,-1 1 0,1-4 0,0 0-34,-1 0 0,1 0-1,0 0 1,0 0 0,1 0 0,-1 0 0,1 0 0,0 0-1,1 0 1,-1 1 0,1-1 0,4-8 0,0 5-44,0-1-1,1 1 1,0 0 0,16-14 0,-8 8-219,1 0 0,1 1 0,23-13-1,-31 21-324,1 0 0,-1 1 0,13-4 0,-14 6-788,0 0-1,0 1 1,0-1 0,14 1-1,-10 1-4916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14.7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0 9778,'0'0'3131,"17"22"-2540,58 74-199,-51-64 166,-1 1 0,37 71 0,-51-82-98,0 0 1,-2 1-1,0-1 1,-2 1 0,4 39-1,-4 91 975,-5-112-1191,-1-5-125,-2-1 0,-1 1 0,-2-1 0,-2 0 0,-18 53-1,4-30-258,-3 0 1,-41 71-1,55-111-376,0 0 0,-2-1 0,0 0 0,-18 18 0,18-23-1451,0 0 0,-28 18 0,6-10-4221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0.5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0 658 8954,'0'0'3669,"1"-4"-3664,42-115 905,-4-17-238,-22 82-499,14-79-1,-24 75 6,-1-94 0,-6 150 304,0 6-420,1 21-85,1-1 0,1 1-1,1-1 1,2 0 0,0-1 0,1 1-1,16 33 1,-17-43 19,1 0 1,1 0-1,0-1 0,1 0 0,0 0 1,0-1-1,2 0 0,-1-1 0,2 0 1,-1 0-1,2-1 0,25 16 1,-34-24-2,-1-1 0,0 1 0,1 0 1,0-1-1,-1 0 0,1 0 0,0 0 1,0 0-1,-1 0 0,1-1 0,0 0 1,0 0-1,0 0 0,0 0 0,0-1 1,-1 1-1,1-1 0,0 0 0,0 0 1,4-2-1,-3 0 13,-1 0-1,0 0 1,0-1 0,0 1-1,0-1 1,0 0 0,-1 0 0,0 0-1,0 0 1,0 0 0,0-1-1,-1 0 1,3-5 0,3-11 19,-1 0 0,-2 0-1,0 0 1,-1-1 0,2-39 0,-5-86-147,2 136 128,1 15-28,-3-4 15,10 16-13,-1 1 0,-1 0 0,-1 1 0,0 0 0,-1 0 0,7 28 1,0-4 91,3 12 143,-1 2-1,-3-1 1,-3 2 0,-2 0-1,1 105 1,-7-95-26,-1-28 26,-1-1-1,-1 0 1,-13 71 0,12-98-168,-1 0 0,-1 0 0,0 0 0,0 0 0,-1-1 0,0 0 0,-1 0 0,0 0 0,-1-1 0,0 0 0,-1 0 0,1-1 0,-1 0 0,-1 0 0,0-1 0,0 0 1,-15 9-1,13-11-18,-1 1-1,0-1 1,0-1 0,0 0 0,0 0 0,-1-2 0,-17 3 0,-92-1-9,93-4-41,26 0 11,1-1 0,0 1 0,-1 0 0,1-1 0,0 0 0,0 1 0,0-1-1,-1 0 1,1 0 0,0 0 0,0 0 0,0-1 0,1 1 0,-1-1 0,0 1-1,0-1 1,1 1 0,-1-1 0,1 0 0,-1 0 0,1 0 0,0 0 0,0 0-1,0 0 1,0 0 0,0 0 0,0 0 0,1-1 0,-1 1 0,1 0 0,-1-4 0,0-1-21,0-1 0,1 1 1,-1 0-1,1-1 1,1 1-1,0 0 1,0-1-1,0 1 0,5-13 1,-1 9-13,0 2 1,0-1 0,1 0-1,1 1 1,-1 0 0,1 1-1,1 0 1,14-13-1,76-54-361,-98 75 400,85-56-1432,131-61 0,-204 111 926,-1 1 0,1 0 0,20-5 0,14 5-4253,-37 5-461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2.6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369 30 5737,'0'0'6807,"-24"-4"-6823,-3-4-1,13 4 19,0 0-1,0 1 1,-1 0 0,1 1 0,-1 1-1,1 0 1,-1 1 0,-19 2 0,28 0 21,0 0-1,0 0 1,0 0 0,0 1 0,0 0 0,1 0 0,-1 0-1,1 0 1,0 1 0,0 0 0,0 1 0,0-1 0,1 1-1,-1-1 1,1 1 0,-5 9 0,-1 2-9,0 1 1,1 0-1,1 0 0,-8 24 1,9-16-11,2 1 1,1 0-1,0 0 1,3 0 0,1 45-1,0-41-11,0-29 2,0 0 1,0 0-1,0 0 1,1 1 0,-1-1-1,0 0 1,1 0-1,-1 0 1,1 0-1,-1 0 1,1 0 0,-1 0-1,1 0 1,0 0-1,-1 0 1,1 0-1,0 0 1,0 0-1,0-1 1,0 1 0,0 0-1,0-1 1,0 1-1,2 1 1,0-1-8,1 0 0,0 1 1,0-1-1,0 0 0,-1-1 1,1 1-1,8 0 0,-6-1 10,0 0-1,1-1 0,-1 1 0,0-1 1,0 0-1,0-1 0,0 1 0,0-1 1,-1 0-1,10-5 0,-6-1 49,0-1 0,0 0-1,-1-1 1,0 0 0,-1 0 0,0 0-1,7-15 1,2-6 6,16-45-1,-32 75-50,0 0-1,0 0 0,1 0 0,-1 0 0,0 1 1,0-1-1,1 0 0,-1 0 0,0 0 0,1 0 1,-1 1-1,1-1 0,-1 0 0,1 0 0,-1 1 1,1-1-1,-1 1 0,1-1 0,0 0 0,-1 1 1,1-1-1,0 1 0,0-1 0,-1 1 0,1 0 1,0-1-1,0 1 0,0 0 0,0-1 0,-1 1 1,1 0-1,0 0 0,0 0 0,0 0 0,0 0 1,0 0-1,0 0 0,-1 0 0,1 0 0,0 0 1,0 1-1,0-1 0,0 0 0,0 1 0,-1-1 0,1 0 1,0 1-1,0-1 0,-1 1 0,1-1 0,0 1 1,-1-1-1,1 1 0,0 0 0,-1-1 0,1 1 1,-1 0-1,1 1 0,5 4 17,-1 1 0,1 1 1,-2-1-1,7 12 0,2 10 179,-1 0 0,-1 1-1,-2 1 1,11 60 0,-12-31 517,-1 102-1,-7-135-460,1-12-54,-1-1 0,0 1-1,-1-1 1,-1 1 0,-5 22 0,5-33-155,1 0 0,-1-1-1,1 1 1,-1-1 0,-1 1 0,1-1 0,0 1-1,-1-1 1,1 0 0,-1 0 0,0 0 0,0-1-1,0 1 1,-1-1 0,1 1 0,0-1 0,-1 0-1,0 0 1,1-1 0,-1 1 0,0-1-1,0 0 1,0 0 0,-8 1 0,-13 2 29,-1-1 1,0-1-1,-38-3 1,56 1-126,-1-1 0,1 0 0,0 0 0,-1-1 1,1 0-1,0 0 0,0-1 0,1 0 0,-1 0 0,1-1 1,-1 0-1,1 0 0,0-1 0,-11-9 0,16 9-173,0 0 0,1 0 0,-1 1 1,1-1-1,0 0 0,0 0 0,0 0 0,1-1 0,0 1 0,0 0 0,0 0 0,0 0 0,1 0 1,0 0-1,0 0 0,0 0 0,3-7 0,-1 8-152,1-1 0,-1 1 1,1 0-1,0 0 0,0 0 0,6-4 0,27-23-3314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3.1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0 119 6105,'0'0'5940,"21"28"-5880,64 89 60,-81-112-56,0 0-1,0 0 0,0 1 0,-1-1 1,0 1-1,0 0 0,-1 0 0,1 0 1,-1 0-1,0 0 0,-1 1 1,2 11-1,2 10 640,-12-125 356,0 49-1113,1-1-1,2-67 1,4 113 30,0 1 0,0-1 0,1 0 1,-1 1-1,1-1 0,-1 1 0,1-1 0,0 1 0,0-1 0,1 1 0,-1-1 0,0 1 1,1 0-1,-1 0 0,1 0 0,0 0 0,0 0 0,-1 0 0,1 0 0,1 0 0,-1 1 1,0-1-1,0 1 0,0 0 0,1 0 0,-1-1 0,1 1 0,-1 1 0,1-1 0,4-1 1,8-1-564,0 1 1,1 0-1,-1 1 1,19 2 0,-20-1-228,17 3-1968,-5 11-2669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3.5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390 167 1320,'0'0'9412,"-32"-28"-9268,-101-81 94,127 104-184,0 0 0,-1 1 1,0-1-1,0 2 0,-9-5 0,-6 8 288,10 2-138,8-1-163,1-1 0,-1 1 0,0 0 0,1 0 0,-1 1-1,0-1 1,1 1 0,0-1 0,-1 1 0,1 0 0,0 0 0,0 1 0,0-1-1,0 1 1,1-1 0,-1 1 0,1 0 0,-1 0 0,-1 4 0,-5 6-42,0 1 0,2 0 1,-9 19-1,8-12 11,1 1 0,2-1-1,0 2 1,1-1 0,1 1-1,1-1 1,1 1 0,0 0 0,6 36-1,-5-57-7,1 0 0,-1 0 0,1 0 0,0 0 0,0 0-1,-1 0 1,1 0 0,1 0 0,-1 0 0,0 0 0,0 0 0,1 0-1,-1-1 1,1 1 0,-1-1 0,1 1 0,0-1 0,0 0-1,-1 1 1,1-1 0,0 0 0,0 0 0,0 0 0,0-1 0,0 1-1,1 0 1,-1-1 0,2 1 0,9 1-4,0-1 0,-1 0 0,24-1 0,-19 0 7,-12 0-6,1-1-1,-1 0 1,0 0 0,0 0-1,1 0 1,-1-1 0,0 1-1,0-2 1,-1 1-1,1 0 1,0-1 0,-1 0-1,1 0 1,-1 0 0,0-1-1,0 1 1,0-1 0,-1 0-1,1 0 1,-1 0-1,0-1 1,0 1 0,0-1-1,-1 1 1,0-1 0,0 0-1,0 0 1,2-9 0,2-9-465,-1 1 1,-1-1 0,-1 0-1,-1 0 1,-1-26 0,-1-1-2038,0 10-1878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3.9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0 1 6105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4.26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0 110 6105,'114'-99'4528,"-96"89"-2720,-11 15-1408,-9 15-634,2-19 360,0 50-19,-1-5-39,5 48 0,-2-80 58,0 0 0,1 0-1,0 0 1,1-1 0,1 1-1,0-1 1,12 22 0,-16-33-125,0-1 1,0 1 0,0 0 0,0 0-1,1 0 1,-1-1 0,0 1 0,1 0-1,-1-1 1,1 1 0,0-1 0,0 0-1,-1 0 1,1 0 0,0 0 0,0 0-1,0 0 1,0 0 0,0 0-1,0-1 1,1 1 0,-1-1 0,0 0-1,0 1 1,0-1 0,0 0 0,1 0-1,-1 0 1,0-1 0,0 1 0,0 0-1,0-1 1,0 0 0,0 1 0,4-3-1,-1 1-7,-1-1 0,1 0-1,-1 0 1,0-1-1,0 1 1,0-1 0,0 0-1,-1 0 1,1 0 0,-1 0-1,0 0 1,0-1-1,2-6 1,7-19-41,-2-1-1,9-49 1,2-3-218,-21 83 269,0 0-1,0 0 1,0 0-1,0 1 1,0-1-1,1 0 1,-1 0 0,0 0-1,0 0 1,0 0-1,0 1 1,1-1-1,-1 0 1,0 0-1,0 0 1,0 0-1,1 0 1,-1 0-1,0 0 1,0 0 0,1 0-1,-1 0 1,0 0-1,0 0 1,0 0-1,1 0 1,-1 0-1,0 0 1,0 0-1,0 0 1,1 0-1,-1 0 1,0 0-1,0 0 1,0 0 0,1 0-1,-1-1 1,0 1-1,0 0 1,0 0-1,1 0 1,-1 0-1,0 0 1,0-1-1,0 1 1,0 0-1,0 0 1,0 0 0,1-1-1,-1 1 1,0 0-1,0 0 1,0 0-1,0-1 1,0 1-1,0 0 1,0 0-1,0 0 1,0-1-1,0 1 1,0 0 0,0 0-1,0 0 1,0-1-1,0 1 1,0 0-1,5 16-49,1 23-1374,0 53 1,-6-65-1327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4.6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4521,'0'0'5093,"9"35"-5066,29 106-3,-29-106 80,-9-43-62,1-1 0,1 1 0,-1-1 0,1 1 0,1 0 0,0 0 0,0 0 0,0 0 0,1 0 0,0 1 0,0-1 0,1 1 0,9-11 1,-10 13-57,1 0 1,-1 0 0,1 1-1,0-1 1,1 1 0,-1 0-1,1 0 1,-1 1 0,1 0 0,0 0-1,1 0 1,-1 1 0,0 0-1,1 0 1,-1 0 0,1 1-1,10-1 1,-8 2 49,0-1 16,1 1-1,-1 1 1,1 0-1,-1 0 1,16 4-1,-21-4-42,-1 1 1,0 0-1,0-1 1,0 1-1,0 1 0,0-1 1,0 0-1,0 1 0,-1-1 1,1 1-1,-1 0 0,1 0 1,-1 0-1,0 0 0,0 0 1,-1 0-1,1 0 1,1 5-1,1 4-306,0 1 1,-1 0-1,0 0 0,-1 0 0,0 0 1,-1 0-1,-2 26 0,1-30-334,0 21-3100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9:55.8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1097 1660 680,'0'0'3978,"-8"-4"-3890,5 2 23,-24-11-549,-1 0 0,-40-11-1,8 14 3852,55-6 114,-8-28-2190,-61-115-306,-7-12-637,56 125-304,-141-241 226,132 235-138,-3 2 1,-2 1 0,-58-57-1,-134-103 228,230 208-405,-6-3-20,1-1 1,0 0-1,0-1 0,1 1 0,0-1 0,0 0 0,0-1 0,1 1 0,0-1 0,0 0 1,0 0-1,-4-14 0,8 20 7,0 1 0,0-1 0,0 1 0,0-1 0,0 0 0,0 1 0,0-1 0,0 1 1,-1-1-1,1 1 0,0-1 0,0 1 0,0-1 0,-1 1 0,1-1 0,0 1 0,-1-1 0,1 1 1,0 0-1,-1-1 0,1 1 0,0-1 0,-1 1 0,1 0 0,-1 0 0,1-1 0,-1 1 0,1 0 0,-1-1 1,1 1-1,-1 0 0,1 0 0,-1 0 0,1 0 0,-1 0 0,1 0 0,-1 0 0,1 0 0,-1 0 0,0 0 1,1 0-1,-1 0 0,1 0 0,-1 0 0,1 0 0,-1 0 0,0 1 0,0 0 16,0 0 0,0 0 0,0 0 0,0 0 0,0 0 0,0 1 0,0-1 1,1 0-1,-1 1 0,0-1 0,1 0 0,-1 1 0,1-1 0,0 1 0,-1-1 0,1 1 0,0-1 0,0 3 0,0-3 265,0-16-74,1 8-193,0-1 0,0 1 0,1 0-1,0-1 1,1 1 0,-1 0 0,1 0 0,1 1 0,-1-1-1,1 1 1,0-1 0,8-8 0,11-12-16,35-32 0,-38 39-9,97-86 43,-116 127 110,-2 42 109,-1-29-46,2 0 0,6 52-1,-5-81-265,0 0 0,1 1 0,0-1-1,0 0 1,0 0 0,1 0 0,0 0-1,0-1 1,0 1 0,0-1 0,1 0-1,0 0 1,0 0 0,0 0 0,0-1-1,5 4 1,11 6-736,1-1-1,34 16 1,7 3-504,8 16-744,-6 1-542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5.0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144 755 2577,'0'0'9104,"-10"-33"-9155,-34-101 38,26 99 103,17 34-69,0 0 1,1 1-1,-1-1 1,1 1-1,-1-1 0,0 1 1,0-1-1,1 1 0,-1-1 1,0 1-1,0-1 1,1 1-1,-1 0 0,0 0 1,0-1-1,0 1 0,0 0 1,1 0-1,-1 0 0,-2 0 1,2 0 18,0 1 0,-1-1 0,1 1 0,0 0 0,-1 0 0,1-1 0,0 1 0,0 0 0,-1 0 0,1 0 0,0 0 0,0 0 0,0 1 0,0-1 0,1 0 0,-1 0 0,0 1 0,-1 2 0,-4 11-30,1 1 1,0 0-1,1 0 0,1 0 0,-2 28 1,2 90-45,3-95 29,0-36-1,0-1 0,0 0 0,0 1 0,0-1 0,0 0 0,0 0 0,1 1 1,-1-1-1,1 0 0,-1 0 0,1 0 0,0 1 0,0-1 0,0 0 0,0 0 0,1 0 0,2 3 0,-2-3-3,1-1 0,0 0-1,0 1 1,0-1-1,-1 0 1,1-1-1,0 1 1,0 0-1,0-1 1,0 0-1,0 0 1,1 1 0,3-2-1,-3 0 16,0 0 1,1 0-1,-2 0 1,1 0-1,0-1 0,0 0 1,0 1-1,-1-1 1,1-1-1,-1 1 0,1-1 1,-1 1-1,0-1 0,0 0 1,0 0-1,0 0 1,-1 0-1,1-1 0,-1 1 1,4-8-1,6-12 32,0-1 1,9-29-1,-17 45-40,8-29-26,-1 0 0,-1 0 1,-3-1-1,6-70 0,-11-156-400,-3 240 469,-1 0 0,0 0-1,-2 0 1,-1 0 0,-1 1 0,-17-44-1,13 49 758,8 15 206,2 9-290,-1 86-136,5 0 1,18 105 0,-5-86-477,15 73 123,-26-161-668,0 0 0,2-1 0,1 1 0,0-2 0,21 34 0,-11-30-2251,-6-18-1428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5.74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8570,'0'0'4073,"62"266"-3945,-43-207-112,6-4 0,-12-9 0,-1-8-8,0-4 8,-12-9-16,0-4-144,0-4-544,0-4-593,0-5-895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6.1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0 220 6969,'0'0'6122,"199"-80"-5426,-136 63-200,-7-4-192,0 4-104,0 0-136,-13 0-64,1 0-8,-7 5-600,1-1-920,-13 9-1065,-13 0-2560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6.5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 3777,'0'0'7772,"27"17"-7298,84 58 0,-103-70-318,0 0-1,-1 1 1,0 0 0,0 0-1,0 1 1,0 0-1,-1 0 1,6 9-1,-1-1 1902,-11-17-2009,1 0 0,-1 0 1,0 0-1,0 0 0,0 0 0,0 0 0,0 0 0,0 0 1,-1 0-1,1 0 0,-1 0 0,1 0 0,-1 0 1,0 0-1,0-2 0,-25-37-52,21 36-35,1-1 0,0 1 0,1-1 0,-1 0 0,1 0 0,0 0 0,0 0 0,1 0 0,0-1 0,0 1 0,1-1 0,-2-10 0,6 15-31,-1 1 0,1-1 0,0 1 0,0 0 0,0 0 1,0 0-1,0 0 0,0 0 0,0 1 0,0-1 0,0 1 0,0 0 0,3 0 0,-5 0 58,140-1-5365,-115 1 2364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7.0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1816,'0'0'10755,"9"13"-10674,94 150 2276,-102-161-2343,0 0 0,1 0 0,-1 0 1,1 0-1,-1 0 0,1-1 1,0 1-1,0-1 0,0 1 1,-1-1-1,2 1 0,-1-1 0,0 0 1,0 0-1,0 0 0,0 0 1,1-1-1,-1 1 0,0 0 1,1-1-1,-1 0 0,0 0 0,1 1 1,-1-1-1,1 0 0,-1-1 1,0 1-1,1 0 0,-1-1 1,4-1-1,-1 0-7,-1 0 0,0 0 1,0 0-1,0 0 0,0-1 0,0 0 1,-1 0-1,1 0 0,-1 0 0,0-1 1,0 1-1,0-1 0,0 0 0,3-6 1,49-127-76,-54 136 68,-1 1 0,0-1-1,1 0 1,-1 0 0,0 1 0,1-1 0,-1 0 0,1 0 0,-1 1 0,1-1 0,0 0 0,-1 1 0,1-1 0,-1 1 0,1-1 0,0 1 0,0-1 0,-1 1 0,1 0 0,1-1 0,9 9 87,2 29 82,-12-32-176,45 177-815,-36-172-5160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7.4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2921,'0'0'10779,"13"42"-10124,41 136-310,-32-105-225,5 10 405,-4 0 0,19 126-1,-33-159-477,0 18-1813,-9-65 11,-4-3-892,-16 0-1401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7.8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1 123 8362,'0'0'6873,"324"-80"-6873,-268 63-8,-13 4-384,-5 5-448,-1 8-664,-6-5-873,-12 5-1496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8.2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21 426 5945,'0'0'8146,"40"-26"-7694,123-84-146,-158 107-286,0-1 0,-1 0 0,1 0 0,-1 0 1,0 0-1,0-1 0,0 0 0,-1 0 1,5-8-1,-7 11-5,-1 0-1,1-1 1,-1 1-1,1 0 1,-1-1 0,0 1-1,0 0 1,0-1 0,0 1-1,0 0 1,0-1 0,-1-3-1,-1-9 78,2 6-59,0-1-1,-1 0 1,0 1 0,0-1 0,-1 1 0,0-1 0,-1 1 0,0 0 0,-8-16 0,8 19-32,-1 1 0,0-1 0,-1 1 1,1 0-1,-1 0 0,0 0 0,0 1 0,0 0 0,-1 0 1,0 0-1,0 0 0,0 1 0,0 0 0,-11-3 0,14 4 2,0 1-1,0-1 0,-1 1 1,1 0-1,0 0 0,0 0 0,0 1 1,-1-1-1,1 1 0,0 0 1,-1 0-1,1 0 0,0 0 1,-1 1-1,1-1 0,0 1 0,0 0 1,-1 0-1,1 0 0,0 0 1,0 1-1,0-1 0,0 1 1,-4 3-1,2 0-23,0 2 1,1-1 0,0 0-1,0 1 1,0 0-1,1 0 1,0 0-1,0 0 1,-2 12 0,-4 14 35,1 0 0,2 1 0,-3 54 0,7 106 715,3-110-227,0-45-262,1 1-1,3-1 1,1 0-1,2 0 0,1-1 1,21 54-1,-30-91-237,1-1 0,-1 0 0,0 0 0,1 1 0,-1-1 0,0 0-1,1 0 1,-1 1 0,0-1 0,1 0 0,-1 0 0,1 0 0,-1 0 0,0 0 0,1 1-1,-1-1 1,1 0 0,-1 0 0,0 0 0,1 0 0,-1 0 0,1 0 0,-1 0 0,0-1-1,1 1 1,-1 0 0,1 0 0,-1 0 0,0 0 0,1 0 0,-1-1 0,0 1-1,1 0 1,-1 0 0,0-1 0,1 1 0,-1 0 0,0 0 0,1-1 0,-1 1 0,0 0-1,1-1 1,46-56 21,-34 40-27,0 0 0,1 1 0,22-19 0,-24 25-13,1 0 0,0 1 0,0 0 0,0 1 0,1 1-1,1 0 1,-1 1 0,1 1 0,0 0 0,0 1 0,1 0-1,-1 1 1,1 1 0,-1 1 0,1 0 0,0 1 0,24 2 0,-31 0 40,0 0 0,-1 1 0,1 0 0,0 0 0,-1 1 0,0 0 0,1 0 0,-2 1 1,15 10-1,9 11 184,27 28 1,-10-9-107,-39-37-120,0-1 0,0 0 1,20 11-1,-27-17-55,1 0-1,0 1 1,-1-1-1,1 0 0,0 0 1,-1-1-1,1 1 1,0-1-1,0 1 1,0-1-1,0 0 1,0 0-1,0 0 1,-1-1-1,1 1 1,0 0-1,0-1 1,0 0-1,-1 0 0,1 0 1,5-2-1,1-5-563,0-1-1,0 1 0,-1-2 0,-1 1 1,1-1-1,-1 0 0,-1 0 1,0-1-1,7-16 0,15-52-6226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3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446 0 2529,'0'0'12141,"-11"6"-11981,-67 41 129,0 2 1766,-62 46-509,124-82-1506,1 0-1,1 1 1,0 0-1,0 1 0,2 1 1,-15 23-1,22-31-53,1 1 0,1-1 0,0 1 0,0 0 0,0 0 0,1 0 0,1 0 0,0 1 0,0-1 0,0 0 0,2 1 0,-1-1 0,3 13 0,-2-18-24,0 0 0,0 0-1,0-1 1,1 1 0,0-1 0,-1 1-1,1-1 1,1 1 0,-1-1 0,0 0-1,1 0 1,0 0 0,-1 0 0,1-1 0,0 1-1,1-1 1,-1 0 0,6 3 0,7 4-429,1-1 0,28 10 0,-41-17 374,18 6-551,0-1 1,1-1-1,0-2 1,0 0 0,0-1-1,31-2 1,-21 0-553,37 1-2434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3.5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75 8618,'0'0'3725,"-16"-12"-3321,-51-36 147,65 46-504,0 0 1,0 1 0,0 0-1,0-1 1,0 1 0,0 0-1,-1 0 1,1 0 0,0 1-1,-1-1 1,1 0 0,-1 1-1,1 0 1,0 0 0,-1-1-1,1 1 1,-1 0 0,1 1-1,-4 0 1,-3 0 163,5-1-189,-1 1 0,0 0 0,1 0 0,-1 1 0,1-1 0,-1 1 0,1 0 0,0 0 0,-1 1 0,1-1 0,0 1 0,1 0 0,-1 0 0,0 0 0,1 1 0,0-1 0,0 1 0,0-1 0,0 1 0,0 0 0,-3 7 0,1-1-44,1 0 0,-1 1 0,2-1 0,-1 1 0,2-1 0,-1 1 0,1 0 0,0 13 0,1-14 22,0 5-5,0 0 1,1 1-1,1-1 1,1 0-1,3 16 1,-4-27 3,0 0 0,0 0 0,1 0 0,-1 0 0,1 0 0,0-1 0,0 1 0,1-1 0,-1 0 0,1 1 0,0-1 0,0 0 0,0-1 0,0 1 1,0 0-1,0-1 0,1 0 0,-1 0 0,1 0 0,0 0 0,0 0 0,-1-1 0,8 2 0,-1 0-11,0-1 1,0-1 0,0 0-1,0 0 1,16-1-1,-21 0 8,-1-1-1,1 1 0,0-1 1,0 0-1,-1 0 0,1-1 0,-1 0 1,1 1-1,-1-1 0,0-1 0,0 1 1,0-1-1,7-5 0,-3 0-147,-1 0 0,0 0 0,-1-1 0,0 0 0,0 0 0,-1-1 0,0 1 0,6-18-1,-5 9-360,-1-1 0,-1 1-1,-1-1 1,1-21 0,-3 18-2185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9:56.7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1177 392,'0'0'5692,"0"7"-4876,0-2-585,0 1 0,-1-1 0,0 1 0,0-1-1,0 0 1,0 0 0,-1 1 0,-3 5 0,11-11 2252,22-10-2416,562-315 1235,-448 241-891,-62 36-254,-1-3-1,-3-4 0,-2-2 0,-2-4 0,-4-4 0,92-108 0,-128 134-143,-2-1 0,-1-2 1,-2-1-1,31-67 0,-47 86 90,-8 14-520,-16 12 69,6 0 352,-1 1-32,-15 4 70,20-5-121,13-1-174,75-7 160,-66 3 103,1 1 1,0 0-1,0 2 1,-1 0-1,37 6 1,-54-5-1,0 0 0,0 0 0,0 0 1,-1 0-1,1 1 0,0-1 0,-1 1 0,1-1 1,-1 1-1,1-1 0,-1 1 0,0 0 1,0-1-1,0 1 0,0 0 0,0 0 1,0 0-1,0 0 0,0 0 0,-1 0 1,1 0-1,-1 0 0,0 1 0,1 2 1,-1-1-19,1 1 0,-1-1 0,0 1 0,0-1 0,-1 1 0,1-1 0,-1 1 0,0-1 0,0 1 0,-1-1 0,1 0 0,-3 5 0,-4 1-379,-1 0 0,0-1 0,0 0 0,-1 0 0,0-1 0,0 0 0,-1-1 0,-14 7 0,-47 27-5131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3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0 0 7602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4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7602,'189'39'1053,"-186"-38"-1001,1 0-1,0 1 0,0-1 1,-1 1-1,1-1 0,-1 1 1,6 4-1,-8-5-28,-1 0 1,1-1-1,0 1 0,-1 0 1,1 0-1,-1 0 0,1 0 1,-1 0-1,0-1 0,1 1 1,-1 0-1,0 0 0,1 0 1,-1 2-1,0-3-13,5 27 630,31 132 1535,-34-157-649,0-7-1008,1-15-787,-1 11 405,0-7-122,2 1-1,0 0 1,0 0-1,2 0 1,0 1-1,0-1 1,1 1-1,14-20 1,-20 33-6,0 0 0,0 0 0,0 0 0,0 0 0,-1 0 0,1 0 0,1 0 0,-1 0 0,0 0 0,0 0 1,0 1-1,0-1 0,1 0 0,-1 1 0,0-1 0,0 1 0,1 0 0,-1-1 0,0 1 0,1 0 0,-1 0 0,1 0 1,-1-1-1,0 2 0,1-1 0,-1 0 0,0 0 0,1 0 0,-1 1 0,0-1 0,1 0 0,-1 1 0,0 0 0,1-1 0,-1 1 1,0 0-1,0-1 0,0 1 0,0 0 0,0 0 0,0 0 0,2 2 0,3 4 156,1 0-1,-1 1 1,-1 0 0,9 16-1,-9-15-115,-5-9-51,0 0 0,1 1-1,-1-1 1,0 0 0,0 1-1,1-1 1,-1 0 0,0 1-1,1-1 1,-1 0 0,0 0-1,1 0 1,-1 1 0,0-1-1,1 0 1,-1 0 0,0 0 0,1 0-1,-1 0 1,1 1 0,-1-1-1,0 0 1,1 0 0,-1 0-1,1 0 1,-1 0 0,0 0-1,1 0 1,-1 0 0,1-1-1,-1 1 1,0 0 0,1 0-1,-1 0 1,0 0 0,1 0-1,-1-1 1,0 1 0,1 0-1,-1 0 1,0-1 0,1 1-1,11-14-227,-4 4 221,2-6 74,1 1-1,1 0 0,14-13 0,-24 25-62,1 0 0,0 0-1,1 0 1,-1 1 0,0-1-1,1 1 1,0 0 0,-1 0-1,1 1 1,0-1-1,0 1 1,0-1 0,0 1-1,0 0 1,0 1 0,0-1-1,0 1 1,1 0 0,-1 0-1,5 0 1,-7 1 32,0 0 0,0 0-1,0 1 1,0-1 0,0 0 0,0 1 0,0-1 0,0 1-1,-1-1 1,1 1 0,0 0 0,-1 0 0,1 0 0,-1 0-1,0 0 1,0 0 0,1 3 0,18 42 269,-19-43-272,27 81 83,-10-29-1818,1-2-4433,-11-32 64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4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65 662 5777,'0'0'8685,"0"-24"-8503,-1 2-145,1-14 20,-2 0 0,-10-50 1,-5 4 376,7 36 566,1 0-1,-5-93 0,15 135-1007,0 0 0,0-1 0,0 1 1,0-1-1,0 1 0,1 0 0,0 0 0,0 0 0,0 0 0,0 0 0,1 1 0,-1-1 0,1 0 0,0 1 0,0 0 0,0 0 0,1 0 0,-1 0 1,1 0-1,0 1 0,5-3 0,10-6-29,1 1 1,40-14 0,-56 22 39,8-1 22,1-1 0,-1 1 0,0 1 0,1 0 0,24 0 0,-36 3-13,-1-1 0,1 1 1,-1-1-1,1 1 1,-1-1-1,0 1 0,1-1 1,-1 1-1,0 0 0,1-1 1,-1 1-1,0 0 1,0-1-1,1 1 0,-1 0 1,0-1-1,0 1 1,0 0-1,0-1 0,0 1 1,0 0-1,0 0 1,0-1-1,-1 2 0,1-1 15,0 11 58,1-5-23,-1 0-1,-1 0 0,-1 12 1,1-16-59,1-1 1,-1 0-1,0 0 1,0 1-1,0-1 1,0 0-1,0 0 1,-1 0-1,1 0 1,-1 0 0,1-1-1,-1 1 1,0 0-1,-3 2 1,-3 1-128,0 0 0,0 0 1,0-1-1,0-1 0,-1 1 1,0-1-1,0-1 0,0 1 1,-11 0-1,-9 0-3554,-46-1 0,59-2 1398,-8 0-2889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5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123 0 3881,'0'0'8598,"14"9"-8304,46 26 180,-53-30-242,-1 0 0,1 1 0,-1-1 0,0 1 0,0 0 0,-1 1 0,0-1 0,0 1 0,0 0 0,-1 0 0,6 14 0,-2-6-42,-3-7-27,-1 0-1,0 0 1,-1 1 0,0-1 0,0 1 0,-1 0 0,0-1-1,0 1 1,0 12 0,-19-21 104,-2-1-302,0-1 0,-34-8 0,34 6 19,-1 0 0,-35-1 0,37 4 21,-20 1-44,36 1 22,1-1 0,-1 0 0,0 1-1,1-1 1,-1 1 0,0-1 0,1 1 0,-1 0 0,1-1 0,-1 1 0,1 0 0,-1 0 0,1 0-1,0 1 1,-1-1 0,1 0 0,-2 3 0,0 2-1,0 0 0,0 1-1,1-1 1,0 1 0,0 0 0,0 0 0,1-1-1,0 1 1,0 0 0,1 0 0,0 0 0,1 9-1,-1-4 15,0-9-14,1 0 0,-1 0 1,1 0-1,-1 0 1,1 0-1,0 0 0,1 0 1,-1 0-1,0 0 0,1 0 1,-1 0-1,1-1 0,0 1 1,0-1-1,0 1 1,0-1-1,1 0 0,-1 0 1,1 0-1,-1 0 0,1 0 1,0 0-1,-1-1 0,1 1 1,0-1-1,0 0 1,5 1-1,0 1-51,1-1 0,0 0 0,0 0 0,0-1 1,0 0-1,0-1 0,0 0 0,16-2 0,-20 1-1,-1 0-1,0 0 1,0-1-1,1 0 1,-1 0-1,0 0 1,-1 0-1,1-1 1,0 1-1,-1-1 1,1 0-1,-1 0 1,0-1-1,0 1 1,0 0-1,-1-1 0,1 0 1,3-7-1,1-2-726,-1-1 0,0-1 0,-1 1 0,4-17 0,-1-5-3575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5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 8482,'0'0'4699,"18"11"-4346,54 35 269,-66-41-410,0 0-1,0 1 0,0 0 1,-1 0-1,0 0 0,0 1 1,0-1-1,-1 1 0,0 1 0,0-1 1,-1 0-1,0 1 0,4 15 1,3 4 238,-7-19-361,-2-5-62,1 0 1,-1 0-1,0 0 1,0 0-1,0 0 1,0 7-1,-1-9 870,0-17-137,-2 9-747,0 0 1,0 0-1,0 1 1,0-1-1,-1 1 1,0 0-1,-8-11 1,6 9-65,0-1 0,1 0 1,-4-10-1,5 7-155,0 0 0,1 0-1,0-1 1,1 1 0,0-17 0,1 28 123,0 0 0,0-1 1,1 1-1,-1 0 1,0 0-1,1 0 1,-1 0-1,1 0 0,-1 0 1,1 0-1,0 0 1,-1 0-1,1 0 1,0 0-1,0 0 1,-1 0-1,1 0 0,0 0 1,0 1-1,0-1 1,0 0-1,0 1 1,0-1-1,0 1 0,0-1 1,3 0-1,34-7-1891,-34 7 1630,73-4-5827,-49 4-1113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6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8 130 5433,'0'0'7190,"21"-5"-6929,66-18 103,-85 23-318,0-1 0,0 1 0,0-1 0,0 0 0,0 0 0,0 0 1,0 0-1,0 0 0,0-1 0,0 1 0,-1 0 0,1-1 0,0 1 0,1-3 0,-3 3 14,1 0 1,-1 0 0,1-1-1,-1 1 1,0 0-1,0 0 1,0 0-1,0 0 1,0-1-1,0 1 1,0 0-1,0 0 1,0 0-1,-1-3 1,0-5 370,1 2-178,0 3-147,1 1-1,-2-1 1,1 0-1,0 1 1,-1-1-1,1 1 1,-2-5-1,1 7-89,0 0-1,1 0 0,-1 0 1,1 0-1,-1 1 1,0-1-1,0 0 1,0 0-1,0 0 0,1 1 1,-1-1-1,0 0 1,0 1-1,0-1 1,0 1-1,-1-1 0,1 1 1,0 0-1,0-1 1,0 1-1,0 0 0,0 0 1,0 0-1,-1 0 1,1 0-1,-2 0 1,-2 0-21,1 1 1,0 0-1,-1 0 1,1 0-1,0 1 1,0 0 0,-1-1-1,1 1 1,1 1-1,-1-1 1,0 0-1,0 1 1,1 0-1,0 0 1,-1 0 0,1 0-1,0 1 1,1-1-1,-1 1 1,1 0-1,-5 7 1,2-2 35,1 0 0,0 0 1,0 0-1,1 0 0,1 1 0,-1-1 1,1 1-1,1-1 0,-1 14 0,1-17 9,1 0 1,1 0-1,-1 0 0,1 1 0,0-1 0,0 0 1,4 9-1,-4-12-36,1 0 0,0-1 0,0 1 0,0 0 1,0-1-1,1 1 0,-1-1 0,1 0 0,-1 0 0,1 0 1,0 0-1,0 0 0,-1 0 0,1-1 0,5 2 0,4 2-94,0-1 0,0 0 0,0-1 1,0 0-1,1-1 0,0 0 0,-1-1 0,25-1 0,-29-1-361,-1 1 1,0-1-1,1 0 1,-1-1-1,0 0 1,0 0-1,0-1 1,0 1-1,-1-1 1,1-1-1,-1 1 0,1-1 1,-1-1-1,-1 1 1,1-1-1,6-6 1,7-18-6756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7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96 5921,'0'0'8034,"10"24"-7723,37 80-139,-41-90-115,0-1 1,1-1-1,0 1 1,17 19-1,-9-12 219,-13-17-151,1 0 0,0 0 0,0 0 0,0 0 0,0 0 0,0-1 0,0 1 0,7 2 0,-8-4-71,-1 0 0,1 0 0,0-1-1,0 1 1,-1-1 0,1 1 0,0-1-1,0 0 1,0 0 0,0 0 0,0 0 0,-1 0-1,1 0 1,0 0 0,0 0 0,0-1 0,0 1-1,-1-1 1,1 0 0,0 1 0,0-1-1,-1 0 1,3-1 0,12-12 183,-1 0-1,0-1 1,0-1-1,21-31 1,-17 22-144,-4 7-200,-2 0-1,0 0 1,-2-1 0,0-1-1,0 0 1,11-34-1,-21 47-644,1 0 0,-1 0 0,-1 0 0,0-10 0,0 13-338,0-3-3247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7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9570,'0'0'5347,"17"20"-4389,53 64-93,-30-35 130,-33-38-802,1-1-1,0 0 0,1-1 0,0 0 0,1 0 0,-1-1 0,18 11 0,-23-17-203,-1 0 0,1-1 0,0 1 0,0-1 0,-1 0 0,5 1 0,-6-2-28,-1 1 0,1-1 0,-1 0-1,0 0 1,1 0 0,-1 0 0,1 0-1,-1 0 1,0 0 0,1-1 0,-1 1-1,1 0 1,-1-1 0,0 1 0,1-1-1,-1 0 1,0 1 0,0-1 0,1 0-1,-1 0 1,1-1 0,5-6-331,-1-1 0,8-14 0,7-11-951,26-31-5579,-31 38 692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7.7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8346,'0'0'7305,"42"137"-6801,-38-106-191,0 1-217,0-9-96,-4-3-96,3-7-521,-3-10-1047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8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9338,'0'0'4929,"0"5"-11154,0 3 391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9:58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766 1555 5881,'0'0'4456,"6"-20"-3772,-5-3-534,-1 1 1,-2-1-1,0 0 1,-1 0-1,-8-27 1,-64-253 390,-7-19-493,-2 106-22,43 117-11,-32-119 0,71 209-11,-1 0 0,0 0-1,0 0 1,-1 0 0,0 1-1,0 0 1,-10-14 0,9 17 25,1 0 1,-1 0 0,0 1-1,-1 0 1,1 0 0,-1 0-1,0 1 1,1 0 0,-1 0-1,-1 0 1,-8-2 0,10 4-19,0 0 1,0 0-1,0 1 0,0-1 1,0 1-1,0 0 1,0 1-1,0-1 1,0 1-1,0 0 0,0 1 1,0-1-1,1 1 1,-1 0-1,1 0 0,-1 0 1,1 0-1,0 1 1,-1 0-1,-5 5 1,-9 8 86,1 1 0,-31 37 0,29-30-72,4-7-22,2 1 0,0 0 0,-17 31 0,50-109 327,-1 27-324,49-81 7,-57 99-16,1 1 1,0 0-1,0 1 1,2 1-1,19-17 1,-30 27-7,0 0 0,1 1 0,-1-1 0,0 1 0,1 0 0,-1-1 0,1 1 0,-1 0 0,1 1 0,0-1 0,-1 0 0,1 1 0,0-1 0,0 1 0,-1 0 0,1 0 0,0 0 0,0 0 0,-1 1 0,1-1 0,0 1 0,-1-1 0,1 1 0,0 0 1,-1 0-1,1 0 0,-1 0 0,1 1 0,-1-1 0,0 1 0,3 2 0,6 6-9,-1 0 0,-1 0 1,0 1-1,0 1 0,7 13 1,4 4-27,5 5-1004,-2 1 0,-2 2-1,-1 0 1,-2 1 0,-2 0 0,20 71-1,-20-31-4225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8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77 8514,'215'-70'2396,"-210"68"-2283,0 1-1,0 0 1,0 0-1,0 0 0,0 1 1,5-1-1,-9 1-90,-1 0 0,1 0 0,-1 1 0,1-1 0,-1 0 0,1 0 0,-1 0 0,0 0 0,1 1 0,-1-1 0,1 0 0,-1 0 0,0 1 0,1-1 0,-1 0 0,0 1 0,1-1 0,-1 0 0,0 1 0,1-1-1,-1 1 1,0-1 0,0 0 0,0 1 0,1-1 0,-1 1 0,0-1-20,26 60 984,-3 1-1,-3 0 1,-2 2 0,-3 0 0,9 83 0,-12-36-2092,-11-104 921,0-3-1243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9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0 213 8490,'0'0'5170,"38"1"-4368,120 5-75,-37-6 648,-112 0-1210,1-1 1,-1-1 0,0 1 0,0-2 0,1 1 0,-1-1 0,-1-1 0,1 1 0,-1-2 0,1 1 0,-1-1-1,13-10 1,-16 10-140,0 1-1,0-1 0,0 0 0,-1 0 0,1 0 0,-2 0 0,1-1 0,0 0 0,-1 0 0,0 0 1,-1 0-1,1 0 0,-1-1 0,0 1 0,-1-1 0,1 1 0,-1-1 0,0-9 0,-1 13-25,0-1-1,0 1 1,0 0 0,0-1-1,0 1 1,-1-1-1,0 1 1,1 0-1,-4-7 1,3 9 1,0 0 0,-1 0 1,1-1-1,-1 1 1,1 0-1,-1 0 0,1 1 1,-1-1-1,1 0 0,-1 1 1,0-1-1,1 1 0,-1-1 1,0 1-1,0 0 1,0-1-1,1 1 0,-1 0 1,0 0-1,0 0 0,-1 1 1,-1-1-21,1 0 0,-1 0 0,1 1 0,-1-1 0,1 1 0,0 0 0,0 0 0,-1 0 0,1 0 0,0 0-1,0 1 1,0 0 0,0-1 0,-5 5 0,2 0-18,1 0 1,-1 0-1,1 1 0,0-1 0,-5 11 0,-4 8 64,1 1 0,2 0-1,0 1 1,2 0 0,1 0 0,-8 52 0,7-12 536,1 119 0,8-186-461,2-3-643,0 1 445,0-1 1,0 0 0,0 1 0,1 0 0,0-1 0,-1 1 0,1 0 0,0 0 0,0 0 0,0 1 0,0-1 0,0 1 0,5-2 0,0 1 117,-1-1 0,0 2 1,1-1-1,-1 1 0,14-1 0,-20 2 1516,-1-18-1742,0 13 190,1 1 1,-1 0-1,1 0 1,0-1-1,0 1 0,1 0 1,-1 0-1,1 0 1,0 0-1,0 0 1,1 1-1,-1-1 0,1 0 1,-1 1-1,1 0 1,0 0-1,6-6 1,-4 6 7,-1 0 0,1-1 1,0 1-1,0 1 1,0-1-1,0 1 0,0-1 1,0 2-1,1-1 1,-1 1-1,1-1 0,-1 1 1,10 0-1,-8 1 44,1 1-1,-1-1 1,1 1 0,-1 1-1,0-1 1,0 1 0,0 0-1,0 1 1,0 0 0,0 0-1,-1 1 1,0-1 0,1 1-1,-1 1 1,0-1 0,6 7-1,32 30 519,-28-25-265,1 0 0,1-1-1,1 0 1,20 11 0,-36-24-311,0 0 1,1-1-1,-1 1 1,0-1-1,1 0 1,-1 1-1,1-2 1,0 1-1,-1 0 0,1-1 1,0 1-1,0-1 1,-1 0-1,1-1 1,0 1-1,-1 0 1,1-1-1,0 0 1,-1 0-1,1 0 0,-1 0 1,1-1-1,-1 1 1,0-1-1,1 0 1,-1 0-1,0 0 1,0-1-1,0 1 0,4-6 1,3-4-297,0-1 0,-1 0 1,-1 0-1,0-1 0,9-23 1,-15 33 246,31-73-3085,-12 0-3927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2:53.24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6329,'0'0'1881,"6"0"6299,-1 1-9047,67 5 1046,85-3 0,-107-3-162,-46 0-76,0-1-120,0 1-1,0 0 0,0 1 0,0-1 0,0 1 0,0-1 0,8 4 0,-12 13-4726,0-10 2101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2:53.24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0 5697,'0'0'5468,"10"1"-5515,84 3 2105,-33-4 460,12 0-1818,-25 0-5733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2:53.24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87 0 10234,'0'0'4096,"5"0"-4051,4 2 159,0 0-1,0 0 1,0 1-1,0 0 1,-1 0-1,1 1 0,10 7 1,0-2 8,1 0-78,61 33 79,-72-37-207,-1 0 0,0 1 0,0 0 0,0 1 0,-1 0 0,12 13 0,-16-15 5,0 0 0,-1-1 0,1 1 0,-1 0 0,0 0 1,0 0-1,-1 1 0,1-1 0,0 9 0,-1-10 13,-1-1 0,0 1 0,0 0-1,0 0 1,-1-1 0,1 1 0,-1 0-1,1-1 1,-1 1 0,-1 0 0,1-1 0,0 1-1,-1-1 1,0 0 0,-2 4 0,-6 5 162,-2 1 1,0-2 0,-19 16 0,4-4 133,-207 166 1652,192-150-2735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3:13.72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6329,'0'0'1881,"6"0"6299,-1 1-9047,67 5 1046,85-3 0,-107-3-162,-46 0-76,0-1-120,0 1-1,0 0 0,0 1 0,0-1 0,0 1 0,0-1 0,8 4 0,-12 13-4726,0-10 2101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3:13.72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0 5697,'0'0'5468,"10"1"-5515,84 3 2105,-33-4 460,12 0-1818,-25 0-5733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3:13.72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87 0 10234,'0'0'4096,"5"0"-4051,4 2 159,0 0-1,0 0 1,0 1-1,0 0 1,-1 0-1,1 1 0,10 7 1,0-2 8,1 0-78,61 33 79,-72-37-207,-1 0 0,0 1 0,0 0 0,0 1 0,-1 0 0,12 13 0,-16-15 5,0 0 0,-1-1 0,1 1 0,-1 0 0,0 0 1,0 0-1,-1 1 0,1-1 0,0 9 0,-1-10 13,-1-1 0,0 1 0,0 0-1,0 0 1,-1-1 0,1 1 0,-1 0-1,1-1 1,-1 1 0,-1 0 0,1-1 0,0 1-1,-1-1 1,0 0 0,-2 4 0,-6 5 162,-2 1 1,0-2 0,-19 16 0,4-4 133,-207 166 1652,192-150-2735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3:47.62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6329,'0'0'1881,"6"0"6299,-1 1-9047,67 5 1046,85-3 0,-107-3-162,-46 0-76,0-1-120,0 1-1,0 0 0,0 1 0,0-1 0,0 1 0,0-1 0,8 4 0,-12 13-4726,0-10 2101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3:47.62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0 5697,'0'0'5468,"10"1"-5515,84 3 2105,-33-4 460,12 0-1818,-25 0-5733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9:59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3381 1578 3745,'0'0'3610,"5"1"-2884,-10-5 2317,-102-47-2392,-152-99 0,63 34-149,-45-10 312,-6 10 0,-5 11 1,-401-109-1,168 58 130,399 121-925,1-4 0,3-3 0,-115-79 0,99 50-45,38 25-6,-3 2 0,-1 3 0,-118-55-1,182 96 14,-1-1 0,0 0 0,0 1 0,1-1 0,-1 1 0,0 0 0,0-1 0,0 1 0,0 0 0,1-1 0,-1 1 0,0 0 0,0 0 0,0 0 0,0 0 0,0 0 0,0 0 0,0 0 0,0 0 0,0 0 0,0 0 0,1 0 0,-1 1 0,0-1 0,0 0 0,-1 1 0,12 19-115,36 25 133,127 89-87,-70-58 75,-103-75 12,3 0 0,0 1 0,0 0 0,0 1 0,0-1 0,0 0 0,-1 1 0,1 0 0,-1-1 0,0 1 0,0 0 0,0 0-1,0 0 1,0 1 0,-1-1 0,1 0 0,0 5 0,-7-8 62,-8 1-46,0-1-1,0-1 0,1 0 0,-1 0 0,0-1 1,1-1-1,-1 0 0,1-1 0,0-1 0,-18-8 1,14 4-29,0-1 1,1-1-1,0-1 1,1 0-1,1-1 1,-15-17 0,22 22 5,0 1-1,1-1 1,0 0 0,0-1 0,1 1 0,0-1 0,1 0-1,-1 0 1,2 0 0,-1 0 0,2 0 0,-1-1 0,0-16-1,2 3-304,8 25-127,184 45-1308,26 7-470,259 38-1944,-257-56 1369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3:47.63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87 0 10234,'0'0'4096,"5"0"-4051,4 2 159,0 0-1,0 0 1,0 1-1,0 0 1,-1 0-1,1 1 0,10 7 1,0-2 8,1 0-78,61 33 79,-72-37-207,-1 0 0,0 1 0,0 0 0,0 1 0,-1 0 0,12 13 0,-16-15 5,0 0 0,-1-1 0,1 1 0,-1 0 0,0 0 1,0 0-1,-1 1 0,1-1 0,0 9 0,-1-10 13,-1-1 0,0 1 0,0 0-1,0 0 1,-1-1 0,1 1 0,-1 0-1,1-1 1,-1 1 0,-1 0 0,1-1 0,0 1-1,-1-1 1,0 0 0,-2 4 0,-6 5 162,-2 1 1,0-2 0,-19 16 0,4-4 133,-207 166 1652,192-150-2735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05.2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7017,'0'0'1358,"9"5"-1334,2 1 257,-1 1 0,1 1 0,-1 0-1,-1 1 1,0-1 0,0 2 0,0-1 0,11 19-1,57 101 692,-6 4-1,-5 3 0,62 188 0,-95-251-1258,-23-52-1632,-13-33-1730,5-6 2290,-1 5-89,-1-24-3581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05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1 337 6809,'0'0'4008,"58"-19"-3080,189-62-186,200-84 1157,-393 136-1815,-30 8-1610,-22 20 1159,-1 0 0,-1 0 0,1 0 0,0 0 0,0-1 0,0 1 0,-1 0 0,1-1 0,0 1 0,-1 0 0,0-1 0,1 1 0,-1-1 0,1-1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06.0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89 7786,'0'0'3890,"51"-2"-3247,161-8-83,-189 9-436,1-1 0,0-2 0,0 0 0,-1-1 0,23-9 0,13-3-41,-17 5-99,7-1-1104,-17 9-4715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06.5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7514,'0'0'3815,"53"42"-3383,165 135 64,-204-167-365,-1 0 0,-1 1 0,0 1 0,0 0 0,-1 1 0,15 23 0,-12-15 135,-1-3-24,-5-8-90,-1 0-1,0 1 0,0-1 0,-1 1 0,-1 1 0,5 11 0,-7-15 134,-3-15 379,-7-20-228,-38-37-420,28 42-3,2-1 0,-13-24 1,23 37-88,1 1 0,0-1 0,1 0 1,0-1-1,0 1 0,1 0 0,1-1 0,-1-20 1,2 30-4,1-1 0,0 1 1,0 0-1,0-1 1,0 1-1,0 0 0,0-1 1,1 1-1,-1 0 1,0 0-1,1 0 0,-1 0 1,0 0-1,1 0 1,-1 0-1,1 1 0,0-1 1,-1 1-1,1-1 1,-1 1-1,1-1 0,0 1 1,0 0-1,3 0 1,46-6-1910,27 5-2779,-51 1 491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06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210 223 7906,'0'0'3223,"-5"-31"-3091,-19-96 21,24 124-86,0 0 0,-1 0 0,1 0 0,-1 0 0,0 1-1,0-1 1,0 0 0,0 0 0,-1 1 0,1-1 0,-1 1-1,1-1 1,-1 1 0,0-1 0,0 1 0,0 0-1,0 0 1,-1 0 0,1 0 0,0 1 0,-1-1 0,1 0-1,-1 1 1,0 0 0,1 0 0,-1-1 0,0 2 0,0-1-1,0 0 1,0 1 0,0-1 0,0 1 0,0 0-1,0 0 1,0 0 0,0 0 0,0 0 0,-5 2 0,-8-1 243,14-1-316,0 1 0,0-1 0,1 1 0,-1 0 1,0-1-1,1 1 0,-1 0 0,0 0 0,1 0 0,0 0 0,-1 0 0,1 0 0,-1 1 0,1-1 0,0 0 1,0 1-1,0-1 0,0 1 0,0-1 0,0 1 0,0-1 0,0 1 0,1 0 0,-1 2 0,-17 53-247,14-39 245,-4 15 62,2 0-1,1 1 1,2 0 0,1 0 0,2-1 0,6 51 0,-5-82-53,0 1 0,0 0 0,0 0 1,0-1-1,0 1 0,1-1 0,-1 1 0,1-1 0,0 0 0,0 1 0,0-1 0,0 0 1,0 0-1,0 0 0,0-1 0,1 1 0,-1 0 0,1-1 0,-1 0 0,1 1 0,0-1 1,0 0-1,-1 0 0,1-1 0,0 1 0,0-1 0,0 1 0,0-1 0,0 0 0,0 0 1,-1 0-1,1 0 0,0-1 0,0 1 0,5-2 0,-6 1-4,-1 0 0,1 0 0,-1 1 0,1-1 0,-1 0 0,0-1 0,0 1 0,1 0 0,-1 0 0,0 0 0,0-1 0,0 1-1,0 0 1,0-1 0,0 1 0,-1-1 0,2-2 0,14-36 1,-10 24-13,7-18-582,13-46 0,-10 2-3759,-15 59 1408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07.3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0 0 7282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07.7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0 434 7282,'90'-197'1424,"-72"163"-1056,-12 29-195,-1 6-105,0 0 0,1 0 1,-1 1-1,0-1 0,0 1 0,0 1 0,0-1 0,0 1 0,0-1 0,-1 1 0,1 1 0,-1-1 0,0 1 1,0-1-1,0 1 0,0 0 0,4 7 0,7 9 320,-1 0-1,17 34 1,-20-34-70,-2 2 0,0-1-1,-2 1 1,0 1 0,-1-1 0,-1 1 0,-2 0 0,2 39-1,-5-60-298,0-6-34,0-251-374,0 254 384,0-1 0,0 0 0,1 0 0,-1 0 0,0 0 0,0 1 0,1-1 0,-1 0 0,1 0 0,0 1 0,0-1 0,-1 0 0,1 1 0,0-1 0,0 1 0,0-1 0,1 1 0,-1 0 0,0-1 0,0 1 0,1 0 0,-1 0 0,1 0 0,-1 0 0,1 0 0,0 0-1,-1 0 1,1 0 0,0 1 0,-1-1 0,1 1 0,2-1 0,6 0-9,0-1-1,0 2 1,0-1-1,19 3 0,-4-1 49,-22 0 0,0-1 1,0 0-1,0 1 0,-1-1 1,1 1-1,0 0 1,-1 0-1,1 0 1,0 0-1,-1 1 1,1-1-1,-1 1 1,0-1-1,1 1 0,-1 0 1,0 0-1,0 0 1,0 0-1,0 0 1,-1 1-1,1-1 1,0 0-1,-1 1 0,0 0 1,0-1-1,0 1 1,0-1-1,0 1 1,0 0-1,0 0 1,-1 0-1,0-1 1,1 1-1,-1 0 0,-1 3 1,1-5 572,0-11-582,0-6-73,0-16-2,1-1 0,1 0 0,8-37 0,-8 60 49,1 0 0,0 0 0,0 1 0,1-1 0,0 1 0,1 0 0,0 0 0,1 0 0,0 1 0,0-1 0,1 2 0,-1-1 0,2 1 0,11-10 0,-16 15 12,0 0-1,1-1 1,-1 2-1,1-1 1,-1 0-1,1 1 1,-1 0-1,1 0 1,0 0-1,-1 0 1,1 0-1,0 1 1,0 0-1,0-1 0,0 2 1,-1-1-1,1 0 1,0 1-1,0 0 1,0-1-1,-1 1 1,1 1-1,0-1 1,-1 1-1,1-1 1,-1 1-1,0 0 1,0 0-1,1 1 1,-1-1-1,0 0 1,-1 1-1,1 0 1,3 4-1,3 12 209,-1 1 1,-1 0-1,0 0 0,-2 1 1,0 0-1,2 27 1,1 128-3015,-10-150-1132,-9-12-2080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08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5553,'0'0'8570,"112"236"-8338,-100-194-24,-5-4-80,-1-9-120,0-3-8,0-9-240,0-9-736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08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6313,'0'0'2273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20:00.9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7670 1793 4153,'0'0'1935,"-21"-3"-1718,-145-22 2227,-2 13 1206,-213-23-914,225 15-2059,-361-63 949,340 40-1495,-325-69 296,-72 20 495,-545-104 11,621 72-916,24 6 3,43 29 14,-143-32-45,10-40 7,196 7-50,14 4 56,168 86 9,-239-50-1,424 113-28,1 1 0,0 0-1,0 0 1,-1 0 0,1-1 0,0 1-1,-1 0 1,1 0 0,0 0 0,-1-1-1,1 1 1,0 0 0,-1 0 0,1 0-1,0 0 1,-1 0 0,1 0 0,0 0-1,-1 0 1,1 0 0,-1 0 0,1 0-1,0 0 1,-1 0 0,1 0 0,0 0-1,-1 1 1,1-1 0,0 0 0,-1 0-1,1 0 1,0 0 0,-1 1 0,1-1-1,0 0 1,0 0 0,-1 1 0,1-1-1,0 0 1,0 0 0,-1 1 0,1-1-1,0 0 1,0 1 0,0-1 0,0 0-1,-1 1 1,1-1 0,0 0 0,0 1-1,0-1 1,0 1 0,0-1 0,0 0-1,0 1 1,0-1 0,0 0 0,0 1-1,0-1 1,0 0 0,0 1 0,1-1-1,-1 0 1,0 1 0,0 6 123,1-2-128,-1 0 1,1 0 0,0-1-1,1 1 1,-1 0 0,1-1-1,0 0 1,0 1-1,0-1 1,4 6 0,35 45-5,-14-19 12,172 261-40,-194-291 63,-4-5 27,-1-8 54,-2-26-87,-2 0 1,-1 1-1,-2 0 1,-1 0-1,-1 1 1,-2 0-1,-24-49 1,14 32-17,3-2 0,-17-64 1,35 113 4,0 1-1,0-1 1,0 0 0,0 1 0,0-1 0,0 0 0,0 0 0,0 1 0,0-1 0,0 0 0,1 0 0,-1 1 0,0-1 0,0 0 0,1 1-1,-1-1 1,0 0 0,1 1 0,-1-1 0,1 1 0,-1-1 0,1 1 0,-1-1 0,1 0 0,-1 1 0,1 0 0,-1-1 0,1 1 0,0-1-1,-1 1 1,1 0 0,0-1 0,-1 1 0,1 0 0,0 0 0,0 0 0,-1 0 0,1-1 0,0 1 0,0 0 0,-1 0 0,2 1 0,42 0-101,-28 0 79,161 8-29,194 6-808,165 9-2437,-250-3-1076,-41 2-2997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09.1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5577,'0'0'5179,"25"38"-5095,77 120 122,-97-151-76,0 1-1,0 0 0,0 0 1,-1 0-1,0 0 1,-1 1-1,1 0 0,3 17 1,-1 2 696,0-100-999,-6-152-62,0 222 234,0 1 0,0 0 0,0 0 0,1 0 0,-1-1 0,0 1-1,1 0 1,-1 0 0,1 0 0,-1 0 0,1 0 0,0 0 0,-1 0 0,1 0-1,0 0 1,0 0 0,0 0 0,0 0 0,0 1 0,0-1 0,0 0-1,0 1 1,0-1 0,0 1 0,0-1 0,0 1 0,0-1 0,1 1 0,-1 0-1,0-1 1,0 1 0,0 0 0,1 0 0,-1 0 0,0 0 0,0 0-1,1 0 1,-1 1 0,0-1 0,0 0 0,0 0 0,2 2 0,2-2 25,-1 1 0,0 0 0,1 1 0,-1-1-1,0 1 1,0 0 0,0 0 0,0 0 0,0 0 0,0 1 0,4 3 0,1 6 121,0-1-1,0 1 1,-2 0-1,1 1 1,-2 0-1,0 0 1,6 18-1,22 102 400,-27-99-2513,1 0 1,24 61 0,-23-71-2606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09.5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319 946 3913,'0'0'7895,"-12"-37"-7762,3 12-101,-6-23 68,-3 1-1,-2 1 0,-37-63 1,23 52 38,-3-1 305,-31-69 0,59 107-314,1 0 0,1 0 0,1-1 0,1 0 0,0 0 0,2 0 0,-2-39 0,5 50-125,0-1 1,0 0-1,1 1 1,1-1-1,0 1 0,0-1 1,6-15-1,-5 20-5,0 1 1,0-1-1,1 1 0,0 1 1,0-1-1,0 0 0,0 1 0,1 0 1,0 0-1,0 0 0,0 1 0,0-1 1,1 1-1,8-3 0,-2 1 6,0 2 0,0-1 0,1 2 0,-1 0 0,1 0 0,0 1 0,0 0 0,15 2 0,-15-1 37,-11 1-17,0-1-1,1 1 1,-1-1 0,0 1 0,0 0 0,1 0 0,-1 0 0,0 0-1,0 0 1,0 0 0,0 1 0,0-1 0,-1 1 0,1-1-1,0 1 1,-1 0 0,1-1 0,-1 1 0,0 0 0,1 0-1,-1 0 1,0 0 0,0 1 0,0-1 0,0 0 0,-1 0 0,1 0-1,-1 1 1,1-1 0,-1 0 0,0 5 0,3 11 254,-2 1-1,-1 37 1,0-36-93,-1-13-128,0 0 0,0 0-1,0 0 1,-1 0-1,0 0 1,0-1-1,-1 1 1,0-1-1,0 0 1,0 0-1,-1 0 1,0 0-1,0 0 1,0-1-1,-1 0 1,-8 8-1,-41 27-1515,-5-12-5854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10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9554,'0'0'4452,"5"40"-4194,13 124 58,-16-146-140,0 1 0,2-1-1,0 0 1,1 0 0,10 25-1,-2-11 114,-13-32-295,0 1 1,1-1-1,-1 1 0,1-1 0,-1 1 0,0-1 0,1 1 0,-1-1 0,1 0 0,-1 1 0,1-1 0,-1 0 0,1 1 0,-1-1 0,1 0 0,-1 0 0,1 1 1,0-1-1,-1 0 0,1 0 0,-1 0 0,1 0 0,0 0 0,-1 0 0,1 0 0,-1 0 0,1 0 0,0 0 0,-1 0 0,1 0 0,-1-1 0,2 1 0,20-13-255,4-22 242,-1 0 1,34-70-1,-58 103 15,-1 1 0,1 0 0,0-1 0,-1 1 0,1 0-1,0 0 1,0-1 0,0 1 0,0 0 0,0 0 0,0 0 0,0 0 0,0 0 0,0 0 0,0 1 0,1-1 0,-1 0-1,0 0 1,0 1 0,1-1 0,-1 1 0,1-1 0,1 1 0,-2 0 11,1 0 0,-1 1-1,1-1 1,-1 1 0,1 0 0,-1-1 0,0 1 0,1 0 0,-1 0-1,0 0 1,0 0 0,0 0 0,0 0 0,0 0 0,0 0 0,0 0-1,0 0 1,1 2 0,5 10 109,0 0-1,-1 0 1,7 23 0,-9-27-60,8 30 29,-9-27-175,1 0 0,0 0 1,1-1-1,0 0 0,12 21 0,-16-31-34,-1 0 0,1 0 0,-1-1 0,1 1 0,0 0 0,-1 0 0,1-1 0,0 1 0,0 0 0,-1-1 0,1 1-1,0 0 1,0-1 0,0 1 0,0-1 0,-1 0 0,1 1 0,0-1 0,0 0 0,0 1 0,0-1 0,0 0 0,0 0 0,0 0 0,0 0-1,0 0 1,0 0 0,0 0 0,0 0 0,0-1 0,0 1 0,0 0 0,0 0 0,0-1 0,0 1 0,0-1 0,0 1 0,-1-1 0,1 1-1,0-1 1,0 1 0,1-2 0,1-2-372,0 1-1,0-1 0,0 0 1,0 0-1,0 0 1,3-8-1,12-29-3742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10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4521,'0'0'8571,"16"48"-7533,48 159-63,-54-170-609,-1 0 1,6 70 0,-10-58-94,4 41 156,14 88 197,-17-150-790,0-1 0,2 1 0,2-1 0,14 31 0,-9-36-664,-15-22 722,0 0-1,0 1 1,0-1-1,0 0 1,0 1-1,0-1 1,0 0-1,0 1 0,1-1 1,-1 0-1,0 1 1,0-1-1,0 0 1,1 1-1,-1-1 1,0 0-1,0 0 1,1 1-1,-1-1 1,0 0-1,1 0 1,-1 0-1,0 1 1,1-1-1,-1 0 1,0 0-1,1 0 0,-1 0 1,0 0-1,1 0 1,-1 0-1,0 0 1,1 0-1,-1 0 1,1 0-1,-1 0 1,0 0-1,1 0 1,-1 0-1,0 0 1,1 0-1,-1 0 1,0 0-1,1-1 1,-1 1-1,0 0 1,1 0-1,-1 0 0,0-1 1,1 1-1,-1 0 1,0 0-1,0-1 1,1 1-1,-1 0 1,0 0-1,0-1 1,0 1-1,1 0 1,-1-1-1,0 0 1,1-20-3886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10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1 144 5977,'0'0'7386,"386"-72"-7242,-305 51-64,-6 0-80,-7 0 0,1 13-424,12 8-928,-25 0-1257,-6 0-3000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11.2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1 10298,'0'0'4469,"-13"6"-4436,1 0-19,0 1 1,0 0-1,1 0 0,0 1 0,0 1 0,1 0 0,-10 11 0,10-8 62,0 1 0,1-1 1,-9 19-1,16-27-104,0 1 0,0-1 0,1 0 0,0 0 0,-1 1 0,2-1 0,-1 1 0,0-1 0,1 1 0,0-1 0,0 1 0,0-1 0,1 1 0,-1-1 0,1 1 0,2 4 0,-2-7 6,0 0 0,0 1 0,1-1 0,0 0 0,-1 0 0,1 0 0,0 0 0,0 0 0,0 0 0,0 0 0,0-1 0,1 1 0,-1-1 0,0 1 0,1-1 0,3 2 0,44 12-91,-45-13 94,79 14-55,-64-14 96,-1 1 0,1 1 0,-1 1-1,0 1 1,0 0 0,0 2 0,28 15-1,-44-21 38,-1 0 0,1 0 0,-1 0 0,1 1 0,-1-1-1,0 1 1,0 0 0,0 0 0,0 0 0,-1 0-1,1 0 1,-1 0 0,1 0 0,-1 0 0,0 1 0,0-1-1,0 5 1,0 3 215,0 0-1,-1 0 0,-1-1 1,-1 13-1,1-19-239,0-1 0,0 0-1,-1 1 1,1-1 0,-1 0-1,0 0 1,1 0 0,-2 0-1,1 0 1,0-1 0,0 1-1,-1 0 1,0-1 0,1 0-1,-1 0 1,0 0 0,0 0-1,0 0 1,0 0 0,0-1-1,-5 2 1,-8 4-9,-1-1 0,-33 7 0,25-8-382,1-1-1,-26 0 1,-17-3-6280,41-1-1704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11.7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5641,'0'0'6670,"0"16"-6148,0-8-447,13 292 3164,19-9-2439,-9-77-3351,-23-212 2040,1 7-113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12.1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9010,'0'0'4001,"380"5"-3993,-299-5-8,6 0-128,-6 0-432,18 17-553,-18-5-943,-18 5-2313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12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55 6953,'0'0'6423,"-4"-7"-6199,2 4-138,-1-1 1,1 1-1,-1 0 0,0 0 0,0 0 0,0 0 1,0 1-1,0-1 0,-1 1 0,1-1 1,-1 1-1,0 1 0,1-1 0,-1 0 0,0 1 1,0 0-1,0 0 0,0 0 0,0 0 0,0 0 1,0 1-1,-1 0 0,1 0 0,0 0 0,0 1 1,0-1-1,-8 3 0,8-1-101,-1 0 1,1 0-1,0 1 0,0 0 1,0-1-1,0 2 0,1-1 1,-1 0-1,1 1 0,0-1 1,0 1-1,0 0 1,0 0-1,1 0 0,0 0 1,-3 8-1,-4 7-93,1 1 0,-7 28 0,8-19 76,1 0 1,2 1-1,1 0 1,1-1-1,1 1 1,5 35 0,-4-63 29,0 0 0,1-1 0,-1 1 0,1 0 0,0 0 0,-1-1 0,1 1 0,0 0 0,0-1 0,0 1 0,0-1 0,0 1 0,0-1 0,1 1 0,-1-1 0,0 0 0,1 1 0,-1-1 0,1 0 0,-1 0 0,1 0 0,0-1 0,-1 1 0,1 0 0,0 0 0,0-1 0,-1 1 0,4-1 0,5 2-18,0-1 0,0 0 0,1-1 0,11-1 0,-4 1 0,-10 0 27,0-1-1,1 0 1,-1-1-1,0 1 1,-1-1-1,1-1 1,0 0-1,-1 0 1,1 0-1,-1-1 1,0 0-1,0 0 1,0-1-1,-1 0 1,0 0-1,0 0 0,0-1 1,0 0-1,-1 0 1,0-1-1,-1 1 1,1-1-1,-1 0 1,0-1-1,4-11 1,0-1-29,-1 0 0,-1-1-1,0 0 1,-2 0 0,-1 0 0,0-1 0,-2 1 0,-1-38 0,0 55-96,0 1 0,0-1 1,-1 1-1,1 0 0,-1-1 1,0 1-1,0 0 1,0-1-1,0 1 0,0 0 1,-1 0-1,1 0 0,-1 0 1,0 0-1,0 1 1,0-1-1,-1 0 0,1 1 1,0-1-1,-1 1 0,0 0 1,1 0-1,-1 0 1,-5-2-1,-34-11-2856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14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2 3241,'0'0'8348,"-18"-1"-8257,-56 1-81,70 0-4,1 0 0,0 0 0,0 1 0,-1-1 0,1 1-1,0 0 1,0 0 0,0 0 0,0 0 0,0 1 0,0-1-1,0 1 1,1 0 0,-1 0 0,0 0 0,1 0-1,-1 0 1,1 0 0,-3 4 0,-4 4 78,0-2-30,0 0 1,1 0 0,0 0-1,1 1 1,0 1 0,0-1-1,1 1 1,0 0 0,0 1-1,1-1 1,1 1 0,0 0-1,1 0 1,0 1 0,0-1-1,1 1 1,-1 13 0,3 15-50,-2-20 6,2 1 1,1 0-1,0 0 0,2 0 0,5 22 1,-7-38-11,1 0 1,-1 0-1,1 0 1,1 0-1,-1-1 1,1 1-1,0-1 1,0 0-1,0 0 1,0 0-1,1 0 1,-1 0-1,1-1 1,0 1-1,0-1 1,1 0-1,-1 0 1,1-1-1,-1 1 1,1-1-1,0 0 1,0-1-1,0 1 1,0-1-1,8 2 1,-8-2 0,0 0 0,0-1 1,0 1-1,1-1 0,-1 0 0,0 0 1,0-1-1,0 0 0,0 0 1,0 0-1,-1 0 0,1-1 0,0 1 1,0-1-1,-1-1 0,1 1 1,-1 0-1,0-1 0,0 0 0,0 0 1,5-5-1,-2-1 36,-1 1-1,0 0 1,0-1-1,-1 0 1,0-1-1,-1 1 1,0-1-1,0 0 1,2-15-1,0 4-261,-1 0 0,-1 0 0,0-1-1,-2 1 1,-1-1 0,-1 0 0,-4-39-1,4 59-94,-1 0-1,1 0 0,-1 0 0,0 0 0,0 0 1,0 1-1,0-1 0,0 0 0,0 1 0,0-1 0,0 1 1,-1-1-1,1 1 0,-1 0 0,-2-3 0,-13-5-6181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3:56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16 1608,'0'0'2127,"-19"-15"4072,17 17-6196,1 1 0,0-1 0,0 1 0,1-1 0,-1 1 0,0 0 0,1-1 0,0 1 0,-1 0 0,1-1 0,0 1 0,0 0 0,1-1 0,0 5 0,-1 3 33,0 409 1267,13-321-1292,-10-89 37,-1-5-1233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14.7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6009,'0'0'4460,"4"37"-4347,15 116 41,-17-136 36,0-1 1,1 1 0,1-1-1,0 0 1,10 21 0,-9-23 92,-4-12-269,-1 0 0,1 0 0,0-1 1,0 1-1,0 0 0,0 0 0,0 0 1,0-1-1,0 1 0,1 0 1,-1-1-1,0 1 0,1-1 0,-1 0 1,1 1-1,0-1 0,0 0 0,-1 0 1,1 0-1,0 0 0,0 0 0,0-1 1,0 1-1,0-1 0,0 1 1,0-1-1,0 1 0,0-1 0,0 0 1,0 0-1,0 0 0,0 0 0,0-1 1,0 1-1,0-1 0,0 1 0,0-1 1,0 1-1,0-1 0,0 0 1,0 0-1,0 0 0,-1 0 0,1 0 1,0-1-1,-1 1 0,1 0 0,-1-1 1,1 1-1,-1-1 0,0 1 0,2-4 1,20-32-10,-1 0 1,-3-1 0,19-50-1,-29 66-73,-7 15 51,-2 6 15,1 0-1,-1-1 0,0 1 1,1-1-1,0 1 0,-1 0 1,1-1-1,-1 1 0,1 0 1,0 0-1,0-1 0,0 1 1,0 0-1,0 0 0,0 0 0,0 0 1,0 0-1,0 0 0,2 0 1,0 8 159,-1 0 1,0 1 0,0-1-1,-1 1 1,1 14-1,0 158 868,-3-98-1378,0-82 261,1 1 0,0 0 0,0-1-1,0 1 1,0 0 0,0-1-1,0 1 1,0 0 0,0-1-1,0 1 1,0 0 0,0-1 0,0 1-1,0 0 1,1-1 0,-1 1-1,0 0 1,0-1 0,1 1-1,-1-1 1,1 1 0,-1-1-1,0 1 1,1-1 0,-1 1 0,1-1-1,-1 1 1,1-1 0,-1 1-1,1-1 1,-1 0 0,1 1-1,0-1 1,-1 0 0,1 1 0,0-1-1,-1 0 1,1 0 0,0 0-1,-1 0 1,1 0 0,0 0-1,-1 0 1,1 0 0,0 0 0,-1 0-1,1 0 1,0 0 0,-1 0-1,1 0 1,0 0 0,-1-1-1,1 1 1,-1 0 0,1-1 0,1 0-1,5-6-3825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15.2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10490,'0'0'2880,"7"37"-2270,3 11-392,34 196 733,-11 58 501,-1-9-936,-32-284-719,2 1 0,0-1 0,0 1 0,0-1 0,1 0 0,1 0 0,-1 0 0,2 0 0,-1 0 0,10 12 1,-14-20 137,0-1 0,1 0 0,-1 0 1,0 0-1,0 0 0,0 0 1,0 0-1,1 0 0,-1 0 1,0 0-1,0 0 0,0 0 1,1 0-1,-1 0 0,0 0 1,0 0-1,0 0 0,1 0 1,-1 0-1,0 0 0,0 0 1,0 0-1,1 0 0,-1 0 1,0 0-1,0 0 0,0 0 1,0 0-1,1-1 0,-1 1 1,0 0-1,0 0 0,0 0 1,0 0-1,0 0 0,1-1 1,-1 1-1,0 0 0,0 0 1,0 0-1,0-1 0,0 1 1,0 0-1,0 0 0,0 0 1,0 0-1,0-1 0,0 1 0,0 0 1,0 0-1,0 0 0,0-1 1,0 1-1,0 0 0,0 0 1,0 0-1,0-1 0,0 1 1,0 0-1,0 0 0,0 0 1,0-1-1,0 1 0,-1 0 1,2-20-2187,-1-32-1239,0-9-1450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15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68 1072,'0'0'12947,"380"0"-12955,-292-17 8,-14 0 0,1-4-232,-19 9-448,0 12-368,-6 0-865,-13 29-671,-18 13-3626</inkml:trace>
  <inkml:trace contextRef="#ctx0" brushRef="#br0" timeOffset="1">1091 1227 4081,'0'0'9767,"-5"-19"-8912,0-4-605,-1 0-1,-2 1 1,0-1 0,-1 2-1,-21-36 1,-22-24 192,20 35-252,2-1-1,3-1 0,1-2 0,-32-91 0,54 125-171,2 1-1,0-1 1,0 0-1,2-26 1,0 25-31,0 14 9,1 1 0,-1-1 0,0 1 1,1-1-1,-1 1 0,1 0 0,0-1 1,0 1-1,0 0 0,0 0 0,0-1 0,0 1 1,0 0-1,1 0 0,-1 0 0,1 0 1,0 1-1,-1-1 0,4-2 0,0 1-13,0-1 0,0 1 0,1 0-1,-1 1 1,1-1 0,0 1 0,9-2 0,6 0-31,0 0 0,1 2 0,30 0 1,-48 2 57,0 0 1,0 1-1,-1-1 1,1 1 0,-1 0-1,1 0 1,0 0-1,-1 1 1,0-1 0,1 1-1,-1 0 1,0 0-1,0 0 1,0 0 0,0 0-1,0 1 1,0-1-1,-1 1 1,1 0 0,-1 0-1,0 0 1,0 0-1,0 0 1,0 0 0,-1 0-1,1 1 1,-1-1-1,0 1 1,0-1 0,1 7-1,2 10 81,0 0 0,-2 1 0,-1-1 0,-1 26 0,0-28-58,0-11-20,0-1 1,0 1-1,-1 0 1,1-1-1,-1 1 1,-1-1-1,0 1 1,-2 7 0,2-11-40,0 0 0,0 0 0,0-1 0,0 1 0,-1 0 0,1-1 0,-1 0 0,1 0 0,-1 0 0,0 0 0,0 0 1,0 0-1,0-1 0,0 1 0,0-1 0,0 0 0,0 0 0,-4 1 0,-9 2-609,0-1-1,-1-1 1,1 0 0,0-1-1,-21-2 1,20 0-1525,0-1 0,-28-7 1,1-6-4823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16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8194,'0'0'4989,"28"36"-4241,87 112 1,-105-135-546,-1 0 0,-1 0 0,0 1 0,-1 1 0,11 27 0,-16-35-61,1 0 0,0 1 0,0-1 0,1 0 0,8 12 0,-11-18-144,0 1 0,0-1 0,0 0 0,0 1-1,0-1 1,0 0 0,0 0 0,0 0 0,1 0 0,-1 0 0,0 0-1,1 0 1,-1-1 0,1 1 0,-1 0 0,1-1 0,-1 1-1,1-1 1,-1 1 0,1-1 0,-1 0 0,1 0 0,0 0-1,-1 1 1,1-2 0,0 1 0,-1 0 0,1 0 0,-1 0 0,1-1-1,-1 1 1,1-1 0,2-1 0,0 0-11,-1 0 0,0-1 1,1 1-1,-1-1 0,0 0 0,0 0 0,-1 0 1,1 0-1,-1-1 0,1 1 0,2-6 1,76-152 110,-81 160-92,0 1 1,0-1-1,0 1 0,0 0 0,0-1 1,1 1-1,-1-1 0,0 1 0,0 0 1,1-1-1,-1 1 0,0 0 0,1-1 1,-1 1-1,0 0 0,1-1 0,-1 1 1,1 0-1,-1 0 0,0 0 0,1-1 0,-1 1 1,1 0-1,-1 0 0,1 0 0,-1 0 1,0 0-1,1 0 0,-1 0 0,1 0 1,-1 0-1,1 0 0,0 0 0,8 13 41,1 23-23,-10-36-16,26 191-759,-26-191 665,0 1-1,0 0 1,0-1-1,0 1 1,0 0 0,0-1-1,0 1 1,0 0-1,0 0 1,1-1-1,-1 1 1,0 0 0,1-1-1,-1 1 1,0-1-1,1 1 1,-1 0 0,1-1-1,-1 1 1,1-1-1,-1 1 1,1-1-1,-1 0 1,1 1 0,-1-1-1,1 1 1,0-1-1,-1 0 1,1 1-1,0-1 1,-1 0 0,1 0-1,0 0 1,-1 0-1,2 1 1,-1-2-212,1 1 0,-1-1 1,0 1-1,0-1 0,0 1 1,1-1-1,-1 0 0,0 0 1,0 1-1,0-1 0,0 0 0,-1 0 1,1 0-1,0 0 0,0 0 1,0 0-1,-1 0 0,1 0 1,-1-1-1,1 1 0,0-2 0,11-35-6203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16.6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417 0 10562,'0'0'4449,"56"215"-3497,-31-118-439,0 4-297,-6 5-16,6-5 32,-6-4-40,-7-9 8,1-16-144,-1-17-56,-6-13-328,7-21-649</inkml:trace>
  <inkml:trace contextRef="#ctx0" brushRef="#br0" timeOffset="1">0 363 9154,'0'0'6441,"305"-72"-5817,-217 47-63,5-1-281,-12 5-176,6 5-104,-6 3-64,-6 4-544,0 9-905,-13 0-1599,-25 0-3026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17.0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7706,'0'0'7457,"25"21"-11794,-25-9 2353,0 1-425,0-5-3088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17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10354,'0'0'2889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18.13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429 1080 6041,'0'0'8735,"0"-11"-7050,-1 8-1600,1-1 1,-1 1-1,0 0 1,0-1-1,0 1 1,-1 0-1,1 0 1,-1 0-1,1 0 0,-1 0 1,0 0-1,-5-4 1,-35-37 72,17 20-80,9 6-63,-146-172 49,135 154-59,1 0 0,2-2 0,-29-64-1,47 86-4,0-1 0,1 1 0,1-1 0,0-1-1,1 1 1,0-19 0,2 25-6,1 1 0,0-1 0,1 1 0,0-1-1,1 1 1,0 0 0,0 0 0,1 0 0,1 0 0,-1 0 0,9-14 0,3 3-4,0 1 0,2 1 0,0 1 1,1 0-1,27-20 0,-13 14-220,1 1 0,58-30 1,-83 49-90,0 0 1,0 0 0,1 1 0,-1 0 0,1 0-1,-1 1 1,1 0 0,0 1 0,9-1 0,-17 3 163,0-1 1,0 1 0,0 0-1,0-1 1,-1 1 0,1 0 0,0-1-1,0 1 1,0 0 0,-1 0-1,1 0 1,0 0 0,-1-1-1,1 1 1,-1 0 0,1 0 0,-1 0-1,1 0 1,-1 1 0,0-1-1,1 0 1,-1 0 0,0 0 0,0 0-1,0 0 1,0 0 0,0 0-1,0 0 1,0 0 0,-1 2-1,1 1-824,1 30-5880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18.5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80 8586,'0'0'3137,"330"-12"-3137,-249-9-265,31 0-679,-25 4-1056,-18 8-2497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18.9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307 188 6809,'0'0'6226,"-16"-31"-5955,-49-93 450,63 121-637,0 0 1,0-1-1,0 1 1,-1 0-1,1 0 1,-1 0-1,1 1 1,-7-5-1,-7 6 594,8 2-402,2 0-242,1 0 1,0 1 0,-1-1 0,1 1 0,0 0-1,0 0 1,0 0 0,0 1 0,0 0 0,1 0-1,-1 0 1,1 1 0,0-1 0,0 1 0,0 0-1,1 0 1,-1 0 0,1 1 0,0-1 0,-5 10-1,-6 10-79,2 1-1,-17 45 0,23-48 31,1 0 0,1 0 0,1 0 0,1 1 0,1 0 0,1 24 1,0-31 5,1-14-9,-1 0 0,0 0 1,1 0-1,0 0 1,-1 0-1,1 0 0,0 0 1,0 0-1,0 0 0,0 0 1,0-1-1,1 1 0,-1 0 1,1-1-1,-1 1 0,1-1 1,-1 1-1,1-1 0,0 0 1,-1 0-1,1 0 0,0 0 1,0 0-1,0 0 0,0 0 1,0 0-1,0-1 0,0 1 1,0-1-1,0 0 1,1 0-1,3 0 0,5 2-130,0-2 0,0 0-1,1 0 1,-1-1 0,12-2-1,-14 0 27,0 0-1,-1 0 0,1 0 1,-1-1-1,0 0 0,0-1 0,0 0 1,-1 0-1,0 0 0,0-1 1,7-7-1,9-12-1194,33-43 0,-46 54 614,23-33-2219</inkml:trace>
  <inkml:trace contextRef="#ctx0" brushRef="#br0" timeOffset="1">307 188 9610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3:56.4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75 4073,'0'0'3022,"53"-3"-2366,168-10-160,-114 8-32,-71 4-211,0-2 0,46-9 0,-71 9-810,0-1-1,0 0 1,0 0 0,11-7 0,-15 7-67,8-3-1811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19.3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1 233 9610,'210'-96'1432,"-167"85"-1092,-27 18-164,-15-7-174,30 27 550,0 2 1,37 45 0,-57-60-137,0 1 0,0 1 0,-2-1 0,0 2 0,-1-1 0,0 2 0,9 33 0,-24-67-97,-2 0 0,0 1-1,-1 0 1,-17-21 0,-26-38-418,43 59 35,1-2-1,1 1 1,0-1 0,1 0-1,1 0 1,0-1 0,1 0-1,1 0 1,1-1 0,1 1-1,0-22 1,2 39 6,1-1 0,-1 1-1,1 0 1,0 0 0,-1 0 0,1 0-1,0-1 1,0 1 0,0 0 0,0 1-1,0-1 1,0 0 0,0 0 0,0 0-1,1 1 1,-1-1 0,0 0 0,0 1-1,1-1 1,-1 1 0,0 0 0,0-1-1,1 1 1,-1 0 0,1 0 0,-1 0-1,0 0 1,3 0 0,54-2-1678,-47 2 1136,-7 0 458,4 0-498,0 0 1,0 0-1,1 1 0,-1 0 0,0 0 1,0 1-1,0 0 0,13 5 0,11 13-5896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19.6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47 7562,'0'0'6160,"16"37"-5239,73 174 537,-86-204-1369,0-1 0,0 0 0,1 1 1,-1-1-1,1-1 0,1 1 0,-1-1 0,1 1 1,10 7-1,-13-11-99,0 0 1,0-1-1,1 1 1,-1-1-1,1 0 0,-1 0 1,1 0-1,-1 0 1,1 0-1,0 0 1,-1-1-1,1 1 1,0-1-1,0 0 0,-1 0 1,1 0-1,0 0 1,0 0-1,-1-1 1,1 1-1,0-1 1,0 0-1,-1 1 0,1-1 1,-1-1-1,1 1 1,-1 0-1,5-3 1,15-15-138,0 0 1,-1-2-1,-1 0 1,-1-1 0,-1-1-1,-1 0 1,-2-2-1,14-26 1,-24 42-432,-1 1-1,-1-1 1,1 0 0,-2 0-1,1 0 1,-1-1 0,-1 1 0,0 0-1,0-1 1,-1-13 0,0-3-3290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20.0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0 49 4689</inkml:trace>
  <inkml:trace contextRef="#ctx0" brushRef="#br0" timeOffset="1">0 49 4689,'237'10'2298,"-230"-10"-2137,1 1 0,0 0 0,-1 0 0,0 1 0,1 0 0,8 3 0,-15-4-116,0-1 1,0 1-1,0 0 0,0 0 0,0-1 0,0 1 0,0 0 0,0 0 0,-1 0 0,1 0 0,0 0 0,0 0 0,-1 0 1,1 0-1,-1 0 0,1 0 0,0 2 0,5 9 454,235 281 5491,-240-292-5966,2 3 35,0-1 0,0 1 1,0-1-1,1 0 0,-1-1 1,1 1-1,0-1 0,0 1 1,0-1-1,4 2 0,-7-4-59,-1 0-1,1 0 0,-1 0 0,1 0 1,-1 0-1,1 0 0,-1 0 0,1 0 1,-1 0-1,0 0 0,1-1 0,-1 1 0,1 0 1,-1 0-1,1 0 0,-1-1 0,0 1 1,1 0-1,-1 0 0,0-1 0,1 1 1,-1 0-1,0-1 0,1 1 0,-1 0 0,0-1 1,1 1-1,-1 0 0,0-1 0,0 1 1,0-1-1,1 1 0,-1-1 0,0 1 1,0 0-1,0-1 0,0 1 0,0-1 0,0 0 1,1-2-6,11-43-139,-1-1-1,-3 0 1,-2-1-1,0-51 0,-5 63-689,1-23-1387,6 28-2466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20.7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50 0 8066,'0'0'4398,"48"17"-3639,152 52 12,-188-64-635,-1 0 0,1 0 1,18 13-1,-11 5 338,-10-9-250,-8-13-194,4 4 58,0 0-1,-1 1 0,0-1 0,0 1 1,-1 0-1,1 0 0,-1 0 0,-1 0 0,1 1 1,-1-1-1,3 13 0,-5-18 116,-4 2 133,-23 0-340,1-2 1,-52-4-1,45 0-28,0 2 1,-45 4-1,70-2 16,0 0 0,0 1 1,0 0-1,0 0 0,0 1 0,0 0 0,1 0 1,-1 0-1,1 1 0,0 1 0,0-1 1,1 1-1,-1 0 0,-7 8 0,9-5 14,0 0 0,1 0 0,0 0-1,0 1 1,1-1 0,0 1 0,1 0-1,-1 0 1,2 1 0,-1-1 0,2 0 0,-1 0-1,1 1 1,0-1 0,1 0 0,0 1-1,3 10 1,-3-18-3,0 0 0,-1 0-1,1-1 1,0 1 0,1 0 0,-1-1-1,0 1 1,0-1 0,1 1 0,-1-1-1,1 0 1,-1 1 0,1-1 0,0 0-1,-1 0 1,1 0 0,0 0 0,0-1-1,-1 1 1,1 0 0,0-1-1,0 1 1,0-1 0,0 0 0,2 1-1,57 1-427,-46-3 146,5 1-162,-10 1 35,0 0-1,0-1 1,1-1 0,-1 0 0,0 0 0,0-1 0,0 0 0,0 0 0,-1-1-1,1-1 1,15-7 0,11-13-2780,-9 6-2686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21.1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38 6969,'0'0'6251,"26"32"-5835,79 101 208,-99-127-515,-2 0 0,1 1 0,-1-1 0,0 1 0,0 0 0,-1 0 0,1 0 0,-2 0 0,1 1 0,-1-1 0,0 1 0,-1-1 0,0 1 0,0 0-1,0 0 1,-1-1 0,0 1 0,-2 9 0,0 17 375,2-33-278,0-4-33,-1-9-170,-1-1 0,0 1 0,-1 0 0,0 0 0,-1 0-1,-8-19 1,-10-32-208,17 46-3,2-1 0,-1-1 0,2 1-1,0 0 1,2-1 0,0 1 0,5-37 0,-4 53 91,1-1-1,-1 1 1,1 0-1,-1 0 1,1 0 0,0 0-1,0 1 1,0-1-1,0 0 1,0 1-1,0-1 1,1 1-1,-1 0 1,0 0-1,1 0 1,-1 0 0,1 0-1,-1 0 1,1 1-1,-1-1 1,1 1-1,0 0 1,-1 0-1,4 0 1,64 1-3051,-64 0 2733,-1 0 0,0 0 0,0 1 1,0-1-1,0 1 0,7 4 0,21 20-4424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21.5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175 612 5433,'0'0'6376,"1"-28"-5878,3-85 198,-5 83 927,-4 30-1412,3 2 57,-2-1-232,1 0 1,-1 0 0,1 1-1,-1-1 1,1 1 0,0 0-1,-1 0 1,1 0 0,0 0-1,0 0 1,1 1 0,-1-1-1,0 1 1,1 0 0,-1 0-1,1 0 1,-2 4 0,-40 63-407,42-67 374,-8 17 7,0-1 1,1 2-1,0-1 0,2 1 0,1 0 1,0 1-1,2-1 0,0 1 0,0 33 0,5-55-32,1 1 0,-1-1 0,1 0 0,-1 0 0,1 0 0,-1 0 0,1 0 0,-1 0 0,1 0 0,-1-1 0,0 1 0,1 0 0,-1-1 0,1 1 0,-1-1 0,0 0 0,3-1 0,9-10 46,-1-1-1,0 0 1,0-1 0,-1-1 0,-1 0 0,-1 0 0,0-1 0,7-17 0,1 1 56,10-22-90,-2-1 0,-3-1 0,-3-1 1,-2-1-1,-2 0 0,-3-1 0,8-113 0,-15 127 864,-5 43-53,0 6-200,-1 146 544,-2-6-429,21 183 1,-16-311-812,1 1-1,0-1 1,12 31-1,-13-42-228,0 0 0,0-1 0,0 1 0,1-1 0,0 1 0,0-1 0,0 0-1,0-1 1,0 1 0,1 0 0,0-1 0,0 0 0,0 0 0,0 0 0,0 0 0,8 3-1,8-3-5466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22.4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237 245 5777,'0'0'6679,"4"36"-6102,-1 5-423,-2-16-70,2 1-1,0-1 1,2 0 0,0 0 0,2 0 0,19 45 0,15 18-32,29 73 471,-63-139-78,-1 0 0,0 0 0,-2 0 0,0 1-1,0 39 1,-6-36 209,-4-20 200,2-8-758,1 0 0,1 0 1,-1-1-1,0 1 0,0-1 0,1 0 0,0 0 0,-4-4 0,-3-5-318,-39-46 201,4-2-1,1-3 0,4 0 0,-36-81 0,58 106-4,1-2 1,3 0-1,1-1 1,2 0 0,1 0-1,3-1 1,1 0-1,2-82 1,3 119 14,0 1 1,1-1 0,-1 0-1,1 1 1,0-1 0,1 1 0,-1-1-1,1 1 1,0-1 0,0 1-1,0 0 1,0 0 0,1 0-1,-1 0 1,1 0 0,0 1 0,1-1-1,-1 1 1,1 0 0,-1 0-1,1 0 1,0 0 0,0 1-1,0 0 1,0-1 0,6-1 0,5 0-10,0 0 1,1 0 0,-1 2 0,1 0 0,0 0 0,24 2 0,-37 0 31,0 0 0,1 1 0,-1-1 0,1 1 0,-1-1 0,0 1 1,1 0-1,-1 0 0,0 1 0,0-1 0,0 1 0,0 0 1,0-1-1,0 1 0,0 0 0,0 1 0,-1-1 0,1 0 0,-1 1 1,0 0-1,0-1 0,0 1 0,0 0 0,0 0 0,0 0 0,-1 0 1,0 0-1,1 1 0,-1-1 0,0 0 0,0 4 0,3 12 95,-2 0 0,0 0-1,-1 0 1,-2 28-1,1-19-37,0-24-57,0 0 1,-1 0-1,1-1 0,-1 1 0,0 0 0,0 0 0,0-1 0,0 1 0,0-1 0,-1 1 0,0-1 0,0 0 0,0 1 0,0-1 0,0 0 0,-1 0 0,-3 3 0,1-1-25,-1-1 1,0 0-1,1 0 0,-1-1 1,-1 0-1,1 0 1,0 0-1,-14 3 0,-2-1-416,0-1-1,-1-1 1,1-2-1,-40 0 1,10-8-2388,7-15-2297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22.8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1 104 9898,'49'49'1196,"80"105"-1,-123-146-926,0-1 0,-1 1 0,0 0 0,0 0 0,-1 1-1,0 0 1,0-1 0,-1 1 0,-1 0 0,1 1 0,-1-1 0,-1 0-1,0 1 1,0 11 0,-1-20 317,-15-21-404,0 1-193,-8-9-101,-27-44 1,44 62 82,1 0 0,0 0-1,0-1 1,1 0-1,0 0 1,1 0-1,1-1 1,-3-19 0,5 25 27,-2-7-18,1-1-1,1 0 0,1 0 1,3-26-1,-2 35-12,-1 1-1,0 1 1,1-1-1,0 0 1,0 0-1,0 0 1,0 1-1,0-1 1,1 1-1,0 0 1,-1 0-1,1 0 1,0 0-1,1 0 1,-1 1-1,0-1 0,1 1 1,0 0-1,-1 0 1,5-1-1,5-3-458,1 2 0,0 0-1,-1 0 1,1 1 0,0 1-1,1 0 1,-1 1 0,0 1-1,0 0 1,0 1 0,1 1-1,-1 0 1,0 0 0,-1 2-1,1 0 1,17 7 0,14 17-5010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23.3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287 138 5641,'0'0'8065,"0"-19"-7735,-3-60 66,3 77-350,-1 1 0,1-1 0,0 0 0,-1 0 0,1 1 0,-1-1 0,0 0 0,1 1 0,-1-1 0,0 1 0,0-1 0,0 1-1,0-1 1,0 1 0,0-1 0,-1 1 0,1 0 0,0 0 0,-1 0 0,1 0 0,-1 0 0,1 0 0,-1 0 0,1 0 0,-1 0-1,0 1 1,-2-1 0,-2 0 133,0 0 0,0 1-1,1-1 1,-1 1 0,0 1 0,-7 0-1,2 1-137,5-1-66,-1 1-1,0 0 0,1 0 1,-1 0-1,1 1 0,0 0 1,0 1-1,0-1 0,0 1 1,0 0-1,1 0 0,0 1 1,0 0-1,0 0 0,-5 7 1,-4 4-66,2 1 0,0 0 0,-17 34 1,24-41 99,2-4 9,0 0 1,0 0-1,0 0 0,1 0 0,0 0 0,1 1 0,-1-1 0,1 1 0,-1 11 1,2-16-72,53-8-379,-46 6 361,-1 0 0,0 0 0,1-1 1,-1 1-1,0-2 0,0 1 0,1-1 0,-1 0 0,9-4 0,14-10-642,-1-2-1,-1-1 1,-1-1 0,42-42 0,-22 19-2177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23.79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95 317 5577,'0'0'6655,"16"41"-6415,57 131-139,-12-59-102,-53-100 355,-1-1-1,0 1 0,0 1 1,-2-1-1,9 29 0,-39-98 3204,-40-44-3360,6 10-207,29 38 4,-37-88 0,57 117-3,2-1 1,1-1 0,1 1-1,1-1 1,0 0 0,0-41-1,5 63-1,0 0-1,0-1 1,0 1-1,0-1 1,1 1-1,0 0 1,-1-1-1,1 1 1,1 0-1,-1 0 1,0-1-1,1 1 1,-1 0 0,1 0-1,0 1 1,0-1-1,0 0 1,4-3-1,-1 2-5,0 1 0,0 0-1,1 0 1,-1 1 0,1-1 0,-1 1 0,1 0-1,0 1 1,9-2 0,20-2-4,1 1 0,51 3 0,-73 1 28,-13 0-2,0 0 1,1 0-1,-1 0 0,0 1 1,1-1-1,-1 0 1,0 1-1,0-1 0,0 1 1,1-1-1,-1 1 1,0 0-1,0 0 0,0-1 1,0 1-1,0 0 1,0 0-1,0 0 0,0 0 1,0 0-1,-1 0 1,1 0-1,0 1 0,-1-1 1,1 0-1,-1 0 1,1 0-1,-1 1 0,1-1 1,-1 3-1,4 44 271,-4-42-216,0 22 88,1-16-94,-1 0 0,0 1 0,-1-1 0,-1 0 0,-2 14 0,2-21-100,0-1 1,0 1 0,0-1 0,0 1 0,-1-1 0,0 0-1,0 0 1,0 0 0,0 0 0,0-1 0,-1 1 0,0-1 0,0 0-1,0 0 1,0 0 0,-6 3 0,0-2-515,-1 0 0,1-1 0,0-1 0,-1 1 0,1-2 0,-1 1 1,0-1-1,1-1 0,-1 0 0,-17-3 0,-6 0-4427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3672 2152 360,'0'0'11376,"-2"0"-10709,-97-7 940,-167-42 0,215 36-1211,-70-17 17,-194-90 0,-106-94-230,160 78-89,85 42 218,2-10 0,-279-231 0,363 266-242,-2 5 0,-101-49 1,60 35 11,-80-40-31,49 27-82,163 90 18,1 1 0,-1 0-1,1-1 1,0 1 0,-1 0-1,1-1 1,-1 1-1,1 0 1,0 0 0,0-2-1,-1 2 1,1 0 0,-1 0-1,1 0 1,-1 0 0,1 0-1,-1 0 1,1 0 0,-1 0-1,1 0 1,-1 0 0,1 0-1,0 0 1,0 0-1,-1 0 1,1 0 0,-1 2-1,1-2 1,-1 0 0,1 0-1,-1 0 1,1 1 0,-1-1-1,1 0 1,0 1 0,0-1-1,0 0 1,0 1 0,-1-1-1,0 1 1,3 30-134,18 39 153,6 8-46,26 67-9,-46-133 101,-8-14 119,-11-22-70,-77-77-110,-1 0-10,32 17 8,2-4 0,3-2 0,4-4 0,-53-128 0,86 176-14,16 45-95,2 2 100,-1 1-1,1 0 1,0 0 0,-1-1 0,0 1 0,1-1-1,0 1 1,0 0 0,0-1 0,0 0 0,0 0-1,0 0 1,0 1 0,0-1 0,1 0 0,-1 0-1,-1 0 1,2 0 0,1 0 0,32 21 43,-24-17-52,79 45 30,148 52-1,102 4-1062,-8-4-5658,-261-75 3556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3:56.9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 1408,'0'0'5173,"29"-3"-4774,192-21 551,-194 22-1077,25-1 10,-19-3-4943,-27 4 2874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24.2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33 0 5705,'0'0'6339,"45"20"-5827,137 63 129,-121-49-51,-45-12-4,-8-8-300,-3-6-121,-1-1 0,1 2 0,-1-1 0,0 0 0,-1 1 0,0 0 0,-1-1 0,0 1 0,0 0 0,1 15 0,-3-23 17,-22-1 222,-55-1-384,-98 3 134,170-1-144,0 0-1,1 0 0,-1 1 1,0 0-1,1-1 0,-1 2 0,1-1 1,0 0-1,0 1 0,0 0 1,0 0-1,0 0 0,0 0 1,1 1-1,0-1 0,0 1 0,0 0 1,0 0-1,0 0 0,1 0 1,0 1-1,0-1 0,0 1 0,0-1 1,-1 9-1,-1 0-1,0 0 0,2 0 0,-1 0-1,2 0 1,0 1 0,0-1 0,1 1 0,3 18-1,-3-30-21,1-1-1,-1 0 0,1 0 0,-1 1 0,1-1 0,-1 0 0,1 0 0,0 0 0,-1 0 1,1 0-1,0 0 0,0 0 0,0 0 0,0 0 0,0 0 0,0 0 0,0-1 1,0 1-1,1 0 0,-1-1 0,0 1 0,0-1 0,0 1 0,1-1 0,-1 1 0,3-1 1,40 3-472,-33-4 328,9 2-106,-11-1 65,1 1-1,0-2 1,0 1 0,-1-1-1,1-1 1,0 0 0,-1 0-1,15-6 1,8-9-790,-2-2-1,-1-1 0,41-35 1,-5-1-2150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24.7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381 59 7330,'0'0'5587,"0"-3"-4990,1 0-480,-1 1 1,0-1 0,-1 1-1,1-1 1,0 1 0,-1 0 0,1-1-1,-1 1 1,0-1 0,0 1-1,0 0 1,0 0 0,0-1-1,0 1 1,-1 0 0,1 0 0,-1 0-1,-2-3 1,1 4-68,1 0-1,0 0 1,-1 0-1,1 0 1,0 0-1,-1 0 1,1 1-1,-1 0 1,0-1-1,1 1 1,-1 0-1,1 0 1,-1 0-1,1 0 1,-1 1-1,1-1 1,-1 1 0,1-1-1,-1 1 1,1 0-1,-4 2 1,-2 1-98,1 0 1,0 1-1,0 0 1,1 0-1,-1 1 1,1 0 0,1 0-1,-1 0 1,1 1-1,-5 7 1,-44 73-536,49-79 406,1 0-1,-1 1 0,2-1 0,-1 1 0,1-1 0,1 1 0,0 0 1,0 0-1,0 0 0,1 11 0,1-19-936,60-2-589,-19 0 1755,62 5-1,-94-2 46,-1 1 0,0 0 1,1 0-1,-1 1 0,-1 0 0,1 0 1,-1 1-1,1 0 0,-1 0 0,0 0 0,-1 1 1,0 1-1,0-1 0,0 1 0,-1 0 1,1 0-1,-2 0 0,1 1 0,3 9 0,7 12 266,-2 1 1,-1 0-1,15 56 0,-16-27 124,-2 1 1,-3-1-1,-3 1 1,-7 117 0,2-159-342,-1 0 0,-1 0 1,0 0-1,-1-1 0,-1 0 0,0 0 1,-2 0-1,0 0 0,0-1 1,-2-1-1,-17 23 0,20-28-51,-1-1-1,0 0 1,-1 0 0,0 0-1,0-2 1,-1 1-1,0-1 1,-1 0-1,1-1 1,-1 0 0,0-1-1,-1 0 1,1-1-1,-1 0 1,0-1 0,0 0-1,-22 2 1,25-4-99,0-1 1,1 0-1,-1 0 1,0-1-1,0 0 0,1-1 1,-1 0-1,1 0 1,-1 0-1,1-1 1,0-1-1,0 1 1,0-1-1,1-1 1,-1 1-1,1-1 1,0-1-1,1 1 0,-1-1 1,1 0-1,0-1 1,-6-8-1,1 0-127,1 0 0,0-1-1,1 0 1,1 0-1,1-1 1,0 0 0,-8-33-1,8 18-210,2 0 0,2-1 0,-1-50 0,4 74 217,0 0 0,0 0 0,1 0 0,0-1 0,1 1-1,0 0 1,0 1 0,1-1 0,0 0 0,1 1 0,0-1 0,0 1-1,0 0 1,1 0 0,1 1 0,-1 0 0,1 0 0,0 0 0,1 0 0,0 1-1,0 0 1,13-8 0,146-92-5619,-100 70-594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25.3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82 0 6689,'0'0'7314,"39"18"-7059,124 55 111,-97-36 195,-43-11 10,-10-8-338,-9-12-171,0-1 0,0 1-1,-1 0 1,0 0 0,0 0 0,0 1 0,-1-1 0,0 1 0,0-1 0,-1 1 0,0 0 0,0 0 0,0-1 0,-1 1-1,0 0 1,-2 9 0,2-7 27,0-9 242,-3 0-258,-95-8-168,32 0 72,53 7 73,0 0 1,-1 1 0,-21 3-1,30-2-46,0 0 0,0 0 0,0 1 0,0 0 0,1 0 0,-1 0 0,1 0-1,-1 1 1,1 0 0,0 0 0,0 0 0,-5 5 0,-5 6 16,0 0 0,1 1 1,1 1-1,-13 21 0,20-28-3,0 0-1,1 0 1,0 0 0,1 1 0,0 0 0,0-1-1,1 1 1,0 0 0,1 0 0,0 13 0,1-9-7,2 17-52,-2-30 38,1 0 1,0 0-1,-1 0 0,1 0 1,0 1-1,0-1 0,0-1 1,0 1-1,0 0 1,0 0-1,0 0 0,0 0 1,0-1-1,0 1 1,0 0-1,0-1 0,0 1 1,1-1-1,-1 1 1,0-1-1,0 0 0,3 1 1,8 2-92,1-1 0,-1-1 0,1 1 1,-1-2-1,1 0 0,-1 0 0,1-1 0,-1-1 0,1 0 1,-1-1-1,0 0 0,0-1 0,0 0 0,0-1 1,-1 0-1,0-1 0,0 0 0,0-1 0,-1 0 1,13-12-1,11-15-1651,-2-2-1,32-45 1,-22 16-3431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25.7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3393,'0'0'13923,"125"249"-13379,-94-135 0,-6 16-72,-6 1-136,-7-5-88,-6-3-176,1-18-72,-1-21-400,0-16-800,-6-47-1033,-19-17-9257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26.1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1 224 9842,'0'0'5857,"330"-102"-5721,-230 69-80,-1-1-56,-11 5-456,11 12-808,-24 8-1217,-25 9-2248</inkml:trace>
  <inkml:trace contextRef="#ctx0" brushRef="#br0" timeOffset="1">960 717 7890,'0'0'7913,"63"253"-7753,-51-198-160,0-9-152,1-8-560,-1-26-1216,-5-12-2145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26.5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5065,'0'0'9122,"187"89"-20180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26.9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505 189 8914,'0'0'6555,"-27"-30"-6481,-88-92 46,111 118-85,-1 0 0,1 0-1,-1 0 1,0 1 0,0 0-1,-1 0 1,1 0-1,-11-4 1,12 7 6,1-1 0,-1 1 1,0-1-1,1 1 0,-1 0 0,0 1 0,1-1 0,-6 2 1,-6 0 77,8-1-106,0 1 1,0 0-1,0 1 0,0 0 1,0 0-1,0 0 1,1 1-1,0 0 0,-1 0 1,2 1-1,-1 0 1,0 0-1,1 0 0,0 0 1,0 1-1,-5 8 1,-10 15-36,1 0 0,-17 36 1,24-39 7,1 0 1,1 1 0,1 0-1,2 1 1,0 0 0,2 0-1,1 1 1,1-1 0,2 34-1,1-61 1,0 0 0,-1 0-1,1 0 1,0 0 0,0 1-1,1-1 1,-1 0 0,0 0-1,0 0 1,0 0 0,1 0-1,-1 0 1,1 0 0,-1 0-1,1 0 1,-1 0 0,1-1-1,-1 1 1,1 0 0,0 0-1,-1 0 1,1 0 0,0-1-1,0 1 1,0 0 0,-1-1-1,1 1 1,0-1 0,0 1-1,0-1 1,0 1 0,0-1-1,0 0 1,0 0 0,0 1-1,0-1 1,0 0 0,0 0-1,1 0 1,-1 0 0,1 0-1,2-1-7,1 1-1,-1-1 1,0-1 0,0 1-1,0-1 1,1 1 0,-2-1-1,1 0 1,0 0 0,5-4-1,20-19 9,0 0 0,33-39-1,11-10 2,-45 47 23,13-12-242,2 1 0,65-45 0,-96 75 176,0 0 0,1 1 1,0 1-1,0 0 0,0 1 1,0 0-1,1 1 0,0 0 1,0 1-1,0 1 0,0 0 0,1 1 1,-1 0-1,28 3 0,-37 0 66,-1-1 0,0 1 0,0-1 0,0 1-1,-1 0 1,1 0 0,0 1 0,-1-1 0,1 1-1,-1 0 1,0 0 0,0 0 0,0 0 0,0 0-1,-1 1 1,1 0 0,-1-1 0,0 1 0,0 0-1,0 0 1,1 5 0,3 6 70,-1 0 1,-1 1-1,-1-1 0,3 25 0,-4 109 416,-2-117 224,0-34-731,-1-10-38,0 0-1,2 1 0,-1-1 0,1 0 0,1 0 0,0 0 1,1 0-1,0 1 0,1 0 0,0-1 0,0 1 0,1 1 0,9-15 1,1 4-30,1 2 0,1 0 1,0 0-1,1 2 1,38-29-1,-45 39 132,0 0-1,0 0 0,1 1 1,0 1-1,0 0 0,0 0 1,1 1-1,-1 1 0,1 0 1,0 1-1,0 0 0,0 1 1,15 1-1,-21 1 60,-1 0 1,0 1-1,0-1 0,0 2 0,-1-1 1,1 1-1,0-1 0,-1 1 0,0 1 1,0-1-1,0 1 0,0 0 0,0 0 1,-1 1-1,1-1 0,-1 1 0,4 7 1,7 9 324,-1 0 1,20 42 0,17 53 269,-33-55-1524,-11 0-3534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28.37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8410,'0'0'5072,"69"3"-4435,-4 0-412,389 8 1341,242-11 491,166 0-359,-287 0-11122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28.9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1 696,'0'0'15665,"3"3"-15518,1 1-77,0-1 1,0 0 0,1 0 0,-1 0-1,1-1 1,0 0 0,-1 0 0,1 0-1,0 0 1,1-1 0,-1 1 0,0-1 0,5 0-1,86 6 944,-52-6-529,1060 18 3865,-726-21-3829,236 2 86,-613 0-657,-12-14-11236,-16-2 3260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5:29.6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3897,'0'0'13672,"18"12"-13249,48 27 940,125 54 0,-55-41-276,296 122 236,-336-129-1279,-2 4 1,122 86-1,-99-44-19,-107-82-18,0 1-1,-1 0 0,0 0 0,-1 1 0,0 0 1,0 0-1,-1 1 0,8 19 0,-13-27 8,0 0 0,-1 1 0,1-1 0,-1 0-1,0 0 1,0 1 0,-1-1 0,0 0 0,1 1 0,-1-1-1,-1 0 1,1 1 0,0-1 0,-1 0 0,0 0 0,0 1-1,-1-1 1,1 0 0,-1 0 0,0 0 0,0 0-1,0 0 1,0-1 0,-1 1 0,1-1 0,-1 1 0,0-1-1,0 0 1,-5 3 0,-77 50 549,-105 50 1,46-27 195,-30 21 122,5 7 0,-165 138 0,334-245-931,-1 0 0,1 0 1,-1 1-1,1-1 0,0 0 0,-1 0 0,1 0 0,-1 0 1,1 0-1,0 0 0,-1 0 0,1 0 0,-1 0 1,1-1-1,0 1 0,-1 0 0,1 0 0,0 0 0,-1 0 1,1-1-1,-1 1 0,1 0 0,0 0 0,-1 0 1,1-1-1,0 1 0,0 0 0,-1-1 0,1 1 0,0 0 1,0-1-1,-1 1 0,1 0 0,0-1 0,0 1 0,0 0 1,0-1-1,0 1 0,-1-1 0,1 0 0,-10-24-4249,5 13 1750,-13-21-2931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3:57.3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0 0 1528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1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 0 2985,'0'0'10232,"-3"0"-9991,1 0-61,0 0 0,-1 0 1,1 0-1,0 1 0,-1-1 1,1 0-1,0 1 1,-1 0-1,1-1 0,0 1 1,-3 1-1,-7 6 87,1 0-1,0 0 1,1 1 0,0 0-1,1 0 1,0 1 0,1 0 0,0 1-1,0-1 1,2 1 0,-1 0-1,-5 17 1,4-7-198,1 0 0,1 1 0,2 0 0,0 0 0,2 0 0,0 25 0,1-18-51,1 24 6,1-46-42,0 1 0,0-1 0,1 0 0,4 14 0,2-4-398,0 0 0,13 17 0,-16-26-1203,1 0 0,1-1 0,9 10 0,-12-14-1807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1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2 7522,'0'0'4301,"12"0"-3969,59-2 869,-69 2-1059,0 1 0,1-1 0,-1 0 0,0 1 0,0-1-1,1 1 1,-1 0 0,0-1 0,0 1 0,0 0 0,0 0 0,0 1 0,0-1-1,0 0 1,-1 0 0,3 2 0,2 3 99,-1 0 0,10 12 1,-13-15-225,0 0 37,0-1 1,0 1-1,-1-1 1,0 1-1,0 0 0,0 0 1,0-1-1,0 1 1,0 0-1,0 5 1,-5-8 178,-118-3-409,120 3 170,0 1 0,0-1 0,0 0 0,0 0 0,0 1 0,1-1 0,-1 1 0,0 0 0,0-1 1,1 1-1,-1 0 0,0 0 0,1 0 0,-1 0 0,1 0 0,0 0 0,-1 0 0,1 0 0,0 1 0,0-1 0,0 0 0,0 1 0,0-1 0,0 1 0,0-1 0,0 1 0,1-1 1,-1 1-1,0 1 0,-1 5-2,0-1 0,1 1 0,0-1 0,0 15 1,1-22 4,1 1 1,-1 0-1,0-1 1,1 1-1,-1-1 1,0 1-1,1-1 1,-1 1-1,1-1 1,-1 1-1,1-1 1,-1 0-1,1 1 1,0-1-1,-1 0 1,1 1-1,-1-1 1,1 0 0,0 1-1,-1-1 1,1 0-1,0 0 1,-1 0-1,1 0 1,1 0-1,19 3-354,-12-2-355,0-1 0,0 0 0,16-2 0,-21 1 155,0 1 0,-1-1 0,1 0-1,-1-1 1,1 1 0,-1 0 0,0-1 0,0 0 0,0 0-1,0 0 1,6-4 0,4-6-5219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2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 7 8346,'0'0'6856,"-4"-1"-6544,0 0-152,0-1 1,0 1-1,0 1 1,0-1-1,-5 0 0,7 1-84,0 0-1,0 0 0,0 0 0,0 1 1,0-1-1,-1 0 0,1 1 0,0-1 1,0 1-1,1 0 0,-1-1 0,0 1 1,0 0-1,-3 2 0,1 0-51,0 0-1,0 1 1,0-1 0,1 1-1,-1-1 1,1 1-1,0 0 1,0 0 0,1 1-1,-1-1 1,1 0 0,0 1-1,1-1 1,-1 1-1,1 0 1,0-1 0,0 1-1,0 0 1,1 0 0,0 5-1,0-8-44,0 0-1,0-1 1,0 1 0,0 0-1,1 0 1,-1-1 0,1 1-1,-1 0 1,1 0 0,0-1-1,-1 1 1,1 0-1,2 1 1,-2-1-32,1-1 0,-1 0 0,1 0 0,-1 0-1,1 0 1,0 0 0,0 0 0,-1 0 0,1-1 0,0 1 0,0-1-1,0 1 1,0-1 0,2 1 0,4 0-351,0 0 1,0 0-1,0 0 1,10-2-1,-14 1 7,-1 0-1,1-1 0,-1 1 1,1-1-1,-1 0 0,1 0 1,-1 0-1,0 0 0,1-1 1,-1 1-1,4-3 1,9-8-3386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2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6433,'0'0'8906,"8"91"-8474,-8-61-56,2-1-111,-2-2-121,0-3-88,0-4-56,0-4-120,3-2-417,-3-3-703,0-5-1104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3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 10114,'0'0'4897,"96"-5"-4753,-65-1-40,-4 2-32,4 1-72,-6 0-104,0 1-304,1 2-584,-6 0-608,-2 0-665,-3 6-928,-8 2-3576</inkml:trace>
  <inkml:trace contextRef="#ctx0" brushRef="#br0" timeOffset="1">324 144 8330,'0'0'5065,"2"68"-5057,-2-58 40,0 1-48,0-2-184,0-6-656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3.5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68 2961,'-30'-68'8673,"35"68"-11617,3 0 1183,-3 0-1175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3.9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 5697,'0'0'6312,"11"10"-5948,56 49 722,-60-51-414,-7-7-545,1 0 1,0 0-1,0 0 0,0-1 1,-1 1-1,1 0 0,0 0 1,0 0-1,0-1 0,1 1 1,-1 0-1,0-1 0,0 1 0,2 0 1,-3-1-14,0-1-58,0 0 0,0-1 0,0 1 0,0 0 0,0 0 0,0-1 0,0 1 0,0 0 0,1 0 0,0-3 0,0 2 38,12-59 178,-13 60-351,0 0 0,0 0 0,0 0-1,0 0 1,1 1 0,-1-1 0,0 0 0,1 0 0,-1 1 0,0-1-1,1 0 1,-1 1 0,2-2 0,-2 2-434,1-1 1,0 1-1,-1 0 0,1-1 1,0 1-1,-1 0 0,1 0 1,0 0-1,0 0 0,-1-1 1,1 1-1,0 0 0,-1 0 1,3 0-1,0 0-4809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4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6265,'0'0'5848,"13"4"-5349,69 17 1173,-81-21-1591,0 0-1,0 1 1,0-1-1,-1 1 1,1-1-1,0 1 0,-1-1 1,1 1-1,0 0 1,-1-1-1,1 1 1,-1 0-1,0-1 0,1 1 1,-1 0-1,1 0 1,-1-1-1,0 2 1,1-1-75,-1-1 0,0 1 0,0-1 0,0 1 0,1-1 0,-1 1 0,0-1 0,0 1 0,0-1 0,0 1 0,0-1 0,0 1 0,0-1 0,0 1 0,-1-1 0,1 1 0,0-1 0,0 1 0,0-1 0,-1 1 0,1-1 0,0 1 0,-1-1 0,1 1 0,0-1 0,-1 1 0,1-1 0,-1 0 0,0 1 0,-22 9 233,11-5-196,-16 9-1,24-12-43,1 0 0,0 1 0,-1-1 0,1 1 0,0-1 0,0 1 0,1 0 0,-5 5-1,6-6 20,-1 1-1,1-1 0,0 1 0,0-1 1,0 1-1,0-1 0,0 1 0,1-1 1,-1 1-1,1 0 0,0-1 0,0 6 1,0-8-26,1 0 0,-1 1 0,0-1 0,0 0 0,0 1 1,1-1-1,-1 0 0,0 0 0,0 1 0,1-1 1,-1 0-1,0 0 0,1 0 0,-1 1 0,0-1 1,1 0-1,-1 0 0,0 0 0,1 0 0,-1 1 1,0-1-1,1 0 0,-1 0 0,0 0 0,1 0 1,-1 0-1,1 0 0,-1 0 0,0 0 0,1 0 0,17 0-490,-12-1 69,-5 1 293,1 0-1,0 0 1,-1 0 0,1-1 0,0 1-1,-1-1 1,1 1 0,-1-1 0,1 1-1,-1-1 1,1 0 0,-1 0 0,0 0-1,3-1 1,16-18-2747,-18 17 2319,11-13-3538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4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5233,'0'0'10612,"4"14"-10012,12 45-31,-13-44-346,-1 0 0,-1 0 1,0 0-1,-2 18 0,1-3-81,0-4-291,0 12-613,0-13-7222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5.1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8650,'0'0'7305,"134"0"-7089,-98 0-104,-3 0-112,-6 0-8,-4 0-152,-3 0-168,-2 0-280,2 0-784,-4 0-1121,-4 3-783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3:57.7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1528,'286'39'1130,"-229"-31"402,-51 4 45,-6-9-1455,0 28 1196,7 58 0,-6-82-1259,1 0 0,-1 1 1,1-1-1,0 0 0,1 0 0,-1-1 0,1 1 1,1 0-1,-1-1 0,1 0 0,1 0 1,-1 0-1,10 10 0,-12-15-54,0 1 1,0-1-1,-1 0 1,1 0-1,0 0 1,0-1-1,0 1 1,0 0-1,0-1 0,0 1 1,0-1-1,1 0 1,-1 0-1,0 1 1,0-1-1,0-1 1,0 1-1,0 0 1,0 0-1,0-1 0,0 0 1,0 1-1,0-1 1,0 0-1,0 0 1,0 0-1,0 0 1,3-2-1,6-5 4,-1 0-1,-1-1 1,16-16 0,-6 6-103,-12 10 66,11-7-56,-17 15 21,1 3 7,0 0 53,-1 0-1,1 0 1,-1 0 0,0 0 0,1 1 0,-1-1 0,0 0 0,0 1 0,-1-1 0,1 1 0,0-1 0,-1 1 0,0-1 0,1 1 0,-1 2-1,2 6 71,-1-6-71,1-1-1,-1 1 0,1-1 1,0 0-1,1 0 0,-1 0 1,0 0-1,1 0 0,0 0 1,0-1-1,0 1 1,1-1-1,-1 0 0,1 0 1,0 0-1,4 3 0,-5-5-379,1 1 0,-1-1 0,1 0 0,-1 0 0,1-1 0,-1 1 0,1-1 0,5 1 0,-3-1-2535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86 4441,'0'0'11178,"23"53"-10682,-18-39-240,-2-2-127,-1-1-81,1-1-48,-1-1-393,-2 0-655,0 0-1032,0-1-2153,0-4-3297</inkml:trace>
  <inkml:trace contextRef="#ctx0" brushRef="#br0" timeOffset="1">0 0 1592,'0'0'9114,"18"5"-18908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6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66 8602,'0'0'4922,"-4"-10"-4848,-13-30 42,17 39-94,-1 0 1,1 0 0,-1 0-1,0 0 1,1 0-1,-1 0 1,0 0 0,0 0-1,1 0 1,-1 0 0,0 1-1,0-1 1,0 0 0,-2 0-1,2 0 18,0 1 0,0 0 0,0 0-1,0-1 1,0 1 0,0 0 0,0 0 0,0 0-1,0 0 1,0 0 0,-1 1 0,-4-1 117,5 1-159,-1-1-1,1 0 0,0 1 1,-1-1-1,1 1 0,0-1 0,-1 1 1,1 0-1,0 0 0,0-1 0,0 1 1,0 0-1,0 0 0,0 0 0,0 0 1,0 0-1,0 0 0,-1 2 0,-14 23-364,15-24 341,-2 5-48,0 0-1,0 0 0,1 1 1,1-1-1,-1 0 1,1 1-1,0-1 1,1 9-1,11-17-102,-7 0 175,0 0 1,0-1-1,0 1 1,0-1-1,0 0 0,-1 0 1,1 0-1,-1-1 1,4-2-1,10-6-2,-14 9-3,11-6-47,20-10 1,-29 16 24,0 0 0,0 1 0,0-1 0,0 1 0,1 0 0,-1 0 0,0 0 0,8 1 0,-12 0 29,0 0 0,0 0-1,-1 0 1,1 0 0,0 1 0,0-1-1,0 0 1,-1 0 0,1 1-1,0-1 1,0 1 0,-1-1 0,1 1-1,0-1 1,-1 1 0,1-1 0,-1 1-1,1-1 1,-1 1 0,1 0 0,-1-1-1,1 1 1,-1 0 0,1-1-1,-1 1 1,0 0 0,0-1 0,1 1-1,-1 0 1,0 0 0,0-1 0,0 2-1,1 4 123,-1 1 1,0-1-1,0 7 0,-1-4 113,1 8 262,0-17-331,0-2 35,1 0-195,-1 1 0,0-1 0,1 1 0,-1 0-1,1-1 1,0 1 0,0 0 0,-1-1 0,1 1 0,0 0 0,0 0 0,0 0-1,1 0 1,-1 0 0,0 0 0,0 0 0,1 0 0,-1 0 0,0 0 0,1 1-1,-1-1 1,3 0 0,0-1 50,1 0-1,0 0 1,-1 1-1,1 0 1,0 0 0,8-1-1,-9 2 152,-1 0-1,0 0 0,0 0 1,0 0-1,0 0 0,5 2 1,-6-2-122,-1 1-1,1-1 1,-1 1 0,1 0 0,-1 0 0,0-1-1,1 1 1,-1 0 0,0 0 0,0 0 0,0 0-1,0 0 1,0 1 0,2 0 0,3 7 31,0-1-692,0 0 0,0 1 1,5 12-1,-8-9-3262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7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74 5089,'0'0'12049,"16"7"-11651,54 23 22,-59-25-183,0 0-1,19 12 1,-27-15-126,-1 0-1,0 0 1,1 1-1,-1-1 1,0 0-1,0 1 1,0-1-1,-1 1 1,1-1-1,-1 1 1,2 4-1,-1-3 80,-2 0-1,1 1 0,0-1 1,-1 0-1,0 8 1,0-4 63,0-7-221,-1 1 0,1-1 0,0 1 0,-1 0 1,0-1-1,1 1 0,-1-1 0,0 1 0,0-1 0,1 0 0,-1 1 1,-1-1-1,1 0 0,0 1 0,0-1 0,0 0 0,-1 0 0,1 0 0,-1 0 1,1 0-1,-1 0 0,1 0 0,-1-1 0,0 1 0,1 0 0,-1-1 1,-2 1-1,-4 1 15,0 0 0,1 0 1,-1-1-1,0 0 1,-10 0-1,9-1-24,0 0-1,0-1 1,0 0-1,0 0 1,0 0-1,-12-5 1,16 5-22,-1-1-1,1-1 1,0 1 0,0 0 0,0-1 0,0 0 0,1 0 0,0-1 0,-1 1-1,1-1 1,-4-4 0,7 7-5,0 0 0,0 0 0,0-1 1,0 1-1,0 0 0,0 0 0,1-1 0,-1 1 0,0 0 0,1-1 0,-1 1 0,1 0 0,0-1 1,-1 1-1,1-1 0,0 1 0,0-1 0,0 1 0,0 0 0,1-1 0,-1 1 0,0-1 0,1 1 0,-1 0 1,1-1-1,-1 1 0,1 0 0,0-1 0,-1 1 0,1 0 0,0 0 0,0-1 0,0 1 0,2-2 1,4-1-20,-1-1 0,1 1 0,0-1 0,0 1 0,11-4 0,-11 5 42,158-84-8,-115 59-443,-47 27 50,0-1-1,-1 1 1,1 0-1,0 0 1,0 0-1,5-1 1,8 1-6394,-13 1 812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7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0 10282,'0'0'5429,"20"14"-3950,-20-14-1479,82 60 1151,-75-54-954,0 0 0,0 0 0,-1 1 0,0-1 0,0 1 0,0 0 0,-1 1 0,-1-1 0,6 13 0,-8-16-109,3 8 263,0 1 0,-2 0 0,1 0 0,-2 0-1,0 0 1,-1 0 0,0 0 0,-2 15 0,0-16-166,-1 0 0,0 0 0,-1 0-1,-1 0 1,0-1 0,0 0 0,-1 1 0,-12 16 0,-7 9-186,-33 36-1,44-57-43,-8 9-651,0-2-1,-27 21 1,-19 9-3852,16-19-1673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48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1038 7698,'0'0'4137,"0"-22"-1428,0 9-2585,0-32 21,1-1 0,2 1-1,11-54 1,12-62 323,5-20-109,59-95 273,-87 270-616,5-12 166,-6 15 61,-1 0 0,1 1 1,-1-1-1,0 0 0,0-1 0,0 1 0,0 0 0,-1 0 0,1-4 0,0 1-238,0-1-1,0 1 1,0 0 0,1-1 0,0 1-1,0 0 1,1 0 0,-1 1 0,6-9 0,-1-1-8,-4 8-2351,-5 19-2299,2-3-1207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49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0 194 5705,'0'0'9850,"18"-14"-9642,-3-2-131,2-1 0,0 2 0,0 0-1,1 2 1,1 0 0,36-19-1,11-9 178,-28 24-196,-32 17-57,-5 0 731,-1 6-136,2 18-441,1-1 0,1 1-1,1-1 1,15 42 0,7 31 107,-24-77-239,2 1 1,0-1-1,1 0 0,1 0 0,0-1 0,2 0 0,0-1 0,15 22 0,-20-34-890,-1 5-4652,-3-2 466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51:31.7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638 9 3473,'10'-9'15516,"-22"11"-15500,1-1-1,-1 2 1,1-1-1,0 1 1,-14 7-1,-17 3-21,16-5-17,1 2 1,0 0-1,0 1 0,1 2 0,0 0 0,1 2 1,1 0-1,0 2 0,1 0 0,1 2 1,-27 30-1,18-14-3,2 2 0,1 1 1,2 0-1,2 2 0,1 1 0,-16 47 1,28-57 15,2 0 0,0 1 0,2 0 0,2 0 0,1 1 0,3 50 1,-1-46-18,0-32 21,0 0 1,0 0-1,1 0 1,0 0 0,0 0-1,0 0 1,0 0 0,1-1-1,0 1 1,0 0-1,0-1 1,0 1 0,1-1-1,0 0 1,0 0-1,7 8 1,-5-8-2,1 1-1,0-1 1,0 0-1,1 0 1,-1-1-1,1 1 1,0-1-1,-1-1 1,1 0-1,11 3 1,10-1-66,1-1 1,-1-1-1,0-2 1,56-5 0,-76 3-102,1 1 0,-1-1 0,0 0 0,0-1 0,0 0 1,0 0-1,0-1 0,-1 0 0,1 0 0,10-8 1,-4 0-1219,-1 0 0,0 0 0,22-28 1,-15 14-2760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51:32.3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225 29 3977,'0'0'6957,"-2"-25"-5023,-7 23-1568,-1 1 0,1 0 0,-1 1 1,1 0-1,-13 2 0,-6-1-46,24 0-319,0-1-1,0 1 1,1 0 0,-1 0 0,0 1 0,1-1 0,-1 1 0,1 0 0,0-1 0,-1 2 0,1-1 0,0 0 0,0 1 0,0-1 0,1 1 0,-1 0 0,0 0 0,1 0 0,0 0-1,0 0 1,0 0 0,0 1 0,1-1 0,-3 6 0,-4 13-63,0-1 0,-9 44-1,13-46 93,-1 6 6,1 0 0,1 0-1,2 51 1,1-52 11,0-20-46,1 0 0,-1 0 1,1 0-1,0 0 1,0 0-1,0 0 0,0-1 1,1 1-1,0 0 0,-1-1 1,2 1-1,-1-1 1,0 1-1,0-1 0,1 0 1,0 0-1,0 0 0,0-1 1,0 1-1,0-1 1,0 1-1,1-1 0,-1 0 1,1 0-1,-1 0 0,1-1 1,0 0-1,6 2 1,6 2 1,1-1 1,1-1-1,-1-1 1,0 0-1,24-1 1,-35-1 7,-1 0-1,1-1 1,-1 0 0,1 0 0,-1 0-1,1 0 1,-1-1 0,0 0-1,0 0 1,0 0 0,0-1 0,0 0-1,0 0 1,-1 0 0,5-5-1,-2 2 21,-1-1-1,1 0 0,-2-1 0,1 1 1,-1-1-1,-1 0 0,1-1 1,4-11-1,-2-2-14,0-1 0,-1 0 0,-1 0 0,-1-1 0,-2 1 0,1-32 0,-3-34-1842,-7 99-2671,-5 13-1517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51:33.06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3505,'0'0'7732,"16"23"-7487,50 76 137,-57-87-137,0 1 0,-1 0 0,-1 0 1,0 1-1,-1-1 0,0 2 0,-1-1 0,-1 0 0,0 1 1,-1 0-1,0 0 0,0 29 0,0-32-109,0-31-140,-3 0-22,0-23 15,6-52 0,-4 79 9,1 1 1,1-1-1,0 1 0,0-1 0,2 1 0,0 0 0,9-16 1,-13 28-9,1-1 1,0 1 0,-1-1 0,1 1 0,0 0 0,0 0 0,0 0 0,0 0 0,0 1 0,1-1 0,-1 1 0,0 0 0,1 0-1,-1 0 1,1 0 0,-1 0 0,1 1 0,-1 0 0,1 0 0,0 0 0,-1 0 0,1 0 0,-1 1 0,1 0 0,-1-1 0,1 1-1,-1 1 1,1-1 0,-1 0 0,4 3 0,1 3 67,0 1 0,-1 0 0,0 0 0,-1 0-1,1 1 1,-2 0 0,1 0 0,7 19 0,1 7 168,11 41 1,-25-76-230,0 0 0,0 0 1,0 1-1,0-1 0,0 0 0,1 1 1,-1-1-1,0 0 0,0 0 1,0 1-1,0-1 0,1 0 1,-1 0-1,0 1 0,0-1 0,1 0 1,-1 0-1,0 0 0,0 1 1,1-1-1,-1 0 0,0 0 0,1 0 1,-1 0-1,0 0 0,0 0 1,1 1-1,-1-1 0,0 0 1,1 0-1,-1 0 0,0 0 0,1 0 1,-1 0-1,0 0 0,1 0 1,-1-1-1,0 1 0,1 0 1,-1 0-1,0 0 0,0 0 0,1 0 1,-1 0-1,0-1 0,1 1 1,-1 0-1,0 0 0,0 0 0,0-1 1,1 1-1,-1 0 0,0 0 1,0-1-1,0 1 0,1 0 1,-1-1-1,0 1 0,0 0 0,0 0 1,0-1-1,0 1 0,0 0 1,0-1-1,0 1 0,0 0 0,0-1 1,0 1-1,0-1 0,20-35-214,-12 18 182,2 0 0,0 0 1,2 1-1,21-27 0,-29 40 22,0 0 0,1 0-1,-1 0 1,1 1 0,0 0 0,0 0 0,0 0 0,0 0 0,0 1 0,1 0-1,-1 0 1,1 0 0,-1 1 0,1 0 0,0 0 0,-1 0 0,1 1 0,0-1 0,0 2-1,0-1 1,8 2 0,-8 0 30,-1 0 1,0 0-1,0 0 0,-1 1 0,1 0 0,0 0 0,-1 0 0,0 0 1,1 1-1,-1-1 0,-1 1 0,1 0 0,0 1 0,-1-1 1,4 8-1,4 4-54,-2 1 1,16 36 0,-17-30-1239,-1 1 1,-2-1-1,5 35 1,-8-48 292,4 26-5246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51:33.5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187 852 704,'0'0'10148,"-4"-37"-9177,1 3-738,-1-4-20,-1 0-1,-1 1 1,-3 0-1,-15-42 1,22 72-209,-61-196 957,54 166-482,2 1 0,1-1 0,-1-63-1,7 96-457,0-1-1,0 1 0,1 0 0,0 0 0,0 0 0,0-1 0,0 1 0,1 0 0,-1 0 0,1 0 0,0 1 1,0-1-1,0 0 0,1 1 0,-1 0 0,4-4 0,0 2-19,-1 0 0,1 1 0,0-1 0,0 1 0,0 1 1,1-1-1,-1 1 0,14-4 0,2 1-8,0 1 0,0 1 0,0 1 0,1 1 0,25 1 0,-46 1 24,-1 0 0,1 0 1,-1 1-1,0-1 0,1 1 0,-1-1 1,0 1-1,1 0 0,-1-1 0,0 1 1,0 0-1,1 0 0,-1 0 0,0 0 1,0 0-1,0 0 0,0 0 0,0 0 1,-1 1-1,1-1 0,0 0 0,0 0 1,-1 1-1,1-1 0,-1 0 1,1 1-1,-1-1 0,0 1 0,1-1 1,-1 1-1,0 1 0,3 54 810,-4-46-717,2-5-88,-1 0 0,0 0 0,0 1 0,0-1 0,-1 0 0,0 0 0,-1 0 0,1 0 0,-1 0-1,0 0 1,-1 0 0,1-1 0,-1 1 0,0-1 0,0 0 0,-1 1 0,0-2 0,0 1-1,0 0 1,0-1 0,-1 0 0,0 0 0,-6 5 0,-4 2-429,-2 0 1,1 0-1,-1-2 1,0 0-1,-1-1 0,0-1 1,-1 0-1,-30 6 1,13-2-2235,12-3-1607,10 0-2296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3:58.1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4369,'0'0'2782,"0"28"-2039,0 172 217,-1-115-276,-1-39-486,1-1 1,3 1 0,1-1 0,2 0 0,14 53-1,0-60-2113,-19-54-4227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51:34.0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4945,'0'0'6595,"10"29"-6288,34 94 205,-24-38 400,-19-79-794,0 1 0,0-1 1,0 1-1,1-1 1,0 1-1,0-1 1,1 0-1,0 0 0,0 0 1,0 0-1,0 0 1,1-1-1,5 6 1,-8-10-125,0 0 0,0 0 0,0 0 0,0-1 1,0 1-1,1 0 0,-1-1 0,0 1 0,1-1 1,-1 1-1,0-1 0,1 0 0,-1 1 1,0-1-1,1 0 0,-1 0 0,0 0 0,1 0 1,-1 0-1,1 0 0,-1-1 0,0 1 1,1 0-1,-1-1 0,0 1 0,1-1 0,-1 1 1,0-1-1,0 0 0,1 1 0,0-2 0,2-1 25,0 0 0,0 0 0,0 0 0,-1 0-1,1-1 1,-1 0 0,4-4 0,14-26 129,-15 23-122,0 0 0,1 0 0,0 1 0,1 0 0,0 1 0,1 0 0,12-11 0,-20 20-7,-1-1 0,1 0 0,0 1 0,0-1 1,0 1-1,0-1 0,-1 1 0,1 0 0,0-1 0,0 1 0,0 0 0,0 0 1,0 0-1,0-1 0,0 1 0,0 0 0,0 0 0,0 0 0,0 1 0,0-1 0,0 0 1,0 0-1,0 0 0,-1 1 0,1-1 0,0 0 0,0 1 0,0-1 0,0 1 1,0-1-1,-1 1 0,1-1 0,0 1 0,0 0 0,-1-1 0,1 1 0,-1 0 1,1 0-1,0 0 0,-1-1 0,1 1 0,-1 0 0,0 0 0,1 0 0,-1 1 1,15 54 713,-11-36-562,1 2-120,12 36 154,-16-55-276,1 0 0,-1 0 0,0 0 0,1 0-1,0-1 1,-1 1 0,1 0 0,0-1 0,1 0 0,-1 1-1,0-1 1,1 0 0,-1 0 0,1 0 0,2 1-1,-4-2-95,0-1-1,0 1 1,0-1-1,0 0 1,0 1-1,0-1 1,0 0-1,0 0 1,0 0-1,0 1 1,0-1-1,0 0 1,0-1-1,0 1 1,0 0-1,1 0 1,-1 0-1,0 0 1,0-1-1,0 1 1,0-1-1,0 1 1,0-1-1,-1 1 1,1-1-1,0 1 1,0-1-1,0 0 1,0 1-1,-1-1 0,1 0 1,0 0-1,-1 0 1,2-1-1,12-37-1431,-11 29 1056,15-53-2250,-5 0-1784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51:34.47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7282,'0'0'10114,"75"274"-9642,-50-185-240,0-5-96,0-4-128,-7-8-8,-5-17-104,5-9-344,-5-17-440,-1-12-753,1-17-1255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51:34.8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1 178 9394,'0'0'6873,"324"-21"-6785,-218-4 1,-7-5-25,-18 5-8,-6-5 0,-7 9-56,-11 4-64,-8 9-537,1 8-831,-6 0-1737,-13 0-1712</inkml:trace>
  <inkml:trace contextRef="#ctx0" brushRef="#br0" timeOffset="1">1153 460 7330,'0'0'7489,"69"135"-7337,-57-105-152,1-5-32,-7-8-488,0-9-752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51:35.2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9 2777,'0'0'10666,"31"-9"-16115,-12 9 2400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51:35.6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47 6433,'0'0'6930,"13"7"-6666,3 0-37,0 1 0,-1 1 0,-1 0 1,0 1-1,0 0 0,-1 2 0,0-1 0,20 24 0,18 52 520,-46-82-756,-4-4-35,0-3-30,-1 0 34,0 0 0,1 0 1,-1 0-1,0 0 0,0 0 1,0 0-1,0 1 1,0-1-1,0 0 0,-1-4 1,0-3-42,1-131-106,0 137 183,1 0 0,-1 0 0,1-1 0,0 1 0,0 0 0,0 0-1,0 0 1,0 0 0,1 0 0,-1 0 0,1 0 0,0 0 0,0 1 0,0-1-1,0 1 1,1-1 0,-1 1 0,1 0 0,-1 0 0,1 0 0,0 0 0,-1 0-1,1 1 1,0-1 0,0 1 0,0 0 0,1 0 0,-1 0 0,0 0 0,5 0-1,12-3 26,0 1-1,0 1 0,35 1 0,-50 1-14,2 1 16,-1 0-1,1 0 1,0 0-1,0 1 1,-1 0-1,1 1 1,-1-1-1,0 1 1,0 1 0,0-1-1,0 1 1,-1 0-1,1 0 1,-1 0-1,0 1 1,0 0-1,-1 0 1,7 9 0,8 12-688,-1 2 1,24 47 0,-28-49-1050,-4-6-2324,-8-6-4167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51:36.07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250 202 3569,'0'0'9711,"-11"-31"-9623,-33-97 28,43 125-80,-1-1 0,1 1 0,0 0 0,-1 0 0,1 0 0,-1 1 0,0-1 0,0 0 0,0 1 0,-1-1-1,1 1 1,-4-3 0,5 4 14,0 1 0,0-1 0,0 1 0,0 0 0,0-1 0,0 1 0,0 0 0,0 0 0,0 0 0,-1 0 0,1 0 0,0 0 1,0 0-1,0 0 0,0 1 0,0-1 0,-2 1 0,-6 0 303,8 0-316,-1-1 1,0 0 0,0 1 0,0 0-1,0 0 1,0-1 0,0 1-1,1 0 1,-1 0 0,0 1 0,1-1-1,-1 0 1,1 1 0,-1-1 0,1 0-1,0 1 1,0 0 0,-1-1-1,0 4 1,-22 42-67,17-32 58,-7 17-63,1 1 0,2 0 0,1 1-1,2 0 1,1 0 0,2 1 0,1 0 0,2 70-1,23-105-193,-16-1 224,0 0 0,0-1-1,-1 0 1,1 0 0,-1 0-1,1-1 1,-1 0 0,0 1-1,0-1 1,0-1 0,0 1-1,4-6 1,42-54 44,-21 24-44,-24 32-30,1 2 0,-1-1-1,1 0 1,0 1-1,0 0 1,1 1 0,-1-1-1,15-6 1,-18 10 16,0 0 0,1 0 0,-1 0 0,1 1 0,-1-1 0,1 1 0,-1 0 0,1 0 0,-1 0 0,1 0 0,-1 0 1,0 1-1,1 0 0,-1 0 0,1 0 0,-1 0 0,0 0 0,0 0 0,0 1 0,0 0 0,0 0 0,0 0 0,4 3 0,3 4 57,-1 1-1,0 0 1,-1 0-1,0 1 0,0 0 1,-1 0-1,-1 1 1,0 0-1,0 0 1,3 14-1,7 22 269,12 64 1,-18-51-5,-3 0 1,-2 1-1,-3 0 1,-9 85-1,6-134-155,0 0 0,-2 0 0,0 0-1,0 0 1,-1-1 0,0 1 0,-1-1-1,-1 0 1,0-1 0,-12 19 0,14-25-71,0 0 0,0 0 0,0 0 0,-1-1 0,1 0 0,-1 0 0,0 0 0,0-1 0,0 1 0,-1-1 0,1 0 0,-1-1 0,0 0 0,0 0 0,0 0 0,0 0 0,0-1 0,0 0 0,0 0-1,-1-1 1,1 1 0,0-1 0,0-1 0,-7 0 0,8-1-77,-1 1 0,1-1-1,0 0 1,0-1 0,-1 1-1,2-1 1,-1 0-1,0 0 1,1 0 0,-1-1-1,1 0 1,0 0-1,0 0 1,0 0 0,1-1-1,0 1 1,0-1-1,0 0 1,-4-9 0,0 0-45,2 1 0,0-1 1,0 0-1,2-1 1,0 1-1,-2-21 0,4 31 35,-2-99-307,3 94 295,1 0 0,0 0-1,1 0 1,0 1 0,0-1 0,1 0 0,0 1-1,0 0 1,8-14 0,3 5-16,-1 1 1,2 0 0,0 1-1,1 0 1,1 2-1,0 0 1,1 0-1,0 2 1,24-12-1,177-71-1632,-92 47-1146,-18 11-3004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51:37.0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231 66 744,'0'0'11676,"-2"2"-11165,1 0-475,0-1 0,0 1 1,0 0-1,1-1 1,-1 1-1,1 0 0,-1-1 1,1 1-1,0 0 0,0 0 1,0 0-1,0-1 1,0 1-1,0 0 0,0 0 1,0 0-1,1-1 0,-1 1 1,1 0-1,-1-1 0,1 1 1,1 3-1,24 46 701,-17-35-378,218 430 3053,-225-442-3394,6 8 77,-1 0-1,-1 1 1,0 0-1,-1 0 1,0 0 0,-1 0-1,0 1 1,1 16-1,-5-30 179,-7-29 580,-13 0-713,0 0 0,-31-31 1,-19-26-160,34 36-88,2-1-1,3-1 0,1-2 0,-35-94 1,60 133 70,2-1 0,0 0 0,0 0 0,2 0 0,0-32 0,1 46 25,0 0-1,1 1 0,-1-1 0,1 0 1,-1 0-1,1 0 0,-1 0 1,1 1-1,0-1 0,0 0 1,0 1-1,0-1 0,0 1 0,0-1 1,1 1-1,-1-1 0,0 1 1,1 0-1,-1-1 0,1 1 1,-1 0-1,1 0 0,0 0 0,-1 0 1,1 1-1,0-1 0,0 0 1,0 1-1,0-1 0,-1 1 1,1 0-1,3-1 0,9 0-22,0-1 0,0 2 0,21 1 0,-13 0 66,-16-2-13,0 1 0,-1 0 0,1 1 0,0-1-1,-1 1 1,1 0 0,-1 0 0,1 1 0,-1 0 0,1 0-1,7 4 1,-11-4 24,1 1 0,-1-1 0,0 1 1,0-1-1,0 1 0,0 0 0,0 0 0,-1 0 0,1 0 0,-1 0 0,0 0 0,0 0 0,0 0 0,0 1 0,0-1 0,-1 0 0,1 1 1,-1-1-1,0 0 0,-1 7 0,1-4 35,1 0 0,-2 0 0,1 0 0,-1 1 0,0-1 1,0 0-1,0-1 0,-4 10 0,3-12-69,0 0 0,-1 0 0,1 0 0,-1 0 1,0 0-1,1 0 0,-1-1 0,-1 0 0,1 1 0,0-1 0,0 0 0,-1 0 1,1-1-1,-5 2 0,-18 7-308,0-1 0,0-1 0,-1-1 0,0-1-1,-43 2 1,-1-5-2986,6-8-3595,55 1 792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51:37.50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9378,'0'0'5260,"21"35"-5004,66 112 159,-73-123-125,-2 0 1,-1 0 0,-1 1 0,-1 1 0,-2-1-1,0 1 1,3 30 0,1-2 146,-22-182 534,7 90-1007,1 1 0,3-39 0,0 44-59,0 30 73,1 0-1,-1 0 1,1 0-1,-1 0 1,1 0 0,0 0-1,-1 0 1,1 0-1,0 0 1,1 0-1,-1 1 1,0-1 0,0 0-1,1 1 1,-1-1-1,1 1 1,-1 0 0,1-1-1,0 1 1,-1 0-1,1 0 1,0 0-1,0 0 1,0 0 0,0 0-1,0 1 1,0-1-1,0 1 1,0-1 0,0 1-1,0 0 1,3 0-1,11-2-234,1 0 1,0 2-1,18 1 0,-13 0-310,-16-1 294,0 0-1,0 1 1,0 0-1,0 0 1,0 1 0,0-1-1,0 1 1,-1 0-1,1 1 1,-1-1-1,10 7 1,29 26-4753,-11-5-2013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51:37.9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1 215 6105,'0'0'6742,"40"-6"-6027,124-23-78,-159 28-585,0 0 0,0 0 0,0-1 0,0 0 0,0 0 0,-1 0 0,1 0 0,4-3-1,-8 4-27,-1 0 0,1 0 0,0 1 0,-1-1 0,1 0 0,-1 0-1,1 0 1,-1 0 0,1 1 0,-1-1 0,1 0 0,-1 0-1,0 0 1,0 0 0,1 0 0,-1 0 0,0 0 0,0-2 0,1-6 175,2-3 38,-1-1-1,0 1 1,0-1-1,-2 1 1,1-1 0,-2 0-1,-3-22 1,4 34-218,-1 0 1,1 0 0,-1 1-1,1-1 1,-1 0-1,0 1 1,1-1 0,-1 1-1,0-1 1,1 1 0,-1-1-1,0 1 1,0 0 0,1-1-1,-1 1 1,0 0-1,0-1 1,0 1 0,0 0-1,0 0 1,1 0 0,-1 0-1,0 0 1,0 0 0,0 0-1,0 0 1,0 0-1,1 0 1,-1 1 0,0-1-1,0 0 1,0 1 0,0-1-1,-2 1 17,1 0 0,0-1-1,-1 1 1,1 0 0,0 0-1,0 0 1,0 1-1,0-1 1,0 1 0,0-1-1,0 1 1,-2 1 0,-8 19-19,0 0 1,1 1 0,2 0-1,0 1 1,2-1 0,0 2 0,2-1-1,0 1 1,2 0 0,1 0-1,0 0 1,2 0 0,6 47 0,-5-68-41,0 0 0,0 0-1,0 0 1,1 0 0,-1-1 0,1 1 0,0 0 0,0-1 0,0 0 0,1 1 0,-1-1 0,1 0 0,0 0 0,0 0 0,4 3 0,0-1-140,0-1 1,0 1-1,0-2 1,1 1-1,0-1 1,15 5-1,1-3-866,-1-1 0,1 0 0,47-1 0,5-3-3584,-6 0-2478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51:38.3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374 649 9330,'0'0'4538,"-21"-37"-4439,-66-114 109,84 145-149,0 1 0,-1 0 0,0 0 0,0 0 0,0 0 0,0 0 1,-8-5-1,11 9-28,0 1 0,0-1 1,0 1-1,-1-1 0,1 1 1,0 0-1,0-1 1,0 1-1,-1 0 0,1 0 1,0 0-1,0 0 0,0 0 1,-1 0-1,1 0 1,0 0-1,-2 1 0,-7 0 195,5 0-172,1-1 1,0 1-1,0 1 0,0-1 1,0 0-1,0 1 0,0 0 1,0 0-1,0 0 1,1 0-1,-1 1 0,1-1 1,0 1-1,-1 0 0,1 0 1,1 0-1,-1 0 0,0 1 1,-3 5-1,-6 10-64,1 1-1,-13 29 1,20-41 25,-10 28-16,1 1 1,2 0 0,2 1-1,1 1 1,2-1-1,1 1 1,3 0-1,1 41 1,1-77-2,0-1 1,1 0-1,-1 0 1,0 0 0,1 1-1,-1-1 1,1 0-1,-1 0 1,1 0-1,0 0 1,0 0-1,0 0 1,0 0-1,0 0 1,1-1-1,-1 1 1,0 0-1,1-1 1,0 1-1,-1-1 1,1 1 0,0-1-1,-1 0 1,1 0-1,0 0 1,0 0-1,0 0 1,0 0-1,0 0 1,0-1-1,1 1 1,-1-1-1,0 1 1,0-1-1,0 0 1,0 0 0,1 0-1,1 0 1,2 0-3,0-1 0,1 1 0,-1-1 0,0-1 0,0 1 1,-1-1-1,1 0 0,0 0 0,-1 0 0,1-1 1,-1 0-1,1 0 0,5-5 0,4-7 37,-1 0 0,0-1 0,-2-1 0,1 0 0,-2-1 0,0 0 0,8-21 0,4-14 8,23-78 0,-29 71-100,-3-1 0,-3-1 1,3-62-1,-5-191 175,-9 312 456,0 24 550,0 731 1013,0-740-2298,0 1 1,1-1 0,5 22-1,-6-30 30,1-1 0,0 0 0,0 0 0,0 0 0,0 0 0,1 0 0,-1-1 0,1 1 0,0 0 0,0-1 0,0 1 0,0-1 0,0 1 0,1-1 0,-1 0 0,1 0 0,-1 0 0,1 0 0,3 1 0,1-1-772,0-1-1,0 1 1,-1-2 0,1 1 0,0-1 0,0 0 0,0 0 0,11-2 0,18-5-5312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3:58.4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4153,'0'0'2090,"0"27"-1382,0 174 468,0 174 680,0-374-1962,0 0-1,0-1 0,0 1 0,0 0 1,0 0-1,1 0 0,-1-1 1,0 1-1,1 0 0,-1 0 0,0 0 1,1-1-1,-1 1 0,1 0 0,-1-1 1,1 1-1,-1 0 0,1-1 0,0 1 1,-1-1-1,1 1 0,0-1 0,-1 1 1,1-1-1,0 0 0,0 1 0,-1-1 1,1 0-1,0 0 0,0 1 0,0-1 1,0 0-1,-1 0 0,1 0 0,0 0 1,0 0-1,0 0 0,0 0 0,-1 0 1,1 0-1,0-1 0,0 1 1,0 0-1,-1 0 0,1-1 0,0 1 1,0 0-1,-1-1 0,2 0 0,10-9-3067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51:38.79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69 380 11546,'0'17'2713,"0"8"-1513,6 4-360,0 14 305,1 3-697,5-4-424,7 0-24,-7-17-560,13-25-801,0 0-1519,-6 0-2353</inkml:trace>
  <inkml:trace contextRef="#ctx0" brushRef="#br0" timeOffset="1">0 0 13051,'0'0'3000,"125"42"-15018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51:39.2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288 0 8602,'0'0'6712,"-27"12"-6497,-7 0-109,7-2 87,-1 0-1,2 3 1,-1 0 0,-28 19-1,51-28-136,-1-1 0,0 1 0,1 0 0,0 1 0,0-1 1,0 1-1,1-1 0,-1 1 0,1 0 0,0 1 0,0-1 0,1 0 0,0 1 0,0-1 0,-3 13 0,2 1 158,1 1-1,1 0 1,1 28 0,0-20-160,0-22-103,0-1 0,1 1-1,-1 0 1,1-1 0,0 1 0,1 0 0,-1-1-1,1 0 1,0 1 0,1-1 0,-1 0 0,1 0-1,0 0 1,0 0 0,1-1 0,-1 1 0,6 4-1,-3-4-47,-1-1 0,1 0-1,0 0 1,0-1-1,0 0 1,1 0-1,-1 0 1,1-1-1,-1 0 1,1 0 0,0-1-1,0 1 1,0-2-1,8 1 1,-5-1-196,-1 0 1,0-1 0,0 0-1,0-1 1,0 0-1,0 0 1,0-1 0,0 0-1,-1 0 1,0-1 0,1-1-1,-1 1 1,-1-1-1,1 0 1,-1-1 0,0 0-1,0 0 1,0-1 0,-1 0-1,8-11 1,32-47-4104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51:39.59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567 1 12019,'0'0'5753,"100"299"-5209,-63-198-400,1-4-48,-1 0-40,-12-13-56,0-12-80,-12-17-344,-1-9-312,-12-16-673,0-9-1655</inkml:trace>
  <inkml:trace contextRef="#ctx0" brushRef="#br0" timeOffset="1">1 380 9738,'0'0'8474,"429"-50"-8474,-292 24-248,19-7-744,-37 3-1169,-32 5-3600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51:40.0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7562,'0'0'7153,"24"223"-6881,-11-180-120,6 3-88,-13-8-64,0 0-200,-6-4-520,0-13-960,0-9-2169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51:40.4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14 8226,'0'0'3256,"68"-13"-7841,-62 13 393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51:40.8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352 112 8666,'0'0'4744,"-3"-11"-4358,2 6-357,0 0-1,-1 0 0,0 1 0,0-1 0,0 0 1,0 1-1,-1 0 0,1-1 0,-1 1 1,0 0-1,0 0 0,-1 1 0,1-1 0,-1 1 1,0-1-1,0 1 0,0 0 0,0 1 1,-1-1-1,1 1 0,-1 0 0,1 0 1,-8-2-1,5 1-6,-1 1 0,1 0 0,0 1 0,-1-1 0,1 1 0,-1 1 0,0 0 0,1 0 0,-1 0 0,0 1 0,1 0 0,-1 0 0,-8 4 0,8-2-59,0 1-1,0 1 1,1-1 0,0 1-1,0 0 1,0 1 0,0 0-1,1 0 1,0 0-1,-9 14 1,7-10 33,1 0 0,0 1 0,0-1 0,1 1 0,1 1 0,0-1 0,1 1-1,0 0 1,0 0 0,1 0 0,1 0 0,0 0 0,1 1 0,0-1 0,1 1 0,1-1 0,2 21 0,-2-32 3,-1 0 1,1 0-1,-1 0 1,1-1 0,-1 1-1,1 0 1,0 0-1,-1-1 1,1 1-1,0 0 1,0-1 0,-1 1-1,1-1 1,0 1-1,0-1 1,0 1-1,0-1 1,0 0 0,0 1-1,0-1 1,0 0-1,0 0 1,0 0-1,2 1 1,29-1-63,-22 0 25,-1 0-59,0-1 0,0-1 0,0 1 1,-1-1-1,1-1 0,0 1 0,-1-2 0,1 1 1,-1-1-1,0 0 0,0-1 0,-1 0 1,15-12-1,2-4-962,-2-2 0,32-39 0,-41 46 242,26-32-3907</inkml:trace>
  <inkml:trace contextRef="#ctx0" brushRef="#br0" timeOffset="1">352 112 4241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51:41.2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0 130 4241,'235'-61'4372,"-192"53"-3402,-33 11-618,-10-3-352,19 26 386,8 10 44,24 41-1,-46-67-162,1 0 0,-1 0-1,-1 1 1,0-1 0,0 1-1,-1 0 1,-1 0 0,1 1-1,0 17 1,-3-29-128,0-9-98,0-25-145,2 1 0,10-63 0,-10 86 113,1 0 0,-1-1-1,2 1 1,-1 0 0,1 1-1,1-1 1,0 1-1,0-1 1,1 1 0,0 1-1,1-1 1,-1 1 0,13-11-1,-16 17 66,1 0 0,-1 1 0,1-1 0,-1 1 0,1-1 0,-1 1 0,1 0 0,0 1 1,0-1-1,0 1 0,-1-1 0,1 1 0,0 0 0,0 0 0,0 1 0,0-1 0,-1 1 0,1 0 0,0 0 0,-1 0 0,1 0 0,0 1 0,-1 0 0,0-1 0,6 5 0,7 4 99,-1 0 1,-1 1-1,23 21 0,-20-16-141,-1 1-1,0 1 0,-2 0 1,0 1-1,-1 0 0,15 30 1,-22-37-632,-2 0 1,1 0 0,-2 0 0,4 18 0,-6-18-3356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51:41.6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337 7 232,'0'0'16348,"-20"-2"-16151,-64-3-118,78 6-79,0 1 1,-1-1 0,1 1-1,0 0 1,0 0 0,1 1-1,-1 0 1,0 0 0,1 0-1,0 1 1,-1-1 0,2 1-1,-1 1 1,0-1 0,1 1-1,-5 6 1,-7 5 1,9-11-25,1 1 0,0-1 0,0 1 0,1 0 1,-1 1-1,1 0 0,1-1 0,-1 2 0,1-1 0,1 0 0,-1 1 0,1 0 0,0-1 1,1 1-1,0 0 0,0 1 0,1-1 0,-1 14 0,2-20 3,1 0 0,-1 0-1,1 0 1,-1-1 0,1 1 0,-1 0 0,1 0-1,0-1 1,0 1 0,0 0 0,0-1-1,0 1 1,1-1 0,-1 0 0,0 1-1,1-1 1,-1 0 0,3 2 0,36 20-62,-25-15 39,48 27 13,-34-20 122,-1 1 0,0 1-1,34 28 1,-58-42-10,-1 1-1,1 0 0,0 1 1,-1-1-1,0 1 1,0-1-1,0 1 0,-1 0 1,0 0-1,1 0 1,-2 0-1,1 1 0,1 5 1,-1 6 623,0 1 1,-1 30-1,-1-43-559,-1 1-81,0-1 0,0 1 0,0-1-1,-1 0 1,0 1 0,0-1 0,-1 0-1,1 0 1,-1 0 0,0-1 0,-1 1 0,1-1-1,-1 1 1,0-1 0,0 0 0,0-1 0,0 1-1,-1-1 1,1 1 0,-8 2 0,-8 6-303,0-1 0,-1-1 0,-38 13 1,25-11-2213,-65 12 1,47-21-3476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38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1168,'0'0'6630,"2"20"-5541,84 52-601,-20-18-406,-50-39-257,1 0 1,1-1 0,1-1-1,0-1 1,0-1 0,28 12-1,-25-22-2498,-12-1 279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39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3081,'0'0'3155,"-3"23"-2744,2 5-270,0-16-69,1 0 0,-2 0 0,1-1 1,-2 1-1,0-1 0,0 1 0,-7 16 1,3-13 139,2-4-251,1 1 1,-1-1-1,2 1 0,-1 0 0,2 0 1,0 0-1,-1 18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3:58.9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1696,'0'0'4821,"5"-13"-4503,10-26-152,28-70 356,-43 108-515,0 1 0,0-1 0,0 1 0,1 0 0,-1-1-1,0 1 1,1-1 0,-1 1 0,0-1 0,1 1 0,-1 0 0,0-1 0,1 1 0,-1 0 0,1 0 0,-1-1 0,1 1 0,-1 0-1,0 0 1,1-1 0,-1 1 0,1 0 0,-1 0 0,1 0 0,-1 0 0,1 0 0,0 0 0,-1 0 0,1 0 0,-1 0 0,1 0-1,-1 0 1,1 0 0,-1 0 0,1 0 0,-1 1 0,1-1 0,-1 0 0,1 0 0,-1 0 0,0 1 0,1-1 0,-1 0 0,1 1-1,-1-1 1,0 0 0,1 1 0,-1-1 0,0 1 0,1-1 0,-1 0 0,0 1 0,0-1 0,1 1 0,-1 0 0,26 40 229,-6-9 232,-18-30-451,0 0-1,0 0 0,1-1 1,-1 1-1,0-1 1,1 1-1,-1-1 0,1 0 1,-1 0-1,1 0 1,0 0-1,-1 0 0,1-1 1,0 1-1,0-1 1,-1 0-1,1 0 0,0 0 1,0 0-1,0 0 1,-1-1-1,6-1 0,0-1 25,0 0-1,-1-1 0,0 0 0,1-1 0,11-9 0,2-2 58,-20 16-100,0-1 0,0 1 0,-1-1 0,1 1 0,0-1 0,0 1 0,0 0-1,-1-1 1,1 1 0,0 0 0,0-1 0,0 1 0,0 0 0,0 0 0,0 0 0,0 0 0,0 0-1,-1 0 1,1 0 0,0 0 0,0 1 0,0-1 0,0 0 0,0 0 0,0 1 0,-1-1-1,1 1 1,0-1 0,0 0 0,0 1 0,-1 0 0,1-1 0,0 1 0,-1-1 0,2 2 0,16 32-52,-14-23 91,6 12 70,-1 1 0,-2 0 1,0 1-1,-1-1 0,3 40 0,-3 130 767,-6-173-730,0-12-88,-1 0 0,0-1 0,0 1 1,-1-1-1,-1 0 0,1 1 0,-1-1 1,0 0-1,-1 0 0,0-1 0,0 1 1,-1-1-1,0 0 0,0 0 0,-7 7 0,8-10-21,0-1-1,0 1 0,0-1 0,0 0 0,0 0 1,-1 0-1,1 0 0,-1-1 0,0 0 0,0 0 1,1 0-1,-1-1 0,-1 1 0,1-1 0,0 0 1,0-1-1,0 1 0,-1-1 0,1 0 0,0 0 1,0-1-1,0 0 0,-1 0 0,1 0 0,0 0 1,-7-4-1,7 3-53,0-1 0,0 0 0,0 0 0,0-1 0,1 0 1,0 0-1,-1 0 0,1 0 0,1 0 0,-1-1 0,0 0 0,1 1 0,0-2 1,0 1-1,1 0 0,0 0 0,0-1 0,-3-8 0,1-3-70,0 0 0,1-1 0,1 1 0,0-33 0,3 44 46,0 0 0,0 0 1,0-1-1,1 1 0,0 0 1,0 1-1,1-1 1,-1 0-1,1 1 0,1-1 1,-1 1-1,1 0 1,0 0-1,0 0 0,0 1 1,1-1-1,-1 1 1,1 0-1,0 0 0,0 1 1,11-6-1,11-6-347,1 2 0,1 0 0,33-9 0,93-21-2695,-101 33 142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41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0 416,'0'0'6667,"29"20"-6027,-8 3-447,13 15 294,34 50 1,-5-3-320,-58-79-81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42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1 280,'0'0'7023,"6"39"-5168,5-17-1774,0 0-1,7 27 1,-10-28 97,0 0 0,20 35 0,-26-53-148,0 0-1,-1 0 1,1 0-1,-1 0 1,0 0-1,0 0 1,0 1-1,0 5 1,-1-8 123,0-1-122,0 1-1,0-1 1,0 0 0,0 1 0,0-1-1,0 0 1,0 1 0,0-1 0,0 0-1,0 0 1,-1 1 0,1-1 0,0 0-1,0 0 1,0 1 0,0-1 0,-1 0-1,1 0 1,0 1 0,0-1-1,-1 0 1,1 0 0,0 0 0,0 0-1,-1 1 1,1-1 0,0 0 0,-1 0-1,1 0 1,0 0 0,-1 0 0,1 0-1,0 0 1,-1 0 0,1 0 0,0 0-1,-1 0 1,-32 3 135,-55-4-1,29 0 163,49 0-311,0 0 0,0-1 0,0 0 0,0-1 0,-9-3-1,9 2-2,0 1 0,0 0-1,0 1 1,-1 0-1,-10 0 1,3-4 128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44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665 0 1432,'0'0'7830,"-18"19"-6868,-69 38-273,64-40-663,-1-2 0,-51 26 1,57-33 4,-18 6-10,2 1 1,0 2-1,1 1 1,-45 33-1,-1 11 207,78-62-26,-4-43-973,5-25 503,-2 54 264,-3 24 315,-3 15-255,-2 0 0,-20 40 0,22-49-47,-9 16 6,11-24-13,1 0-1,1 1 1,-1 0-1,1 0 0,1 0 1,0 1-1,0-1 1,1 1-1,-3 18 0,5-27-15,9-2-162,0 0 216,0-1 0,0 0 0,0 0 0,-1-1 0,1 0 0,14-8 0,33-10-11,-52 20-407,-1-1 0,1 1-1,-1-1 1,0 0 0,0 0 0,0-1 0,0 1 0,0-1-1,0 1 1,0-1 0,-1 0 0,0 0 0,1 0-1,-1-1 1,2-5 0,-1 4-392,4-7-2882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45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1360,'0'0'2861,"44"8"-473,24 8-1707,18 4 24,90 10 1,-99-21-577,-33-3-34,51 1-1,-38-3 882,-56-8-920,-1 0 0,0 0 0,-1 0 0,1 0 0,-1 0 0,1 0 0,-1 0-1,-2-6 1,-3 3-42,0 0 0,0 0 1,0 1-1,-1 0 0,0 0 0,0 0 0,0 1 0,-1 0 0,0 1 0,0-1 0,-13-4 1,11 9 378,9 0 242,19 23-753,-2-12 224,39 28-122,-53-38 70,-1 1 0,1-1-1,-1 1 1,1 0 0,-1-1 0,0 1 0,1 0-1,-1 0 1,0 0 0,0 0 0,0 0 0,-1 0-1,1 0 1,0 0 0,-1 0 0,1 0 0,-1 0-1,0 0 1,0 0 0,1 1 0,-1-1 0,-1 0-1,1 0 1,0 0 0,-1 3 0,-2-1-34,0-1 0,0 0 0,0 1 0,0-1 1,-1-1-1,1 1 0,-1-1 0,0 1 0,1-1 0,-1 0 1,0 0-1,-8 2 0,-14 9 75,16-6-82,8-5-9,-1 1-1,0-1 0,1-1 1,-1 1-1,0 0 1,0-1-1,-1 1 1,1-1-1,0 0 0,0 0 1,-1 0-1,-6 0 1,9-1-168,1-11-7506,0-1 3854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47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0 1488,'0'0'3328,"0"51"1339,-2-43-4555,0 1 0,-1-1 0,-1 0 0,1 0 0,-1 0-1,-1-1 1,1 1 0,-1-1 0,-7 7 0,-1 5 72,-206 267 597,193-255-755,17-20 2,-2 0 0,0-1 0,-18 13 0,29-23-36,0 0 0,0 0 1,0 0-1,0 0 0,0-1 0,0 1 0,0 0 0,0 0 0,0 0 1,0 0-1,0-1 0,0 1 0,0 0 0,0 0 0,0 0 0,0 0 1,-1-1-1,1 1 0,0 0 0,0 0 0,0 0 0,0 0 0,0 0 1,0-1-1,0 1 0,0 0 0,-1 0 0,1 0 0,0 0 0,0 0 1,0 0-1,0 0 0,-1 0 0,1-1 0,0 1 0,0 0 0,0 0 0,0 0 1,-1 0-1,1 0 0,0 0 0,0 0 0,0 0 0,0 0 0,-1 0 1,1 0-1,0 0 0,0 0 0,0 0 0,0 1 0,-1-1 0,1 0 1,0 0-1,0 0 0,0 0 0,0 0 0,-1 0 0,1 0 0,0 0 1,0 0-1,0 1 0,0-1 0,0 0 0,0 0 0,-5-17-398,4 12 403,-1-1-1,0 1 1,1-1 0,0 1 0,0-1 0,1 1 0,0-7 0,1 8 208,0 36 13,-1 55 38,2-86-264,1 0-1,-1 0 0,0 0 0,1 0 0,-1-1 0,1 0 1,0 1-1,-1-1 0,1 0 0,-1 0 0,1 0 0,4-1 0,-4 1 4,7-1 62,1 1 0,0-2-1,20-4 1,-22 4-45,-7 2-28,-1 0 0,1-1 0,-1 1 1,0 0-1,1-1 0,-1 1 0,0-1 0,0 1 0,1-1 0,-1 0 0,0 0 0,0 1 0,0-1 1,2-2-1,0-18-4581,-3 17 3422,0-4-2632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48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2168,'0'0'3708,"6"39"-702,-9-30-2986,1 0 0,-1-1 0,0 1 0,-1-1 0,1 1 0,-2-1 0,1-1 0,-1 1 0,-1 0 0,-7 8 0,-5 8 7,-6 11 96,15-24-50,0 1-1,1 0 1,1 1 0,-1 0 0,-7 22 0,11-30-69,1 1 1,-1-1-1,0 0 1,-1-1 0,1 1-1,-10 6 1,13-10 29,-9 3 205,8-4-246,-2 0 5,3 0 19,1-1 22,0-2-31,-6-66-78,-17 42 264,19 21-300,-8-8 1128,8 13-427,2 11-406,2 119-138,0-128-62,6 0-141,-1 1 165,1-1 0,0 0 1,0 0-1,-1-1 0,1 0 0,0 0 0,0 0 1,6-2-1,3 2 103,-13 0-130,1 0 0,0 0 0,0 0 0,0-1 0,0 1 0,0-1 0,0 1 0,0-1 0,-1 0 0,1 0 0,0 0 0,3-3 0,-5 3-304,0 0 1,0 0-1,0 0 1,0 0-1,0 0 0,0 0 1,-1 0-1,1-1 1,0 1-1,-1 0 1,1-1-1,-1 1 1,1 0-1,-1-1 0,0 1 1,0-1-1,1 1 1,-1 0-1,0-1 1,0-1-1,0-2-2515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49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1 384,'0'0'5456,"1"19"-2698,10-14-2464,0 0 1,1 0-1,-1-1 1,1-1-1,20 5 0,20 5-58,74 40 632,-19-6-517,-99-45-332,11 7 22,1-2-1,0 0 1,1-2-1,-1 0 1,1-1 0,0-1-1,33 0 1,-53-3-40,0-1 1,0 1 0,1-1 0,-1 1 0,0-1 0,0 0 0,0 1 0,0-1 0,0 0-1,0 0 1,0 0 0,0 0 0,0 0 0,-1 0 0,1 0 0,0 0 0,0 0-1,-1 0 1,1 0 0,-1 0 0,1 0 0,-1-1 0,0 1 0,1 0 0,-1 0-1,0-1 1,0 1 0,0 0 0,0-1 0,0-1 0,2-50 11,-3 43 34,2 6-43,-1 0-1,0 0 0,-1 1 0,1-1 1,-1 0-1,0 0 0,0 1 1,0-1-1,0 0 0,0 1 0,-1-1 1,0 1-1,1 0 0,-2 0 1,1-1-1,0 1 0,0 1 0,-1-1 1,-3-3-1,-15-19 14,23 30 159,-2-3-173,0-1 0,0 1 0,1-1 0,-1 1 0,1-1 0,-1 0-1,1 1 1,-1-1 0,1 0 0,0 1 0,0-1 0,0 0 0,0 0-1,0 1 1,0-1 0,0 0 0,0 0 0,1 1 0,4 2 23,0 0 0,0 0 0,-1 1 0,0 0 0,0 0 1,0 0-1,0 1 0,-1 0 0,0-1 0,0 2 0,-1-1 1,4 8-1,-3-3 142,-1 1 1,0-1 0,-1 1 0,-1 0 0,0-1 0,0 21-1,-1-30-142,-1-1-1,1 0 0,-1 1 0,0-1 0,1 1 0,-1-1 0,0 0 1,1 0-1,-1 1 0,0-1 0,0 0 0,0 0 0,0 0 1,-1 0-1,1 0 0,0 0 0,0 0 0,0 0 0,-1-1 1,1 1-1,-2 0 0,-38 17 293,24-12-121,10-2-168,-1 0 1,0-1-1,0 0 1,0-1 0,0 0-1,0 0 1,-1 0 0,-11-1-1,19-1-77,24-3-14971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51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4 120,'0'0'3865,"22"-3"1479,-10 102-3503,-12 216-1393,0-314-443,0 0-1,0 0 1,0-1-1,0 1 0,0 0 1,0 0-1,-1-1 0,1 1 1,0 0-1,0-1 0,0 1 1,-1 0-1,1-1 0,0 1 1,-1 0-1,1-1 0,0 1 1,-1-1-1,1 1 1,-1 0-1,1-1 0,-1 1 1,1-1-1,-1 0 0,0 1 1,1-1-1,-1 1 0,1-1 1,-1 0-1,0 1 0,0-1 1,1 0-1,-1 0 0,0 0 1,1 1-1,-1-1 0,-1 0 1,2 0-97,-2-1 70,0 0 1,0 0 0,0 0-1,1 0 1,-1 0-1,0 0 1,1 0-1,-1-1 1,1 1-1,0-1 1,-1 1 0,0-3-1,0 2-30,-38-40-250,30 30 244,0 0-1,-2 1 0,1 1 1,-18-13-1,28 22 386,3 25-512,4-15 228,0-1 0,0 0 0,1 0 0,0-1 0,1 0 0,-1 0 0,10 6 0,31 30 67,-45-40-74,-1 1 0,1-1 0,0 0-1,1 0 1,-1 0 0,1 0 0,-1 0 0,1-1-1,0 0 1,7 4 0,-10-6 140,11-6 201,11-36-26,-12 21-291,2 0 1,25-34-1,-22 29-120,-15 24 15,-4 10-6181,3-7 5894,-1 0 1,0 1-1,0-1 0,1 0 1,-1 0-1,0 0 1,0 0-1,0 0 1,-1 0-1,-15 7-2518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5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4121,'0'0'3306,"0"5"-2645,0 5-244,1-5-249,0 0-1,-1 0 0,0 0 0,-1 0 1,1 0-1,-1 0 0,0 0 0,0 0 1,0 0-1,-1-1 0,1 1 1,-1 0-1,0-1 0,-6 9 0,-68 80 14,58-67-116,-1-2 0,-2 0 1,0-2-1,-1 0 0,-32 23 0,42-32-20,12-13-40,-1 1-1,1-1 0,-1 1 1,1-1-1,0 1 0,-1-1 1,1 1-1,-1-1 0,0 1 1,1-1-1,-1 0 0,1 1 1,-1-1-1,1 0 0,-1 1 1,0-1-1,1 0 0,-1 0 1,0 0-1,1 0 0,-1 0 1,0 1-1,1-1 0,-1 0 1,-1-1-1,1 1 115,-6-35-417,5 25 275,-1 0 0,1 0 0,1 0 0,-1-14 0,0 34 353,1-8-333,1 0 1,-1-1 0,1 1 0,0 0 0,-1 0 0,1-1 0,0 1 0,0 0 0,0-1 0,0 1 0,0 0 0,1 0 0,-1-1 0,1 1 0,-1 0 0,1-1 0,-1 1 0,1 0 0,1 1 0,25 34 184,-19-27-121,0 0 0,-1 0 0,-1 0-1,10 20 1,-13-53-1390,-1 0 0,-1-27 0,-1 16-2072,0 22 868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53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0 808,'0'0'4205,"8"13"-2235,189 67 1231,-166-66-2907,-18-6-220,2-1 0,-1-1-1,1 0 1,0-1 0,0-1-1,0 0 1,0-1-1,24 1 1,-39-42 716,0 35-784,1 0 3,-1-1 0,0 0 0,0 1 0,0-1 0,0 0 0,0 0 0,-1 1 0,1-1 0,-1 0 0,0 1 0,-1-1 0,1 1 0,0-1 0,-1 1 0,0 0 0,0-1 0,0 1 0,0 0 0,-5-4 1391,7 31-1129,1-17-239,1 1-1,-1 0 1,1 0-1,0-1 1,1 1-1,0-1 1,0 0 0,1 0-1,-1 0 1,8 10-1,9 18 85,-19-34-88,-1-1 0,1 1 1,-1 0-1,1 0 0,-1 0 0,1 0 1,-1 0-1,0 0 0,1 0 1,-1 0-1,0 0 0,0 0 1,0 0-1,0 0 0,0 0 0,0 0 1,0 0-1,0 0 0,0 0 1,-1 0-1,1 0 0,0 0 1,-1 0-1,1 0 0,-1 0 0,1-1 1,-1 1-1,1 0 0,-1 0 1,1 0-1,-1 0 0,0-1 0,1 1 1,-1 0-1,0-1 0,-1 2 1,-39 11 811,29-11-990,-50 17 460,60-18-436,14-2-9032,-1-2 6242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3:59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13 880,'0'0'6807,"-2"-13"-3464,-12 14-3325,1 1 1,0 1-1,0 0 0,0 0 0,1 1 0,-1 1 0,1 0 0,0 1 0,0 0 0,0 1 0,1 0 1,0 1-1,1 0 0,0 1 0,0 0 0,1 1 0,0 0 0,0 0 0,1 0 0,-12 23 0,16-20-18,2 0-1,0 0 0,0 0 0,1 0 0,0 0 0,2 0 0,-1 0 0,4 20 0,-3-30-16,1 1 0,-1 0-1,1 0 1,-1 0-1,1-1 1,0 1 0,0-1-1,0 0 1,1 1-1,-1-1 1,1 0-1,0 0 1,0-1 0,0 1-1,0-1 1,1 1-1,-1-1 1,0 0 0,1 0-1,0 0 1,-1-1-1,1 1 1,0-1 0,0 0-1,0 0 1,0 0-1,0-1 1,5 1 0,3 0-221,0 0 0,0 0 0,0-2 1,0 1-1,0-1 0,0-1 0,0 0 1,15-5-1,-6-2-829,0 0-1,38-25 1,-25 13-1176,5-1-774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53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1 516 1136,'0'0'8171,"5"-17"-6512,15-34-863,1 1 0,3 1 0,2 2 0,55-78 0,-15 23-415,-63 97-382,0 0-1,0 0 0,0-1 1,-1 1-1,0-1 0,0 1 1,-1-1-1,1 0 0,-1 0 1,0 0-1,0-6 0,-1 11-230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4T10:18:54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4009,'0'0'4590,"4"8"-3759,34 24 1193,1 0-543,55 58 0,44 82-4,-136-169-1770,5 6 734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5:58.80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512 1 3409,'0'0'2888,"16"4"4638,-20 1-7506,-1-1 0,0 0 0,0 0 0,0 0 0,0-1 0,-1 0 0,1 0 1,-1 0-1,0-1 0,-8 3 0,-10 5-13,-4 6-17,0 1-1,2 1 1,-1 1 0,2 2 0,1 0-1,-30 35 1,9-2-26,-72 111 0,109-150 28,-1 1 1,2 0-1,0 1 1,1-1-1,1 1 1,0 1-1,1-1 1,-1 18-1,0 20-38,3 67 0,2-82 39,1-31-4,0-1-1,0 1 0,1 0 1,0 0-1,0-1 0,1 1 1,0-1-1,1 1 1,0-1-1,0 0 0,1-1 1,0 1-1,0-1 0,1 0 1,0 0-1,0-1 0,0 0 1,1 0-1,0 0 0,0-1 1,1 0-1,-1 0 1,1-1-1,0 0 0,1 0 1,-1-1-1,0 0 0,1 0 1,0-1-1,-1 0 0,1-1 1,17 1-1,-23-2 28,-1-1 0,0 1-1,-1-1 1,1 1-1,0-1 1,0 0 0,0 0-1,0 1 1,0-1 0,-1-1-1,1 1 1,0 0 0,-1 0-1,1-1 1,-1 1 0,3-3-1,22-31 94,-15 19-77,3-6-12,-10 14 2,1 1 0,0 0-1,0-1 1,11-9 0,-15 14 75,-1-1 0,1 1-1,-1 0 1,1-1 0,-1 1-1,0-1 1,-1 1-1,0-5 1,1 0 7,0-206-352,0 213 241,4 43-1124,-4-36 1125,0 0 1,0 1 0,1-1 0,0 0-1,0 0 1,4 11 0,1-2 27,122 328 133,-113-291-134,-2 1 0,-2 0 0,-3 1-1,3 95 1,-10-133-30,-1-12 38,0 0 0,0 0 1,0 0-1,0 0 0,-1 0 0,1-1 0,-1 1 0,-2 5 0,3-7-12,-1-1 0,-1 1 0,1-1 0,0 0 0,0 1 0,0-1 0,-1 0 0,1 0 0,-1 0 0,1 0 0,-1 0 0,1 0 0,-1-1 0,1 1 0,-1 0 0,0-1 0,1 1 0,-1-1 0,0 0 0,0 1 0,1-1 0,-5 0 0,-4 1 14,-1 0-1,0-1 0,0 0 0,0 0 1,0-1-1,1-1 0,-17-3 0,21 2-50,0 1 1,0-1-1,0 0 0,0-1 0,1 1 0,-1-1 0,1 0 0,0-1 1,0 1-1,0-1 0,1 0 0,0 0 0,-5-8 0,3 4-41,1 1 0,0-1 1,0 0-1,1-1 0,0 1 0,1-1 0,0 1 0,-2-14 0,2-4-49,0-51 1,3 72 94,1-1-14,0 0 0,1 0 1,-1 1-1,1-1 0,1 0 1,-1 0-1,1 1 1,0 0-1,1-1 0,-1 1 1,1 0-1,1 1 0,-1-1 1,1 1-1,0 0 0,0 0 1,8-6-1,-6 5-133,1 0 0,0 1 0,-1 0 0,2 0 0,-1 1 0,0 0 0,1 0 0,0 1-1,0 0 1,0 1 0,0 0 0,0 0 0,10 0 0,35 2-4098,-41 0 1332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5:59.5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40,'0'0'6323,"5"5"-6290,32 37 326,-1 2 0,-2 1 1,-2 2-1,-2 1 0,32 70 0,-45-73-209,-14-37-114,-1 0-1,2 1 0,-1-1 1,9 14-1,-8-23 1405,-2-9-1078,-1-10-361,-18-212-80,17 227 69,0 0-1,0 0 1,1 0 0,-1 1-1,1-1 1,1 0-1,-1 0 1,1 1-1,-1-1 1,1 0-1,1 1 1,-1 0 0,1-1-1,-1 1 1,1 0-1,0 1 1,1-1-1,-1 0 1,1 1-1,-1 0 1,1 0 0,0 0-1,0 0 1,1 0-1,-1 1 1,0 0-1,1 0 1,4-2 0,0 1-247,-1 0 0,1 0 1,0 1-1,0-1 1,14 0-1,23 1-4249,-34 2 1540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00.3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11 960,'0'0'4861,"21"-2"-4610,67-6-64,-77 7-122,1 1 1,-1 1-1,1 0 1,-1 0-1,0 1 1,1 1 0,-1 0-1,0 0 1,0 1-1,-1 0 1,1 1-1,15 10 1,-11-5 46,-1 0 0,-1 1-1,1 1 1,-2 0 0,0 1 0,17 22 0,-26-31-79,-1 0 1,1 0-1,-1 0 1,0 0 0,-1 0-1,1 1 1,-1-1-1,0 1 1,0-1 0,0 8 1117,-4-11-1136,-1-1 1,0 1 0,1-1-1,-1 0 1,0 1-1,1-2 1,-1 1 0,-4-1-1,-6 0-7,-155-18 257,165 18-258,0 1-1,0 0 0,-1 0 1,1 0-1,0 0 1,0 1-1,0-1 1,0 1-1,0 0 1,0 1-1,0-1 0,0 1 1,1-1-1,-1 1 1,0 0-1,1 0 1,-1 1-1,1-1 1,0 1-1,0 0 0,0 0 1,0 0-1,1 0 1,-1 0-1,1 1 1,-1-1-1,1 1 1,0-1-1,1 1 0,-1 0 1,1 0-1,-1 0 1,1 0-1,0 0 1,0 6-1,-2 8-29,1-1-1,1 1 1,1 27-1,0-18-97,1-25 117,-1 0 0,0 0-1,0 0 1,1-1-1,0 1 1,-1 0 0,1 0-1,0-1 1,0 1-1,-1 0 1,1-1 0,1 1-1,-1-1 1,0 0-1,0 1 1,0-1-1,1 0 1,-1 1 0,1-1-1,-1 0 1,1 0-1,-1 0 1,1-1 0,0 1-1,-1 0 1,1 0-1,0-1 1,0 1 0,-1-1-1,1 0 1,3 1-1,8 1 34,0-1-1,0 0 1,19-1-1,-18-1-11,-2 1-29,-1-1 0,1-1 1,-1 0-1,0-1 0,0 0 1,0 0-1,0-1 0,0-1 0,-1 0 1,1 0-1,-1-1 0,-1 0 1,1-1-1,-1 0 0,0 0 0,-1-1 1,12-14-1,-2-20-3571,-12 30 1193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01.1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348 738 1696,'0'0'3514,"-24"-19"-3398,-75-57-74,95 73-23,0 0 0,-1 0 1,1 0-1,0 1 0,-1-1 1,0 1-1,1 0 0,-1 0 1,0 1-1,0-1 0,0 1 1,0 0-1,0 1 0,0-1 1,-1 1-1,1 0 0,0 0 0,0 1 1,-7 1-1,-6 0 140,14-1-146,0 0 0,1 0 0,-1 1 0,1-1 0,0 1-1,-1 0 1,1 0 0,0 0 0,0 0 0,0 0 0,1 1 0,-1-1 0,0 1-1,1 0 1,0 0 0,0 0 0,-1 0 0,2 0 0,-1 0 0,0 1 0,1-1-1,-2 5 1,-5 11 11,2 1 0,-7 31 0,12-47-8,-5 29 236,2 0-1,2 0 0,2 46 0,0-39 321,4-40-542,-1 1 0,1-1 0,-1 0 0,1 0 1,-1 0-1,1 0 0,-1-1 0,0 1 0,1-1 1,3-1-1,6-8 132,-1-1 0,-1 0 0,1-1 0,-2 0 0,0 0 0,12-20 0,-7 12-80,8-13-36,-1-2 1,-2 0-1,-1-1 1,-2-1-1,-1-1 1,-2 0-1,9-43 1,-9 16-140,-3-1 0,-3 1 0,-1-107 0,-7 62-125,0 65 129,0 34 36,0 14-10,1 146 438,6 1 0,7-1 0,49 217 1,-61-359-390,-1 1-35,1 1 0,1-1 0,-1 0 0,1 0 0,0 0 0,1 0 0,0-1 0,5 8 0,-8-14-70,-1-1-1,1 1 1,-1-1 0,1 0 0,0 1-1,-1-1 1,1 0 0,-1 1 0,1-1-1,0 0 1,-1 0 0,1 0 0,0 0-1,-1 0 1,1 0 0,0 0 0,-1 0-1,1 0 1,0 0 0,-1 0 0,2 0-1,0 0-752,5 0-3381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01.5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3329,'0'0'3961,"17"211"-3961,-5-192-240,-6-7-649,-6-5-1159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01.8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 8 6281,'0'0'1185,"-11"-8"-4266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02.2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1 129 576,'0'0'5092,"23"4"-4367,7 1-463,-12-1 12,1-1-1,-1-1 1,32 0 0,-48-3-223,0 1-1,0 0 1,0-1 0,0 0 0,0 1 0,0-1 0,0 0-1,0 0 1,-1 0 0,1 0 0,0 0 0,-1-1 0,1 1 0,0 0-1,-1-1 1,0 0 0,1 1 0,-1-1 0,0 1 0,0-1 0,0 0-1,0 0 1,0 0 0,0 0 0,0 0 0,-1 0 0,1 0 0,-1 0-1,1 0 1,-1 0 0,0-3 0,2-11 116,0 1-1,-1-1 1,-2-17-1,1 18-48,0 15-115,0 0 0,0-1 0,0 1 0,-1 0 0,1-1 0,0 1-1,0 0 1,0 0 0,-1-1 0,1 1 0,0 0 0,0 0 0,-1-1 0,1 1 0,0 0 0,0 0 0,-1-1 0,1 1 0,0 0 0,-1 0 0,1 0 0,0 0 0,-1 0 0,1 0 0,-1-1-1,1 1 1,0 0 0,-1 0 0,1 0 0,0 0 0,-1 0 0,1 0 0,0 1 0,-1-1 0,1 0 0,0 0 0,-1 0 0,1 0 0,0 0 0,-1 0 0,1 1 0,0-1 0,-1 0 0,1 0 0,0 0-1,-1 1 1,1-1 0,0 0 0,0 0 0,-1 1 0,1-1 0,0 1 0,-19 13 2,15-8-5,-1 0-1,1 1 0,1-1 1,0 1-1,-1 0 1,2 0-1,-1 0 0,1 0 1,0 1-1,1-1 1,-1 13-1,0 11 1,3 47 0,1-26 61,-1-47-60,0 0 0,0-1 0,1 1 0,0 0 0,-1 0 0,2-1 0,-1 1 0,0-1 0,1 0 0,0 0 0,0 0 0,0 0 0,1 0 0,-1-1 1,1 1-1,0-1 0,0 0 0,0 0 0,0-1 0,0 1 0,1-1 0,7 3 0,-6-1-234,0-1 1,1-1-1,0 1 0,-1-1 0,1 0 1,0-1-1,0 1 0,0-1 0,0-1 1,0 1-1,0-1 0,0-1 0,0 1 1,0-1-1,13-3 0,0-13-1702,1-5-582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02.7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3569,'0'0'1680,"4"35"-1184,13 111-57,-12-110-34,18 66-1,-9-50-55,-14-50-336,0-1-6,0 0 0,0 0 0,0 0 0,0 0 0,1 0 0,-1 0 0,0 0 0,0-1 0,1 1 0,-1 0 0,0 0 0,1 0 0,-1 0 0,1 0 0,-1-1 0,1 1 0,0 0 0,-1 0 0,1-1 0,0 1 1,-1 0-1,1-1 0,0 1 0,0-1 0,-1 1 0,1-1 0,0 1 0,0-1 0,1 1 0,-1-1 139,-1 0-139,0 0-1,0 0 1,1 0 0,-1 1-1,0-1 1,0 0-1,0 0 1,1 0-1,-1 0 1,0 0-1,0 0 1,0 0-1,1 0 1,-1 1 0,0-1-1,0 0 1,1 0-1,-1 0 1,0 0-1,0 0 1,1 0-1,-1 0 1,0 0 0,0 0-1,0-1 1,1 1-1,-1 0 1,0 0-1,0 0 1,1 0-1,-1 0 1,0 0-1,0 0 1,0 0 0,1-1-1,-1 1 1,0 0-1,0 0 1,0 0-1,0 0 1,0-1-1,1 1 1,-1 0 0,0 0-1,0 0 1,0-1-1,0 1 1,0 0-1,0 0 1,0-1-1,0 1 1,0 0-1,0 0 1,0-1 0,10-13-69,-7 6 59,4-6-18,0-1 0,0 1 1,1 0-1,1 0 0,0 1 1,1 1-1,1-1 0,19-17 1,-27 28 19,-1 1 0,1-1 1,0 1-1,0 0 1,0-1-1,0 1 1,0 1-1,0-1 0,0 0 1,1 1-1,-1-1 1,0 1-1,0 0 0,0 0 1,0 1-1,1-1 1,-1 0-1,0 1 0,0 0 1,0 0-1,0 0 1,0 0-1,0 0 0,0 1 1,0-1-1,-1 1 1,1 0-1,-1 0 1,1 0-1,-1 0 0,1 0 1,-1 0-1,0 1 1,0-1-1,2 4 0,8 10 168,-1 1 0,0 0-1,-1 1 1,9 22-1,-17-35-112,55 139 397,-50-136-813,-4-14-577,-1-15-1789,-2-9-917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4:00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187 104 3449,'0'0'4751,"0"-13"-4671,-1-43-4,1 54-52,0 1 0,0-1 0,-1 1 0,1-1-1,0 1 1,-1-1 0,1 1 0,-1 0-1,0-1 1,1 1 0,-1 0 0,0-1-1,0 1 1,0 0 0,0 0 0,0 0 0,0 0-1,0 0 1,0 0 0,0 0 0,-1 0-1,1 0 1,0 0 0,0 1 0,-1-1 0,1 0-1,-1 1 1,1 0 0,-1-1 0,-1 1-1,-46-1 899,36 1-804,9 0-122,1 0-1,-1 0 1,1 1 0,0-1 0,-1 1-1,1-1 1,0 1 0,-1 0 0,1 0-1,0 0 1,0 1 0,0-1 0,0 1-1,0 0 1,0 0 0,0 0 0,1 0-1,-1 0 1,1 1 0,-1-1 0,1 1-1,0 0 1,0-1 0,0 1 0,0 0-1,1 0 1,-3 5 0,1 4-39,0-1 0,0 1 0,1 0 0,0-1 0,1 1 0,1 20 0,2-31-34,-1 0 0,1 0 0,-1 0 0,1-1 0,0 1-1,0 0 1,-1-1 0,1 1 0,0-1 0,0 1 0,-1-1 0,1 0 0,0 0 0,0 0 0,0 0 0,0 0 0,0 0 0,-1 0 0,4-1 0,2 0-264,0 2 65,0-2 1,0 1-1,0-1 1,-1 1-1,1-2 0,0 1 1,0-1-1,-1 0 0,1-1 1,-1 1-1,0-1 1,0-1-1,0 1 0,6-5 1,7-7-1526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03.1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6209,'0'0'899,"6"33"-639,0 5-113,33 168 797,109 298 365,-125-436-1291,-3-19 1,-14-40-213,-2 0 1,0 1 0,0 0-1,0 0 1,-2 0-1,1 1 1,1 12 0,-4-22-1113,-2-4-1038,-8-13-1536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03.4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81 3897,'0'0'6409,"335"-12"-6041,-249 5-160,-7 3-112,1 0-40,-12-4-56,0 1-112,17-9-624,-22 5-904,-18-1-2505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07.7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4065,'0'0'1280,"4"2"-1713,0-1 172,-3-1 369,1 0 0,0 0-1,-1 1 1,1-1-1,0 0 1,-1 1 0,1 0-1,-1-1 1,1 1-1,-1 0 1,1 0 0,-1 0-1,0 0 1,1 0 0,-1 0-1,0 0 1,0 0-1,0 0 1,0 1 0,0-1-1,2 3 1,4 12 824,2 0-122,61 482 2527,-15-85-2890,-51-372-1122,-2 54-1,-2-88-800,-1-37-579,-3-4-1871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08.38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7698,'0'0'2012,"44"3"-1723,143 12-44,-172-14-135,0 0 0,-1 1 0,1 0 0,-1 1 0,0 1 1,0 0-1,0 1 0,0 1 0,-1 0 0,18 11 0,-9-4 139,5 3-45,-1 1-1,-1 2 1,-1 0 0,0 2-1,-2 1 1,0 0 0,33 47 0,-28-30-106,-2 1 0,-2 1 0,-2 1 0,26 69 0,-37-78 6,-1-1 0,-2 2 0,-1-1 0,-2 1 0,-1 0 0,-2 44 0,-1-73-72,0 0 0,-1 0 0,0 0-1,0 1 1,-1-1 0,1-1-1,-1 1 1,0 0 0,-1 0 0,1-1-1,-1 1 1,0-1 0,0 0-1,0 0 1,0 0 0,-1 0-1,0 0 1,1-1 0,-1 0 0,-1 0-1,1 0 1,-7 4 0,-11 4 142,0 0 0,0-2 1,-37 11-1,44-16-130,-34 10-37,-1-3 0,0-2 0,-1-2 0,1-3 0,-1-1 0,-62-6-1,107 3-142,-1-1 0,0 0 0,1 0 0,-1-1-1,1 0 1,-1 0 0,1 0 0,0-1 0,0 0 0,0 0-1,0-1 1,0 0 0,1 0 0,0 0 0,0 0-1,-6-7 1,8 7-333,0 0-1,0 0 0,0 0 1,1-1-1,0 1 1,0-1-1,0 1 0,0-1 1,0 0-1,1 0 1,0 1-1,0-1 0,1 0 1,-1-7-1,1-3-2369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09.2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0 286 3025,'0'0'4777,"12"-5"-4229,23-8 515,48-26 1,-70 33-856,-1-2 0,0 1 0,0-2 0,-1 1-1,0-2 1,0 1 0,-1-1 0,12-17 0,-17 20-137,0 0 0,-1 0 0,0 0 0,0-1 0,-1 0 0,1 1 0,-2-1 0,1 0 0,-1-1 0,-1 1 0,1 0 0,-1-1 0,-1 1 0,0-13 1,-6 20-27,0-1 0,0 2 0,-1-1 0,1 1 0,0 0 0,0 0 0,0 0 0,-8 2 0,3 1-39,1 0 0,0 1 0,1 0-1,-1 0 1,1 1 0,0 0 0,0 1 0,0 0 0,1 1 0,0-1 0,0 1-1,0 1 1,1 0 0,0 0 0,1 0 0,0 1 0,0 0 0,-6 13 0,4-4 30,0 0 1,1 1 0,1 0 0,1 1 0,0-1-1,2 1 1,0 0 0,0 35 0,3-52-28,0 2-7,-1 0 0,1-1 0,0 1 0,0 0 1,0-1-1,1 1 0,0 0 0,0-1 1,0 1-1,0-1 0,1 1 0,-1-1 0,1 0 1,0 0-1,1 1 0,-1-2 0,1 1 1,-1 0-1,6 5 0,4 2-49,0-1-1,1 0 1,0 0-1,1-1 1,22 11-1,-29-17-119,-1-1 1,1 1-1,0-1 1,0 0-1,0-1 0,0 0 1,0 0-1,0 0 0,0-1 1,0 0-1,0-1 0,0 1 1,0-1-1,0-1 0,10-2 1,-8-1-204,0 0-1,0-1 1,0 0 0,-1 0 0,0-1 0,-1 0 0,1-1-1,-1 1 1,-1-1 0,10-15 0,6-4-1652,-3 3-847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09.8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245 4 3873,'0'0'8051,"-30"-4"-6816,20 4-1184,-74 5 158,79-5-198,-1 1 0,1 1 0,-1-1 0,1 1 0,-1 0 0,1 0 0,0 1 0,0-1 0,0 1 0,0 0 0,0 0 0,-5 6 0,9-6-36,0 0 1,1 0 0,-1 0-1,1 0 1,-1 0 0,1 0-1,0 0 1,0 0 0,0 1-1,1-1 1,-1 0 0,1 0-1,0 0 1,0 0-1,0 0 1,0 0 0,0-1-1,0 1 1,3 3 0,56 39 12,-48-38 104,-1 1-1,1 0 0,-2 1 0,1 0 1,16 19-1,-24-23 13,-1 0 0,0 0 0,0 1 0,-1-1 0,1 0 0,-1 0 0,-1 1 0,1-1 0,-1 1 0,0-1 0,0 1 0,-1 9 0,0 6 230,0-17-310,0 0 1,-1 0-1,1-1 1,-1 1 0,0 0-1,0-1 1,0 0-1,0 1 1,-1-1-1,1 0 1,-1 0 0,0 0-1,0-1 1,0 1-1,0-1 1,-1 1 0,1-1-1,0 0 1,-5 1-1,-75 38-42,76-38-380,0 0 1,1-1-1,-1 0 0,0 0 0,0 0 1,-1-1-1,-12 0 0,20-1 289,0 0 1,0 0-1,-1 0 1,1 0-1,0 0 1,0 0-1,-1 0 0,1 0 1,0 0-1,0 0 1,0 0-1,-1 0 1,1 0-1,0 0 1,0-1-1,-1 1 0,1 0 1,0 0-1,0 0 1,0 0-1,0 0 1,-1-1-1,1 1 0,0 0 1,0 0-1,0 0 1,0-1-1,0 1 1,-1 0-1,1 0 0,0-1 1,0 1-1,0 0 1,0 0-1,0-1 1,0 1-1,0 0 0,0 0 1,0-1-1,0 1 1,0 0-1,0 0 1,0-1-1,0 1 1,0 0-1,0 0 0,1-1 1,-1 1-1,0-11-5831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10.34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384 1 4217,'0'0'6187,"-11"2"-6001,-9 6 98,0 1 0,0 0 0,1 2 0,0 0 0,1 1-1,-26 22 1,17-12 105,1 0 0,1 2 0,-28 35 1,44-48-319,1 1 0,0-1 0,1 2 0,0-1 0,1 1 0,0 0 0,1 1 0,0-1 0,2 1 0,-5 24 0,6-22-45,-1 7 23,1 0 0,0 1 1,2-1-1,3 34 0,-2-55-60,0-1-1,0 1 1,0 0-1,0 0 1,1-1-1,-1 1 1,0-1-1,1 1 0,-1-1 1,1 0-1,0 0 1,-1 1-1,1-1 1,0 0-1,0 0 1,-1-1-1,1 1 1,0 0-1,0-1 1,0 1-1,0-1 1,0 1-1,0-1 1,4 0-1,55 4-595,-54-4 505,20 0-522,-19 1 366,0-1 0,0 0 0,1 0 0,-1 0 0,0-1 0,0-1 0,0 1 0,0-1 1,0-1-1,0 0 0,0 0 0,8-5 0,76-47-4282,-56 32 363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11.1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1 258 3321,'0'0'6006,"21"-9"-5519,70-33-208,-85 40-206,0-1 0,0 0 0,-1 0 0,1-1 0,-1 0 0,0 0 0,0 0 0,0 0 0,-1-1 0,1 0 0,-1 0 0,0 0 0,-1 0 0,7-11 0,-8 7 88,0 1 0,0 0 0,-1-1 0,0 1 0,0-1 0,-1 0 0,-1-15 0,0-6-61,1 29-94,0 0 0,0 0 0,0 0 0,0 0 0,0 0 0,-1 1-1,1-1 1,0 0 0,-1 0 0,1 0 0,-1 1 0,1-1 0,-1 0 0,1 0 0,-1 1 0,1-1 0,-1 0 0,0 1-1,1-1 1,-1 1 0,0-1 0,1 1 0,-1-1 0,0 1 0,0-1 0,0 1 0,1 0 0,-1 0 0,0-1 0,0 1 0,0 0-1,0 0 1,0 0 0,0 0 0,1 0 0,-1 0 0,0 0 0,0 0 0,0 0 0,0 0 0,0 1 0,0-1 0,1 0-1,-1 0 1,0 1 0,0-1 0,0 1 0,0 0 0,-3 0-11,0 0 1,1 1-1,0-1 1,-1 1-1,1 0 0,0 0 1,0 0-1,0 1 1,0-1-1,0 1 0,-3 4 1,-8 15-46,-3 5 13,-19 40 0,32-57 49,0 1-1,0-1 0,1 1 1,0 0-1,1 0 1,1 1-1,-1 17 1,1-4 65,1-9-42,0 1 0,0-1 0,2 0-1,6 31 1,-7-42-34,1-1-1,0 1 0,0-1 1,0 1-1,0-1 1,1 0-1,-1 0 1,1 0-1,0 0 1,1 0-1,-1-1 1,1 1-1,-1-1 0,1 0 1,0 0-1,0-1 1,0 1-1,1-1 1,-1 0-1,0 0 1,7 2-1,-4-2-29,1 0 0,-1 0 0,1-1 0,-1 0 0,1 0 0,-1-1 0,1 0 0,0 0 0,-1-1 0,1 0 0,0 0 0,-1 0 0,0-1 0,1-1 0,-1 1 0,0-1 0,0 0 0,0-1 0,8-5 0,8-8-1,0-1 0,-1-1-1,36-41 1,22-19-82,-74 74 108,-1 1 0,1-1 0,0 1 0,0 0 1,0 1-1,1 0 0,0 0 0,-1 0 0,1 0 1,0 1-1,0 1 0,0-1 0,0 1 0,0 0 1,1 0-1,-1 1 0,0 0 0,0 1 0,10 1 1,-15-2 32,-1 1 1,1 0 0,-1-1 0,1 1 0,-1 0-1,1 0 1,-1 0 0,0 0 0,0 0-1,1 0 1,-1 1 0,0-1 0,0 0 0,0 1-1,0-1 1,0 0 0,-1 1 0,1-1-1,0 1 1,-1-1 0,1 1 0,-1 0 0,1-1-1,-1 1 1,0 0 0,1 2 0,1 51 335,-2-44-266,0 31 106,29-43-1144,19-21 797,-38 16 159,0 1 0,0 0 1,0 1-1,1 0 0,-1 1 1,1 0-1,0 0 0,0 1 1,16 0-1,-20 2 2,4-1 140,1 1 0,-1 1-1,0 0 1,15 3 0,-21-2-96,0 0 0,-1 0 1,1 0-1,-1 1 0,1-1 0,-1 1 0,0 0 0,0 1 1,0-1-1,0 0 0,6 9 0,41 69-26,-51-87-4207,0-13 2222,1-3 329,-1-16-2632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11.50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7618,'0'0'5178,"10"33"-4516,5 11-501,1 1-10,-2 1 0,9 55 0,-8 1 610,5 202 0,-20-129-4639,0-104 17,-2-55 1467,-7-4-626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11.8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0 222 5633,'0'0'7446,"30"-14"-6841,-4 2-457,10-5 136,0 1 1,0 2-1,67-16 1,340-59 2530,-369 82-2739,12-3-564,-32-3-4445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4:00.5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0 0 832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12.63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6761,'0'0'2248,"7"9"-1906,0-2-203,-1 0 0,-1 0 1,1 1-1,-1 0 0,-1 0 0,1 1 0,-2-1 0,1 1 0,-1 0 0,4 18 0,-1 15-742,0 84 0,-24-125-3835,-4-1-207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12.9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131 219 4321,'-120'-207'4705,"115"203"-4153,-1 4-536,6-4-16,0 0-1192,11 4-2817,1 0 2049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13.4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1 440,'0'0'7674,"16"16"-7195,51 57-21,-60-64-322,0 0 0,-1 1 0,0 0 0,-1 1 0,0-1-1,0 1 1,-1 0 0,-1 0 0,1 0 0,-2 0 0,0 1 0,0-1-1,-1 14 1,4 16 135,-1 2-123,0 2-105,-2-38 10,1-19 56,-2 1-139,2 0 0,-1 1 1,2-1-1,-1 1 0,1-1 0,1 1 0,0 1 0,0-1 0,1 1 1,0 0-1,1 0 0,-1 0 0,2 1 0,-1 0 0,1 1 0,13-10 1,-10 9 141,0 1 0,1-1 0,0 2 0,1 0 0,-1 0 0,1 1 0,0 1 0,0 0 0,1 1 0,-1 0 1,1 1-1,23 0 0,-32 2-1,-1 1 0,0 0 1,0 0-1,0 0 1,0 0-1,0 1 0,0 0 1,-1 0-1,1 0 1,0 0-1,-1 0 0,7 6 1,42 43 123,-25-24-321,49 42-3726,-61-49 750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14.7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0 391 5265,'0'0'3235,"19"-8"-2621,62-26-106,-68 26-369,-1 1 1,0-2-1,0 1 1,0-2-1,-1 0 1,-1 0-1,0 0 0,0-2 1,-1 1-1,0-1 1,-1 0-1,7-16 0,-6 11-127,-2-1 0,0 1-1,-2-1 1,1 0-1,-2-1 1,-1 1 0,0-1-1,-1 0 1,-1-19-1,-1 607 411,-1-534-238,-7 56 1,6-79-141,0 0-1,-1 0 1,0-1-1,-1 1 1,0-1 0,-1 0-1,0 0 1,-8 13-1,12-23 25,1-4-232,0 2 159,-1 0 1,1 1-1,0-1 1,0 1-1,0-1 1,0 1 0,0-1-1,0 1 1,0-1-1,0 0 1,0 1-1,0-1 1,0 1-1,0-1 1,1 1-1,-1-1 1,0 1-1,0-1 1,0 1-1,1-1 1,-1 1-1,0-1 1,1 1-1,-1-1 1,0 1-1,2-1 1,36-3 368,0 2 0,60 5 0,-15-1 20,-48 0-244,0 1-1,63 15 1,-79-10-4802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15.1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8354,'0'0'2402,"15"21"-1908,0-1-336,-2-3 13,0 1-1,-1 1 0,-1 0 0,0 0 0,12 37 0,-4 5 406,-4 0 0,12 95 0,-8-42-646,-12-87-1833,-3-46-3674,-4-13 1451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6:15.50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92 0 7578,'0'0'2844,"42"0"-2312,141 3-74,-157-2-285,1 2 0,-1 0 1,1 2-1,-2 1 0,1 1 1,-1 1-1,0 1 0,0 2 1,31 17-1,-6-3 130,-14-7-34,0 1-1,-2 2 1,0 2 0,39 33-1,-59-43-201,1 0 0,-2 1-1,0 0 1,0 1 0,-2 1-1,0 0 1,0 1 0,-2 0-1,0 0 1,-1 1 0,6 19-1,-11-23 63,-1 1 0,0 0 0,0 0-1,-2 0 1,0 15 0,-1-3 172,1-22-235,-1 0 1,-1 0-1,1 0 1,-1 0-1,1 0 1,-1 0-1,-1 0 1,1-1-1,-1 1 1,0-1-1,0 0 1,0 0-1,0 0 1,-1 0-1,1 0 1,-1-1-1,0 1 1,0-1-1,-1 0 1,1 0-1,-1-1 1,1 1-1,-9 2 0,-8 4 87,0 0 0,-1-2 0,0 0 0,-25 3 0,-43 2 56,-2-4 1,-160-7-1,224-2-251,0 1-66,1-2 0,-1-1 0,0-2 0,-42-11 1,56 11-249,0 0 1,1-1 0,-1-1 0,-12-9 0,16 10-397,2 0 0,-1-1 1,1-1-1,0 1 0,0-1 0,-7-11 0,1-8-5472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03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1 842 256,'0'0'5631,"16"-7"-5121,132-67 2092,-114 53-1732,0-2 0,-2-1 0,0-2-1,46-48 1,-59 54-835,-1-2 0,-1 0-1,-1-1 1,-1 0 0,0-2-1,-2 1 1,15-41 0,-22 41-15,0 0 0,-2 0 1,-1-1-1,-1 1 0,0-1 1,-2 0-1,-6-46 0,5 65-19,0 1 0,-1-1-1,1 1 1,-1-1-1,0 1 1,0 0 0,-1 0-1,0 0 1,0 0 0,0 0-1,0 1 1,-1-1 0,0 1-1,0 0 1,0 0 0,0 0-1,0 1 1,-1-1-1,-7-3 1,3 2 0,0 1-1,-1 0 0,1 0 1,-1 1-1,0 0 1,0 1-1,0 0 1,0 1-1,-21-1 1,29 3-13,0-1 1,0 1-1,0 0 1,0-1-1,0 1 1,0 0-1,0 0 1,0 0-1,0 1 1,0-1-1,1 0 1,-1 1-1,1-1 1,-1 1-1,1-1 1,-1 1-1,1 0 1,0 0-1,0 0 1,0 0-1,0 0 1,0 0-1,0 0 1,0 0-1,1 0 1,-1 2-1,-15 66 24,15-64-15,-5 65-4,4 139 0,4-101 155,12 116 172,0-1 16,-13-180-293,-1-11 70,-5 55 0,3-75-97,0-1 0,-1 0-1,0-1 1,-1 1 0,-1-1 0,0 1 0,0-1 0,-8 11 0,-78 123 78,84-135-102,-2 11-5,9-20-10,-11-3-2688,5-3 2235,1 1 0,0-1 0,0 0 0,1 0 0,-1-1-1,1 1 1,-5-10 0,-6-8-2161,-7-2-1922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04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1616,'0'0'7687,"22"-1"-7420,72 1 38,-83 0-204,0 1 0,0 1-1,0 0 1,0 0 0,-1 1-1,1 1 1,-1 0 0,13 6-1,14 6 361,146 43 821,-151-50-1215,-1-3 1,1 0 0,63 1 0,-91-7-137,-1 0 0,1-1 0,-1 0 0,0 0 1,0 0-1,1 0 0,-1-1 0,0 1 0,0-1 0,0 0 0,0 1 1,0-1-1,-1-1 0,1 1 0,3-4 0,37-46-1968,-20 24-13,-5 4-675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04.9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9858,'0'0'2657,"40"-4"-5562,-23-4 1521,-6 1-769,-5-1-2680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05.2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3105,'0'0'7337,"23"4"-9633,-12-4 1208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4:00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0 125 832,'99'-98'1531,"-98"96"-1335,1 0 0,-1 1 0,1-1 1,-1 1-1,1 0 0,0 0 0,0-1 0,0 1 0,0 0 0,-1 1 0,5-2 0,-6 2-171,1 0 0,-1-1 0,0 1 0,1 0 0,-1 1 0,1-1 0,-1 0 0,1 0 0,-1 0 0,0 0 0,1 0-1,-1 0 1,1 0 0,-1 1 0,0-1 0,1 0 0,-1 0 0,0 1 0,1-1 0,-1 0 0,0 0 0,1 1 0,-1-1 0,0 0 0,0 1-1,1-1 1,-1 0 0,0 1 0,1 0 0,1 20 334,2 14 939,-1 48 0,-2-83-1303,-1 0 0,0 1 0,0-1 0,0 0 0,1 0 0,-1 1 0,0-1 0,0 0 0,1 0 0,-1 1 0,0-1 0,0 0 0,1 0 1,-1 0-1,0 0 0,1 0 0,-1 1 0,0-1 0,1 0 0,-1 0 0,0 0 0,1 0 0,-1 0 0,0 0 0,1 0 0,-1 0 0,0 0 0,1 0 0,-1 0 0,0 0 0,1 0 0,-1-1 0,0 1 0,0 0 0,1 0 0,-1 0 0,0 0 0,1 0 0,-1-1 0,0 1 0,0 0 0,1 0 0,-1-1 0,0 1 0,0 0 0,0 0 0,1-1 0,34-47-386,-26 33 387,1 1 0,1 0 0,16-16 0,-24 26-1,1 1 1,0 0-1,0 0 0,0 0 0,1 0 0,-1 1 0,1 0 0,-1 0 0,1 0 0,0 0 0,0 1 1,0-1-1,0 1 0,0 1 0,9-1 0,-12 1 40,1 1 0,-1 0 0,0 0 0,0 0 0,0 0 1,-1 0-1,1 1 0,0-1 0,0 0 0,-1 1 0,1 0 0,-1-1 0,1 1 0,-1 0 0,1 0 0,-1 0 1,0 0-1,0 0 0,0 0 0,0 0 0,-1 0 0,1 0 0,0 0 0,-1 0 0,0 0 0,1 1 1,-1 3-1,7 65 918,-1 6-939,-6-77-89,0 0 1,1 0 0,-1 0 0,0 0-1,0 1 1,0-1 0,0 0-1,0 0 1,1 0 0,-1 0 0,0 0-1,0 0 1,0 0 0,0 0-1,1 0 1,-1 0 0,0 0 0,0 0-1,0 0 1,0 0 0,1 0-1,-1 0 1,0 0 0,0 0 0,0 0-1,0 0 1,1 0 0,-1 0-1,0 0 1,0 0 0,0-1 0,0 1-1,0 0 1,1 0 0,-1 0-1,0 0 1,0 0 0,0 0 0,0-1-1,0 1 1,0 0 0,0 0-1,1 0 1,-1 0 0,0 0 0,0-1-1,0 1 1,0 0 0,0 0-1,0 0 1,0 0 0,0-1 0,0 1-1,0 0 1,0 0 0,0 0-1,0 0 1,0-1 0,0 1 0,0 0-1,0 0 1,0 0 0,-1-1-1,1-15-4175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06.3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4705,'0'0'887,"7"0"-702,27 0 1764,-32 2-1807,0 0 1,0 0-1,0 0 1,0 1-1,0-1 1,-1 0-1,1 1 1,-1 0 0,1-1-1,-1 1 1,0 0-1,0 0 1,0-1-1,-1 1 1,2 6-1,2 4 196,27 76 116,-4 1 1,16 102 0,19 87-1705,-61-268 618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06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7562,'0'0'2076,"7"23"-1692,0 2-225,4 10 234,-2 1-1,7 50 0,-7 109 1352,-3-15-998,-3-155-792,1 1-1,1-1 1,1 0 0,17 45-1,-21-97-7104,-2 14 5807,0-25-3185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07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3 169 912,'0'0'6790,"0"-11"-6521,0 4-213,-1 5-43,1-1-1,-1 0 1,1 1-1,0-1 1,0 0 0,0 1-1,0-1 1,0 0-1,1 1 1,-1-1-1,1 0 1,-1 1-1,1-1 1,0 1-1,0-1 1,0 1 0,1 0-1,-1-1 1,1 1-1,-1 0 1,1 0-1,0 0 1,3-3-1,13-6 269,1 1-1,0 1 1,0 1-1,1 1 0,0 1 1,0 0-1,25-3 1,11 1 223,80-2 1,-99 8-468,-4 0-3,0 2 1,51 5-1,-80-4-21,1 0 0,0 1 0,-1 0-1,1 0 1,-1 0 0,0 0 0,0 1-1,0-1 1,0 1 0,0 0 0,0 0 0,-1 1-1,1-1 1,-1 1 0,0 0 0,0-1 0,-1 1-1,1 1 1,-1-1 0,0 0 0,0 1 0,0-1-1,0 1 1,-1-1 0,1 8 0,3 10 76,-1 0 0,-2 1 0,0 43 1,-3-60-78,0 0-1,0 0 1,-1 0 0,0 0 0,0 0 0,0-1 0,-1 1 0,0-1 0,0 0 0,0 0 0,-1 0 0,1 0-1,-1 0 1,0-1 0,-1 1 0,1-1 0,-1 0 0,-10 6 0,-12 8 46,-1-1 1,-37 18-1,44-25-29,18-9-49,1 0 8,0 0 0,0-1 0,-1 1 0,1 1 0,0-1 0,0 0 0,0 0 0,0 1 0,0-1 0,1 1 0,-1 0 0,0 0 0,1-1 0,-1 1 0,1 0 0,-2 3 0,3-2 7,1-1 0,-1 1 0,1 0 0,-1-1-1,1 1 1,0-1 0,0 1 0,0-1 0,0 1-1,1-1 1,-1 0 0,1 1 0,-1-1 0,1 0-1,4 4 1,38 28 153,-17-14-29,22 23 379,-2 1 0,72 87-1,-97-103-365,-1 1-1,-2 1 1,-1 0-1,-1 2 1,-2 0 0,19 55-1,-36-92-1224,0-1-1,0 1 1,0 0-1,-1 0 0,0-1 1,0 2-1,-7-9 1,-13-10-4702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08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1 163 6041,'0'0'3593,"11"-1"-3529,35-1 1078,86 8-1,-51 2-788,102-4 1,-165-4-345,-14 0-9,-1 0 0,0 0 0,1 0-1,-1-1 1,0 1 0,1-1 0,-1 0 0,0 0-1,0 0 1,0 0 0,0-1 0,0 0-1,0 1 1,0-1 0,0 0 0,-1 0 0,1 0-1,-1-1 1,0 1 0,1 0 0,-1-1-1,0 0 1,0 0 0,0 1 0,-1-1 0,1 0-1,1-5 1,0-3 172,0 0 0,0-1 0,-1 1 0,0 0 0,-1-1 0,-1-18 0,0 29-133,-1 0-1,0-1 1,1 1 0,-1 0-1,0 0 1,0 0 0,0 0 0,0 0-1,0 0 1,0 0 0,0 0-1,0 0 1,0 0 0,0 0-1,-1 1 1,1-1 0,0 0 0,0 1-1,-1-1 1,1 1 0,-1 0-1,1-1 1,0 1 0,-1 0-1,1 0 1,-3 0 0,-53-6-5,38 5 91,18 1-110,-31-1 30,29 6-228,17 7 68,74 39 16,-63-39 115,-1 2 0,-1 0 1,-1 1-1,22 19 0,-42-32 2,0 0 0,0 0 0,0 1 0,0-1 0,0 0 0,0 1 0,-1-1 0,1 1-1,-1-1 1,1 1 0,-1 0 0,0 0 0,0-1 0,0 1 0,-1 0 0,1 0 0,-1 0 0,1 0 0,-1 0 0,0 0-1,0 0 1,-1 0 0,1 0 0,0 0 0,-3 5 0,2-4 20,-1-1 0,0 1-1,0-1 1,0 1 0,0-1 0,-1 0-1,1 0 1,-1 0 0,0 0 0,0-1-1,0 1 1,0-1 0,-1 1 0,1-1-1,0 0 1,-1-1 0,-6 3 0,-21 8-108,-1-1 1,-43 8 0,15-14-7898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08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4745,'0'0'6760,"0"24"-6628,1 153 490,4-51 443,-2-20-340,23 151 1,-6-175-865,0-34-3173,-16-46 1855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09.2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6601,'0'0'5195,"8"35"-4739,27 114 15,-27-109-114,-2 1 0,2 80 1,-6-54-155,-1 82-1473,-1-161-4983,0 8 5211,0-24-3071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09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48 6617,'0'0'1803,"14"-8"-1655,-4 3-100,-3 0 26,1 1 1,0 0-1,1 0 1,-1 1-1,1 0 0,-1 0 1,1 1-1,0 0 0,0 0 1,14 1-1,9 0 232,0 1 1,-1 2-1,1 1 0,-1 2 1,1 1-1,38 13 0,-53-13-198,99 41 332,-106-42-416,0 0 0,0 1 0,-1 1 1,1-1-1,-1 2 0,-1-1 0,1 1 1,10 14-1,-17-19 11,0 0 0,0 1 0,0-1 0,-1 1 0,1-1 0,-1 1 0,0-1 0,0 1 0,0 0 0,-1 0 0,1-1 0,-1 1 0,0 0 0,0 0 0,0 0 0,-1-1 0,1 1 0,-1 0 0,0 0 0,0-1 0,0 1-1,-1-1 1,1 1 0,-1-1 0,0 1 0,0-1 0,0 0 0,0 0 0,0 0 0,-1 0 0,0 0 0,1-1 0,-1 1 0,-5 3 0,-105 49 82,36-19-120,75-35-12,-1 0 0,1 0 0,-1 0 0,1 0 0,0 1 0,-1-1 0,1 1 0,0 0 0,0-1 0,0 1 0,0 0 0,0 0 0,1 0 0,-1 1 0,1-1 0,-1 0 0,1 1 0,0-1 0,-1 0 0,1 1 0,1 0 0,-1-1 0,0 1 0,1-1 0,-1 1 0,1 0 0,0 0 0,0-1 0,0 1 0,0 0 0,0-1 0,2 6 0,-2-1-33,0-4 46,1-1 0,0 1 0,-1-1 0,1 1 0,0-1 0,0 0 0,1 0 1,-1 1-1,0-1 0,1 0 0,-1 0 0,1 0 0,0-1 0,0 1 0,0 0 0,0-1 0,2 3 0,48 30 237,-27-19-40,16 13 140,0 2 1,-2 2 0,-2 1 0,-1 2 0,46 58 0,-69-70-9,-4-7-1169,-1-7-3464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1.0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5601,'0'0'6738,"6"-4"-6826,-1 4 16,1 0-192,5 0-753,12 0-247,-6 0-936,0 0-3042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1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369 0 8306,'0'0'1528,"-204"204"-2024,181-177-248,0-4-8,-22 8-241,11-4-1399,-6-8-1545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2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484 0 6649,'0'0'1937,"-26"5"-1920,-86 20 115,101-21 12,0-1-1,1 1 0,-1 1 1,1 0-1,0 1 0,0 0 1,1 0-1,0 1 1,-17 15-1,3-1 196,-5 2 11,0 1 0,2 1 0,-32 39 1,50-54-337,1 1 0,0-1 0,1 1 1,0 1-1,1-1 0,0 1 0,0 0 0,1 0 1,1 1-1,0-1 0,1 1 0,0-1 1,1 17-1,0-1 4,2 32 2,-1-57-21,1-1 0,-1 1 0,1 0 0,0-1 0,0 0 0,0 1 0,0-1 0,0 1 0,0-1 0,1 0 0,-1 0 0,1 0 0,-1 0 0,1 0 0,0 0 0,0 0 1,0-1-1,0 1 0,3 1 0,11 5-338,0-1 1,0-1-1,1-1 1,0 0 0,0-1-1,0-1 1,1 0 0,-1-2-1,1 0 1,-1-1 0,1 0-1,-1-1 1,0-2-1,1 1 1,-1-2 0,0 0-1,31-13 1,-1-10-2633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936 1895 680,'0'0'3978,"-7"-4"-3890,5 1 23,-21-12-549,-1 1 0,-34-14-1,6 17 3852,48-8 114,-7-31-2190,-52-131-306,-6-15-637,48 144-304,-121-276 226,113 269-138,-3 2 1,-1 1 0,-50-65-1,-114-118 228,196 238-405,-5-3-20,1-2 1,0 0-1,0-1 0,1 2 0,0-2 0,-1 0 0,1-1 0,1 1 0,-1-1 0,1 0 1,-1 0-1,-2-16 0,6 23 7,0 1 0,0-1 0,0 1 0,0-1 0,0-1 0,0 2 0,0-1 0,0 1 1,-1-1-1,1 1 0,0-1 0,0 1 0,0-1 0,-1 1 0,1-1 0,0 1 0,-1-1 0,1 1 1,0 0-1,-1-1 0,1 1 0,0-2 0,-1 2 0,1 0 0,-1 0 0,1-1 0,0 1 0,0 0 0,-1-1 1,1 1-1,-1 0 0,1 0 0,-1 0 0,1 0 0,-1 0 0,1 0 0,-1 0 0,1 0 0,0 0 0,-1 0 1,1 0-1,-1 0 0,1 0 0,-1 0 0,1 0 0,-1 0 0,0 1 0,0 0 16,1 1 0,-1-1 0,0 0 0,0 0 0,0 0 0,0 1 0,0-1 1,1 1-1,0 0 0,-1-1 0,1 0 0,-1 1 0,1 0 0,0 0 0,-1-1 0,1 1 0,0-1 0,0 4 0,0-4 265,0-18-74,1 9-193,0-1 0,0 1 0,0 0-1,1-1 1,1 1 0,-2 0 0,2 0 0,0 1 0,0-1-1,0 1 1,1-1 0,6-9 0,9-14-16,31-36 0,-33 44-9,83-98 43,-99 145 110,-2 48 109,-1-33-46,2 0 0,5 59-1,-4-93-265,0 1 0,1 1 0,-1-1-1,1-1 1,0 1 0,0 0 0,1 0-1,-1-2 1,1 2 0,0-2 0,0 1-1,0 0 1,1-1 0,-1 1 0,1-2-1,3 5 1,10 7-736,1-1-1,29 18 1,6 3-504,7 19-744,-6 0-542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4:01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2497,'0'0'4130,"5"28"-3838,16 89 79,-15-77 18,-5-32-135,0-11-121,3-11-324,0 6 164,0 0-1,0-1 1,1 1 0,0 1 0,0-1-1,1 1 1,10-11 0,-12 15 24,0-1 0,0 1 0,0 1 0,0-1 0,1 0 0,-1 1 0,1 0 0,-1 0 0,1 0 0,0 1-1,0 0 1,0 0 0,0 0 0,-1 0 0,9 1 0,-11 0 38,0 1-1,-1-1 1,1 1-1,0 0 1,-1 0-1,1 0 1,0 0-1,-1 0 1,1 0-1,-1 0 1,0 1-1,1-1 1,-1 0-1,0 1 1,0-1-1,0 1 1,0-1-1,1 4 1,21 38 463,-16-27-347,28 29 52,-21-36-3456,-8-9-498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2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394 60 7642,'0'0'2779,"-6"-8"-3079,3 4 273,0 0 1,0 1-1,0-1 1,-1 1 0,0 0-1,1 0 1,-1 0-1,0 1 1,-1-1-1,1 1 1,-8-3-1,2 2 16,1 1 1,-1 0-1,0 0 0,0 1 0,-19 0 0,-1 1 59,12-1-49,0 1 0,0 0 0,0 2 1,0 0-1,-25 7 0,38-7-4,-1 0 1,1 0 0,0 0 0,0 1 0,1 0-1,-1 0 1,0 1 0,1-1 0,0 1-1,0 0 1,0 0 0,0 0 0,1 0-1,0 1 1,0 0 0,0-1 0,0 1 0,1 0-1,-1 1 1,1-1 0,1 0 0,-2 6-1,0 2 2,1 0-1,0-1 1,1 1-1,0 0 0,1 0 1,3 21-1,-2-31-1,-1-1 1,1 0-1,0 0 0,0 0 1,0 1-1,1-1 1,-1 0-1,0 0 0,1-1 1,-1 1-1,1 0 0,0 0 1,-1-1-1,1 1 0,0-1 1,0 1-1,0-1 1,0 0-1,0 0 0,1 0 1,-1 0-1,0 0 0,0-1 1,1 1-1,-1-1 0,5 1 1,8 2-67,0-1 1,30-1 0,-40-1 46,-1-1 18,0 1-1,0-1 1,0 0 0,0-1-1,0 1 1,0-1-1,0 0 1,0 0 0,-1 0-1,1 0 1,-1 0 0,1-1-1,-1 0 1,4-4-1,45-50-168,-39 41-74,-2 2-857,2 0-1,0 1 1,18-14 0,-14 15-1615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3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1 1 5929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3.4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86 5929,'152'-75'756,"-151"74"-737,1 1 0,-1-1-1,0 0 1,1 1 0,-1-1-1,0 1 1,1-1 0,-1 1-1,1 0 1,-1-1 0,1 1-1,-1 0 1,1 0 0,-1 0-1,1 0 1,-1 0-1,0 0 1,1 1 0,-1-1-1,1 0 1,-1 1 0,1-1-1,-1 1 1,0 0 0,3 1-1,-3-1 2,-1 0-1,1 1 0,0-1 0,0 1 1,-1-1-1,1 1 0,-1-1 0,1 1 0,-1-1 1,0 1-1,1-1 0,-1 1 0,0 2 1,1 3 114,8 24 336,0 2 0,-2-1 0,-1 1 1,2 58-1,-7-90-314,0-1-155,-1 0 0,0 0 0,0 0 0,1 0 1,-1 0-1,0 0 0,0 0 0,1 0 0,-1-1 0,0 1 1,0 0-1,1 0 0,-1 0 0,0 0 0,0-1 0,1 1 0,-1 0 1,0 0-1,0 0 0,0-1 0,0 1 0,1 0 0,-1 0 1,0-1-1,0 1 0,0 0 0,0 0 0,0-1 0,0 1 0,0 0 1,0-1-1,0 1 0,0 0 0,0 0 0,0-1 0,0 1 1,0-1-1,1-2-12,12-40-104,3 0 0,1 1 0,25-43 0,-41 82 111,0 1-1,1-1 1,-1 1-1,1 0 1,0 0 0,-1-1-1,1 1 1,0 1-1,0-1 1,0 0 0,1 0-1,-1 1 1,0-1-1,1 1 1,-1 0-1,1 0 1,-1 0 0,1 0-1,-1 0 1,1 0-1,0 1 1,-1-1 0,1 1-1,0 0 1,0 0-1,4 0 1,-3 1 42,0 0 0,0 0 0,0 0 1,0 1-1,-1 0 0,1-1 0,-1 1 0,1 1 1,-1-1-1,0 0 0,1 1 0,-1-1 0,-1 1 0,1 0 1,0 0-1,-1 1 0,4 4 0,8 15 71,-2 2 0,0 0 0,-1 0 0,-1 1 0,8 39 0,-17-53-2493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3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455 0 3713,'0'0'7986,"16"43"-7785,51 141 19,-57-157-130,-2 0 1,-1 1-1,-1 0 0,-1 0 1,2 53-1,-5-35-15,6 179 159,-8-128-3711,0-63 795,0-21-1994</inkml:trace>
  <inkml:trace contextRef="#ctx0" brushRef="#br0" timeOffset="1">0 177 9114,'0'0'2272,"165"-11"-2064,-102 3 9,-7 0-49,1 1-104,-6-1-64,0 0-264,0 8-585,1 0-775,-13 0-1121,-10 0-3240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4.1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0 184,'0'0'11386,"79"150"-11330,-68-123-8,-5-4-48,5-4-336,-5-7-728,0-8-744,-1-4-2681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4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8850,'0'0'4377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4.7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7762,'0'0'1871,"10"29"-1689,33 94 240,-39-115-243,-1 0 1,0 1 0,0 0-1,-1 0 1,0 0 0,-1 0-1,1 0 1,-1 13 0,-1-13-34,1-19-255,0 0 0,1 0 0,0 0 0,6-15 0,-4 13 71,-1 5 31,18-53-124,-20 56 114,1 0-1,0 1 0,0-1 1,0 1-1,0 0 1,0-1-1,0 1 1,1 0-1,0 0 0,-1 0 1,1 1-1,0-1 1,4-2-1,-5 5 31,-1-1 0,1 0 0,-1 1-1,1-1 1,0 1 0,0 0 0,-1-1 0,1 1 0,0 0-1,-1 0 1,1 0 0,0 0 0,0 0 0,-1 1 0,1-1 0,0 0-1,-1 1 1,1-1 0,0 1 0,-1 0 0,1-1 0,-1 1-1,3 1 1,-1 1 41,0 0-1,0-1 1,-1 2-1,1-1 1,0 0-1,-1 0 1,0 1-1,0-1 1,3 7-1,2 7 87,-1 0-1,-1 1 0,4 23 0,-8-38-159,7 45-252,6 23-3577,-8-47-642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5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375 101 7354,'0'0'4252,"-13"-15"-4264,-45-47 15,54 59 27,0 0 0,0 0 0,0 1-1,-1 0 1,1 0 0,-1 0 0,1 0 0,-1 1-1,1 0 1,-1 0 0,0 0 0,0 1 0,1-1-1,-1 1 1,0 0 0,0 0 0,0 1 0,-7 1-1,-11 0-55,16-1 25,-1 0-1,1 0 1,-1 1-1,1 0 1,-1 1-1,1-1 1,0 1 0,0 1-1,0-1 1,1 1-1,-1 1 1,1-1-1,0 1 1,0 0-1,1 0 1,-1 1-1,1-1 1,-6 9-1,5-5 3,-1-1 0,2 1 0,-1 0 0,1 1 0,0 0 0,1-1 0,0 1 0,1 1 1,0-1-1,0 0 0,1 1 0,-1 16 0,3 47 189,1-73-192,0 1-1,-1-1 0,1 0 0,0 0 1,0 0-1,0 0 0,0 0 1,0 0-1,0 0 0,1 0 0,-1 0 1,0 0-1,0-1 0,1 1 1,-1 0-1,0-1 0,1 1 0,-1-1 1,1 0-1,-1 1 0,1-1 0,-1 0 1,1 0-1,-1 0 0,1 0 1,-1 0-1,0 0 0,3-1 0,2 1-30,-1 0-1,0 0 1,0-1 0,1 1-1,-1-1 1,0 0-1,10-4 1,-10 1-55,-1 1 0,1-1 0,-1 0 0,0 0 0,0-1 0,0 1 0,-1-1 0,1 0 0,-1 0 0,0 0 0,-1 0 0,1 0 0,-1-1 0,2-8 1,0 1-1129,0-1 1,-2 0 0,0 0 0,1-27 0,-3 14-3357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6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1744,'0'0'7206,"0"16"-6815,-1 88 583,3 117 868,-1-216-1828,-1 1 0,1-1 0,1 1 0,-1-1 0,1 0 0,0 0 0,0 0 0,0 0 0,1 0 0,0 0 0,0-1 0,5 8 0,-5-10-23,-1 1 1,1-1-1,-1 0 0,1 1 0,-1-1 1,1-1-1,0 1 0,0 0 1,0-1-1,0 1 0,1-1 1,-1 0-1,0 0 0,0 0 1,1-1-1,-1 1 0,1-1 1,-1 1-1,0-1 0,1 0 1,3-1-1,-5 0 20,1 0 0,-1 0 0,1 0-1,-1-1 1,1 1 0,-1-1 0,0 1 0,0-1 0,0 0 0,0 0-1,0 0 1,0 0 0,0 0 0,0 0 0,1-4 0,25-42 176,-22 38-156,4-11-133,-1 0 0,-1 0 0,-1 0 0,0-1 0,-2 0 0,0-1 0,1-27 0,-2-40-4480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7.0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545 23 6953,'0'0'5302,"0"0"-5274,0-1 0,0 0-1,0 0 1,0 1 0,0-1 0,-1 0 0,1 0 0,0 0 0,0 1 0,-1-1 0,1 0 0,0 1 0,-1-1 0,1 0 0,-1 1 0,1-1 0,-1 0 0,1 1 0,-1-1 0,0 1-1,0-2 1,-7 0 67,0 1 0,1-1-1,-1 1 1,0 1 0,0-1-1,1 1 1,-1 1 0,-10 1 0,-6-1-1,12-1-78,0 0 0,0 1 0,1 0 0,-1 1-1,1 0 1,-1 0 0,-15 7 0,24-8-39,-1 1-1,1 0 0,0 0 1,0 0-1,0 0 1,0 1-1,0-1 1,1 1-1,-1 0 1,1 0-1,-1 0 1,1 0-1,0 0 1,0 0-1,0 1 1,1-1-1,-1 0 1,1 1-1,0 0 1,0-1-1,0 1 1,0 0-1,1-1 1,0 1-1,-1 0 1,2 5-1,-2-3 2,0-1-1,1 1 0,0-1 0,0 1 1,0-1-1,1 0 0,0 1 1,0-1-1,1 1 0,-1-1 1,1 0-1,0 0 0,0 0 1,1 0-1,-1 0 0,1-1 1,0 1-1,1-1 0,5 7 1,18 15 47,-14-15-46,-1 2-1,18 22 1,-26-30 85,-1-1 0,-1 1-1,1 0 1,-1 0 0,1 1-1,-1-1 1,-1 0 0,1 1 0,-1-1-1,0 1 1,0-1 0,0 9-1,-1-12 11,0 0-1,0 1 1,0-1 0,0 0-1,-1 1 1,1-1-1,0 0 1,-1 0 0,0 0-1,1 1 1,-1-1-1,0 0 1,0 0 0,0 0-1,0 0 1,-1 0-1,1-1 1,0 1-1,-3 2 1,-1-1-12,1-1-1,-1 1 0,1-1 1,-1-1-1,0 1 1,0 0-1,-9 0 0,-11 3-294,0-1 0,-1-1 0,1-1-1,-35-3 1,32-1-1346,1-1 0,-1-2 0,-45-13-1,38 7-3199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4:01.6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54 200 1792,'0'0'4629,"27"-10"-4229,85-38-154,-108 47-204,0-1 0,-1 0 0,1 0 0,0 0 0,-1 0 0,1-1 0,-1 0 0,0 1 0,1-1 1,-1 0-1,-1-1 0,1 1 0,0 0 0,-1-1 0,0 0 0,0 1 0,0-1 0,0 0 0,0 0 0,-1 0 0,0 0 0,0 0 0,0-1 1,0 1-1,-1 0 0,1 0 0,-1-1 0,0 1 0,-1 0 0,1 0 0,-2-7 0,1-11 104,-1 21-87,-1 0-1,1 1 1,-1-1-1,1 1 1,0-1-1,-1 1 1,1 0-1,-1-1 1,1 1-1,-1 0 1,1 1-1,-1-1 1,-3 1-1,-3 1-48,1 0 0,-1 1 0,0 0-1,1 0 1,-1 1 0,1 0 0,0 1 0,0 0 0,0 0 0,1 0-1,0 1 1,0 0 0,1 1 0,-11 11 0,6-3 83,-1-1 0,2 2 0,0 0 1,1 0-1,1 1 0,-8 21 0,6 20 5,9-55-143,1 0 0,0 0 0,0-1 0,0 1 0,0 0 0,0 0 0,1 0 0,-1-1 1,1 1-1,-1 0 0,1 0 0,0-1 0,0 1 0,1-1 0,-1 1 0,0-1 0,1 1 0,2 2 0,3-2-276,1 0-1,0 0 1,-1-1-1,1 0 1,0-1 0,0 0-1,0 0 1,0 0-1,0-1 1,0 0 0,13-3-1,9 3-1401,15 0-991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8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0 5601,'0'0'3637,"21"1"-3304,67 2 13,-79-2-222,-1 1-1,1-1 1,-1 1 0,0 0 0,1 1-1,-1 0 1,0 1 0,-1-1 0,1 1-1,-1 1 1,1 0 0,-1 0 0,-1 0-1,9 9 1,1 2 79,-2 1 1,0 1-1,19 32 1,-26-39-179,-2-4 22,0 0 0,-1 0 0,0 1 1,0-1-1,-1 1 0,0 0 0,0 0 0,-1 0 0,0 0 1,0 0-1,-1 0 0,0 1 0,0 10 0,-35-18-106,-81-5-328,58 1 360,-95 7-1,149-4 23,0 1 0,0 0 0,0 0 0,0 0 0,1 0-1,-1 1 1,0-1 0,1 1 0,-1-1 0,1 1 0,-1 0 0,1 0 0,0 0 0,0 1 0,0-1 0,0 0 0,0 1 0,0-1 0,1 1 0,-1 0 0,1-1 0,0 1 0,0 0 0,0 0 0,0 0 0,0 0-1,1 0 1,-1 3 0,-2 13 32,1-1-1,1 1 0,1 27 0,1-25 46,-2-19-74,1 0 0,0 1 0,0-1-1,0 0 1,1 0 0,-1 1-1,0-1 1,1 0 0,0 0 0,-1 0-1,1 0 1,0 0 0,0 0 0,0 0-1,0 0 1,1 0 0,1 2-1,0-1-1,1-1 0,0 0 0,-1 0 0,1 0 0,0 0 0,0-1 0,0 1 0,6 0 0,0 1-92,1 0 0,0-1 0,0 0-1,0-1 1,0-1 0,0 1 0,0-2 0,0 1-1,0-2 1,0 1 0,0-2 0,-1 1 0,1-1 0,17-8-1,-3-2-776,0-1-1,-1-1 0,-1-1 0,33-28 0,-21 16-2789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9.1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0 235 7194,'0'0'1689,"0"10"-1622,0 38 932,2-61-783,0 0 1,1 1-1,1 0 1,-1-1-1,2 1 1,0 0-1,0 1 1,1-1-1,14-18 1,-3 5-344,1 0 0,1 2 0,31-31 0,-48 51 142,0 1 0,1 0 0,-1 0 0,0 0 0,1 0 0,-1 1 0,1-1-1,-1 0 1,1 1 0,0 0 0,0 0 0,-1 0 0,1 0 0,0 0 0,0 0-1,0 1 1,0 0 0,0-1 0,0 1 0,0 0 0,1 0 0,-1 1 0,0-1-1,0 1 1,0-1 0,-1 1 0,1 0 0,0 0 0,0 0 0,0 1 0,-1-1-1,1 1 1,0-1 0,-1 1 0,0 0 0,1 0 0,-1 0 0,0 0 0,0 1-1,0-1 1,0 0 0,0 1 0,-1-1 0,1 1 0,1 3 0,7 20 196,-1 0 1,-1 0-1,5 30 1,10 36-572,-22-90 179,-1-1-1,1 1 0,0 0 1,0-1-1,0 1 0,0-1 0,0 0 1,0 1-1,0-1 0,1 0 0,-1 0 1,0 0-1,1 1 0,-1-1 1,1-1-1,-1 1 0,1 0 0,-1 0 1,1-1-1,0 1 0,0 0 1,-1-1-1,1 0 0,0 1 0,-1-1 1,4 0-1,7 1-4344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19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131 619 6369,'0'0'2433,"9"-17"-2332,25-54 93,-32 66-111,0 0 0,0-1 0,-1 1 0,1-1 0,-1 1 0,-1-1 0,1 0 0,-1 1 1,0-1-1,0 0 0,-1-8 0,-1-7 104,2 20-154,-1 0 1,1 0-1,0 0 0,-1-1 1,0 1-1,1 0 0,-1 0 1,1 0-1,-1 0 0,0 0 1,0 0-1,0 0 0,0 0 1,0 0-1,0 1 0,0-1 1,0 0-1,0 1 1,0-1-1,0 0 0,0 1 1,0-1-1,-1 1 0,1 0 1,0-1-1,0 1 0,-1 0 1,1 0-1,0 0 0,0 0 1,-1 0-1,1 0 0,0 0 1,-2 0-1,-1 0-35,-1 1-1,1-1 1,0 0 0,0 1-1,1 0 1,-1 0 0,0 0-1,0 0 1,0 1 0,-6 3-1,1 3 34,1 0-1,-1 0 0,2 1 0,-1 0 0,1 1 0,1 0 0,0 0 0,0 0 0,1 0 1,0 1-1,1 0 0,0 0 0,1 1 0,0-1 0,0 1 0,2-1 0,-1 1 0,1 19 1,32-31 26,-26-2-18,0 0-1,0-1 1,-1 1-1,1-1 1,0 0 0,-1 0-1,0-1 1,0 1-1,0-1 1,0 0 0,0 0-1,3-6 1,42-65 260,-34 51-257,13-26-138,-1-1 1,-3-2-1,-2 0 0,-2-1 1,20-95-1,-38 141 134,2-7 187,-1-1 0,2-29 644,-5 74 152,-3 100-93,0-40-472,11 105-1,9-97-831,3 10-4493,-20-76 770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0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302 507 80,'0'0'8603,"-6"-13"-8360,-20-41-60,24 52-166,1 0 0,-1 1 1,0-1-1,1 1 0,-1-1 1,0 1-1,0 0 0,0 0 0,0 0 1,0 0-1,0 0 0,0 0 1,0 0-1,0 1 0,0-1 1,-1 1-1,1-1 0,-4 1 1,-40 2 459,34 0-370,6-1-103,0 1-1,-1 0 1,1 0-1,0 0 1,0 1-1,0 0 1,1 0-1,-1 1 1,1 0-1,0 0 1,0 0-1,0 0 1,0 1 0,1 0-1,0 0 1,0 0-1,0 0 1,-3 8-1,-4 4 87,1 0 0,1 1 0,1 0-1,-11 34 1,16-37 22,0 1 0,0 0 0,2-1 0,0 27 0,20-44-106,-14-1 30,1 1 0,-1-1-1,0-1 1,0 1 0,0-1 0,0 1 0,-1-1 0,0-1 0,0 1 0,7-9 0,37-60 335,-31 45-324,9-12-75,-1-2 0,-2 0 0,-2-2 0,-2 0-1,-2-1 1,-1-1 0,12-66 0,-11-48 2251,-17 323-1428,0 342-914,17-520-14472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1.0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10082,'0'0'3889,"0"204"-3961,0-178-136,0-6-304,0-13-480,0 1-953,5-8-1960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1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4 11002,'-6'-3'3473,"12"3"-7306,17 0 2545,17 3-168,-12 9-625,-5 3-2352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1.7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523 746 6369,'0'0'5890,"-10"-37"-5544,-30-120-192,1 17-82,-8-48 160,45 178-121,0-1 0,0 0 1,1 0-1,0 0 0,1 0 1,0 0-1,4-20 0,-3 26-97,0 1-1,1-1 0,0 1 0,0 0 1,0 0-1,1 0 0,-1 0 0,1 0 0,0 1 1,0-1-1,0 1 0,1 0 0,-1-1 1,1 2-1,-1-1 0,1 0 0,0 1 0,0-1 1,1 1-1,5-2 0,15-5-229,0 1-1,1 1 1,0 1 0,0 1-1,1 1 1,0 2-1,31 0 1,-57 2 124,0 0 0,0 0 0,0 0 0,0 0 0,1 1 1,-1-1-1,0 0 0,0 0 0,0 1 0,0-1 0,0 0 0,0 1 0,-1-1 0,1 1 0,0 0 0,0-1 1,0 1-1,0 0 0,-1-1 0,1 1 0,0 0 0,0 0 0,-1-1 0,1 1 0,-1 0 0,1 0 1,-1 0-1,1 0 0,-1 0 0,0 0 0,1 0 0,-1 0 0,0 0 0,0 0 0,1 0 0,-1 0 0,0 0 1,0 0-1,0 0 0,-1 0 0,1 1 0,0-1 0,0 0 0,-1 1 0,1 4-356,0 21-3603</inkml:trace>
  <inkml:trace contextRef="#ctx0" brushRef="#br0" timeOffset="1">0 415 9618,'0'0'2577,"182"0"-3266,-125 0 409,0 0-328,-6 0-712,23 0-320,-23 16-577,-6 7-3224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2.1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149 811 6953,'0'0'6178,"-2"-38"-5638,-8-126 51,8 147-434,0-1 1,-1 1-1,-1 0 0,0 0 1,-2 0-1,0 1 1,0-1-1,-14-22 1,0-1 52,16 31-185,-6-8 42,2-2-1,0 1 1,1-1 0,1 0 0,0 0 0,2-1 0,0 1 0,-2-39 0,6 53-78,0 1 0,0-1 0,0 0 1,1 0-1,0 0 0,0 0 1,0 0-1,0 1 0,1-1 1,3-7-1,-1 7-4,1-1 0,-1 1 0,1 0 0,0 0 0,1 0 0,-1 1 0,7-4 0,2-2-17,1 0 0,0 1-1,1 1 1,0 1 0,31-10 0,-36 13-316,0 2 0,0-1-1,1 1 1,-1 1 0,0 0 0,1 1 0,-1 0 0,1 1 0,-1 0 0,13 3 0,-21-2 71,1-1 1,-1 0-1,0 1 0,0 0 0,-1 0 1,1 0-1,0 0 0,-1 0 1,1 1-1,-1-1 0,0 1 1,0-1-1,0 1 0,0 0 1,0 0-1,0 0 0,-1 0 0,1 0 1,-1 0-1,2 6 0,-2 14-2799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2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7258,'0'0'2832,"153"31"-2656,-107-27-48,-1 4-48,-5-1 8,-6-3-88,0 0-280,0 0-392,-5-4-992,-12 0-1177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2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0 161 720,'0'0'9460,"21"-7"-8922,64-23-135,-82 29-329,0 0 0,-1-1 0,1 1-1,-1-1 1,0 1 0,1-1 0,-1 0 0,0 0-1,0 0 1,0 0 0,0 0 0,-1 0 0,1-1 0,0 1-1,-1 0 1,0-1 0,0 1 0,1-1 0,-1 0 0,-1 1-1,1-1 1,0 0 0,-1 0 0,1 0 0,-1 1-1,0-1 1,0 0 0,0 0 0,0 0 0,-1 0 0,1 1-1,-1-1 1,-1-5 0,0-8 282,2 15-342,0 0-1,-1-1 1,1 1 0,0 0-1,-1 0 1,1 0 0,-1 0-1,1 0 1,-1 0 0,0 0 0,0 0-1,1 0 1,-1 0 0,0 0-1,0 0 1,0 0 0,0 1-1,0-1 1,0 0 0,0 1-1,0-1 1,0 1 0,0-1-1,0 1 1,-1-1 0,1 1-1,0 0 1,0 0 0,0-1 0,-1 1-1,1 0 1,0 0 0,0 0-1,-2 1 1,0-2-26,0 1 0,0 0 0,0 1 0,-1-1-1,1 1 1,0-1 0,0 1 0,0 0 0,0 0 0,1 0 0,-1 0 0,0 1 0,0-1-1,-2 3 1,-2 3 7,1 0 0,1 1 0,-1 0 0,1 0 0,1 0 0,0 0 0,0 1 0,0 0 0,1 0 0,0 0 0,1 0 0,0 0 0,0 1 0,0 14 0,0 16 0,2 0 1,5 43-1,-4-78-106,-1 0 0,1 0-1,1 0 1,-1 0 0,1 0-1,0-1 1,0 1 0,0 0 0,1-1-1,-1 1 1,1-1 0,0 0 0,0 0-1,1 0 1,-1 0 0,1-1 0,0 1-1,0-1 1,0 0 0,8 4 0,-5-3-176,1 0 0,0-1 0,0 0 1,0 0-1,1-1 0,-1 0 0,1 0 1,-1-1-1,1 0 0,-1-1 1,14 0-1,1-6-2419,-5-10-1262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4:02.0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70 493 3449,'0'0'5868,"-4"10"-5778,-6 14-86,0-2 233,0 1 0,2 1 0,0-1 0,2 1 0,1 1 0,-3 26 0,8-49-248,0 0-1,0 0 1,0 0-1,0 0 1,0 0-1,0-1 0,0 1 1,0 0-1,1 0 1,-1 0-1,1 0 1,-1-1-1,1 1 0,0 0 1,0-1-1,0 1 1,0 0-1,0-1 1,0 1-1,0-1 1,2 2-1,0-2-112,0 0 0,1 0-1,-1 0 1,0 0 0,0-1 0,0 0 0,1 1-1,-1-1 1,0 0 0,5-1 0,9 1-376,-12-1 372,0 1 0,0-1 0,0 1 0,0-1-1,0-1 1,0 1 0,-1-1 0,1 0 0,0 0 0,-1 0 0,9-6 0,41-39-1754,-38 31 921,27-27-1537</inkml:trace>
  <inkml:trace contextRef="#ctx0" brushRef="#br0" timeOffset="1">450 0 3777,'0'0'5794,"-12"34"-5286,-2 4-280,4-13-47,1 0 1,1 1-1,1 0 1,2 0-1,-5 53 1,5 296 1318,5-366-1572,1 1 1,1 0-1,-1-1 0,1 1 0,1-1 1,0 1-1,0-1 0,1 0 1,0 0-1,1-1 0,0 1 0,0-1 1,11 13-1,-15-39-2334,-5-15 203,-17-9-2199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3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0 0 760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3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89 760,'328'-70'5908,"-269"64"-4628,-59 6-1262,1 0 1,-1 0-1,1 0 1,-1 0 0,1 0-1,0 0 1,-1 0 0,1 0-1,-1 0 1,1 1-1,-1-1 1,1 0 0,-1 0-1,1 1 1,-1-1-1,1 0 1,-1 1 0,0-1-1,1 1 1,-1-1-1,0 0 1,1 1 0,-1-1-1,0 1 1,1-1-1,-1 1 1,0 0 0,1-1-6,17 34 1107,37 49 0,10 17-452,-59-84-294,-6-14-267,1 0 0,-1-1-1,1 1 1,-1 0 0,1-1 0,0 1 0,0-1 0,-1 1 0,1-1 0,0 1 0,1-1 0,2 3 1755,-4-14-1364,-1-3-504,-1-1 0,-1 1-1,1 0 1,-7-16 0,-7-43-43,15-9-699,1 79 672,0 1 1,1-1-1,0 1 0,-1-1 1,1 1-1,0-1 0,-1 1 1,1 0-1,0-1 0,0 1 1,0 0-1,0 0 0,1-1 1,-1 1-1,0 0 0,0 0 1,1 0-1,-1 1 0,1-1 1,-1 0-1,0 0 0,1 1 1,-1-1-1,1 1 0,0-1 1,-1 1-1,1 0 0,-1-1 1,1 1-1,0 0 0,1 0 0,63-2-3131,-53 3 1773,11-1-2185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4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64 222 4561,'0'0'4892,"13"-27"-4732,40-83 274,-38 68 143,-15 25-101,-2 3-170,2 13-267,0 0 0,-1 0-1,1 1 1,-1-1 0,1 0-1,-1 1 1,0-1-1,1 1 1,-1-1 0,1 0-1,-1 1 1,0-1 0,0 1-1,1 0 1,-1-1-1,0 1 1,0 0 0,0-1-1,1 1 1,-1 0 0,0 0-1,0 0 1,0-1-1,0 1 1,1 0 0,-1 0-1,0 0 1,0 1 0,0-1-1,0 0 1,1 0-1,-1 0 1,0 1 0,0-1-1,-1 1 1,-1-1-43,0 1 0,0 0 0,0-1 0,0 1 0,0 0 0,1 1 0,-1-1 0,0 0 0,0 1 0,-3 2 0,-3 8-11,1-1 0,0 1 0,1 0 0,0 1 0,1 0 0,0 0-1,1 0 1,1 1 0,0-1 0,1 1 0,-2 18 0,-1 20 102,4 91 0,2-91-30,0-50-62,0 1-1,0-1 1,0 1 0,0-1 0,1 1 0,-1-1-1,0 1 1,1-1 0,0 0 0,0 1 0,0-1-1,0 0 1,0 1 0,0-1 0,0 0 0,1 0 0,-1 0-1,1 0 1,0 0 0,-1 0 0,1-1 0,0 1-1,0 0 1,0-1 0,0 0 0,4 3 0,-2-3-6,-1-1 1,0 1 0,0-1-1,0 0 1,1 1 0,-1-2 0,0 1-1,1 0 1,-1 0 0,0-1 0,0 0-1,0 0 1,0 0 0,1 0-1,-1 0 1,-1-1 0,1 1 0,0-1-1,0 0 1,5-4 0,4-3 25,-4 2-32,0 0 0,0 1 0,1 0 0,0 0 0,0 1 0,0 0 1,1 0-1,-1 1 0,1 1 0,0 0 0,0 0 0,0 1 0,17-2 0,-26 4 43,1 1 0,-1 0 0,0 0 0,1-1 0,-1 1 0,0 0 0,1 0 0,-1 0 0,0 0 0,0 0 0,0 1 0,0-1 0,0 0 0,0 0 0,0 1 0,0-1 0,-1 1 0,2 2 1,9 11 298,-10-15-110,51-57-119,-37 39-63,1 0 1,0 1 0,2 1-1,0 0 1,39-25 0,-55 40-26,1-1 0,0 1 0,-1 0 1,1 0-1,0 0 0,0 0 0,0 1 0,0-1 1,-1 1-1,1 0 0,0 0 0,0 0 1,0 0-1,0 0 0,0 1 0,0-1 1,0 1-1,0 0 0,-1-1 0,1 1 1,0 1-1,0-1 0,-1 0 0,1 1 0,-1-1 1,1 1-1,-1 0 0,0 0 0,0 0 1,0 0-1,0 0 0,0 0 0,3 5 1,1 17 70,0 0 0,-1 0 0,-1 1 1,-2 0-1,0-1 0,-4 48 0,1-23-1568,0-30-1361,-3-6-2370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4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0 6345,'0'0'4783,"0"27"-4060,-5 174 793,5 171 663,0-124-5177,-18-246-1294,-4-2-131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4.9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8962,'0'0'4185,"159"0"-3929,-103 0-96,1 0-40,-6 0-120,6 0-168,-6 4-520,-5 0-625,10 7-527,-16 1-744,-12-1-2842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5.2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1 392,'0'0'12411,"40"173"-12395,-34-150 16,-1 0-32,1-8-408,0 0-953,-1-7-1031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5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0 254 3625,'108'-119'7937,"-119"103"-7312,0-3-625,11 0-56,0-8-673,0 4-895,0 4-800,0 7-2930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6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3409,'0'0'4525,"27"-1"-4047,88-2 39,-108 3-411,0 0 0,0 1 0,0-1 0,-1 1 0,1 0 0,0 1 0,0 0 0,-1 0 0,1 0 0,-1 1 0,1 0 0,-1 0 0,0 1 0,0 0 1,-1 0-1,7 6 0,-2 0 24,-1 0 1,0 1 0,-1 0-1,-1 1 1,11 19 0,-7-9-25,-2 1 0,0 0 0,-1 1 0,-1 0 0,-2 0 0,0 0 0,-1 1 0,-2 0 0,-1 41 0,-24-67-127,11-1 7,0 0 1,0-2 0,0 1-1,1-1 1,-1-1-1,-10-6 1,12 5 10,0 2 0,0-1 1,-1 1-1,1 1 0,-1 0 0,0 0 1,0 1-1,-16-1 0,1 2 79,-32 2 373,57 0-454,1 0 0,-1 0 0,0-1 0,1 1 0,-1 0 0,0 0 0,1 0 0,-1 0 0,1 0 0,0-1 0,-1 1 0,1 0 0,0 0 0,-1 0 0,1 0 0,0 0 0,0 0 0,0 0 0,0 1 0,0-1 0,0 1 0,1 32-79,-1-25 88,0 5-8,0-6 5,0-1 0,0 0 0,0 1 0,1-1 0,0 0 0,4 13 0,-4-17 2,1 0 1,-1-1-1,1 1 1,0-1-1,0 1 1,0-1-1,0 0 0,0 0 1,1 0-1,-1 0 1,1 0-1,-1 0 1,1 0-1,0-1 1,-1 0-1,1 1 0,0-1 1,0 0-1,5 1 1,2 0-51,0 0-1,0-1 1,-1 0 0,1 0 0,0-1 0,0-1 0,0 0 0,0 0-1,0-1 1,0 0 0,-1 0 0,1-1 0,-1-1 0,1 1 0,-1-2-1,0 1 1,-1-1 0,1 0 0,-1-1 0,0 0 0,13-14 0,-10 11-399,-1-2 1,0 1-1,-1-1 0,-1-1 1,0 0-1,0 0 1,-1 0-1,0-1 1,-1 0-1,-1 0 1,0-1-1,-1 0 1,0 1-1,3-26 0,-7 0-2676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7.2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7762,'0'0'3838,"16"23"-3385,1-1-309,-6-8-41,-1 0-1,0 1 0,-1 0 0,-1 0 1,0 1-1,-1 0 0,-1 0 0,6 23 0,53 292 1446,-51-246-1043,-2-42-281,-12-43-230,0 1 0,0-1 0,0 1 0,0-1 0,0 0-1,0 1 1,1-1 0,-1 1 0,0-1 0,0 1 0,1-1 0,-1 0 0,0 1 0,1-1 0,-1 0 0,0 1 0,1-1 0,-1 0-1,0 1 1,1-1 0,-1 0 0,1 0 0,-1 1 0,0-1 0,1 0 0,-1 0 0,1 0 0,-1 0 0,1 0 0,-1 0-1,1 1 1,-1-1 0,1 0 0,-1 0 0,0 0 0,1-1 0,-1 1 0,1 0 0,-1 0 0,1 0 0,-1 0 0,1 0 0,-1 0-1,0-1 1,1 1 0,-1 0 0,1-1 0,10-14-138,-10 14 139,6-9-35,0 0 1,1 1 0,0 0-1,0 0 1,1 0 0,1 1 0,-1 1-1,1 0 1,0 0 0,1 1-1,0 0 1,0 0 0,0 1 0,0 1-1,1 0 1,0 1 0,-1 0-1,1 1 1,1 0 0,-1 1 0,19 0-1,-14 0 8,0 2-1,-1 0 0,1 1 0,19 5 1,-28-5 74,-1 1 0,1 0 1,-1 0-1,0 1 1,0 0-1,0 0 1,0 0-1,-1 1 0,0 0 1,0 1-1,6 6 1,-10-9 44,0 0 1,0 0 0,-1 0 0,1 0-1,-1 0 1,0 0 0,0 0-1,0 0 1,-1 1 0,1-1 0,-1 0-1,1 1 1,-1-1 0,0 0-1,0 1 1,-1-1 0,1 0-1,-1 1 1,0-1 0,1 0 0,-1 0-1,-1 0 1,1 0 0,0 0-1,-1 0 1,0 0 0,1 0-1,-1 0 1,-1 0 0,1-1 0,0 1-1,0-1 1,-6 4 0,-7 3 22,-1 0 0,-1-1 1,1-1-1,-1-1 0,0 0 1,-1-1-1,-35 5 1,19-6-973,0-1 1,0-2-1,-44-4 1,77 3 773,0 0 0,0 0 0,0-1 0,0 1 1,0 0-1,0-1 0,0 1 0,0-1 0,0 1 1,0-1-1,0 1 0,0-1 0,0 0 0,0 1 1,1-1-1,-1 0 0,0 0 0,0 0 1,1 0-1,-1 0 0,1 1 0,-1-1 0,1 0 1,-1 0-1,1-1 0,-1 1 0,1 0 0,0 0 1,-1-1-1,-1-38-2617,3 29 1249,-1-23-2913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7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6553,'0'0'7091,"9"34"-6223,25 117-125,-29-122-450,-2 0 0,0 0 0,-4 52 0,0-8 60,2 53-32,4 65-761,-5-189 320,0-1 1,0 0-1,0 1 1,1-1-1,-1 1 1,0-1-1,1 0 0,-1 1 1,1-1-1,-1 0 1,1 0-1,0 1 1,-1-1-1,1 0 0,0 0 1,0 0-1,0 0 1,0 0-1,0 0 1,0 0-1,0 0 1,2 1-1,30 2-5690,-32-4 5513,16 0-3938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4:02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 6849,'0'0'3873,"348"-3"-3721,-254 0-152,-1 3-32,-18 0-512,-13 0-456,1 0-424,-20 0-433,-18 6-1159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8:28.0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1 158 5633,'0'0'6021,"30"-5"-5740,95-17-33,-120 22-169,-1-1 1,1 1 0,0-1-1,-1-1 1,1 1 0,-1 0 0,1-1-1,-1 0 1,0 0 0,1-1 0,-1 1-1,-1-1 1,1 0 0,6-5-1,-9 5 60,0 1 0,0-1 0,1 0 0,-2 0 0,1 1-1,0-1 1,0 0 0,-1 0 0,0 0 0,0 0 0,1 0-1,-2 0 1,1 0 0,-1-3 0,1-12 139,-1 16-266,1 0 0,-1 1 0,1-1 0,-1 0 0,0 1 0,0-1 0,1 0 0,-1 1 0,0-1 0,0 1 0,-1-1 0,1 1 0,0 0 0,0 0 0,-1-1 0,1 1 0,-1 0 0,1 0 0,-1 0 0,1 0 0,-1 1 0,0-1 0,1 0 0,-1 1 0,0-1 0,0 1 0,1-1 0,-1 1 0,0 0 0,0 0 0,-3 0 0,2-1 12,-1 1 1,0 0-1,1 0 1,-1 0-1,0 0 1,1 0 0,-1 1-1,0 0 1,1 0-1,-1 0 1,1 0-1,-1 0 1,1 1-1,0 0 1,-6 3 0,2 3-13,1-1 0,1 1 0,-1 0 0,1 1 0,1-1 1,-1 1-1,2 0 0,-4 11 0,-18 79 208,20-62-70,2 0 1,3 59-1,0-45 2,0-47-145,0-1-1,0 1 1,0-1 0,1 1 0,-1-1 0,1 1-1,0-1 1,0 1 0,0-1 0,0 1 0,1-1 0,-1 0-1,1 0 1,0 0 0,0 0 0,0 0 0,0 0 0,5 5-1,-2-6-14,-1 1-1,0 0 0,1-1 0,0 0 1,0 0-1,0 0 0,-1-1 0,2 0 1,-1 0-1,0 0 0,0 0 0,10-1 1,-4 1-161,1-1 0,0-1 0,0 0 0,-1 0 0,1-1 0,0-1 0,-1 0 0,0 0 0,0-1 0,0-1 0,0 0 0,-1 0 0,1-1 0,-1 0 0,-1-1 0,1 0 0,14-15 0,49-50-3879,-13 2-2725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4.9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11442,'0'0'777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5873,'0'0'1586,"2"0"-1699,0 0 200,0 0-1,0 0 0,0 1 0,0-1 0,0 1 1,0-1-1,0 1 0,0 0 0,0-1 1,0 1-1,-1 0 0,3 2 0,4 40 1055,5 82 1,-6-43-570,0-15-352,3 37-38,29 129-1,-35-216-671,-1-1 1,-1 1-1,1 31 0,-3-46 382,-1-1-1,1 0 0,0 0 1,-1 0-1,1 1 0,-1-1 1,1 0-1,-1 0 1,1 0-1,-1 0 0,0 0 1,1 0-1,-1 0 1,0 0-1,0 0 0,0 0 1,0-1-1,0 1 1,0 0-1,0-1 0,0 1 1,0 0-1,0-1 1,0 1-1,-1-1 0,1 0 1,0 1-1,0-1 1,0 0-1,-1 0 0,-1 0 1,-25 5-3458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37.7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0 174 1632,'0'0'8279,"49"-11"-7852,163-36 161,191-30 2093,-387 74-2613,90-10 205,28-5-3997,-107 14 120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38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0 4625,'0'0'4044,"26"9"-3911,84 28-33,-104-35-56,1 1 0,-1 0 0,0 0 0,0 0 1,0 1-1,-1 0 0,1 0 0,-1 0 0,0 1 0,0 0 1,-1 0-1,1 0 0,-1 0 0,6 10 0,6 8 335,-11-16-275,0 0-1,-1 0 0,0 0 1,0 0-1,-1 1 0,0-1 1,0 1-1,-1 0 0,0 0 1,0 0-1,-1 0 0,0 0 0,0 0 1,-1 12-1,0-20 317,-29 0-286,17 0-100,-11 0-18,0 0 0,0 1 0,0 1 1,-44 11-1,61-11-14,0 0 0,0 0 1,1 1-1,-1-1 0,1 1 0,0 1 0,0-1 1,0 1-1,0 0 0,0 0 0,1 0 0,0 1 0,0 0 1,0-1-1,0 1 0,1 1 0,0-1 0,0 0 1,0 1-1,1 0 0,0-1 0,0 1 0,-2 10 1,1-2 5,1 1 0,1 0 0,1 24 0,0-18-70,1-20 54,-1 1-1,1-1 1,0 1 0,-1-1-1,1 0 1,0 1-1,0-1 1,0 0 0,0 0-1,0 1 1,0-1-1,1 0 1,-1 0 0,0 0-1,0 0 1,1-1-1,-1 1 1,1 0 0,-1-1-1,0 1 1,1-1-1,-1 1 1,1-1 0,0 1-1,-1-1 1,1 0-1,-1 0 1,1 0 0,-1 0-1,3 0 1,2 0 5,1 1 0,-1-1 0,1-1 1,-1 1-1,0-1 0,1 0 0,6-2 1,-7 0 32,0 0 0,-1 0 0,1-1 0,-1 0 1,1 0-1,-1 0 0,0-1 0,-1 0 1,7-8-1,38-56 150,-28 36-229,34-52-2544,-53 77-947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39.3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0 338 6857,'0'0'2846,"6"-35"-2826,23-163 68,-23 174 1302,-5 24-1380,-1 0-1,0 0 1,0 0 0,1 0-1,-1 0 1,0 0 0,0 0-1,1 0 1,-1 0 0,0 0-1,0 0 1,1 0 0,-1 0 0,0 0-1,0 0 1,0 0 0,1 1-1,-1-1 1,0 0 0,0 0-1,1 0 1,-1 0 0,0 0-1,0 1 1,0-1 0,0 0-1,1 0 1,-1 0 0,0 1 0,0-1-1,0 0 1,0 0 0,0 1-1,0-1 1,1 0 0,-1 0-1,0 0 1,0 1 0,0-1-1,0 0 1,0 0 0,0 1-1,14 50-315,-9-32 481,-2-10-168,0-1-1,0 0 0,1 0 0,0 0 0,0 0 0,1-1 0,0 0 0,0 0 0,1 0 1,9 8-1,-12-12-17,1 0 1,0 0 0,0-1 0,0 0-1,1 1 1,-1-1 0,0-1 0,1 1-1,-1-1 1,1 1 0,0-2 0,-1 1-1,1 0 1,0-1 0,0 0 0,-1 0-1,1 0 1,0 0 0,0-1 0,8-2-1,-9 1 33,-1 1 0,0-1 0,1 1 0,-1-1 0,0 0 0,0-1 0,0 1 0,-1 0 0,1-1 0,0 0 0,-1 1 0,0-1 0,1 0 0,-1 0 0,2-4 0,27-58 268,-23 45-290,8-24 29,-13 33-25,1 0-1,0 0 0,1 0 1,0 1-1,0-1 0,1 1 1,8-10-1,-14 19-12,1 1 1,0-1-1,-1 1 1,1-1-1,0 1 1,-1-1-1,1 1 1,0 0-1,0 0 1,-1-1-1,1 1 1,0 0-1,0 0 0,-1 0 1,1 0-1,0 0 1,0 0-1,0 0 1,-1 0-1,1 0 1,0 0-1,0 0 1,0 0-1,-1 0 1,1 1-1,0-1 1,0 0-1,-1 1 0,1-1 1,0 1-1,-1-1 1,1 1-1,0-1 1,-1 1-1,1 0 1,19 23 2,-7-1 110,-2 2 1,0 0-1,-2 0 0,-1 0 1,-1 1-1,-1 0 1,3 30-1,1 190 1229,-10-237-1276,0 1 58,0 1-1,-1 0 1,0-1 0,-1 1-1,0-1 1,-1 0-1,0 1 1,0-1-1,-1-1 1,-1 1 0,-7 12-1,9-17-56,-1 1-1,0-1 0,-1-1 1,1 1-1,-1-1 1,0 0-1,0 0 1,0 0-1,0-1 0,-1 1 1,0-1-1,0-1 1,1 1-1,-1-1 0,-1 0 1,1 0-1,0-1 1,0 0-1,-12 1 1,3-1-21,-65 1-173,75-2 102,0 0 0,0-1 0,0 1 0,0-1 0,0-1 0,0 1 0,0-1 0,0 0 0,1 0 0,-1 0 0,0 0 0,-4-4 0,8 4-44,-1 0-1,0 1 0,1-1 1,0 0-1,-1 0 0,1 0 1,0 0-1,0-1 0,0 1 1,0 0-1,1 0 0,-1-1 1,0 1-1,1 0 0,0-1 1,0 1-1,-1 0 0,1-1 1,1 1-1,-1-1 0,0 1 1,0 0-1,2-4 0,-1 0-117,1 0-1,0 0 1,1 1-1,-1-1 0,1 1 1,0-1-1,6-7 1,8-9-506,161-222-6295,-147 188 3161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39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8186,'0'0'4723,"11"23"-4476,1-1-162,-2-3 14,-1 0-1,0 1 1,-2-1-1,0 1 1,7 38-1,6 142 1047,-18-148-1200,3 0-1,2-1 1,15 61-1,-7-77-2100,-14-34 1887,0 0 0,0 1 0,0-1 0,0 0 0,1-1 0,-1 1 0,0 0 0,1 0 0,-1 0 0,0-1 0,1 1 0,-1-1 0,1 1 0,-1-1 0,1 0 0,-1 0 0,1 1 0,-1-1 0,1 0 0,1 0-1,10 0-3782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0.0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285 100 2761,'0'0'9459,"-5"-13"-9263,-17-40-57,20 50-101,-1 0 0,1 1 1,0 0-1,-1-1 0,1 1 0,-1 0 1,1 0-1,-1 0 0,0 0 1,0 1-1,0-1 0,0 1 0,0 0 1,0 0-1,-1 0 0,1 0 1,0 0-1,-1 1 0,1-1 0,-5 1 1,-3 0 37,0 0 0,-1 0 0,-20 5 0,26-4-83,0 1 0,0 0-1,1 0 1,-1 0 0,1 1 0,-1 0 0,1 0-1,0 0 1,0 1 0,0 0 0,1 0 0,-1 0-1,1 0 1,0 1 0,0 0 0,1 0 0,-1 0-1,-4 10 1,3-5 10,0 1-1,1 0 0,0-1 1,1 1-1,0 1 1,1-1-1,0 0 1,0 22-1,2-31-11,0 0 0,0-1 0,-1 1-1,1 0 1,1-1 0,-1 1 0,0 0-1,0-1 1,1 1 0,-1 0 0,1-1-1,-1 1 1,1-1 0,0 1 0,-1-1-1,1 1 1,0-1 0,0 0 0,2 3-1,0-3-2,0 0-1,-1 0 0,1 0 0,0 0 0,0-1 0,-1 1 0,1-1 0,0 0 0,0 0 0,5 0 0,0 1-13,0-1-1,0 0 0,-1 0 0,1-1 0,0 0 1,0 0-1,-1-1 0,1 0 0,-1 0 0,0-1 0,0 0 1,1 0-1,-2-1 0,1 0 0,0 0 0,-1 0 1,10-9-1,81-74-5760,-80 74 1532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0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0 1 3529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0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0 339 3529,'153'-135'3531,"-116"107"-2461,-36 28-1061,-1 0-1,0 0 1,1-1-1,-1 1 1,0 0-1,1 0 1,-1 0-1,0 0 1,1 0-1,-1-1 1,0 1-1,1 0 1,-1 0-1,0 0 1,1 0-1,-1 0 1,1 0-1,-1 0 1,0 0-1,1 0 1,-1 1-1,0-1 0,1 0 1,-1 0-1,0 0 1,1 0-1,-1 0 1,0 1-1,1-1 1,-1 0-1,1 1 1,4 2 141,5 2 61,0 1 0,0 0-1,-1 1 1,1 0-1,-2 1 1,1-1-1,-1 2 1,0-1-1,-1 1 1,11 17-1,9 15 381,22 47 1,-42-75-420,-4-8-37,1 1 0,-1 0-1,-1 0 1,1 0 0,-1 0 0,0 1 0,2 11 0,-4-17 649,0-17 377,-1-23-1037,-3 0 0,0 0 0,-14-50 0,13 60-3,1 0-1,1 0 0,2-44 0,1 56-109,1 14-55,-1-1 0,1 1 0,0 0 0,0-1 0,0 1-1,0 0 1,0 0 0,1 0 0,0 0 0,-1 0 0,1 0-1,0 1 1,0-1 0,1 0 0,-1 1 0,0 0-1,1-1 1,-1 1 0,1 0 0,0 0 0,0 1 0,0-1-1,0 1 1,0-1 0,0 1 0,0 0 0,1 0 0,-1 0-1,6 0 1,10-3-554,0 1 0,0 0 1,34 2-1,-14 4-2386,-13 13-2254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4:03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1 620 3673,'0'0'4633,"30"-12"-4248,94-38-69,-120 49-284,1-1 0,-1-1 0,0 1 0,0 0 0,0-1 0,0 0 0,0 0 0,-1 0 0,1 0 0,-1-1 1,0 0-1,0 1 0,5-9 0,-7 8 28,1 0 0,-1 0 1,0-1-1,0 1 0,0 0 1,-1-1-1,1 1 1,-1-1-1,-1-5 0,1 1 63,0 8-127,-2 12-193,-29 37-163,27-42 349,-1-1 0,1 1 0,0-1 0,1 1-1,-1 1 1,1-1 0,0 0 0,1 1 0,-1-1 0,1 1 0,1 0 0,-1 0 0,0 9 0,2-11 25,0 1 1,0 0-1,0-1 0,1 1 1,-1 0-1,1-1 1,4 11-1,-4-14-11,1 1 0,0-1-1,0 0 1,0 0 0,0 0 0,0 0 0,0 0 0,0-1 0,1 1 0,-1-1 0,1 1-1,-1-1 1,1 0 0,-1 0 0,1 0 0,0 0 0,3 0 0,33 8 123,-1-2 1,2-2-1,-1-1 1,0-2-1,43-3 1,-30 0-43,-44 1-85,0 0 0,-1 0 0,1-1 0,-1 0 1,1-1-1,-1 0 0,1 0 0,-1 0 0,0-1 0,0 0 1,0 0-1,0-1 0,8-6 0,-11 6-19,0 1 0,0-1 0,-1 0 0,1-1 0,-1 1 0,0-1 0,0 1-1,0-1 1,-1 0 0,0 0 0,0 0 0,0 0 0,0-1 0,-1 1 0,0 0 0,0-1-1,0 1 1,-1-1 0,0-6 0,0 4-109,1 1 1,-2 0-1,1 0 0,-1 0 0,0-1 0,0 1 0,-1 0 1,0 0-1,-4-7 0,5 11 64,-1 1 1,-1-1-1,1 1 1,0-1-1,0 1 0,-1 0 1,1 0-1,-1 0 1,0 0-1,0 1 0,0-1 1,0 1-1,0-1 1,0 1-1,0 0 0,0 0 1,0 1-1,0-1 1,0 1-1,-1-1 0,1 1 1,-6 1-1,3-2 9,1 1-1,-1 0 1,1 1-1,-1-1 1,0 1-1,1 0 0,-1 0 1,1 1-1,0 0 1,-1 0-1,1 0 1,0 1-1,0-1 1,-6 6-1,3-1 48,-1 1 0,1 0 0,1 0 0,0 1-1,0 0 1,-7 14 0,9-15 95,1 0 1,1 1-1,-1-1 0,1 1 0,1 0 1,0 0-1,0 0 0,1 1 1,0-1-1,0 0 0,1 1 0,2 9 1,-2-18-79,0 0 8,1 0 0,-1-1 0,1 1-1,0 0 1,0 0 0,-1 0 0,1-1 0,0 1 0,0 0 0,0-1 0,0 1 0,0-1 0,0 1 0,0-1 0,0 0 0,0 1 0,0-1 0,0 0 0,0 0 0,0 1 0,0-1 0,0 0 0,1 0 0,-1 0 0,0 0 0,0-1 0,0 1 0,1 0 0,40-5 366,-26-1-294,-1 0 1,-1-2-1,1 1 0,-1-2 0,0 0 1,-1 0-1,0-2 0,-1 1 0,20-23 1,-9 11 54,41-44-172,-2-2 1,-4-3 0,-3-3 0,-3-2 0,63-123-1,-115 198 102,0 1-1,0-1 1,0 1-1,0-1 1,0 1-1,0-1 0,1 0 1,-1 1-1,0-1 1,0 1-1,0-1 1,1 1-1,-1 0 1,0-1-1,1 1 1,-1-1-1,0 1 0,1-1 1,-1 1-1,1 0 1,-1-1-1,1 1 1,-1 0-1,1 0 1,-1-1-1,1 1 0,-1 0 1,1 0-1,-1 0 1,1-1-1,-1 1 1,1 0-1,-1 0 1,1 0-1,0 0 1,3 21 745,-11 42-459,-32 62 729,-3 11 281,29-59-1238,3 1 0,3 0 0,5 105 0,2-183-138,0 1-143,0 0 0,0 0 0,0-1 0,0 1 0,0 0-1,0-1 1,0 1 0,0 0 0,0 0 0,0-1 0,1 1-1,-1 0 1,0-1 0,0 1 0,1 0 0,-1-1 0,1 1-1,-1 0 1,0-1 0,1 1 0,-1-1 0,1 1 0,-1-1-1,1 1 1,0-1 0,-1 1 0,1-1 0,-1 1 0,2 0-1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1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195 136 3609,'0'0'4602,"16"-9"-4291,49-30 21,-63 38-286,0-1 0,1 1 0,-1-1 0,0 0 0,0 0 0,-1 0 0,1 0 0,0 0 0,-1 0 0,1 0 1,-1-1-1,0 1 0,0-1 0,1 1 0,-2-1 0,1 1 0,0-1 0,0 1 0,-1-1 0,0 0 0,1 1 0,-1-1 0,0 0 0,0 1 0,-1-1 0,1 0 0,-1-3 1,-1-9 622,-3 14-566,-1-1 0,0 1 0,0 1 0,0-1 0,0 1 1,0 0-1,-8 1 0,6-1-10,-1 0-73,1 1 1,-1 0 0,1 0 0,-1 1 0,1 0 0,-1 0 0,1 1-1,0 0 1,0 0 0,0 1 0,0 0 0,1 0 0,0 1 0,0 0 0,0 1-1,-11 10 1,10-9 27,0 0 0,0 1 0,1 0 1,0 0-1,1 0 0,-1 1 0,2 0 0,-1 1 0,1-1 0,1 1 0,0 0 0,0 0 0,1 1 0,0-1 0,0 0 0,2 1 0,-1 0 1,1 0-1,1-1 0,0 1 0,1 14 0,0-22-40,0 0 0,0-1 0,1 1-1,-1 0 1,0 0 0,1-1 0,0 1 0,-1-1 0,1 1 0,0-1 0,0 0 0,0 0-1,1 0 1,-1 0 0,1 0 0,-1 0 0,1-1 0,-1 1 0,6 1 0,66 26 51,-39-17-17,-16-5-23,0-1 0,0-1 1,1 0-1,-1-2 1,29 3-1,101-6-743,-72-1-1192,-72 1 1602,0 0 0,-1 0-1,1-1 1,0 0 0,0 0 0,-1 0-1,1 0 1,0-1 0,-1 1-1,0-1 1,6-4 0,14-9-3472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1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3169,'0'0'7553,"216"150"-7233,-182-123-128,0-4-72,-11 0-32,5-4-40,-11-7-48,0-1-224,-5-3-640,-7-8-464,1 0-921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2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79 2577,'296'-64'6394,"-252"53"-4864,-39 8-1115,-8 3-153,-21 2 493,19-1-609,0 0 1,0 1-1,0-1 0,0 1 0,0 0 0,0 1 0,1-1 0,-1 1 1,1 0-1,-7 6 0,-42 40 118,46-42-218,-45 51 172,2 2 0,-63 100 1,109-154-300,1 0 0,-1 0 0,1 1 1,0-1-1,1 1 0,0 0 0,0-1 1,-2 12-1,2 32-6567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2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194 793 5113,'0'0'6484,"-9"-33"-6206,-29-111-62,22 94 73,-37-80 0,42 108-163,1 1-1,1-2 1,1 1-1,1-1 1,1 0-1,1-1 1,1 1-1,-2-33 1,6 46-143,0 1 0,0-1 0,1 1-1,0 0 1,1-1 0,0 1 0,1 0 0,5-13 0,-5 16 1,0 1 0,1-1 1,0 1-1,1-1 1,-1 1-1,1 1 0,0-1 1,0 1-1,0-1 0,1 1 1,0 1-1,6-4 1,0 1-5,0 0 1,1 1 0,-1 1-1,1 0 1,0 0 0,0 2-1,0 0 1,1 0-1,-1 1 1,1 0 0,16 3-1,-29-2 31,0 0 0,0 0 0,0 0 0,0 0-1,0 1 1,0-1 0,0 0 0,0 1 0,0-1-1,0 1 1,0-1 0,0 1 0,0 0 0,-1-1-1,1 1 1,0 0 0,0 0 0,-1-1-1,1 1 1,0 0 0,-1 0 0,1 0 0,-1 0-1,1 1 1,9 35 496,-10-29-326,1 1 0,-2-1 0,1 1 0,-1-1 0,0 1 0,-5 15 0,3-16-115,-1-1 0,0 1 0,-1-1 0,1 0 1,-2 0-1,1 0 0,-1-1 0,0 0 0,0 0 1,0-1-1,-1 1 0,0-1 0,0-1 0,-15 8 1,9-6-277,1-1 0,-2 0 1,1-1-1,0 0 1,-1-1-1,0-1 0,1 0 1,-21 0-1,26-2 13,6 0 21,1 1-1,0-1 0,-1 0 1,1 1-1,-1-1 1,1 0-1,0 0 0,-1 0 1,1 0-1,-1 0 1,1-1-1,-1 1 0,1 0 1,0-1-1,-1 1 1,1-1-1,0 1 0,-1-1 1,1 1-1,0-1 1,0 0-1,0 0 1,0 0-1,-1 0 0,1 0 1,0 0-1,0 0 1,1 0-1,-1 0 0,0 0 1,0 0-1,1-1 1,-1 1-1,0 0 0,1 0 1,-1-3-1,0-12-3858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3.2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0 4561,'0'0'3753,"30"9"-3200,95 27-5,-118-34-434,-1 0-1,0 1 0,1 0 1,-1 0-1,0 0 1,0 1-1,-1-1 0,1 2 1,-1-1-1,0 0 0,0 1 1,0 0-1,-1 0 0,0 1 1,1-1-1,-2 1 1,6 9-1,13 18 234,-21-33-320,-1 1 0,1-1 1,-1 0-1,1 0 1,-1 1-1,0-1 0,1 1 1,-1-1-1,1 0 1,-1 1-1,0-1 1,1 1-1,-1-1 0,0 1 1,1-1-1,-1 1 1,0-1-1,0 1 1,1-1-1,-1 1 0,0-1 1,0 1-1,0-1 1,0 1-1,0-1 0,0 1 1,0 0-1,0-1 1,0 1-1,0-1 1,0 1-1,0-1 0,0 1 1,0-1-1,-1 1 1,1-1-1,0 1 0,0-1 1,-1 1-1,1-1 1,0 1-1,-1-1 1,1 1-1,0-1 0,-1 1 1,1-1-1,-1 0 1,1 1-1,0-1 1,-1 0-1,1 1 0,-1-1 1,1 0-1,-1 0 1,0 0-1,1 1 0,-1-1 1,1 0-1,-1 0 1,1 0-1,-1 0 1,1 0-1,-1 0 0,0 0 1,-48 0 421,37-1-545,-55-1 81,38 0 47,0 1-1,-56 6 1,83-3-37,0-1 0,0 0 0,0 0 0,1 0 0,-1 1 1,1-1-1,-1 1 0,1 0 0,-1-1 0,1 1 0,0 0 1,0 0-1,0 0 0,0-1 0,0 1 0,0 0 0,0 1 0,1-1 1,-1 0-1,1 0 0,-1 3 0,-6 51 16,7 57 94,1-112-117,-1 0 1,1 0-1,0 1 1,0-1-1,1 0 0,-1 0 1,0-1-1,0 1 1,0 0-1,1 0 0,-1 0 1,0-1-1,1 1 1,-1-1-1,0 1 1,1-1-1,-1 0 0,1 1 1,-1-1-1,1 0 1,-1 0-1,1 0 0,-1 0 1,1 0-1,-1 0 1,3-1-1,44-2-509,-42 1 381,1-1 0,-1 0 0,0 0 0,0 0 0,0-1 0,0 1 0,-1-1-1,1-1 1,-1 1 0,0-1 0,-1 0 0,8-9 0,46-69-1883,-55 78 1852,30-50-1835,-8 8-845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3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 4785,'0'0'6184,"11"34"-5800,51 146 124,-62-180-502,0 0-1,0-1 1,0 1 0,0 0-1,0 0 1,0-1 0,0 1-1,0 0 1,0 0 0,0-1-1,0 1 1,0 0 0,0 0-1,0 0 1,1-1 0,-1 1-1,0 0 1,0 0 0,0 0-1,0-1 1,0 1-1,1 0 1,-1 0 0,0 0-1,0 0 1,0-1 0,1 1-1,-1 0 1,0 0 0,0 0-1,0 0 1,1 0 0,-1 0-1,0 0 1,0 0 0,1 0-1,-1 0 1,0 0-1,0 0 1,1 0 0,-1 0-1,0 0 1,0 0 0,1 0-1,-1 0 1,0 0 0,0 0-1,0 0 1,1 0 0,-1 0-1,0 0 1,0 0 0,0 1-1,1-1 1,-1 0-1,0 0 1,0 0 0,0 0-1,1 1 1,-1-1 0,0 0-1,0 0 1,0 0 0,0 1-1,0-1 1,9-25 364,-8 22-347,7-25-105,2 1 1,1 1 0,1 0-1,1 0 1,21-29 0,-33 53 75,1 1 1,-1-1 0,1 1-1,-1 0 1,1 0-1,0-1 1,0 1 0,0 0-1,-1 0 1,1 0 0,0 1-1,0-1 1,0 0 0,1 1-1,-1 0 1,0-1-1,0 1 1,0 0 0,0 0-1,0 0 1,0 0 0,5 1-1,-4-1 66,0 1 0,0 0-1,0 0 1,0 0 0,0 0-1,0 0 1,0 0 0,0 1 0,-1 0-1,1-1 1,0 1 0,-1 0-1,1 0 1,2 3 0,3 8 216,1 0-1,-1 0 1,-1 1 0,-1 0-1,0 0 1,-1 1 0,0 0 0,4 24-1,3 46-1281,-9-4-6420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4.1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362 9 9274,'0'0'4692,"-12"-1"-4584,-2-1-103,-64-4-42,70 6 33,1 0 0,-1 1 0,1 0 0,-1 0 0,1 0 1,0 1-1,0 0 0,-1 0 0,-6 4 0,12-5-22,-1 1-1,1-1 1,0 1-1,0-1 1,0 1-1,0 0 1,0-1 0,0 1-1,1 0 1,-1 0-1,1 1 1,-1-1 0,1 0-1,0 0 1,0 1-1,-2 2 1,3-4 9,0 1 1,0-1-1,0 1 0,0 0 0,0-1 1,0 1-1,0-1 0,1 1 1,-1-1-1,0 1 0,1-1 1,-1 1-1,1-1 0,0 1 1,-1-1-1,1 0 0,0 1 1,0-1-1,0 0 0,0 0 1,0 1-1,0-1 0,0 0 1,0 0-1,1 0 0,-1 0 0,3 1 1,23 16 63,-10-8-74,-1 1 0,0 0-1,15 15 1,-28-22 79,1 0-1,-1-1 1,1 1-1,-1 1 1,0-1 0,-1 0-1,1 1 1,-1-1 0,0 1-1,0 0 1,0 0 0,-1 0-1,1 0 1,-1 0 0,-1 0-1,1 8 1,0-8 96,-1 0 0,0 0 0,-1 0-1,1 0 1,-1 0 0,0 0 0,0-1 0,-1 1 0,0 0 0,1-1 0,-1 1-1,-3 4 1,0-3-65,0-1 0,0 0 0,0 0 0,-1 0 0,0 0 0,0-1 0,-10 6 0,-3 1-140,-1-1 0,-1 0 1,0-2-1,-40 12 0,44-16-1143,-1 0 0,1-2 0,-30 2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4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8690,'0'0'3409,"23"180"-3329,-23-153-8,0-8 8,0-3 0,0-5-80,-11-11-4961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5.2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268 158 4537,'0'0'6133,"0"-10"-5919,0 8-201,0-1-1,0 0 1,0 1 0,0-1 0,0 0 0,0 1 0,-1-1-1,1 0 1,-1 1 0,0-1 0,1 0 0,-1 1 0,0 0 0,-1-1-1,1 1 1,0-1 0,-1 1 0,0 0 0,1 0 0,-1 0 0,0 0-1,0 0 1,0 0 0,0 1 0,0-1 0,0 1 0,-1-1-1,1 1 1,-1 0 0,1 0 0,-1 0 0,-2-1 0,-3-1 80,1 1 1,-1 0-1,0 0 0,0 1 1,0 0-1,0 1 1,0-1-1,0 1 1,-1 1-1,1 0 0,-8 2 1,11-2-78,0 0 0,0 1 1,1 0-1,-1 0 0,0 1 0,1-1 1,-1 1-1,1 0 0,0 0 0,0 1 1,0-1-1,0 1 0,1 0 0,0 0 1,-1 0-1,1 0 0,-4 8 0,1 2 2,0-1-1,1 1 0,0 0 1,1 0-1,1 1 1,-4 25-1,3 91 611,5-93-289,-1-37-329,0 1-1,0-1 1,0 1 0,0-1 0,1 0 0,-1 1 0,1-1 0,-1 0 0,1 1 0,-1-1 0,1 0 0,0 0 0,-1 1 0,1-1 0,0 0-1,0 0 1,0 0 0,0 0 0,0 0 0,0 0 0,0 0 0,0-1 0,1 1 0,-1 0 0,0-1 0,0 1 0,1 0 0,-1-1 0,0 0-1,1 1 1,-1-1 0,0 0 0,1 0 0,-1 1 0,1-1 0,-1 0 0,1 0 0,0-1 0,3 1 34,0 0 0,0-1 0,0 0 0,-1 0 0,1 0 0,0 0 0,-1-1 0,1 0 0,-1 0 0,0 0-1,6-4 1,5-7-50,0 0 0,-1-1 0,0-1 0,-1 0 0,-1 0 0,0-2 0,-1 1 0,13-28 0,-11 16-1073,-1-1 0,-1 0 0,-1-1 0,10-54 0,-12 41-2476,2 10-1981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5.6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4337,'0'0'6360,"6"28"-6064,21 92 119,-24-101-77,0 0 0,-1 0 0,-1 1 0,-2 32 0,-1-3 460,16-71-1124,-2-10 280,2 0 0,1 0 0,2 1 0,30-40 0,-44 67 70,0 1-1,1 0 1,0 1-1,0-1 0,-1 0 1,2 1-1,-1 0 1,0 0-1,0 0 1,1 1-1,-1-1 1,1 1-1,-1 0 1,1 0-1,4 0 0,-5 1 48,0-1 0,-1 1-1,1 0 1,0 0-1,0 0 1,-1 1 0,1-1-1,0 1 1,-1 0-1,1 0 1,-1 0 0,1 0-1,-1 1 1,1 0-1,-1-1 1,0 1-1,0 0 1,0 1 0,3 2-1,2 5 71,-1 0 0,0 0 1,-1 1-1,-1 0 0,0 0 0,0 1 0,-1-1 0,0 1 0,-1 0 0,3 19 1,-3-6-672,-1 1 0,-1-1 0,-1 0 0,-5 32 0,-3-37-2524,-11-4-1713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9:34:35.004"/>
    </inkml:context>
    <inkml:brush xml:id="br0">
      <inkml:brushProperty name="width" value="0.2" units="cm"/>
      <inkml:brushProperty name="height" value="0.2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8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466 600 8786,'0'0'5141,"15"-21"-5106,7-11-19,3-2 10,20-40 0,-40 63 41,0 1 1,-1 0 0,0-1-1,-1 0 1,0 0 0,-1 0-1,0 0 1,1-14 0,-2-12 296,-4-43 0,1 69-347,0 1 0,0-1-1,-1 1 1,-1-1 0,0 1 0,0 0-1,-1 0 1,0 1 0,-1-1-1,0 1 1,0 0 0,-10-10 0,11 13 19,-1 0 0,1 0 0,-1 0 0,-1 1 0,1 0 1,-1 0-1,1 1 0,-1-1 0,-1 1 0,1 1 0,-1 0 1,1 0-1,-1 0 0,0 1 0,0 0 0,-15-1 0,22 3-37,0 0-1,0 0 1,0 0-1,1 1 0,-1-1 1,0 0-1,0 1 0,0-1 1,1 1-1,-1-1 0,0 1 1,0 0-1,1-1 0,-1 1 1,0-1-1,1 1 0,-1 0 1,1 0-1,-1-1 0,1 1 1,-1 0-1,1 0 0,0 0 1,-1 0-1,1-1 1,0 1-1,-1 2 0,-4 30-90,3-23 74,-12 128 134,5 252 0,11-250 103,9 497 332,-10-611-566,-1-17 36,1-1 0,-1 1 0,-1 0 0,1-1 0,-4 16 0,3-22-29,0 1-1,0-1 1,0 0-1,0 0 1,0 0-1,0 0 1,-1 0-1,1-1 0,0 1 1,-1 0-1,0-1 1,1 1-1,-1-1 1,0 1-1,0-1 1,0 0-1,0 0 1,0 0-1,0 0 1,0 0-1,0 0 1,0 0-1,-1-1 1,1 1-1,0-1 1,-4 1-1,-5 0-256,0 0 0,0-1 0,0 0 0,0 0 0,0-1 0,0-1 0,0 1 0,0-2 0,1 0 0,-1 0 0,-14-7 0,3-2-992,2-1-1,-1-1 0,2 0 0,-19-19 1,-14-13-3592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8.4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35 8810,'0'0'2180,"57"2"-1279,184 3-191,96-4 1085,-161-1-2432,-173 0 316,0 0 0,0 0 0,0 0 1,-1-1-1,1 0 0,0 1 0,0-1 0,0 0 0,-1 0 1,1 0-1,0-1 0,-1 1 0,1-1 0,-1 1 0,0-1 1,1 0-1,-1 0 0,0 0 0,0 0 0,2-3 1,3-10-5062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8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275 1 7562,'0'0'6642,"-16"23"-6440,-1 0-104,0 1 86,0 0 0,1 1 0,2 1-1,-14 34 1,-1 10 178,3 1-1,3 1 0,3 1 0,3 1 0,4 1 1,-6 103-1,19-158-409,-3 29 91,3-1 0,10 78 0,-7-110-226,0 0-1,1 0 0,1-1 0,1 1 1,0-1-1,1-1 0,0 1 1,1-1-1,1 0 0,0-1 0,19 21 1,-25-31-164,0 1 0,0-1 0,0 0 1,1 0-1,-1 0 0,1-1 0,0 1 0,0-1 0,0 0 1,0 0-1,0 0 0,0 0 0,1-1 0,-1 0 1,0 0-1,1 0 0,-1 0 0,1-1 0,5 0 1,8 0-4002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9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57 7466,'0'0'3912,"23"33"-3681,70 109-47,-83-126 8,-1 0-1,-1 1 1,-1 0-1,0 0 1,-1 0 0,-1 1-1,-1 0 1,-1 0-1,0 1 1,-1-1-1,-1 0 1,-1 1-1,-3 32 1,1 12 718,-31-62-994,30-2 46,1 1 0,-1-1 1,1 0-1,-1 0 1,1 0-1,-1 0 1,1 0-1,0 0 0,-1-1 1,1 1-1,0-1 1,0 1-1,0-1 0,0 0 1,1 0-1,-1 0 1,0 0-1,1 0 1,-1 0-1,1 0 0,0-1 1,0 1-1,0-1 1,0 1-1,0-1 0,0 1 1,0-1-1,1-2 1,-3-10-102,1 1 1,1-1-1,0-26 1,1 29 93,1 7 31,-1-1-1,1 0 0,0 1 0,1-1 1,-1 1-1,1 0 0,0-1 0,0 1 1,1 0-1,0 0 0,0 0 1,0 0-1,8-8 0,5-4 11,0 0 0,22-16 0,-7 6 5,31-28 78,-17 17 90,-3-2-1,63-76 1,-103 255 2082,-4-45-2097,5 109-23,3-166 81,-6-36-402,0 1 1,0-1 0,0 0 0,0 0 0,1 0-1,-1 1 1,0-1 0,1 0 0,-1 0 0,1 0-1,0 0 1,-1 1 0,1-1 0,0 0 0,-1 0-1,1 0 1,0-1 0,0 1 0,0 0 0,0 0-1,0 0 1,2 0 0,-1-4-3046,2-17-1417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49.9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8850,'0'0'6225,"29"200"-6097,-24-146 200,1-4-56,0 0-120,-6-4-104,0-4-48,0-4-216,0-3-752,0-12-1080,0-11-1833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50.2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2617,'0'0'9826,"125"0"-9690,-91 4-88,0 0-40,6 0-8,-6-1-32,0-3-400,12 0-617,-12 0-807,-6 0-953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51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634 0 3241,'0'0'11513,"-14"0"-10569,-2 1-848,0 1 0,0 1 1,1 0-1,-1 0 0,1 2 0,0 0 1,-21 10-1,13-4 30,1 2 1,0 0-1,0 1 0,-20 17 1,35-25-133,-38 38-243,42-41 228,1 1 0,0-1 0,-1 1 0,2-1-1,-1 1 1,0 0 0,1-1 0,-1 1 0,1 0 0,0 0-1,1 0 1,-1 0 0,0 7 0,2-9-9,-1 0 1,0 0 0,1 0-1,-1 0 1,1 0-1,-1-1 1,1 1-1,0 0 1,0 0-1,0 0 1,0-1 0,0 1-1,0 0 1,1-1-1,-1 1 1,1-1-1,-1 1 1,1-1-1,-1 0 1,1 0 0,0 0-1,1 2 1,50 19-257,-25-11 207,-27-11 87,0 1 0,-1-1 0,1 1 0,0-1 0,-1 1 0,1-1 0,-1 1 0,1-1-1,-1 1 1,1-1 0,-1 1 0,0 0 0,1-1 0,-1 1 0,0 0 0,1 0 0,-1-1 0,0 1 0,0 0-1,0-1 1,0 1 0,0 0 0,1 0 0,-1 0 0,-1-1 0,1 1 0,0 0 0,0 0 0,0-1-1,0 1 1,0 0 0,-1 1 0,-9 18 143,-8-6-109,0 0 1,0-1-1,-1-1 0,-26 12 0,-25 17-26,52-29 0,-10 7 47,-43 36 0,65-49-59,-1 1 0,0 0 0,1 0 0,1 0 0,-1 1 0,1 0 0,0 0 0,1 0 0,0 0 0,-6 17-1,9-21-8,0 0 0,0-1 0,1 1 0,-1 0 0,1-1-1,-1 1 1,1 0 0,0 0 0,1 0 0,-1-1 0,1 1-1,-1 0 1,1 0 0,0-1 0,2 6 0,-1-7-3,0 0 0,0 1 0,-1-1 0,1 0 0,1 0 1,-1 0-1,0-1 0,0 1 0,1 0 0,-1-1 0,1 0 0,-1 1 0,1-1 1,0 0-1,-1 0 0,1-1 0,0 1 0,0 0 0,-1-1 0,4 0 0,34 4-237,0-3 0,72-6-1,-98 4-202,-1-2 0,1 0 1,-1 0-1,0-1 0,16-8 0,28-17-4309,-38 17-161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51.5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313 0 5145,'0'0'5716,"34"35"-5536,107 114 252,-128-135-210,0 0-1,-2 1 0,0 0 1,10 19-1,-17-26-13,-1 1 0,0-1 0,0 1 0,-1 0 0,2 13 0,0 2 123,4 38 309,-3 1 0,-2 0 0,-7 70 0,3-89-495,-1-21-89,-1 0 0,-1 0 1,0-1-1,-2 1 0,-1-1 1,-11 27-1,-69 122 44,77-152-97,-27 45-111,-2-1 1,-2-2-1,-91 100 0,119-149-505,0 0 1,0-1-1,-1-1 0,0 0 0,-1-1 0,0-1 0,0 0 0,-27 9 0,-4 0-3159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53.0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 5297,'0'0'7307,"8"-1"-7792,260-2 968,-172 3-6017,-82 0 482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53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8554,'0'0'1608,"250"0"-1536,-193 0-72,-6 0-8,-6 0-256,18 0-352,-18 4-472,-11 0-1065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9:35:07.325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54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0 661 6489,'0'0'2884,"40"-32"-2356,130-108-131,-114 95-240,43-40-40,-89 74-58,0 0 0,0-1 1,-2-1-1,1 0 0,9-20 1,-13 18 88,-1 0 1,0 1 0,-1-1-1,0-1 1,-2 1 0,0 0 0,0 0-1,-1-1 1,-4-24 0,4 36-118,0 1 1,-1-1 0,1 1 0,-1-1-1,0 1 1,0-1 0,0 1-1,0-1 1,-1 1 0,1 0 0,-1 0-1,0 0 1,0 0 0,0 0-1,0 0 1,0 0 0,-1 1 0,1-1-1,-1 1 1,0-1 0,0 1 0,0 0-1,-5-2 1,0 1-13,-1 0 1,1 0-1,-1 1 1,0 0-1,0 1 1,0 0-1,0 0 0,-11 1 1,16 1-30,1-1 1,0 1-1,0 0 1,0 0-1,0 0 1,0 0-1,0 0 1,1 0-1,-1 1 1,0 0-1,0-1 1,1 1 0,-1 0-1,1 0 1,0 0-1,0 1 1,0-1-1,0 0 1,0 1-1,0 0 1,0-1-1,1 1 1,-1 0-1,1 0 1,0 0-1,0 0 1,0 0-1,0 3 1,-3 8-5,1 1 1,0-1 0,1 0 0,0 28-1,1 18 197,2 0-1,3-1 1,3 0-1,23 98 1,-2-62 437,-4 1-1,-5 1 1,-3 1 0,4 157 0,-20-236-632,1-12 45,-1 1 0,0-1 1,-1 0-1,1 0 0,-1 1 1,-1-1-1,-2 9 1,3-14-53,0 0 0,-1 0 0,1 1 0,-1-1 0,1 0 0,-1-1 0,0 1 1,0 0-1,0 0 0,0-1 0,0 1 0,0-1 0,0 1 0,-1-1 1,1 0-1,0 0 0,-1 0 0,1-1 0,-1 1 0,1 0 0,-1-1 0,1 1 1,-1-1-1,1 0 0,-4 0 0,-4 1-230,0 0 0,0-1 0,0 0 0,0-1 0,0 0 0,-18-5 0,25 5 67,-1 0-1,1-1 1,0 1-1,0-1 1,0 0 0,0 0-1,0 0 1,0 0 0,1 0-1,-1-1 1,1 0-1,-1 1 1,1-1 0,0 0-1,0 0 1,0 0 0,0 0-1,1 0 1,0-1-1,-1 1 1,1 0 0,0-1-1,-1-4 1,-1-54-3165,4 41 1688,-1-20-2608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54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1768,'0'0'9130,"147"0"-8874,-107 4 56,6-1-128,5 5 1,-6-4-185,12-4-793,-6 0-1087,-11 0-2025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54.7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219 0 8210,'0'0'5510,"-21"36"-5286,-66 119 287,74-130-268,1 0-1,2 1 1,0 0-1,2 0 1,1 1-1,-4 30 1,2-10 56,-5 45-206,3 0 0,5 0 0,10 164 0,-4-248-312,1 0 0,0-1 1,1 1-1,0 0 1,0-1-1,0 0 0,1 1 1,0-1-1,1 0 1,0 0-1,0-1 1,0 1-1,7 7 0,-5-7-493,1-1-1,0 0 0,-1 0 0,2 0 0,-1-1 1,16 8-1,-1-4-2220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55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3953,'0'0'6744,"17"34"-6521,48 109 25,-61-134-150,0 0 1,0 0-1,-1 1 0,-1-1 1,1 1-1,-1 0 1,-1 0-1,0-1 0,0 1 1,-1 0-1,-2 17 0,0 8 382,2-33-459,0-1 0,0 1 1,0-1-1,0 1 0,0-1 0,-1 1 0,1-1 0,0 1 1,-1-1-1,1 0 0,-1 1 0,0-1 0,1 0 1,-1 1-1,0-1 0,0 0 0,1 0 0,-1 0 0,0 1 1,0-1-1,0 0 0,-1 0 0,1-1 0,0 1 1,0 0-1,0 0 0,-1 0 0,-1 0 0,0 0-79,-1-1-1,1 1 1,0-1-1,-1 1 1,1-1-1,-1 0 1,1 0-1,0-1 1,-1 1-1,1-1 1,-6-1-1,8 1 25,-1 0 1,1 0-1,-1-1 0,1 1 0,-1 0 1,1-1-1,0 1 0,0-1 0,-1 1 0,1-1 1,0 0-1,0 1 0,1-1 0,-1 0 1,0 0-1,1 0 0,-1 1 0,1-1 1,-1 0-1,1 0 0,0 0 0,0 0 1,0 0-1,0 0 0,0 0 0,0 0 1,0 0-1,1-2 0,0-2-5,0-1 0,-1 1 1,2 0-1,-1-1 0,1 1 0,0 0 0,5-9 0,4 1 17,0 1 0,1 0-1,1 1 1,0 1-1,1 0 1,25-16 0,22-18 52,-54 38 15,-1 1 52,1 1 0,-1-1-1,1 1 1,0 0-1,0 1 1,0-1-1,1 1 1,9-3 1117,-16 21-982,8 45 648,-5-23-634,2 0-1,2 0 1,21 62-1,-28-94-365,1-1-1,0 0 1,-1 1 0,1-1-1,0 0 1,0 0 0,1 0-1,-1-1 1,1 1-1,-1 0 1,1-1 0,0 0-1,0 1 1,0-1 0,0 0-1,0-1 1,1 1 0,-1-1-1,1 1 1,-1-1 0,1 0-1,-1 0 1,1 0 0,-1-1-1,7 1 1,-5-1-260,1-1 0,-1 1-1,1-1 1,-1 0 0,1-1 0,-1 1 0,0-1 0,0 0 0,0 0 0,0-1-1,0 1 1,0-1 0,-1 0 0,1-1 0,-1 1 0,6-6 0,9-14-1958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56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68 0 120,'0'0'10684,"25"25"-10151,78 81 121,-95-96-507,0 0 0,-1 0 1,0 0-1,-1 1 0,0 0 1,-1 0-1,0 0 0,-1 1 1,5 16-1,-5-6 150,-1 1-1,-1 0 0,-1 26 1,0-10-49,-1 246 812,-2-262-1093,-1 0-1,-1 0 1,-1 0 0,0 0-1,-2-1 1,-1 0 0,-1 0-1,0-1 1,-2 0 0,0 0-1,-2-2 1,0 1 0,-17 18-1,24-32-344,0 0 1,-1-1-1,1 0 0,-1 0 0,0 0 0,-1-1 1,1 0-1,-1 0 0,0-1 0,0 0 0,0 0 0,-14 2 1,-12 0-3434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57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 2601,'0'0'5905,"3"9"-5833,4 16 523,-1 1 0,-2-1-1,2 53 1,-7 93 977,-1-67-1992,2-86 123,1-12-48,0 0-1,-1 0 0,0 0 1,0 0-1,-1 0 1,0 0-1,0-1 0,0 1 1,-1 0-1,1 0 0,-1-1 1,-1 1-1,-5 9 0,-14 6-4507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58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51 5817,'0'0'3121,"295"-50"-3009,-255 50-40,0 0 0,-6 0-64,-6 0-8,6 0-40,0 0-400,-5 4-728,-7 0-1649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2:59:59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702 7 4321,'0'0'9613,"-7"-2"-9421,-11 0-80,0 1 1,0 0 0,0 1 0,0 1-1,0 0 1,1 1 0,-1 2-1,0 0 1,1 0 0,0 2-1,0 0 1,-25 13 0,8-1-36,0 2 1,1 1-1,0 1 1,-53 51-1,84-72-91,0 1 1,0 0-1,0-1 0,0 1 0,1 0 1,-1 0-1,1 0 0,-1 0 1,1 0-1,0 0 0,0 0 0,0 0 1,0 1-1,0-1 0,0 0 0,0 1 1,1-1-1,0 0 0,-1 1 0,1-1 1,0 1-1,0-1 0,0 1 1,0-1-1,1 0 0,0 4 0,0-3-6,1 0-1,0-1 0,0 1 0,0 0 1,0-1-1,0 1 0,0-1 0,1 0 1,-1 0-1,1 0 0,0 0 0,0 0 1,-1 0-1,1-1 0,0 1 0,0-1 1,6 2-1,14 3 2,23 10 30,-44-15-16,-1 0 0,1 0 0,-1 0 1,0 0-1,1 0 0,-1 0 0,0 0 0,0 1 0,1-1 0,-1 0 0,0 1 0,-1-1 0,1 1 1,0-1-1,0 1 0,0 0 0,-1-1 0,1 1 0,-1 0 0,0-1 0,1 1 0,-1 0 0,0 2 1,0 2 3,-1 0 0,0-1 1,0 1-1,0-1 1,-1 1-1,0-1 1,0 0-1,0 0 1,-1 0-1,1 0 0,-1 0 1,-5 7-1,-52 52-32,29-32-5,-4 6 10,1-3 22,1 2 0,2 2 0,-44 71 0,74-108 1,0-1 1,0 0-1,0 0 1,0 1-1,0-1 1,0 0 0,1 1-1,-1-1 1,1 1-1,-1-1 1,1 1-1,-1-1 1,1 1-1,0-1 1,0 1-1,0 0 1,0-1-1,0 1 1,0-1-1,0 1 1,0-1-1,1 1 1,-1 0-1,0-1 1,1 1-1,0-1 1,-1 0-1,1 1 1,0-1-1,0 1 1,0-1 0,0 0-1,0 0 1,0 0-1,0 1 1,0-1-1,0 0 1,0 0-1,1 0 1,-1-1-1,0 1 1,1 0-1,2 1 1,5 0 27,1 1 0,-1-1 0,1-1 0,0 0 0,16 0 0,-14 0 36,2 0-53,36 1-205,-1-1 1,58-6-1,-101 3 7,0 1-1,1-1 1,-1 0-1,0-1 1,0 1-1,0-1 0,0-1 1,-1 1-1,1-1 1,-1 0-1,0 0 0,5-5 1,1-2-735,-1 0 0,0-1 1,15-24-1,-6 1-3010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0:10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209 873 280,'0'0'3937,"-8"1"-3608,-50 0 494,24-1-117,1 1 0,-43 7 0,85-12-45,0 0-1,0 0 1,0-1 0,-1-1 0,1 1-1,-1-1 1,8-8 0,70-65-615,-61 56 414,-5 4-307,35-32 100,90-106-1,-131 139-239,-1-1-1,0 0 1,-2-1 0,0 0-1,-1-1 1,-1 0 0,-1 0-1,-1-1 1,-1 0 0,6-35-1,-10 37-10,6-79 16,-7 92-25,-1-1 1,-1 1-1,1-1 1,-1 1-1,-1-1 0,1 1 1,-1 0-1,0 0 0,-1-1 1,-3-5-1,4 10 7,0 0 0,0 0 0,0 1 0,0-1 0,0 1 0,-1 0 0,1 0-1,-1 0 1,0 0 0,0 0 0,1 0 0,-1 1 0,0-1 0,0 1 0,-1 0 0,-2-1 0,-53-3-519,57 9 488,0-1 1,1 1-1,-1 0 1,1 0-1,0 0 0,0 0 1,0 0-1,0 6 1,1-8 5,-5 42 62,1-1 1,5 81-1,1-43 84,21 386 559,-7-338-478,4 27 137,1 159 1,-21-314-421,0 0 0,-1 0 0,1 0 0,0 0 1,0 0-1,0 0 0,-1 0 0,1 0 1,0 0-1,-1 0 0,1 0 0,-1 0 0,1-1 1,-1 1-1,1 0 0,-1 0 0,0 0 1,1-1-1,-1 1 0,0 0 0,0 0 0,0-1 1,1 1-1,-1-1 0,0 1 0,0-1 1,0 1-1,0-1 0,-2 1 0,-31 2-5433,30-3 4622,-13 0-4955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0:10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38 7194,'0'0'1864,"44"0"-1389,145 0 41,-28 2 582,59-4-1837,-217 2 483,1 0 1,-1-1 0,1 1 0,-1-1-1,1 1 1,-1-1 0,0 0 0,1-1-1,-1 1 1,0 0 0,0-1 0,0 0-1,0 0 1,5-3 0,5-14-4404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4:38.51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401 15 1320,'2'-8'12142,"-79"4"-12727,39 2 536,-54 4 1,84-1 30,1 1 1,-1 0-1,0 0 0,0 1 0,1 0 1,0 0-1,-1 1 0,1 0 0,0 0 1,1 1-1,-1-1 0,1 2 0,0-1 1,0 1-1,1-1 0,-1 2 0,1-1 1,1 1-1,-6 8 0,1 1 1,0 1 0,2-1-1,0 1 1,0 1 0,2-1-1,0 1 1,-3 24 0,6-13-6,2 58 1,1-35-56,0-49 77,-1 0-1,1 0 1,0-1-1,0 1 1,0 0 0,0 0-1,1-1 1,-1 1 0,1-1-1,0 1 1,-1-1-1,1 0 1,0 0 0,0 0-1,1 0 1,-1 0-1,0 0 1,1 0 0,-1-1-1,4 3 1,60 28-21,-57-28 17,21 8-16,1-1 0,-1-2-1,1-1 1,1-1 0,0-2 0,0-1 0,55-1 0,-77-2 17,0-1 0,0-1 0,-1 0 0,1 0 0,0-1 0,0 0 0,-1 0 0,1-1 0,-1-1 1,1 1-1,-1-2 0,12-6 0,-14 6 42,0 1 0,0-1 0,-1 0 0,1 0-1,-1-1 1,0 1 0,-1-2 0,1 1 0,-1 0 0,-1-1 0,1 0 0,-1 0 0,0-1 0,5-14 0,-4 4 113,-1-1 1,0 1 0,-2-1-1,0 0 1,-1-30 0,-1 28-59,0 3-43,0 0 1,-1 1-1,-5-30 0,4 40-37,0 1 0,0 0 1,-1 0-1,1 0 0,-1 1 0,0-1 0,-1 1 1,0-1-1,1 1 0,-2 0 0,1 0 0,-1 1 0,-8-8 1,6 7-109,-1 0 0,1 0 1,-1 1-1,0 0 1,-1 1-1,1-1 0,-1 1 1,1 1-1,-15-3 0,11 3-652,-1 1 0,0 1 0,0-1 0,0 2 0,1 0 0,-17 3 0,-2 6-3762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0:11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6345,'0'0'5227,"1"8"-5197,16 175 991,1 1-1802,-3-65-3527,-9-83 183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0:11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426 4 6209,'0'0'5988,"-12"-1"-5830,2 0-96,5 1-37,1-1 0,-1 0 0,1 1 1,-1 0-1,0 0 0,1 1 0,-1-1 0,0 1 1,1 0-1,-1 0 0,1 0 0,0 1 1,-1 0-1,1 0 0,0 0 0,-5 3 0,-15 15 193,1 0 0,1 2 0,0 0-1,2 2 1,1 0 0,1 1 0,1 1-1,1 0 1,-12 29 0,6-7-79,3 2 0,1-1 1,3 2-1,-13 76 0,21-65-94,2 118 0,5-139-69,0-35-69,1 0 0,0 0 0,-1 1 0,2-2 0,-1 1 0,1 0 0,0 0 0,0 0 0,1-1 0,0 1 0,-1-1 0,2 0 0,-1 0 0,1 0 0,0 0 0,0-1 0,0 1 0,0-1 0,6 4 0,-4-4-207,-1 0 0,1-1 1,-1 1-1,1-1 1,0 0-1,0-1 1,1 1-1,-1-1 1,0-1-1,1 1 1,-1-1-1,1 0 0,-1-1 1,1 1-1,0-1 1,-1-1-1,1 1 1,-1-1-1,1 0 1,-1 0-1,1-1 0,-1 0 1,0 0-1,0-1 1,0 0-1,0 0 1,8-5-1,26-28-3917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0:12.4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8 4257,'0'0'5498,"9"29"-5210,25 88-21,-31-104-58,0 0 0,0 0-1,-2 0 1,1 0 0,-2 0-1,0 0 1,-2 18 0,0 8 638,2-37-831,0-1 0,0 1 1,-1-1-1,1 1 0,0-1 0,-1 0 1,1 1-1,-1-1 0,0 1 0,1-1 1,-1 0-1,0 1 0,0-1 0,0 0 1,0 0-1,0 0 0,0 0 0,0 0 1,0 0-1,0 0 0,-1 0 0,1 0 1,0 0-1,0-1 0,-1 1 1,1-1-1,-1 1 0,1-1 0,-1 1 1,1-1-1,-1 0 0,1 0 0,-1 1 1,1-1-1,-1 0 0,1 0 0,-2-1 1,0 1-41,1 0 0,0 0 0,-1 0 0,1-1 0,0 1 0,-1-1 0,1 1 0,0-1 0,0 0 1,-1 0-1,1 0 0,0 0 0,0 0 0,0 0 0,0-1 0,1 1 0,-1-1 0,0 1 0,0-1 0,1 0 0,-1 0 1,1 0-1,-3-3 0,3 1-13,-1-1 0,1 1 1,0 0-1,0 0 0,0-1 0,0 1 1,1 0-1,0-1 0,0 1 0,0-1 1,0 1-1,1 0 0,-1-1 0,1 1 1,0 0-1,1 0 0,-1-1 1,1 1-1,0 0 0,0 0 0,0 1 1,0-1-1,1 0 0,-1 1 0,1-1 1,0 1-1,0 0 0,0 0 0,1 0 1,-1 0-1,1 1 0,7-5 0,190-141 17,-165 109 1654,-36 64-551,-2 48-874,0-41-172,1 1 1,2-1-1,9 60 1,-9-89-111,-1 0 0,1 1 0,0-1 0,0 0 0,1 0 0,-1 0 0,1-1 0,-1 1 0,1 0 0,0-1 0,0 1 0,0-1 0,0 1 0,1-1 0,3 3 0,-3-3-238,-1-1 0,1 0 0,0 0 1,-1 0-1,1 0 0,0 0 0,0 0 0,0-1 1,-1 0-1,1 1 0,0-1 0,0 0 0,0 0 0,0-1 1,0 1-1,0-1 0,0 1 0,3-2 0,16-8-3808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0:12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4337,'0'0'6448,"19"31"-5793,57 103 21,-71-125-587,-1 1 0,0-1 0,-1 0 0,0 1 0,-1 0 1,0-1-1,-1 1 0,0 0 0,0 0 0,-1 0 0,-1 14 0,0 5 184,1 3-28,-4 133 875,1-139-1014,-1-1-1,0 0 1,-2 0 0,-14 36-1,-59 120-525,18-67-3315,38-74 117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0:14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1 7090,'0'0'3268,"0"34"-3140,0 225 1106,0 8-1693,0-265 251,0-1 1,0 0-1,0 1 0,0-1 0,0 1 1,0-1-1,0 0 0,-1 1 0,1-1 0,0 0 1,-1 1-1,1-1 0,-1 0 0,0 1 1,1-1-1,-1 0 0,0 0 0,0 0 1,0 0-1,0 0 0,0 0 0,0 0 1,0 0-1,0 0 0,0 0 0,0 0 1,-2 0-1,-7 0-3924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0:14.7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7178,'0'0'2896,"63"0"-2872,-29 0 160,11 0-104,6 0-80,0 0-24,29 4-520,-12-4-928,-6 0-1273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0:15.5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617 247 5977,'0'0'4944,"-1"-9"-4391,1 6-481,-1 0-1,1-1 0,-1 1 0,0 0 0,0 0 0,0 0 0,0 0 1,-1 0-1,1 1 0,-1-1 0,1 0 0,-1 1 0,0-1 0,0 1 0,0-1 1,-3-1-1,0 0 67,-1 1 1,1-1-1,0 1 1,-1 0-1,0 1 0,0 0 1,0 0-1,0 0 1,-9-1-1,-6-2 112,-1 2 1,0 0-1,0 2 0,0 0 0,-34 4 0,42-1-238,1 0 1,-1 1-1,1 1 1,0 0-1,0 1 1,0 0-1,1 1 1,-1 1-1,1 0 1,-11 8-1,6-1-19,0 0-1,1 1 1,1 0-1,0 1 1,1 1 0,1 1-1,0 0 1,1 0-1,1 1 1,1 1 0,1-1-1,1 2 1,0-1-1,2 1 1,0 0-1,2 1 1,-4 37 0,6-24-15,0-2 7,3 47 1,-1-72 11,1 1 1,1-1-1,-1 1 0,1-1 1,1 0-1,0 1 0,0-1 1,0 0-1,1-1 0,7 12 1,1-5-7,1 1 1,0-2-1,1 0 1,0 0-1,1-2 0,1 0 1,0 0-1,0-2 1,1 0-1,0 0 1,0-2-1,1 0 1,0-1-1,0-1 1,1-1-1,-1 0 1,1-2-1,0 0 0,32-1 1,-34 0-14,1-2 1,-1 0-1,1-1 1,22-5-1,-31 4 4,0-1 0,0 1 0,0-2 0,-1 1 0,1-1 0,-1 0 0,0-1 0,-1 0 0,11-10 0,-4 2 20,-1 0 0,-1-1 0,0 0 0,-1-1 0,-1-1 0,0 0 0,-1 0 0,-1 0-1,0-1 1,-2-1 0,0 1 0,3-21 0,0-16-103,-2 0 0,-2-106-1,-5 148 119,-1 0 0,0-1 0,-1 1-1,0 1 1,0-1 0,-2 0 0,0 0 0,0 1-1,-1 0 1,0 0 0,-1 0 0,-1 1 0,0 0-1,-16-20 1,22 31-10,1 0-1,0-1 0,0 1 1,-1 0-1,1 0 0,0 0 1,0-1-1,0 1 1,-1 0-1,1 0 0,0-1 1,0 1-1,0 0 1,0-1-1,0 1 0,0 0 1,-1 0-1,1-1 0,0 1 1,0 0-1,0-1 1,0 1-1,0 0 0,0-1 1,0 1-1,0 0 0,0-1 1,0 1-1,0 0 1,1 0-1,-1-1 0,0 1 1,0 0-1,0-1 0,0 1 1,0 0-1,1 0 1,-1-1-1,0 1 0,0 0 1,0 0-1,1-1 1,-1 1-1,0 0 0,0 0 1,1 0-1,-1 0 0,0-1 1,0 1-1,1 0 1,-1 0-1,0 0 0,1 0 1,-1 0-1,0 0 0,0 0 1,1 0-1,-1 0 1,0 0-1,1 0 0,-1 0 1,0 0-1,1 0 1,-1 0-1,1 0 0,29 0-122,-21 1 189,31-2-84,-1-2 0,0-1 0,0-2 0,0-2 0,-1-1 0,0-2 0,0-2 0,59-29 0,90-45-6927,-152 71 2391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0:16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401 0 6649,'0'0'5708,"-14"0"-5574,-7 1-85,0 1 0,0 0 0,0 2 0,1 0 0,-31 11 0,37-10-37,0 0 0,1 1-1,-1 1 1,2 0 0,-1 1 0,1 0-1,0 1 1,-21 20 0,31-26-34,0 0 1,0 0-1,0 0 1,0 0 0,1 1-1,-1-1 1,1 1-1,0-1 1,0 1-1,0-1 1,1 1 0,-1 0-1,1-1 1,0 1-1,0 0 1,0 6-1,0-3-51,1-5 61,0 0 0,-1-1-1,1 1 1,0 0 0,0-1-1,0 1 1,0-1-1,0 1 1,0-1 0,0 1-1,0-1 1,1 0 0,-1 1-1,1-1 1,-1 0 0,1 0-1,-1 0 1,1 0-1,-1-1 1,1 1 0,0 0-1,3 0 1,46 15-248,-47-15 226,21 3-84,-18-3 100,0 0 1,0 0-1,-1 1 1,1-1-1,-1 1 1,11 5-1,-15-4 14,-3 2 48,0-1 0,-1 1 0,1-1-1,-1 0 1,0 1 0,0-1-1,0 0 1,-1 0 0,0-1-1,1 1 1,-1 0 0,0-1-1,-1 0 1,1 0 0,-1 0-1,1 0 1,-1 0 0,-6 3-1,-10 10 12,-5 6-47,5-6 19,0 1-1,2 1 1,0 0-1,2 2 1,-24 33 0,37-48-10,1 0-1,0 0 1,0 1 0,0-1 0,1 0 0,0 1 0,0-1 0,0 1 0,1 0-1,-1-1 1,2 7 0,-1-10-17,0 0 0,0 1 0,0-1-1,1 0 1,-1 1 0,1-1 0,0 0 0,0 1 0,0-1-1,0 0 1,0 0 0,0 0 0,0 0 0,1 0-1,-1 0 1,1 0 0,-1-1 0,1 1 0,0 0 0,0-1-1,0 1 1,0-1 0,0 0 0,0 0 0,0 1-1,0-1 1,4 1 0,25 4-113,1-1 1,0-2-1,1-1 1,41-3-1,-29 1-328,-33-1 125,0 0 0,0-1 0,0 0 0,0-1 0,0-1-1,0 0 1,-1 0 0,1-1 0,-1 0 0,-1-1 0,1-1 0,-1 1 0,10-9 0,22-16-3342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0:17.0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4961,'0'0'4398,"5"0"-4455,1 0 26,3 0 207,-1 0 1,0 0-1,1 1 1,-1 0-1,15 5 1,-21-6-142,1 1 0,-1 0-1,0 0 1,0 0 0,0 1 0,0-1 0,0 0 0,-1 1-1,1-1 1,0 1 0,-1-1 0,1 1 0,-1 0-1,1 0 1,-1 0 0,0 0 0,0 0 0,0 0 0,0 0-1,0 0 1,0 0 0,0 1 0,-1-1 0,1 0-1,-1 0 1,0 1 0,0-1 0,0 4 0,1 18 131,-4 30 251,2-51-408,0 0-1,0 0 0,0 0 1,-1 0-1,1 0 1,-1 0-1,0-1 0,0 1 1,0-1-1,0 1 0,0-1 1,0 0-1,-1 1 0,1-1 1,-5 2-1,-2 2 0,3-2-12,0 0 0,1 0 1,-1 0-1,1 1 0,-9 9 0,12-11 3,1-1 0,-1 0-1,1 1 1,0 0 0,0-1 0,0 1-1,0 0 1,1-1 0,-1 1 0,1 0-1,-1 0 1,1-1 0,0 1 0,0 0 0,0 0-1,1 0 1,-1-1 0,2 5 0,-1-5 4,-1 0 1,2 0 0,-1 0-1,0 0 1,0 0 0,0 0 0,1 0-1,-1-1 1,1 1 0,0-1-1,-1 1 1,1-1 0,0 1 0,0-1-1,0 0 1,0 0 0,0 0-1,2 1 1,46 15-125,-40-14 1,1 0-490,1-1 0,0 0 0,-1 0 0,1-1 0,0-1 0,0 0 1,0-1-1,21-3 0,-8-9-3709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0:17.4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897 1 8002,'0'0'2308,"10"35"-1800,29 114-262,-34-125-132,0 1 0,-2 0 1,0 0-1,-2 0 0,-3 34 0,1-1 362,1-33-236,-2 1 0,0-1 0,-2 1-1,0-1 1,-2 0 0,-1 0 0,-1-1-1,-22 46 1,-9 12-30,-5-1-1,-3-3 1,-3-1-1,-97 111 1,112-151-1010,-1-2 0,-2-1 0,-77 52 1,80-64-408,-1-2 1,0-1-1,-2-2 1,0-2-1,-55 14 1,23-12-1859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4:39.42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52 3185,'0'0'3552,"25"-6"-3107,29 3 774,85-15 1,-61 4-2796,-17 3-4038,-88 16 3767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0:18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615 2 1840,'0'0'6854,"-6"-1"-6482,-1 1-258,0 0-1,-1 0 1,1 0 0,0 1-1,1 1 1,-1-1 0,0 1-1,0 0 1,0 0 0,1 1 0,0 0-1,-1 0 1,1 1 0,0 0-1,-6 5 1,-26 21 68,1 3 0,1 0 0,2 3 0,1 1 0,3 1 0,0 1 0,3 2-1,2 1 1,1 1 0,2 1 0,2 1 0,-20 66 0,14-16 182,3 0 1,5 2-1,4 0 0,4 1 0,3 118 0,6-189-455,1-1-1,1 1 0,2-1 0,0 1 1,2-1-1,1 0 0,1 0 1,13 32-1,-12-41-701,1 0 0,0-1 0,1 0 0,1-1-1,0 0 1,1 0 0,1-2 0,17 16 0,-17-16-2166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06.06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0 3393,'0'0'1800,"0"30"5576,0-17-7885,0 14 672,0 13 149,0 0 1,3 0 0,10 52 0,-10-79-265,1 1 0,0-1 0,1 0 0,1 0 0,0-1 0,0 0 0,1 0 0,1 0 0,0-1 0,1 0 0,0 0 0,1-1 0,15 13 0,-1-5-47,0-1 1,1-2-1,1 0 1,0-2-1,36 14 1,147 39-16,-140-46 27,-23-8-14,0-2 0,1-3 0,68 4 0,145-11 12,-204-2-8,29-4 114,162-35-1,-110 15-9,73-9 236,403-13 0,-582 47-313,170 9 190,-176-5-155,0 1 0,0 2 1,-1 0-1,0 1 0,0 2 0,22 11 1,-16-4 36,-1 0 0,-2 2 0,1 2 0,-2 0 0,-1 1 0,0 2 0,-2 0 0,-1 2 0,0 1 1,23 37-1,-11 14 722,-33-81-814,0 1-1,0-1 1,0 1 0,0 0 0,0-1-1,1 1 1,0 0 0,-1 0 0,1 0-1,0 0 1,1 0 0,-1 0 0,0 0-1,5-3 1,44-38-21,-39 35 20,52-40-10,2 3 0,3 3 0,1 3 1,1 4-1,2 2 0,2 4 0,1 2 0,0 5 1,108-20-1,-40 20 4,168-6 0,149 18 80,66-4 187,569-89 610,-763 68-862,-263 30-175,0-3 0,-1-3-1,110-34 1,-177 46 47,0-1-1,0 1 1,0 0 0,0-1 0,-1 0-1,1 1 1,0-1 0,0 0 0,0 0-1,0 0 1,-1 0 0,1 0 0,-1 0-1,1-1 1,-1 1 0,1-1 0,-1 1-1,0-1 1,1 1 0,-1-1 0,0 0-1,0 1 1,0-1 0,0 0-1,-1 0 1,1 0 0,0 0 0,-1 0-1,1 1 1,-1-5 0,0 5 0,0 1 0,0-1 0,0 1 1,0-1-1,0 1 0,0-1 0,0 0 0,0 1 1,0-1-1,0 1 0,0-1 0,-1 1 0,1-1 0,0 1 1,0-1-1,-1 1 0,1-1 0,0 1 0,-1-1 1,1 1-1,0 0 0,-1-1 0,1 1 0,-1-1 0,1 1 1,-1 0-1,1-1 0,-1 1 0,-37-9-5486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07.175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0 177 6545,'0'0'3473,"24"-24"-3425,110-109-1,-117 114 1957,-14 42-2045,-1 0-1,-2 0 1,-2 28-1,0 5 110,2 408 1776,0-463-1400,30-2-532,87-19 393,-74 11-89,46-4 1,173 2-623,-262 11 258,3-1-503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07.79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232 2 1744,'0'0'10392,"-4"0"-10185,-10-1-162,0 1 1,0 0-1,0 1 0,0 0 1,0 1-1,0 1 1,0 0-1,0 1 1,1 0-1,-1 1 1,1 1-1,-20 12 0,31-17-71,0 0 0,0 0-1,0 0 1,0 0-1,1 0 1,-1 1 0,1-1-1,-1 1 1,1-1 0,-1 1-1,1 0 1,0 0-1,0-1 1,0 1 0,0 0-1,0 0 1,0 0-1,1 0 1,-1 0 0,1 0-1,-1 0 1,1 1-1,-1 2 1,2-3-10,0 0 0,0 1 0,0-1 0,0 0 0,0 1 0,0-1 0,1 0-1,-1 0 1,1 0 0,-1 0 0,1 0 0,0 0 0,0-1 0,0 1 0,0 0 0,0-1 0,0 0 0,4 3-1,20 10 88,-18-10-72,0 0 0,0 1 0,0 0 1,-1 0-1,7 7 0,-11-9 69,-1 0 0,0 0-1,1 0 1,-2 0 0,1 0 0,0 0 0,0 0 0,-1 1-1,0-1 1,0 1 0,0-1 0,0 1 0,0-1 0,-1 1 0,0-1-1,0 7 1,0-7 5,0 0 0,0 0 0,0 0-1,-1 0 1,1 0 0,-1 0 0,0 0 0,0 0-1,0 0 1,0-1 0,-1 1 0,1 0 0,-1-1-1,0 1 1,0-1 0,1 1 0,-2-1 0,1 0-1,0 0 1,0 0 0,-1 0 0,1 0-1,-1-1 1,1 1 0,-1-1 0,0 1 0,1-1-1,-1 0 1,0 0 0,0 0 0,0-1 0,0 1-1,0-1 1,0 1 0,-5-1 0,-18 0-1693,26 0 1493,-1 0-1,1 0 0,-1 0 0,1-1 0,-1 1 0,1 0 0,-1-1 1,1 1-1,-1 0 0,1-1 0,-1 1 0,1-1 0,-1 1 0,1 0 1,0-1-1,-1 1 0,1-1 0,0 1 0,0-1 0,-1 0 0,1 1 0,0-1 1,0 1-1,0-1 0,0 1 0,-1-1 0,1 0 0,0 1 0,0-1 1,0 1-1,0-1 0,1 0 0,-1-14-2778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08.13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0 1640,'0'12'9634,"0"3"-8673,0 12-817,0 8-136,0 11 56,0 0-64,0 4-64,5-4 64,1 0 0,0-8-88,-1-3-352,-5-8-641,0-4-263,0-12-712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08.50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70 3673,'0'0'8017,"261"-39"-8505,-199 31 480,-5 1-200,-11-1-312,-7 0-224,1 8-208,-11 0-456,-7 0-913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08.83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313 70 5537,'0'0'4369,"0"-7"-4026,0-20 102,0 25-410,0 0 1,-1 1-1,1-1 0,-1 1 0,1-1 0,-1 1 0,0 0 0,1-1 1,-1 1-1,0 0 0,0-1 0,0 1 0,0 0 0,0 0 1,-1 0-1,1 0 0,0 0 0,0 0 0,-1 0 0,1 0 0,0 0 1,-1 1-1,1-1 0,-1 0 0,1 1 0,-1 0 0,1-1 0,-1 1 1,0 0-1,-1-1 0,-54-3 575,52 4-513,-4 1-109,1 0 0,0 0 0,0 1 0,0 0 0,0 1 0,0 0 0,0 0 0,0 0 0,1 1 0,-1 0 0,1 1 0,0-1 1,1 1-1,-1 1 0,1-1 0,0 1 0,0 0 0,1 1 0,0-1 0,0 1 0,-5 9 0,2-3 8,0 1 0,1 1 0,1-1 1,0 1-1,1 0 0,0 0 0,2 1 0,0-1 0,0 1 0,0 24 0,3-26 1,-1-7 0,1 0 1,0-1 0,1 1 0,-1-1 0,1 1 0,4 11-1,-4-16 0,0 0 0,0 0 0,0 0 0,0 0 0,1-1 0,-1 1 0,1 0 0,-1-1-1,1 1 1,0-1 0,0 1 0,0-1 0,-1 0 0,1 1 0,1-1 0,-1 0 0,0-1 0,0 1-1,0 0 1,0 0 0,1-1 0,-1 0 0,4 1 0,3 0 25,0 0 0,-1 0 0,1-1 0,0 0 0,0-1 0,0 0 0,0 0 0,-1-1 0,1 0 0,-1-1-1,1 0 1,-1 0 0,0-1 0,0 1 0,10-8 0,-4 0-24,0 0 1,-1-1-1,-1 0 0,0-1 0,0 0 0,18-29 1,-19 25-644,0 0 0,0-1 0,-2 0 0,0-1 1,-1 0-1,-1 0 0,5-25 0,-10 15-3586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09.18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0 1 7962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09.51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0 280 7962,'148'-151'1804,"-116"120"-1133,-31 31-667,-1 0 0,0 0 0,0 0 0,0 0 0,0 0 0,0-1 0,0 1-1,0 0 1,0 0 0,0 0 0,0 0 0,0 0 0,1 0 0,-1 0 0,0-1-1,0 1 1,0 0 0,0 0 0,0 0 0,0 0 0,1 0 0,-1 0 0,0 0-1,0 0 1,0 0 0,0 0 0,0 0 0,1 0 0,-1 0 0,0 0-1,0 0 1,0 0 0,0 0 0,0 0 0,1 0 0,-1 0 0,0 0 0,0 0-1,0 0 1,0 0 0,0 0 0,1 0 0,-1 0 0,0 0 0,0 1 0,0-1-1,0 0 1,0 0 0,0 0 0,0 0 0,1 0 0,-1 0 0,0 0 0,0 1-1,0-1 1,0 0 0,0 0 0,3 4 51,9 7 22,-1 0-1,0 1 1,0 1-1,-1 0 1,16 26 0,-13-18 7,42 75 656,-39-65-182,32 48-1,-48-79-539,0 1 1,0-1-1,1 0 0,-1 1 1,0-1-1,0 0 0,0 1 1,0-1-1,0 0 0,0 1 1,0-1-1,0 0 0,1 0 1,-1 1-1,0-1 0,0 0 1,0 0-1,1 1 0,-1-1 1,0 0-1,0 0 0,1 0 0,-1 1 1,0-1-1,1 0 0,-1 0 1,0 0-1,0 0 0,1 0 1,-1 0-1,0 0 0,1 1 1,-1-1-1,0 0 0,1 0 1,-1 0-1,0 0 0,1 0 1,-1 0-1,0-1 0,1 1 1,-1 0-1,0 0 0,0 0 1,1 0-1,-1 0 0,0 0 0,1 0 1,-1-1-1,0 1 0,0 0 1,1 0-1,-1 0 0,0-1 1,0 1-1,1 0 0,-1 0 1,0-1-1,0 1 0,4-30 288,-12-43-305,-3 27-70,1 4-412,2 1-1,1-1 0,-1-59 1,8 99 367,0 0 1,1-1-1,-1 1 1,0 0-1,1 0 1,-1 0-1,1-1 1,0 1-1,-1 0 1,1 0 0,0 0-1,0 0 1,1 0-1,-1 0 1,0 0-1,1 0 1,-1 1-1,1-1 1,-1 1-1,1-1 1,0 1-1,0-1 1,0 1-1,0 0 1,0 0 0,0 0-1,0 0 1,0 0-1,0 0 1,0 1-1,1-1 1,-1 1-1,2-1 1,9 0-593,0 0 0,0 0 0,0 1 0,21 3 0,-22-2-163,30 6-2945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09.88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149 553 1792,'0'0'7606,"0"-12"-7033,-1-38 70,1 49-602,-1 0 0,1 0-1,0 0 1,0 0 0,-1 0-1,1 0 1,0 0-1,-1 0 1,1 0 0,-1 0-1,0 0 1,1 0 0,-1 0-1,1 1 1,-1-1 0,0 0-1,0 0 1,0 1 0,1-1-1,-1 0 1,0 1 0,0-1-1,0 1 1,0-1 0,0 1-1,0 0 1,0-1 0,0 1-1,0 0 1,0 0-1,0 0 1,0 0 0,0 0-1,0 0 1,0 0 0,0 0-1,0 0 1,0 0 0,0 0-1,0 1 1,-2 0 0,-1-1-26,0 1 0,0 0 0,0 1 0,0-1 0,0 1 0,1 0 0,-1 0 0,-4 3 0,1 2-18,0 1 0,1 0 1,0 0-1,1 0 0,-1 1 0,2-1 0,-1 2 0,1-1 0,1 0 0,-1 1 0,2-1 0,-4 19 0,1 8 127,2 1 0,2 41 0,1-73-83,1-4-45,0 0 0,1 0 0,-1-1 0,0 1 0,0 0 0,1-1 0,-1 1 0,0-1 0,1 0 0,-1 1 0,1-1 0,-1 0 0,1 0 0,-1 0 1,0 0-1,1 0 0,-1 0 0,1 0 0,2-1 0,1 1-2,0-1 19,0 0 0,0-1 1,0 1-1,0-1 0,0 0 1,0 0-1,0 0 0,-1-1 1,1 0-1,-1 1 0,0-2 1,0 1-1,0 0 0,0-1 1,-1 0-1,6-6 0,9-12 205,25-42-1,-39 58-207,14-25-24,-1-1 0,-1 0 0,-2-2 0,-1 0 1,-1 0-1,-3-1 0,7-41 0,-5-7 1336,0-165 0,-12 414-1109,3 193 59,-1-336-904,1 1 1,1-1 0,11 40 0,-11-54 290,-1 0-1,2 0 1,-1 0 0,1-1-1,1 1 1,0-1-1,0 0 1,0-1-1,1 1 1,0-1 0,0 0-1,9 6 1,3-2-4035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4:39.80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1 0 2160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0.24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16 73 856,'0'0'10290,"14"-10"-10282,72-52 2002,-97 68-1659,0 1-1,1 0 0,0 0 0,0 1 1,-10 11-1,14-11-372,1 2 0,-1-1 1,2 1-1,-1-1 0,2 1 0,-1 1 0,1-1 1,1 0-1,0 1 0,0-1 0,1 1 1,0 0-1,1-1 0,0 1 0,1 0 0,0-1 1,3 12-1,-2-19-64,-1 0 0,1 0-1,0 0 1,0 0 0,0-1 0,0 1 0,0-1 0,0 1 0,1-1-1,-1 0 1,1 0 0,0 0 0,0 0 0,-1-1 0,1 1 0,0-1-1,5 2 1,4 2-485,1-1 0,-1 0 0,19 2-1,67-1-3354,-57-5 839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0.585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1 7498,'0'0'2727,"23"34"-2019,73 113-381,46 67 1278,-142-214-1575,0-1 0,0 1 0,0 0 0,0 0 0,0 0 0,0 0 0,0 0 0,0 0 0,0 0 0,0 0 0,1 0 0,-1 0 0,0-1 0,0 1 0,0 0 0,0 0-1,0 0 1,0 0 0,0 0 0,0 0 0,0 0 0,0 0 0,0 0 0,1 0 0,-1 0 0,0 0 0,0 0 0,0 0 0,0 0 0,0 0 0,0 0 0,0 0 0,0 0 0,1 0 0,-1 0-1,0 0 1,0 0 0,0 0 0,0 0 0,0 0 0,0 0 0,0 0 0,0 0 0,0 0 0,0 0 0,1 0 0,-1 0 0,0 0 0,0 0 0,0 1 0,0-1 0,0 0 0,0 0-1,0 0 1,0 0 0,0 0 0,0 0 0,0 0 0,0 0 0,0 0 0,0 0 0,0 1 0,0-1 0,0 0 0,0 0 0,2-14 594,-3-18-433,-2 8-126,-1 2-1,-8-30 1,6 33-10,2 0 0,0-1-1,-2-38 1,6 54-65,0 0-1,0-1 1,0 1-1,0 0 1,1 0-1,0 0 1,-1-1-1,2 1 1,-1 0-1,2-4 1,-1 6-14,0 0 1,-1 0-1,1 0 1,0 1-1,0-1 1,0 1-1,1-1 1,-1 1 0,0 0-1,0-1 1,1 1-1,-1 1 1,1-1-1,-1 0 1,1 0 0,-1 1-1,5-1 1,7-2-275,1 1 0,0 0 1,-1 0-1,1 2 0,0 0 1,0 1-1,-1 0 0,1 1 1,0 0-1,-1 2 0,0 0 0,0 0 1,21 10-1,13 20-3481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1.66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73 0 5297,'0'0'2514,"40"15"-2314,128 46 71,-151-55-68,-1 1 0,29 16 0,-43-22-150,1 1-1,-1 0 1,0 1 0,0-1 0,0 0 0,0 1 0,0-1 0,0 1 0,0-1 0,-1 1 0,2 3-1,3 5 60,-4-5 1,1 1 0,-1 0 0,-1-1 0,1 1 0,-1 0 0,0 0 0,0 0 0,-1 0 0,-1 11 1,1-5 471,0-13-38,-4 1-499,-1 0 0,1 0 0,0-1-1,-1 1 1,1-1 0,-1 0 0,1 0 0,0-1 0,-5 0 0,-12-1-34,-43 0-34,34 1 5,0 0 0,0 2 0,-42 7 0,67-7 5,-1 0 0,1 0 1,0 1-1,1 0 0,-1 0 0,0 0 0,0 1 0,1 0 0,0 0 0,-1 0 0,1 0 0,0 1 0,1-1 0,-1 1 0,1 0 0,-1 0 0,1 0 1,0 1-1,1-1 0,-1 1 0,1-1 0,0 1 0,0 0 0,0 0 0,-1 6 0,0 5 20,0 1-1,2 0 0,-1 0 1,2 0-1,0 0 1,4 26-1,-3-41-11,0 1 0,0 0 0,0 0 0,0-1 0,0 1 0,1-1-1,-1 1 1,1-1 0,0 1 0,0-1 0,0 0 0,0 0 0,0 0 0,0 0-1,0 0 1,1-1 0,-1 1 0,0-1 0,1 1 0,0-1 0,-1 0 0,1 0-1,0 0 1,0 0 0,-1 0 0,1-1 0,0 1 0,5-1 0,11 2-20,0 0 0,0-2 1,21-1-1,-32 0 21,1 0-16,1-1 0,0-1-1,-1 0 1,0 0 0,0-1 0,0 0 0,0 0-1,-1-1 1,1 0 0,-1-1 0,0 0 0,-1 0-1,0 0 1,8-9 0,-8 8-303,0-1-1,0 0 1,0 0 0,-1-1-1,0 1 1,-1-1 0,0-1-1,0 1 1,-1-1 0,-1 1-1,1-1 1,3-20 0,-6-2-2697,-1 8-1516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2.16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481 1042 6529,'0'0'5242,"-17"-39"-5014,-57-131-104,-94-181 474,154 324-473,1 0-1,2-1 0,-12-44 0,19 56-110,1 1 0,0-1-1,1 1 1,1-1 0,1 0-1,0 0 1,1 0 0,5-24 0,-4 33-21,2-1 0,-1 1 0,1 0 1,0 0-1,0 0 0,1 1 0,0 0 1,0-1-1,1 2 0,0-1 1,0 1-1,0-1 0,13-6 0,-2 0 5,0 1-1,2 1 1,-1 1-1,26-9 1,-43 17 17,0 1 0,0-1-1,0 0 1,0 1 0,1-1 0,-1 1 0,0-1 0,1 1-1,-1 0 1,0 0 0,0-1 0,1 1 0,-1 0 0,1 0-1,-1 0 1,0 0 0,1 1 0,-1-1 0,0 0 0,0 1-1,1-1 1,-1 0 0,0 1 0,0 0 0,1-1 0,-1 1-1,0 0 1,0-1 0,0 1 0,0 0 0,0 0 0,0 0-1,0 0 1,0 0 0,0 0 0,-1 0 0,1 0 0,1 2-1,-1 4 153,0-1 0,0 1-1,0-1 1,-1 1 0,0-1-1,-2 13 1,1 7 160,1-20-274,-1-1-1,1 1 0,-1 0 1,-1-1-1,1 1 1,-1-1-1,0 1 0,0-1 1,0 0-1,-1 0 0,1 0 1,-2 0-1,1 0 1,-4 4-1,-1-1 21,1 0 1,-2 0-1,1-1 0,-1 0 1,0-1-1,-19 11 1,10-9-167,1 0 1,-1-1-1,0-1 1,-1 0 0,1-2-1,-1 0 1,0-1 0,-26 1-1,17-4-704,-12 0-1606,13 0-2245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2.66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359 975 10818,'0'0'3962,"-9"-32"-3900,0-8-38,-2-3 64,-1 1 0,-29-68 0,10 38 171,-55-138 438,76 181-642,2-1 1,1-1 0,1 1-1,2-1 1,-1-41 0,5 59-52,0 0-19,0 0 0,1 0-1,0 0 1,3-14 0,-3 23 4,1 0 0,-1 0 0,1 0 0,0 0 1,0 0-1,0 0 0,1 1 0,-1-1 0,1 1 0,0-1 0,0 1 1,0 0-1,0 0 0,0 1 0,1-1 0,3-2 0,8-3-20,0 1-1,0 0 0,0 1 0,1 1 0,0 1 0,0 0 0,0 1 0,1 0 0,-1 1 0,1 1 1,-1 1-1,31 3 0,-46-2 61,1 0-1,-1 0 1,1 0 0,-1 1 0,1-1 0,-1 0-1,0 0 1,0 1 0,0-1 0,0 1 0,0-1-1,0 1 1,0-1 0,0 1 0,0 0 0,-1-1 0,1 1-1,-1 0 1,1 0 0,-1-1 0,0 1 0,0 0-1,0 0 1,0 0 0,0-1 0,0 1 0,-1 3-1,1 0 94,0 0-1,0 1 1,-1-1-1,1 0 0,-1 0 1,-1 0-1,1 0 0,-1 0 1,-3 7-1,-1-4-91,-1-1-1,1 0 1,-2 0 0,1 0-1,-1-1 1,0 0-1,0-1 1,-1 0 0,0 0-1,0-1 1,0 0-1,-10 3 1,-23 6-1012,-63 11 1,56-13-818,-29 4-3343,49-11 717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3.09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0 125 368,'0'0'10305,"21"35"-9793,65 113-188,-77-135-189,-1 1-1,0 1 1,-1 0 0,0 0-1,-1 0 1,5 22-1,-8-23 119,2-114 2045,-7 16-2258,5-102 17,-3 183-129,0 0 0,0 0-1,1-1 1,-1 1 0,1 0-1,0 0 1,0-1 0,0 1 0,1 0-1,-1 0 1,1 0 0,-1 1-1,1-1 1,0 0 0,0 0 0,1 1-1,-1 0 1,0-1 0,1 1-1,-1 0 1,1 0 0,0 0-1,0 0 1,0 1 0,0-1 0,0 1-1,0 0 1,0 0 0,0 0-1,0 0 1,0 0 0,1 1 0,-1 0-1,0-1 1,5 1 0,0 0-196,1 1 1,-1 0 0,0 0-1,0 1 1,0-1 0,0 2-1,-1-1 1,1 1 0,-1 1-1,1-1 1,-1 1 0,0 0-1,8 7 1,20 20-2414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3.48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256 218 7802,'0'0'5451,"-13"-22"-5422,-41-69-9,52 88 19,0 0 0,-1 1 0,1-1 0,-1 1 0,0-1 0,0 1 0,0 0 1,0 0-1,0 0 0,0 0 0,0 1 0,-1 0 0,1-1 0,-1 1 0,1 0 0,-1 1 1,1-1-1,-1 0 0,0 1 0,1 0 0,-1 0 0,0 0 0,1 1 0,-1-1 1,-7 2-1,-6 0 142,14-2-151,0 0 0,0 1-1,0-1 1,0 1 0,0-1-1,0 1 1,0 0-1,0 0 1,0 0 0,0 0-1,1 1 1,-1-1 0,1 1-1,-1 0 1,1 0 0,0 0-1,-1 0 1,1 0-1,0 0 1,0 0 0,0 1-1,1-1 1,-4 6 0,2-2-29,0 1 1,1 0-1,0-1 1,0 1-1,0 0 1,1 0 0,0 0-1,1 0 1,-1 8-1,1-15-43,10 0-41,-1-1 30,1 0 1,-1 0-1,1-1 0,-1 0 0,0-1 0,0 0 0,0-1 0,0 0 0,0 0 0,-1-1 0,0 0 1,0 0-1,13-12 0,34-40-1562,-6-7-3436,-40 52 3555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3.82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1 269 8106</inkml:trace>
  <inkml:trace contextRef="#ctx0" brushRef="#br0" timeOffset="1">1 269 8106,'363'-269'2144,"-352"269"-1728,6 8-280,12 19 472,11 7-143,-1 5-97,7-1-16,-7 1-88,1-1-96,-6-7-40,0-4-64,-11-4-64,0-4-216,-12-11-672,1-8-913,-7 0-735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4.19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307 1 7434,'0'0'9000,"-11"37"-8837,-39 119 40,45-142-141,0-1 1,-1 1 0,0-1 0,-1 0 0,-1 0 0,0-1 0,-14 17-1,-2 2 38,-24 34-13,22-31-1122,1 1 0,-23 46 0,46-78 467,1 1-1,0 0 0,0 0 1,0 0-1,0 0 0,1 0 1,-1 0-1,1 0 0,0 7 1,0-4-1414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4.536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0 11346,'0'0'3377,"34"177"-3377,-28-150-160,-1-4-504,-5-4-1144,0-7-1185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1344 392,'0'0'5692,"0"8"-4876,0-3-585,0 2 0,-1-1 0,1 1 0,-1-2-1,0 1 1,0 0 0,-1 1 0,-2 5 0,9-12 2252,19-11-2416,479-360 1235,-382 275-891,-52 41-254,-2-3-1,-2-5 0,-2-2 0,-2-5 0,-3-4 0,79-123 0,-110 152-143,-1-1 0,-1-2 1,-2-1-1,26-76 0,-40 97 90,-6 17-520,-14 13 69,5 1 352,-1 0-32,-12 5 70,16-6-121,12-1-174,63-7 160,-56 2 103,1 2 1,0 0-1,0 2 1,0 0-1,30 6 1,-45-4-1,0-1 0,0 0 0,-1 0 1,0 0-1,1 1 0,-1 0 0,0 0 0,1-1 1,-1 1-1,1-1 0,-2 2 0,1-1 1,0-1-1,0 1 0,0 1 0,0-1 1,0 0-1,-1 1 0,1-1 0,-1 0 1,1 0-1,-1 1 0,0 0 0,1 3 1,-1-2-19,1 2 0,-1-1 0,0 0 0,0 0 0,-1 1 0,1-2 0,-1 2 0,0-2 0,0 2 0,0-1 0,0-1 0,-3 7 0,-2 0-379,-2 0 0,0 0 0,1-1 0,-2 0 0,1-1 0,-1 1 0,0-3 0,-13 9 0,-39 31-5131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4:40.16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2160,'37'153'1657,"0"-153"689,191 0 494,-76 0-7607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4.89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1 14163,'0'0'2281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5.883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0 5569,'0'0'3033,"6"22"-2956,-4-16-62,7 24 282,-1 0-1,-1 0 1,-1 1-1,1 43 1,-7 114 2494,0-188-2752,1-21-367,2-3 242,1 1 0,2 0 0,0 1 0,1-1 0,1 1 0,1 1 0,1 0 0,1 0 0,1 1 0,19-25 0,-31 44 73,1 0 1,-1 1-1,1-1 0,-1 0 0,1 0 1,-1 0-1,1 1 0,0-1 0,0 0 0,-1 1 1,1-1-1,0 1 0,0-1 0,-1 1 1,1-1-1,0 1 0,0-1 0,0 1 1,0 0-1,0-1 0,0 1 0,0 0 0,0 0 1,0 0-1,0 0 0,0 0 0,0 0 1,0 0-1,-1 0 0,1 0 0,0 0 0,0 1 1,2 0-1,18 26 352,-20-24-324,-1-1 0,1 0-1,0 0 1,1 0 0,-1 0 0,0 0-1,0 0 1,1 0 0,-1 0 0,1-1-1,0 1 1,-1 0 0,1-1 0,0 0-1,0 1 1,0-1 0,0 0 0,0 0-1,0 0 1,4 1 0,-2-3-27,0 0 1,0 0-1,1-1 0,-1 1 1,-1-1-1,1 0 0,0 0 1,0 0-1,-1-1 1,1 1-1,-1-1 0,0 0 1,0 0-1,0 0 0,0 0 1,0-1-1,-1 1 0,4-7 1,15-15 59,-15 18 30,4-3-93,-1 1-1,2 0 1,-1 0-1,15-9 1,-24 17 32,1 0 1,-1 0 0,1 0-1,0 0 1,-1 0 0,1 0-1,0 1 1,0-1-1,0 1 1,-1-1 0,1 1-1,0-1 1,0 1-1,0 0 1,0 0 0,0 0-1,0 0 1,0 0-1,0 1 1,-1-1 0,1 1-1,0-1 1,0 1 0,0-1-1,-1 1 1,1 0-1,0 0 1,-1 0 0,1 0-1,0 0 1,-1 0-1,0 1 1,1-1 0,-1 0-1,0 1 1,1-1-1,-1 1 1,1 2 0,6 9 178,-1 1 0,0 1 1,-2-1-1,1 1 1,-2 0-1,0 0 0,2 17 1,-1 8-2067,-1 64 0,-4-95-2199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6.32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1 0 4337,'0'0'4750,"35"27"-4492,108 85 22,-134-106-144,0 1 0,0 0 0,0 0 0,-1 1 0,0 1 0,8 9 0,-8-5 265,-7-13-342,-1 0 1,0 1-1,0-1 0,0 0 0,0 0 0,0 0 0,1 1 1,-1-1-1,0 0 0,0 0 0,0 0 0,0 1 0,0-1 0,0 0 1,0 0-1,0 1 0,0-1 0,0 0 0,0 0 0,0 1 0,0-1 1,0 0-1,0 0 0,0 0 0,0 1 0,0-1 0,0 0 0,0 0 1,0 1-1,0-1 0,0 0 0,-1 0 0,1 0 0,0 1 0,0-1 1,0 0-1,0 0 0,-1 0 0,1 0 0,0 0 0,0 1 0,0-1 1,-1 0-1,-15 4 621,-28-4-1336,34 0 891,-26-2-304,27 1 67,0 0 0,-1 0 0,1 1 1,0 0-1,0 1 0,0 0 0,0 0 0,0 1 0,-10 3 0,17-3-1,0-1-1,0 1 0,0-1 0,0 1 1,0 0-1,0 0 0,1 0 1,-1 0-1,1 0 0,-1 1 0,1-1 1,0 0-1,0 1 0,0-1 1,0 1-1,0-1 0,1 1 1,-1-1-1,0 4 0,-1 54-91,3-41 114,-1-17-19,0 0-1,0-1 1,0 1 0,1 0 0,-1 0 0,1-1 0,-1 1 0,1 0 0,-1-1 0,1 1 0,0 0 0,0-1 0,0 1 0,0-1 0,0 1 0,0-1 0,1 0 0,-1 0 0,0 1 0,1-1 0,-1 0 0,3 1 0,0 1-51,1-1 1,0 0 0,0 0 0,-1-1 0,1 1 0,0-1 0,0 0-1,6 0 1,2 0-279,-1-1 1,1 0-1,-1-1 0,0 0 0,1-1 0,11-4 1,-16 3-112,-1 0 0,1 0 1,-1-1-1,0 0 0,6-6 1,29-24-3682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6.70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0 5153,'0'0'10018,"34"223"-9538,-17-134-272,0 3-96,-5 0-24,-1-4-88,0-11-88,-11-8-336,6-19-688,-6-11-744,0-20-737,0-11-1664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7.08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55 10042,'0'0'4633,"312"-27"-4657,-209 15 24,-7 5-56,-5 3-600,-6 0-848,0 4-833,-22 0-511,-18 12-3922</inkml:trace>
  <inkml:trace contextRef="#ctx0" brushRef="#br0" timeOffset="1">1056 466 9314,'0'0'4025,"34"223"-5617,-28-200-1025,-6-12-2512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7.43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1 12603,'0'0'2488,"131"80"-14658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7.817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324 95 1008,'0'0'13424,"-17"-14"-13314,-55-43-168,69 54 65,1 1-1,-1 0 1,-1-1-1,1 1 0,0 1 1,0-1-1,-1 0 0,1 1 1,-1 0-1,1 0 1,-1 0-1,0 0 0,1 0 1,-1 1-1,0-1 0,0 1 1,1 0-1,-1 1 1,-5 0-1,-10 0 165,14 0-170,0-1-1,-1 1 1,1 0-1,0 1 1,0-1-1,0 1 1,-1 0-1,2 1 1,-1-1-1,0 1 1,0 0-1,1 0 1,0 0-1,0 1 1,0-1-1,0 1 1,0 0-1,1 0 1,-1 1 0,1-1-1,0 1 1,0-1-1,1 1 1,-3 8-1,-2 1-19,2 1 1,0 0-1,0 0 1,2 1-1,0-1 0,0 1 1,1 29-1,42-44-124,-34-2 100,0 0-1,0-1 0,0 0 1,-1 0-1,1 0 1,-1 0-1,1-1 0,-1 0 1,0 0-1,0 0 0,0-1 1,-1 0-1,1 0 0,-1 0 1,6-8-1,7-8-939,-1-2-1,15-27 1,-16 25-1043,-2-1-1891</inkml:trace>
  <inkml:trace contextRef="#ctx0" brushRef="#br0" timeOffset="1">324 95 8874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1:18.21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62 8874,'200'-53'1499,"-163"45"-1108,-29 11-157,9 18 209,-2 2 1,0 0-1,-1 1 0,-2 0 0,0 1 0,-2 1 0,13 46 0,-23-72-436,0 0-1,0 0 1,0 0 0,0 1 0,0-1-1,0 0 1,0 0 0,0 0-1,0 1 1,0-1 0,0 0-1,0 0 1,0 0 0,0 1-1,0-1 1,0 0 0,0 0 0,0 0-1,1 0 1,-1 1 0,0-1-1,0 0 1,0 0 0,0 0-1,0 0 1,1 0 0,-1 0-1,0 1 1,0-1 0,0 0 0,0 0-1,1 0 1,-1 0 0,0 0-1,0 0 1,0 0 0,1 0-1,-1 0 1,0 0 0,0 0-1,0 0 1,1 0 0,-1 0 0,0 0-1,0 0 1,0 0 0,0 0-1,1 0 1,-1 0 0,0 0-1,1-1 1,11-11 39,15-30-237,-20 31 220,1-2-103,1 0 0,1 0 0,0 1-1,1 0 1,20-16 0,-24 23 21,-1 0 0,1 0 0,-1 1 0,1 1 0,0-1-1,1 1 1,-1 0 0,0 0 0,1 1 0,0 0 0,0 1 0,-1 0 0,13-1 0,-13 2 108,1 0-1,0 1 1,-1-1 0,1 2-1,0-1 1,-1 1 0,1 0-1,-1 1 1,0-1 0,0 2-1,0-1 1,0 1 0,-1 0-1,1 0 1,-1 1 0,9 8-1,-6-6 47,10 8 197,42 26 0,-54-37-303,1 0 1,-1-1-1,1 0 1,0 0 0,0-1-1,0 0 1,0 0-1,0-1 1,15 0 0,-18-1-94,0-1 1,0 0 0,0 0-1,0 0 1,0-1 0,-1 0-1,1 1 1,-1-2 0,1 1-1,-1-1 1,1 1 0,-1-1-1,0 0 1,6-7 0,5-5-526,-1 0 0,13-20 0,-24 31 460,39-57-2760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46.5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0 173 96,'0'0'5325,"0"-16"-4603,0-67 165,0 10 6557,0 87-7308,4 29 11,1 0-1,2 0 1,3 0 0,1-1-1,21 53 1,1 8-104,155 434-2185,-182-518 502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46.9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0 176 8194,'0'0'2180,"49"-11"-1685,163-36 25,309-64-8,-520 110-430,43-5-2397,-43 6 2220,-1 0 1,1 0-1,-1 0 0,1 0 1,-1 0-1,1 0 0,-1 0 0,0 1 1,1-1-1,-1 0 0,1 0 1,-1 0-1,1 1 0,-1-1 1,1 0-1,-1 0 0,1 1 0,-1-1 1,0 0-1,1 1 0,-1-1 1,0 0-1,1 1 0,-1-1 1,0 1-1,1 0 0,-1 0-33,0 0 0,0 0 0,-1 1-1,1-1 1,0 0 0,-1 0 0,1 0 0,-1 0-1,1 1 1,-1-1 0,1 0 0,-1 0 0,0 0-1,1 0 1,-1-1 0,0 1 0,-1 1 0,-32 28-3548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4:42.14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10 3425,'0'0'1893,"4"12"-1630,57 173 1241,-9-23-894,99 210 1,-84-260-506,-67-111-84,1 0 0,-1-1 0,0 1 0,1-1 0,-1 0 0,1 1-1,-1-1 1,1 1 0,-1-1 0,1 0 0,-1 1 0,1-1 0,-1 0 0,1 0 0,0 1-1,-1-1 1,1 0 0,-1 0 0,1 0 0,0 0 0,-1 0 0,1 1 0,-1-1 0,1-1 0,0 1-1,-1 0 1,1 0 0,0 0 0,-1 0 0,1 0 0,-1 0 0,1-1 0,0 1 0,-1 0 0,1 0-1,-1-1 1,1 1 0,-1-1 0,1 1 0,-1 0 0,1-1 0,-1 1 0,0-1 0,1 1 0,-1-1-1,0 1 1,1-1 0,-1 1 0,1-2 0,21-33-25,-18 27 99,140-209 447,3-5-203,-136 199-322,0 1 1,-1-1 0,-1-1 0,-2 0-1,0 0 1,-1-1 0,-2 1 0,2-28 0,-2-56-3082,-4 107 2963,1 0 0,-2 1 0,1-1 0,0 0 0,0 0 0,0 1 0,0-1 0,0 0 0,0 1 0,-1-1 0,1 0 0,0 1 0,-1-1 0,1 1 0,0-1 0,-1 0 0,1 1 0,-1-1 0,1 1 0,-1-1 0,1 1 0,-1-1 0,0 1 0,1-1 0,-1 1 0,1 0 0,-1-1 0,0 1 0,1 0 0,-1 0 0,-1-1 0,-16 0-2663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47.2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85 7826,'0'0'2632,"102"0"-2744,-57-7 224,7-9 16,-1 5-48,0-5-72,0 1-8,0 3-280,-6 5-456,-5 7-816,-6 0-809,-17 0-3192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47.6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189 119 4481,'0'0'5553,"0"-10"-5241,0-80 1301,0 89-1576,-1-1 1,0 1 0,0 0-1,0 0 1,0-1 0,0 1-1,0 0 1,-1 0-1,1 0 1,0 1 0,0-1-1,-1 0 1,1 0 0,-1 1-1,1-1 1,0 0 0,-1 1-1,1 0 1,-1-1 0,0 1-1,1 0 1,-1 0 0,1 0-1,-1 0 1,1 0 0,-4 0-1,0 0-50,-1 0 0,1 0 1,0 0-1,0 1 0,-1-1 0,1 1 0,0 1 0,-6 1 0,4 2-10,1 0 0,0 0 0,0 0 1,1 1-1,0 0 0,0 0 0,0 0 1,0 0-1,1 1 0,0 0 0,1 0 1,0 0-1,-5 15 0,2-6 12,2 0 0,-1 1 0,2 0 0,0 0-1,0 25 1,3-20 18,-1-16-33,1-1 0,0 1 0,0 0-1,0 0 1,1 0 0,0-1 0,2 7 0,-2-10 15,0 0 0,0 0 0,1 0 0,-1 0-1,0-1 1,1 1 0,0 0 0,-1 0 0,1-1 0,0 1 0,0-1 0,0 0 0,0 0-1,0 1 1,0-1 0,0 0 0,0-1 0,0 1 0,0 0 0,1-1 0,1 1 0,2 1 4,0 0 1,-1-1-1,1 1 0,0-2 1,0 1-1,-1 0 1,1-1-1,0 0 1,0-1-1,0 1 1,0-1-1,-1 0 1,1 0-1,0-1 1,-1 0-1,1 0 1,-1 0-1,1-1 1,-1 1-1,0-1 1,0-1-1,0 1 0,-1-1 1,1 1-1,-1-1 1,0-1-1,4-4 1,1-3-34,-1-1 1,0 0 0,0-1-1,-2 0 1,0 0 0,0 0-1,-1-1 1,3-15-1,-4 9-1135,-2 0-1,2-40 0,-4 47-577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48.1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82 7826,'0'0'1801,"31"32"-1705,94 102-57,-108-116-22,-1 2 0,18 27 0,-8-12 196,-22-37 1529,-2-12-1183,-1-20-412,-1 30 19,-11-143 1011,-1-11-1103,13 157-137,0 0 0,0 1 0,0-1 0,0 0 0,0 0 0,0 1 0,0-1 0,0 1 0,0-1 0,0 1 0,1-1 0,-1 1 0,0 0 0,0 0-1,0-1 1,1 1 0,-1 0 0,0 0 0,0 0 0,1 0 0,1 1 0,43-1-1294,-32 0 735,-9 0 327,0 0 0,0 0 0,0 1 0,0-1-1,-1 1 1,1 0 0,0 1 0,0-1 0,-1 1 0,1 0 0,-1 0 0,1 0 0,-1 0 0,6 5 0,15 17-5204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48.8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257 22 288,'0'0'11868,"0"-1"-11825,1 0 0,-1 0 0,0 1 0,0-1 0,0 0 0,0 0 1,-1 0-1,1 1 0,0-1 0,0 0 0,0 0 0,-1 1 0,1-1 0,0 0 0,-1 0 0,1 1 0,0-1 0,-1 0 1,1 1-1,-1-1 0,1 0 0,-1 1 0,0-1 0,1 1 0,-2-1 0,-27 0 255,9 0-172,0 1 1,-31 4 0,47-4-134,-1 1-1,0 0 1,0 0-1,1 1 1,-1 0-1,1-1 1,-1 1 0,1 1-1,0-1 1,0 1-1,0-1 1,0 1-1,0 0 1,0 1-1,-5 6 1,8-7-116,0 1 0,0-1 0,1 1-1,-1 0 1,1-1 0,0 1 0,0-1 0,0 1 0,1 0 0,-1-1-1,1 1 1,0-1 0,0 1 0,2 3 0,3 0 102,1-1 1,0 1-1,1-2 1,-1 1-1,1-1 1,15 7-1,15 10 20,-21-10 7,12 6 18,-2 2 0,-1 0-1,37 36 1,-62-54 61,1 0 0,0 1 0,0-1 0,-1 0 0,1 1 0,-1-1 0,0 0 0,0 1 0,0 0 0,0-1 0,0 1 0,0-1 0,-1 1 0,0 0 0,1 0 1,-1-1-1,0 1 0,0 0 0,0 0 0,-1-1 0,1 1 0,-1 0 0,1 0 0,-1-1 0,0 1 0,-2 4 0,0-2 60,0-1 0,0 1 0,0-1-1,0 0 1,0 0 0,-1-1 0,0 1 0,0-1 0,0 1 0,0-1 0,-1-1 0,-8 6-1,-12 1-350,-1 0 0,0-1 0,-1-2 0,0 0 0,1-2 0,-2-1 0,1-2 0,-31-1-1,58 0 110,0 0-1,-1 0 1,1 0-1,0 0 1,-1 0-1,1 0 1,0 0-1,-1 0 1,1 0-1,0 0 1,-1 0-1,1-1 1,0 1 0,-1 0-1,1 0 1,0 0-1,0 0 1,-1-1-1,1 1 1,0 0-1,0 0 1,-1-1-1,1 1 1,0 0-1,0-1 1,0 1-1,-1 0 1,1 0-1,0-1 1,0 1-1,0 0 1,0-1-1,0 1 1,0 0-1,0-1 1,0 1-1,0 0 1,0-1-1,0 1 1,0 0-1,0-1 1,0 1-1,0-1 1,0 1-1,0 0 1,0-1-1,1 1 1,-1-5-842,0-9-3518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49.5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0 115 1568,'0'0'8355,"15"13"-8208,49 47 57,-58-50-32,1-1-1,-2 1 1,1 0-1,-1 0 1,0 1-1,-1 0 1,-1-1-1,0 1 1,0 0-1,-1 1 1,0-1-1,-1 0 1,0 1-1,-1-1 1,-1 16-1,1-27-165,0 1 93,6-16-333,1-30 76,1 1-1,15-47 1,-15 67 70,0 1 0,2 0 0,1 0 0,0 1 0,22-30 1,-33 51 80,1 0 1,-1 0-1,1 0 1,0 0 0,-1 0-1,1 1 1,0-1 0,0 0-1,-1 1 1,1-1 0,0 0-1,0 1 1,0-1 0,0 1-1,0-1 1,0 1-1,0 0 1,0-1 0,0 1-1,0 0 1,0 0 0,0 0-1,0-1 1,0 1 0,0 0-1,1 1 1,-1-1 0,0 0-1,0 0 1,0 0 0,0 1-1,0-1 1,0 0-1,1 2 1,0-1 23,0 0-1,0 1 1,0-1-1,0 1 1,-1-1-1,1 1 1,-1 0 0,1 0-1,-1 0 1,1 0-1,-1 0 1,0 0-1,1 4 1,7 29 266,-2 0 1,-1 1-1,-2 0 0,-1 0 1,-3 45-1,0-80-172,0-5 0,1-9-128,1 0 0,1 0 0,0 0 1,1 1-1,0-1 0,1 1 0,0 0 1,1 0-1,0 1 0,1 0 0,1 0 1,-1 0-1,2 1 0,-1 0 0,15-12 1,-21 20 15,1 0 1,0 0-1,-1 1 1,1-1 0,0 1-1,0-1 1,0 1 0,0 0-1,0 0 1,0 0 0,0 1-1,0-1 1,0 1 0,1-1-1,-1 1 1,0 0-1,0 0 1,0 1 0,1-1-1,-1 1 1,0-1 0,0 1-1,0 0 1,0 0 0,0 0-1,0 1 1,0-1 0,-1 1-1,1 0 1,0-1-1,-1 1 1,1 0 0,-1 1-1,0-1 1,1 0 0,-1 1-1,0-1 1,-1 1 0,1 0-1,1 3 1,3 6 119,-1 0 0,0 1 0,-1 0 0,-1 0 0,0 0 1,-1 0-1,1 16 0,-3 99-937,-2-58-4345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50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4049,'0'0'5317,"34"11"-5120,108 33 23,-129-40-99,-1 0 0,0 1-1,0 1 1,0 0-1,-1 0 1,0 1-1,16 13 1,-21-14 71,0 1 1,0-1-1,-1 1 1,0 0-1,0 1 1,-1-1-1,0 1 1,4 11-1,-6-14-105,-1 0-1,0 0 1,0-1-1,0 1 1,0 0-1,-1 0 1,0 0 0,-1 5-1,1 3 283,-4-12-325,0 0-1,0 0 0,-1 0 0,1 0 1,0-1-1,-1 0 0,1 1 0,0-2 1,-8 0-1,4 1-32,-200 0 317,206 1-323,-1-1-1,1 1 1,0 0-1,0 0 1,-1 0-1,1 1 1,0-1-1,0 0 1,0 1-1,0 0 0,0-1 1,1 1-1,-1 0 1,0 0-1,1 0 1,-1 0-1,1 0 1,0 0-1,0 0 1,0 0-1,0 1 1,0-1-1,0 0 0,0 1 1,0 3-1,-13 65 0,13-62 3,0 0-1,0 0 0,1 1 1,0-1-1,1 0 0,0 0 1,3 11-1,-3-18-25,0 1-1,0-1 1,1 0 0,-1 0 0,1 0 0,-1 0-1,1 0 1,0 0 0,0 0 0,0 0 0,0-1-1,0 1 1,0-1 0,0 1 0,1-1-1,-1 0 1,0 0 0,1 0 0,-1 0 0,1-1-1,-1 1 1,1-1 0,0 1 0,-1-1 0,1 0-1,-1 0 1,1 0 0,5-1 0,6 1-177,-9 1 52,1-1-1,-1 1 1,1-1 0,-1-1 0,0 1-1,1-1 1,-1 0 0,0 0-1,1-1 1,-1 0 0,0 0 0,0 0-1,0 0 1,0-1 0,-1 0-1,7-4 1,13-16-1081,-1-1 1,22-30-1,-14 7-2697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5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7706,'0'0'5473,"11"36"-5098,4 8-241,2 7 93,-2 0 1,11 74-1,4 155 1024,-14-105-918,-14-158-445,5 32 221,-7-48-207,0 1 1,1-1-1,-1 1 0,1-1 1,-1 0-1,1 1 0,-1-1 0,1 0 1,0 1-1,0-1 0,-1 0 1,1 0-1,0 0 0,0 0 1,0 0-1,0 0 0,1 0 0,-1 0 1,0 0-1,0-1 0,1 1 1,-1 0-1,0-1 0,0 1 1,4 0-1,-5-1 18,1 0-1,0 0 1,-1 0 0,1 0 0,0 0-1,-1 0 1,1 0 0,0 0 0,-1 0 0,1 0-1,0-1 1,-1 1 0,1 0 0,0-1-1,-1 1 1,1 0 0,0-1 0,-1 1-1,1 0 1,-1-1 0,1 1 0,-1-1 0,1 1-1,-1-1 1,1 0 0,-1 1 0,0-1-1,1 1 1,-1-1 0,1 0 0,8-20-1148,0-1 0,-2 0 0,10-43 0,-4-17-2544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50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5337,'0'0'9642,"0"261"-8962,0-165-240,0 4-95,0-8-73,0-7-32,0-12-184,0-4-32,0-15-24,0-4-248,0-8-729,17-15-1279,-17-12-2177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51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380 8 7258,'0'0'5531,"1"0"-5506,-1 0-1,0 0 0,0 0 0,0 0 0,0 0 1,1 0-1,-1 0 0,0-1 0,0 1 0,0 0 0,0 0 1,0 0-1,1 0 0,-1 0 0,0 0 0,0 0 1,0 0-1,0 0 0,0-1 0,0 1 0,1 0 1,-1 0-1,0 0 0,0 0 0,0 0 0,0-1 0,0 1 1,0 0-1,0 0 0,0 0 0,0 0 0,0 0 1,0-1-1,0 1 0,0 0 0,0 0 0,0 0 0,0-1 1,0 1-1,0 0 0,0 0 0,0 0 0,0 0 1,0-1-1,0 1 0,0 0 0,0 0 0,0 0 1,0 0-1,0 0 0,0-1 0,-1 1 0,1 0 0,0 0 1,0 0-1,0 0 0,0 0 0,0 0 0,0 0 1,-1-1-1,1 1 0,0 0 0,0 0 0,0 0 1,-1 0-1,-16 1 44,0 1 0,0 1 0,0 1 0,0 0 0,1 1 0,0 1 0,0 0 0,0 1 0,0 1 0,1 1 0,1 0 0,0 1 0,0 0 0,0 1 0,2 0 0,-1 2 0,-14 18 0,24-26-91,0 0 0,0 1 1,0-1-1,1 1 0,0 0 0,1-1 1,-1 1-1,1 0 0,0 0 0,0 11 1,1-14 2,-1 1 0,1 0 1,0-1-1,1 1 1,-1 0-1,1 0 0,-1-1 1,1 1-1,1-1 1,-1 1-1,0-1 0,1 1 1,-1-1-1,1 0 1,0 0-1,0 0 0,0 0 1,4 3-1,3 1-6,1 0 0,0-1 0,0 0-1,0-1 1,1-1 0,0 1 0,0-2 0,0 1-1,20 2 1,3-1-68,0-2-1,36-1 1,-68-2 794,-13 0 139,-16 1-742,-1 2 1,1 0 0,0 3-1,0 0 1,1 1 0,-1 2-1,2 0 1,-44 23 0,64-29-81,0 1 0,-1-1 0,1 1 0,1 0 0,-1 0 0,0 0 0,1 1 0,0-1 0,-4 7 0,6-8-38,1-1 0,-1 0-1,1 1 1,0 0 0,0-1 0,0 1 0,0-1-1,1 1 1,-1 0 0,1 0 0,-1 0 0,1-1-1,0 1 1,0 0 0,0 0 0,0-1-1,1 1 1,-1 0 0,1 0 0,0-1 0,0 1-1,1 4 1,0-5-34,0 1 0,0-1 0,1 0 0,-1 0 1,0 0-1,1 0 0,-1 0 0,1-1 0,0 1 0,-1-1 0,1 1 0,0-1 0,0 0 0,0 0 0,4 0 0,55 12-1242,-49-11 841,33 4-1414,53-1 0,-16-1-849,-41 0-299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52.0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290 0 11146,'0'0'4689,"-204"212"-6321,158-189-680,6-4-2874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4:42.69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60 416,'0'0'4965,"26"32"-4385,84 105 88,-43-53-37,3-4 0,3-2 0,110 89 0,-162-150-551,0-2 0,2-1 1,30 16-1,-52-30 12,0 0-52,0 0 1,0 0-1,0 0 0,0 0 1,0 0-1,0 0 1,-1-1-1,1 1 0,0 0 1,0-1-1,0 1 0,0 0 1,-1-1-1,1 1 0,0-1 1,0 0-1,-1 1 0,1-1 1,0 1-1,-1-1 1,1 0-1,0-1 0,36-64 281,-12 17-207,3 1-48,-3-1 0,-2-1 0,-2-1 1,-2-1-1,22-100 0,-34 109-1768,-2 0-1,1-57 1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57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1016,'0'0'3088,"41"1"0,-36 4-2901,-1 0 0,0 0 0,0 0 0,0 0 0,0 1-1,-1-1 1,0 1 0,0 0 0,-1 0 0,1 0 0,2 13 0,2 1 116,22 52 581,26 101 0,-56-173-878,1 0 0,0 0 0,0 1 0,0-1 0,0 0-1,0 0 1,0 1 0,0-1 0,0 0 0,0 0-1,0 1 1,0-1 0,0 0 0,1 0 0,-1 1 0,0-1-1,0 0 1,0 0 0,0 1 0,0-1 0,0 0-1,1 0 1,-1 0 0,0 1 0,0-1 0,0 0 0,0 0-1,1 0 1,-1 0 0,0 1 0,0-1 0,0 0-1,1 0 1,-1 0 0,0 0 0,0 0 0,1 0 0,-1 0-1,0 0 1,0 0 0,1 0 0,-1 0 0,0 0-1,0 0 1,1 0 0,-1 0 0,0 0 0,0 0 0,1 0-1,8-14 32,4-22-47,-1-12 137,21-63 22,-29 100-152,1 0 0,0 0 0,0 1 0,1-1 0,1 1 0,0 1 0,11-13 0,-17 20-16,0 1 0,0 0-1,0 0 1,0 0 0,0 0 0,0 0 0,1 1-1,-1-1 1,0 0 0,0 0 0,1 1 0,-1-1-1,0 1 1,1-1 0,-1 1 0,1 0 0,-1-1 0,1 1-1,-1 0 1,0 0 0,1 0 0,-1 0 0,1 0-1,-1 0 1,3 1 0,-1 0 16,-1 1 0,0-1-1,1 1 1,-1-1 0,0 1-1,0 0 1,0 0 0,0 0-1,0 0 1,-1 0 0,1 0 0,2 5-1,3 6 87,-1 1-1,0-1 0,7 27 1,-9-20 79,-1 0 1,-1 1 0,0-1-1,-2 25 1,0-39-129,4 12 72,6-16-144,-8-4 13,0 1 0,0 0 0,-1-1 0,1 1 1,0-1-1,-1 0 0,1 0 0,-1 1 0,1-1 0,-1 0 0,2-4 0,5-10 11,1-1 1,0 2-1,1-1 0,1 2 1,1-1-1,0 1 1,0 1-1,27-21 0,-37 33 2,-1-1 0,1 1 1,0 0-1,-1 0 0,1 0 0,0 1 0,0-1 0,0 0 0,-1 1 0,1-1 0,0 1 0,0 0 0,0-1 1,0 1-1,0 0 0,0 0 0,0 0 0,0 1 0,0-1 0,0 0 0,0 1 0,3 1 0,-2-1 42,0 1-1,0 0 1,0 0-1,-1 1 1,1-1-1,-1 0 1,0 1 0,1 0-1,-1-1 1,0 1-1,0 0 1,1 4-1,5 10 183,-1 1-1,-1-1 1,8 35 0,-12-41-259,31 81-588,-33-91 556,0-1-1,0 1 1,0-1-1,0 0 1,0 1-1,0-1 1,0 1-1,0-1 1,0 0-1,1 1 1,-1-1-1,0 0 1,0 1-1,0-1 1,1 1-1,-1-1 1,0 0-1,0 0 1,1 1-1,-1-1 1,0 0-1,1 0 1,-1 1-1,0-1 1,1 0-1,-1 0 1,0 0-1,1 1 1,-1-1-1,1 0 1,-1 0-1,0 0 1,1 0-1,-1 0 1,1 0 0,-1 0-1,0 0 1,1 0-1,-1 0 1,1 0-1,-1 0 1,1 0-1,5-1-2145,-1 1-2379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57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234 134 3793,'0'0'5101,"3"-18"-4504,13-55 96,-16 72-635,0-1 1,1 1-1,-1 0 1,0 0-1,1-1 1,-1 1 0,0 0-1,0 0 1,0-1-1,0 1 1,0 0-1,0-1 1,-1 1 0,1 0-1,0 0 1,-1-1-1,1 1 1,-1 0 0,1 0-1,-1 0 1,1 0-1,-1-1 1,0 1-1,0 0 1,1 0 0,-1 0-1,0 1 1,0-1-1,0 0 1,0 0-1,0 0 1,0 1 0,0-1-1,-1 0 1,1 1-1,-1-1 1,-3 0 20,0 0 0,0 1-1,0-1 1,0 1 0,0 1 0,0-1-1,-5 2 1,-3-1 96,7-1-164,1 0 1,-1 0-1,0 1 0,1 0 0,-1 0 1,1 0-1,-1 1 0,1 0 0,0 0 1,-1 0-1,1 1 0,0 0 0,1 0 1,-7 4-1,4 0-15,0 0 0,1 0 0,0 0 0,0 1 0,0 0 0,1 0 0,-7 16 1,5-10 33,2 1 1,-1 0 0,2 0 0,0 0 0,1 1-1,0-1 1,1 1 0,1 28 0,1-43-34,1 0-1,-1 0 1,1 0 0,-1 0-1,1 0 1,0 0-1,-1 0 1,1 0 0,0 0-1,0 0 1,0 0 0,0 0-1,0 0 1,0-1 0,0 1-1,0 0 1,0-1 0,0 1-1,0-1 1,0 1 0,1-1-1,-1 1 1,0-1 0,0 0-1,0 0 1,1 0-1,-1 1 1,0-1 0,0 0-1,3-1 1,51 1-4,-39 0 5,-7-1 8,-1 0 0,1 0 0,0-1 1,-1 0-1,1 0 0,-1-1 0,0-1 1,0 1-1,0-1 0,0 0 1,-1-1-1,1 0 0,-1 0 0,0-1 1,-1 1-1,7-8 0,-8 8-209,-1 0 1,1-1-1,-1 1 1,0-1-1,0 0 0,-1 0 1,1-1-1,-1 1 0,-1-1 1,1 1-1,-1-1 0,-1 0 1,1 0-1,-1 0 0,0 0 1,0 0-1,-1 0 1,0 0-1,-1 0 0,1 0 1,-3-7-1,-5 4-2171,-17 8-1973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57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1800,'0'0'8906,"12"10"-8970,-3-3 66,-1-1 18,0 1 0,-1-1 0,0 1 0,0 0 1,-1 1-1,0 0 0,0 0 0,-1 0 0,5 10 0,8 18 230,-3-2 16,3-1-1,0 0 1,24 30-1,-28-44-150,-13-15-104,1-1 1,0 0-1,0 0 0,0 0 1,0 0-1,1 0 0,-1 0 1,1 0-1,-1-1 0,1 1 0,0-1 1,0 0-1,0 0 0,1 0 1,-1 0-1,0 0 0,1-1 0,-1 0 1,1 1-1,3 0 0,0-17 220,10-26-241,-2-1 0,-1 0-1,-3-1 1,-2-1 0,5-46 0,-9 27-3023,-5 74-6333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58.3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7706,'0'0'3960,"62"200"-3944,-56-177-8,-6-8 49,6-7-57,-6-20-3769,0-11-1096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58.7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 1 2905,'0'0'10290,"-29"31"-15323,35-4 2464,5 3-2512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59.0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6617,'0'0'3286,"15"30"-3170,47 97 102,-57-119-115,-1 0 0,0 0 1,0 1-1,-1-1 0,0 1 1,-1 0-1,0 0 0,0 0 0,-1 0 1,0 0-1,-1 14 0,0-6 130,0-17-233,0 1-1,0-1 0,0 1 1,0-1-1,0 1 1,0 0-1,0-1 0,0 1 1,0-1-1,0 1 1,1-1-1,-1 1 0,0-1 1,0 1-1,1-1 1,-1 0-1,0 1 1,1-1-1,-1 1 0,0-1 1,1 0-1,-1 1 1,1-1-1,-1 1 0,0-1 1,1 0-1,-1 0 1,1 1-1,-1-1 0,1 0 1,-1 0-1,1 0 1,-1 0-1,1 1 0,-1-1 1,1 0-1,0 0 1,-1 0-1,1 0 1,-1 0-1,1 0 0,-1 0 1,1-1-1,-1 1 1,1 0-1,-1 0 0,1 0 1,-1 0-1,1-1 1,-1 1-1,1 0 0,-1-1 1,1 1-1,-1 0 1,0-1-1,1 1 0,-1 0 1,1-1-1,-1 1 1,0-1-1,1 1 1,-1-1-1,0 1 0,0 0 1,0-1-1,1 1 1,-1-1-1,0 0 0,0 0 1,43-77-50,-27 44 68,2 2 0,2 0 0,33-42 0,-53 73-11,1 0-1,0 0 0,-1 0 0,1 0 1,0 0-1,0 0 0,0 0 0,0 0 1,0 0-1,0 0 0,0 0 0,0 1 0,0-1 1,0 0-1,0 1 0,0-1 0,1 1 1,-1-1-1,0 1 0,0 0 0,1-1 0,-1 1 1,0 0-1,0 0 0,1 0 0,-1 0 1,0 0-1,1 0 0,-1 0 0,0 1 0,0-1 1,1 0-1,-1 1 0,0-1 0,0 1 1,0-1-1,1 1 0,-1-1 0,0 1 0,0 0 1,0 0-1,0 0 0,0-1 0,0 1 1,0 0-1,-1 0 0,1 0 0,0 0 0,0 2 1,4 6 73,0 0 1,-1 0-1,0 0 0,5 20 1,-8-25-69,22 85 189,-15-50-2149,23 60 0,-25-81-1852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4:59.5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194 212 1360,'0'0'9234,"0"-32"-9163,-2-98-20,2 127 3,0 0 0,0 0 0,0 0-1,-1 0 1,1 0 0,-1 1 0,0-1 0,0 0 0,0 0 0,0 1 0,0-1 0,-1 1 0,-2-4 0,4 5-18,-1 0 0,0 1 0,0-1 0,0 0 0,0 1 0,0-1 0,0 1 1,0-1-1,0 1 0,0-1 0,0 1 0,0 0 0,0 0 0,0-1 0,0 1 0,0 0 0,0 0 0,0 0 0,0 0 0,0 0 0,0 0 0,-2 1 0,-1 0 10,0 1-1,1-1 0,-1 1 1,1 0-1,-1 0 0,1 0 0,-1 0 1,1 1-1,0-1 0,-3 5 1,-7 8-25,1 1 1,0 1 0,1 0-1,1 0 1,1 1-1,1 1 1,0-1 0,1 1-1,1 1 1,1-1 0,1 1-1,0 0 1,0 26-1,29-48-457,-17-1 398,1-1-1,-1 0 1,1 0-1,-1 0 1,0-1-1,-1-1 0,1 1 1,-1-1-1,0 0 1,8-10-1,-4 5 23,1 1-1,0 0 1,15-9 0,-23 16-17,0 1 0,0 0 0,0 0 0,0 1 1,0-1-1,0 1 0,1 0 0,-1 0 0,1 0 0,-1 1 1,1 0-1,-1 0 0,0 0 0,1 0 0,5 1 0,-8 0 42,1 0-1,0 1 0,0-1 1,0 1-1,-1-1 0,1 1 1,-1 0-1,1 0 0,-1 0 1,0 0-1,0 0 0,0 1 0,0-1 1,0 0-1,0 1 0,0 0 1,-1-1-1,2 5 0,20 53 353,-22-57-339,9 44 319,-1 1 1,-3 0 0,-2 0 0,-4 94 0,0-79 101,0-44-220,-1 1 1,-1-1-1,0 0 1,-8 29-1,8-40-75,-1-1 0,1 0 0,-1 1 0,-1-1-1,0-1 1,1 1 0,-2 0 0,1-1 0,-1 0 0,0 0 0,-1 0 0,1-1 0,-13 10-1,16-13-101,0-1-1,-1 0 1,1 0-1,0 0 0,-1 0 1,1 0-1,0 0 1,-1 0-1,1-1 0,-1 1 1,1-1-1,-1 0 1,1 0-1,-1 0 0,0 0 1,1 0-1,-1 0 1,1-1-1,-1 1 0,1-1 1,0 0-1,-1 0 1,1 1-1,-1-2 0,1 1 1,0 0-1,0 0 1,0-1-1,0 1 0,0-1 1,0 0-1,0 0 1,0 1-1,-2-5 0,-4-5-110,0 0-1,0 0 0,1-1 0,-10-24 1,10 17-29,1-1 0,1 0 1,0 0-1,2 0 1,0 0-1,1 0 0,1-1 1,1 1-1,5-35 0,-5 50 45,1 0-1,1 0 0,-1 0 0,0 0 0,1 0 1,0 0-1,0 0 0,1 1 0,0-1 0,-1 1 1,1 0-1,0 0 0,1 0 0,-1 0 0,1 1 1,0-1-1,0 1 0,0 0 0,0 0 0,0 0 1,1 0-1,7-2 0,3-1-728,0 1 0,0 0 0,0 2 0,1-1 0,30-1 0,-5 4-3533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2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5817,'0'0'1377,"23"42"-7867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1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6969,'0'0'2336,"0"0"-2275,0 0 0,1 1 0,-1-1 0,0 0 1,1 0-1,-1 0 0,0 0 0,0 1 0,1-1 1,-1 0-1,0 0 0,1 0 0,-1 1 0,0-1 1,0 0-1,0 0 0,1 1 0,-1-1 0,0 0 1,0 1-1,0-1 0,0 0 0,0 1 1,1-1-1,-1 0 0,0 1 0,0-1 0,0 0 1,0 1-1,0-1 0,0 0 0,0 1 0,0-1 1,0 0-1,0 1 0,-1 0 0,1 91 1138,0 74-3319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2.5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3273,'0'0'2971,"8"34"-2759,27 104 20,-32-126-75,-1 0 0,0-1 0,0 1 0,-1 0 0,-1 0 0,-1 17 0,0-2 407,19-48-695,4-24 148,-15 29-20,0 0 1,1 0 0,1 1-1,0 0 1,1 1-1,1 0 1,0 0-1,1 1 1,22-20-1,-33 32 13,0 0 0,0 0 0,1 0-1,-1 1 1,0-1 0,0 0 0,1 0 0,-1 1-1,1-1 1,-1 1 0,0-1 0,1 1-1,-1-1 1,1 1 0,-1 0 0,1 0-1,-1 0 1,1 0 0,0 0 0,-1 0 0,1 0-1,-1 0 1,1 1 0,-1-1 0,0 1-1,1-1 1,-1 1 0,1-1 0,-1 1-1,0 0 1,1 0 0,-1-1 0,0 1-1,0 0 1,0 0 0,0 0 0,0 1 0,0-1-1,0 0 1,0 0 0,1 3 0,3 5 191,-2 0 1,1 0 0,-1 0-1,-1 0 1,3 14 0,-3-16-202,21 129 531,-17-44-3797,-6-79-847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4:43.38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1640,'0'0'5104,"16"5"-4713,24 12 131,0 1 0,-1 2 0,44 30 0,-29-15-33,-15-10-357,0 1 0,-2 2 0,-1 2 1,-1 1-1,36 42 0,-63-65-1097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2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4233,'0'0'8023,"14"37"-7788,47 121-129,-41-107 106,-2 1-1,-2 1 0,-3 0 0,-2 1 0,7 93 0,-16-113-166,-3-22-206,2-1 0,-1 0 0,2 0 0,4 21 0,-5-29-1494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3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1 401 4905,'0'0'3712,"53"0"-3176,168-1-172,-194 1-216,1-1 1,36-6 0,-56 5-74,-1-1-1,1 1 1,-1-1-1,1-1 1,-1 0-1,9-5 1,1-2 68,-8 6-43,0-1 1,0 0 0,-1 0 0,0-1 0,0 0-1,-1-1 1,1 0 0,-2 0 0,1 0 0,-1-1-1,0 0 1,5-13 0,-5 8-103,-1 0 0,-1 0 0,0-1 0,-1 0 0,0 0 0,-1 0 0,-1 0 0,-1-15 0,1 7-95,0 18 69,-1-1 0,0 0 0,0 0 0,0 1 0,-1-1 0,0 0 0,-2-5 0,3 9 47,-1 0 1,0 1-1,0 0 0,0-1 1,0 1-1,0 0 0,0-1 0,-1 1 1,1 0-1,0 0 0,-1 0 0,1 0 1,-1 0-1,1 0 0,-1 0 0,1 1 1,-1-1-1,1 0 0,-1 1 0,0-1 1,1 1-1,-1 0 0,0 0 1,1 0-1,-1-1 0,0 2 0,-3-1 1,3 0 0,0 1 1,0-1 0,0 1-1,0 0 1,0-1-1,0 1 1,0 0 0,1 0-1,-1 0 1,0 0 0,1 1-1,-1-1 1,0 0 0,1 1-1,0-1 1,-1 1 0,1 0-1,0-1 1,0 1-1,0 0 1,0 0 0,-1 2-1,-20 51-136,19-45 134,-20 69 157,4 0 1,3 1-1,4 1 1,-3 92-1,14 10-708,1-185 512,1 0 1,-1 0-1,0 1 1,0-1 0,1 0-1,-1 0 1,1 0-1,0 0 1,-1 0 0,1 1-1,0-1 1,0 0-1,0 0 1,0 1-1,0-1 1,1 1 0,-1-1-1,0 1 1,1 0-1,-1-1 1,1 1-1,2-2 1,1 1-26,-1 0 0,0 0-1,1 1 1,0-1 0,-1 1 0,1 0 0,0 0 0,0 0-1,6 1 1,-4-1 31,0 1 0,0 0 0,0 1 0,0 0-1,0 0 1,0 0 0,-1 1 0,1 0 0,-1 0 0,1 1-1,-1 0 1,0 0 0,0 0 0,6 5 0,51 67 266,-6-5-1602,-51-66-1087,0-4-2187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4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257 239 3633,'0'0'5885,"10"-19"-5714,29-57-13,-37 72 27,1 1-1,-1-1 0,0-1 0,0 1 0,0 0 0,0 0 0,-1-1 0,0 1 0,0-1 0,0 1 0,0-1 0,-1 0 0,0-6 0,0-4-88,-1 13-94,0-1 1,-1 0-1,1 1 1,0-1-1,-1 1 0,0-1 1,1 1-1,-1 0 1,0 0-1,0 0 0,0 0 1,0 0-1,-1 0 1,1 0-1,0 1 0,-1-1 1,1 1-1,-4-1 1,1-2 23,-1 1-1,1 1 1,-1-1 0,0 1 0,0 0 0,0 0 0,0 1 0,-7-1 0,-6 2-53,4-1 187,0 1 0,1 1 1,-15 3-1,23-3-88,1 1 0,0-1 0,0 1 0,-1 0 0,1 1 0,1-1 0,-1 1 0,0 0 0,1 0 0,-1 1-1,-5 5 1,3-2 19,1 0 0,0 0 0,0 1 0,0 0-1,1 0 1,0 1 0,1 0 0,0-1 0,0 1-1,1 1 1,-3 13 0,2-3 44,2 0 1,0-1-1,2 1 0,2 33 0,-2-48-128,1 0-1,0-1 1,0 1-1,0 0 1,1-1-1,-1 1 1,1-1-1,0 0 1,0 1-1,1-1 1,-1 0 0,1 0-1,0-1 1,6 7-1,-2-4 9,0 0 0,0-1 0,0 0 0,1 0 0,0 0 0,0-1 0,12 4 0,2-1 9,1 0 0,0-2 0,0-1 0,0 0 0,29-1 0,-40-2-37,20 0-511,0-1 0,35-4 0,-58 3 283,1-1 0,-1 0-1,0-1 1,0 0 0,0 0 0,-1-1-1,1 0 1,-1 0 0,0-1-1,0 0 1,11-9 0,2-10-3441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5.0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279 394 1528,'0'0'7647,"-6"-10"-7437,5 7-176,0 0 0,-1 0 0,1 0 1,-1 1-1,0-1 0,0 0 1,0 1-1,0-1 0,-1 1 0,1 0 1,-1 0-1,1 0 0,-1 0 0,0 0 1,0 0-1,1 1 0,-1-1 1,-1 1-1,1 0 0,0 0 0,0 0 1,0 1-1,0-1 0,-1 1 0,1-1 1,0 1-1,0 0 0,-1 0 1,1 1-1,0-1 0,0 1 0,-1-1 1,1 1-1,0 0 0,0 0 0,0 1 1,0-1-1,0 0 0,0 1 0,0 0 1,1 0-1,-4 2 0,-7 8 29,0-1-1,0 2 0,1 0 0,1 0 0,0 1 0,1 1 1,0 0-1,1 0 0,1 1 0,1 0 0,0 0 1,1 1-1,0-1 0,2 2 0,0-1 0,1 0 1,0 1-1,1 24 0,3-41-59,-1 0 0,1 0 0,0-1 0,-1 1 0,1 0 0,0 0 0,0-1 0,0 1 0,0 0 0,0-1 0,0 1 0,0-1 0,0 1 0,0-1 0,0 0 0,0 1 0,0-1 0,0 0 0,0 0 0,0 0 0,1 0 0,-1 0 0,0 0 0,0 0 0,0 0 0,0 0 0,2-1 0,38-5 12,-22-5 70,0 0 1,-1-2 0,0 0 0,-1 0 0,0-2 0,-2 0-1,19-23 1,-24 27-46,18-18 2,-2-2-1,-2 0 1,0-2-1,-2-1 0,25-52 1,-35 59-95,-2-1 0,0 0 0,-2 0 0,-1-1 0,-1 0 0,-2 0 0,0-1 0,-2-31 0,-2 66 1275,-2 238 682,-13 170-1394,15-411-592,-1 1 0,1-1 0,0 0 0,0 1 1,0-1-1,0 1 0,1-1 0,-1 1 0,1-1 0,-1 0 1,1 1-1,0-1 0,0 0 0,0 1 0,0-1 0,0 0 0,1 0 1,-1 0-1,1 0 0,-1 0 0,3 2 0,0-3-559,1 1-1,-1-1 1,1 0-1,-1 0 1,1 0 0,0 0-1,-1-1 1,1 0-1,8-1 1,-11 1 383,22 0-4701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5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0 293 8770,'0'0'4145,"6"200"-3857,0-158-240,5-8-48,0-7-8,-5-8-536,6-11-681,-1-8-1255,-5-15-1913,5-20 296</inkml:trace>
  <inkml:trace contextRef="#ctx0" brushRef="#br0" timeOffset="1">0 12 6769,'0'-4'1377,"0"1"-545,0-1-832,6 4-3961,5 4 1232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5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0 1 6905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6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86 6905,'305'-38'1206,"-248"39"-777,-56-1-411,0 0-1,-1 0 1,1 1-1,0-1 1,0 0 0,-1 1-1,1-1 1,0 0-1,-1 1 1,1-1-1,0 1 1,-1-1-1,1 1 1,0-1-1,-1 1 1,1-1-1,-1 1 1,1 0 0,-1-1-1,1 2 1,-1-2-12,52 81 1711,-36-59-1450,-2-1 0,0 2 0,-2 0 0,0 0-1,9 28 1,-20-47-107,-1-3-96,0 1 0,1-1 0,-1 0 0,0 0 0,0 1 0,1-1 0,-1 0 0,1 0 0,-1 0 0,1 1 0,0-1 0,-1 0 0,1 0 0,0 0 0,0 0 0,0 0 0,0 0 0,0-1 1,0 1-1,0 0 0,1 1 0,-1-10 997,-18-299-1745,17 306 641,1 0 0,-1 0-1,1 1 1,-1-1 0,1 0 0,-1 0 0,1 0 0,0 0-1,-1 1 1,1-1 0,0 0 0,0 1 0,-1-1-1,1 0 1,0 1 0,0-1 0,0 1 0,0-1 0,0 1-1,0 0 1,0-1 0,-1 1 0,1 0 0,0 0-1,0 0 1,0-1 0,0 1 0,1 0 0,-1 0 0,1 1-1,42-2-1342,-32 1 702,63 0-2771,-44 0-219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6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46 240 3753,'0'0'5233,"25"-14"-4524,73-46 164,-95 58-815,-1 1-1,0-1 1,0 1 0,0-1 0,0 0 0,-1 0 0,1 1 0,0-2 0,-1 1 0,1 0 0,-1 0 0,0 0-1,0-1 1,0 1 0,0 0 0,0-1 0,0 1 0,0-1 0,-1 1 0,0-1 0,1 0 0,-1 1 0,0-1 0,0 1-1,0-1 1,-1 1 0,1-1 0,-1 0 0,0-2 0,-1-8 212,2 2-160,1 4 26,-1 0 0,0 0 0,-1 0 0,1 0 0,-4-11 0,4 16-96,-1 1 0,1 0 0,-1 0 1,1 0-1,-1 1 0,1-1 0,-1 0 1,0 0-1,1 0 0,-1 0 0,0 0 1,0 1-1,1-1 0,-1 0 0,0 1 1,0-1-1,0 1 0,0-1 0,0 1 1,0-1-1,0 1 0,0-1 0,0 1 1,0 0-1,0 0 0,0 0 0,0 0 1,-1-1-1,1 1 0,0 1 1,0-1-1,0 0 0,0 0 0,0 0 1,0 0-1,0 1 0,0-1 0,0 1 1,0-1-1,0 1 0,0-1 0,0 1 1,0-1-1,0 1 0,0 0 0,0 0 1,-11 7 23,1 1 0,0 0 0,0 0 0,1 1 0,0 1 0,1-1 0,0 1 0,1 1 0,0 0 0,1 0 0,0 1 0,1-1 0,0 1 0,-4 15 0,5-3 19,2 0 1,0 1-1,2 47 0,1-58-77,1-11-70,-1 1 1,1-1 0,1 0 0,-1 0-1,0 1 1,1-1 0,0 0 0,0 0-1,0-1 1,1 1 0,-1 0 0,1-1-1,0 1 1,0-1 0,0 0 0,0 0-1,1 0 1,-1-1 0,1 1 0,-1-1 0,1 0-1,0 0 1,0 0 0,7 2 0,0 1-188,-1-1 1,1-1-1,0 0 0,0-1 1,1 0-1,-1 0 1,0-1-1,0-1 1,13 0-1,-20-1-13,1 1 0,-1-1 0,0 0 0,1-1 0,-1 1 0,0-1 1,0 1-1,0-1 0,0 0 0,0-1 0,-1 1 0,1-1 0,-1 0 0,1 0 0,-1 0 0,5-6 0,17-28-3661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6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0 9210,'0'0'4134,"-15"14"-3991,0-1-113,6-6 14,1 0 1,0 0-1,0 1 1,1 0-1,0 1 1,0-1 0,1 1-1,0 1 1,0-1-1,-5 14 1,2 5 205,0 1 0,2 0 0,2 0 0,0 1-1,2 0 1,1-1 0,2 33 0,0-59-256,0 0 0,0 0 0,0 0 1,1-1-1,0 1 0,-1 0 0,1-1 0,0 1 0,0 0 0,0-1 1,1 1-1,-1-1 0,0 1 0,1-1 0,0 0 0,0 0 0,-1 0 0,1 0 1,0 0-1,1 0 0,-1 0 0,0 0 0,0-1 0,1 1 0,-1-1 0,1 0 1,0 0-1,-1 0 0,1 0 0,3 0 0,8 3-328,1-2-1,0 0 1,-1-1 0,24 0-1,-31-1 111,0-1 59,-1 0 0,1 0 0,-1-1-1,1 1 1,-1-1 0,0-1-1,1 1 1,-1-1 0,0 0 0,-1-1-1,1 1 1,-1-1 0,1 0 0,-1-1-1,0 1 1,-1-1 0,8-8 0,6-11-933,0 0 0,22-42 1,-39 64 1015,35-67-3680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7.2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386 0 2713,'0'0'11026,"17"262"-10570,-11-185-200,0-4-32,-1-8-168,1-4 16,0-11-72,-6-7 0,5-9-240,-5-7-872,0-12-1017,0-7-871</inkml:trace>
  <inkml:trace contextRef="#ctx0" brushRef="#br0" timeOffset="1">0 246 9946,'0'0'2825,"250"-30"-2817,-176 22-8,-6 4-288,0 4-424,6 0-681,-17 0-607,-12 15-1297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4:43.78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555 0 2529,'0'0'4869,"-13"0"-4339,0 8-384,0-1-1,1 2 1,0-1-1,0 2 1,-16 17-1,-7 5 284,18-18-255,-71 59 382,4 4 1,-86 100-1,156-161-656,9-12-37,1 0 1,0 0 0,0 0 0,1 1 0,-1-1-1,1 1 1,0 0 0,0 0 0,1 0 0,0 1-1,0-1 1,-2 8 0,4-13 3,37 9-6423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7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1328,'0'0'11587,"34"204"-11411,-28-169-72,-1-9-56,-5-3-48,0-3-288,0-9-816,0-7-1089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7.9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11162,'0'0'3369,"62"23"-12211,-45 0 3585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8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324 192 6065,'0'0'5954,"-5"-24"-5740,-17-78-71,21 98-109,0 1-1,0-1 1,0 1 0,-1 0-1,1-1 1,-1 1 0,0 0-1,0 0 1,0 0 0,0 0-1,-1 1 1,1-1 0,-1 1 0,1-1-1,-1 1 1,0 0 0,0 0-1,0 0 1,0 0 0,0 1-1,-1-1 1,1 1 0,0 0-1,-1-1 1,1 2 0,-1-1-1,-6 0 1,5 0-16,-1 1-1,1 1 1,0-1 0,0 1-1,0 0 1,0 0 0,0 1-1,0-1 1,1 1 0,-1 0-1,0 0 1,1 1 0,-1-1-1,1 1 1,-7 6 0,-3 4 6,1 1 0,1 1 1,0-1-1,1 2 1,1 0-1,0 0 0,2 1 1,-1 0-1,2 1 1,0-1-1,2 1 0,0 1 1,0-1-1,2 1 1,0-1-1,0 24 0,4-42-34,0 1 0,0 0 1,0-1-1,0 1 0,-1-1 0,1 1 0,0-1 0,0 1 0,0-1 0,0 0 0,0 1 0,0-1 0,0 0 0,0 0 0,0 0 0,0 0 0,0 0 0,0 0 1,0 0-1,0 0 0,2-1 0,27-1-172,-20-3 64,-1 1 0,1-2 1,-1 1-1,1-1 0,-2-1 0,1 0 0,-1 0 0,0 0 0,0-1 0,9-13 0,12-10-951,43-36-3629,-48 46 282</inkml:trace>
  <inkml:trace contextRef="#ctx0" brushRef="#br0" timeOffset="1">324 192 304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8.6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49 304,'195'-39'4862,"-186"37"-4602,0 0 0,0 0-1,1 0 1,-1 1 0,0 0-1,1 1 1,10 1-1,0 1-63,-17-2-135,0 0 0,0 0 0,0 1 0,0-1 0,0 1 0,0 0-1,0 0 1,-1 0 0,1 0 0,0 0 0,0 1 0,-1-1 0,1 1 0,-1-1 0,0 1 0,1 0 0,-1 0 0,0 0 0,0 1 0,0-1-1,0 0 1,-1 1 0,1-1 0,-1 1 0,1 0 0,-1-1 0,0 1 0,1 4 0,3 8 370,-2 0 0,0 1 0,-1 0 0,1 20 0,-1-8-15,-2-6-79,-1-18-274,1 0 1,-1 0-1,1 0 1,0-1-1,0 1 1,1 0-1,-1 0 1,1 0-1,0-1 0,0 1 1,0 0-1,2 4 1,-2-9-77,0 0-1,0 1 1,0-1 0,0 0 0,-1 0-1,1 0 1,0 1 0,0-1 0,-1 0 0,1 0-1,0 0 1,-1 0 0,1 0 0,-1-1 0,0 1-1,1 0 1,-1 0 0,0 0 0,0 0-1,1 0 1,-1-2 0,1-2-38,5-9 32,0 0-1,0 0 0,2 0 0,0 1 0,0 0 1,1 0-1,1 1 0,0 0 0,0 1 0,1 0 1,1 1-1,23-17 0,-32 26 57,-1-1 0,1 1 0,0-1 0,-1 1 0,1 0 0,0 0 0,0 0 0,0 1 0,0-1 0,0 1 0,0-1 1,0 1-1,0 0 0,0 0 0,-1 0 0,1 1 0,0-1 0,0 1 0,5 1 0,-4 0 0,-1 0 1,1 0-1,0 1 1,-1-1-1,0 1 1,1 0-1,-1 0 1,0 0-1,0 0 0,-1 1 1,1-1-1,2 5 1,4 9-10,0 1 0,-2 1 0,0-1 0,7 30 0,-11-39-76,13 46-975,-4-4-1380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9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 3241,'0'0'8212,"1"0"-8127,-1 0 0,0 1 0,0-1 0,0 0 0,1 0 0,-1 0 1,0 1-1,0-1 0,0 0 0,0 1 0,1-1 0,-1 0 0,0 0 0,0 1 0,0-1 0,0 0 0,0 1 0,0-1 0,0 0 0,0 1 0,0-1 1,0 0-1,0 1 0,0-1 0,0 0 0,0 0 0,0 1 0,0-1 0,0 0 0,-1 1 0,1-1 0,0 0 0,0 0 0,0 1 0,0-1 0,-1 0 0,1 0 1,0 1-1,0-1 0,0 0 0,-1 0 0,1 1 0,0-1 0,0 0 0,-1 0 0,1 0 0,0 0 0,-1 0 0,1 1 0,-1-1 0,-26 29-116,11-13-1,1 0-1,-24 34 0,35-43 36,0 0 0,0 1 1,1 0-1,0-1 0,0 1 0,0 0 0,1 0 0,1 1 0,-1-1 0,1 0 0,1 11 0,0-16-25,0-1 0,1 0 0,-1 1 0,1-1 1,-1 0-1,1 1 0,0-1 0,0 0 0,0 0 0,1 1 0,-1-1 0,0 0 0,1 0 0,-1-1 0,1 1 0,0 0 0,0 0 0,-1-1 0,1 1 0,0-1 0,0 0 0,1 1 0,-1-1 0,0 0 0,0 0 0,0 0 0,1-1 0,-1 1 0,0-1 0,1 1 0,-1-1 0,4 1 1,12 1-362,1 0 1,0-2-1,24-1 1,-16 0-271,-15 1 420,0-1-1,0 0 1,0-1 0,-1-1-1,1 0 1,-1 0-1,0-1 1,0 0 0,0-1-1,0 0 1,-1-1-1,0 0 1,17-15 0,-3 1-980,-2-2 0,0-1 0,35-50 0,-20 18-1516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09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0 342 3849,'2'-3'308,"0"-1"0,0 0-1,0 1 1,0-1 0,0 1 0,1-1 0,0 1 0,-1 0-1,1 0 1,0 1 0,1-1 0,-1 0 0,0 1 0,1 0 0,6-4-1,4-3 165,36-27 644,-34 27-887,0-2 1,0 0 0,-2-1-1,1 0 1,-2-1 0,1-1 0,-2 0-1,0 0 1,17-28 0,-27 36-173,0 1 0,-1-1 0,0 1 0,0-1 0,0 1 0,0-1 0,-1 0 0,-1-11 0,1 2 90,0 15-143,0-1-1,-1 0 1,1 1 0,0-1 0,0 0-1,0 1 1,0-1 0,-1 1 0,1-1-1,0 0 1,-1 1 0,1-1 0,0 1-1,-1-1 1,1 0 0,-1 1 0,1 0-1,-1-1 1,1 1 0,-1-1 0,1 1-1,-1-1 1,1 1 0,-1 0 0,0-1-1,1 1 1,-1 0 0,0 0 0,1 0-1,-1-1 1,0 1 0,0 0-1,-28-1-26,20 1 18,2 1-18,0 0 1,1 0-1,-1 1 1,1 0 0,-1 0-1,1 0 1,0 1 0,0-1-1,0 2 1,0-1 0,1 1-1,-1-1 1,1 2 0,0-1-1,0 0 1,0 1 0,1 0-1,-1 0 1,1 1 0,1-1-1,-1 1 1,1 0 0,-4 8-1,-3 6 68,1 1 0,1 1 0,1-1 0,1 1 0,-6 41 0,5 19 452,3 0 1,8 98-1,0-137-338,2-1 0,1 1 0,26 81 0,59 119 300,-67-183-367,-19-46-123,-1 1 0,0 1 0,-1-1 0,0 0 0,-2 1 0,2 29 0,-14-51-721,-106-81-6019,49 30 477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0.0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96,'0'0'9242,"306"0"-9290,-221 0-1144,-17 0-3185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0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7034,'0'0'4280,"34"277"-3575,-17-185-313,0-4-232,6-3-56,-6-8-96,-12-8 40,1-12 0,-6-7-48,0-11-32,0-12-392,-17-24-721,-17-3-783,-6 0-2985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1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0 532 3441,'0'0'5966,"58"-13"-4973,184-44-327,-220 53-556,-1-2-1,0 0 1,0-2-1,0 0 0,23-14 1,-18 7 43,-11 8-27,0-1 1,0-1-1,-1-1 1,-1 0-1,0 0 0,14-15 1,-22 19-89,0 0 0,0 0-1,-1-1 1,0 1 0,0-1 0,0 0 0,-1 0 0,0-1 0,-1 1 0,1-1-1,-1 1 1,-1-1 0,1 0 0,-2 1 0,1-13 0,-1 8-30,0 0-1,-1 0 1,0 0 0,-1 0 0,0 1-1,-1-1 1,0 0 0,-7-13 0,8 21-21,-1-1 0,1 1 0,-1 0 0,0-1 0,0 1 0,-1 1 0,1-1 1,-1 1-1,0-1 0,0 1 0,0 0 0,0 0 0,-1 1 0,1-1 0,-1 1 0,1 0 0,-1 0 1,0 1-1,0-1 0,0 1 0,0 0 0,-5 0 0,7 0 11,0 1-1,0-1 1,0 1-1,0 0 0,-1 0 1,1 0-1,0 1 1,0-1-1,0 1 1,0-1-1,0 1 1,0 0-1,0 0 1,0 0-1,1 1 1,-1-1-1,0 1 1,1 0-1,-1-1 1,-3 4-1,2 1-10,0 0 0,0 0 1,0 0-1,1 0 0,0 0 0,0 1 1,1 0-1,-3 8 0,-11 45 292,3 0 0,2 1 0,-5 97 0,13 192 843,5-205-1349,-3-153 122,1 0 1,1 0-1,0-1 0,0 1 0,0 0 0,1 0 1,0 0-1,1 1 0,-1-1 0,2 0 0,-1 1 1,1 0-1,0 0 0,0 0 0,1 0 0,0 1 1,0-1-1,12-9 0,-5 6 29,0 0-1,1 1 0,1 0 1,-1 1-1,1 1 1,0 1-1,1-1 1,-1 2-1,1 0 1,1 1-1,-1 1 1,0 0-1,1 1 0,-1 0 1,1 2-1,0 0 1,0 0-1,-1 2 1,20 3-1,-21-1 109,-2 0 0,1 1 1,0 1-1,-1 0 0,0 1 0,0 0 0,-1 0 1,14 13-1,-10-8-356,1-1 0,0-1 0,30 15 1,-34-23-282,0 1 0,0-1 0,0-1 1,0 0-1,0-1 0,0 0 1,15-3-1,15 1 1164,-35 2-339,0-1 0,1 0 0,-1 0 0,0-1 0,0 0 0,0 0 0,0-1 0,0 0 0,-1 0 0,1-1 0,-1 1 0,0-1 0,0-1 0,6-4 0,-7 5-92,-1 0 1,0-1-1,1 1 0,-2-1 0,1 0 0,0 0 0,-1 0 0,0 0 1,0-1-1,-1 1 0,0-1 0,0 0 0,0 0 0,0 0 0,-1 0 1,0 0-1,1-9 0,-2-2 45,0 10-69,1 1 0,-1-1 0,-1 0 0,1 1 0,-1-1 0,-3-8 0,4 14-80,-1-1 0,0 0 0,0 0 0,0 1 0,0-1-1,0 0 1,-1 1 0,1-1 0,0 1 0,-1-1 0,1 1 0,-1 0-1,0 0 1,1 0 0,-1 0 0,0 0 0,0 0 0,1 0 0,-1 0-1,0 1 1,0-1 0,0 1 0,0-1 0,0 1 0,-3 0 0,-3-1 47,1 0 0,-1 1 0,0 0 1,0 0-1,0 1 0,1 0 0,-1 1 1,0-1-1,1 1 0,-1 1 0,1 0 1,0 0-1,0 0 0,0 1 0,0 0 1,1 0-1,-10 8 0,9-5 13,0 0-1,0 0 1,1 1-1,0 0 1,1 0 0,0 1-1,0-1 1,0 1-1,1 0 1,1 0-1,0 0 1,0 1-1,-3 16 1,4-13 0,0 0-1,0 0 1,1 1-1,1-1 1,0 0-1,3 17 1,-2-25-83,0 0 0,1 0 0,0 0 0,0 0 0,0 0 0,0 0 0,1-1 0,0 1-1,0-1 1,0 0 0,1 0 0,-1 0 0,1 0 0,0-1 0,0 1 0,0-1 0,0 0 0,7 3 0,7 4-225,0-1 0,1 0 0,0-2 0,1 0 0,0-1 1,0-1-1,24 3 0,13-3-2565,72-2-1,-116-3 2230,68 0-5879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1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6849,'0'0'4947,"9"30"-4728,31 95-27,-32-99 87,0 0 1,-2 0-1,-1 0 1,-1 1 0,1 51-1,-4-95-239,1 0-1,0 0 1,1 0 0,1 0-1,1 1 1,7-19-1,-8 24-72,1 0 0,0 1 0,0-1-1,1 1 1,1 1 0,-1-1 0,2 1 0,-1 0 0,1 1-1,1 0 1,10-9 0,-17 15 16,0 1 0,0 0 0,0-1 0,0 1 0,1 0-1,-1 0 1,0 0 0,1 1 0,-1-1 0,0 1 0,1-1 0,-1 1 0,1 0 0,-1-1 0,1 1 0,-1 1 0,1-1-1,-1 0 1,0 1 0,1-1 0,3 2 0,-2 0 53,0 0 0,-1 0 1,1 1-1,-1-1 0,0 1 0,0 0 0,1 0 0,-2 0 1,1 0-1,0 1 0,3 5 0,3 6 210,-1 2 0,-1-1-1,0 1 1,8 31 0,-6-14 48,-2 0 0,3 45 0,-8-12-6557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4:44.30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2457,'0'0'4878,"0"13"-4486,0 249 2149,0-145-4589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2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69 233 5193,'0'0'5521,"13"-7"-5019,43-25-10,-52 30-402,0-1 1,-1 0-1,1 0 1,-1 0-1,1 0 1,-1-1-1,0 0 1,-1 1-1,1-1 1,0 0-1,-1 0 1,0 0-1,0-1 1,0 1-1,-1 0 1,3-9-1,-2 0 60,-1-1 0,0 1 0,-1 0 0,-2-16 0,1-2 184,1 30-305,-1 1 0,1-1 0,-1 0 0,1 0 0,-1 1 0,0-1 0,1 1 0,-1-1 0,0 0 0,0 1 1,1-1-1,-1 1 0,0-1 0,0 1 0,0 0 0,1-1 0,-1 1 0,0 0 0,0 0 0,0 0 0,0-1 0,0 1 0,0 0 0,0 0 1,1 0-1,-1 0 0,0 1 0,-2-1 0,-30 4 541,28 0-559,0-1 1,0 1-1,0 0 0,0 0 0,0 1 0,1 0 0,0-1 0,0 1 0,0 1 0,1-1 1,-6 11-1,-28 67 58,27-51 33,2 0 0,2 0-1,1 0 1,1 1 0,2 0-1,2 40 1,0-70-142,0-1 0,1 1 0,-1 0 0,1 0 0,-1-1 0,1 1-1,0 0 1,0-1 0,0 1 0,1-1 0,-1 1 0,1-1 0,-1 0 0,1 1-1,0-1 1,0 0 0,0 0 0,0 0 0,0-1 0,0 1 0,1 0 0,-1-1 0,0 1-1,1-1 1,0 0 0,-1 0 0,1 0 0,-1 0 0,1 0 0,4 0 0,9 2-957,1 0 0,-1-2 0,33 0 1,-39-1 441,8 0-188,0 0 0,0-2 1,-1 0-1,1-1 0,-1 0 0,1-2 0,-1 0 0,0-1 1,28-14-1,14-11-2478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2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291 331 800,'0'0'7415,"4"-39"-6297,11-125-234,-14 153-738,0-1 0,0 1 0,-1-1 1,-1 1-1,-2-15 0,2 24-25,0-1 0,0 0 0,0 0 0,-1 1 0,0-1 1,1 1-1,-1-1 0,0 1 0,0 0 0,0 0 0,0 0 0,-1 0 0,-3-3 0,4 4-78,1 0 0,0 0 0,0 0 0,-1 1 0,1-1 0,0 0 0,-1 1 0,1-1 0,-1 1 0,1-1 0,-1 1 0,1 0 0,-1-1 0,1 1 0,-1 0 0,0 0 0,1 0-1,-1 0 1,1 0 0,-1 1 0,1-1 0,-1 0 0,1 1 0,-1-1 0,1 1 0,-1 0 0,1-1 0,0 1 0,-1 0 0,1 0 0,0 0 0,-1 0 0,1 0 0,0 0 0,-1 2 0,-5 4-109,1 1 0,0 0 1,0 0-1,-6 13 1,9-15 83,2-5-25,-83 163-144,76-145 47,1 1 1,1-1 0,0 1 0,2 0 0,0 1 0,2-1 0,-1 22 0,32-41-1076,2-2 1025,-17 0 76,0 1-1,0 1 0,17 2 0,-27-2 83,0 0 0,0 0 0,0 0 0,0 1 0,0-1 0,0 1 0,0 0 0,0 0 0,-1 1 0,1-1 0,-1 1 0,0 0 0,0 0 0,5 5-1,4 8 160,-1 1 0,-1 0-1,0 0 1,-1 1-1,-1 1 1,-1-1-1,-1 1 1,0 0-1,5 35 1,-6-15 304,-2 0 1,-1 0-1,-2 1 0,-5 39 1,3-69-335,0 1 1,-1-1-1,0 1 0,-1-1 1,0 0-1,0 0 1,-1-1-1,0 1 1,-1-1-1,-8 9 1,5-6 18,-1 0 0,0-1 0,-1 0 0,-1 0 0,1-1 0,-19 11 0,26-19-162,0 1 0,1-1 0,-1 0 0,-1 0 0,1 0 0,0 0 0,0-1 0,0 0 0,-1 0-1,1 0 1,-1 0 0,1-1 0,-1 0 0,1 0 0,-1 0 0,1 0 0,-1-1 0,1 0 0,0 0 0,-1 0 0,1 0 0,0-1 0,-1 1-1,1-1 1,0 0 0,1 0 0,-1-1 0,0 1 0,0-1 0,1 0 0,0 0 0,-1 0 0,1 0 0,0-1 0,-3-5 0,-2-2-153,1 0 0,1-1 1,0 1-1,0-1 1,1 0-1,1-1 0,0 1 1,1-1-1,0 0 1,1 0-1,-1-13 0,3 20 100,-1-23-462,0 0 1,5-32-1,-3 52 344,1 0 0,0 0 0,0 0 0,1 1 0,0-1 0,0 0 0,1 1 0,0 0 0,1 0 0,0 0 0,6-7 1,8-4-659,0-1 1,2 2 0,0 1 0,1 1 0,25-15-1,-5 6-2229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3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5393,'0'0'5356,"26"2"-4999,81 7 23,-100-8-284,1 1-1,0-1 1,-1 1-1,1 1 1,-1-1-1,1 1 1,-1 1-1,0-1 1,-1 1-1,1 0 0,0 1 1,-1 0-1,0 0 1,0 0-1,-1 1 1,0-1-1,1 1 1,-2 1-1,1-1 1,-1 1-1,0-1 0,0 1 1,-1 0-1,0 1 1,4 13-1,-4 18 216,-3-38-231,1 1 0,-1-1 0,0 1 0,0-1 0,0 1 0,0-1 0,0 1 0,0 0 0,-1-1 0,1 0 0,0 1 0,-1-1 0,1 1-1,-1-1 1,0 1 0,1-1 0,-1 0 0,0 0 0,0 1 0,0-1 0,-2 2 0,-70-2 8,60-2-116,0 0 1,1 1-1,-1 1 1,0 0-1,1 0 1,-1 2 0,-20 5-1,31-7 15,0 0 0,0 0 0,-1 1 0,1-1 0,0 1 0,1-1 0,-1 1 1,0 0-1,0 0 0,1 0 0,-1 0 0,1 0 0,-1 0 0,1 0 0,0 0 0,0 0 0,0 1 0,0-1 0,0 0 0,1 1 0,-1 3 0,-2 57-148,4-41 175,0-21-44,-1 1 0,0 0 1,1-1-1,0 0 0,-1 1 0,1-1 0,0 1 1,0-1-1,0 0 0,0 1 0,0-1 0,0 0 0,0 0 1,0 0-1,0 0 0,0 0 0,1 0 0,-1 0 1,0 0-1,1-1 0,-1 1 0,1 0 0,-1-1 1,1 1-1,-1-1 0,1 0 0,-1 1 0,1-1 1,0 0-1,-1 0 0,1 0 0,2 0 0,3 0-274,1 0 0,-1 0-1,1 0 1,-1-1 0,1 0-1,12-4 1,-8-1-162,0 0-1,0-1 1,0 0 0,-1 0 0,-1-1-1,1-1 1,12-14 0,24-26-2235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3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0 928,'0'0'12467,"0"42"-11335,0 138-309,0 229 345,0-248-9419,-4-179 5192,-15-14-1165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4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6793,'0'0'6050,"290"0"-5898,-210 0-56,-7 0-96,7 0-128,-6 0-632,5 19-761,-16 4-807,-18-4-3217</inkml:trace>
  <inkml:trace contextRef="#ctx0" brushRef="#br0" timeOffset="1">869 374 7738,'0'0'6105,"17"215"-6017,-17-177-40,6-7 0,-6-4-48,0-12-312,6-15-888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4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11570,'0'0'2161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4.9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1 173 7434,'0'0'4631,"26"35"-4037,133 171 306,-149-193-597,-9-10-233,1 1 0,0-1 0,0 0 0,0 0-1,1 0 1,-1 0 0,1 0 0,0-1-1,-1 1 1,1-1 0,0 0 0,1 0-1,-1 0 1,0 0 0,0 0 0,6 1 0,-9-3-53,1-1 1,0 1-1,0 0 1,-1-1-1,1 1 1,-1-1 0,1 1-1,0-1 1,-1 0-1,1 1 1,-1-1 0,0 0-1,1 1 1,-1-1-1,1 0 1,-1 1-1,0-1 1,0 0 0,1 0-1,-1 1 1,0-1-1,0 0 1,0-1 0,5-28 138,-3 19-49,10-84-144,-5-2 0,-4-96-1,-3 163-446,11 80-5156,-5-20 2839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5.3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58 258 4561,'0'0'6235,"31"-18"-5603,95-57-23,-122 73-545,0-1 0,0 0 0,-1 1 0,1-1 0,-1-1-1,0 1 1,0 0 0,5-8 0,-7 10-30,-1 0 0,0 0-1,1 0 1,-1 0 0,0-1 0,1 1 0,-1 0-1,0 0 1,0 0 0,0-1 0,0 1 0,0 0-1,0 0 1,-1 0 0,1-3 0,-2-5 201,3-13 166,-1 17-275,1-1 1,-1 0-1,0 0 1,-1 1-1,0-1 1,1 0-1,-4-9 0,3 14-78,0-1 0,0 0 0,0 1 0,-1-1 0,1 1 1,0-1-1,-1 1 0,1 0 0,-1-1 0,1 1 0,-1 0 0,0 0 0,0 0 0,1 0 0,-1 1 0,0-1 0,0 0 0,0 1 0,0-1 0,0 1 0,0 0 0,0-1 0,0 1 0,1 0 0,-1 0 0,-4 1 0,-1 0-27,1 0 0,-1 1 0,0 0 0,1 0 0,-1 0 0,1 1 1,-1 0-1,1 0 0,0 1 0,1-1 0,-1 1 0,1 1 0,-1-1 0,1 1 1,0 0-1,1 0 0,-1 0 0,-6 11 0,0 1-4,0 0 0,0 1 0,2 0 1,0 1-1,-7 24 0,11-25 82,2 0 0,0 1 0,1-1 0,1 0 0,1 23-1,0-23-43,1-13-47,0 1-1,0-1 1,1 1 0,-1-1-1,1 1 1,0-1 0,1 0 0,-1 0-1,1 0 1,0 0 0,1 0-1,-1-1 1,1 0 0,-1 1-1,1-1 1,1 0 0,-1-1-1,0 1 1,1-1 0,0 0 0,0 0-1,0 0 1,7 2 0,7 4-76,1-1 1,0-1 0,0-1 0,0 0 0,25 3-1,-19-5-491,0-1 0,1-1 0,-1-1-1,0-1 1,0-2 0,0 0 0,0-2-1,39-11 1,7-13-3748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7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398 149 5113,'0'0'5372,"0"-4"-5092,0-5-197,1 6 26,-1 0 0,1 0 0,-1-1 0,0 1 0,0 0 0,-1 0 0,1 0 0,-1 0 0,1 0 0,-1 0 0,0 0 0,0 0 0,0 0 0,-1 1 0,1-1 0,-1 0 0,1 1 0,-1-1 0,0 1 0,0-1 0,-4-3-1,-9-4-75,0 2-1,0 0 1,-1 0-1,0 1 0,0 1 1,-1 1-1,1 1 0,-1 0 1,0 1-1,0 0 0,-1 2 1,1 0-1,0 1 0,-1 1 1,-20 3-1,33-3-45,0 1 1,1 0-1,0 0 0,-1 1 0,1-1 1,0 1-1,0 0 0,0 0 1,0 0-1,1 0 0,-1 1 0,1-1 1,0 1-1,0 0 0,0 0 1,1 0-1,-1 1 0,1-1 0,0 1 1,0-1-1,1 1 0,-1 0 1,0 7-1,-3 11-65,2-1 1,0 1 0,2 39-1,1-56 74,0 0 0,0 1 0,1-1 1,0 1-1,0-1 0,1 0 0,0 0 0,0 0 0,0 0 0,1 0 0,-1 0 1,2 0-1,-1-1 0,1 1 0,-1-1 0,1 0 0,1 0 0,-1-1 0,1 1 0,0-1 1,0 0-1,0 0 0,0-1 0,1 1 0,-1-1 0,1 0 0,0-1 0,0 1 1,0-1-1,0-1 0,1 1 0,-1-1 0,13 1 0,-11 0-15,0-2 1,1 1-1,-1-1 0,1 0 1,-1 0-1,0-1 0,1-1 1,-1 1-1,0-1 0,0-1 1,0 1-1,0-1 0,-1-1 1,1 1-1,-1-1 0,1-1 1,-1 1-1,-1-1 0,9-8 1,8-10 45,-1-1 0,29-43 0,-40 52-42,-10 14 13,-1 1 0,0-1 0,0 1-1,0-1 1,1 1 0,-1-1-1,0 1 1,1 0 0,-1-1 0,0 1-1,1-1 1,-1 1 0,1 0-1,-1 0 1,1-1 0,-1 1 0,1 0-1,-1 0 1,0-1 0,1 1-1,-1 0 1,1 0 0,0 0 0,-1 0-1,1 0 1,-1 0 0,1 0-1,-1 0 1,1 0 0,-1 0 0,1 0-1,-1 0 1,1 0 0,-1 0-1,1 0 1,-1 1 0,1-1 0,-1 0-1,1 0 1,-1 0 0,1 1-1,-1-1 1,0 0 0,1 1 0,-1-1-1,0 1 1,1-1 0,-1 0 0,0 1-1,1-1 1,-1 1 0,0-1-1,1 1 1,-1-1 0,0 1 0,0-1-1,0 1 1,0-1 0,0 1-1,1-1 1,-1 1 0,0 0 0,10 40 39,-9-35-16,18 90 579,-4 1-1,2 175 1,-17-104 604,0-165-1143,0 1 0,0-1 0,-1 0 0,1 1 0,-1-1 0,0 0 0,0 0 0,0 0 0,-1 0 0,1 0 0,-1 0-1,0 0 1,1 0 0,-1-1 0,-1 1 0,1-1 0,0 1 0,0-1 0,-1 0 0,0 0 0,1 0 0,-1 0 0,0 0 0,0-1 0,0 1-1,0-1 1,0 0 0,0 0 0,0 0 0,0 0 0,-1 0 0,1-1 0,0 1 0,-5-1 0,0 1-50,0-1 0,-1 0 1,1 0-1,-1-1 0,1 0 0,0 0 1,0-1-1,-1 0 0,1-1 0,1 0 0,-1 0 1,0 0-1,-7-6 0,-2-2-156,1-2 0,1 0 0,0-1 0,1 0-1,0-1 1,1-1 0,1 0 0,1-1 0,0 0 0,1-1 0,-11-26-1,19 36-168,0-1 0,1 0 0,-1 0 0,2 1 0,0-17 0,0 17-145,0 7 378,1-1-1,-1 1 1,1-1 0,0 1-1,-1-1 1,1 1-1,0 0 1,0-1-1,0 1 1,0 0 0,0 0-1,0 0 1,1 0-1,-1 0 1,0 0 0,0 0-1,1 0 1,-1 0-1,1 1 1,-1-1-1,1 0 1,-1 1 0,1 0-1,-1-1 1,1 1-1,-1 0 1,1 0-1,-1-1 1,1 1 0,0 0-1,2 1 1,5-2-420,37-7-1697,0 3-489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7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77 3017,'0'0'7272,"16"7"-7252,-5-3 64,1 1 0,-1 0 0,0 1-1,0 0 1,0 1 0,-1 0 0,0 0 0,-1 1 0,1 1 0,-2 0 0,14 16 0,-8 0 102,0 1 0,-2 0 0,-1 1 0,-1 0 0,10 51 0,-19-104 414,0-11-499,-4-52-1,-5 40-136,-1-89-1,10 135 14,-1 1-1,0 0 1,1 0 0,-1 0-1,1 0 1,-1 0 0,1 0-1,0 0 1,0 1 0,0-1-1,0 0 1,0 0 0,0 0-1,1 1 1,-1-1 0,0 1-1,1-1 1,-1 1-1,1 0 1,0-1 0,-1 1-1,1 0 1,0 0 0,0 0-1,0 0 1,0 1 0,0-1-1,0 0 1,0 1 0,4-1-1,7-1-294,0 0 1,1 1-1,22 0 0,-25 1 67,-6 0 66,-1 0-1,1 0 1,0 1-1,-1-1 0,1 1 1,-1 0-1,1 0 1,-1 0-1,1 1 1,-1 0-1,0 0 0,7 4 1,9 16-1924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4:44.66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0 472,'0'0'4490,"12"0"-3833,262 16 1628,-226-11-3301,52-1 0,-66-4-1103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8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234 0 8866,'0'0'1582,"23"4"-1484,71 12 12,-91-15-61,1-1-1,-1 1 1,1 0 0,0 0 0,-1 0 0,0 1 0,1-1 0,-1 1 0,0 0 0,0-1-1,0 2 1,0-1 0,0 0 0,0 0 0,-1 1 0,1 0 0,-1-1 0,0 1 0,1 0-1,-1 0 1,0 0 0,-1 1 0,1-1 0,2 7 0,-2 0 85,0 1 1,-1-1-1,0 1 0,0 0 1,-1-1-1,-2 15 0,1 0 571,2-23-639,-1-1 1,0 1-1,0-1 1,0 1 0,0 0-1,0-1 1,0 1-1,-1-1 1,1 1-1,0 0 1,-1-1-1,1 1 1,-1-1-1,0 1 1,0-1-1,1 0 1,-1 1-1,0-1 1,0 0 0,0 1-1,0-1 1,0 0-1,-1 0 1,1 0-1,0 0 1,-2 1-1,-1-1-17,1-1 0,0 1 0,-1-1-1,1 0 1,-1 0 0,1 0 0,0 0-1,-1-1 1,1 1 0,0-1 0,-1 0 0,1 0-1,-4-2 1,-24-7-52,0 1 0,-1 2 1,1 0-1,-2 3 0,1 1 0,0 1 0,-52 4 0,82-2-7,-1 1 0,1 0 0,-1 0-1,1 0 1,0 1 0,-1-1 0,1 1-1,0-1 1,0 1 0,0 0-1,0-1 1,0 1 0,0 0 0,0 1-1,1-1 1,-1 0 0,1 0-1,-1 1 1,1-1 0,0 0 0,0 1-1,0 0 1,0-1 0,1 1 0,-1-1-1,1 1 1,-1 4 0,-1 12-31,0 0 1,0 32-1,2-42 41,0-1 2,0 1 1,0-1-1,1 1 1,0-1-1,0 1 1,1-1-1,4 11 1,-5-17-4,0 1 0,1-1 0,-1 0 0,1 0 0,0 0 1,-1 0-1,1 0 0,0 0 0,0 0 0,0-1 0,1 1 0,-1-1 0,0 1 0,1-1 1,-1 0-1,1 0 0,-1 0 0,1 0 0,-1 0 0,1-1 0,0 1 0,-1-1 1,1 0-1,0 0 0,-1 0 0,5 0 0,-4 0 8,13 1-339,0-1 1,-1 0-1,1-2 0,0 1 1,0-2-1,-1 0 0,1-1 1,28-12-1,61-36-3709,-65 32-105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8.9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233 711 5577,'0'0'5688,"0"-27"-5653,0-81 51,1 106-60,-1 1-1,0-1 0,0 1 1,0-1-1,0 1 0,0-1 0,0 1 1,0-1-1,0 1 0,-1 0 0,1-1 1,-1 1-1,1-1 0,-1 1 1,1 0-1,-1-1 0,0 1 0,1 0 1,-1 0-1,0 0 0,0-1 1,0 1-1,0 0 0,0 0 0,0 0 1,-2-1-1,1 2 2,0 0 0,0 0-1,1-1 1,-1 1 0,0 0 0,0 1 0,1-1 0,-1 0 0,0 0-1,1 1 1,-1-1 0,-3 2 0,-1 0 28,-1 0-36,0 1-1,1-1 0,-1 1 1,1 1-1,0-1 0,0 1 1,0 0-1,0 0 0,1 1 0,-1 0 1,1 0-1,-6 7 0,-5 8-9,1 0-1,-15 24 0,25-36 31,-1 0 1,2 1-1,-1-1 1,1 1-1,1 0 0,-1 0 1,2 0-1,-1 0 1,1 0-1,-2 19 0,4-27-77,3-2 32,-1 1 0,0-1 1,0 0-1,0 0 0,0 1 0,0-1 1,-1 0-1,1-1 0,0 1 1,0 0-1,-1-1 0,1 1 0,0 0 1,-1-1-1,0 0 0,1 1 0,0-3 1,7-6 40,23-23 167,-1-1 1,-1-2-1,-3-1 1,0-1-1,-3-1 1,36-76-1,-37 58-249,-2 0 0,-2-2 0,-3 0 0,13-97-1,-23 111 1198,-6 43-346,0 8-232,0 483 824,0-159-3448,-1-330 1937,1 1 1,0 0-1,0 0 0,0 0 1,0 0-1,0-1 0,0 1 1,0 0-1,1 0 0,-1 0 1,0-1-1,0 1 0,1 0 1,-1 0-1,0 0 0,1-1 1,-1 1-1,1 0 0,-1-1 1,1 1-1,-1 0 0,1-1 1,-1 1-1,1-1 0,-1 1 1,2 0-1,23-1-5426,-24 0 5320,16-3-4506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9.2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6 511 8514,'0'0'5265,"51"192"-5345,-39-180-608,-7-12-1049,7 0-1319</inkml:trace>
  <inkml:trace contextRef="#ctx0" brushRef="#br0" timeOffset="1">1 0 5097,'0'0'7410,"39"85"-18477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19.6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35 287 5601,'0'0'4453,"24"-8"-3805,72-29 38,-93 36-654,0 0 1,-1 0-1,1-1 1,-1 1 0,1-1-1,-1 1 1,1-1-1,-1 0 1,0 0-1,0 0 1,0 0 0,0 0-1,0-1 1,-1 1-1,1 0 1,0-1-1,-1 0 1,0 1 0,0-1-1,0 0 1,0 1-1,0-1 1,0 0-1,-1 0 1,0 0-1,1 0 1,-1 0 0,0 0-1,-1-4 1,2-7 46,1-11-2,0 12-81,0 0 0,-1 0 0,-1 0 0,0 0 0,-4-25 0,3 36 1,0 1 1,0-1-1,1 1 0,-1-1 0,0 1 0,0-1 0,-1 1 0,1-1 1,0 1-1,0 0 0,-1 0 0,1-1 0,0 1 0,-1 0 0,1 0 1,-1 1-1,0-1 0,1 0 0,-1 0 0,0 1 0,1-1 0,-1 1 1,0-1-1,0 1 0,1 0 0,-1 0 0,0 0 0,0 0 0,-3 0 1,1 0 1,0 1 1,0-1 0,0 1 0,0 0 0,0 0 0,1 0 0,-1 0 0,0 1 0,1-1 0,-1 1 0,1 0 0,-1 0 0,-4 4 0,-1 5 40,0 0 1,0 0 0,1 0 0,0 1 0,1 0 0,1 1-1,-1 0 1,2 0 0,0 0 0,1 1 0,0-1-1,-3 25 1,1 15 611,0 107 0,6-137-502,0-20-153,-1 0-1,1 0 0,0 1 1,0-1-1,1 0 1,-1 0-1,1 0 1,0 0-1,-1 0 1,1 0-1,0 0 1,1 0-1,-1 0 0,1 0 1,-1-1-1,1 1 1,0 0-1,0-1 1,0 0-1,0 1 1,0-1-1,0 0 1,1 0-1,-1 0 0,1 0 1,0-1-1,-1 1 1,1-1-1,0 1 1,0-1-1,0 0 1,0 0-1,0 0 1,0-1-1,0 1 0,0-1 1,1 0-1,-1 1 1,0-1-1,3-1 1,5 2-114,-4 0-69,-1 0 0,0-1 0,1 0 0,-1 0 0,0 0 0,1-1 1,-1 0-1,0 0 0,0 0 0,0-1 0,0 0 0,0 0 0,11-6 0,1-8-1030,-1-1 0,-1 0 0,26-36-1,-6-1-5088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0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6913,'0'0'5018,"14"34"-4480,63 166-195,-61-151-195,-16-48-151,1-1 0,-1 0-1,0 0 1,0 0 0,0 0-1,0 0 1,1 0 0,-1 0-1,0 0 1,0 0 0,0 0 0,1 1-1,-1-1 1,0 0 0,0 0-1,0 0 1,1 0 0,-1 0 0,0 0-1,0-1 1,0 1 0,1 0-1,-1 0 1,0 0 0,0 0-1,0 0 1,0 0 0,1 0 0,-1 0-1,0 0 1,0 0 0,0-1-1,0 1 1,1 0 0,-1 0 0,0 0-1,0 0 1,0-1 0,0 1-1,0 0 1,0 0 0,0 0 0,1 0-1,-1-1 1,0 1 0,0 0-1,0 0 1,0-1 0,27-50-359,-20 36 326,1 0 0,0 0 0,1 1 0,12-14 0,-18 24 0,0 1-1,1-1 1,0 1-1,0 0 1,0 0-1,0 0 1,0 0-1,0 1 1,1-1-1,-1 1 1,1 1-1,0-1 1,0 0-1,-1 1 1,1 0-1,0 0 1,0 1-1,7-1 1,-6 2 86,0 0 0,0 0 0,0 0 0,0 0 0,0 1 0,0 0 0,-1 1 0,1-1 1,-1 1-1,1 0 0,-1 0 0,0 1 0,0-1 0,-1 1 0,1 0 0,-1 0 0,0 1 0,0 0 0,0-1 1,0 1-1,-1 0 0,5 10 0,0 1-38,0 0 1,-2 0 0,1 1-1,-2 0 1,-1 0-1,5 28 1,-4-24-3327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0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4761,'0'0'8282,"0"253"-7258,0-153-264,0 8-440,6-4-144,5-5-56,1-6-64,-1-17 0,0-10-56,1-16-112,-7-16-464,1-14-744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0.7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 3913,'0'0'12442,"380"0"-12177,-261-12-121,1 1-144,-18-1-144,0 5-817,-23 3-1423,-33 4-2377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1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1 112 1168,'0'0'9772,"2"9"-9115,17 44 1216,46 91-1,-57-129-1755,-5-7-99,1-1-1,1 1 0,-1-1 0,1 0 0,0 0 0,1-1 1,0 0-1,8 8 0,-13-14-19,1 1-1,-1-1 1,0 0-1,0 1 1,1-1 0,-1 0-1,0 0 1,1 0-1,-1 0 1,0 0-1,0 0 1,1-1 0,-1 1-1,0 0 1,0-1-1,0 1 1,1-1 0,-1 1-1,0-1 1,0 1-1,0-1 1,0 0 0,0 0-1,0 1 1,0-1-1,1-1 1,26-26-26,-25 25 48,116-110 74,3-2-1854,-118 111 1459,0 0-1,0 1 1,-1-2-1,0 1 1,0 0 0,0-1-1,0 0 1,0 1-1,-1-1 1,0 0 0,0 0-1,0 0 1,-1-1-1,0 1 1,0 0 0,0-1-1,-1 1 1,1 0-1,-1-1 1,0 1 0,-2-10-1,-8-5-1893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1.8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7034,'0'0'4306,"20"36"-3582,69 112 11,-82-136-532,1 1 1,1-1-1,16 16 0,13-4 789,-24-17-611,-12-6-368,-1 0 1,1-1-1,0 1 1,0-1-1,0 1 1,0-1-1,0 0 1,0 1 0,0-1-1,0 0 1,0 0-1,0-1 1,0 1-1,0 0 1,0-1-1,0 1 1,0-1 0,0 1-1,0-1 1,0 0-1,0 0 1,-1 0-1,1 0 1,0 0-1,-1-1 1,1 1 0,-1 0-1,1-1 1,-1 1-1,1-1 1,0-1-1,6-8-55,-1 1 0,0-1 0,10-23 0,-7 15-89,14-37-629,-19 42-256,1 0 1,0 0-1,14-22 1,-14 30-1934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2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63 435 7458,'0'0'5785,"40"111"-5721,-35-76-8,1 0-56,0-5-120,-1-7-624,-5-11-665,0-4-775</inkml:trace>
  <inkml:trace contextRef="#ctx0" brushRef="#br0" timeOffset="1">0 1 9642,'0'0'2657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4:45.53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2665,'0'0'4211,"10"14"-3761,0-2-310,-1-1 18,-1-1-1,0 2 0,-1-1 0,0 1 1,-1 1-1,9 24 0,39 182 1839,-1-4-1047,33 96-356,-79-305-1039,3-14 235,13-31 174,-11 18 43,4-2 7,0 1-1,2 0 1,1 1 0,0 1-1,27-20 1,-35 31-48,1 0 1,0 2-1,0-1 1,0 1 0,1 1-1,0 1 1,0-1-1,1 2 1,-1 0-1,1 1 1,0 0-1,16-1 1,-7 3-68,0 0-1,0 2 1,33 4 0,-45-2 112,-1-1 1,1 2-1,0-1 1,-1 2-1,0-1 1,0 1-1,0 1 1,-1 0-1,11 8 1,2 2 69,-2 2-1,0 0 1,-1 1-1,-1 1 1,18 25-1,-33-41-40,-1-1-1,0 1 1,-1 0-1,1 0 0,-1 0 1,1 0-1,-1 0 0,0 1 1,-1-1-1,1 0 1,-1 0-1,0 7 0,0-9 13,0 0 0,0 1 0,-1-1 0,1 0 0,-1 1-1,0-1 1,1 0 0,-1 0 0,0 0 0,0 0 0,0 0-1,-1 0 1,1 0 0,0 0 0,-1 0 0,1 0 0,-1-1-1,0 1 1,1 0 0,-1-1 0,0 0 0,0 1 0,-3 1-1,-15 4 89,1 0-1,-1-1 1,-1-1-1,1-1 1,-32 2-1,-109-1 242,158-5-372,-105 2 278,23 0-211,-85-9-1,162 6-271,-14-4-81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2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0 181 8890,'313'-181'3993,"-313"220"-3657,0 11 160,0 19 120,5 8-288,12-1-224,-5 5 0,5-8-32,-6-4-16,1-11-48,5-16-8,-12-11-304,7-12-808,-1-15-905,12-8-679,-6-27-417,-6-15 137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2.9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6937,'0'0'9210,"0"246"-8625,0-162-137,0 5-144,0-5-112,0-3-80,0-8-64,0-4-48,0-4-64,0-11-432,11 0-865,0-20-1327,-5-7-2113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3.5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415 381 10002,'0'0'2038,"-17"-11"-2305,-56-32 231,67 40 65,0 0 0,0 1 0,-1 0-1,1 0 1,-1 1 0,0 0 0,1 0 0,-1 0 0,0 1-1,0 0 1,1 0 0,-1 1 0,-12 2 0,2 0 11,8-2-30,1 1-1,-1 0 1,1 0-1,-1 1 1,1 0-1,0 1 1,0 0-1,0 0 1,1 1-1,-1 0 1,1 0 0,0 0-1,1 1 1,-1 0-1,1 1 1,0-1-1,1 1 1,0 0-1,0 1 1,0-1-1,1 1 1,-5 11-1,1 2 45,0 0 1,2 1-1,0 0 0,2 0 0,0 0 0,1 0 0,1 38 0,2-58-51,1-1-1,-1 0 1,1 0-1,-1 0 0,1 0 1,0 0-1,0 0 1,-1 0-1,1 0 1,0 0-1,0-1 0,0 1 1,0 0-1,0 0 1,0-1-1,0 1 0,0-1 1,0 1-1,0-1 1,0 1-1,1-1 1,-1 0-1,0 1 0,0-1 1,0 0-1,1 0 1,-1 0-1,0 0 0,0 0 1,1 0-1,0-1 1,46-2 34,-41 1 1,1-1 0,-1 0 0,0 0 0,0 0 0,-1-1 0,1 0 0,-1 0 0,0-1 0,0 0-1,0 0 1,-1 0 0,8-10 0,10-14 244,26-39-1,-37 49-219,18-25-5,-3-3-1,43-95 1,-59 114 56,-1-2-1,-1 1 0,-2-1 0,0 0 0,-3 0 1,3-51-1,-7 79 735,0 4-154,1 100 69,-12 264-124,4-172-2669,7-161-865,17-31-5226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3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97 146 1216,'0'0'9233,"8"-6"-8934,-3 4-209,-1-1 0,1 0 0,-1 0 0,0 0 0,0 0 1,0-1-1,-1 1 0,1-1 0,-1 0 0,0 0 0,0-1 1,0 1-1,0-1 0,-1 1 0,0-1 0,0 0 0,0 0 1,-1 0-1,1 0 0,-1 0 0,-1 0 0,2-8 0,-2-24 1579,0 36-968,-9 2 253,4 0-950,0 1 0,-1 0 0,1 1 0,0-1 0,0 1 0,1 0 0,-1 0 0,1 0 0,-1 1 0,1 0 1,0 0-1,0 0 0,-5 7 0,-5 7-25,1 1 1,-12 21 0,19-28 35,1 0 0,0-1 0,0 2 0,1-1 1,1 0-1,-4 25 0,2 78 7,5-109-45,0-4-64,1 1 0,-1 0-1,0 0 1,1-1 0,-1 1-1,1 0 1,0-1 0,0 1 0,0-1-1,0 1 1,0-1 0,1 1-1,-1-1 1,1 0 0,0 0 0,-1 0-1,1 0 1,0 0 0,0 0-1,0 0 1,1-1 0,-1 1 0,0-1-1,1 1 1,-1-1 0,1 0-1,-1 0 1,1 0 0,-1 0-1,6 0 1,8 2-802,-1 0 0,1-2 1,0 0-1,19-1 0,-16 0-191,32 0-2871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4.4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278 1 2841,'0'0'10362,"-25"16"-10151,-82 58-123,97-66 40,0 0 1,1 1 0,0 0-1,0 1 1,1-1 0,0 2 0,1-1-1,-11 21 1,1 0 292,11-22-309,1 0 0,1 1 0,-1 0 1,1 0-1,1 0 0,0 0 0,-3 19 1,3 1-40,1 44 0,2-71-79,1 1-23,-1 1 0,1-1 0,0 0-1,0 0 1,1 0 0,-1 0-1,1 0 1,0 0 0,0 0-1,0 0 1,1-1 0,-1 1 0,1-1-1,0 0 1,0 0 0,0 0-1,0 0 1,0 0 0,1 0-1,-1-1 1,1 0 0,0 0 0,0 0-1,0 0 1,4 1 0,7 3-349,0-1 0,0 0 0,1-1 0,-1-1 0,1-1 0,15 1 0,-30-3 372,31 2-1603,1-1 0,47-6 0,-26-11-3261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4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35 8130,'0'0'3573,"21"36"-3543,69 113 41,-46-71 180,-30-35 823,-12-35-791,-1-27 2117,1-64-2386,-11 21 31,4 32-50,-2-54 1,7 70 66,3-20-889,-3 32 758,1 1 1,-1 0 0,1 0 0,0 0-1,0 0 1,-1 0 0,1 0-1,0 0 1,0 0 0,0 0 0,0 1-1,0-1 1,0 0 0,1 0-1,-1 1 1,0-1 0,0 1 0,0-1-1,1 1 1,-1 0 0,0-1-1,0 1 1,1 0 0,0 0 0,93-4-5339,-66 4 1825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5.4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107 294 6905,'0'0'3331,"24"-19"-3235,76-63-12,-95 78-77,0 0 1,-1 0 0,0-1-1,0 0 1,0 0-1,0 0 1,-1 0 0,0 0-1,0-1 1,0 1 0,-1-1-1,0 0 1,0 0 0,0 0-1,-1 0 1,0 0 0,0 0-1,-1 0 1,1-1 0,-1 1-1,-2-11 1,2-3 86,0 18-43,0 0-1,0 0 1,0 0-1,0 0 1,0 0-1,-1 0 1,1 0 0,0 1-1,-1-1 1,1 0-1,-1 0 1,0 0-1,0 1 1,1-1-1,-1 0 1,0 1-1,-1-1 1,1 1-1,0-1 1,-2-1 0,1 3-6,1-1 0,-1 1 0,0-1 0,0 1 0,0-1 0,0 1 0,0 0 0,0 0 0,0 0 0,0 0 0,0 0 0,1 1 0,-1-1 0,0 1 0,0-1 0,0 1 0,0-1 1,0 1-1,1 0 0,-1 0 0,-2 2 0,-10 6-16,1 1 1,0 0 0,1 1-1,0 0 1,1 1 0,0 0-1,-10 15 1,-14 15 77,26-31-49,0 0 0,1 0 0,1 1 0,0 0 1,1 0-1,0 1 0,1 0 0,0 0 0,1 0 0,0 1 0,-2 19 1,2 0 146,2 1 0,1 0 0,5 54 1,-2-81-205,-1 0 0,1 0 1,0 0-1,1-1 0,0 1 1,0-1-1,0 0 0,0 0 1,1 0-1,0 0 0,1 0 0,-1-1 1,1 0-1,0 0 0,1 0 1,-1-1-1,1 1 0,-1-1 1,8 3-1,-2 0-304,0-2 0,0 1 0,0-1 0,0-1 0,1 0 0,0 0 0,0-1 1,0-1-1,0 0 0,15 0 0,11-2-2554,-7 0-2269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6.0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1 2841,'0'0'8277,"28"31"-8115,89 99 108,-106-119-56,-2 0-1,1 0 0,-1 1 1,-1 0-1,11 21 0,2 3 417,-21-36-614,0-1-1,0 1 1,0 0 0,-1 0-1,1 0 1,0 0-1,0 0 1,-1 0-1,1 0 1,0 0 0,0 0-1,-1 0 1,1 0-1,0 0 1,0 0 0,0 0-1,-1 0 1,1 0-1,0 0 1,0 0 0,-1 0-1,1 0 1,0 0-1,0 0 1,-1 0-1,1 0 1,0 0 0,0 1-1,0-1 1,-1 0-1,1 0 1,0 0 0,0 0-1,0 1 1,0-1-1,0 0 1,-1 0-1,1 0 1,0 1 0,0-1-1,0 0 1,0 0-1,0 0 1,0 1 0,0-1-1,0 0 1,0 0-1,0 1 1,0-1 0,0 0-1,0 0 1,0 0-1,0 1 1,0-1-1,0 0 1,0 0 0,0 1-1,0-1 1,0 0-1,0 0 1,0 1 0,0-1-1,0 0 1,1 0-1,-1 0 1,0 1 0,0-1-1,0 0 1,-26-5-233,19 3 288,-30-3-89,0 1 1,-62 1-1,92 3 64,1 1-27,1-1 0,0 1 0,-1-1 0,1 1 0,0 1 0,0-1 0,0 1 0,0 0 0,0 0 0,0 1 0,0-1 0,1 1 0,-1 0 0,1 0 0,0 0 0,0 1 0,0 0 0,0 0 0,1 0 0,-1 0 0,1 0 0,0 1 0,0-1 0,1 1 0,-1 0 0,-1 7 0,-2 4 10,1 0 0,0 1 0,1-1 0,1 1 0,1 0 0,0 34 0,2-50-37,0 0-1,0 1 1,0-1-1,1 0 1,-1 0 0,0 0-1,1 0 1,-1 0-1,0 0 1,1 0-1,0 0 1,-1 0-1,1 0 1,0 0-1,-1 0 1,1 0 0,0 0-1,0 0 1,0 0-1,-1-1 1,1 1-1,0 0 1,0-1-1,2 1 1,35 8-377,-24-8 50,0-1-1,0-1 1,24-4-1,-19 0-352,-1-1 0,-1-1-1,1 0 1,-1-1 0,19-13-1,17-14-4397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6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301 15 904,'0'0'12702,"-22"-3"-12368,-74-7-148,91 9-164,-1 1 1,1-1-1,-1 1 0,0 0 1,1 1-1,-1-1 1,1 1-1,-1 0 1,1 0-1,-1 1 1,1 0-1,0 0 1,0 0-1,0 1 0,0-1 1,0 1-1,0 0 1,1 1-1,-7 4 1,8-3-44,-1-1 0,1 1 1,0 0-1,0 0 0,0 0 1,1 0-1,0 0 1,0 1-1,0-1 0,1 1 1,0-1-1,0 1 0,0 0 1,0-1-1,1 8 0,0-9-11,0 0 0,0 0-1,1-1 1,-1 1 0,1 0-1,0 0 1,0-1 0,0 1-1,0-1 1,0 1 0,1-1-1,0 1 1,3 5-1,1-3-9,0 0 0,0 0 0,1-1-1,0 0 1,9 6 0,168 93-69,-182-103 148,-1 0-1,1-1 1,-1 1-1,1 0 1,-1 0 0,0 0-1,1 1 1,-1-1 0,0 0-1,0 0 1,0 1-1,0-1 1,0 1 0,0-1-1,0 1 1,0-1 0,-1 1-1,1-1 1,0 1 0,-1 0-1,0-1 1,1 1-1,-1 0 1,0 0 0,0-1-1,0 1 1,0 0 0,0-1-1,0 1 1,-1 2-1,0-1 38,-1-1-1,1 1 0,-1-1 0,0 1 0,0-1 0,0 0 1,0 0-1,0 0 0,0 0 0,0 0 0,-1 0 0,1-1 0,-1 1 1,1-1-1,-1 0 0,-3 2 0,-15 5-323,0-2 0,0 0 0,-1-1 0,-43 4 0,-37-5-7106,83-4 1332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7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211 141 4001,'0'0'5426,"24"-19"-5167,70-60 152,-70 51 1613,-24 28-1995,0-1 0,0 1 0,0 0 0,0-1-1,1 1 1,-1 0 0,0-1 0,0 1-1,0-1 1,0 1 0,0 0 0,0-1 0,0 1-1,0 0 1,0-1 0,0 1 0,-1-1 0,1 1-1,0 0 1,0-1 0,0 1 0,0 0 0,-1-1-1,1 1 1,0 0 0,0 0 0,0-1-1,-1 1 1,1 0 0,0-1 0,-1 1 0,1 0-1,0 0 1,0 0 0,-1-1 0,1 1 0,0 0-1,-1 0 1,-3-1 30,0 0-1,0 1 1,1 0 0,-1 0-1,0 0 1,0 0 0,-6 1-1,5 0-139,-28-2 103,13 1-28,0 0-1,-34 4 0,48-2 36,-1-1 1,1 1-1,0 0 1,0 0-1,0 1 1,0-1-1,0 1 0,1 1 1,-1-1-1,1 1 1,0 0-1,-7 6 0,3 1 65,0 0-1,1 0 1,0 1-1,0 0 1,1 0-1,1 0 1,0 1-1,-7 26 1,7-16 155,0-1 1,2 1 0,1 0-1,0 38 1,3-59-251,1 0 0,0-1-1,0 1 1,0-1 0,0 1 0,0-1-1,0 1 1,0-1 0,0 1 0,1-1-1,-1 0 1,1 0 0,-1 0 0,0 0-1,1 0 1,0 0 0,-1 0 0,1 0-1,0-1 1,-1 1 0,1-1-1,0 1 1,0-1 0,-1 0 0,1 1-1,4-1 1,55 6-36,-60-6 37,37 2-610,-1-2-1,42-6 0,-61 4-30,0-2-1,-1 0 1,1-1 0,-1 0 0,0-2-1,20-10 1,-5-3-6256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5:10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15 616,'0'0'4692,"6"-14"1723,-5 21-6423,1 1 0,0 0 0,1-1 0,0 1 0,6 12 0,2 6 22,16 48 9,4 0-1,2-3 0,4 0 1,66 95-1,-101-162-22,-1-2-2,0 0 1,0 0-1,1-1 1,-1 1-1,0 0 1,1 0-1,0-1 1,-1 1 0,1-1-1,0 1 1,-1-1-1,1 0 1,0 0-1,0 1 1,0-1 0,0-1-1,0 1 1,3 1-1,-4-2 130,2-45 5,2 0-1,1 1 1,21-70-1,2-12-873,-24 92-2781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8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0 474 1608,'0'0'10353,"43"-35"-9979,134-115-8,-153 130-37,37-40 1,-57 54-207,0 1 0,-1-1 0,0 0 0,0 0 0,0-1 0,0 1 0,1-9 1,-3 11-73,2-9 101,0 0-1,-1 0 1,-1-1-1,0 1 1,-2-26-1,0 7 90,1 31-230,-1 0-1,1 1 1,-1-1-1,1 0 1,-1 1-1,0-1 1,1 0-1,-1 1 1,1-1-1,-1 1 1,0-1-1,0 1 1,1-1-1,-1 1 1,0 0-1,0-1 1,1 1-1,-1 0 1,0 0-1,0-1 1,0 1-1,0 0 1,1 0-1,-1 0 1,0 0-1,0 0 1,-1 0-1,0 0-14,0 0-1,0 0 1,0 0-1,0 0 1,0 1 0,0-1-1,0 0 1,0 1-1,0 0 1,0-1-1,0 1 1,0 0-1,-3 2 1,-2 4-23,1 0 1,1 1-1,-1-1 1,1 2-1,0-1 0,1 0 1,0 1-1,0 0 0,1 0 1,0 0-1,-1 9 0,-5 25 69,-5 45 0,2 71 343,11 191 0,3-165-77,0-107-151,0-45-53,-1 0-1,-2 0 1,-6 43 0,5-68-84,-1 0 0,0 0 1,-1 0-1,1-1 1,-1 0-1,-1 0 0,0 0 1,0 0-1,0-1 0,-11 11 1,12-13-172,0-1-1,0 0 1,0 0 0,0 0-1,0-1 1,0 0 0,-1 1-1,-8 2 1,10-5-98,1 1 0,-1-1 0,1 1 0,-1-1 0,1 0 0,-1 0 0,1 0 0,-1 0 0,1-1 0,0 1 0,-1-1 1,1 1-1,-1-1 0,1 0 0,0 0 0,0 0 0,-1 0 0,-1-2 0,-13-20-3029,4-7-1447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5:29.2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27 8666,'0'0'6033,"301"85"-5953,-245-85-80,-5 0-32,6 0-728,11-27-952,-11-16-785,-11 1-4336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36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0 959 4689,'0'0'6803,"4"-8"-6379,124-85 1071,-87 55-1371,-1-1 0,-2-2 0,-2-1 0,50-79 0,-71 96-159,-1-1-1,-1 0 1,-1-1-1,-1 0 1,-2-1-1,-1-1 1,-1 1-1,-1-1 0,-2 0 1,1-49-1,-4 42-66,0 21 60,0 0 0,-2 0-1,1 1 1,-2-1-1,-6-28 1,6 39 42,1 0 0,-1 0 0,0 0 0,0 0 0,-1 0 0,1 1 0,-1-1 0,0 1 0,0 0 0,0 0 1,0 0-1,-1 0 0,1 0 0,-1 0 0,0 1 0,1 0 0,-1 0 0,0 0 0,0 0 0,-1 1 0,1-1 0,0 1 0,0 0 0,-8 0 1,9 0-2,1 0 1,-1 1 0,1-1-1,-1 1 1,0 0 0,1 0 0,-1 0-1,0 0 1,1 0 0,-1 0 0,0 1-1,1-1 1,-1 1 0,1 0-1,-1 0 1,1 0 0,-1 0 0,1 0-1,-1 0 1,1 1 0,0-1 0,0 1-1,0 0 1,0-1 0,0 1-1,0 0 1,0 0 0,-1 3 0,-1 3-16,1 1 1,0 0 0,0 0-1,1 0 1,0 0 0,-1 18-1,2-19 31,-13 172 523,10 235-1,6-214-127,-2-195-400,-7 295 499,2-241-315,-2 0-1,-31 116 1,38-173-175,0-2-15,0 0-1,-1 0 1,1 0-1,0 0 0,0 0 1,0 0-1,-1-1 1,1 1-1,0 0 0,-1 0 1,1 0-1,-1 0 1,1 0-1,-1-1 1,1 1-1,-1 0 0,0 0 1,1-1-1,-1 1 1,0 0-1,0-1 0,0 1 1,1-1-1,-1 1 1,0-1-1,0 1 0,-1-1 1,0-10-370,0-1-189,0 0 0,1-1 0,0 1 0,1 0 0,0-1 0,1 1-1,2-16 1,-1 21 117,0-1 0,0 2 0,0-1 0,1 0 0,0 0 0,0 1 0,0-1 0,1 1 0,0 0 0,0 0 0,0 1 0,1-1 0,-1 1 0,10-7 0,15-9-3974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36.7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0 127 4905,'0'0'4762,"33"-10"-4265,105-29 67,-115 33-378,1 1 1,0 1 0,0 1 0,0 1 0,0 2-1,28 2 1,7 0-47,102-9-690,-139 4-531,0-1 0,1-1-1,-1 0 1,38-17 0,-28 6-4002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37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183 1 6433,'0'0'7290,"-17"42"-7021,-55 142 149,57-140-151,1-1 1,3 2 0,2-1 0,-4 48-1,6-38 11,-7 82 206,4 165 0,10-289-644,0 0 0,1-1 0,0 1-1,1 0 1,1-1 0,-1 1 0,2-1-1,0 0 1,10 21 0,-11-27-229,1 1 1,-1-1-1,1 0 1,1 0-1,-1-1 0,1 1 1,0-1-1,0 0 1,0 0-1,0-1 1,0 1-1,1-1 0,0 0 1,0-1-1,0 0 1,0 0-1,0 0 0,0 0 1,9 0-1,9 0-3446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37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5313,'0'0'6850,"25"40"-6561,81 126-84,-99-155-125,0 1-1,0 0 0,-1 0 1,-1 1-1,0-1 1,-1 1-1,0 0 0,-1 0 1,0 0-1,-1 1 0,0-1 1,-1 1-1,-1-1 0,0 1 1,-3 14-1,1 25 477,0-78-873,1 15 277,0-1 1,0 0-1,1 0 1,0 1-1,1-1 1,0 0-1,1 1 1,0-1-1,1 1 0,5-15 1,12-6 27,1 0 0,40-46 0,17-22 1,-75 95 89,-2 1-25,0 1-1,0 0 1,1 0 0,0-1-1,-1 1 1,1 0 0,0 0-1,0 1 1,0-1 0,0 0-1,0 1 1,0-1 0,0 1-1,1-1 1,2 0-1,-4 26 663,4 32-171,-1 72-1,-5-84-481,2-1 0,2 0 0,13 63 0,-14-99-129,0 0 1,0 0-1,0 0 0,1 0 0,0-1 0,6 10 0,11 3-2503,8-13-4590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38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3689,'0'0'10322,"11"235"-10210,-5-182-64,-1-3-32,1-4-16,-6-3-120,6-9-192,-1-7-296,1-4-488,-6-11-841,0-8-535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38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43 640,'0'0'11563,"199"0"-11771,-137 0-64,-10-4-41,-7 0-303,-5 0-192,5-3-328,-11-5-520,-11 1-2553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39.0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329 1 7418,'0'0'6236,"-6"-1"-6015,-1 1-161,0 0 0,0 1 0,1 0 0,-1 0 0,0 0 0,0 1 0,1 0 0,-1 1 0,1-1 0,0 1 0,-7 4 0,-73 48 526,60-37-412,13-9-121,0 0 0,0 1-1,1 1 1,-13 13 0,22-20-66,-1 1 0,1-1-1,0 1 1,0 0 0,0 0 0,1 0 0,0 0 0,0 1 0,0-1 0,0 1-1,1-1 1,0 1 0,0-1 0,0 11 0,2-14-15,-1 0 0,0 0 0,1 1-1,0-1 1,-1 0 0,1 0 0,0 0 0,0 0 0,0 0-1,0-1 1,0 1 0,0 0 0,1 0 0,-1-1 0,1 1 0,-1-1-1,1 1 1,0-1 0,-1 0 0,1 1 0,0-1 0,0 0 0,0 0-1,0 0 1,0 0 0,0-1 0,0 1 0,0-1 0,3 1 0,12 3-59,-1-1 1,0-1 0,18 0-1,-2 0-74,-25-1 127,41 9 127,-47-10-84,-1 0 0,1 0 1,-1 1-1,1-1 0,-1 0 0,1 1 0,-1-1 0,1 0 0,-1 1 0,1-1 1,-1 0-1,1 1 0,-1-1 0,0 1 0,1-1 0,-1 1 0,0-1 0,0 1 0,1-1 1,-1 1-1,0-1 0,0 1 0,0 0 0,0-1 0,1 1 0,-1 0 0,-1 1 17,1-1 0,-1 1 0,0-1 0,1 1 0,-1-1-1,0 0 1,0 1 0,0-1 0,0 0 0,0 0 0,0 0-1,-1 0 1,1 0 0,0 0 0,-2 1 0,-56 39 52,41-30-26,1 0 0,0 1-1,1 0 1,0 2 0,1 0 0,1 0-1,-19 25 1,31-36-42,0 1-1,0 1 1,0-1-1,0 0 1,0 0 0,1 1-1,0-1 1,0 1 0,0-1-1,0 1 1,1-1 0,0 1-1,0-1 1,0 1 0,0 0-1,1-1 1,0 1-1,0-1 1,0 1 0,0-1-1,1 0 1,0 1 0,0-1-1,0 0 1,0 0 0,1 0-1,-1-1 1,1 1-1,0 0 1,0-1 0,0 0-1,1 0 1,-1 0 0,9 5-1,7 0-164,1-2 0,1 0 0,-1-2 0,1 0 0,0-1 0,0-1 0,0-1 0,38-3 0,-23 2-133,-27 1-135,0-1 0,-1-1-1,1 1 1,0-2 0,0 1-1,0-1 1,-1 0 0,1-1-1,-1 0 1,0 0 0,0-1-1,0 0 1,10-7 0,13-15-4386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39.4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0 3609,'0'0'7167,"19"42"-6753,58 139 68,-71-165-342,-1-1 0,-1 1 1,0 0-1,-2 0 0,1 1 0,-2-1 1,0 0-1,-2 25 0,0-2 285,2 16 145,-2-1-1,-2 0 1,-3 0 0,-2 0-1,-15 55 1,-88 234 151,29-118-3389,77-212 1189,-1 0 0,0 0 0,-11 17 0,0-6-4698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5:10.9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0 166 1256,'0'0'5321,"17"0"-4953,5 1-240,-2 1 148,0-2-1,0 0 1,24-4 0,-43 4-238,0-1 0,0 1 0,0-1-1,0 0 1,0 0 0,0 0-1,0 1 1,0-1 0,0 0-1,0 0 1,-1 0 0,1-1 0,0 1-1,-1 0 1,1 0 0,0 0-1,-1 0 1,0-1 0,1 1 0,-1 0-1,0 0 1,1-1 0,-1 1-1,0-2 1,2-32 461,-2-67-584,-38 102-242,33 1 328,0 0-1,1 1 1,-1-1 0,0 1-1,1 0 1,-1 0 0,1 1 0,0-1-1,0 1 1,0 0 0,0 0-1,0 0 1,1 1 0,-1-1-1,1 1 1,0 0 0,0 0-1,0 0 1,1 0 0,-1 0 0,1 1-1,0-1 1,0 1 0,-1 8-1,-3 4 10,2 0-1,0 1 0,1-1 1,1 1-1,0 27 0,2-38-24,0 3 6,0-1-1,0 1 0,1-1 0,3 16 1,-2-21 6,-1 0 0,1 0 0,0 0 0,0-1 0,0 1 0,1-1 0,-1 1 1,1-1-1,0 0 0,-1 0 0,1 0 0,1-1 0,5 5 0,6 3-462,2 0 0,0-2 0,0 1-1,0-2 1,1-1 0,33 9 0,-18-8-2205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0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4961,'0'0'7650,"33"-2"-7298,-6 0-298,184-6 220,-103 8-1566,-106 16-3628,-2-1-1135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0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3409,'17'192'5249,"-17"-188"-4897,23-4 200,11 0 344,6 0-320,5 0-56,-5 0-87,0 0 71,0 0 40,-12 0-232,-5 0-200,-1 0-24,-5 0-88,-5 0-512,-6 0-744,-6 15-1025,0 0-3592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2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97 516 5025,'0'0'7426,"24"-35"-7060,78-112-191,-41 69-163,-45 58-27,0 0 0,19-36 1,-30 47 15,-2 0 1,1 0 0,-1 0 0,0-1 0,-1 0-1,0 0 1,-1 1 0,0-1 0,0-14-1,-1 10-16,-1-11 228,1 24-201,0 1 0,0-1 1,-1 0-1,1 1 0,0-1 0,-1 0 1,1 1-1,-1-1 0,1 1 1,-1-1-1,1 1 0,-1-1 1,1 1-1,-1 0 0,1-1 1,-1 1-1,0-1 0,1 1 1,-1 0-1,1 0 0,-1-1 0,0 1 1,1 0-1,-1 0 0,0 0 1,0 0-1,1 0 0,-1 0 1,0 0-1,0 0 0,-3 0-13,0-1-1,0 2 0,0-1 0,0 0 1,0 1-1,0 0 0,0 0 1,0 0-1,0 1 0,0-1 1,1 1-1,-1 0 0,1 0 0,-1 0 1,1 0-1,0 0 0,0 1 1,0 0-1,0-1 0,0 1 1,0 0-1,1 1 0,0-1 0,-1 0 1,1 1-1,0-1 0,1 1 1,-3 6-1,-9 18-37,2 0 1,0 1-1,2 0 1,2 1-1,-9 59 0,3 156 243,12-177-27,-5 118 629,-4 330 870,10-515-1674,0 0-1,0 0 1,0 1 0,0-1 0,0 0-1,0 0 1,-1 0 0,1 0-1,0 1 1,-1-1 0,1 0-1,0 0 1,-1 0 0,1 0-1,-1 0 1,0 0 0,1 0-1,-1 0 1,-1 1 0,1-1-27,1-1 1,-1 0 0,0 1-1,0-1 1,1 0 0,-1 0 0,0 0-1,0 0 1,1 0 0,-1 0-1,0 0 1,0 0 0,0 0-1,1 0 1,-1 0 0,0-1-1,0 1 1,1 0 0,-1 0-1,0-1 1,1 1 0,-2-1-1,-3-2-230,0-1-1,1 1 0,-1-1 1,1 0-1,0 0 0,0 0 1,-5-7-1,-61-95-4932,41 52 682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2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93 968,'0'0'13219,"278"0"-13107,-199 0-112,-5 0-168,0 0-328,-6-4-600,12-23-585,-18 0-623,-11-7-2425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2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245 1 5113,'0'0'10706,"-24"36"-10554,-79 120-14,94-141-98,0 1 1,1 1-1,1-1 1,1 1-1,0 1 0,-6 30 1,3-10 40,-8 37-56,4 0 1,3 1-1,-1 145 0,11-216-212,0 1 0,0-1 0,1 0 0,-1 1 0,1-1 0,0 0-1,1 0 1,-1 0 0,1 0 0,0 0 0,1 0 0,-1 0 0,6 7 0,-4-7-376,1 0 0,0-1 0,0 0 1,0 1-1,1-2 0,-1 1 0,1-1 1,0 0-1,0 0 0,7 2 0,12 4-4608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3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7770,'0'0'4334,"24"28"-4251,72 92 13,-90-114-15,-1 2 0,0-1 0,0 1 0,-1 0 1,0 0-1,0 0 0,-1 0 0,0 1 0,0-1 0,-1 1 1,0 0-1,-1 0 0,0 0 0,0-1 0,-1 1 1,0 0-1,-2 15 0,0 13 263,2-21-214,-2 15 275,1-30-397,1 0-1,-1-1 1,0 1 0,0 0-1,0 0 1,0 0 0,0 0-1,0-1 1,0 1-1,0 0 1,0-1 0,0 1-1,0-1 1,0 1 0,0-1-1,0 0 1,-1 0-1,1 1 1,0-1 0,0 0-1,0 0 1,-1 0 0,1 0-1,-2 0 1,-2 0-68,0 0 1,0 0-1,0-1 1,0 1-1,0-1 1,1 0 0,-1 0-1,0-1 1,1 1-1,-1-1 1,1 0-1,-8-5 1,10 5 24,-1 0 0,1-1 0,0 1 0,0-1 1,0 0-1,0 0 0,0 0 0,1 0 0,-1 0 0,1 0 1,0 0-1,0 0 0,0-1 0,0 1 0,0 0 0,1-1 1,0 1-1,0 0 0,0-7 0,0 2-33,0 1 0,0 0 1,1-1-1,0 1 0,3-12 0,-3 16 58,1 0 1,-1-1 0,1 1-1,0 0 1,0 0-1,0 1 1,1-1 0,-1 0-1,1 1 1,-1-1 0,1 1-1,0 0 1,4-2-1,78-50-48,-47 33 138,-2-3 1,49-39-1,-84 61-66,-1 2-10,1-1 0,-1 1 0,1-1 0,-1 1 0,0-1 0,1 1 0,-1 0 1,1-1-1,0 1 0,-1 0 0,1-1 0,-1 1 0,1 0 0,-1 0 0,1-1 0,0 1 0,-1 0 1,1 0-1,0 0 0,-1 0 0,1 0 0,-1 0 0,2 0 0,-1 0 522,10 131 1061,-5 133-416,-6-258-1459,3 17 236,-3-23-157,1 1 1,-1-1-1,1 1 0,-1-1 0,1 1 1,-1-1-1,1 1 0,-1-1 0,1 0 0,-1 1 1,1-1-1,0 0 0,-1 0 0,1 1 1,-1-1-1,1 0 0,0 0 0,-1 0 0,1 0 1,0 0-1,-1 0 0,2 0 0,4 0-4072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3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193 1 360,'0'0'12425,"30"45"-11591,94 149-122,-118-184-642,-1 1-1,1-1 1,-2 1 0,1 0-1,-1 1 1,-1-1-1,0 1 1,-1 0 0,0 0-1,-1-1 1,0 1 0,-1 0-1,-1 16 1,-1 7 143,2-21-131,2 13 95,-2 0 0,-1-1 0,-1 1 0,-2 0 0,0-1 0,-2 0 0,-13 38 0,-7-5-282,-2-1 0,-3-1 0,-66 91 0,90-139-301,0 0 0,-1-1-1,0 0 1,-1-1 0,0 0 0,-16 10 0,-31 11-4578,15-15-1730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4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0 4961,'0'0'7642,"-3"40"-7464,-8 124-38,7 24 199,5-124-802,-1-62 385,1-1-1,-1 0 1,0 0-1,0 0 1,0 0-1,0 0 1,-1 0-1,1 1 1,0-1-1,0 0 1,-1 0-1,1 0 1,-1 0-1,1 0 0,-1 0 1,1 0-1,-1 0 1,1 0-1,-1 0 1,0 0-1,0-1 1,0 2-1,-25 2-3307,20-4 2601,-16 0-3498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4.5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2537,'0'0'10682,"79"0"-10266,-28 3-112,1-3-136,-1 0-120,5 0-48,-4 0-584,4 0-816,-10 0-1177,-18 8-4240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5.3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443 0 9522,'0'0'5584,"-13"2"-5512,5-1-71,-1 0-2,1 0-1,0 1 1,0 0-1,0 0 1,1 0 0,-1 1-1,0 0 1,1 1-1,0 0 1,-8 5-1,-30 23 45,-198 158 932,241-189-972,-1 2-2,-1-1 0,1 1 0,0 0 0,0 0 0,0 1 0,0-1 1,1 0-1,-1 1 0,1 0 0,0-1 0,0 1 0,0 0 0,-2 8 0,4-11-171,40 12-776,10-6 873,-35-5 77,0 0 0,0 1 0,0 0 0,0 2 0,17 6 0,-30-10-10,-1 0 1,0 1-1,1-1 1,-1 1-1,0-1 0,0 1 1,1-1-1,-1 1 1,-1 0-1,1 0 0,0-1 1,0 1-1,-1 0 1,1 0-1,-1 0 1,1 0-1,-1 0 0,0 0 1,0 0-1,1 0 1,-2 0-1,1 0 0,0 0 1,0 0-1,-1-1 1,0 4-1,0-1 7,1 1-1,-1-1 1,-1 1 0,1-1-1,-1 0 1,0 1-1,0-1 1,0 0 0,0 0-1,-4 3 1,-53 44 9,44-40 165,1 1-1,0 0 1,1 1 0,0 1 0,-15 20 0,27-32-167,0 0 1,0 0-1,0-1 0,0 1 1,0 0-1,0 1 1,0-1-1,1 0 0,-1 0 1,1 0-1,-1 0 1,1 0-1,0 1 0,0-1 1,0 0-1,0 0 1,1 0-1,-1 0 0,0 1 1,1-1-1,0 0 1,-1 0-1,1 0 0,0 0 1,0 0-1,0 0 1,0 0-1,0-1 0,1 1 1,-1 0-1,1 0 1,-1-1-1,1 1 0,-1-1 1,1 0-1,0 1 1,0-1-1,0 0 0,-1 0 1,1 0-1,0 0 1,1 0-1,-1-1 0,0 1 1,0-1-1,2 1 0,32 6-383,1-1 0,-1-2 0,1-1-1,0-2 1,0-2 0,47-6-1,-28-6-2120,-14-2-1330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 1775 5881,'0'0'4456,"5"-23"-3772,-4-3-534,-1 1 1,-2-1-1,0-1 1,0 1-1,-8-31 1,-54-289 390,-6-21-493,-1 120-22,36 134-11,-28-136 0,62 239-11,-2-1 0,1 1-1,-1 0 1,0 0 0,-1 1-1,1-1 1,-9-15 0,8 20 25,0-1 1,0 0 0,0 2-1,-2-1 1,2 0 0,-1 1-1,0 0 1,1 1 0,-1 0-1,-1-1 1,-7-2 0,9 5-19,-1 0 1,1 0-1,0 1 0,0-1 1,-1 1-1,1 0 1,0 1-1,-1-1 1,1 1-1,0 0 0,0 2 1,-1-2-1,2 1 1,-1 0-1,0 1 0,0-1 1,1 0-1,-1 2 1,0-1-1,-5 6 1,-7 9 86,1 2 0,-27 41 0,25-33-72,3-9-22,2 2 0,0-1 0,-14 36 0,42-124 327,0 30-324,41-92 7,-49 113-16,2 1 1,-1 0-1,0 1 1,2 1-1,17-19 1,-27 31-7,1 0 0,1 1 0,-2-2 0,1 2 0,1 0 0,-2-1 0,2 1 0,-1-1 0,0 2 0,1-1 0,-1 0 0,0 1 0,1-1 0,-1 1 0,0 0 0,0 0 0,1 0 0,0 0 0,-2 1 0,2-1 0,-1 1 0,0-1 0,1 1 0,-1 1 1,0-1-1,1 0 0,-2 0 0,2 1 0,-2-1 0,1 2 0,2 1 0,6 8-9,-2-1 0,0 1 1,0 0-1,-1 2 0,7 14 1,3 5-27,4 6-1004,-1 1 0,-2 2-1,-1 1 1,-2 0 0,-1 0 0,17 82-1,-18-36-4225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5:11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1 2961,'0'0'4763,"-19"4"-4661,-64 19-8,76-20-14,1 0 0,0 0-1,0 0 1,1 1-1,-1 0 1,1 0 0,0 0-1,0 1 1,0-1 0,0 1-1,1 1 1,0-1 0,0 1-1,-5 9 1,1-4 111,3 0-141,0-1 0,0 1 0,1 0 0,0 0 0,1 0 0,0 0 0,1 1 0,0-1 0,1 1 1,0 0-1,1-1 0,0 1 0,1 0 0,3 16 0,-2-24-65,0 1 1,0-1-1,0 0 0,1 0 1,0 0-1,-1-1 1,1 1-1,0-1 1,1 1-1,-1-1 0,1 0 1,-1 0-1,1-1 1,0 1-1,0-1 1,0 0-1,0 0 0,1 0 1,6 2-1,1 0-270,1 0 1,0 0-1,0-2 0,0 1 0,25 0 0,-30-3-8,1-1 0,0 0-1,-1 0 1,1 0 0,-1-1-1,0 0 1,0-1 0,1 0-1,-2 0 1,1-1 0,0 0-1,-1-1 1,1 1 0,-1-1-1,-1-1 1,1 1 0,-1-1 0,12-13-1,10-15-1845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6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262 477 1592,'0'0'10123,"22"-24"-9598,69-79-190,-81 92-242,-1 0 0,0 0 0,-1-2 0,0 1 1,-1-1-1,0 0 0,-1 0 0,8-28 0,-10 22-17,-1 0-1,-1-1 1,-1 1 0,-2-30-1,0 3-40,1 45-28,0 0 0,0-1 0,1 1 0,-1-1 1,-1 1-1,1-1 0,0 1 0,0-1 0,0 1 1,-1-1-1,1 1 0,-1 0 0,1-1 0,-1 1 1,0 0-1,1-1 0,-1 1 0,0 0 0,0 0 0,0 0 1,0 0-1,0 0 0,0 0 0,0 0 0,0 0 1,0 0-1,0 0 0,-1 0 0,1 1 0,0-1 1,-1 1-1,1-1 0,0 1 0,-1-1 0,1 1 1,-1 0-1,1-1 0,-1 1 0,1 0 0,-1 0 1,-1 0-1,-1 1-4,1 0 1,0-1 0,0 1-1,-1 0 1,1 1-1,0-1 1,0 0-1,0 1 1,0 0 0,0 0-1,1 0 1,-1 0-1,0 0 1,1 0 0,0 1-1,-1-1 1,-2 6-1,-13 23-2,2 2 1,1 0-1,2 1 0,1 1 0,1-1 0,2 2 0,-6 48 0,4 16 872,1 145 0,10 351 778,-36-604-3560,-98-65-5852,66 34 305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6.5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 8226,'0'0'4393,"278"0"-4577,-227 0-384,18 0-761,-18-11-695,-6-1-969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6.9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0 1856,'0'0'12779,"-5"196"-13675,-7-119-552,7-16-633,-7-11-1896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7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306 0 7946,'0'0'7481,"-28"39"-7375,-91 128 75,106-147-73,1 0-1,1 1 1,1 1 0,1 0-1,-7 23 1,2-5 128,-2 4-130,2 1 1,1 0 0,3 1 0,1 0 0,3 0 0,2 1 0,2 89-1,3-133-247,0 0 0,0 0-1,0 0 1,0 0 0,0 0-1,0-1 1,1 1 0,-1 0 0,1-1-1,0 1 1,-1-1 0,1 1-1,1-1 1,-1 0 0,0 0-1,0 0 1,1 0 0,-1 0-1,1-1 1,0 1 0,-1-1-1,1 0 1,0 1 0,0-1-1,0 0 1,0-1 0,0 1 0,3 0-1,2 0-555,0 1 0,0-1 0,1-1-1,-1 0 1,0 0 0,0 0 0,0-1-1,0 0 1,13-4 0,9-14-5115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7.7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8106,'0'0'4889,"21"35"-4602,68 111 2,-85-139-228,0 0 1,0 1 0,-1-1-1,0 1 1,0 0-1,-1 0 1,0 0-1,0 0 1,-1 0 0,0 1-1,0-1 1,-1 0-1,0 1 1,-2 12-1,0 10 176,2 46 227,0-76-465,0-1 0,0 1 0,0 0-1,-1-1 1,1 1 0,0-1 0,0 1 0,0-1-1,-1 1 1,1-1 0,0 1 0,-1-1 0,1 1-1,0-1 1,-1 0 0,1 1 0,-1-1 0,1 1-1,-1-1 1,1 0 0,0 0 0,-1 1 0,1-1-1,-1 0 1,0 0 0,1 1 0,-1-1 0,1 0-1,-1 0 1,1 0 0,-1 0 0,1 0 0,-1 0-1,0 0 1,1 0 0,-1 0 0,1 0 0,-1 0-1,1 0 1,-1 0 0,1-1 0,-1 1 0,0 0-1,1 0 1,-1 0 0,1-1 0,0 1 0,-1 0-1,1-1 1,-1 0 0,-2 0-36,0 0-1,0-1 1,1 1 0,-1-1-1,1 1 1,-1-1 0,1 0-1,0 0 1,-3-3-1,0-4-59,1-1 0,1 0 0,0 1 0,0-1 0,1 0 0,0 0 0,0 0 0,1-1 0,1 1 0,0 0 0,1-12 0,-1 5 59,1 10 26,0 1 0,0 0 1,0-1-1,1 1 1,0 0-1,0 0 1,0 0-1,1 0 1,0 1-1,0-1 0,1 1 1,-1-1-1,1 1 1,6-6-1,10-9 26,43-35 0,-40 36 81,-22 17-70,0 1 0,1 0 0,-1 0 0,1 0 1,-1 0-1,1 0 0,0 0 0,-1 1 0,1-1 0,0 0 0,-1 1 1,1-1-1,0 1 0,0 0 0,0-1 0,2 1 0,-3 0 7,0 1 1,-1-1-1,1 0 0,0 1 0,0-1 0,0 0 1,-1 1-1,1-1 0,0 1 0,-1-1 1,1 1-1,0-1 0,-1 1 0,1-1 0,0 1 1,-1 0-1,1-1 0,-1 1 0,1 0 0,-1 0 1,0-1-1,1 1 0,-1 0 0,0 0 0,1 0 1,-1-1-1,0 1 0,0 0 0,0 2 1,9 46 776,-4-29-534,-2-1 1,2 35 0,-7 9-45,0-39-336,2 1 0,0-1 0,1 1 0,1-1 0,10 42 0,-11-65-76,-1 0 0,0 0 0,1 0 0,-1 0 0,1-1 1,-1 1-1,1 0 0,-1 0 0,1-1 0,0 1 0,-1 0 0,1-1 0,0 1 0,-1-1 0,1 1 0,0-1 0,0 1 0,0-1 1,0 1-1,-1-1 0,1 0 0,0 0 0,0 1 0,0-1 0,0 0 0,0 0 0,0 0 0,0 0 0,0 0 0,0 0 0,-1 0 0,1 0 1,2-1-1,2 1-1707,3 0-4619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8.1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370 1 7482,'0'0'5530,"2"37"-4339,5 124-384,-5 98 558,-3-225-1058,-2 0-1,-1 0 1,-2-1-1,-15 50 1,-55 127 257,67-185-568,-20 45-495,-57 105 1,66-143-1608,0-1-1,-44 49 1,23-37-4509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9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8842,'0'0'3126,"1"29"-2966,8 214 1748,-9-180-1392,-2-50-679,1-1-1,1 0 1,0 0-1,1 0 1,0 1-1,0-1 1,2 0-1,0 0 0,0 0 1,6 13-1,1-19-4794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9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4601,'0'0'7089,"244"27"-7089,-170-27 0,-6 0-192,28 12-568,-16-5-728,-18 5-1249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49.9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790 107 8090,'0'0'6102,"-41"-18"-5887,-135-53 128,167 67-287,-1 1 0,1 0 1,-1 1-1,1 0 0,-1 0 1,0 1-1,-13 0 0,17 2-20,1 0 0,-1 0-1,1 1 1,0-1 0,-1 1-1,1 1 1,-10 4 0,5-2-11,-15 9 8,1 1 0,1 2-1,0 0 1,-37 36-1,15-7 18,-40 54-1,68-80-8,2 2 1,1 0 0,1 1-1,1 0 1,0 1 0,2 0-1,1 0 1,1 1 0,1 1-1,1-1 1,1 1 0,2 0-1,0 1 1,2-1 0,3 42 0,-1-63-41,-1 0 0,1 1 0,0-1 0,1 0 0,-1-1 0,1 1 0,0 0 0,0 0 0,1-1 0,-1 1 0,1-1 0,0 0 0,0 0 0,1 0 0,-1 0 0,1 0 0,0-1 0,0 0 0,0 0 0,0 0 0,0 0 0,1 0 0,-1-1 0,1 0 0,0 0 0,0 0 0,0-1 0,5 2 0,14 2-42,0 0-1,0-2 1,0 0 0,40-2-1,-52-2 34,1 0-1,-1-1 0,0-1 1,0 0-1,0-1 0,0 0 1,0 0-1,-1-1 0,0-1 1,0 0-1,0-1 0,-1 0 1,0 0-1,17-17 1,-9 6 3,0-1 0,-1-1 0,-1 0 1,-1-1-1,-1-1 0,16-31 0,-22 36-27,-1-2-1,0 1 0,-2-1 0,0 1 0,-1-2 0,2-20 0,-2-120-97,-4 110 173,25 50-31,421-1 1207,-409-2-1418,0-1 1,-1-1-1,58-17 0,35-20-4445,-93 26 384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50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507 19 7194,'0'0'6364,"-10"-4"-6335,2 1-5,0 0 0,0 1 0,-1 0 0,1 0 0,0 1 0,-1 0 0,1 0 0,-1 1 0,1 0 0,0 1 0,-1 0 0,1 0 0,-1 1 0,-7 2 0,-98 43 57,102-41-35,0 0 1,1 1-1,0 0 0,1 1 0,-1 0 0,2 1 1,-14 14-1,22-22-54,0 0-1,-1 0 1,1 1 0,0-1 0,0 1 0,0-1-1,0 1 1,0-1 0,1 1 0,-1 0 0,0-1-1,1 1 1,-1 0 0,1 0 0,0-1 0,-1 1 0,1 0-1,0 0 1,0 0 0,0-1 0,1 1 0,-1 0-1,0 0 1,0-1 0,1 3 0,1-2-6,-1-1 0,1 1 0,-1 0 1,1-1-1,-1 1 0,1-1 0,0 0 1,-1 1-1,1-1 0,0 0 0,0 0 0,0 0 1,0-1-1,0 1 0,0 0 0,0-1 1,0 1-1,5 0 0,54 6 175,-60-6-150,-1-1 0,1 1 0,0-1 0,-1 1 0,1-1 0,-1 1 0,1 0 0,-1-1 0,1 1 0,-1 0 0,0-1-1,1 1 1,-1 0 0,0 0 0,0-1 0,1 1 0,-1 0 0,0 0 0,0-1 0,0 1 0,0 0 0,0 0 0,0 0 0,0-1-1,0 1 1,0 0 0,0 0 0,-1-1 0,1 1 0,0 0 0,-1 1 0,1-1 2,-1 2 5,-1 0 0,1 1-1,-1-1 1,1 0 0,-1 0 0,0 0 0,0 0 0,0 0-1,-1-1 1,1 1 0,-1-1 0,-3 4 0,-43 31 29,20-16-33,11-7 4,1 1 0,1 1 0,0 1 0,-18 24 0,29-34 35,1-1 1,0 1 0,0 0-1,1 0 1,0 0 0,0 1-1,0-1 1,1 1 0,0 0-1,1-1 1,0 1 0,0 0-1,0 0 1,1 0 0,1 0-1,1 11 1,-1-16-34,0-1-1,0 0 1,1 0 0,-1 0-1,1 0 1,-1 0 0,1 0-1,0 0 1,0-1 0,0 1-1,0-1 1,0 1 0,0-1-1,0 0 1,1 0 0,-1 1-1,0-2 1,1 1 0,-1 0-1,1 0 1,-1-1 0,1 0-1,-1 1 1,4-1 0,68 5 154,-72-5-180,40 1-14,38 0-559,-74-2 450,0 0-1,0 0 0,0 0 0,-1 0 0,1-1 0,0 0 0,-1 0 0,1-1 0,-1 1 0,9-7 0,4-7-1075,-1 0-1,19-24 1,-16 12-2952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5:11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4601,'0'0'5378,"0"16"-5180,0 282 557,1-283-812,1 0-1,0 1 1,2-1 0,-1 0 0,2-1 0,0 1 0,0-1-1,1 0 1,1 0 0,10 15 0,5 12-1543,-20-32 938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51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1 40,'0'0'9954,"6"0"-10195,4 0 137,1 0 295,0 0-1,0 1 1,0 0 0,12 3-1,-20-4-144,0 1 0,0 0 0,0 0 0,0 0 0,0 1 0,0-1 0,-1 1 0,1-1-1,-1 1 1,1 0 0,-1 0 0,1 0 0,-1 1 0,0-1 0,0 0 0,0 1 0,0-1 0,-1 1 0,1 0 0,2 5-1,-3-5 6,0 1 0,0-1 0,-1 0-1,1 1 1,-1-1 0,0 0-1,0 1 1,0-1 0,0 1-1,-1-1 1,1 0 0,-1 1 0,0-1-1,0 0 1,0 1 0,0-1-1,0 0 1,-1 0 0,0 0-1,1 0 1,-1 0 0,-4 4 0,-4 4-8,-1 0 0,-1 0 0,-22 16 0,5-4 51,21-16 69,1 0 0,0 0 1,0 0-1,0 1 0,-5 9 1,10-14-112,0 0 1,1 0 0,-1 0 0,1 0 0,0 0-1,0 1 1,0-1 0,0 0 0,1 1-1,-1-1 1,1 0 0,0 1 0,0-1-1,0 0 1,0 1 0,1-1 0,-1 0-1,1 1 1,1 3 0,-1-5-47,0-1 1,0 0 0,0 1-1,1-1 1,-1 0-1,0 0 1,0 0-1,1 0 1,-1 0-1,0 0 1,1 0-1,-1-1 1,1 1-1,0 0 1,-1-1 0,1 1-1,-1-1 1,1 1-1,2-1 1,39 4-29,-36-3 9,7 0-131,19 1-1151,50-3 0,-73 0 441,-1 0-1,1-1 1,-1 0-1,0 0 1,16-8 0,10-8-5872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52.0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1005 0 4297,'0'0'7428,"7"38"-6089,19 127-241,-21-134-741,-3 1 0,0 0 1,-5 49-1,2-66-246,-2 14 133,-2-1 0,-1 0 0,-1-1-1,-1 0 1,-1 0 0,-2 0 0,-24 43 0,-120 169 1357,129-202-1418,-151 195 489,137-187-786,-1-2 1,-86 70-1,115-104-161,-1 0-1,0-1 1,0-1 0,-1 0-1,0 0 1,0-2 0,-21 7-1,26-10-114,-1-1 1,1 1-1,-1-1 0,1-1 0,-1 0 0,0 0 0,1-1 1,-1 0-1,1-1 0,-1 0 0,1 0 0,-14-6 0,11 2-764,0 0-1,0-1 1,-17-14-1,-34-25-5212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6:52.5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651 0 4113,'0'0'10826,"-49"39"-10419,-150 128-218,182-153-148,2 1 1,0 1-1,-15 20 0,25-29 9,0 1 0,1 0 0,0 1 0,-4 13 0,-6 11 145,-28 58 532,-114 275 1378,136-310-2001,3 1 1,3 1-1,2 0 0,-8 100 1,18-122-108,-1 12-224,6 90 1,-2-124 9,1 0-1,1 0 0,0 0 0,1 0 0,0-1 1,1 1-1,1-1 0,0 0 0,1 0 0,16 22 1,0-9-1585,2 0 1,0-1-1,53 37 1,-9-14-5248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25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9130,'0'0'2665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34.9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363 0 3321,'0'0'9235,"-15"0"-8786,-7 1-408,-1 0 0,1 1 0,0 1 0,0 2 0,0 0 0,1 1 1,0 1-1,0 1 0,0 1 0,1 0 0,-33 23 0,52-31-51,-1 0 0,1 1 0,0-1 0,0 1 0,0-1 0,0 1 0,1-1 0,-1 1 0,0-1 0,1 1 0,-1-1 0,1 1 0,-1 0 0,1-1 0,0 1 0,-1 0 0,1 0 0,0-1 0,0 1 0,1 0 1,-1 0-1,0-1 0,1 3 0,-1-1-13,1-1 1,-1 1 0,1 0-1,0 0 1,0-1-1,0 1 1,0 0 0,1-1-1,-1 0 1,1 1 0,-1-1-1,1 0 1,3 4-1,18 9-108,1 0-1,35 15 1,36 23 81,-86-47 53,0 0 0,-1 1 1,0 0-1,0 0 0,0 1 0,-1 0 0,10 15 1,-15-20 50,-1 0 0,1-1-1,-1 1 1,0 0 0,0 0 0,0 1 0,0-1 0,-1 0 0,1 0 0,-1 0 0,0 0 0,0 1 0,0-1-1,0 0 1,0 0 0,-1 0 0,1 0 0,-1 1 0,0-1 0,0 0 0,0 0 0,0 0 0,-1-1 0,1 1-1,-1 0 1,0 0 0,0-1 0,0 1 0,0-1 0,0 0 0,0 1 0,-1-1 0,1 0 0,-1 0 0,0-1-1,1 1 1,-1 0 0,0-1 0,-6 2 0,-54 20 330,-1-2-1,-78 13 1,128-32 841,1-4-4302,12 1 2811,1 0-1,-1 1 0,1-1 0,0 0 1,-1 0-1,1 1 0,0-1 0,-1 0 1,1 0-1,0 0 0,0 0 0,0 1 1,0-1-1,0 0 0,0 0 0,0 0 1,0 0-1,0 0 0,0 1 0,0-1 1,0 0-1,1 0 0,-1 0 0,0 1 1,1-2-1,11-25-4307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35.2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3817,'0'0'8015,"0"23"-7960,0 420 2695,0-243-9347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35.6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9538,'0'0'2849,"259"14"-2841,-184-9-8,-7-5-8,-6 4-272,-7-4-201,-8 0-399,-13 5-488,-6 9-312,-21-5-825,-7 0-1592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36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53 1688,'0'0'8449,"27"1"-8193,137 3 225,-160-4-406,-1 0-1,1 0 1,0 0-1,0 0 1,-1-1-1,1 1 1,0-1-1,-1 0 0,1 0 1,6-3-1,-9 2-20,1 1 0,-1-1 0,0 0-1,1 1 1,-1-1 0,0 0-1,0 0 1,0 1 0,0-1 0,-1 0-1,1 0 1,0 0 0,-1 0-1,0 0 1,1 0 0,-1 0 0,0 0-1,0 0 1,0-1 0,-1-2-1,1 4-43,-1 0-1,0 1 0,0-1 0,-1 1 0,1-1 1,0 1-1,0-1 0,0 1 0,0 0 0,0-1 1,0 1-1,-1 0 0,1 0 0,0 0 0,0 0 0,0 0 1,-1 0-1,1 0 0,-2 1 0,-28 1 13,24 0-19,1 1 0,-1-1 0,1 1 0,0 0 0,0 0 0,0 1 0,0-1 1,1 1-1,0 1 0,-1-1 0,2 1 0,-1 0 0,0 0 0,1 0 0,-6 11 0,4-7 28,0 1 0,1 1-1,0-1 1,1 1 0,1-1-1,-1 1 1,2 0 0,-3 22-1,3 109 178,3-137-213,0 0 0,0 0 1,0 0-1,0 0 0,1 0 0,0-1 0,0 1 0,0 0 0,1-1 0,-1 0 0,1 1 0,0-1 1,0 0-1,1-1 0,-1 1 0,1 0 0,0-1 0,0 0 0,0 0 0,0 0 0,1 0 0,6 2 0,-1 1-313,1-1 0,-1-1 0,1 0 0,0 0 0,1-1 0,-1 0 0,1-1 0,23 1 0,32-4-4144,-40-7-165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36.3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301 720 7554,'0'0'3498,"6"8"-3306,-5-6-241,20 23 868,-21-25-802,0 0-1,0 0 1,0 1 0,0-1-1,1 0 1,-1 0-1,0 0 1,0 0-1,0 0 1,0 0-1,1 0 1,-1 0-1,0 0 1,0 0 0,0 0-1,1 0 1,-1 0-1,0 0 1,0 0-1,0 0 1,0-1-1,1 1 1,-1 0-1,0 0 1,0 0-1,0 0 1,0 0 0,0 0-1,1 0 1,-1 0-1,0-1 1,0 1-1,0 0 1,0 0-1,0 0 1,0 0-1,0 0 1,0-1-1,1 1 1,-1 0 0,0 0-1,0 0 1,0-1-1,0 1 1,0 0-1,0 0 1,0 0-1,0 0 1,0-1-1,0 1 1,0 0-1,-2-29 674,-2 13-566,-1-1-1,-1 1 1,0 0 0,-1 1-1,0 0 1,-2 0-1,-17-25 1,-4-7 22,8 10-94,-65-122-2,79 142-55,1 0 0,1-1 0,1 1 1,0-1-1,2-1 0,0 1 0,-1-29 0,2 20-19,3-32-130,-1 57 139,0-1 1,1 1-1,-1-1 1,1 1-1,-1 0 0,1-1 1,0 1-1,0 0 1,1-1-1,-1 1 1,0 0-1,1 0 0,-1 0 1,1 0-1,-1 0 1,1 0-1,0 1 1,4-4-1,4 1-8,0-1 0,0 2 0,1-1 0,0 1 0,-1 1-1,1 0 1,19-1 0,-6 2 23,0 1 1,38 4-1,-60-4 7,-1 0-1,0 1 1,0-1 0,0 1 0,0-1-1,1 1 1,-1 0 0,0 0-1,0-1 1,0 1 0,-1 0-1,1 0 1,0 0 0,0 0-1,0 0 1,-1 0 0,1 0 0,0 0-1,-1 0 1,1 1 0,-1-1-1,1 0 1,-1 0 0,0 1-1,1-1 1,-1 0 0,0 0 0,0 3-1,1 44 255,-2-33-132,1-9-96,-1-1 0,1 1 1,-1 0-1,-1 0 0,1-1 0,-1 1 0,0-1 0,0 1 1,0-1-1,-1 0 0,0 0 0,0 0 0,0 0 0,-4 4 1,-1-1 64,0 1 0,0-2 1,-1 1-1,0-1 1,0-1-1,-20 11 0,12-8-568,-1-1 0,0-1 0,-1-1 0,1-1 0,-1 0 0,0-1 0,-1-1 0,-26 1-1,26-4-2092,5 0-551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37.1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309 2 4945,'0'0'7515,"-6"0"-7352,-14-1-63,0 1 1,0 1-1,0 1 0,0 1 1,0 1-1,0 1 1,1 0-1,-1 2 0,-26 12 1,37-14-95,-1 0-1,1 0 1,1 1 0,-1 0 0,-11 12-1,19-17-18,0 0-1,-1 0 1,1 1 0,1-1-1,-1 0 1,0 1 0,0-1-1,0 0 1,1 1-1,-1-1 1,0 1 0,1-1-1,0 1 1,-1-1-1,1 1 1,0 0 0,0-1-1,0 1 1,0-1-1,0 1 1,0 0 0,0-1-1,0 1 1,1-1 0,-1 1-1,1-1 1,-1 1-1,1-1 1,-1 1 0,1-1-1,0 1 1,0-1-1,0 0 1,0 1 0,0-1-1,0 0 1,0 0 0,0 0-1,0 0 1,1 0-1,-1 0 1,0 0 0,1 0-1,-1 0 1,3 0-1,38 26 20,-13-8-35,45 35 0,-67-48 86,0 0 0,0 1 1,-1 0-1,0 0 0,0 1 0,-1-1 1,0 1-1,0 1 0,-1-1 1,6 18-1,-8-18 150,-1 0 0,0 1 0,0-1 0,-1 0-1,-1 14 1,0 2 307,0-23-502,1 1 1,0 0-1,-1 0 0,0-1 1,1 1-1,-1 0 0,0-1 1,0 1-1,0-1 0,0 1 1,0-1-1,0 1 1,0-1-1,-1 0 0,1 0 1,0 1-1,-1-1 0,1 0 1,-1 0-1,1 0 0,-1-1 1,1 1-1,-1 0 0,0-1 1,0 1-1,1-1 0,-1 1 1,0-1-1,0 0 1,1 1-1,-4-1 0,-67 3-1006,57-4 414,13 2 375,0-1 1,0 0-1,0 0 1,1 0-1,-1 0 1,0 0-1,0-1 1,0 1-1,0 0 1,0-1-1,1 0 0,-1 1 1,0-1-1,-2-1 1,3 0-113,1 1 0,-1-1 0,0 0 0,1 1 1,-1-1-1,1 0 0,0 0 0,-1 0 0,1 1 0,0-1 0,0 0 1,0 0-1,1-2 0,-1 0 90,0-15-4185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5:12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91 4793,'0'0'3401,"193"-50"-2873,-131 37-152,-6 4-272,0 0-56,0 3-48,-6 2-240,13 4-488,-7 0-520,-19 0-1193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37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9394,'0'0'4065,"48"166"-4049,-41-138 48,-7-5-64,7-5 0,-7-4-192,0-9-504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37.8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55 301 6753,'-47'-301'5026,"40"301"-3586,20 0-6313,8 0 2816,-7 14-2256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38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4929,'0'0'4168,"43"3"-3548,135 8 195,-116 0-67,-41 2-91,-12-5-374,-4-4-160,-1 1 0,0-1 1,0 1-1,0-1 0,0 1 0,-1 0 0,0 0 1,0 1-1,0-1 0,0 1 0,-1-1 0,0 1 1,-1 0-1,1 0 0,0 7 0,0-1 3,-1 1-1,0 0 0,-1-1 1,-1 1-1,0 0 0,-3 15 1,2-22-93,-1 0 0,1-1 0,-1 1 0,0 0 1,0-1-1,-1 1 0,1-1 0,-1 0 0,0 0 1,-1-1-1,1 1 0,-1-1 0,-5 4 1,-74 49 261,75-52-234,-16 9 64,18-11-96,-1 1 0,0 1-1,1-1 1,0 1-1,0 0 1,-11 11-1,17-13-29,0 0 0,0 0 0,1-1 0,-1 1 0,0 0 0,1 0 0,0 0 0,0 0 0,0 0 0,0-1 0,0 1 0,0 0 0,1 0 0,0 0 0,-1 0 0,1-1 0,0 1 0,0 0 0,1-1 0,-1 1 0,0-1 0,1 1 0,-1-1 0,1 1 0,0-1 0,0 0 0,0 0 0,3 2 0,4 1-36,0-1-1,1 0 0,0-1 1,-1 0-1,1 0 1,1-1-1,18 2 1,76-3-2103,-58-2-38,-46 1 2085,0 0 1,0 0-1,0 0 0,0-1 1,1 1-1,-1 0 0,0 0 1,0-1-1,0 1 0,0-1 1,0 1-1,0-1 0,0 1 1,0-1-1,0 1 0,0-1 1,0 0-1,-1 0 0,1 1 1,0-1-1,0 0 0,-1 0 1,1 0-1,0 0 0,-1 0 1,1 0-1,-1 0 1,1 0-1,-1 0 0,1-2 1,2-39-2519,-4 31 1211,1-22-3285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38.5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4641,'0'0'5745,"81"0"-5737,-46 0 0,-1 0 8,0 5-16,0 0-24,-7 4-368,21 0-360,-14 0-688,-7-4-1529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38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1 134 6873,'394'24'1387,"-290"-20"-458,-95-4-733,0 0 0,-1-1 0,1 0 0,0 0 0,0-1 1,-1 0-1,1-1 0,-1 0 0,15-7 0,-19 7-126,-1 1-1,1 0 0,-1-1 1,0 0-1,0 1 1,0-1-1,0 0 1,0-1-1,-1 1 1,0 0-1,1-1 1,-1 0-1,0 1 1,-1-1-1,1 0 1,-1 0-1,0 0 1,1 0-1,-2 0 1,1 0-1,0 0 0,-1 0 1,0-6-1,0-38 38,-10 46-34,6 2-67,0 0 0,1 0 0,-1 1 0,1 0 0,-1 0 0,0 0 0,1 0 0,0 0 0,-1 1 0,1-1 0,0 1 0,0 0 0,-1 0-1,2 0 1,-1 1 0,-5 4 0,3-1 15,0 0 0,0 1 0,0 0 0,1 0 0,-1 1-1,2-1 1,-4 10 0,-1 5 127,2 1 0,0 0 0,2 0 0,-3 38-1,5-42 46,1-2 39,0 0 0,1 1 0,3 26 0,-3-40-203,1 1 0,0-1 0,0 0 0,1 0 0,-1 0 0,1 0 0,0 0 1,0 0-1,0-1 0,0 1 0,1-1 0,-1 1 0,1-1 0,0 0 0,0 0 0,0 0 0,0 0 0,1-1 0,5 4 0,8 1-22,0-1 1,1 0-1,-1-2 1,1 0-1,1 0 0,-1-2 1,0 0-1,1-2 1,31-2-1,-18 2-120,-24 0-47,-1 0 1,1-1-1,0 0 0,-1-1 0,1 1 0,-1-1 0,1-1 0,-1 0 0,9-4 0,-11 4-354,0 0 1,0 0-1,0-1 0,0 0 0,-1 0 1,1 0-1,3-6 0,4-13-6467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40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8330,'0'0'1623,"16"30"-1586,49 92 141,-59-111 5,-1 0 1,-1 0 0,1 1 0,-2 0 0,0-1 0,0 1 0,-1 0 0,-1 1 0,0-1 0,0 0 0,-1 0-1,-3 19 1,1 14 211,2-44 166,8-13-559,21-32 14,3 1-1,1 2 0,71-67 1,-85 88-15,-5 5-3,2 1 1,-1 0-1,22-14 1,-30 24 0,0 0 0,1 0 0,-1 1 1,0 0-1,1 0 0,0 1 1,0 0-1,0 0 0,0 1 1,0-1-1,10 1 0,-14 1 22,0 0-1,0 0 0,0 1 0,0-1 1,0 1-1,0-1 0,0 1 1,0 1-1,-1-1 0,1 0 1,0 1-1,-1 0 0,1 0 1,-1 0-1,0 0 0,1 0 1,4 6-1,-2-1 60,-2 0 0,1 0 0,-1 1 0,0-1 0,0 1 0,-1 0 0,3 12 0,2 11 183,-2 1 0,-1 0 0,-2 0 1,-1 0-1,-3 55 0,0-30 82,-2-27-131,-1 0 0,-1-1 0,-1 1 0,-2-1 0,-1-1 0,-21 47 0,15-40 21,2 0-1,2 1 1,-13 64 0,15 84 81,9-183-323,1-1 0,-1 1 0,0 0 0,0 0 0,0 0 0,1 0 0,-1-1 1,0 1-1,1 0 0,-1 0 0,1-1 0,-1 1 0,0 0 0,1-1 0,0 1 0,-1 0 0,1-1 0,-1 1 1,1-1-1,0 1 0,-1-1 0,1 1 0,0-1 0,0 0 0,-1 1 0,1-1 0,0 0 0,0 0 0,0 1 1,0-1-1,1 0 0,29 2-203,-25-2 151,7 0-35,14 0-407,-1 0 1,50-9 0,-66 7 257,0-1 0,0 0 0,0-1 0,-1 0 0,0 0 0,1-1 0,-2 0 0,1-1 1,-1 0-1,15-13 0,5-10-1702,-2-1 0,27-39 0,-16 13-3829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40.9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2681,'0'0'9419,"15"0"-8956,13 0 487,-8-1-652,0 1 1,0 1 0,0 1-1,0 0 1,29 9 0,-34-7-198,74 24 244,126 57 1,-128-37-181,-86-48-141,-1 1-1,1-1 0,-1 1 1,0-1-1,1 0 1,-1 1-1,0-1 1,1 1-1,-1-1 0,0 1 1,0-1-1,1 1 1,-1-1-1,0 1 0,0-1 1,0 1-1,0-1 1,0 1-1,0-1 1,0 1-1,0-1 0,0 1 1,0-1-1,0 1 1,0-1-1,0 1 1,0-1-1,0 1 0,0-1 1,-1 1-1,1-1 1,0 1-1,0-1 0,-1 1 1,1-1-1,-1 1 1,-14 14 563,-85 29 204,-175 55 1,230-95-1356,44 0-155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7:41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445 143 5617,'0'0'6604,"-14"-23"-6440,-49-70 240,62 92-358,0-1 0,0 0 0,0 0 0,0 1 0,-1-1 0,1 1 0,0-1 0,-1 1 0,0-1 0,1 1 0,-1 0 0,0 0 0,1 0 0,-1 0 0,0 0-1,0 0 1,0 0 0,0 1 0,0-1 0,0 1 0,0-1 0,0 1 0,0 0 0,0 0 0,0 0 0,0 0 0,0 0 0,0 0 0,0 0 0,-3 2 0,-5-1 270,-6-1-49,-1 1 0,1 0 0,-1 1 0,1 1 0,0 0 0,0 2 0,-27 10-1,33-11-252,1 1 0,0 0 0,1 1 0,0 0-1,-1 0 1,2 1 0,-1 0 0,1 0-1,0 1 1,1-1 0,-1 2 0,2-1-1,-9 15 1,8-9-14,1 0-1,0 0 0,1 0 1,1 1-1,0 0 0,1 0 0,0-1 1,1 1-1,3 29 0,-2-24 3,0-15-1,1-1 1,-1 1 0,1 0-1,0-1 1,1 1-1,-1-1 1,1 1-1,0-1 1,0 0 0,0 0-1,1 0 1,0 0-1,-1 0 1,1 0-1,1-1 1,-1 1-1,0-1 1,1 0 0,-1 0-1,1 0 1,0-1-1,0 1 1,0-1-1,1 0 1,-1 0 0,0-1-1,1 1 1,5 1-1,10 2 25,0 0-1,0-1 0,0-1 1,1-1-1,25-1 0,-38-1-11,-3 1-2,1-1 1,-1 1 0,1-1-1,-1-1 1,0 1-1,1-1 1,-1 0 0,1 0-1,-1 0 1,0-1-1,0 1 1,0-1 0,0-1-1,0 1 1,0-1-1,-1 0 1,1 0 0,-1 0-1,5-4 1,-3 0-17,0 0 1,0-1-1,-1 1 1,0-1-1,-1 0 1,1 0-1,-1 0 1,-1-1 0,0 0-1,0 1 1,2-12-1,-1-5-635,-2 0 0,-1-43 0,-1 49 12,1 17 507,-1 0-1,0 0 1,0 0 0,0 0 0,-1 0-1,1-1 1,0 1 0,-1 0 0,1 0-1,-1 0 1,0 0 0,0 0 0,1 0 0,-1 0-1,-1 0 1,1 1 0,0-1 0,0 0-1,-1 1 1,1-1 0,-1 0 0,1 1-1,-1 0 1,0-1 0,1 1 0,-1 0-1,0 0 1,0 0 0,0 0 0,0 0 0,-3 0-1,-41-11-2535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8: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294 1 5193,'0'0'1112,"1"0"-1172,13 5 5778,-17 5-4704,-15 7-1354,-5-4 458,1 0-1,1 2 0,0 0 0,1 2 0,1 0 1,-34 38-1,41-39-84,0-1 0,2 1 0,0 1 0,1 0 0,0 0 0,2 1 0,0 0 0,1 1 0,-7 34 0,6-2 177,3 1 0,1 57 0,4-107-202,-1 1-1,0-1 1,1 1 0,-1-1 0,1 0-1,0 0 1,0 1 0,0-1 0,0 0 0,0 0-1,1 0 1,-1 0 0,1 0 0,-1 0-1,1 0 1,0-1 0,-1 1 0,1-1 0,0 1-1,0-1 1,0 1 0,0-1 0,0 0-1,1 0 1,-1 0 0,0 0 0,0-1 0,1 1-1,-1-1 1,0 1 0,4-1 0,12 3-22,-1-1 0,1-1 1,23-1-1,-23-1-42,8 1-203,0-1-1,0-1 0,-1-2 1,1 0-1,-1-2 0,25-8 1,16-5-3725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8:12.7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0 555 5905,'0'0'3448,"41"-23"-3158,130-74 85,-160 91-206,0 0 1,0-1-1,0 0 0,-1-1 0,0 0 0,0 0 1,-1-1-1,0-1 0,-1 1 0,0-1 1,0-1-1,9-17 0,-13 15-20,0 0 1,-1 0-1,0 0 1,-1-1-1,0 1 1,-2-1-1,1 0 1,-3-15-1,2-3-196,0 27 39,0-1 0,-1 1-1,0 0 1,0 0 0,0 0 0,-1 0-1,1 0 1,-1 0 0,0 0-1,-1 1 1,1-1 0,-1 1 0,0-1-1,0 1 1,0 0 0,-1 0-1,1 0 1,-1 1 0,0-1 0,0 1-1,0 0 1,-1 0 0,1 0-1,-8-3 1,-1 0 30,0 2 0,0-1 1,0 1-1,0 1 0,-1 0 0,1 1 0,-1 1 0,-18-1 0,29 3-22,1 0 0,-1 0 0,1 0 1,-1 0-1,1 0 0,0 0 0,-1 0 0,1 1 0,0-1 0,0 1 0,0-1 0,0 1 0,0 0 0,1 0 0,-1 0 0,1 0 1,-1 0-1,1 0 0,0 1 0,-1-1 0,1 0 0,0 1 0,0-1 0,1 1 0,-2 3 0,-2 9-12,0 0-1,-4 29 0,0 54 120,7 137-1,3-105 105,0-76-106,1 0-1,4 0 0,23 97 1,-28-145-94,-1 1 0,1-1 0,1 0 0,-1 1 0,1-1 0,0 0 0,0-1 0,1 1 0,0-1 0,8 10 0,-11-14 8,1-3-48,0 1 1,0-1 0,0 0-1,0 0 1,-1 0-1,1 0 1,0-1 0,-1 1-1,0 0 1,0-1-1,1 1 1,-1-1 0,-1 1-1,1-1 1,1-4 0,2-5-5,6-8 28,1 0 0,1 1 0,1 0 0,0 1 0,30-31 1,-33 39-42,1-1 1,1 2 0,0-1 0,0 2 0,0-1 0,1 2 0,1 0 0,-1 0 0,27-7 0,-38 13 64,1 0 1,0 1 0,0-1-1,0 1 1,0 0-1,-1 0 1,1 0-1,0 0 1,0 0-1,0 1 1,0-1 0,-1 1-1,1 0 1,0 0-1,-1 0 1,1 0-1,0 0 1,-1 1-1,1-1 1,-1 1 0,0 0-1,0-1 1,0 1-1,1 0 1,-1 0-1,-1 0 1,1 1-1,0-1 1,-1 0 0,1 1-1,-1-1 1,0 1-1,1 0 1,-1-1-1,1 6 1,3 10 100,0 0 0,-1 0 0,-1 0 0,1 25 0,-4-33-137,6 96-1379,-6-106 1290,0 1 0,0-1 0,0 0 0,0 1 1,0-1-1,0 0 0,0 1 0,0-1 1,0 1-1,0-1 0,0 0 0,0 1 1,0-1-1,0 0 0,0 1 0,0-1 1,0 0-1,1 1 0,-1-1 0,0 0 0,0 1 1,0-1-1,1 0 0,-1 0 0,0 1 1,0-1-1,1 0 0,-1 0 0,0 1 1,1-1-1,-1 0 0,0 0 0,1 0 1,-1 0-1,0 0 0,1 1 0,-1-1 0,0 0 1,1 0-1,-1 0 0,0 0 0,1 0 1,-1 0-1,0 0 0,1 0 0,-1 0 1,0 0-1,1 0 0,-1 0 0,0 0 1,1-1-1,0 1 0,2 0-1126,9 0-3428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5:12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221 70 2497,'0'0'3736,"-18"-12"-3514,-56-36-194,73 47-30,-1 0 1,0-1 0,0 1-1,0 1 1,0-1 0,0 0-1,0 0 1,0 1 0,-1 0-1,1-1 1,0 1 0,0 0-1,0 0 1,0 0 0,-1 0-1,1 0 1,0 0 0,0 1-1,0-1 1,0 1 0,0 0-1,0-1 1,0 1 0,0 0-1,0 0 1,0 0 0,0 1-1,-2 0 1,0 3-11,0-1-1,0 1 1,0-1-1,0 1 1,1 0 0,-5 10-1,6-12 8,-5 12 42,2 1 0,-1-1 0,2 1 0,0 0 0,1 0 0,1 1 0,0-1 0,1 0 0,1 1 0,2 18 0,-2-7 129,0-25-161,0 0 0,0 0-1,1 0 1,-1 0 0,1 0-1,0-1 1,0 1 0,0 0-1,0 0 1,0-1-1,1 1 1,-1 0 0,1-1-1,-1 0 1,1 1 0,0-1-1,4 3 1,-2-1-4,1 0 1,0-1-1,1 1 1,-1-1-1,0 0 0,1-1 1,0 1-1,7 1 0,2 0 27,1-1 1,-1 0-1,1-1 0,0-1 0,0-1 0,17-1 0,-28 0-6,-1 0 1,0-1 0,0 1 0,0-1 0,0 0 0,0 0 0,-1-1 0,1 1 0,-1-1 0,1 0 0,-1 0 0,0 0 0,0 0 0,0-1-1,-1 1 1,1-1 0,2-4 0,5-9-22,0 0 0,10-26-1,-15 30-170,0 0 0,-1 0 0,-1-1 0,3-15 0,-3-28-3235,-3 50 1300</inkml:trace>
  <inkml:trace contextRef="#ctx0" brushRef="#br0" timeOffset="1">221 70 3241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8:13.2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393 200 5113,'0'0'4346,"2"-25"-4239,2-7-43,0 2 259,-1-52 1,-3 80-248,0 1 0,-1-1 0,1 1 0,-1-1 0,0 1 0,0-1 0,1 1 0,-1 0 0,0-1 0,0 1 0,0 0 0,0 0 0,0 0 0,-1 0 0,1 0 0,0 0 0,0 0 0,-1 0 0,1 0 0,0 0 0,-1 1 0,1-1 0,-1 1 0,1-1 1,-1 1-1,1-1 0,-1 1 0,0 0 0,1 0 0,-1 0 0,-2 0 0,-64-1 681,51 1-673,3 2-68,0 0 0,0 0 0,0 1 0,1 1 0,-1 0 0,1 1 0,0 1 0,0 0 0,1 1 0,-1 0 0,1 1 0,1 0 0,0 0 0,0 2 0,1-1 0,0 1 0,0 1 0,1 0 0,1 0 0,-1 1 0,2 0 0,-7 14 0,11-14 1,0-1 1,1 0-1,0 1 1,1 0-1,0-1 1,1 1-1,2 17 1,-1 4 22,-1-32-40,0 0 1,0 0-1,1 1 0,-1-1 0,0 0 1,1 0-1,-1 0 0,1 0 0,0 0 1,-1 0-1,1 0 0,0 0 1,0 0-1,-1 0 0,1 0 0,0 0 1,0 0-1,0-1 0,0 1 0,0 0 1,0-1-1,0 1 0,1-1 1,-1 1-1,0-1 0,0 1 0,0-1 1,0 0-1,1 0 0,-1 1 0,0-1 1,3 0-1,51 0-4,-37-1-1,-11 1-11,-1 0 1,1 0-1,-1-1 1,1 0-1,-1-1 0,0 1 1,0-1-1,1 0 1,-1-1-1,0 1 0,-1-1 1,8-5-1,-1-1-216,0-2-1,-1 1 1,0-1-1,11-15 0,-15 17-265,-1 1-1,0-1 0,-1-1 1,0 1-1,0-1 0,-1 0 1,0 0-1,-1-1 1,0 1-1,2-17 0,-3 11-3548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8:14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174 136 600,'0'0'6500,"0"-5"-6354,0-4-308,0 7 404,1 0 1,-1 1-1,0-1 1,0 1-1,0-1 1,-1 0-1,1 1 1,0-1-1,-1 1 1,1-1-1,0 1 0,-1-1 1,-1-1-1,1 2-152,0 0-1,-1 0 0,1 0 0,-1 0 0,1 1 1,-1-1-1,1 0 0,-1 1 0,0-1 0,1 1 1,-1 0-1,0 0 0,1 0 0,-1-1 0,0 1 1,1 1-1,-3-1 0,-1 0-83,-1 1 1,1-1-1,0 1 1,0 0-1,0 1 1,0-1-1,0 1 1,1 0-1,-1 0 1,0 1-1,1-1 1,0 1-1,-1 0 1,1 0-1,0 0 1,0 1-1,1 0 1,-1-1-1,1 1 0,0 0 1,0 1-1,0-1 1,1 1-1,-1-1 1,1 1-1,-3 7 1,0 4-10,-1 1 1,2-1-1,0 1 1,2 0-1,-1 0 1,1 31-1,1-26 19,0-15-3,1 0 0,0 0 0,0 0 1,0 0-1,3 13 0,-2-19-10,0 0-1,0 0 1,0 0-1,0 0 1,0-1-1,0 1 1,0 0 0,0 0-1,0-1 1,1 1-1,-1-1 1,0 1-1,0-1 1,0 0 0,1 1-1,-1-1 1,0 0-1,1 0 1,-1 0 0,0 0-1,2 0 1,35 0 85,-29 0-4,-1-1-59,-1 1 0,1-1 0,-1-1 0,1 1 0,-1-1 0,0-1 0,0 1 0,0-1 0,0 0 0,0-1 0,-1 1 0,0-1 0,1-1 0,-1 1 0,-1-1 0,1 0 0,-1-1 0,0 1 0,0-1 0,4-7 0,-2 3-8,0 0-1,-2-1 0,1 0 0,-1 0 0,-1 0 0,0 0 0,0-1 1,-1 1-1,-1-1 0,0 0 0,0-23 0,-2-126-484,0 160 425,0 1 0,0-1 0,-1 0-1,1 0 1,-1 1 0,1-1 0,0 0 0,-1 1-1,1-1 1,-1 1 0,0-1 0,1 0 0,-1 1 0,1-1-1,-1 1 1,0 0 0,0-1 0,1 1 0,-1 0-1,0-1 1,1 1 0,-1 0 0,0 0 0,0-1 0,0 1-1,1 0 1,-1 0 0,0 0 0,0 0 0,0 0-1,1 0 1,-1 0 0,0 1 0,-1-1 0,-29 4-1656,-2 13-407,4 9-841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8:15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308 1 7738,'0'0'4581,"-12"1"-4716,-13 5 207,1 1 1,-1 2-1,2 1 1,-1 0-1,1 2 0,-38 25 1,60-36-80,-1 0 0,1 0 0,0 0 0,-1 1 0,1-1 0,0 0 1,0 1-1,0-1 0,0 1 0,0-1 0,0 1 0,0-1 0,0 1 1,0 0-1,1-1 0,-1 1 0,1 0 0,-1-1 0,1 1 0,0 0 0,0 0 1,0 0-1,0-1 0,0 1 0,0 0 0,0 0 0,0 0 0,1-1 0,-1 1 1,1 0-1,-1 0 0,1-1 0,1 2 0,0 2-1,0-1 0,1 0 1,-1 0-1,1 0 0,0 0 0,0-1 0,1 1 0,-1-1 0,1 0 0,-1 0 1,6 3-1,10 5 10,-1 0 1,0 2-1,29 25 1,-43-33 132,1 0 1,-1 0 0,0 0-1,0 1 1,0-1-1,-1 1 1,0 0-1,0 0 1,-1 0 0,1 0-1,-1 1 1,-1-1-1,1 1 1,-1-1 0,0 1-1,0 11 1,-1-15-80,-1 1-1,1-1 1,0 1 0,-1-1 0,0 1 0,0-1-1,0 0 1,0 1 0,0-1 0,-1 0 0,1 0-1,-1 0 1,0 0 0,0 0 0,0 0 0,0 0-1,-1-1 1,-4 5 0,1-3-26,0 0 0,0 0 0,-1 0-1,0-1 1,0 1 0,0-2 0,0 1 0,-10 2 0,-12 0-766,1-1 1,-1-1-1,-42-2 0,71-1 692,-3 0 171,2 1-233,1-1 1,0 0-1,0 0 0,0 0 0,0 0 0,-1 0 1,1 0-1,0 0 0,0 0 0,0 0 0,-1 0 1,1 0-1,0 0 0,0 0 0,0 0 0,-1 0 1,1 0-1,0 0 0,0 0 0,0 0 0,0-1 0,-1 1 1,1 0-1,0 0 0,0 0 0,0 0 0,0 0 1,-1 0-1,1 0 0,0-1 0,0 1 0,0 0 1,0 0-1,0 0 0,0 0 0,0-1 0,-1 1 1,1 0-1,0 0 0,0 0 0,0 0 0,0-1 0,0 1 1,0 0-1,0 0 0,0 0 0,0-1 0,0 1 1,0 0-1,0 0 0,0 0 0,0 0 0,0-1 1,0-7-4280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8:15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1 153 3137,'0'0'6620,"27"-12"-6221,10-2-229,-9 4 141,0-1 0,35-21-1,-60 31-142,-1 0 0,1-1 0,0 0-1,-1 0 1,1 0 0,-1 0 0,1 0-1,-1 0 1,0 0 0,0-1 0,0 1-1,0-1 1,-1 0 0,1 1-1,-1-1 1,1 0 0,-1 0 0,0 0-1,0 0 1,-1 0 0,1 0 0,0 0-1,-1-1 1,0 1 0,0 0 0,0-6-1,-22 9-96,16 1-74,0-1 0,0 0-1,0 1 1,0 0 0,0 1-1,0-1 1,0 1 0,0 0 0,1 1-1,-1-1 1,1 1 0,-1 0 0,1 1-1,0-1 1,0 1 0,1 0-1,-1 0 1,1 0 0,0 1 0,0 0-1,0 0 1,0 0 0,1 0-1,0 0 1,0 1 0,1-1 0,-1 1-1,-2 11 1,-2 8 41,2 1 0,0 0 0,2 0 0,0 0 0,3 36 0,0-58-31,0 0 0,0 0 0,1 0 0,-1 0-1,1-1 1,0 1 0,0 0 0,1 0-1,-1-1 1,1 1 0,0-1 0,0 1-1,0-1 1,0 0 0,0 0 0,1 0 0,2 3-1,1-1 9,-1-1-1,1 0 0,0 0 0,0 0 1,1-1-1,-1 1 0,1-2 1,12 5-1,5-2-37,0 0 1,0-1-1,1-2 0,35 0 1,-27-2-155,-14 1-359,1-1 0,-1-1 0,29-5 0,-41 4 130,0 0 0,0-1 0,0 1 0,0-1 0,0-1 0,-1 1 1,0-1-1,1 0 0,-1-1 0,-1 0 0,1 0 0,7-8 0,10-19-3980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9:20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543 0 3345,'0'0'8307,"-6"0"-8132,-23 0 907,28 0-240,-7 0 1100,0 1-1817,0 0-1,-1 0 1,1 0 0,0 1 0,0 1 0,-8 2 0,-47 24 158,46-21-153,-21 9-4,23-11-103,0 0 0,0 1 0,1 1 0,0 0 0,1 1-1,-25 21 1,35-27-24,1 1 0,-1-1 0,1 1 0,0 0 0,0 0 0,0-1 0,0 1 0,1 0 0,0 1 0,0-1 0,-1 7-1,1-8-4,1 0 0,-1-1-1,1 1 1,0 0-1,0 0 1,1 0-1,-1 0 1,1-1-1,-1 1 1,1 0-1,0 0 1,0-1-1,0 1 1,0-1-1,0 1 1,1-1-1,-1 1 1,4 3-1,2 0-17,0-1 0,0 1 0,1-1 0,-1-1 0,1 1 0,0-1-1,12 4 1,5 1-39,32 6 1,-25-8-430,-1-2 1,1-1-1,39 0 1,-70-4 225,-17 1 567,-34 11-169,2 3 0,-76 33 0,91-35-2,-3 2 192,0 2-1,1 1 0,-41 27 1,72-41-292,0-1 0,-1 1 0,1 0-1,1 1 1,-1-1 0,0 0 0,1 1 0,0 0 0,0 0 0,1 0 0,-4 8 0,5-11-27,0 1 1,1-1-1,-1 1 0,0 0 1,1-1-1,0 1 1,-1 0-1,1 0 1,0-1-1,1 1 0,-1 0 1,0 0-1,1-1 1,0 1-1,-1 0 1,1-1-1,0 1 1,0-1-1,1 1 0,-1-1 1,0 1-1,1-1 1,-1 0-1,1 0 1,3 3-1,4 3 16,0-1 1,1 0-1,0-1 0,0 0 0,1 0 1,18 6-1,-2-2 20,47 9 0,-40-14-324,1-1-1,65-2 0,-67-2-462,-29 0 522,1 0 0,-1-1 1,1 1-1,-1-1 0,1 0 1,6-2-1,-10 3-55,0-1 0,1 0 1,-1 1-1,0-1 0,1 0 0,-1 0 0,0 0 0,0 0 0,0 0 0,0 0 1,0 0-1,0 0 0,0 0 0,0 0 0,0-1 0,-1 1 0,1 0 0,0-1 1,-1 1-1,1-1 0,-1 1 0,1 0 0,-1-3 0,1-8-6427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9:20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10050,'0'0'2707,"21"-1"-2440,67-1 0,-55 1 7,0-2 0,51-10 1,-56 6-2636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9:21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1480,'0'0'8497,"21"0"-7770,67 0 9,50 4 2286,-87-2-3695,2-1-4206,-45-1 2130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9:22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 6057,'0'0'5726,"15"0"-5674,119 0 761,-5-4-313,-104 3-2983,-16 2-1934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9:23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9050,'0'0'2184,"4"7"-2162,0-2 29,-2-2 39,1 1 0,-1-1 1,0 1-1,0 0 0,0 0 1,0 0-1,-1 0 0,0 0 0,0 1 1,1 5-1,2 128 2544,-4-137-2585,0-5-142,1-1 71,0-1 1,0 1-1,0-1 0,1 1 1,0 0-1,0-1 0,0 1 1,0 0-1,1 0 0,0 1 1,0-1-1,1 0 0,-1 1 1,5-5-1,2 0 0,-1-1 1,1 1-1,1 1 0,21-14 0,-10 13-220,-21 8 239,0 1-1,-1 0 1,1 0-1,0 0 0,0 0 1,0 0-1,0 0 0,0 0 1,-1 0-1,1 0 1,0 0-1,0 1 0,0-1 1,-1 0-1,1 0 1,0 1-1,0-1 0,-1 1 1,1-1-1,0 1 0,-1-1 1,1 1-1,0-1 1,-1 1-1,2 1 0,-1-1 5,0 0-1,0-1 1,0 1-1,0 0 0,0 0 1,1-1-1,-1 1 0,0-1 1,0 1-1,1-1 1,-1 0-1,0 1 0,1-1 1,-1 0-1,0 0 1,3 0-1,27 0-103,-18-1 153,-10 1-17,1 0 1,-1 0-1,0 0 1,0 0 0,0 1-1,0-1 1,0 1 0,4 1-1,-6-1-4,1 0 0,-1 0-1,1 1 1,-1-1 0,0 0-1,0 1 1,1-1 0,-1 0-1,0 1 1,0-1 0,-1 1-1,1 0 1,0-1 0,0 1-1,0 3 1,3 10 194,-1 0-1,0 0 1,-1 1-1,-1-1 1,-1 1-1,-1 22 1,0-1-47,0 23 334,-12 101 0,5-105-194,1 101 0,7-155-316,0 0-1,0-1 1,1 1-1,-1 0 1,0 0-1,1 0 1,-1-1-1,1 1 1,-1 0-1,1-1 1,0 1-1,0 0 1,0-1-1,0 1 1,0-1-1,0 1 1,0-1-1,0 0 1,0 0-1,1 1 0,-1-1 1,1 0-1,-1 0 1,1 0-1,-1 0 1,1 0-1,-1-1 1,1 1-1,2 0 1,4 1-92,0 0 1,0-1-1,0 0 1,0 0 0,11-1-1,-16 0 52,1-1-1,0 1 1,0-1-1,-1 0 1,1 0-1,0 0 1,-1-1-1,1 1 1,-1-1-1,0 0 1,1 0-1,-1 0 1,0 0-1,4-4 1,4-5-270,0 0 1,12-17-1,-18 22 110,4-7-619,1-1 1,-2 0-1,0 0 1,-1-1-1,0 0 1,-1 0-1,0-1 1,-2 1-1,0-1 1,4-28-1,-4 0-5514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9:24.4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0 337 5753,'0'0'6326,"32"-21"-6110,97-64-72,-83 49-9,-43 34-96,-1 0-1,0 0 1,0-1-1,0 1 1,3-7-1,-2 4 25,-1 0 48,0 0-1,0 0 1,-1-1-1,0 1 1,0-1-1,0 1 1,0-1-1,-1 0 1,0 1-1,-2-12 1,2-3 189,-1 16-274,1 1-1,-1-1 0,1 0 0,-1 0 0,0 1 0,-1-1 0,1 1 0,-1-1 0,1 1 0,-1 0 0,0-1 1,-5-5-1,5 7 15,0 0 1,0 0 0,0 0-1,0 0 1,0 0 0,0 0-1,-1 0 1,1 1 0,-1-1-1,1 1 1,-1 0 0,0 0-1,0 0 1,1 0 0,-1 0-1,0 0 1,0 1 0,-3-1-1,6 1-26,-1 0 0,1 1-1,-1-1 1,1 0 0,-1 0 0,1 0-1,-1 1 1,1-1 0,-1 0-1,1 0 1,-1 1 0,1-1 0,0 0-1,-1 1 1,1-1 0,0 0-1,-1 1 1,1-1 0,0 1 0,-1-1-1,1 1 1,0-1 0,0 1-1,-1-1 1,1 1 0,0-1 0,0 1-1,0-1 1,0 1 0,0-1-1,0 2 1,-2 22-28,3-15 23,-6 498 2122,7-295-1150,-2-65-659,0-146-356,0 0 0,0 0 1,0 0-1,0 0 0,-1-1 1,1 1-1,0 0 0,0 0 1,0-1-1,-1 1 0,1 0 0,0 0 1,-1-1-1,1 1 0,-1 0 1,1 0-1,-1-1 0,1 1 1,-1-1-1,1 1 0,-1-1 1,1 1-1,-1-1 0,0 1 0,0-1 1,1 1-1,-2 0 0,0-1-117,0 1-1,0-1 1,0 0-1,0 1 1,0-1-1,0 0 0,0 0 1,-1 0-1,1 0 1,-3-1-1,-2-1-523,1 1 1,-1-1-1,1 0 0,-1-1 1,-10-6-1,-13-14-3745,-2-3-1115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5:12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3241,'251'85'1041,"-244"-84"-995,-1 1-1,0 0 0,1 0 1,-1 1-1,0 0 0,0 0 1,-1 0-1,7 6 0,-12-9-45,27 27 514,86 81 1271,-112-107-1702,0 0-1,0 0 0,0 0 1,0 0-1,0 0 0,0 0 1,0 0-1,1 0 0,-1 0 1,0-1-1,0 1 0,1 0 0,-1-1 1,0 1-1,1-1 0,-1 0 1,0 1-1,1-1 0,-1 0 1,1 0-1,1 0 0,-3-2-14,0 0-1,1 0 0,-1-1 1,0 1-1,0 0 1,0-1-1,0 1 1,0 0-1,-1 0 0,1-1 1,-1 1-1,0 0 1,1 0-1,-3-4 0,-19-50-20,17 46-54,0 0-1,1 0 1,0 0-1,1 0 1,0 0 0,1-1-1,0 1 1,-1-16-1,3 26-59,0-1 0,0 0 0,-1 1 0,1-1 0,0 0 0,0 0 0,0 1 0,0-1 0,0 0 0,0 1 0,0-1 0,0 0 0,0 0 0,0 1 0,0-1 0,1 0 0,-1 1-1,0-1 1,0 0 0,1 1 0,-1-1 0,1 0 0,-1 1 0,0-1 0,1 1 0,-1-1 0,1 0 0,-1 1 0,1-1 0,0 1 0,-1 0 0,1-1 0,-1 1 0,1-1 0,0 1-1,-1 0 1,1 0 0,0-1 0,-1 1 0,1 0 0,0 0 0,0 0 0,-1 0 0,1 0 0,0 0 0,0 0 0,-1 0 0,1 0 0,0 0 0,-1 0 0,1 0 0,0 0 0,0 1 0,4-1 164,56 2-3690,-36 5 1102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9:24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 4625,'0'0'9490,"224"12"-9178,-174-12-112,-1 0-200,-6 0 0,-8 0-128,-3 0-304,-7-10-408,-7-2-464,0-12-657,-8 3-479,-6 1-3674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9:25.1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 0 7394,'0'0'8497,"0"120"-8449,-4-91-40,0 0-8,-3-5-224,4 3-448,-1-3-520,-3 7-744,-4-5-1193,4-4-4185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9:25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179 0 6913,'0'0'8245,"-20"28"-8026,-63 91 79,76-110-206,2 1-1,-1-1 1,1 1-1,1 0 1,0 0-1,0 0 0,1 1 1,-4 20-1,3-11 93,-5 28 262,2 0-1,-2 88 1,8-109-499,1-13 10,-1 1-1,2-1 1,0 1 0,5 20 0,-5-31-141,0 1 1,1-1 0,0 0-1,-1 0 1,2 0 0,-1 0-1,0-1 1,1 1 0,-1 0-1,1-1 1,0 0 0,1 1-1,-1-1 1,0-1 0,1 1-1,-1 0 1,1-1 0,0 0-1,4 2 1,-3-2-413,1 0-1,-1 0 1,0-1 0,1 0-1,-1 0 1,1-1 0,-1 1-1,1-1 1,-1 0 0,1-1-1,8-1 1,4-4-3866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9:26.2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4065,'0'0'8252,"4"13"-7921,-1-3-252,2 4 155,0 0 1,-1 1-1,0-1 1,-2 1-1,2 20 1,-4 65 2002,0-99-2228,0 0 0,0-1 0,0 1 0,0 0 0,0 0 0,0-1 0,-1 1 0,1 0 0,0-1 0,-1 1-1,1 0 1,0-1 0,-1 1 0,1-1 0,-1 1 0,1 0 0,-1-1 0,1 1 0,-1-1 0,0 0-1,1 1 1,-1-1 0,1 1 0,-1-1 0,0 0 0,1 0 0,-2 1 0,1-1-19,1 0 0,-1 0 1,1 1-1,-1-1 0,1 0 0,-1 0 1,1 0-1,-1 0 0,1 0 0,0 0 1,-1 0-1,1 0 0,-1 0 0,1-1 1,-1 1-1,1 0 0,-1 0 1,1 0-1,-1 0 0,1-1 0,0 1 1,-1 0-1,1 0 0,-1-1 0,1 1 1,0 0-1,-1-1 0,1 1 1,0-1-1,-1 1 0,1 0 0,0-1 1,0 1-1,0-1 0,-1 1 0,1 0 1,0-1-1,0 1 0,0-2 0,-1-1-14,0-1-1,1 0 1,0 0-1,0 0 1,0 0-1,0 1 0,1-1 1,-1 0-1,1 0 1,0 0-1,0 1 1,1-1-1,-1 1 0,1-1 1,-1 1-1,1-1 1,0 1-1,0 0 1,1 0-1,5-6 0,4-4 38,40-39-56,-45 45 119,2 1-1,-1 0 0,1 0 0,17-9 0,-26 15-39,0 0 1,1 0 0,-1 0-1,1 0 1,-1 0 0,1 0-1,-1 0 1,0 0 0,1 0-1,-1 0 1,1 0 0,-1 0-1,0 0 1,1 0 0,-1 1-1,0-1 1,1 0 0,-1 0-1,1 0 1,-1 1 0,0-1-1,0 0 1,1 1 0,-1-1-1,0 0 1,1 1 0,-1-1-1,0 0 1,0 1 0,0-1-1,1 0 1,-1 1 0,0-1-1,0 1 1,0-1 0,0 0-1,0 1 1,0-1 0,0 1-1,0-1 1,0 0 0,0 1-1,4 25 198,-4-20-18,14 127 1068,-13-120-1259,1-1 0,4 17 0,-5-24-55,0 0-1,1 0 1,0 0 0,0-1-1,0 1 1,1 0-1,0-1 1,4 7-1,-6-10-88,0 0-1,0 0 1,0 0-1,0 0 1,0 0 0,0-1-1,1 1 1,-1 0-1,0 0 1,0-1-1,1 1 1,-1-1 0,0 1-1,1-1 1,-1 0-1,0 0 1,1 1-1,-1-1 1,1 0 0,-1 0-1,0 0 1,1 0-1,-1-1 1,1 1-1,-1 0 1,0 0 0,3-2-1,-2 1-182,0 0 1,1 0-1,-1-1 0,0 1 0,0-1 1,0 0-1,0 1 0,0-1 0,0 0 1,0 0-1,-1 0 0,3-5 0,11-21-2644,-4-3-2076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09:26.5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 0 7842,'0'0'8986,"114"149"-8122,-107-101-96,-7 5-64,0 2-184,-4 3-248,-21 0-120,-3-1-152,-8 3-80,-3 3-464,-28 23-800,10-16-1345,0-8-3936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20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1065 6465,'0'0'1391,"5"0"-1672,1 1 425,-1-1 1,0 0-1,0-1 0,0 1 1,0-1-1,1 0 0,-1 0 1,0-1-1,-1 1 0,1-1 1,0 0-1,0 0 0,-1-1 1,1 0-1,-1 1 0,7-7 1,23-25 374,-3-2-1,33-45 1,-36 43-383,-10 15-83,-2-2-1,-1 0 1,-1-1-1,-1 0 1,-1-1-1,-1-1 1,12-50-1,-13 27 10,-2-1 0,-2-1 0,-2-75 0,-3 78-47,1 25 4,-2 0-1,-1 0 0,-6-35 0,6 53 5,-1 0 0,0 0 0,0 1 0,0-1 1,-1 0-1,0 1 0,-1 0 0,1 0 0,-1 0 1,-1 0-1,1 0 0,-1 1 0,0 0 0,0 0 0,0 0 1,-8-5-1,9 8 0,1 0 0,0 1 1,0-1-1,0 1 0,-1 0 1,1 0-1,0 0 1,-1 1-1,1-1 0,-1 1 1,1-1-1,-6 2 0,7-1-30,-1 0-1,1 0 1,0 0 0,0 1-1,0-1 1,0 1-1,1-1 1,-1 1 0,0 0-1,0 0 1,0 0-1,0 0 1,1 0 0,-1 0-1,0 0 1,1 1 0,-1-1-1,1 1 1,0-1-1,-1 1 1,1-1 0,-1 3-1,-5 13-12,0-1-1,2 1 1,0 0-1,1 0 1,1 1-1,-2 30 1,5 115 245,2-79-39,2-10-43,3 0 1,3-1-1,4 0 0,27 82 0,55 268 439,-79-313-179,5 210-1,-22-249-266,0-70-156,-1 0 0,1 0-1,-1 0 1,1 0-1,-1 0 1,0 0 0,1 0-1,-1-1 1,0 1 0,0 0-1,0 0 1,1-1-1,-1 1 1,0-1 0,0 1-1,0 0 1,0-1 0,0 0-1,0 1 1,0-1 0,0 0-1,0 1 1,0-1-1,0 0 1,-1 0 0,1 0-1,0 0 1,0 0 0,-2 0-1,-45-1-1603,35 1 953,11 0 563,0-1-1,-1 1 0,1 0 1,0-1-1,-1 1 0,1-1 1,0 0-1,0 0 0,0 0 1,0 0-1,0 0 0,0 0 0,0 0 1,0-1-1,0 1 0,0-1 1,-2-2-1,-23-36-1933,12 16-160,-12-13-2939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20.7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0 102 6729,'0'0'3145,"362"0"-2865,-300 0-72,-8 0 24,-6 0-80,0 0-144,-14-10-8,-7-3-112,7-6-472,0-4-560,1 0-544,-15 9-2337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21.3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1 10170,'0'0'3249,"-29"44"-3062,-88 144 255,109-175-337,1 0-1,0 1 1,1-1-1,0 1 1,1 0-1,1 1 1,0-1-1,1 1 1,-2 26-1,1-4 129,-14 108 516,6 1 0,10 235 0,6-342-718,1 0 0,2 0 0,2-1 0,1 0 0,2-1 0,2 0 0,30 59 0,-30-69-323,2-2 0,0 0 1,1 0-1,2-2 0,0 0 0,2-1 0,0-1 1,1-1-1,1-1 0,43 26 0,-58-40-359,0-1 0,0-1 0,1 1 0,-1-1 0,1-1 0,0 1 0,0-2 0,0 1 0,0-1 0,0 0 0,11-1 0,2 0-5644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24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6809,'0'0'2524,"2"0"-2615,0 0 250,0 0 1,0 0 0,0 1-1,1-1 1,-1 1 0,0-1 0,0 1-1,0 0 1,0 0 0,0 0-1,0 0 1,0 0 0,-1 0-1,3 2 1,10 19-40,0 1 0,-1 0 0,-2 1-1,15 44 1,23 105 327,-40-132-192,-3 1 0,-1 0 1,-2 74-1,-3-116-59,-9-7-420,2 2 183,0-2 0,0 1 0,1-1 0,0 0 0,0 0 0,1-1 0,0 0 0,0 0-1,1 0 1,0 0 0,0-1 0,1 1 0,0-1 0,1 0 0,0 0 0,0 0 0,1 0 0,0 0 0,1-1-1,0-13 1,0 17 27,0 0-1,1-1 0,0 1 0,0 0 0,0-1 0,0 1 0,1 0 1,0 0-1,1 0 0,-1 0 0,6-9 0,1 3 12,1 1 1,0 0-1,20-18 0,114-114-66,-141 138 213,8 0 69,-11 18-22,0 434 2085,0-443-2269,0 0-1,0 1 0,0-1 1,0 0-1,1 0 1,0 0-1,-1 0 0,2 0 1,-1 0-1,0 0 1,1 0-1,0 0 0,0-1 1,0 1-1,0-1 1,5 7-1,-3-8-118,0 1 0,-1-1 0,1 1 0,0-1 0,1-1 1,-1 1-1,0 0 0,0-1 0,1 0 0,-1 0 0,1 0 0,-1-1 0,1 0 0,-1 1 0,7-2 1,-6 1-95,1 0 1,-1-1-1,0 0 0,1 0 1,-1 0-1,0 0 1,0-1-1,0 0 1,0 0-1,0 0 1,0-1-1,8-5 1,-1-2-488,0-1 0,0 0 0,10-14 0,-21 24 605,28-32-2773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24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7578,'0'0'6241,"164"0"-6257,-116 0 16,-7 0 0,-7 5-8,-7-5-160,1 5-200,-1-5-368,0 4-297,1-4-639,-8 5-608,-13-5-3218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5:13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119 343 3913,'0'0'4193,"44"100"-4113,-32-81-24,-5-7-56,5 1-40,-6-7-472,0-3-865,1-3-1191,-1 0-609</inkml:trace>
  <inkml:trace contextRef="#ctx0" brushRef="#br0" timeOffset="1">1 1 5977,'0'0'3105,"0"9"-6842,0 0 977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26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9434,'0'0'3226,"4"4"-3539,0 1 327,-1 1 0,1-1 0,-1 1 1,0-1-1,-1 1 0,1 0 0,-1 0 1,0 0-1,-1 0 0,0 1 0,2 12 1,-2 80 747,-2-54-412,1 123 799,1-178-1148,0-1 0,1 1 1,0 0-1,1 0 0,0 0 0,1 0 0,0 0 0,1 1 0,0 0 0,0 0 1,7-9-1,13-15 25,40-44 0,-60 71-32,63-62 29,-61 62-40,0 0-1,0 1 1,0 0-1,0 1 1,1-1-1,0 1 1,0 1-1,15-5 0,-22 8 19,0 0-1,0 0 0,0 0 0,0 0 0,1 0 0,-1 0 0,0 0 0,0 1 0,0-1 0,0 1 1,0-1-1,0 1 0,0-1 0,0 1 0,0-1 0,0 1 0,-1 0 0,1-1 0,0 1 0,0 0 1,0 0-1,-1 0 0,1 0 0,-1-1 0,1 1 0,0 0 0,-1 0 0,0 0 0,1 0 0,-1 1 1,1-1-1,-1 0 0,0 0 0,0 0 0,0 0 0,0 0 0,0 0 0,0 0 0,0 2 0,2 57 296,-3-45-203,2 33 133,0-4-70,-1 1 1,-2 0 0,-2-1 0,-2 1 0,-19 69-1,6-58-88,-65 218 348,72-225-270,2 1 0,3 0 1,-3 82-1,8-89-80,1-28-56,1 1 1,0-1-1,1 1 1,2 16-1,-2-28-10,0 0-1,0 0 1,1 0-1,-1 0 1,1-1-1,0 1 1,0-1-1,0 1 1,0-1-1,1 1 1,-1-1-1,1 0 1,0 0-1,0-1 1,0 1-1,0 0 1,0-1-1,1 0 1,-1 0-1,4 2 1,5 1-127,-1-1 0,1 0 0,0-1 0,0 0 1,0-1-1,0-1 0,0 0 0,0 0 0,0-1 0,0-1 1,1 0-1,-1 0 0,0-1 0,0-1 0,-1 0 0,1-1 1,0 0-1,-1-1 0,0 0 0,0-1 0,-1 0 1,1 0-1,-1-1 0,-1-1 0,1 1 0,-1-2 0,-1 1 1,1-1-1,9-15 0,2-7-1244,-1-1-1,-2-1 1,19-51 0,-12 0-4547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26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0 624 2905,'0'0'9226,"40"-40"-9198,128-128-34,-110 112-18,-51 50 25,0 0-1,-1 0 1,1 0-1,-1-1 0,0 0 1,-1 0-1,0-1 1,0 1-1,0-1 0,-1 0 1,0-1-1,3-8 1,-3 1 109,-1-1 0,0 1-1,-1-1 1,-1 0 0,-1 0 0,0 0 0,-1 1 0,-1-1 0,0 0 0,-5-16 0,6 30-85,0 0 0,-1 0-1,1 0 1,-1 0 0,1 0 0,-1 0-1,0 1 1,0-1 0,0 0-1,0 1 1,0 0 0,-1 0 0,1-1-1,-1 1 1,1 1 0,-1-1-1,0 0 1,0 1 0,-5-3 0,-1 2-5,1 0 0,-1 0 0,0 1 0,0 0 0,-15 1 0,22 0-18,0 1 1,-1-1 0,1 1-1,0-1 1,0 1-1,0 0 1,0 0-1,0 0 1,1 0-1,-1 0 1,0 0-1,0 1 1,1-1-1,-1 0 1,1 1-1,-1-1 1,1 1-1,-1 0 1,1 0-1,0-1 1,0 1-1,0 0 1,0 0-1,-1 3 1,-15 53 9,7 8 247,4 1 1,5 125 0,2-101 1,-2 5 22,-1-10 19,4 1 0,19 131 0,-13-175-245,65 391 595,-73-433-670,1 0 0,-1 1 0,0-1 0,0 0 0,0 0 0,1 1 1,-1-1-1,-1 0 0,1 0 0,0 1 0,0-1 0,0 0 0,-1 0 1,1 0-1,0 1 0,-1-1 0,1 0 0,-1 0 0,0 0 0,1 0 1,-1 0-1,0 0 0,-1 2 0,1-3-39,0 1 0,-1-1 1,1 0-1,0 0 0,0 1 0,-1-1 0,1 0 0,0 0 1,-1-1-1,1 1 0,0 0 0,0 0 0,-1 0 0,1-1 1,0 1-1,0-1 0,0 1 0,-1-1 0,0 0 1,-12-7-819,1 0 0,0-1 0,-13-12 0,16 12-35,-57-45-4142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27.2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6993,'0'0'4842,"328"4"-4746,-273-4-96,-8 0-136,1 0-393,14 0-727,-15-18-560,-6-10-2137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27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0 1480,'0'0'12875,"0"176"-12867,0-121-8,0-9-136,-6 1-328,-1 13-688,-7-19-969,7-4-1936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27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206 1 9674,'0'0'5285,"-16"30"-5041,-5 8-144,0 0 163,2 1-1,-27 77 0,25-46 10,3 1 1,3 1-1,3 0 0,3 1 1,2 119-1,7-164-283,-1-5 3,2 1 0,0 0 0,6 27 0,-5-43-72,0 0 1,0 0-1,1 0 1,0-1-1,1 1 0,0-1 1,0 0-1,1 0 1,0 0-1,0-1 0,0 1 1,11 9-1,-7-9-289,-1-1-1,1 0 0,0-1 1,0 0-1,1 0 1,0-1-1,0 0 0,0-1 1,0 0-1,0 0 0,1-1 1,-1-1-1,1 0 1,-1 0-1,1-1 0,-1 0 1,1-1-1,0 0 1,16-5-1,24-13-2555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28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9402,'0'0'4401,"29"42"-4221,88 135-93,-110-165-77,1 1 1,-2 0-1,0 0 0,0 0 1,6 24-1,-11-27 7,1 0 0,-2 0 0,1 0-1,-1 0 1,-2 10 0,0 19 81,3-18-34,-1-12 52,0 1 0,0 0 0,0 0 0,-1 0 0,-1-1 0,-3 12 0,5-18-92,-1-1 0,-1 0 0,1 1 0,0-1 0,0 0 1,-1 0-1,0 0 0,1 0 0,-1 0 0,0 0 0,0-1 1,0 1-1,0 0 0,0-1 0,0 0 0,0 1 0,-1-1 1,1 0-1,0 0 0,-1 0 0,1 0 0,-1-1 0,1 1 0,-1-1 1,1 0-1,-1 1 0,1-1 0,-1 0 0,-2-1 0,2 1-43,0-1-1,1 1 0,-1-1 0,0 0 0,1 0 0,-1 0 0,1 0 0,-1 0 0,1-1 1,-1 1-1,1-1 0,0 0 0,0 1 0,0-1 0,0 0 0,0 0 0,0-1 1,1 1-1,-1 0 0,1 0 0,-1-1 0,1 1 0,0-1 0,0 1 0,0-1 0,0 0 1,0 1-1,0-4 0,-2-8-60,0 0-1,1 0 1,0 0 0,1-20 0,0 9-7,2 0-1,7-39 1,-6 55 54,0-1 0,1 1 0,0-1 0,1 1 0,0 0 0,1 0 0,0 1 0,0-1 0,8-9 0,31-33-109,67-61 0,-110 111 166,4-3 33,0 0 0,-1 0 0,0-1 0,0 1 0,0-1 0,-1 0 0,3-5 0,8 66 651,-7 1-189,-3 1-1,-4 78 1,4 54-251,-3-180-271,0 0 1,1 0-1,0 0 0,0 0 0,5 11 0,-6-19-177,0 0 0,0 0 0,0 0 0,0 0 0,1 0 0,-1 0 0,0 0 0,1 0 0,0 0 0,-1 0 0,1-1 0,0 1 0,0-1 0,0 1 0,0-1 0,0 0 0,0 0 0,0 0 0,0 0 0,0 0 0,1 0 0,-1-1 0,0 1 0,0-1 0,1 1 0,2-1 0,8 0-3758,-5 0-1344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28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1 8938,'0'0'4521,"5"52"-3909,18 173-347,-15 99 446,-10-200-237,1-76-361,-1 0 0,-3 0 1,-1-1-1,-3 1 0,-24 75 1,20-82-207,5-13-583,-2-1 0,0 1 0,-22 38 0,24-56-1992,1-9-1283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29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595 0 9218,'0'0'2837,"12"54"-2011,43 182-87,-29-122-254,-4 1 0,-6 1 0,3 225-1,-18-271-5,-2 1 0,-3-1 0,-4 0 0,-22 97 1,-41 68-184,-10-4 0,-113 227 0,165-398-667,-62 94 0,75-131-290,-1-1 1,-28 26 0,30-34-709,0-1 0,-2 0 0,-33 20 0,-11-3-5746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31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8346,'0'0'1304,"266"0"-1384,-218 0 80,-7 0 0,-7 0 0,-14 0 0,1 0-8,-14 0-8,13 5-280,-13 8-864,0-3-1281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32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5417,'0'0'4001,"321"4"-3745,-260-4-16,-13 0-144,0 0-48,-7 0-48,0 0-8,6 0-304,1 9-424,-7 10-736,-13-1-2561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5:13.7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1 1 2561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33.0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1 851 5065,'0'0'5581,"60"-27"-4969,193-88-209,-229 105-316,1-1 0,-2-1-1,1-1 1,-2-1 0,27-22 0,-41 29-38,0 1 58,-1-1 1,0 0 0,0 0 0,-1 0 0,1-1 0,-2 0-1,1 0 1,-1-1 0,0 0 0,-1 0 0,0 0 0,-1 0-1,4-15 1,-2-3 173,-2 0-1,0 0 0,-3-43 1,0 43-246,0 12-10,-1 1 0,0-1 0,-1 1 0,-1-1 1,0 1-1,-1 0 0,0 0 0,-2 1 0,1-1 1,-1 1-1,-1 0 0,-1 1 0,0-1 1,0 2-1,-1-1 0,0 1 0,-1 0 0,-1 1 1,1 0-1,-2 1 0,-18-12 0,26 19-4,-1 0 0,1 0-1,-1 0 1,0 1 0,1 0-1,-1 0 1,0 0 0,0 1-1,0 0 1,0 0 0,-4 0-1,8 1-23,0 0 0,0 0 0,1 0 0,-1 0 0,0-1 0,1 1 0,-1 0 0,1 1 0,-1-1 0,1 0 0,0 0 0,-1 0 0,1 0 0,0 0 0,0 0 0,0 0 0,0 0 0,0 1 0,0-1 0,0 0 0,0 1 0,0 40-93,1-31 70,-1 33 18,-1 33 88,3 0-1,18 115 1,115 596 1050,-127-550-887,-8-180-246,0-57-172,-3-1-899,-6 0 426,-1-1 0,1-1 0,0 0-1,-1 0 1,1 0 0,0-1 0,0-1-1,1 1 1,-1-2 0,-15-9 0,-29-17-3476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33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8754,'0'0'4497,"416"74"-4385,-327-65-48,-1-9-64,-12 0-72,-8 0-360,-7 0-368,1-9-553,-8-19-407,-20-4-1513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33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1 9114,'0'0'6641,"-2"14"-6450,-5 26 206,-3-1 1,-1-1-1,-28 64 1,12-36-202,3 2-1,2 0 1,4 2 0,3 0 0,3 0 0,-6 129 0,18-169-184,-1 1-126,1 1 0,2 0 0,11 61 0,-10-82-77,0-1 0,1 0-1,0-1 1,1 1 0,-1-1-1,2 0 1,-1 0 0,2 0-1,-1-1 1,1 0 0,0 0-1,0 0 1,1-1 0,0 0-1,18 10 1,-16-10-402,1 0-1,0-1 1,0-1-1,1 0 1,-1-1 0,1 0-1,0 0 1,0-2 0,0 1-1,1-2 1,-1 1-1,0-2 1,1 1 0,-1-2-1,20-2 1,-2-13-3571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34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7962,'0'0'5025,"20"37"-4741,59 122 99,-71-142-219,-1 1 0,-1-1 0,-1 1 0,0 1 1,-1-1-1,-1 1 0,-1-1 0,-1 1 1,0 0-1,-3 28 0,0 7 210,2 38 292,0-92-661,0 1 1,0-1-1,0 1 1,0-1-1,0 0 1,0 1-1,0-1 1,0 1-1,0-1 1,0 1-1,0-1 1,0 0-1,0 1 1,-1-1-1,1 1 1,0-1-1,0 0 1,0 1-1,-1-1 1,1 0-1,0 1 1,0-1-1,-1 0 1,1 1-1,0-1 1,-1 0-1,1 0 1,0 1 0,-1-1-1,1 0 1,0 0-1,-1 0 1,1 1-1,-1-1 1,1 0-1,0 0 1,-1 0-1,1 0 1,-1 0-1,1 0 1,0 0-1,-1 0 1,1 0-1,-1 0 1,1 0-1,-1 0 1,1 0-1,0 0 1,-1-1-1,1 1 1,-1 0-1,-1-1-6,1 1 0,0-1-1,-1 0 1,1 0-1,0 0 1,0 1-1,-1-1 1,1 0 0,0-1-1,0 1 1,0 0-1,0 0 1,0 0-1,-1-3 1,-3-12-90,1-1 0,1 0 0,0 1 0,1-1 0,1 0 0,1 0 0,2-27 0,-1 0-15,0 35 94,0-1-1,1 1 0,0 0 1,1 0-1,0 0 1,0 0-1,1 0 0,0 1 1,0-1-1,1 1 0,8-11 1,9-10-36,40-40 1,-50 55 54,-10 10 8,1 0-1,1 0 1,-1 0-1,1 0 0,0 0 1,-1 1-1,2 0 0,-1 0 1,0 0-1,1 0 0,-1 0 1,1 1-1,0 0 1,-1 0-1,1 0 0,7-1 1,-10 3 363,9 36 117,-2-11-261,44 174 497,-40-159-2010,25 48 1,-38-87 1119,1 0-1,-1 0 1,1 0 0,0 0 0,-1 0 0,1 0-1,0 0 1,0 0 0,0 0 0,0 0-1,0 0 1,0 0 0,0 0 0,0-1 0,2 2-1,21 1-5694,-10-3 534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34.5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7274,'0'0'4454,"25"46"-3507,79 156 26,-94-182-763,-1 0-1,-1 1 0,0 0 1,-2 1-1,-1-1 0,0 1 1,-2 0-1,1 28 0,-1-21 16,5 350 2001,-9-266-1760,-2-15-709,-5 0 0,-5 0 0,-38 147 0,49-235-535,0 0-1,-1-1 1,0 1-1,0-1 1,-1 0-1,-1 0 1,-7 11-1,-8-2-5133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35.5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9314,'0'0'3158,"37"7"-3067,120 21 17,-117-21 18,-1-2 1,1-1 0,59-3-1,-40-2-2838,-48-1-82,-9-6-2292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36.2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9634,'0'0'3721,"11"41"-3633,31 138-33,-35-140 172,-1-1 1,-2 1 0,-1 0 0,-5 61 0,0-23 585,2-21-268,0-54-571,0-6-154,1-10 142,0 0 1,1 0-1,1 1 1,1-1 0,-1 1-1,2 0 1,0 0-1,1 0 1,0 1-1,1 0 1,0 0-1,12-15 1,7-5-17,1 1 0,61-55-1,-68 69-13,0 1-1,44-28 0,-58 40 64,1 1-1,0-1 1,0 1 0,0 1-1,0-1 1,1 1-1,-1 0 1,0 1 0,1 0-1,0 0 1,-1 0 0,1 1-1,0 0 1,11 3 0,-17-3 15,-1 1 0,1 0 0,-1 0 0,0 1 0,0-1 1,1 0-1,-1 0 0,0 1 0,0-1 0,0 0 1,0 1-1,-1-1 0,1 1 0,0-1 0,-1 1 1,1 0-1,-1-1 0,1 1 0,-1 0 0,0-1 1,1 3-1,0 2 28,4 25 147,-1-1-1,-1 1 1,-2 1-1,-4 42 1,1 0 106,-2-22-30,-2 0 1,-2 0 0,-2 0-1,-29 83 1,-15 69 536,41-111-529,3 1 0,4 120 1,6-209-277,0 0 0,1 0 0,0 0 0,0 0 0,0 0 1,1 0-1,-1 0 0,1 0 0,0-1 0,1 1 0,-1-1 0,1 1 0,0-1 1,0 0-1,0 0 0,0 0 0,1-1 0,0 1 0,0-1 0,0 0 0,0 0 1,0 0-1,0 0 0,1-1 0,0 0 0,-1 0 0,1 0 0,0 0 0,0-1 1,8 2-1,-1-1-97,-1 0 1,1-1-1,0 0 1,0 0-1,-1-2 1,1 1-1,0-1 0,0-1 1,-1 0-1,1-1 1,-1 0-1,21-9 1,-20 5-82,-1 0-1,1 0 1,-1-2 0,-1 1 0,0-1 0,0-1-1,-1 1 1,16-22 0,-7 5-788,-1-1 1,19-41-1,5-31-3630,-17 6-3189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39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0 804 3833,'0'0'8550,"28"-15"-8753,160-76 432,-177 85-73,-1 1 0,1-2 0,-2 1 0,1-2-1,-1 1 1,0-1 0,0 0 0,-1-1 0,0 0-1,-1-1 1,0 1 0,0-1 0,-1-1-1,0 1 1,-1-1 0,0 0 0,-1 0 0,0 0-1,3-18 1,1-16-183,-1 0-1,-3 0 1,-2-77-1,-2 108 34,0 3-20,-1-1 1,0 0-1,0 1 1,-2-1-1,1 1 1,-1 0-1,-1 0 1,0 0 0,-1 0-1,-9-17 1,9 21 17,1 1 1,-1-1 0,0 1 0,-1 0 0,1 1-1,-1-1 1,-1 1 0,1 0 0,-1 0-1,1 1 1,-1 0 0,0 0 0,-1 1 0,1 0-1,-1 0 1,-11-2 0,6 3 55,-1 0 0,1 1 0,-17 0 0,25 1-11,4 1-50,0 0-1,0 0 1,1 0-1,-1 0 1,0 0 0,0 0-1,1 0 1,-1 1-1,1-1 1,-1 0-1,1 0 1,-1 0-1,1 1 1,0-1-1,-1 0 1,1 0-1,0 1 1,0-1-1,0 0 1,0 1-1,0-1 1,0 0-1,1 0 1,-1 1 0,1 1-1,-1 5-18,0 33-29,7 258 68,-2-235 129,3 0-1,28 106 1,12-5 145,2 3 315,48 292 1,-92-415-483,-2 1 0,-3-1 1,-6 83-1,5-126-122,-1 0-1,1 0 1,-1 0 0,0 0-1,1 0 1,-1-1 0,0 1-1,-1 0 1,1 0 0,0-1-1,0 1 1,-1 0-1,1-1 1,-1 1 0,1-1-1,-1 0 1,0 1 0,0-1-1,1 0 1,-1 0 0,0 0-1,0-1 1,0 1-1,0 0 1,0-1 0,0 1-1,0-1 1,0 1 0,-3-1-1,-7 1-143,-1 0-1,0-1 0,-22-2 0,18 0-161,12 2 149,0-1 0,0 0 0,1 0 0,-1 0 0,0 0 0,0-1-1,1 0 1,-1 0 0,1 0 0,0-1 0,0 1 0,0-1 0,0 0 0,0 0 0,0 0 0,1-1 0,-1 1 0,1-1 0,0 0-1,0 0 1,1 0 0,-1 0 0,1-1 0,-2-4 0,-3-7-1024,2-1 0,0 0 0,0 0 0,2-1 0,-3-24 0,0-18-4335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40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8210,'0'0'4809,"335"23"-4809,-253-18 72,-7-5-72,-21 0 0,1 0-376,-7 0-448,0-9-729,-14-19-879,-14-4-3954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40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10026,'0'0'2569,"41"125"-2265,-41-84 192,0-4-168,0-4-208,0 4-88,0-5-32,0 0-584,0-4-776,-7-5-1065,-6-9-3096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5:14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2561,'324'152'2296,"-254"-122"-1458,-70-29-831,0-1 0,0 0 0,1 0 0,-1 1 0,0-1 1,0 0-1,1 0 0,-1 0 0,0 1 0,0-1 0,1 0 1,-1 0-1,0 0 0,1 0 0,-1 0 0,0 0 0,1 0 1,-1 0-1,0 0 0,1 0 0,-1 0 0,0 0 0,1 0 1,-1 0-1,0 0 0,0 0 0,1 0 0,-1 0 0,0 0 0,1 0 1,-1 0-1,0-1 0,1 1 0,-1 0 0,0 0 0,0 0 1,1 0-1,-1-1 0,0 1 0,0 0 0,0 0 0,1-1 1,5-4 86,19-2 250,0 2 0,0 1 0,0 1 0,41 0-1,-65 3-177,0 5-129,0-1-1,-1 0 1,0 0 0,0 1 0,0-1 0,-1 0 0,1 0-1,-1 1 1,0-1 0,0 0 0,0 0 0,-1 0 0,1 0-1,-1 0 1,0 0 0,0-1 0,-1 1 0,1-1 0,-1 1 0,1-1-1,-1 0 1,0 0 0,-6 5 0,4-4 43,0 1 1,0-1 0,1 1-1,0 1 1,0-1-1,0 1 1,1-1 0,-1 1-1,1 0 1,1 0-1,-4 11 1,3-1-6,1-1 0,0 1 1,2 29-1,0-38-88,0-4 11,1-1-1,-1 1 1,1 0 0,0-1 0,0 1-1,0-1 1,0 1 0,1-1 0,-1 1-1,0-1 1,1 0 0,0 0 0,0 0 0,-1 0-1,1 0 1,0 0 0,1 0 0,-1 0-1,0-1 1,0 1 0,1-1 0,-1 0-1,1 0 1,-1 0 0,1 0 0,0 0 0,-1 0-1,1-1 1,3 1 0,10 3-173,0-2 0,0 0 0,28 0 0,-41-2 69,-1 0-1,0-1 1,0 1-1,0-1 1,1 1 0,-1-1-1,0 0 1,0 0-1,0 0 1,0 0-1,0 0 1,0 0 0,-1 0-1,1-1 1,0 1-1,0-1 1,-1 1 0,1-1-1,-1 1 1,0-1-1,1 0 1,-1 0-1,0 0 1,0 0 0,0 0-1,0 0 1,0 0-1,0-4 1,6-19-2009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41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13 5537,'0'0'4554,"9"-2"-4983,-1 1 380,4-2 323,0 1 0,1 0 1,-1 1-1,0 0 1,1 1-1,-1 0 0,15 3 1,-27-2-237,1 0 0,0 0 1,0 1-1,0-1 0,-1 0 0,1 0 0,0 0 1,-1 1-1,1-1 0,-1 0 0,0 1 0,1-1 1,-1 1-1,0-1 0,0 0 0,0 1 1,0-1-1,0 3 0,-1 39 598,0-30-331,1-5-225,-1-1 0,0 1 0,-1-1-1,1 0 1,-1 0 0,-1 0 0,0 0 0,0 0 0,0 0 0,0-1 0,-9 12 0,-6 6 185,-36 37 1,-2 2 244,38-38-301,1 0 0,-22 42 0,34-55-183,0 1 1,0-1-1,1 1 0,1 0 0,0-1 1,1 1-1,1 1 0,-1 15 0,2-18-30,0-3 3,-1-1 0,1 0-1,1 1 1,0-1-1,0 0 1,0 0-1,5 13 1,-5-17-37,1-1 1,0 1-1,0-1 1,0 0-1,0 0 1,0 0-1,0 0 1,1 0-1,-1 0 1,1-1-1,-1 1 1,1-1 0,-1 1-1,1-1 1,0 0-1,0 0 1,0 0-1,0-1 1,0 1-1,0-1 1,0 0-1,4 1 1,15 2-1293,1-1 1,-1-1-1,1-1 1,0-1 0,31-6-1,-25-8-4234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42.1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308 1 7218,'0'0'8001,"-17"24"-7754,0 0-135,-9 12 211,2 1 1,-28 60 0,20-25 43,3 2-1,3 1 1,4 1 0,3 1 0,4 1-1,3 0 1,3 1 0,2 105 0,7-132-410,-1 9 106,10 85 0,-6-124-166,2 0 0,0-1 0,1 1 0,1-1 0,1-1 0,1 1 0,16 27 0,-19-39-177,0 0-1,0 0 1,1 0-1,0-1 1,0 0-1,1-1 0,0 0 1,13 9-1,-16-13-137,0 0-1,0 0 0,1 0 1,-1-1-1,1 0 0,-1 0 1,1-1-1,0 0 1,0 0-1,0 0 0,0-1 1,0 1-1,0-1 0,0-1 1,-1 1-1,11-3 0,13-9-3823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42.8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35 103 5049,'0'0'7891,"15"26"-7812,44 86-1,-55-105-11,-1 0-1,-1 0 1,1 0-1,-1 1 1,0-1-1,-1 1 0,0-1 1,0 1-1,-1 0 1,0 0-1,0-1 1,-2 12-1,0 12 504,2-25-461,0 0 0,0 0 0,-1-1 1,1 1-1,-1 0 0,-1-1 0,1 1 0,-1 0 0,0-1 0,0 0 0,0 1 1,-5 6-1,4-9-74,1-1 1,-1 1 0,0 0 0,0-1-1,0 0 1,0 0 0,0 0-1,0 0 1,0 0 0,-1-1-1,1 1 1,-1-1 0,1 0 0,-1 0-1,0 0 1,1-1 0,-1 1-1,0-1 1,0 0 0,-4 0 0,6 0-42,1 0 1,-1 1 0,1-1 0,-1 0-1,1 0 1,0-1 0,-1 1-1,1 0 1,-1 0 0,1-1 0,0 1-1,-1-1 1,1 1 0,0-1 0,-1 0-1,-1-1 1,0-21-246,3 14 226,-1 0 1,1 0-1,0 0 0,1 0 1,0 0-1,0 0 0,1 0 1,0 1-1,0-1 0,1 1 1,0-1-1,1 1 1,-1 0-1,2 0 0,-1 0 1,1 1-1,7-8 0,47-58-25,3 2-1,91-79 0,-137 143 787,-10 14-541,-8 11-123,2 391 924,0-405-1031,0 0 0,0 1-1,0-1 1,1 0 0,-1 0-1,1 0 1,0 0 0,0 0-1,1 0 1,-1 0 0,4 6-1,-3-8-189,-1 0 1,1 0-1,0-1 0,0 1 0,0-1 0,0 0 0,0 1 0,0-1 0,0 0 1,0 0-1,1 0 0,-1 0 0,0-1 0,1 1 0,-1-1 0,1 1 1,-1-1-1,0 0 0,1 0 0,4 0 0,-4-1-17,0 1 0,0-1 0,0 0 0,1 0 0,-1 0 0,0 0 0,0 0 0,-1-1 0,1 1 1,0-1-1,0 0 0,-1 0 0,1 0 0,-1 0 0,0 0 0,1 0 0,1-3 0,30-46-2882,-11 1-1125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43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315 0 9378,'0'0'3439,"12"46"-2344,41 155-339,-42-149-371,-2 0-1,-2 0 1,-3 1-1,-3 90 1,-3-58 326,3-43-493,-3-1-1,-1 1 1,-3-1-1,-1 0 0,-1-1 1,-16 41-1,-7 7-146,-51 100 0,64-154-1090,-43 59 1,45-73-580,0-1 1,-1 0 0,-36 28 0,-13-6-6759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44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8650,'0'0'1096,"0"203"-1088,0-147 8,0-5 280,0-1 88,0 1-72,0-5-160,0-4-96,0-10-56,0-9-432,0-9-600,0-4-640,0-6-1241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45.0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1224,'0'0'8298,"280"0"-8194,-218 0-96,-1 0-8,14 0-344,-13 0-816,-14 0-1025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45.5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704 508 8346,'0'0'2699,"-25"-28"-2587,-83-86 107,104 110-188,1 1 0,-1 0 0,0 0 0,0 0 0,0 1 0,0 0 0,-1-1 0,1 1 0,0 1 0,-1-1 0,0 1 0,1-1 0,-1 1 0,0 1 0,0-1 0,1 1 0,-1 0 0,0 0 0,0 0 0,0 0 0,0 1 0,1 0 0,-6 1 0,-6 1 86,0 1-75,-1 0-1,1 1 0,0 1 0,1 0 1,-1 1-1,1 0 0,1 2 1,-23 16-1,6-2 0,2 1 1,-46 49-1,60-56-14,1 0-1,0 1 0,2 1 1,0 0-1,0 0 0,2 1 1,-15 43-1,17-34 38,0 1-1,3 0 1,0 0-1,2 0 1,1 41 0,1-62-54,1-1 1,1 0 0,0 1 0,0-1 0,0 0 0,1 0 0,0 1 0,1-2 0,0 1-1,0 0 1,0 0 0,1-1 0,0 0 0,1 0 0,0 0 0,0 0 0,0-1 0,1 0-1,0 0 1,0 0 0,0-1 0,1 0 0,13 8 0,-1-2-2,0 0 0,1-2 1,1 0-1,0-1 0,0-1 1,0-1-1,30 5 0,1-4 14,102-1 0,-139-7-16,0-1 0,0 0 0,0-1 0,0-1 0,0 0 0,-1-1 0,1-1 0,-1 0 0,-1-1 1,1-1-1,-1 0 0,-1 0 0,0-1 0,0-1 0,0 0 0,-1-1 0,18-22 0,-8 6-45,0-1-1,-2-1 1,-1-1 0,-2 0-1,0-1 1,20-64 0,-27 57 27,-2-1 1,-2 0 0,-1 0 0,-2 0 0,-5-52 0,2 18 361,1 71 807,5 30-1331,7-18 261,2-2 0,-1 0 0,1 0 0,0-1 0,0-1 1,1 0-1,0-1 0,27 6 0,-12-5 41,1-1 0,0-1 0,-1-2 0,34-1-1,-50-2-113,1 0 0,0-1 0,0 0 0,-1-1 1,1-1-1,-1 0 0,0-1 0,0-1 0,-1 0 0,19-11 0,-7-2-147,-1 0 1,-1-1-1,0-1 1,-2-2 0,0 0-1,-2-1 1,19-30-1,-6 2-1718,-3-1 0,36-92 0,-44 91-1863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47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725 1 10474,'0'0'2730,"-8"6"-2697,-14 14 314,1 0-1,0 1 0,2 1 0,-27 40 0,-63 113 960,59-84-1060,4 2 0,4 2 0,-33 117-1,-63 306 569,135-506-780,-36 152 207,7 2 0,8 1-1,-5 237 1,28-321-310,3 101-1354,-2-179 1265,1-1 1,-1 1 0,1-1-1,0 1 1,0 0 0,0-1-1,1 0 1,2 5 0,9 4-2224,10-9-3518,-9-4 1004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48.5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7722,'0'0'3696,"12"16"-3494,-1-4-118,-6-6-32,0-1 0,0 1 0,0 0 1,-1 1-1,0-1 0,0 1 0,-1 0 0,0 0 0,0 0 0,0 0 0,-1 0 0,0 1 0,-1-1 0,0 1 0,1 10 0,0 68 944,-5 93 880,-4-154-1641,3-17-230,2-11-255,3-8 195,0 0 1,0-1-1,1 1 0,1 0 0,0 0 0,0 1 1,1-1-1,1 1 0,0-1 0,0 1 0,8-12 1,10-10 79,52-55 0,-49 59-90,-4 2 25,1 2-1,1 0 1,1 2 0,1 1-1,1 1 1,51-29-1,-75 48 42,0-1-1,-1 1 1,1 0-1,0-1 0,0 2 1,0-1-1,0 0 1,0 0-1,0 1 0,0 0 1,0 0-1,0 0 1,1 0-1,-1 0 0,0 0 1,5 2-1,-6-1 24,0 0 0,0 1-1,0-1 1,-1 0 0,1 1 0,-1-1-1,1 1 1,-1 0 0,1-1 0,-1 1-1,0 0 1,0 0 0,0 0 0,0 0-1,0 0 1,0 0 0,-1 0-1,1 0 1,-1 0 0,1 0 0,-1 0-1,0 1 1,0-1 0,0 2 0,4 64 303,-4 0 0,-2 0 0,-3 0 0,-4-1 0,-2 0 0,-26 87 0,-44 152 459,69-242-561,2 1 0,-3 118 0,11-134-185,1-29-38,1 0 1,0 1-1,5 29 0,-4-47-24,0-1-1,0 1 1,0-1-1,0 0 1,1 0-1,-1 1 1,1-1-1,-1 0 1,1 0-1,0 0 1,0 0-1,0-1 1,0 1-1,0-1 1,0 1-1,0-1 1,1 1-1,-1-1 1,0 0-1,1 0 1,-1 0 0,1-1-1,-1 1 1,1-1-1,0 1 1,-1-1-1,1 0 1,3 0-1,0 1-84,0-1 0,0 0-1,0-1 1,0 0 0,0 1 0,0-2 0,0 1-1,0-1 1,-1 0 0,1 0 0,0 0-1,5-5 1,4-5-115,0-1 0,-1-1 0,-1 0-1,0-1 1,-1 0 0,-1-1 0,14-24 0,118-238-4037,-92 144-46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49.2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5 7866,'0'0'1528,"18"0"-1229,7-2-84,-13 1-23,0 0 1,0 1 0,-1 0-1,1 1 1,13 3 0,-23-4-124,0 1 1,0 0 0,0 0 0,-1 0 0,1 0-1,0 0 1,-1 1 0,1-1 0,-1 0 0,0 1-1,1-1 1,-1 1 0,0-1 0,0 1-1,0 0 1,0 0 0,0-1 0,0 1 0,-1 0-1,1 0 1,0 0 0,-1 2 0,8 44 939,-8-31-688,1-9-217,0 0 0,-1 0 0,0-1 0,-1 1 0,1 0 0,-1 0 0,-1-1 0,0 1 0,0-1 0,0 1 0,-1-1 0,0 0 0,0 0 0,-1 0 0,0 0 0,-6 8 0,-32 30 52,21-23 37,0 1-1,-25 37 1,40-52-164,1 1-1,0 1 1,1-1-1,0 1 1,1-1-1,-1 1 1,2 0-1,0 0 1,0 1 0,0-1-1,1 14 1,1-20-39,-1 0 0,1-1 0,1 1 0,-1-1 0,0 1 0,1 0 1,-1-1-1,1 1 0,0-1 0,1 1 0,-1-1 0,0 0 0,1 1 0,3 4 1,-2-6-19,0 1 0,0-1 0,0 0 0,1-1 0,-1 1 0,0 0 0,1-1 0,-1 0 0,1 0-1,0 0 1,-1 0 0,1-1 0,0 1 0,3-1 0,10 3-655,1-1 0,-1-1-1,0 0 1,0-1 0,1-1-1,-1-1 1,0 0 0,0-1-1,31-10 1,-6-13-2966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5:14.4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 1480,'0'0'4961,"249"-35"-4961,-212 23-712,-12 3-984,-12 2-1273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50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1 815 7522,'0'0'4403,"64"-35"-4056,200-110 106,-163 83 24,-61 27 130,-27 21-402,-2 2-79,-1 1 1,-1-1-1,0-1 0,-1 0 1,0 0-1,-1-1 1,-1 0-1,0 0 1,-1-1-1,0 1 1,5-30-1,-4-4-107,-2 0 0,-3-68 1,-1 70-82,0 43 71,0 0 0,0 0-1,-1 0 1,1-1 0,-1 1-1,0 0 1,1 0 0,-1 0-1,-1 0 1,1 0 0,0 0-1,-1 0 1,0 1-1,1-1 1,-1 0 0,0 1-1,0 0 1,-1-1 0,1 1-1,0 0 1,-1 0 0,1 0-1,-1 0 1,0 1 0,0-1-1,1 1 1,-1-1 0,0 1-1,0 0 1,0 0 0,-1 1-1,1-1 1,0 0 0,0 1-1,0 0 1,0 0 0,-1 0-1,1 0 1,0 0-1,0 1 1,0 0 0,0-1-1,-1 1 1,1 0 0,0 0-1,-3 3 1,2-2-11,0 0-1,0 1 1,1-1-1,-1 1 1,1 0 0,-1 0-1,1 0 1,0 1-1,0-1 1,1 1-1,-1 0 1,-3 7 0,-23 53-95,18-31 105,2-1-1,1 1 1,2 1 0,-3 48-1,3 142 293,6-199-250,0 52 95,14 477 682,-1-216-1337,-14-338 407,-1 0 0,1 0 1,0 0-1,-1 0 1,1-1-1,0 1 0,-1 0 1,1-1-1,0 1 0,-1-1 1,1 0-1,0 1 1,0-1-1,0 0 0,-1 1 1,-1-3-1,-136-113-6836,70 48 1199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50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83 8754,'0'0'3017,"410"14"-3114,-355-14-239,-8 0-592,1-32-680,-21-1-777,-6 1-2864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51.3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1 2713,'0'0'10705,"9"0"-10823,-4 0 153,0 0 0,0 0-1,0 0 1,0 1 0,0 0-1,0 0 1,0 0 0,0 1 0,0 0-1,0 0 1,-1 0 0,1 0 0,-1 1-1,0-1 1,1 1 0,-1 0-1,-1 1 1,1-1 0,0 1 0,-1-1-1,0 1 1,1 0 0,-1 0-1,-1 1 1,1-1 0,-1 1 0,0-1-1,0 1 1,2 5 0,-3-5 33,0-1 0,-1 1 0,1 0 1,-1 0-1,0-1 0,0 1 0,-1 0 0,1 0 1,-1 0-1,0-1 0,0 1 0,-1 0 0,1-1 1,-1 0-1,0 1 0,0-1 0,-1 0 0,1 0 1,-1 0-1,0 0 0,0 0 0,-6 5 0,-5 3 16,0-1-1,-1-1 1,0-1-1,-30 15 0,-7 4 55,39-21-110,0 2-1,0-1 1,1 2 0,-16 14-1,25-20-25,0 0-1,-1 0 1,1 1-1,1-1 1,-1 1-1,1-1 0,-1 1 1,1 0-1,1 0 1,-1 0-1,1 0 1,0 0-1,0 0 0,0 0 1,0 10-1,1-12-12,0 0-1,0 0 0,0 0 1,0 0-1,0 0 0,1 0 1,-1 0-1,1 0 0,0 0 1,0 0-1,0 0 0,0-1 1,0 1-1,1 0 0,2 4 1,0-5-35,-1 0 1,1 1-1,-1-1 1,1 0-1,0-1 1,0 1-1,0-1 1,0 0 0,0 0-1,0 0 1,5 1-1,34 4-1865,0-2-1,68-1 1,-108-3 1730,41 0-2869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51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 9098,'0'0'3335,"-8"37"-3196,-25 124 268,26-123-113,2 1 1,1 0 0,2 0-1,4 50 1,1-9-233,-4-59-82,1-7-41,0 0-1,0 0 0,5 26 1,-4-37-50,0 0 1,0 1 0,0-1-1,0 0 1,0 0-1,1 0 1,-1 0-1,1 0 1,0 0 0,0 0-1,0 0 1,1-1-1,-1 1 1,0-1-1,1 0 1,0 1 0,0-1-1,-1 0 1,1-1-1,0 1 1,4 1 0,4 0-677,0-1 0,0 0 1,0-1-1,0 0 0,19-1 1,-24 0 242,35 0-3723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52.3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29 4673,'0'0'5172,"8"24"-4922,24 79 127,-29-94-209,-1 0 1,0 0 0,0 0 0,0 0-1,-1 1 1,-1-1 0,0 0 0,0 0-1,-1 1 1,0-1 0,-2 9 0,3-15-119,-1-1-27,1 0-1,-1 0 1,0 1 0,1-1 0,-1 0 0,0 0 0,0-1-1,0 1 1,-1 0 0,1 0 0,0 0 0,-1-1 0,1 1-1,-1-1 1,0 1 0,1-1 0,-1 1 0,0-1 0,0 0-1,0 0 1,0 0 0,0 0 0,0 0 0,0-1 0,0 1-1,0 0 1,0-1 0,0 0 0,0 1 0,-1-1 0,-3 0 0,6-23-714,1 14 655,-1 1 0,2 0 1,-1 0-1,1 0 0,0 1 1,1-1-1,0 0 0,0 1 1,1 0-1,8-13 0,6-7-27,33-34 0,-18 21 52,-22 26 17,21-25-91,-30 37 104,-1 1 1,1-1 0,0 1-1,0 0 1,-1-1-1,1 1 1,0 0 0,0 0-1,0 0 1,0 0 0,1 0-1,-1 1 1,0-1-1,0 1 1,0-1 0,1 1-1,-1 0 1,3 0 0,-5 12 469,0 303 246,7-320-5183,7-22 447,5-9-741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52.7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103 1 4889,'0'0'8474,"0"272"-8402,0-211-56,0-1 40,0-5-56,-7-9-48,-27 0-664,0-18-929,6-14-1399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0:53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894 0 4457,'0'0'7068,"23"40"-6240,0-2-640,-5-9-73,-1 0 1,-1 1-1,-2 0 0,-1 1 1,-1 1-1,-2 0 1,7 36-1,1 61 908,-7 1-1,-5 177 0,-6-269-853,-1 33 133,-3-1 0,-3 1 0,-3-1 1,-3 0-1,-42 125 0,-14 1-187,-9-3 0,-8-4 0,-145 234 0,193-365-672,-3-1 0,-2-3 0,-71 69 0,64-77-1903,-93 67 0,34-45-3500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23T13:12:24.491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23T13:12:45.34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1432,'53'-1,"-13"0,0 1,0 3,70 12,-64-7,-33-7,0 1,-1 1,1 0,20 8,-30-10,0 1,0-1,0 1,0 0,0 0,0 0,-1 1,1-1,-1 1,0-1,1 1,-1 0,-1 0,1 0,0 0,-1 0,1 0,-1 0,0 1,0-1,0 0,0 5,1 13,0 0,-2 1,0-1,-2 1,0-1,-1 0,-9 29,-7 13,-30 63,-18 58,62-163,0 0,1 0,1 0,2 1,0 0,3 41,-1-58,1 1,0-1,0 1,0-1,0 0,1 0,0 0,0 0,0 0,1-1,-1 0,1 1,0-1,0-1,1 1,-1 0,1-1,0 0,0 0,0-1,0 1,0-1,6 2,18 5,-1 0,1-2,34 4,-39-7,37 4,0-3,85-5,33 3,-140 1,63 17,-65-12,1-2,41 3,82-8,-1-7,266-43,-332 29,-1-4,-2-4,124-54,-211 80,-1-1,0 1,1 0,-1-1,0 0,0 0,0 0,0 0,-1 0,1-1,-1 1,1-1,-1 0,0 0,0 0,0 0,0 0,0 0,-1 0,0-1,1 1,-1 0,0-5,0 3,-1 0,-1 0,1 0,-1 0,0 1,0-1,-1 0,1 1,-1-1,0 1,0-1,0 1,-1 0,1 0,-1 0,-5-5,0 0,1 2,-1-1,-1 1,1 1,-1-1,-1 2,1-1,-1 1,0 1,0-1,0 2,0-1,-1 1,-18-2,-11 1,1 2,-71 4,41 0,-16 0,-168-2,244 0,1 0,0-1,-1 0,1 0,0-1,0 0,0-1,-13-5,19 6,-1 1,1-1,0 0,0 0,-1 0,1 0,1 0,-1-1,0 1,0 0,1-1,-1 1,1-1,0 0,0 1,0-1,0 0,1 0,-1 0,1 0,-1 0,1 1,0-1,0 0,0 0,1 0,0-5,3-10,0 1,2 0,0 0,0 0,2 1,0 0,12-18,79-102,-92 127,106-121,149-134,-187 192,-71 68,0 0,0 1,-1-1,1-1,-1 1,0-1,0 1,3-8,-6 11,0 0,0 1,1-1,-1 1,0-1,0 0,0 1,0-1,0 0,0 1,0-1,-1 1,1-1,0 0,0 1,0-1,-1 1,1-1,0 0,0 1,-1-1,1 1,-1-1,1 1,0-1,-2 0,0 0,0 0,0 0,0 0,0 1,0-1,0 0,0 1,-1 0,1-1,0 1,-4 0,-23 2,0 0,0 2,-49 13,10-2,6-1,38-7,0-2,-1 0,1-2,-1-1,-38 0,61-3,-1 1,0-1,0 1,0-1,0 0,1 0,-1 0,0-1,1 1,-1-1,1 1,-1-1,1 0,0 0,0 0,0 0,0 0,0 0,0-1,1 1,-1-1,1 1,-1-1,1 0,0 1,0-1,0 0,1 0,-1 0,1 0,-1 1,1-1,0-5,0-7,1-1,1 1,0-1,7-27,6 1,1 0,1 1,3 1,1 1,42-58,22-42,-60 80,-24 57,0 1,-1-1,0 0,1 0,-1 0,0 1,0-1,0 0,0 0,0 0,-1 0,0-3,1 4,-1 1,1-1,-1 1,1-1,-1 1,1-1,-1 1,0-1,1 1,-1-1,0 1,1 0,-1-1,0 1,0 0,1 0,-1-1,0 1,0 0,1 0,-1 0,0 0,0 0,1 0,-1 0,0 0,0 1,1-1,-1 0,0 0,-1 1,-76 30,67-25,-1-1,0 1,0-2,-1 0,1 0,-1-1,-25 2,38-5,-1 0,1 0,0 0,0 0,-1 0,1 0,0-1,0 1,0 0,-1 0,1 0,0 0,0 0,0-1,-1 1,1 0,0 0,0 0,0-1,0 1,0 0,0 0,-1 0,1-1,0 1,0 0,0 0,0-1,0 1,0 0,0 0,0-1,0 1,0 0,0 0,0-1,0 1,0 0,0 0,0-1,1 1,-1 0,0 0,0 0,0-1,0 1,0 0,0 0,1 0,-1-1,0 1,0 0,0 0,1 0,-1 0,0 0,0-1,0 1,1 0,-1 0,0 0,15-15,19-10,1 2,2 2,0 1,68-26,-40 17,198-78,3 11,409-90,-674 186,11-4,1 2,0-1,0 2,1-1,23 2,-35 0,-1 1,1-1,0 0,-1 1,1-1,0 1,-1 0,1-1,-1 1,1 0,-1 0,0 0,1 0,-1 0,0 0,1 0,-1 1,0-1,0 0,0 1,1 1,-1 0,-1 0,1 0,-1 0,1 1,-1-1,0 0,0 0,-1 0,1 1,-1-1,1 0,-1 0,0 0,0 0,-3 6,-9 18,-1 0,-1 0,-1-1,-1-1,-2-1,-28 30,-138 120,7-29,175-143,-1 1,2-1,-1 0,0 1,0 0,1 0,-1 0,1 0,0 0,-3 6,5-9,0 0,0 1,0-1,0 1,0-1,0 0,0 1,0-1,0 1,0-1,0 0,0 1,0-1,1 1,-1-1,0 0,0 1,0-1,1 0,-1 1,0-1,0 0,1 1,-1-1,0 0,1 1,-1-1,0 0,1 0,0 1,25 4,8-6,-1-2,56-10,-50 6,53-3,-89 10,1 0,-1 0,1 1,0-1,-1 1,1-1,-1 1,0 0,1 1,-1-1,0 0,1 1,-1 0,0 0,0 0,0 0,-1 0,1 1,4 4,-3-2,-1 1,1 0,-1 0,0 0,0 0,-1 1,1-1,-2 1,3 11,-1 4,-1 0,-2 0,0 0,-1 0,-6 30,-1-16,-2 0,-1-1,-2 0,-1 0,-2-2,-26 42,-137 178,55-100,252-274,-61 56,2 2,82-56,-150 118,0 0,1 0,-1 0,0 0,1 1,-1-1,0 0,1 1,-1-1,1 1,-1-1,1 1,-1 0,1-1,0 1,-1 0,1 0,-1 0,1 1,2-1,-2 1,-1 0,0 0,0 0,0 0,0 0,0 0,0 0,0 0,-1 0,1 0,0 0,0 1,-1-1,1 0,-1 1,1-1,-1 0,1 3,0 9,0 0,0 0,-1 0,-2 15,1-13,-44 385,3-40,41-344,1-1,0 1,1-1,1 1,1-1,0 0,1 0,0 0,9 19,-10-27,0-1,1 0,0 0,0 0,0-1,0 1,1-1,0 0,0 0,0-1,1 1,-1-1,1 0,0-1,1 1,-1-1,0-1,1 1,0-1,-1 0,1-1,12 2,44-2,-53-3,0 2,0 0,0 0,0 0,0 2,0-1,0 1,0 1,0-1,16 9,28 24,-40-24,2-1,-1 0,1-1,17 6,-28-13,-1 0,1-1,0 0,0 0,0 0,0 0,0-1,0 0,0 0,0 0,0-1,0 0,0 0,0 0,0 0,0-1,-1 0,1 0,5-3,16-14,0-1,-1-1,-1-2,0 0,-2-2,20-28,21-22,17-14,130-190,-198 260,0-1,-2-1,16-41,-26 61,0 1,1 0,-1-1,0 1,0-1,0 1,1-1,-1 1,0-1,0 0,0 1,0-1,0 1,0-1,0 1,0-1,0 1,0-1,0 1,0-1,0 0,0 1,0-1,-1 1,1-1,0 1,0-1,-1 1,1 0,0-1,-1 1,1-1,0 1,-1-1,1 1,-1 0,1-1,-1 1,1 0,-1 0,1-1,-1 1,1 0,-1 0,1 0,-1 0,1-1,-1 1,1 0,-1 0,1 0,-1 0,0 0,1 0,-1 0,1 1,-1-1,1 0,-1 0,1 0,-1 1,1-1,-1 0,0 1,-43 19,35-14,-25 11,-81 38,101-49,0-1,-1-1,1-1,-1 0,1 0,-23 0,35-3,1 0,0 0,-1 0,1 0,-1 0,1 0,0-1,-1 1,1 0,0-1,-1 1,1-1,0 0,-1 1,1-1,-2-1,3 1,-1 1,1-1,0 0,-1 1,1-1,0 0,0 1,0-1,0 0,-1 1,1-1,0 0,0 1,0-1,0 0,1 1,-1-1,0 0,0 1,0-1,0 0,1 1,-1-1,1 0,2-4,0 0,1 0,-1 0,1 0,0 1,1 0,5-5,33-24,1 2,85-44,107-36,-99 58,-92 37,0-2,-1-1,-1-3,73-48,-101 59,0-1,-2 0,1-1,-2 0,1-1,-2 0,0-1,-1-1,10-18,-16 111,-9 66,-8 0,-51 243,44-290,-5-2,-3 0,-51 110,51-143,28-61,0 0,0-1,0 1,0 0,0 0,-1 0,1 0,0 0,0-1,0 1,0 0,0 0,0 0,0 0,-1 0,1 0,0 0,0 0,0-1,0 1,0 0,-1 0,1 0,0 0,0 0,0 0,0 0,0 0,-1 0,1 0,0 0,0 0,0 0,0 0,-1 0,1 0,0 0,0 0,0 0,0 0,0 1,-1-1,1 0,0 0,0 0,0 0,0 0,0 0,0 0,-1 1,1-1,0 0,0 0,0 0,0 0,0 0,0 0,0 1,0-1,0 0,0 0,0 0,0 0,0 1,-5-25,3-34,6-59,23-144,40-116,5-39,-68 387,6-43,2-134,-12 204,0-1,0 1,0-1,0 1,-1-1,1 1,-1-1,0 1,1 0,-1-1,0 1,0 0,-1 0,1-1,0 1,-1 0,0 0,1 1,-1-1,0 0,0 1,0-1,0 1,0-1,0 1,0 0,0 0,-1 0,1 0,0 0,-1 0,-2 0,-7 0,-1 0,0 1,1 0,-1 1,-17 3,-9 1,-146 7,1 9,-190 46,313-52,-6 0,-122 44,183-57,1 1,0 0,0 0,0 1,0 0,0-1,1 2,-1-1,1 0,0 1,1 0,-1 0,1 0,0 0,0 1,0-1,1 1,0-1,0 1,-1 9,-2 10,2 0,2-1,1 45,0-24,3 138,-4 122,-3-274,-2-4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3:08.4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 18 800,'0'0'13112,"0"29"-13021,7 390 868,-7-417-953,-1-1-1,1 0 1,0 1 0,-1-1-1,1 1 1,-1-1 0,0 0-1,1 1 1,-1-1 0,0 0-1,0 0 1,0 1 0,-2 1-1,-2 5 323,19-5-212,72-7 244,0-5 0,86-19 0,-85 12-108,1 4-1,91-2 1,2340 14 5626,-186 5-4111,-2332-5-1720,0-1-13,0 0 0,0 0 0,0 0 0,0 0 0,-1 0 0,1-1 1,0 1-1,-1 0 0,1 0 0,-1 0 0,1-1 0,-1 1 0,0 0 0,0-1 0,1 1 0,-1 0 0,0-1 0,0 1 0,0 0 1,0 0-1,-1-1 0,1 1 0,-1-3 0,1-7 47,4-13-24,1 1 0,13-37 1,3-16-31,-5 14-32,-10 41-202,0 0-1,-2-1 1,0 1-1,0-26 1,-17 54-985,-153 103-7482,58-29-4031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5:14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95 583 5065,'0'0'1810,"21"-11"-1525,64-33 77,-81 41-338,0 0-1,0 0 1,-1 0 0,1 0 0,-1 0 0,1-1 0,-1 0 0,-1 0 0,1 0 0,0 0 0,-1 0 0,0 0 0,0 0 0,0-1 0,0 1-1,-1-1 1,0 0 0,0 1 0,0-1 0,0 0 0,-1 0 0,0 1 0,0-1 0,0 0 0,-2-8 0,2-1-265,0 14 222,0-1-1,0 0 1,0 1-1,0-1 1,0 0 0,0 1-1,0-1 1,-1 0-1,1 1 1,0-1-1,0 1 1,-1-1 0,1 0-1,0 1 1,-1-1-1,1 1 1,0-1 0,-1 1-1,1-1 1,-1 1-1,1-1 1,-1 1-1,1-1 1,-1 1 0,1 0-1,-1-1 1,0 1-1,1 0 1,-1-1 0,1 1-1,-2 0 1,-26 2-257,20 1 239,-1 0 0,1 0-1,0 1 1,-13 7 0,6 0 78,0 1 0,0 0 0,1 1 0,1 0 0,0 1 0,-12 17 0,19-22 42,1 0 0,-1 0 1,2 1-1,-1-1 0,1 1 1,1 0-1,0 1 0,0-1 0,1 0 1,0 1-1,1-1 0,0 14 1,0-21-79,1 0-1,0 0 1,0 0 0,0 1 0,0-1-1,1 0 1,0 0 0,-1 0 0,1 0-1,0 0 1,0 0 0,0 0 0,1 0 0,-1-1-1,1 1 1,-1 0 0,1-1 0,0 1-1,0-1 1,0 0 0,1 0 0,-1 1-1,0-1 1,1-1 0,-1 1 0,1 0-1,0-1 1,0 1 0,-1-1 0,1 0 0,0 0-1,5 1 1,15 7 9,1-2-1,0-1 1,0 0 0,0-2-1,45 2 1,122-9 172,-173 1-150,0 0 0,0-1 0,-1-1 0,1 0 0,-1-1 0,21-10 0,-28 11-92,-1-1 0,1 0 0,-1 0 0,-1-1-1,1 0 1,-1-1 0,0 0 0,0 0 0,-1 0 0,0-1 0,11-16 0,-12 3-679,-6 21 716,0 0 0,0-1 0,-1 1 0,1-1 0,0 1-1,0 0 1,-1-1 0,1 1 0,0 0 0,-1-1 0,1 1 0,0 0-1,-1 0 1,1-1 0,-1 1 0,1 0 0,-1 0 0,1 0-1,0-1 1,-1 1 0,1 0 0,-1 0 0,1 0 0,-1 0-1,1 0 1,-1 0 0,0 0 0,-36 10-196,27-6 253,0 1 0,1 0 1,0 1-1,0 0 0,0 1 0,1-1 0,0 2 1,0-1-1,1 1 0,0 0 0,0 1 0,1-1 1,0 1-1,1 1 0,0-1 0,0 1 0,1 0 1,0 0-1,1 0 0,0 0 0,0 1 0,1-1 1,1 1-1,-1 19 0,3-30-25,1 1 0,-1 0 0,0-1 0,1 1 0,-1-1 0,1 0 0,-1 1 0,0-1 0,1 0 0,-1 0 0,1 0 0,-1 0 0,1 0 0,-1 0 0,0 0 0,1-1-1,-1 1 1,1 0 0,-1-1 0,0 1 0,2-2 0,9-4 167,-1-1 0,1 0 0,-2-1 0,1-1-1,-1 1 1,0-2 0,-1 1 0,0-1-1,11-17 1,-2 5 21,54-66-24,104-167 0,-150 210-324,-1-1 1,-3-2 0,-1 0-1,-3-1 1,-2-1 0,10-53 0,-28 139 2743,-4 48-2352,-8-22 175,3-15-61,2 1 0,-3 59 0,12 92-293,1-193-159,0-1 0,0 1 0,0 0 1,1 0-1,0-1 0,0 1 1,1-1-1,0 0 0,0 0 0,0 0 1,0 0-1,1 0 0,0-1 1,-1 1-1,9 5 0,22 33-2540,-30-24-35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3:10.61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184 0 7562,'0'0'9654,"15"0"-9630,10 3-38,0 0 1,0 2-1,0 1 1,-1 1-1,33 13 0,-21-7 41,221 78 33,-236-79-66,-19-10 95,1-1 0,-1 1 0,1 0 0,-1-1 0,1 0 0,0 1 1,0-1-1,0 0 0,0 0 0,0-1 0,0 1 0,0-1 0,4 1 1,-11 8 542,-1-5-611,-1-1 1,1 0 0,-1 0-1,0-1 1,0 1-1,-1-2 1,1 1 0,-7 1-1,-20 6 3,-212 90 830,110-42-535,9-16-441,46-17-1629,42-15 551,23-9-1854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3:11.7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628 5 2665,'-3'-1'12001,"-22"-2"-11744,2 5-103,0 2 1,0 0-1,1 2 0,0 0 1,0 2-1,0 0 0,-38 22 0,-50 17 542,74-36-492,19-6-159,1 0 0,0 1 0,0 0 0,-18 11 0,-9-7-529,11 1 434,24-7 28,1-1 1,0-1 0,-1 0 0,1 0 0,-1 0 0,-9 0 0,16-2-246,29 0-9503,-1 0 5167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3:12.5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301 145 3897,'0'0'4758,"-1"-50"-313,-4 47-4271,-1-1 0,0 2 0,1-1 1,-1 0-1,0 1 0,0 0 0,0 1 0,-10-2 0,-5 0-64,0 1 0,-1 2 1,1 0-1,-43 6 0,60-5-105,0 1 1,0-1 0,-1 1-1,1 0 1,0 1-1,1-1 1,-1 1-1,0-1 1,1 1-1,-1 0 1,1 1 0,0-1-1,0 1 1,0-1-1,1 1 1,-1 0-1,1 0 1,0 0-1,0 0 1,-2 8-1,-1 0-5,2 1-1,0-1 1,0 1-1,1 0 0,1-1 1,0 17-1,1-14 8,-1 1 18,1-1 0,1 0 0,5 28 0,-4-37-19,0 0 1,1 1 0,0-1-1,0 0 1,0-1-1,0 1 1,1 0-1,0-1 1,0 0-1,1 0 1,7 7-1,-5-6-2,0 0 0,0-1 0,1 0 0,0 0 0,0 0 0,0-1 0,0 0 0,0-1 0,1 0 0,15 3 0,0-2 52,0-1-1,45-1 1,-62-3-32,1 0 0,0 0 0,0-1 0,-1 0-1,1 0 1,-1-1 0,0 0 0,1 0 0,-1 0 0,-1-1 0,1 0 0,-1-1 0,1 1 0,-1-1-1,0-1 1,-1 1 0,0-1 0,1 0 0,-2 0 0,8-11 0,-4 4 4,0-1 1,-1 1 0,-1-1-1,0-1 1,0 1 0,-2-1-1,0 0 1,0 0 0,1-26-1,-4-115-34,0 154-14,-1-1 0,-1 0 0,1 0 0,0 1 1,-1-1-1,1 0 0,-1 1 0,0-1 1,0 0-1,0 1 0,0-1 0,0 1 1,-1-1-1,1 1 0,-1 0 0,1 0 1,-1 0-1,0 0 0,0 0 0,0 0 0,0 0 1,0 0-1,-1 1 0,1-1 0,0 1 1,-1 0-1,1-1 0,-1 1 0,0 0 1,-5-1-1,-5 0-248,0 0 0,0 0 0,0 2 0,0-1 0,-15 3 0,10-1-183,-5-1-931,0 2 0,-22 4 0,-50 22-8140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3:16.5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 1528,'0'0'3509,"14"-7"6315,-14 805-8370,2-796-1446,1 0-1,-1-1 0,1 1 0,0-1 0,0 1 0,-1-1 1,1 0-1,0 0 0,0 0 0,0 0 0,0-1 0,1 1 0,3-1 1,3 2 32,73 16 441,1-3 0,128 5 1,175-17 247,-224-4-202,-65 1-74,526-14 1532,-141 1-1222,-49 3-186,976-11 1421,-944 24-1446,1758-3 474,-2223 0-1018,16 1-2,0 1 1,-1-2-1,23-1 1,8-1 16,-46 2-16,6-19 31,-6 7-35,1-1 0,0 1-1,1 0 1,0-1-1,1 2 1,0-1-1,12-21 1,3-11 40,-3 2-71,-2-1 0,-2 0 0,-1-1 0,-3 0-1,-1-1 1,0-80 0,-5 97-167,-1 21 12,0 0 0,-1 0 0,0 1 0,0-1 0,-1 0 0,1 0 0,-2 1 0,-1-9 0,2 14 125,1 1 0,-1-1 0,1 0 0,-1 0-1,0 1 1,1-1 0,-1 1 0,0-1 0,0 1 0,1-1 0,-1 1-1,0-1 1,0 1 0,0 0 0,0-1 0,0 1 0,0 0-1,1 0 1,-1 0 0,0 0 0,0 0 0,-1 0 0,-109-2-6373,45 2-908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3:17.8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485 1 3409,'0'0'10321,"-8"6"-9939,-78 58-210,60-47-124,-45 39-1,-19 22 101,55-50 36,2 2 0,1 1 0,-37 46 0,56-63-135,11-12-36,0-1-1,0 1 1,1-1-1,-1 1 1,0 0-1,1-1 1,0 1-1,-1 0 1,1 0-1,0 0 0,0 0 1,0 0-1,0 1 1,-1 3-1,2-5 586,66-1-462,128 17 133,-44 6-119,-136-18-36,-35-4-8470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3:18.5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 5601,'0'0'4976,"5"0"-4495,34 0 1245,18-1-650,1 2 0,-1 3 0,102 19 0,-153-21-1587,53 11 1253,-35-9-9066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3:19.5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561 83 4321,'0'0'6356,"0"-5"-6121,1 3-119,-1-1 0,0 1 0,0 0 0,0-1 0,0 1 0,0 0 1,0-1-1,-1 1 0,1 0 0,-1 0 0,0-1 0,0 1 0,1 0 0,-1 0 1,-1 0-1,1 0 0,0 0 0,0 0 0,-1 0 0,1 0 0,-1 1 0,0-1 1,1 1-1,-1-1 0,0 1 0,0-1 0,0 1 0,0 0 0,0 0 0,0 0 1,0 0-1,-1 0 0,1 1 0,0-1 0,0 1 0,-1-1 0,1 1 0,0 0 1,-3 0-1,-54-6 525,0 2 0,-110 9 0,162-3-607,-1 0 0,0 0 0,1 0-1,0 1 1,0 0 0,0 1 0,0 0 0,0 0 0,1 0 0,-12 10 0,-55 58 220,66-64-217,2-2-11,0-1 1,0 1-1,1 0 0,-1 0 0,2 1 1,-1-1-1,1 1 0,0 0 1,0 0-1,1 0 0,0 0 1,0 1-1,0-1 0,1 1 1,0-1-1,1 0 0,0 1 1,1 9-1,-1-9-21,-1-2-6,1 0 0,0 0 1,1 1-1,0-1 0,0 0 0,2 7 1,-2-10-1,0-1 0,1 1-1,-1-1 1,1 0 0,0 1 0,0-1 0,0 0 0,0 0 0,0 0 0,0 0 0,1-1 0,-1 1 0,0 0 0,1-1 0,4 2 0,15 7-10,0-1 1,0-1 0,1-1-1,1 0 1,-1-2-1,30 2 1,144 0-12,-161-7 41,-29 0-2,-1-1 0,1 0 1,0 0-1,-1 0 0,1-1 1,-1 0-1,1 0 0,-1-1 1,0 0-1,0 0 0,0 0 1,0-1-1,-1 0 0,1 0 1,-1 0-1,0 0 0,0-1 0,-1 0 1,1 0-1,-1-1 0,0 1 1,0-1-1,-1 0 0,0 0 1,0 0-1,0 0 0,2-8 1,2-9 48,0-1-1,-2 1 1,0-1 0,-2 0 0,0 0-1,-2-31 1,-1 50-173,0 0 0,0 0 0,-1 1-1,0-1 1,0 0 0,0 1 0,0-1-1,-1 1 1,0 0 0,0-1 0,0 1 0,0 0-1,-1 0 1,0 0 0,0 0 0,0 1 0,0-1-1,0 1 1,-1 0 0,1 0 0,-1 0-1,0 0 1,0 1 0,0-1 0,0 1 0,-1 0-1,1 0 1,0 1 0,-1-1 0,0 1-1,1 0 1,-8 0 0,-74-5-4080,39 6-310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23T13:14:04.66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35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3025,'0'0'3331,"3"1"-4298,-3-2 1219,1 1-1,-1 0 1,1 0-1,-1 0 1,0 0-1,1 1 1,-1-1-1,1 0 1,-1 0-1,0 0 1,1 0-1,-1 0 1,1 0-1,-1 1 1,0-1-1,1 0 1,-1 0 0,0 0-1,1 1 1,-1-1-1,0 0 1,1 1-1,-1-1 1,0 0-1,0 1 1,1-1-1,-1 0 1,0 1-1,0-1 1,0 0-1,1 1 1,-1 634 2351,3-590-3342,1-3-4561,-4-36 867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35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3505,'0'0'7865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2884 1801 3745,'0'0'3610,"4"2"-2884,-8-7 2317,-87-53-2392,-130-113 0,54 38-149,-39-11 312,-4 12 0,-5 12 1,-343-124-1,145 66 130,339 138-925,2-5 0,2-3 0,-98-90 0,84 57-45,33 28-6,-3 3 0,0 3 0,-102-62-1,156 109 14,0-1 0,-1-1 0,0 2 0,1-1 0,-1 1 0,0 0 0,0-1 0,1 1 0,-1 0 0,1-1 0,-1 1 0,0 0 0,0 0 0,0 0 0,0 0 0,1 0 0,-1 0 0,0 0 0,0 0 0,0 0 0,0 0 0,1 0 0,-1 1 0,1-1 0,-1 0 0,-1 1 0,11 22-115,30 28 133,108 102-87,-59-66 75,-88-86 12,3 1 0,-1 0 0,1 0 0,-1 2 0,1-2 0,0 0 0,-2 2 0,2-1 0,-1-1 0,-1 2 0,1-1 0,0 0-1,-1 1 1,1 0 0,-1 0 0,1-1 0,-1 6 0,-5-9 62,-7 2-46,0-2-1,0-2 0,1 1 0,-2 0 0,1-1 1,1-2-1,-1 1 0,1-2 0,0 0 0,-16-10 1,12 5-29,1-2 1,0 0-1,0-2 1,1 0-1,1-1 1,-13-19 0,19 25 5,0 1-1,1-1 1,-1 0 0,1-1 0,1 0 0,-1 0 0,2 0-1,-2 0 1,3-1 0,-2 1 0,2 0 0,0-2 0,-1-17-1,2 2-304,7 30-127,156 50-1308,23 9-470,221 43-1944,-219-64 1369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5:15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340 663 8154,'0'0'2320,"0"0"-2255,0 0-1,-1 0 1,1 0 0,-1 1-1,1-1 1,0 0-1,-1 0 1,1 0-1,0 0 1,-1 0 0,1 0-1,-1 0 1,1 0-1,-1 0 1,1 0-1,0 0 1,-1 0-1,1 0 1,-1 0 0,1 0-1,0 0 1,-1 0-1,1 0 1,0-1-1,-1 1 1,1 0 0,-1 0-1,1 0 1,0-1-1,0 1 1,-1 0-1,1-1 1,0 1 0,-1 0-1,1-1 1,-16-12 6,0 0 1,2-1 0,0-1 0,0 0 0,-20-32-1,-49-91-145,77 127 74,-24-42-6,2-2 1,-33-94 0,51 94-70,10 53 54,0 0 0,0-1-1,0 1 1,0 0-1,0 0 1,0 0 0,0 0-1,1 0 1,-1 0-1,1 0 1,-1 0 0,1 0-1,0 0 1,0 0-1,0 0 1,0 0 0,0 0-1,0 0 1,1 1-1,-1-1 1,1 1-1,-1-1 1,3-2 0,17-3-378,0 1 0,1 0 0,-1 2 1,1 0-1,0 1 0,0 2 0,40 1 1,-60 0 283,0-1 0,-1 1 0,1 0 0,0 0 1,-1 0-1,1 0 0,0 0 0,-1 0 0,1 0 0,0 0 1,-1 1-1,1-1 0,0 1 0,-1-1 0,1 1 0,-1-1 1,1 1-1,-1 0 0,1 0 0,-1 0 0,0 0 1,1 0-1,-1 0 0,0 0 0,0 1 0,0-1 0,1 0 1,-2 1-1,1-1 0,0 1 0,0-1 0,0 1 0,-1-1 1,1 1-1,0-1 0,-1 1 0,0 0 0,1-1 1,-1 4-1,1 22-3741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36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0 833 5673,'0'0'4258,"56"-37"-3667,176-121-131,-205 138-313,41-38 0,-59 49-84,-2 0 0,1-1 0,9-15 1,-6 8 4,-2 2 27,0-1 1,-1 0-1,-1-1 0,-1 1 0,0-1 1,-1-1-1,6-32 0,-6 2 146,-1-78 0,-4 118-229,0 0 0,0 1 0,-1-1-1,0 0 1,-1 0 0,0 0 0,0 1 0,0-1-1,-1 1 1,0-1 0,-1 1 0,-4-7-1,5 11 19,0-1-1,0 0 0,0 1 0,-1 0 1,0 0-1,1 0 0,-1 0 0,0 1 0,-1-1 1,1 1-1,0 0 0,-1 0 0,1 1 1,-1-1-1,1 1 0,-1 0 0,0 0 1,1 1-1,-1-1 0,-9 1 0,9 0-20,-1-1-1,0 1 1,1 0 0,-1 1-1,0-1 1,1 1 0,-1 0-1,1 1 1,-1-1-1,1 1 1,-1 0 0,1 0-1,0 1 1,0 0 0,0 0-1,1 0 1,-1 0-1,1 1 1,-1 0 0,1 0-1,0 0 1,0 0 0,1 0-1,0 1 1,-1 0-1,1 0 1,1 0 0,-1 0-1,-3 10 1,-1 4 5,0 0 0,1 0 1,1 0-1,0 1 0,2-1 0,-2 29 0,5 127 232,2-85-82,2-27 176,2-1-1,3-1 0,23 80 0,12 86 500,-9 255 257,-35-278-1423,-11-202-406,1-3 220,0 0 0,0 0 1,0-1-1,1 0 0,-1-1 1,0 0-1,1-1 0,0 0 1,-16-9-1,-37-27-5247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36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9602,'0'0'1520,"409"0"-1352,-293 0-80,-13 0-24,-8-4-64,-19-10-408,12-5-784,-26 1-848,-21-1-2825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37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1 971 7642,'0'0'3996,"59"-35"-3306,190-114-287,-226 137-318,-1-2-1,-1-1 1,0 0 0,-1-2 0,-1 0 0,19-21-1,-20 18 11,-7 8 28,0-1 1,-1 0 0,0 0-1,-1-1 1,0 0 0,-1-1-1,-1 1 1,-1-2-1,0 1 1,-1-1 0,0 0-1,-1 0 1,-1 0-1,-1 0 1,1-31 0,-1 14 92,-4-49 0,0 71-186,1-1-1,-2 1 1,1-1-1,-2 1 1,1 0-1,-2 0 0,-9-18 1,6 14 10,-1 1 1,-1 0-1,0 1 1,-1 0 0,-23-22-1,28 30-20,0 0-1,-1 1 1,0-1 0,0 1-1,0 1 1,0-1-1,-1 1 1,1 0 0,-1 1-1,0 0 1,1 0-1,-1 1 1,0 0 0,-13 0-1,17 1-17,-6-1 3,0 1-1,1 1 0,-1 0 1,-12 3-1,18-3-2,0 0 1,0 1-1,1 0 1,-1 0-1,1 0 1,-1 0-1,1 0 1,0 1-1,0 0 1,0-1-1,0 1 1,0 0-1,-2 4 1,-6 9 3,2-1-1,0 1 1,1 0 0,1 1 0,0 0-1,1 0 1,1 0 0,1 1 0,-4 33-1,1 17 34,4 86 0,4-112 5,-2-18-19,0 43 159,3 0 0,3 0 0,18 95 0,50 104 614,12 55-86,-72-255-607,-2 0 1,4 128-1,-15-56-524,-32-136-1107,25-2 1297,1-1 0,-1 0 1,1 0-1,0 0 0,-1-1 0,1 0 0,0 0 0,0-1 0,0 0 0,0 0 0,1 0 0,-9-7 0,-6-6-982,1 0 1,-17-21-1,-1 0-1756,-32-28-3756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3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0 148 10882,'0'0'2281,"233"-18"-2201,-152 13-32,8-4-48,-7 0-16,7-5-752,20-19-881,-20 1-903,-28 4-4154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37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76 1 7162,'0'0'7705,"0"152"-7705,0-87 64,-14-1-56,7 6-8,0-6-392,-6 19-744,-1-13-1233,-7-10-2304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38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303 0 5841,'0'0'9218,"-22"30"-9062,-8 5-51,9-10 50,0 0-1,2 2 1,1 0-1,-27 55 1,22-30 110,2 0 1,3 2-1,2 0 0,2 1 1,3 0-1,2 1 1,3 0-1,0 75 0,5-70-261,-1-21-3,5 41 0,-2-70-42,0 0 0,1-1 0,0 1 0,1-1 0,0 0 1,1 0-1,0 0 0,9 16 0,-5-14-220,0 1 0,1-1 0,1-1 1,0 1-1,14 11 0,-19-19-28,0 0 1,0 0-1,0-1 0,1 0 0,-1 0 1,1-1-1,0 0 0,0 1 0,0-2 0,0 1 1,0-1-1,0 0 0,0 0 0,9-1 1,14 0-2302,-1 0-546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39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8130,'0'0'4133,"18"19"-3491,1-1-412,-7-8-87,-1 0 1,-1 0-1,0 1 0,-1 1 1,0 0-1,0 0 0,-2 0 1,1 1-1,5 15 0,0 3 167,-1 0 0,-1 1 0,-2 0 0,-1 1 0,-2 0 0,-1 0 0,1 36 0,-5-32-216,0 39-9,-1-71-73,-1-1 1,1 0-1,-1 1 0,0-1 1,0 0-1,0 0 0,-1 0 1,1 0-1,-1 0 0,0 0 1,0 0-1,-1 0 0,-3 4 1,4-6-28,0-1 1,0 1 0,0-1 0,0 0-1,0 0 1,0 0 0,-1 0-1,1 0 1,0-1 0,-1 1 0,1-1-1,-1 1 1,1-1 0,-3 0-1,4 0 4,0 1-1,0-1 1,0 0-1,0 0 0,0 0 1,0 0-1,0 0 0,1-1 1,-1 1-1,0 0 1,0 0-1,0 0 0,0-1 1,0 1-1,1 0 1,-1-1-1,0 1 0,0-1 1,1 1-1,-1-1 0,0 1 1,1-1-1,-1 0 1,0 1-1,1-1 0,-1 0 1,1 0-1,-1 1 0,1-1 1,-1 0-1,1 0 1,0 0-1,-1 1 0,1-1 1,0 0-1,0-1 1,-1-13-77,2 0 1,0 0 0,0 0 0,7-24-1,-5 30 78,0 1-1,0 0 0,1 0 1,1 1-1,-1-1 0,1 1 1,0 0-1,1 0 0,9-9 1,289-306 83,-304 322-53,0 0-1,0 0 1,0-1-1,0 1 0,0 0 1,1 0-1,-1 0 1,0 0-1,0 0 1,0 0-1,0 0 1,0 0-1,0 0 1,0 0-1,0 0 1,1-1-1,-1 1 1,0 0-1,0 0 0,0 0 1,0 0-1,0 0 1,0 0-1,0 0 1,1 0-1,-1 0 1,0 0-1,0 0 1,0 0-1,0 0 1,0 0-1,0 0 1,1 0-1,-1 0 0,0 1 1,0-1-1,0 0 1,0 0-1,0 0 1,0 0-1,0 0 1,0 0-1,1 0 1,-1 0-1,0 0 1,0 0-1,0 0 1,0 1-1,0-1 0,0 0 1,0 0-1,0 0 1,0 0-1,0 0 1,0 0-1,0 0 1,0 1-1,0-1 1,0 0-1,0 0 1,3 15 402,-3 28-405,0-32 158,0 268 365,0-275-605,0 1 0,0 0 0,1 0 0,-1 0 0,1-1-1,0 1 1,0 0 0,1-1 0,0 1 0,-1-1 0,2 1 0,-1-1 0,0 0 0,1 0 0,0 0-1,0 0 1,3 3 0,-3-5-188,0 1-1,0-1 0,1 0 1,-1 0-1,0-1 1,1 1-1,0-1 1,-1 1-1,1-1 0,0 0 1,-1-1-1,1 1 1,0-1-1,0 1 0,0-1 1,-1 0-1,1 0 1,0-1-1,0 1 0,0-1 1,4-1-1,-5 1-74,0 0-1,0 0 1,-1 0-1,1 0 1,0-1 0,-1 1-1,1-1 1,-1 0-1,1 1 1,3-5-1,17-28-5526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39.3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6209,'0'0'6371,"28"44"-5499,93 146-196,-105-163-504,-1 1 0,-1 0 0,-2 1 0,-1 0 0,-1 1 0,10 52-1,-13-28 365,-3 1-1,-2 67 0,-3-73-172,2-5-141,-2 0 0,-2 0 0,-2 0 0,-2 0 0,-19 63 0,-111 243-977,131-336 29,-1-1-1,0 0 0,-1 0 1,-1 0-1,-13 15 1,0-14-3510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0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6689,'0'0'5106,"62"8"-4450,197 28 65,176 11 1565,-424-46-2745,24 1 248,-11-4-5820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0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6001,'0'0'7250,"253"18"-6914,-199-18-136,1 0-120,-1 0-80,-6 0-32,-7 0-464,7 0-712,-7 0-985,-21-14-952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5:16.1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0 128 4337,'0'0'3529,"255"-84"-3457,-198 68-72,11 1-384,-18 5-865,-6 7-1543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0.9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505 1 8034,'0'0'5689,"-1"18"-5090,1-13-556,-1 12 169,0 0 0,-1 0 0,-1 0 0,-1 0 0,-1-1 0,0 1 0,-9 19 0,-72 137 1227,-187 422 306,165-345-3897,106-245 939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1.4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636 259 7562,'0'0'4950,"-7"-25"-4345,-24-76 248,30 99-774,0-1 0,-1 0 0,1 1 0,0-1 0,-1 1 0,0 0 0,1-1 0,-1 1 0,0 0 0,0 0 0,0 0 0,-1 0 0,1 0 0,0 1 0,-1-1 0,1 1 0,-1-1 0,1 1 0,-1 0 0,0 0 0,1 0 0,-1 0 0,0 1 0,0-1 0,0 1 0,0 0 0,1-1 0,-1 1 0,0 1 0,-4-1 0,-6 0 195,1-1-216,0 0 0,-1 1 0,1 0 0,0 1 0,-1 0 0,1 1 0,0 1 0,0 0 0,0 0 0,1 1 1,-1 1-1,1 0 0,0 0 0,-18 13 0,-1 4-44,0 2 1,2 1 0,0 1 0,2 1-1,1 2 1,-27 39 0,39-49 30,1 1 0,1 1-1,1-1 1,1 1 0,1 1 0,0 0 0,2 0 0,1 1 0,0-1-1,2 1 1,-2 36 0,5-37-14,0-6-22,0 0 1,1 0 0,4 28-1,-3-39-12,-1 0 0,1 0 0,0-1 0,0 1 0,0 0 0,1-1 0,-1 1 0,1-1 0,0 0 0,1 0 0,-1 0 0,1 0 0,-1 0 1,1-1-1,7 5 0,0-1 1,-1-2 1,1 1-1,0-1 1,0-1-1,0 0 1,1-1-1,-1 0 1,19 2-1,10-1 57,48-2-1,-82-2-44,14-1 16,0-1 1,0-1-1,-1-1 0,1 0 1,-1-2-1,0 0 1,0-1-1,0-1 0,-1-1 1,-1-1-1,1 0 0,15-13 1,-4 1-2,-1-2 0,0 0 1,-2-2-1,-1-1 0,39-54 1,-51 60-106,0-1 0,-1-1 1,-1 0-1,-1-1 0,-1 0 1,-1 0-1,-1-1 0,-2 1 1,0-2-1,-1 1 0,-2 0 0,-1-1 1,0 1-1,-2-1 0,-5-27 1,5 45-28,0 1 1,-1 0 0,0 0 0,-1 0-1,1 0 1,-1 1 0,0-1-1,-1 1 1,1 0 0,-1 0-1,-1 0 1,1 0 0,-1 0 0,0 1-1,0 0 1,-1 0 0,1 1-1,-1-1 1,-13-6 0,3 3-549,0 1-1,-1 1 1,0 0 0,0 1-1,0 1 1,-1 1 0,-18-2 0,-46 2-6168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2.6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6857,'0'0'1998,"6"21"-1727,9 37 1017,11 80 0,-23-97-653,-3-26-482,1 0 0,0 0 1,1-1-1,1 1 0,0-1 0,1 0 1,1 0-1,8 18 0,-12-31-141,1 1 0,0-1 0,-1 1 0,1-1 0,0 0-1,0 1 1,0-1 0,0 0 0,0 0 0,0-1 0,0 1-1,1 0 1,-1-1 0,0 1 0,0-1 0,0 0 0,1 1 0,-1-1-1,0 0 1,3-1 0,0 1 7,0 0-1,0 0 1,1-1-1,-1 0 1,0 0 0,0-1-1,0 1 1,7-4-1,31-22 173,56-45 0,-32 22-126,-15 14-317,-2-3-1,63-63 1,-102 77-1174,-11 24 1300,1 0 0,-1 0 0,0 1 0,0-1 0,0 0 0,0 0 0,0 1-1,1-1 1,-1 0 0,0 0 0,-1 1 0,1-1 0,0 0 0,0 0 0,0 1 0,0-1-1,-1 0 1,1 0 0,0 1 0,0-1 0,-1 0 0,1 1 0,-1-1 0,1 1 0,-1-1 0,1 0-1,-1 1 1,0-2 0,-22 1-3556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3.0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1 152 7162,'0'0'3822,"20"20"-3221,68 64 159,-77-74-513,1-1-1,0 1 0,1-2 1,-1 0-1,2 0 0,21 9 0,0-1 133,-25-12-350,0 0 0,0-1 1,0 0-1,0-1 0,1 0 0,-1 0 0,1-1 0,-1 0 0,1-1 0,-1 0 0,1-1 0,17-3 0,-25 2-50,1 0 1,0 0-1,-1-1 0,1 1 1,-1-1-1,0 0 1,0 0-1,0 0 1,0 0-1,-1 0 0,1-1 1,-1 1-1,0-1 1,0 1-1,0-1 0,-1 0 1,3-5-1,2-7-199,-1 1-1,-1-1 1,4-20 0,4-90-2136,-11 43-2394,-1 76 1699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3.5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42 169 5401,'0'0'5045,"36"-7"-4421,108-23-9,-139 29-530,0 0-1,-1 0 1,1 0-1,0-1 1,-1 1-1,1-1 1,-1 0 0,1-1-1,-1 1 1,0-1-1,0 1 1,0-1-1,-1 0 1,1-1-1,5-5 1,-8 6 6,1-1-1,-1 1 1,0 0-1,0-1 1,0 1 0,-1 0-1,1-1 1,-1 1-1,0-1 1,0 1 0,0-1-1,0 1 1,-1-4-1,0-13 275,0 19-352,1 0-1,0 0 1,-1 0 0,1 0-1,-1 0 1,1 0 0,-1 0-1,1 0 1,-1 0-1,0 0 1,0 0 0,1 0-1,-1 0 1,0 1 0,0-1-1,0 0 1,0 1-1,0-1 1,0 0 0,0 1-1,0-1 1,0 1 0,0 0-1,0-1 1,-1 1-1,1 0 1,0-1 0,0 1-1,0 0 1,0 0 0,0 0-1,-3 1 1,-50 0-25,42 0 7,3 1 10,0-1 1,0 2-1,1-1 0,-1 1 1,1 1-1,-1-1 0,1 2 0,1-1 1,-1 1-1,0 0 0,1 0 0,0 1 1,0 0-1,1 0 0,0 1 0,-11 14 1,10-11 42,0 0 1,0 0-1,1 1 1,0-1 0,1 1-1,0 0 1,1 1 0,0-1-1,1 1 1,0 0-1,1 0 1,-1 16 0,3-3-10,3 33 50,-2-55-86,0 1-1,0-1 1,0 0-1,0 0 1,1-1 0,-1 1-1,1 0 1,0 0-1,0-1 1,0 1-1,0-1 1,0 1-1,1-1 1,-1 0 0,6 3-1,6 4 3,0-1-1,1 0 1,0-2 0,1 1-1,0-2 1,0 0 0,0-1-1,27 3 1,10-2-478,73-3 0,-76-2-290,-27 0-89,1 0 0,-1-1 0,0-2-1,0 0 1,-1-2 0,1 0 0,25-10 0,-4-4-4946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4.3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9714,'0'0'2879,"20"20"-2231,60 66 93,-70-75-494,-2 0 0,1 1 1,-1 1-1,-1-1 1,-1 1-1,1 0 0,5 21 1,-8-23-137,0 0 0,1 0 0,0 0 0,1-1 0,7 11 1,-13-21-111,1 0-1,-1 0 1,0 0 0,1 0 0,-1 1 0,1-1 0,-1 0 0,1 0 0,-1 0 0,0 0 0,1 0 0,-1 0 0,1 0 0,-1 0 0,1-1 0,-1 1 0,0 0 0,1 0 0,-1 0 0,1 0 0,-1-1 0,0 1-1,1 0 1,-1 0 0,0 0 0,1-1 0,-1 1 0,0 0 0,1-1 0,-1 1 0,0 0 0,0-1 0,1 1 0,-1 0 0,0-1 0,0 1 0,0-1 0,1 1 0,-1 0 0,0-1 0,0 1 0,0-1 0,0 0 0,13-25 6,-11 21 2,-1 5-8,13-29 56,30-45 0,-40 68-71,0 0 1,1 0-1,0 0 1,0 0-1,1 1 1,0-1-1,-1 2 1,2-1-1,-1 1 1,0-1-1,1 2 1,0-1-1,9-3 1,-14 7 23,1-1 0,-1 1 1,0 0-1,0 0 0,0-1 1,0 1-1,1 1 0,-1-1 1,0 0-1,0 1 1,0-1-1,0 1 0,0-1 1,0 1-1,0 0 0,0 0 1,0 0-1,0 0 1,0 0-1,0 1 0,-1-1 1,1 0-1,0 1 0,-1-1 1,0 1-1,1 0 1,-1 0-1,0-1 0,0 1 1,2 3-1,3 8 122,0-1 0,-1 1-1,6 26 1,-1-7-31,-10-30-85,0-1-10,0 1 0,1-1 1,-1 0-1,0 0 0,0 1 0,1-1 1,-1 0-1,1 0 0,-1 1 0,1-1 1,-1 0-1,1 0 0,0 0 0,-1 0 1,1 0-1,0 0 0,0 0 0,0 0 1,0 0-1,0 0 0,2 1 0,0-5-17,0 0-1,0 0 0,-1 0 0,1 0 1,-1-1-1,0 1 0,0-1 0,0 1 1,2-7-1,4-4 5,-1 3 18,6-13-27,2 1 0,0 1 0,2 1 0,19-21 0,-31 37 13,1 0 1,0 0-1,0 0 1,1 1-1,-1 0 1,1 0-1,0 0 1,0 1-1,0 0 1,1 0-1,-1 1 1,1 0-1,-1 0 1,1 1-1,0 0 1,-1 0-1,1 1 1,15 1-1,-19 0 21,0 0 0,-1 1 0,0-1 0,1 0 0,-1 1 0,0 0 0,1 0 0,-1 0 0,0 0 0,-1 1 0,1-1 1,0 1-1,-1-1 0,1 1 0,-1 0 0,3 5 0,30 54 190,-27-43-273,-1 0 1,-1 1-1,-1-1 1,0 1-1,-2 0 1,0 1 0,0 26-1,-2 36-8133,-1-82 7915,0 11-6019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4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4625,'0'0'6892,"36"13"-6293,114 44 36,-144-55-546,1 0 0,-1 1 0,-1-1 1,1 1-1,0 1 0,-1-1 0,1 1 0,-1 0 1,0 0-1,-1 0 0,9 10 0,0 1 266,-3-4-159,-1 0 0,0 1 0,-1 1-1,0-1 1,0 1 0,-2 1 0,0-1 0,0 1-1,5 19 1,-11-33-166,0 1 1,0-1-1,0 1 0,0-1 1,0 1-1,0-1 0,0 0 1,0 1-1,0-1 0,0 1 1,0-1-1,0 1 0,-1-1 1,1 0-1,0 1 0,0-1 1,0 1-1,-1-1 0,1 0 1,0 1-1,0-1 0,-1 0 1,1 1-1,0-1 0,0 0 1,-1 0-1,1 1 0,-1-1 1,1 0-1,0 0 0,-1 1 1,0-1-1,-20 4 228,-33-7-514,41 2 356,-122 0 92,133 1-191,0 1-1,0-1 1,0 1 0,0-1-1,1 1 1,-1 0-1,0 0 1,0 0 0,1 0-1,-1 0 1,1 0-1,-1 0 1,1 1 0,-1-1-1,1 0 1,0 1-1,-1-1 1,1 1 0,0 0-1,0-1 1,0 1 0,1 0-1,-1 0 1,0 0-1,1-1 1,-1 1 0,1 0-1,-1 0 1,1 0-1,0 3 1,-4 69-81,4-64 21,1-9 50,1 0 0,0 0-1,-1 0 1,1 0 0,0-1 0,0 1 0,-1-1-1,1 1 1,0-1 0,0 0 0,0 1-1,0-1 1,0 0 0,0 0 0,0-1 0,-1 1-1,4-1 1,3 1-49,4 0-165,1-1 1,-1 0 0,0 0-1,1-1 1,-1-1-1,0 0 1,0-1-1,-1 0 1,1-1-1,-1 0 1,0-1-1,0 0 1,-1-1-1,0 0 1,0 0-1,0-1 1,15-18-1,13-11-1700,-2-1-1,41-59 1,-26 14-2930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5.2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5449,'0'0'7062,"17"51"-6126,55 168-121,-57-170-312,-3 1 0,12 89 0,-14-67-103,2 28 265,-10-65-351,2-1 0,2 1 0,11 38 0,-17-72-305,1 1 0,-1-1 0,0 0 0,1 0-1,-1 0 1,1 1 0,-1-1 0,1 0 0,0 0 0,-1 0 0,1 0 0,0 0 0,0 0 0,0 0 0,0-1 0,0 1 0,0 0 0,0 0-1,2 1 1,-2-2-5,0 0 0,-1 0 0,1 0-1,0 0 1,0 0 0,0-1 0,0 1 0,0 0-1,0 0 1,-1 0 0,1-1 0,0 1-1,0 0 1,0-1 0,-1 1 0,1-1 0,0 1-1,-1-1 1,1 0 0,1 0 0,27-41 89,-28 41-89,44-70-118,3 2 1,3 1 0,3 3-1,79-73 1,-85 100-4424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5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6913,'0'0'8370,"82"180"-7930,-41-152-120,-7-1-224,7-3-96,0-6-120,-7-4-408,-7-10-736,7-4-1200,-13 0-1425,-14-23-2513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6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0 218 8194,'0'0'4954,"25"-17"-4404,78-51 96,-100 66-586,1-1 0,-1 1 0,0-1 0,1 0 0,-1 0 0,0 0 0,-1 0 0,1 0 0,-1 0 0,1-1 0,-1 0 0,0 1 0,0-1 0,0 0 0,-1 0 0,0 0 0,1 0 0,-1 0 0,-1 0 0,1 0 0,-1-1 0,1 1 0,-1 0 0,0 0 0,-1 0 0,1-1 0,-2-6 0,0-13 255,2 23-181,-5 1-133,0 1 0,0-1 0,0 0 0,0 1 0,0 0 0,0 0 0,0 1 0,0 0 0,1-1 0,-1 1 0,0 1 0,1-1 0,0 1 0,-1 0 0,1 0 0,-3 3 0,1 0 21,2-1 0,-1 1 0,1 0 0,0 1 0,0-1-1,1 1 1,-1-1 0,2 1 0,-5 13 0,1 9 224,1 1 0,1-1 1,2 0-1,1 41 0,2-56-61,-1-10-146,0-1 0,0 0-1,1 0 1,0 1 0,-1-1 0,1 0-1,1 0 1,-1 0 0,0 0 0,1 0-1,-1 0 1,1-1 0,0 1-1,0 0 1,0-1 0,0 1 0,3 1-1,2 2 3,-1-1 0,1 0 1,0 0-1,1-1 0,-1 0 0,13 4 0,3 1-31,1-2 1,0-1-1,44 6 1,10-7-1525,99-6-1,-121-4-1529,-13-7-1921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5:16.5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347 78 2761,'0'0'4004,"-25"-13"-3800,-78-37-35,97 48-162,0-1 1,1 1 0,-1 0-1,0 1 1,0-1 0,0 1 0,0 0-1,-1 1 1,1 0 0,0-1 0,0 2-1,0-1 1,0 1 0,0 0 0,0 0-1,0 1 1,0 0 0,0 0-1,0 0 1,1 1 0,-1-1 0,1 2-1,0-1 1,0 0 0,0 1 0,0 0-1,0 0 1,1 0 0,-7 9 0,6-8 6,1 1 1,0 0 0,0 0 0,0 0-1,1 1 1,-1-1 0,2 1-1,-1 0 1,1 0 0,0 0 0,0 0-1,1 0 1,0 0 0,0 0 0,1 0-1,0 1 1,0-1 0,0 0 0,1 0-1,3 11 1,-3-16-13,0 0 0,0-1 0,0 1 0,0 0 0,0 0 0,0-1 0,1 1 0,-1-1 1,1 0-1,-1 1 0,1-1 0,-1 0 0,1 0 0,0 0 0,0 0 0,0 0 0,0 0 0,-1 0 0,1-1 0,0 1 0,0-1 0,0 1 0,0-1 0,3 0 0,56 4 56,-53-4-34,3 0-45,0-1-1,0 1 0,0-2 0,0 1 0,-1-2 0,1 1 1,0-1-1,-1-1 0,0 0 0,0-1 0,0 0 0,0 0 1,-1-1-1,0 0 0,0-1 0,0 1 0,-1-2 0,8-8 1,-12 12-213,-1 0 0,0 0 1,0 0-1,-1 0 0,1 0 1,-1-1-1,0 1 0,3-9 0,1-1-2443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6.6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205 158 10234,'0'0'2043,"24"50"-1647,78 169-124,-89-193-246,99 228 877,-90-194 98,25 108 1,-43-138-715,-5-25-230,2-1-1,-1 0 1,0 0 0,1 0-1,0 0 1,0 0-1,0 0 1,0-1 0,4 6-1,-4-7 192,-1-5 102,-4-30-252,0-1 0,-2 2 0,-2-1 0,-1 1 0,-1 0 0,-20-40 0,-2-13-145,10 16-83,2 0 1,3-1-1,4 0 1,2-1 0,-1-132-1,12 198 109,0 1-1,1 0 0,0 0 1,-1 0-1,2 0 1,-1 0-1,0 0 0,1 0 1,0 0-1,0 0 1,0 1-1,0-1 0,0 1 1,1-1-1,0 1 0,0 0 1,0 0-1,0 0 1,0 1-1,0-1 0,1 1 1,-1-1-1,1 1 0,0 0 1,-1 1-1,1-1 1,0 0-1,0 1 0,6-1 1,2-1-7,1 0 0,-1 1 0,1 1 0,-1 0 0,1 1 0,-1 0 0,1 1 0,0 0 0,12 3 0,-22-3 38,1 0 1,-1 1-1,0-1 0,1 1 0,-1-1 0,0 1 1,0 0-1,0 0 0,0 0 0,-1 0 0,1 1 1,-1-1-1,1 1 0,-1 0 0,0 0 0,0-1 1,0 2-1,0-1 0,-1 0 0,1 0 0,-1 0 1,1 1-1,-1-1 0,0 5 0,1 1 130,0 0 1,-1 0-1,0 0 0,-1 0 0,0 0 0,-1 0 0,0 0 0,-3 15 0,3-21-98,0 0-1,-1 1 1,1-1-1,-1 0 1,0 0-1,0 0 1,0 0-1,0 0 1,0-1-1,-1 1 1,1-1-1,-1 1 1,0-1-1,1 0 1,-1 0-1,0 0 1,-1 0-1,-3 1 1,-9 4 30,0-1 0,-26 7 0,28-9-32,-37 7-646,1-2 1,-2-2-1,1-3 1,-1-2-1,-90-8 1,88-3-2088,22-8-1402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7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60 4825,'0'0'6812,"36"41"-6113,113 131 17,-138-159-556,-1 0 0,0 1 0,-1 0 0,9 20 0,-15-26-45,-1 0 1,1 0-1,-1 0 0,-1 0 0,1 8 0,8 32 276,-2-34 509,-3-28-552,-4-39-263,-1 46-19,-2-84-45,-1 39-131,3 0 0,7-54-1,-6 101 21,-1 0-1,1 0 0,0 0 0,1 1 0,-1-1 0,1 0 1,0 1-1,0-1 0,0 1 0,1 0 0,-1 0 1,1 0-1,0 0 0,0 0 0,1 1 0,-1-1 0,7-4 1,-5 5-329,1 0 1,0 0 0,1 1 0,-1-1 0,0 1-1,1 0 1,-1 1 0,1 0 0,0 0-1,-1 0 1,13 1 0,10 0-2143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7.3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233 153 4761,'0'0'9410,"7"-14"-8690,-1 4-527,-2 5-60,-1-1-1,0 0 0,0 0 0,0 0 0,-1 0 0,1 0 0,-2-1 1,1 1-1,-1-1 0,0 1 0,0-1 0,0 0 0,-2-12 0,1 17-111,-1 1-1,1-1 1,-1 1-1,0-1 1,1 1-1,-1 0 1,0-1-1,0 1 1,0 0-1,0 0 1,0 0-1,0-1 1,0 1-1,0 0 1,-1 0-1,1 1 1,0-1-1,-1 0 1,1 0-1,-1 1 1,1-1-1,0 1 1,-1-1-1,1 1 1,-1-1-1,0 1 1,-1 0-1,-49-2 73,37 3-100,8-1-25,1 1 0,-1 0 0,0 1-1,1 0 1,-1 0 0,1 0 0,0 1-1,-1-1 1,1 2 0,1-1 0,-1 1-1,0-1 1,1 2 0,0-1-1,0 0 1,0 1 0,0 0 0,1 0-1,0 1 1,-6 8 0,4-4 10,0 1 0,0-1 0,1 1 1,0 0-1,1 0 0,1 0 0,-1 1 0,2-1 1,0 1-1,-2 22 0,4-32 26,0 0 0,0 0 1,0 0-1,0 0 0,0 0 0,0 0 1,0 0-1,1 0 0,-1-1 0,1 1 1,-1 0-1,1 0 0,0 0 0,0 0 1,0-1-1,0 1 0,0 0 0,0-1 1,3 4-1,-1-4 3,0 0 0,0 0 1,0 0-1,1 0 0,-1 0 0,0 0 1,1-1-1,-1 0 0,0 0 0,1 0 1,3 0-1,14 0-23,-7 0-57,1 0-1,-1-1 1,15-2-1,-24 2 29,0-1-1,1 1 0,-1-1 1,0 0-1,0-1 0,0 1 1,-1-1-1,1 0 0,-1 0 1,1 0-1,5-7 0,9-11-1040,-1 0-1,-1-1 0,-1-2 0,22-41 0,-11 21-3229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7.9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134 174 3977,'0'0'8235,"29"-16"-7443,90-52-201,-117 66-548,1 0-1,0 0 1,-1 0-1,1 0 1,-1 0 0,0 0-1,1-1 1,-1 1-1,0-1 1,0 1 0,-1-1-1,4-5 1,-5 6 8,0 0 0,1 0 1,-1 0-1,0 1 0,0-1 0,0 0 1,0 0-1,0 0 0,0 0 0,-1 0 0,0-3 1,-1-6 249,2 10-284,-1 0 0,1 0 1,-1 0-1,0 0 0,1 0 1,-1 0-1,0 0 0,0 0 0,0 0 1,1 0-1,-1 0 0,0 1 1,0-1-1,0 0 0,0 1 1,0-1-1,0 1 0,-1-1 1,1 1-1,0 0 0,0-1 1,0 1-1,0 0 0,-1 0 1,1-1-1,0 1 0,0 0 1,0 0-1,-1 1 0,1-1 1,0 0-1,-1 0 0,-48 5-162,40-2 65,1 1 0,-1-1 1,1 1-1,0 1 0,0 0 0,1 0 0,-1 1 0,1 0 0,0 0 0,1 1 0,0 0 0,0 0 0,0 1 0,-10 15 1,10-13-10,0 1 0,1 0 1,0 1-1,0-1 1,1 1-1,1 0 0,0 0 1,1 0-1,0 1 1,1 0-1,-1 19 0,3-31 64,1 0 0,-1-1-1,1 1 1,-1 0-1,0 0 1,1 0-1,0-1 1,-1 1 0,1 0-1,-1-1 1,1 1-1,0 0 1,0-1-1,-1 1 1,1-1-1,0 1 1,0-1 0,-1 0-1,1 1 1,0-1-1,0 0 1,0 1-1,0-1 1,0 0-1,0 0 1,0 0 0,-1 0-1,1 0 1,2 0-1,35 1-210,-31-1 162,12 0-10,-5 0 103,0 1 0,-1-2 1,1 0-1,-1 0 0,1-2 1,-1 1-1,23-9 1,-32 9 21,1 0 1,-1 0 0,0 1-1,0-1 1,1 1-1,-1 0 1,0 0 0,1 1-1,-1-1 1,1 1 0,-1 0-1,1 0 1,-1 1 0,1-1-1,-1 1 1,0 0-1,1 0 1,-1 0 0,0 1-1,0 0 1,1-1 0,-1 2-1,-1-1 1,1 0 0,0 1-1,0-1 1,-1 1-1,0 0 1,0 1 0,1-1-1,-2 0 1,1 1 0,0-1-1,-1 1 1,3 4 0,5 14 214,-1 0 0,-1 0 0,0 1 0,-2 0 0,-1 0 0,4 39 0,-2 146 950,-7-170-1012,0-17 3,-2 0 0,0 0-1,-1 0 1,-1-1 0,-1 0 0,-1 1-1,-1-2 1,-1 1 0,0-1-1,-1 0 1,-2-1 0,0 0-1,0 0 1,-2-1 0,0-1 0,-1 0-1,0-1 1,-1-1 0,-32 24-1,40-34-119,1-1 1,-1 1-1,0-1 0,1 0 0,-1-1 0,-1 0 0,1 0 0,0 0 0,0-1 0,-9 0 0,12 0-79,0-1 1,0 0-1,-1 0 1,1-1-1,0 1 1,0-1-1,0 0 1,0 0-1,0 0 1,0-1-1,1 1 1,-1-1-1,0 0 1,1 0-1,-1 0 1,1-1-1,0 1 1,-1-1-1,-2-3 1,-6-11-189,1-1 1,0 0-1,2 0 0,0-1 1,1 0-1,1-1 0,0 1 0,2-1 1,0-1-1,2 1 0,0-1 1,1 1-1,1-1 0,1 0 1,1 0-1,3-20 0,-2 34 38,0 0 0,0 0 0,1 1 0,-1 0 0,2-1 0,-1 1 0,1 0 0,-1 0 0,2 1 0,-1-1 0,1 1-1,-1 0 1,1 0 0,1 1 0,-1-1 0,1 1 0,6-3 0,16-11-1163,0 2-1,40-16 1,-41 21-105,43-22-3425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8.4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5753,'0'0'7024,"26"32"-6669,81 105 189,-101-130-431,-1 0 0,0 1-1,0-1 1,-1 1 0,0 0-1,0 1 1,0-1 0,-1 1 0,2 12-1,1 2 270,1-3-8,-1-4-77,-1 1 0,0-1 0,-1 1 0,-1 0 0,1 20 0,-4-37 280,1-2-546,0 0-1,-1 0 0,1 0 0,-1 0 1,0 0-1,0 0 0,0 0 0,0 0 1,0 0-1,0 0 0,0-1 0,-1-1 1,-1-9-8,2-30-41,-1 14-19,1 1 1,1 0 0,1-1-1,8-31 1,-8 52-52,1 0 1,-1 0-1,1 0 0,1 0 0,0 1 0,0-1 0,0 1 0,1 0 1,0 0-1,0 0 0,1 1 0,0 0 0,0 0 0,1 0 1,-1 1-1,1 0 0,0 0 0,11-5 0,-14 8-179,0 1 1,0-1-1,0 1 0,0-1 1,0 1-1,1 0 0,-1 1 0,0-1 1,0 1-1,1-1 0,-1 1 0,0 1 1,0-1-1,1 1 0,-1-1 1,0 1-1,0 1 0,0-1 0,0 0 1,0 1-1,0 0 0,0 0 1,0 0-1,5 5 0,13 19-4250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8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132 302 4425,'0'0'7920,"30"-13"-7542,93-42 19,-117 53-286,-1 0-1,1-1 1,-1 1-1,0-1 1,0 0-1,0 0 0,0-1 1,0 1-1,0-1 1,-1 0-1,0-1 1,0 1-1,0-1 1,5-9-1,-2 4 132,-4 4-153,0 0 0,-1 0 0,1 0-1,-1 0 1,0 0 0,-1-1 0,0 1 0,0 0 0,0-1-1,-1-11 1,0 15-74,1 0 0,-1 0-1,-1 0 1,1 0 0,0 0-1,-1 0 1,0 0 0,1 0-1,-1 1 1,0-1 0,0 0-1,-1 0 1,1 1 0,-1-1 0,1 1-1,-1-1 1,0 1 0,0 0-1,0-1 1,0 1 0,0 0-1,0 0 1,-6-3 0,-1 2 32,0 0 1,0 0-1,0 1 1,-1 0-1,1 0 1,-1 1-1,0 1 1,1-1 0,-1 2-1,0-1 1,1 1-1,-1 1 1,1 0-1,-1 0 1,1 1-1,0 0 1,0 0-1,0 1 1,0 0-1,1 1 1,-1 0-1,1 0 1,1 1-1,-1 0 1,1 0-1,-8 9 1,4-3-8,1 0-1,0 0 1,1 1-1,0 1 1,1-1-1,1 1 1,0 1 0,1-1-1,0 1 1,1 0-1,1 0 1,0 1-1,1-1 1,1 1 0,0 20-1,1-17-43,1-15-18,-1 1-1,0-1 1,1 0 0,0 1-1,0-1 1,1 0 0,-1 1-1,1-1 1,0 0-1,0 1 1,0-1 0,0 0-1,1 0 1,0 0-1,0 0 1,0 0 0,0-1-1,1 1 1,-1 0 0,1-1-1,0 0 1,3 4-1,5-1-194,-1 0-1,1 0 1,0-1-1,1 0 1,-1-1-1,1 0 1,0-1-1,-1-1 1,17 2-1,15 1-1433,50-3 0,-90-2 1566,86-2-3181,-12-5-1643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9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519 1 4625,'0'0'11772,"-20"1"-10937,16 0-795,-17 0 111,0 1 0,0 1 0,0 1 0,1 1 0,0 1 0,-22 8 0,-5 9 139,-51 31 0,86-47-283,0 2 1,0-1 0,1 1-1,0 1 1,1 0 0,0 1-1,0 0 1,1 0 0,-8 14-1,16-24-20,0 0 0,0 0-1,1 1 1,-1-1 0,0 1-1,1-1 1,-1 1 0,1-1-1,-1 1 1,1-1 0,0 1-1,-1-1 1,1 1 0,0-1-1,0 1 1,0 0 0,0-1-1,1 1 1,-1-1 0,0 1-1,1-1 1,-1 1 0,1-1-1,-1 1 1,1-1 0,0 1-1,0-1 1,-1 0 0,1 1-1,0-1 1,0 0 0,0 0-1,2 2 1,3 1-33,0-1 1,0 1-1,0-1 1,0 0 0,1-1-1,8 3 1,2 1 79,8 4-50,8 2 8,42 24 1,-67-32 18,0 1 0,-1-1 0,1 2 0,-1-1 0,0 1 0,-1 0 0,0 0-1,0 1 1,0 0 0,8 13 0,-12-16 19,0 0 0,0 0 0,-1 0 0,1 0 0,-1 1 0,0-1 0,0 0 0,-1 0 0,1 1 0,-1-1 0,0 0 0,0 1 0,0-1 0,-1 0 0,0 1 0,0-1 0,0 0 0,0 0 0,0 1 0,-1-1 0,0 0 0,0 0 0,0-1 0,0 1 0,-1 0 0,1-1 0,-1 0 0,0 1 0,0-1 0,0 0 0,0 0 0,-7 3 0,-5 3-175,0-1 1,-1-1-1,0 0 1,0-2 0,-1 1-1,0-2 1,-33 4-1,-63-1-3591,79-11-69,17-11-1184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9.6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523 0 1688,'0'0'14237,"-21"4"-14089,14-3-145,-9 2 20,0-1 1,0 2-1,1 0 0,0 1 1,-1 1-1,2 0 0,-1 1 1,1 0-1,0 1 0,-18 15 1,31-23-23,-9 9 26,0 0 1,0 1-1,1 0 0,-9 12 0,15-18-45,1 0-1,0 0 0,0 0 1,0 0-1,0 1 0,1-1 1,0 0-1,0 1 0,0-1 1,0 1-1,1-1 0,-1 1 1,1-1-1,1 1 0,-1 0 0,2 8 1,-1-11 1,0 0 0,0 1 0,0-1 1,0 0-1,1 0 0,-1 0 0,1 0 0,-1 0 1,1 0-1,0 0 0,0-1 0,0 1 0,0 0 1,0-1-1,0 0 0,0 1 0,0-1 0,5 2 1,51 16-119,-38-14 129,-7-1 30,0 0 1,-1 1 0,1 0 0,-1 1 0,15 10-1,-25-15 61,0 1 0,1-1-1,-1 1 1,0 0-1,0-1 1,-1 1-1,1 0 1,0 0-1,0 0 1,-1 0 0,0 1-1,1-1 1,-1 0-1,0 1 1,0-1-1,0 1 1,0-1-1,-1 1 1,1-1 0,0 1-1,-1-1 1,0 1-1,0 0 1,0-1-1,0 1 1,0 0-1,-1-1 1,1 1 0,-1-1-1,1 1 1,-1-1-1,0 1 1,0-1-1,0 1 1,-2 1-1,0 1-14,0 0 0,-1 0 0,0-1 0,0 1 0,0-1 0,-1 0 0,1-1 0,-1 1 0,-7 4 0,-56 27 66,38-20-85,-15 9-532,-1-2-1,-1-2 0,-1-2 0,-68 16 1,101-32-709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49.9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0 11859,'0'0'6889,"0"315"-6321,0-223-224,0-4-128,-7-1-64,-7-3-152,1-1-48,-1-9-464,7-5-824,-6 19-889,6-24-2880,0-8-4505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4:50.3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13811,'0'0'2817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5:17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1 228 5185,'0'0'1315,"26"11"-1006,83 35 149,-96-40-268,-1 1 0,1 0 0,-1 1 0,0 0 0,-1 1 0,19 18 0,-23-20-65,1 0-1,0-1 1,0 0-1,0 0 1,13 7 0,-20-13 175,-1-18 631,0-311-789,0 327-205,0-1 0,0 1 0,0 0 0,0 0 0,1 0-1,-1 0 1,1 0 0,0 0 0,-1 0 0,1 0 0,0 0 0,0 0 0,0 0-1,1 0 1,-1 0 0,0 1 0,1-1 0,-1 0 0,1 1 0,0-1-1,-1 1 1,1 0 0,0 0 0,0-1 0,0 1 0,0 0 0,0 1-1,0-1 1,0 0 0,0 0 0,0 1 0,3-1 0,4 0-500,0 0 1,0 0-1,0 1 1,0 1-1,0-1 1,17 5-1,5 5-1998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9130,'0'0'2665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7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1065 6465,'0'0'1391,"5"0"-1672,1 1 425,-1-1 1,0 0-1,0-1 0,0 1 1,0-1-1,1 0 0,-1 0 1,0-1-1,-1 1 0,1-1 1,0 0-1,0 0 0,-1-1 1,1 0-1,-1 1 0,7-7 1,23-25 374,-3-2-1,33-45 1,-36 43-383,-10 15-83,-2-2-1,-1 0 1,-1-1-1,-1 0 1,-1-1-1,-1-1 1,12-50-1,-13 27 10,-2-1 0,-2-1 0,-2-75 0,-3 78-47,1 25 4,-2 0-1,-1 0 0,-6-35 0,6 53 5,-1 0 0,0 0 0,0 1 0,0-1 1,-1 0-1,0 1 0,-1 0 0,1 0 0,-1 0 1,-1 0-1,1 0 0,-1 1 0,0 0 0,0 0 0,0 0 1,-8-5-1,9 8 0,1 0 0,0 1 1,0-1-1,0 1 0,-1 0 1,1 0-1,0 0 1,-1 1-1,1-1 0,-1 1 1,1-1-1,-6 2 0,7-1-30,-1 0-1,1 0 1,0 0 0,0 1-1,0-1 1,0 1-1,1-1 1,-1 1 0,0 0-1,0 0 1,0 0-1,0 0 1,1 0 0,-1 0-1,0 0 1,1 1 0,-1-1-1,1 1 1,0-1-1,-1 1 1,1-1 0,-1 3-1,-5 13-12,0-1-1,2 1 1,0 0-1,1 0 1,1 1-1,-2 30 1,5 115 245,2-79-39,2-10-43,3 0 1,3-1-1,4 0 0,27 82 0,55 268 439,-79-313-179,5 210-1,-22-249-266,0-70-156,-1 0 0,1 0-1,-1 0 1,1 0-1,-1 0 1,0 0 0,1 0-1,-1-1 1,0 1 0,0 0-1,0 0 1,1-1-1,-1 1 1,0-1 0,0 1-1,0 0 1,0-1 0,0 0-1,0 1 1,0-1 0,0 0-1,0 1 1,0-1-1,0 0 1,-1 0 0,1 0-1,0 0 1,0 0 0,-2 0-1,-45-1-1603,35 1 953,11 0 563,0-1-1,-1 1 0,1 0 1,0-1-1,-1 1 0,1-1 1,0 0-1,0 0 0,0 0 1,0 0-1,0 0 0,0 0 0,0 0 1,0-1-1,0 1 0,0-1 1,-2-2-1,-23-36-1933,12 16-160,-12-13-2939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0 102 6729,'0'0'3145,"362"0"-2865,-300 0-72,-8 0 24,-6 0-80,0 0-144,-14-10-8,-7-3-112,7-6-472,0-4-560,1 0-544,-15 9-2337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1 10170,'0'0'3249,"-29"44"-3062,-88 144 255,109-175-337,1 0-1,0 1 1,1-1-1,0 1 1,1 0-1,1 1 1,0-1-1,1 1 1,-2 26-1,1-4 129,-14 108 516,6 1 0,10 235 0,6-342-718,1 0 0,2 0 0,2-1 0,1 0 0,2-1 0,2 0 0,30 59 0,-30-69-323,2-2 0,0 0 1,1 0-1,2-2 0,0 0 0,2-1 0,0-1 1,1-1-1,1-1 0,43 26 0,-58-40-359,0-1 0,0-1 0,1 1 0,-1-1 0,1-1 0,0 1 0,0-2 0,0 1 0,0-1 0,0 0 0,11-1 0,2 0-5644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6809,'0'0'2524,"2"0"-2615,0 0 250,0 0 1,0 0 0,0 1-1,1-1 1,-1 1 0,0-1 0,0 1-1,0 0 1,0 0 0,0 0-1,0 0 1,0 0 0,-1 0-1,3 2 1,10 19-40,0 1 0,-1 0 0,-2 1-1,15 44 1,23 105 327,-40-132-192,-3 1 0,-1 0 1,-2 74-1,-3-116-59,-9-7-420,2 2 183,0-2 0,0 1 0,1-1 0,0 0 0,0 0 0,1-1 0,0 0 0,0 0-1,1 0 1,0 0 0,0-1 0,1 1 0,0-1 0,1 0 0,0 0 0,0 0 0,1 0 0,0 0 0,1-1-1,0-13 1,0 17 27,0 0-1,1-1 0,0 1 0,0 0 0,0-1 0,0 1 0,1 0 1,0 0-1,1 0 0,-1 0 0,6-9 0,1 3 12,1 1 1,0 0-1,20-18 0,114-114-66,-141 138 213,8 0 69,-11 18-22,0 434 2085,0-443-2269,0 0-1,0 1 0,0-1 1,0 0-1,1 0 1,0 0-1,-1 0 0,2 0 1,-1 0-1,0 0 1,1 0-1,0 0 0,0-1 1,0 1-1,0-1 1,5 7-1,-3-8-118,0 1 0,-1-1 0,1 1 0,0-1 0,1-1 1,-1 1-1,0 0 0,0-1 0,1 0 0,-1 0 0,1 0 0,-1-1 0,1 0 0,-1 1 0,7-2 1,-6 1-95,1 0 1,-1-1-1,0 0 0,1 0 1,-1 0-1,0 0 1,0-1-1,0 0 1,0 0-1,0 0 1,0-1-1,8-5 1,-1-2-488,0-1 0,0 0 0,10-14 0,-21 24 605,28-32-2773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7578,'0'0'6241,"164"0"-6257,-116 0 16,-7 0 0,-7 5-8,-7-5-160,1 5-200,-1-5-368,0 4-297,1-4-639,-8 5-608,-13-5-3218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9434,'0'0'3226,"4"4"-3539,0 1 327,-1 1 0,1-1 0,-1 1 1,0-1-1,-1 1 0,1 0 0,-1 0 1,0 0-1,-1 0 0,0 1 0,2 12 1,-2 80 747,-2-54-412,1 123 799,1-178-1148,0-1 0,1 1 1,0 0-1,1 0 0,0 0 0,1 0 0,0 0 0,1 1 0,0 0 0,0 0 1,7-9-1,13-15 25,40-44 0,-60 71-32,63-62 29,-61 62-40,0 0-1,0 1 1,0 0-1,0 1 1,1-1-1,0 1 1,0 1-1,15-5 0,-22 8 19,0 0-1,0 0 0,0 0 0,0 0 0,1 0 0,-1 0 0,0 0 0,0 1 0,0-1 0,0 1 1,0-1-1,0 1 0,0-1 0,0 1 0,0-1 0,0 1 0,-1 0 0,1-1 0,0 1 0,0 0 1,0 0-1,-1 0 0,1 0 0,-1-1 0,1 1 0,0 0 0,-1 0 0,0 0 0,1 0 0,-1 1 1,1-1-1,-1 0 0,0 0 0,0 0 0,0 0 0,0 0 0,0 0 0,0 0 0,0 2 0,2 57 296,-3-45-203,2 33 133,0-4-70,-1 1 1,-2 0 0,-2-1 0,-2 1 0,-19 69-1,6-58-88,-65 218 348,72-225-270,2 1 0,3 0 1,-3 82-1,8-89-80,1-28-56,1 1 1,0-1-1,1 1 1,2 16-1,-2-28-10,0 0-1,0 0 1,1 0-1,-1 0 1,1-1-1,0 1 1,0-1-1,0 1 1,0-1-1,1 1 1,-1-1-1,1 0 1,0 0-1,0-1 1,0 1-1,0 0 1,0-1-1,1 0 1,-1 0-1,4 2 1,5 1-127,-1-1 0,1 0 0,0-1 0,0 0 1,0-1-1,0-1 0,0 0 0,0 0 0,0-1 0,0-1 1,1 0-1,-1 0 0,0-1 0,0-1 0,-1 0 0,1-1 1,0 0-1,-1-1 0,0 0 0,0-1 0,-1 0 1,1 0-1,-1-1 0,-1-1 0,1 1 0,-1-2 0,-1 1 1,1-1-1,9-15 0,2-7-1244,-1-1-1,-2-1 1,19-51 0,-12 0-4547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0 624 2905,'0'0'9226,"40"-40"-9198,128-128-34,-110 112-18,-51 50 25,0 0-1,-1 0 1,1 0-1,-1-1 0,0 0 1,-1 0-1,0-1 1,0 1-1,0-1 0,-1 0 1,0-1-1,3-8 1,-3 1 109,-1-1 0,0 1-1,-1-1 1,-1 0 0,-1 0 0,0 0 0,-1 1 0,-1-1 0,0 0 0,-5-16 0,6 30-85,0 0 0,-1 0-1,1 0 1,-1 0 0,1 0 0,-1 0-1,0 1 1,0-1 0,0 0-1,0 1 1,0 0 0,-1 0 0,1-1-1,-1 1 1,1 1 0,-1-1-1,0 0 1,0 1 0,-5-3 0,-1 2-5,1 0 0,-1 0 0,0 1 0,0 0 0,-15 1 0,22 0-18,0 1 1,-1-1 0,1 1-1,0-1 1,0 1-1,0 0 1,0 0-1,0 0 1,1 0-1,-1 0 1,0 0-1,0 1 1,1-1-1,-1 0 1,1 1-1,-1-1 1,1 1-1,-1 0 1,1 0-1,0-1 1,0 1-1,0 0 1,0 0-1,-1 3 1,-15 53 9,7 8 247,4 1 1,5 125 0,2-101 1,-2 5 22,-1-10 19,4 1 0,19 131 0,-13-175-245,65 391 595,-73-433-670,1 0 0,-1 1 0,0-1 0,0 0 0,0 0 0,1 1 1,-1-1-1,-1 0 0,1 0 0,0 1 0,0-1 0,0 0 0,-1 0 1,1 0-1,0 1 0,-1-1 0,1 0 0,-1 0 0,0 0 0,1 0 1,-1 0-1,0 0 0,-1 2 0,1-3-39,0 1 0,-1-1 1,1 0-1,0 0 0,0 1 0,-1-1 0,1 0 0,0 0 1,-1-1-1,1 1 0,0 0 0,0 0 0,-1 0 0,1-1 1,0 1-1,0-1 0,0 1 0,-1-1 0,0 0 1,-12-7-819,1 0 0,0-1 0,-13-12 0,16 12-35,-57-45-4142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6993,'0'0'4842,"328"4"-4746,-273-4-96,-8 0-136,1 0-393,14 0-727,-15-18-560,-6-10-2137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0 1480,'0'0'12875,"0"176"-12867,0-121-8,0-9-136,-6 1-328,-1 13-688,-7-19-969,7-4-1936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35:17.7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81 3953,'0'0'2446,"18"20"-1815,55 62-58,-65-73-452,-5-6-9,0 0 1,0 0-1,0 0 1,0 0-1,-1 1 1,1-1-1,-1 1 1,0-1-1,0 1 1,0 0-1,2 7 1,7-43-56,-3 16-47,1-9 13,1 1 0,17-31 0,-24 48-41,1 0 0,1 0 1,-1 1-1,1 0 0,0 0 0,1 0 1,-1 0-1,1 1 0,0 0 0,1 0 1,-1 1-1,10-6 0,-13 9 6,0 0-1,0 0 1,0 0-1,0 0 0,0 0 1,0 1-1,0-1 1,1 1-1,-1 0 0,0 0 1,0 0-1,0 0 1,0 1-1,0-1 1,0 1-1,0 0 0,0 0 1,0 0-1,0 0 1,0 0-1,0 1 1,0-1-1,-1 1 0,1 0 1,-1 0-1,1 0 1,-1 0-1,0 0 0,1 0 1,-1 1-1,-1-1 1,1 1-1,0-1 1,2 7-1,4 7 156,0 1 0,-2 0-1,0 0 1,7 32 0,-9-32-73,2 7 27,7 36 214,-13-59-280,2-19 22,2 8-73,1 0 0,0 0-1,0 1 1,1 0-1,0 0 1,1 0 0,-1 0-1,2 1 1,-1 0-1,1 1 1,1 0-1,-1 0 1,1 0 0,0 1-1,1 1 1,-1 0-1,1 0 1,0 1 0,0 0-1,1 0 1,-1 1-1,1 1 1,0 0-1,-1 0 1,16 0 0,-18 4 50,-1 0 0,1 1 0,-1 0 0,0 0 0,1 0 1,-1 1-1,-1 0 0,1 0 0,0 1 0,10 10 1,12 6 81,1-2-39,58 28 1,-75-41-92,0-1 0,1 0 0,-1-1 0,1-1 0,0 0 0,0-1-1,21 0 1,-32-2-32,0 0-1,-1-1 0,1 0 0,0 1 0,-1-1 0,1 0 0,-1 0 0,1-1 0,-1 1 1,1 0-1,-1-1 0,0 0 0,0 1 0,0-1 0,0 0 0,0 0 0,0 0 1,0 0-1,-1 0 0,1-1 0,-1 1 0,1 0 0,-1-1 0,1-3 0,7-8-341,26-42-2187,-8 0-2909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206 1 9674,'0'0'5285,"-16"30"-5041,-5 8-144,0 0 163,2 1-1,-27 77 0,25-46 10,3 1 1,3 1-1,3 0 0,3 1 1,2 119-1,7-164-283,-1-5 3,2 1 0,0 0 0,6 27 0,-5-43-72,0 0 1,0 0-1,1 0 1,0-1-1,1 1 0,0-1 1,0 0-1,1 0 1,0 0-1,0-1 0,0 1 1,11 9-1,-7-9-289,-1-1-1,1 0 0,0-1 1,0 0-1,1 0 1,0-1-1,0 0 0,0-1 1,0 0-1,0 0 0,1-1 1,-1-1-1,1 0 1,-1 0-1,1-1 0,-1 0 1,1-1-1,0 0 1,16-5-1,24-13-2555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9402,'0'0'4401,"29"42"-4221,88 135-93,-110-165-77,1 1 1,-2 0-1,0 0 0,0 0 1,6 24-1,-11-27 7,1 0 0,-2 0 0,1 0-1,-1 0 1,-2 10 0,0 19 81,3-18-34,-1-12 52,0 1 0,0 0 0,0 0 0,-1 0 0,-1-1 0,-3 12 0,5-18-92,-1-1 0,-1 0 0,1 1 0,0-1 0,0 0 1,-1 0-1,0 0 0,1 0 0,-1 0 0,0 0 0,0-1 1,0 1-1,0 0 0,0-1 0,0 0 0,0 1 0,-1-1 1,1 0-1,0 0 0,-1 0 0,1 0 0,-1-1 0,1 1 0,-1-1 1,1 0-1,-1 1 0,1-1 0,-1 0 0,-2-1 0,2 1-43,0-1-1,1 1 0,-1-1 0,0 0 0,1 0 0,-1 0 0,1 0 0,-1 0 0,1-1 1,-1 1-1,1-1 0,0 0 0,0 1 0,0-1 0,0 0 0,0 0 0,0-1 1,1 1-1,-1 0 0,1 0 0,-1-1 0,1 1 0,0-1 0,0 1 0,0-1 0,0 0 1,0 1-1,0-4 0,-2-8-60,0 0-1,1 0 1,0 0 0,1-20 0,0 9-7,2 0-1,7-39 1,-6 55 54,0-1 0,1 1 0,0-1 0,1 1 0,0 0 0,1 0 0,0 1 0,0-1 0,8-9 0,31-33-109,67-61 0,-110 111 166,4-3 33,0 0 0,-1 0 0,0-1 0,0 1 0,0-1 0,-1 0 0,3-5 0,8 66 651,-7 1-189,-3 1-1,-4 78 1,4 54-251,-3-180-271,0 0 1,1 0-1,0 0 0,0 0 0,5 11 0,-6-19-177,0 0 0,0 0 0,0 0 0,0 0 0,1 0 0,-1 0 0,0 0 0,1 0 0,0 0 0,-1 0 0,1-1 0,0 1 0,0-1 0,0 1 0,0-1 0,0 0 0,0 0 0,0 0 0,0 0 0,0 0 0,1 0 0,-1-1 0,0 1 0,0-1 0,1 1 0,2-1 0,8 0-3758,-5 0-1344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 1 8938,'0'0'4521,"5"52"-3909,18 173-347,-15 99 446,-10-200-237,1-76-361,-1 0 0,-3 0 1,-1-1-1,-3 1 0,-24 75 1,20-82-207,5-13-583,-2-1 0,0 1 0,-22 38 0,24-56-1992,1-9-1283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595 0 9218,'0'0'2837,"12"54"-2011,43 182-87,-29-122-254,-4 1 0,-6 1 0,3 225-1,-18-271-5,-2 1 0,-3-1 0,-4 0 0,-22 97 1,-41 68-184,-10-4 0,-113 227 0,165-398-667,-62 94 0,75-131-290,-1-1 1,-28 26 0,30-34-709,0-1 0,-2 0 0,-33 20 0,-11-3-5746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8346,'0'0'1304,"266"0"-1384,-218 0 80,-7 0 0,-7 0 0,-14 0 0,1 0-8,-14 0-8,13 5-280,-13 8-864,0-3-1281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5417,'0'0'4001,"321"4"-3745,-260-4-16,-13 0-144,0 0-48,-7 0-48,0 0-8,6 0-304,1 9-424,-7 10-736,-13-1-2561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1 851 5065,'0'0'5581,"60"-27"-4969,193-88-209,-229 105-316,1-1 0,-2-1-1,1-1 1,-2-1 0,27-22 0,-41 29-38,0 1 58,-1-1 1,0 0 0,0 0 0,-1 0 0,1-1 0,-2 0-1,1 0 1,-1-1 0,0 0 0,-1 0 0,0 0 0,-1 0-1,4-15 1,-2-3 173,-2 0-1,0 0 0,-3-43 1,0 43-246,0 12-10,-1 1 0,0-1 0,-1 1 0,-1-1 1,0 1-1,-1 0 0,0 0 0,-2 1 0,1-1 1,-1 1-1,-1 0 0,-1 1 0,0-1 1,0 2-1,-1-1 0,0 1 0,-1 0 0,-1 1 1,1 0-1,-2 1 0,-18-12 0,26 19-4,-1 0 0,1 0-1,-1 0 1,0 1 0,1 0-1,-1 0 1,0 0 0,0 1-1,0 0 1,0 0 0,-4 0-1,8 1-23,0 0 0,0 0 0,1 0 0,-1 0 0,0-1 0,1 1 0,-1 0 0,1 1 0,-1-1 0,1 0 0,0 0 0,-1 0 0,1 0 0,0 0 0,0 0 0,0 0 0,0 0 0,0 1 0,0-1 0,0 0 0,0 1 0,0 40-93,1-31 70,-1 33 18,-1 33 88,3 0-1,18 115 1,115 596 1050,-127-550-887,-8-180-246,0-57-172,-3-1-899,-6 0 426,-1-1 0,1-1 0,0 0-1,-1 0 1,1 0 0,0-1 0,0-1-1,1 1 1,-1-2 0,-15-9 0,-29-17-3476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8754,'0'0'4497,"416"74"-4385,-327-65-48,-1-9-64,-12 0-72,-8 0-360,-7 0-368,1-9-553,-8-19-407,-20-4-1513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1 9114,'0'0'6641,"-2"14"-6450,-5 26 206,-3-1 1,-1-1-1,-28 64 1,12-36-202,3 2-1,2 0 1,4 2 0,3 0 0,3 0 0,-6 129 0,18-169-184,-1 1-126,1 1 0,2 0 0,11 61 0,-10-82-77,0-1 0,1 0-1,0-1 1,1 1 0,-1-1-1,2 0 1,-1 0 0,2 0-1,-1-1 1,1 0 0,0 0-1,0 0 1,1-1 0,0 0-1,18 10 1,-16-10-402,1 0-1,0-1 1,0-1-1,1 0 1,-1-1 0,1 0-1,0 0 1,0-2 0,0 1-1,1-2 1,-1 1-1,0-2 1,1 1 0,-1-2-1,20-2 1,-2-13-3571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7962,'0'0'5025,"20"37"-4741,59 122 99,-71-142-219,-1 1 0,-1-1 0,-1 1 0,0 1 1,-1-1-1,-1 1 0,-1-1 0,-1 1 1,0 0-1,-3 28 0,0 7 210,2 38 292,0-92-661,0 1 1,0-1-1,0 1 1,0-1-1,0 0 1,0 1-1,0-1 1,0 1-1,0-1 1,0 1-1,0-1 1,0 0-1,0 1 1,-1-1-1,1 1 1,0-1-1,0 0 1,0 1-1,-1-1 1,1 0-1,0 1 1,0-1-1,-1 0 1,1 1-1,0-1 1,-1 0-1,1 0 1,0 1 0,-1-1-1,1 0 1,0 0-1,-1 0 1,1 1-1,-1-1 1,1 0-1,0 0 1,-1 0-1,1 0 1,-1 0-1,1 0 1,0 0-1,-1 0 1,1 0-1,-1 0 1,1 0-1,-1 0 1,1 0-1,0 0 1,-1-1-1,1 1 1,-1 0-1,-1-1-6,1 1 0,0-1-1,-1 0 1,1 0-1,0 0 1,0 1-1,-1-1 1,1 0 0,0-1-1,0 1 1,0 0-1,0 0 1,0 0-1,-1-3 1,-3-12-90,1-1 0,1 0 0,0 1 0,1-1 0,1 0 0,1 0 0,2-27 0,-1 0-15,0 35 94,0-1-1,1 1 0,0 0 1,1 0-1,0 0 1,0 0-1,1 0 0,0 1 1,0-1-1,1 1 0,8-11 1,9-10-36,40-40 1,-50 55 54,-10 10 8,1 0-1,1 0 1,-1 0-1,1 0 0,0 0 1,-1 1-1,2 0 0,-1 0 1,0 0-1,1 0 0,-1 0 1,1 1-1,0 0 1,-1 0-1,1 0 0,7-1 1,-10 3 363,9 36 117,-2-11-261,44 174 497,-40-159-2010,25 48 1,-38-87 1119,1 0-1,-1 0 1,1 0 0,0 0 0,-1 0 0,1 0-1,0 0 1,0 0 0,0 0 0,0 0-1,0 0 1,0 0 0,0 0 0,0-1 0,2 2-1,21 1-5694,-10-3 534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6T15:27:46.0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818 145 3793,'0'0'3671,"0"-2"-3257,0 0 0,0 0 0,0 1 0,-1-1 0,1 0 0,-1 1 0,1-1 0,-1 1 0,1-1 0,-1 1 0,0-1-1,-1-1 1,-28-15-179,-1 2 0,-1 1 0,0 1-1,-48-13 1,39 18-144,1 1 1,-1 2-1,-1 1 1,1 3-1,0 1 1,-60 6-1,93-3-87,1 0 0,-1 0 1,0 1-1,1 0 0,0 0 0,0 1 0,0-1 0,0 2 0,0-1 0,1 1 0,0 0 1,0 0-1,-7 8 0,4-3 7,0 0 0,0 1 0,1 0 1,0 1-1,1-1 0,-11 25 0,1 4-3,3 1 0,1 1 1,1 0-1,3 1 0,2 0 0,1 0 0,1 45 1,2 44 12,7 150 163,-2-256-164,2 0 1,1 0-1,1 0 1,1 0-1,2-1 0,13 30 1,-16-43-21,1 1 0,0-1 0,1-1 0,0 1 0,1-1 0,1-1 0,-1 0 0,1 0 1,1-1-1,0 0 0,0-1 0,1 0 0,18 9 0,-2-4-2,1-2 0,1 0 1,0-2-1,0-2 0,43 6 0,2-6 20,79-3-1,-140-4 1,1-1 0,-1-1 0,0 0-1,0-1 1,0 0 0,0-1 0,0-1 0,-1 0 0,0-1 0,0 0-1,0-1 1,-1-1 0,0 0 0,0 0 0,-1-1 0,0-1 0,-1 0-1,0 0 1,0-1 0,-1 0 0,7-14 0,-2 3 24,0-2 0,-2 0 0,-1 0-1,-1-1 1,-1 0 0,-2-1 0,0 0 0,-2 0 0,0 0 0,1-41-1,-5-176 77,-2 222-114,-1 0-1,-1 0 1,-1 0 0,-1 1-1,-1-1 1,0 1 0,-1 1-1,-19-35 1,7 20-12,-1 1 0,-1 1 0,-52-57 0,58 73-102,-1 0 0,-1 0 0,-1 2 0,0 0 0,0 1 0,-2 1 0,-39-19 0,39 23-625,-1 0 0,-1 2 0,1 1 1,-39-5-1,7 8-2347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7274,'0'0'4454,"25"46"-3507,79 156 26,-94-182-763,-1 0-1,-1 1 0,0 0 1,-2 1-1,-1-1 0,0 1 1,-2 0-1,1 28 0,-1-21 16,5 350 2001,-9-266-1760,-2-15-709,-5 0 0,-5 0 0,-38 147 0,49-235-535,0 0-1,-1-1 1,0 1-1,0-1 1,-1 0-1,-1 0 1,-7 11-1,-8-2-5133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9314,'0'0'3158,"37"7"-3067,120 21 17,-117-21 18,-1-2 1,1-1 0,59-3-1,-40-2-2838,-48-1-82,-9-6-2292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9634,'0'0'3721,"11"41"-3633,31 138-33,-35-140 172,-1-1 1,-2 1 0,-1 0 0,-5 61 0,0-23 585,2-21-268,0-54-571,0-6-154,1-10 142,0 0 1,1 0-1,1 1 1,1-1 0,-1 1-1,2 0 1,0 0-1,1 0 1,0 1-1,1 0 1,0 0-1,12-15 1,7-5-17,1 1 0,61-55-1,-68 69-13,0 1-1,44-28 0,-58 40 64,1 1-1,0-1 1,0 1 0,0 1-1,0-1 1,1 1-1,-1 0 1,0 1 0,1 0-1,0 0 1,-1 0 0,1 1-1,0 0 1,11 3 0,-17-3 15,-1 1 0,1 0 0,-1 0 0,0 1 0,0-1 1,1 0-1,-1 0 0,0 1 0,0-1 0,0 0 1,0 1-1,-1-1 0,1 1 0,0-1 0,-1 1 1,1 0-1,-1-1 0,1 1 0,-1 0 0,0-1 1,1 3-1,0 2 28,4 25 147,-1-1-1,-1 1 1,-2 1-1,-4 42 1,1 0 106,-2-22-30,-2 0 1,-2 0 0,-2 0-1,-29 83 1,-15 69 536,41-111-529,3 1 0,4 120 1,6-209-277,0 0 0,1 0 0,0 0 0,0 0 0,0 0 1,1 0-1,-1 0 0,1 0 0,0-1 0,1 1 0,-1-1 0,1 1 0,0-1 1,0 0-1,0 0 0,0 0 0,1-1 0,0 1 0,0-1 0,0 0 0,0 0 1,0 0-1,0 0 0,1-1 0,0 0 0,-1 0 0,1 0 0,0 0 0,0-1 1,8 2-1,-1-1-97,-1 0 1,1-1-1,0 0 1,0 0-1,-1-2 1,1 1-1,0-1 0,0-1 1,-1 0-1,1-1 1,-1 0-1,21-9 1,-20 5-82,-1 0-1,1 0 1,-1-2 0,-1 1 0,0-1 0,0-1-1,-1 1 1,16-22 0,-7 5-788,-1-1 1,19-41-1,5-31-3630,-17 6-3189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0 804 3833,'0'0'8550,"28"-15"-8753,160-76 432,-177 85-73,-1 1 0,1-2 0,-2 1 0,1-2-1,-1 1 1,0-1 0,0 0 0,-1-1 0,0 0-1,-1-1 1,0 1 0,0-1 0,-1-1-1,0 1 1,-1-1 0,0 0 0,-1 0 0,0 0-1,3-18 1,1-16-183,-1 0-1,-3 0 1,-2-77-1,-2 108 34,0 3-20,-1-1 1,0 0-1,0 1 1,-2-1-1,1 1 1,-1 0-1,-1 0 1,0 0 0,-1 0-1,-9-17 1,9 21 17,1 1 1,-1-1 0,0 1 0,-1 0 0,1 1-1,-1-1 1,-1 1 0,1 0 0,-1 0-1,1 1 1,-1 0 0,0 0 0,-1 1 0,1 0-1,-1 0 1,-11-2 0,6 3 55,-1 0 0,1 1 0,-17 0 0,25 1-11,4 1-50,0 0-1,0 0 1,1 0-1,-1 0 1,0 0 0,0 0-1,1 0 1,-1 1-1,1-1 1,-1 0-1,1 0 1,-1 0-1,1 1 1,0-1-1,-1 0 1,1 0-1,0 1 1,0-1-1,0 0 1,0 1-1,0-1 1,0 0-1,1 0 1,-1 1 0,1 1-1,-1 5-18,0 33-29,7 258 68,-2-235 129,3 0-1,28 106 1,12-5 145,2 3 315,48 292 1,-92-415-483,-2 1 0,-3-1 1,-6 83-1,5-126-122,-1 0-1,1 0 1,-1 0 0,0 0-1,1 0 1,-1-1 0,0 1-1,-1 0 1,1 0 0,0-1-1,0 1 1,-1 0-1,1-1 1,-1 1 0,1-1-1,-1 0 1,0 1 0,0-1-1,1 0 1,-1 0 0,0 0-1,0-1 1,0 1-1,0 0 1,0-1 0,0 1-1,0-1 1,0 1 0,-3-1-1,-7 1-143,-1 0-1,0-1 0,-22-2 0,18 0-161,12 2 149,0-1 0,0 0 0,1 0 0,-1 0 0,0 0 0,0-1-1,1 0 1,-1 0 0,1 0 0,0-1 0,0 1 0,0-1 0,0 0 0,0 0 0,0 0 0,1-1 0,-1 1 0,1-1 0,0 0-1,0 0 1,1 0 0,-1 0 0,1-1 0,-2-4 0,-3-7-1024,2-1 0,0 0 0,0 0 0,2-1 0,-3-24 0,0-18-4335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8210,'0'0'4809,"335"23"-4809,-253-18 72,-7-5-72,-21 0 0,1 0-376,-7 0-448,0-9-729,-14-19-879,-14-4-3954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10026,'0'0'2569,"41"125"-2265,-41-84 192,0-4-168,0-4-208,0 4-88,0-5-32,0 0-584,0-4-776,-7-5-1065,-6-9-3096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13 5537,'0'0'4554,"9"-2"-4983,-1 1 380,4-2 323,0 1 0,1 0 1,-1 1-1,0 0 1,1 1-1,-1 0 0,15 3 1,-27-2-237,1 0 0,0 0 1,0 1-1,0-1 0,-1 0 0,1 0 0,0 0 1,-1 1-1,1-1 0,-1 0 0,0 1 0,1-1 1,-1 1-1,0-1 0,0 0 0,0 1 1,0-1-1,0 3 0,-1 39 598,0-30-331,1-5-225,-1-1 0,0 1 0,-1-1-1,1 0 1,-1 0 0,-1 0 0,0 0 0,0 0 0,0 0 0,0-1 0,-9 12 0,-6 6 185,-36 37 1,-2 2 244,38-38-301,1 0 0,-22 42 0,34-55-183,0 1 1,0-1-1,1 1 0,1 0 0,0-1 1,1 1-1,1 1 0,-1 15 0,2-18-30,0-3 3,-1-1 0,1 0-1,1 1 1,0-1-1,0 0 1,0 0-1,5 13 1,-5-17-37,1-1 1,0 1-1,0-1 1,0 0-1,0 0 1,0 0-1,0 0 1,1 0-1,-1 0 1,1-1-1,-1 1 1,1-1 0,-1 1-1,1-1 1,0 0-1,0 0 1,0 0-1,0-1 1,0 1-1,0-1 1,0 0-1,4 1 1,15 2-1293,1-1 1,-1-1-1,1-1 1,0-1 0,31-6-1,-25-8-4234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308 1 7218,'0'0'8001,"-17"24"-7754,0 0-135,-9 12 211,2 1 1,-28 60 0,20-25 43,3 2-1,3 1 1,4 1 0,3 1 0,4 1-1,3 0 1,3 1 0,2 105 0,7-132-410,-1 9 106,10 85 0,-6-124-166,2 0 0,0-1 0,1 1 0,1-1 0,1-1 0,1 1 0,16 27 0,-19-39-177,0 0-1,0 0 1,1 0-1,0-1 1,0 0-1,1-1 0,0 0 1,13 9-1,-16-13-137,0 0-1,0 0 0,1 0 1,-1-1-1,1 0 0,-1 0 1,1-1-1,0 0 1,0 0-1,0 0 0,0-1 1,0 1-1,0-1 0,0-1 1,-1 1-1,11-3 0,13-9-3823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35 103 5049,'0'0'7891,"15"26"-7812,44 86-1,-55-105-11,-1 0-1,-1 0 1,1 0-1,-1 1 1,0-1-1,-1 1 0,0-1 1,0 1-1,-1 0 1,0 0-1,0-1 1,-2 12-1,0 12 504,2-25-461,0 0 0,0 0 0,-1-1 1,1 1-1,-1 0 0,-1-1 0,1 1 0,-1 0 0,0-1 0,0 0 0,0 1 1,-5 6-1,4-9-74,1-1 1,-1 1 0,0 0 0,0-1-1,0 0 1,0 0 0,0 0-1,0 0 1,0 0 0,-1-1-1,1 1 1,-1-1 0,1 0 0,-1 0-1,0 0 1,1-1 0,-1 1-1,0-1 1,0 0 0,-4 0 0,6 0-42,1 0 1,-1 1 0,1-1 0,-1 0-1,1 0 1,0-1 0,-1 1-1,1 0 1,-1 0 0,1-1 0,0 1-1,-1-1 1,1 1 0,0-1 0,-1 0-1,-1-1 1,0-21-246,3 14 226,-1 0 1,1 0-1,0 0 0,1 0 1,0 0-1,0 0 0,1 0 1,0 1-1,0-1 0,1 1 1,0-1-1,1 1 1,-1 0-1,2 0 0,-1 0 1,1 1-1,7-8 0,47-58-25,3 2-1,91-79 0,-137 143 787,-10 14-541,-8 11-123,2 391 924,0-405-1031,0 0 0,0 1-1,0-1 1,1 0 0,-1 0-1,1 0 1,0 0 0,0 0-1,1 0 1,-1 0 0,4 6-1,-3-8-189,-1 0 1,1 0-1,0-1 0,0 1 0,0-1 0,0 0 0,0 1 0,0-1 0,0 0 1,0 0-1,1 0 0,-1 0 0,0-1 0,1 1 0,-1-1 0,1 1 1,-1-1-1,0 0 0,1 0 0,4 0 0,-4-1-17,0 1 0,0-1 0,0 0 0,1 0 0,-1 0 0,0 0 0,0 0 0,-1-1 0,1 1 1,0-1-1,0 0 0,-1 0 0,1 0 0,-1 0 0,0 0 0,1 0 0,1-3 0,30-46-2882,-11 1-1125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315 0 9378,'0'0'3439,"12"46"-2344,41 155-339,-42-149-371,-2 0-1,-2 0 1,-3 1-1,-3 90 1,-3-58 326,3-43-493,-3-1-1,-1 1 1,-3-1-1,-1 0 0,-1-1 1,-16 41-1,-7 7-146,-51 100 0,64-154-1090,-43 59 1,45-73-580,0-1 1,-1 0 0,-36 28 0,-13-6-6759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6T15:27:47.8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0 125 5065,'0'0'3540,"9"-2"-3427,134-41 1148,-92 25-834,0 3 1,2 1-1,-1 3 0,1 3 0,56-3 1,-13 10-7,-5-1-70,0 5-1,98 14 0,273 83 474,-376-78-710,2-5 0,142 10 0,-31 5-21,-71-8-37,-105-19-4,0 1-1,34 13 1,14 4 150,3 5-136,-20-6-33,-33-13 0,40 21 1,-51-24-694,-16-13-2222,-16-13-1037,-3-1-1352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8650,'0'0'1096,"0"203"-1088,0-147 8,0-5 280,0-1 88,0 1-72,0-5-160,0-4-96,0-10-56,0-9-432,0-9-600,0-4-640,0-6-1241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1224,'0'0'8298,"280"0"-8194,-218 0-96,-1 0-8,14 0-344,-13 0-816,-14 0-1025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704 508 8346,'0'0'2699,"-25"-28"-2587,-83-86 107,104 110-188,1 1 0,-1 0 0,0 0 0,0 0 0,0 1 0,0 0 0,-1-1 0,1 1 0,0 1 0,-1-1 0,0 1 0,1-1 0,-1 1 0,0 1 0,0-1 0,1 1 0,-1 0 0,0 0 0,0 0 0,0 0 0,0 1 0,1 0 0,-6 1 0,-6 1 86,0 1-75,-1 0-1,1 1 0,0 1 0,1 0 1,-1 1-1,1 0 0,1 2 1,-23 16-1,6-2 0,2 1 1,-46 49-1,60-56-14,1 0-1,0 1 0,2 1 1,0 0-1,0 0 0,2 1 1,-15 43-1,17-34 38,0 1-1,3 0 1,0 0-1,2 0 1,1 41 0,1-62-54,1-1 1,1 0 0,0 1 0,0-1 0,0 0 0,1 0 0,0 1 0,1-2 0,0 1-1,0 0 1,0 0 0,1-1 0,0 0 0,1 0 0,0 0 0,0 0 0,0-1 0,1 0-1,0 0 1,0 0 0,0-1 0,1 0 0,13 8 0,-1-2-2,0 0 0,1-2 1,1 0-1,0-1 0,0-1 1,0-1-1,30 5 0,1-4 14,102-1 0,-139-7-16,0-1 0,0 0 0,0-1 0,0-1 0,0 0 0,-1-1 0,1-1 0,-1 0 0,-1-1 1,1-1-1,-1 0 0,-1 0 0,0-1 0,0-1 0,0 0 0,-1-1 0,18-22 0,-8 6-45,0-1-1,-2-1 1,-1-1 0,-2 0-1,0-1 1,20-64 0,-27 57 27,-2-1 1,-2 0 0,-1 0 0,-2 0 0,-5-52 0,2 18 361,1 71 807,5 30-1331,7-18 261,2-2 0,-1 0 0,1 0 0,0-1 0,0-1 1,1 0-1,0-1 0,27 6 0,-12-5 41,1-1 0,0-1 0,-1-2 0,34-1-1,-50-2-113,1 0 0,0-1 0,0 0 0,-1-1 1,1-1-1,-1 0 0,0-1 0,0-1 0,-1 0 0,19-11 0,-7-2-147,-1 0 1,-1-1-1,0-1 1,-2-2 0,0 0-1,-2-1 1,19-30-1,-6 2-1718,-3-1 0,36-92 0,-44 91-1863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725 1 10474,'0'0'2730,"-8"6"-2697,-14 14 314,1 0-1,0 1 0,2 1 0,-27 40 0,-63 113 960,59-84-1060,4 2 0,4 2 0,-33 117-1,-63 306 569,135-506-780,-36 152 207,7 2 0,8 1-1,-5 237 1,28-321-310,3 101-1354,-2-179 1265,1-1 1,-1 1 0,1-1-1,0 1 1,0 0 0,0-1-1,1 0 1,2 5 0,9 4-2224,10-9-3518,-9-4 1004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7722,'0'0'3696,"12"16"-3494,-1-4-118,-6-6-32,0-1 0,0 1 0,0 0 1,-1 1-1,0-1 0,0 1 0,-1 0 0,0 0 0,0 0 0,0 0 0,-1 0 0,0 1 0,-1-1 0,0 1 0,1 10 0,0 68 944,-5 93 880,-4-154-1641,3-17-230,2-11-255,3-8 195,0 0 1,0-1-1,1 1 0,1 0 0,0 0 0,0 1 1,1-1-1,1 1 0,0-1 0,0 1 0,8-12 1,10-10 79,52-55 0,-49 59-90,-4 2 25,1 2-1,1 0 1,1 2 0,1 1-1,1 1 1,51-29-1,-75 48 42,0-1-1,-1 1 1,1 0-1,0-1 0,0 2 1,0-1-1,0 0 1,0 0-1,0 1 0,0 0 1,0 0-1,0 0 1,1 0-1,-1 0 0,0 0 1,5 2-1,-6-1 24,0 0 0,0 1-1,0-1 1,-1 0 0,1 1 0,-1-1-1,1 1 1,-1 0 0,1-1 0,-1 1-1,0 0 1,0 0 0,0 0 0,0 0-1,0 0 1,0 0 0,-1 0-1,1 0 1,-1 0 0,1 0 0,-1 0-1,0 1 1,0-1 0,0 2 0,4 64 303,-4 0 0,-2 0 0,-3 0 0,-4-1 0,-2 0 0,-26 87 0,-44 152 459,69-242-561,2 1 0,-3 118 0,11-134-185,1-29-38,1 0 1,0 1-1,5 29 0,-4-47-24,0-1-1,0 1 1,0-1-1,0 0 1,1 0-1,-1 1 1,1-1-1,-1 0 1,1 0-1,0 0 1,0 0-1,0-1 1,0 1-1,0-1 1,0 1-1,0-1 1,1 1-1,-1-1 1,0 0-1,1 0 1,-1 0 0,1-1-1,-1 1 1,1-1-1,0 1 1,-1-1-1,1 0 1,3 0-1,0 1-84,0-1 0,0 0-1,0-1 1,0 0 0,0 1 0,0-2 0,0 1-1,0-1 1,-1 0 0,1 0 0,0 0-1,5-5 1,4-5-115,0-1 0,-1-1 0,-1 0-1,0-1 1,-1 0 0,-1-1 0,14-24 0,118-238-4037,-92 144-46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5 7866,'0'0'1528,"18"0"-1229,7-2-84,-13 1-23,0 0 1,0 1 0,-1 0-1,1 1 1,13 3 0,-23-4-124,0 1 1,0 0 0,0 0 0,-1 0 0,1 0-1,0 0 1,-1 1 0,1-1 0,-1 0 0,0 1-1,1-1 1,-1 1 0,0-1 0,0 1-1,0 0 1,0 0 0,0-1 0,0 1 0,-1 0-1,1 0 1,0 0 0,-1 2 0,8 44 939,-8-31-688,1-9-217,0 0 0,-1 0 0,0-1 0,-1 1 0,1 0 0,-1 0 0,-1-1 0,0 1 0,0-1 0,0 1 0,-1-1 0,0 0 0,0 0 0,-1 0 0,0 0 0,-6 8 0,-32 30 52,21-23 37,0 1-1,-25 37 1,40-52-164,1 1-1,0 1 1,1-1-1,0 1 1,1-1-1,-1 1 1,2 0-1,0 0 1,0 1 0,0-1-1,1 14 1,1-20-39,-1 0 0,1-1 0,1 1 0,-1-1 0,0 1 0,1 0 1,-1-1-1,1 1 0,0-1 0,1 1 0,-1-1 0,0 0 0,1 1 0,3 4 1,-2-6-19,0 1 0,0-1 0,0 0 0,1-1 0,-1 1 0,0 0 0,1-1 0,-1 0 0,1 0-1,0 0 1,-1 0 0,1-1 0,0 1 0,3-1 0,10 3-655,1-1 0,-1-1-1,0 0 1,0-1 0,1-1-1,-1-1 1,0 0 0,0-1-1,31-10 1,-6-13-2966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1 815 7522,'0'0'4403,"64"-35"-4056,200-110 106,-163 83 24,-61 27 130,-27 21-402,-2 2-79,-1 1 1,-1-1-1,0-1 0,-1 0 1,0 0-1,-1-1 1,-1 0-1,0 0 1,-1-1-1,0 1 1,5-30-1,-4-4-107,-2 0 0,-3-68 1,-1 70-82,0 43 71,0 0 0,0 0-1,-1 0 1,1-1 0,-1 1-1,0 0 1,1 0 0,-1 0-1,-1 0 1,1 0 0,0 0-1,-1 0 1,0 1-1,1-1 1,-1 0 0,0 1-1,0 0 1,-1-1 0,1 1-1,0 0 1,-1 0 0,1 0-1,-1 0 1,0 1 0,0-1-1,1 1 1,-1-1 0,0 1-1,0 0 1,0 0 0,-1 1-1,1-1 1,0 0 0,0 1-1,0 0 1,0 0 0,-1 0-1,1 0 1,0 0-1,0 1 1,0 0 0,0-1-1,-1 1 1,1 0 0,0 0-1,-3 3 1,2-2-11,0 0-1,0 1 1,1-1-1,-1 1 1,1 0 0,-1 0-1,1 0 1,0 1-1,0-1 1,1 1-1,-1 0 1,-3 7 0,-23 53-95,18-31 105,2-1-1,1 1 1,2 1 0,-3 48-1,3 142 293,6-199-250,0 52 95,14 477 682,-1-216-1337,-14-338 407,-1 0 0,1 0 1,0 0-1,-1 0 1,1-1-1,0 1 0,-1 0 1,1-1-1,0 1 0,-1-1 1,1 0-1,0 1 1,0-1-1,0 0 0,-1 1 1,-1-3-1,-136-113-6836,70 48 1199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83 8754,'0'0'3017,"410"14"-3114,-355-14-239,-8 0-592,1-32-680,-21-1-777,-6 1-2864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1 2713,'0'0'10705,"9"0"-10823,-4 0 153,0 0 0,0 0-1,0 0 1,0 1 0,0 0-1,0 0 1,0 0 0,0 1 0,0 0-1,0 0 1,-1 0 0,1 0 0,-1 1-1,0-1 1,1 1 0,-1 0-1,-1 1 1,1-1 0,0 1 0,-1-1-1,0 1 1,1 0 0,-1 0-1,-1 1 1,1-1 0,-1 1 0,0-1-1,0 1 1,2 5 0,-3-5 33,0-1 0,-1 1 0,1 0 1,-1 0-1,0-1 0,0 1 0,-1 0 0,1 0 1,-1 0-1,0-1 0,0 1 0,-1 0 0,1-1 1,-1 0-1,0 1 0,0-1 0,-1 0 0,1 0 1,-1 0-1,0 0 0,0 0 0,-6 5 0,-5 3 16,0-1-1,-1-1 1,0-1-1,-30 15 0,-7 4 55,39-21-110,0 2-1,0-1 1,1 2 0,-16 14-1,25-20-25,0 0-1,-1 0 1,1 1-1,1-1 1,-1 1-1,1-1 0,-1 1 1,1 0-1,1 0 1,-1 0-1,1 0 1,0 0-1,0 0 0,0 0 1,0 10-1,1-12-12,0 0-1,0 0 0,0 0 1,0 0-1,0 0 0,1 0 1,-1 0-1,1 0 0,0 0 1,0 0-1,0 0 0,0-1 1,0 1-1,1 0 0,2 4 1,0-5-35,-1 0 1,1 1-1,-1-1 1,1 0-1,0-1 1,0 1-1,0-1 1,0 0 0,0 0-1,0 0 1,5 1-1,34 4-1865,0-2-1,68-1 1,-108-3 1730,41 0-2869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 9098,'0'0'3335,"-8"37"-3196,-25 124 268,26-123-113,2 1 1,1 0 0,2 0-1,4 50 1,1-9-233,-4-59-82,1-7-41,0 0-1,0 0 0,5 26 1,-4-37-50,0 0 1,0 1 0,0-1-1,0 0 1,0 0-1,1 0 1,-1 0-1,1 0 1,0 0 0,0 0-1,0 0 1,1-1-1,-1 1 1,0-1-1,1 0 1,0 1 0,0-1-1,-1 0 1,1-1-1,0 1 1,4 1 0,4 0-677,0-1 0,0 0 1,0-1-1,0 0 0,19-1 1,-24 0 242,35 0-3723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6T15:27:49.0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463 1 984,'0'0'6118,"13"5"-1703,-7 124-3641,-4-98-661,9 54 0,-6-54 87,3 57 0,-8-87-135,0 0-1,0 0 0,0 0 0,0 0 0,0 0 1,0 0-1,0 0 0,0 0 0,0 0 0,-1 0 1,1 0-1,0 0 0,-1 0 0,1 0 0,-1 0 1,1 0-1,-1 0 0,1 0 0,-1-1 0,0 1 1,1 0-1,-1 0 0,0-1 0,0 1 1,-1 1-1,-27 0 1463,9-3-1855,9 1 348,-31 1 37,0-2 0,1-1 0,-1-2 0,1-2 1,-45-13-1,56 9-209,-34-9 734,16 14-3997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29 4673,'0'0'5172,"8"24"-4922,24 79 127,-29-94-209,-1 0 1,0 0 0,0 0 0,0 0-1,-1 1 1,-1-1 0,0 0 0,0 0-1,-1 1 1,0-1 0,-2 9 0,3-15-119,-1-1-27,1 0-1,-1 0 1,0 1 0,1-1 0,-1 0 0,0 0 0,0-1-1,0 1 1,-1 0 0,1 0 0,0 0 0,-1-1 0,1 1-1,-1-1 1,0 1 0,1-1 0,-1 1 0,0-1 0,0 0-1,0 0 1,0 0 0,0 0 0,0 0 0,0-1 0,0 1-1,0 0 1,0-1 0,0 0 0,0 1 0,-1-1 0,-3 0 0,6-23-714,1 14 655,-1 1 0,2 0 1,-1 0-1,1 0 0,0 1 1,1-1-1,0 0 0,0 1 1,1 0-1,8-13 0,6-7-27,33-34 0,-18 21 52,-22 26 17,21-25-91,-30 37 104,-1 1 1,1-1 0,0 1-1,0 0 1,-1-1-1,1 1 1,0 0 0,0 0-1,0 0 1,0 0 0,1 0-1,-1 1 1,0-1-1,0 1 1,0-1 0,1 1-1,-1 0 1,3 0 0,-5 12 469,0 303 246,7-320-5183,7-22 447,5-9-741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103 1 4889,'0'0'8474,"0"272"-8402,0-211-56,0-1 40,0-5-56,-7-9-48,-27 0-664,0-18-929,6-14-1399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13.6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894 0 4457,'0'0'7068,"23"40"-6240,0-2-640,-5-9-73,-1 0 1,-1 1-1,-2 0 0,-1 1 1,-1 1-1,-2 0 1,7 36-1,1 61 908,-7 1-1,-5 177 0,-6-269-853,-1 33 133,-3-1 0,-3 1 0,-3-1 1,-3 0-1,-42 125 0,-14 1-187,-9-3 0,-8-4 0,-145 234 0,193-365-672,-3-1 0,-2-3 0,-71 69 0,64-77-1903,-93 67 0,34-45-3500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37.474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14 0 264,'0'0'12661,"0"28"-12098,0 365-2518,-7-399-415,0-2-192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37.81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7 1 10426,'0'0'2729,"-7"18"-4914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38.32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89 576 5297,'0'0'5533,"46"-47"-5341,140-146-113,-172 179-60,-2 0 1,1-2-1,11-20 0,-22 33-3,0 0 1,-1-1-1,0 1 1,0-1-1,0 0 1,0 1-1,0-1 0,-1 0 1,0 1-1,0-6 1,1-6 57,0-168 1370,-1 182-1416,0 0 0,-1 0 1,1 0-1,-1 1 0,1-1 0,-1 0 0,1 1 0,-1-1 0,0 0 0,1 1 0,-1-1 0,0 1 0,1-1 0,-1 0 0,0 1 0,0 0 0,1-1 0,-1 1 0,0 0 0,0-1 0,0 1 0,0 0 0,1 0 0,-1 0 0,0-1 0,0 1 0,0 0 0,0 0 0,0 0 0,0 1 0,1-1 1,-1 0-1,0 0 0,0 0 0,0 1 0,0-1 0,0 0 0,1 1 0,-1-1 0,0 1 0,0-1 0,1 1 0,-1-1 0,0 1 0,1-1 0,-2 2 0,-5 6-50,1 1-1,0-1 1,0 1-1,1 0 1,0 0-1,1 1 1,0-1-1,-4 14 1,-21 88-23,10 14 462,5 0-1,3 162 1,8-133 23,-3-27 67,-29 178 0,34-304-547,1 0 0,0 1 0,0-1 1,-1 0-1,1 0 0,0 0 0,-1 0 1,1 0-1,-1 0 0,0 0 0,1 0 0,-1 0 1,0-1-1,1 1 0,-1 0 0,0 0 1,0 0-1,0-1 0,0 1 0,0 0 1,-1 0-1,1-1-35,-1 0 0,1 0 0,-1 1 0,1-1 0,-1 0 0,1 0 0,0-1 0,-1 1 0,1 0 0,-1 0 0,1-1 0,0 1 0,-1-1 0,1 1 0,0-1 0,-1 1 0,1-1 0,0 0 0,0 0 0,0 0 0,-1 0 0,0-1 0,-95-100-5751,48 47 473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38.69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56 6041,'0'0'6178,"287"-14"-6178,-225 10-96,-8-1-248,1 0-553,6-4-655,-13 0-672,-14 0-2409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39.32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0 8058,'0'0'3546,"15"46"-3421,44 143 110,-55-178-133,0 0 1,-1 1-1,-1-1 0,1 1 1,-2 0-1,0-1 1,0 1-1,-3 22 0,0 1 451,5-10 164,5-50-487,4-12-269,1 8 15,2 1 0,1 1 0,1 0 0,1 2 0,39-45 1,-42 55-8,1 0 0,0 2 0,0-1-1,2 2 1,-1 0 0,2 1 0,-1 1 0,1 0 0,35-11 0,7 12 72,-58 9-24,0-1 0,0 1 0,0 0 0,-1 0 0,1 1 0,0-1 0,0 1 0,0-1 0,-1 1 0,1 0 0,0 0 0,-1 0 0,1 0 0,-1 0 0,1 1 0,-1-1 0,1 1-1,-1 0 1,2 2 0,0 2 34,-1 1-1,0 0 0,0 0 1,0 1-1,-1-1 0,-1 0 1,1 1-1,-1-1 0,0 11 0,-1 81 252,-1-53-205,1-17-5,-1 0 0,-2 1 0,-1-1 0,-1 0 0,-2-1 0,0 1 0,-22 48 0,-30 53 206,-59 148 489,106-241-657,1 0-1,2 1 1,1 1 0,2-1 0,-2 64 0,8-86-101,0-7-20,0-1 1,0 1 0,1 0 0,0 0 0,0 0 0,4 11 0,-4-17-17,0 0 0,1-1 0,0 1 0,-1 0 0,1-1-1,0 1 1,0-1 0,1 0 0,-1 0 0,0 0 0,1 0 0,-1 0 0,1 0 0,0-1-1,0 1 1,-1-1 0,1 0 0,0 0 0,0 0 0,0 0 0,4 1 0,9 2-49,1-1 0,-1 0 0,1-1 0,-1-1 0,1-1 0,0 0 0,-1-1 0,1-1 0,0 0 0,20-6 0,-18 1-125,1 0 1,-1-1-1,-1-1 0,0 0 1,0-2-1,0 0 0,-2-1 1,20-17-1,4-7-1407,-2-1 0,46-58 0,-31 15-3361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40.67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417 0 5401,'0'0'5763,"-2"15"-3448,-2-8-2271,0 0 1,-1 0-1,0 0 0,0 0 1,-1-1-1,0 0 1,0 0-1,0 0 1,-8 4-1,-13 14-27,-259 273 143,272-284-146,12-11-2,0-1 1,0 1 0,0 0-1,0 0 1,0 0 0,0 0-1,0 0 1,1 0 0,-1 1-1,1-1 1,-1 1 0,1-1-1,0 1 1,0-1 0,-1 5-1,2-6 150,27-1-26,273 0-467,-299-1 228,0 1-1,0 0 1,0 0-1,0 0 1,0 0 0,0 1-1,0-1 1,0 0-1,0 0 1,0 1-1,0-1 1,0 0 0,0 1-1,0-1 1,0 1-1,0-1 1,0 1-1,0 0 1,0-1 0,0 1-1,-1 0 1,1 0-1,0 0 1,-1-1-1,1 1 1,0 0 0,-1 0-1,1 0 1,-1 0-1,1 0 1,-1 0 0,0 0-1,1 0 1,-1 0-1,0 0 1,0 0-1,0 0 1,0 1 0,0 0-1,0 8-2608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41.206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329 1 1320,'-3'5'12554,"-24"29"-11952,-176 169 118,108-104 90,96-98-783,0 0 1,0 0-1,0 0 0,0 0 1,0-1-1,0 1 0,0 0 1,0 0-1,0-1 0,0 1 1,1-1-1,-1 1 0,0-1 1,0 1-1,1-1 0,-1 0 1,0 1-1,1-1 0,-1 0 1,0 0-1,3 0 1,53 10-213,-47-8 104,16 2-398,70 15-6813,-81-15 3202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6T15:30:41.890"/>
    </inkml:context>
    <inkml:brush xml:id="br0">
      <inkml:brushProperty name="width" value="0.1" units="cm"/>
      <inkml:brushProperty name="height" value="0.1" units="cm"/>
      <inkml:brushProperty name="color" value="#F14124"/>
    </inkml:brush>
  </inkml:definitions>
  <inkml:trace contextRef="#ctx0" brushRef="#br0">956 138 1928,'0'0'3436,"-151"-19"-2959,-460-58 11,593 75-390,-1 0 0,2-1 0,0 1 0,0-1 0,1 0-1,1 0 1,1 0 0,0 0 0,1 0 0,1 0 0,-9-8 1456,33 21 1051,-2 23-2429,8-1 0,8 0-1,7 0 1,8 0 0,7-1-1,7 0 1,83 32 0,187 102-12,252 208 0,59 180-165,-476-404-23,-124-115-22,-13-4-427,7-1 0,7 0 0,7 0 0,6-1 0,7 0 0,6 0 1,111 33-1,67 6-3603,-162-43 83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41.979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0 228 3633,'0'0'6673,"27"-20"-6523,87-67 28,-105 80-24,0 1-1,-1-1 1,0-1-1,0 1 1,-1-1-1,12-16 0,-18 20-32,1 0 0,0 0 0,-1 0 0,0 0 0,0-1-1,0 1 1,-1 0 0,1 0 0,-1-1 0,0-6-1,0 593 1830,0-571-1893,0 1 0,-1 0 0,0 0-1,-1 0 1,0 0 0,0 0 0,-2-1-1,1 1 1,-2-1 0,1 0 0,-1 0-1,-1-1 1,-7 11 0,9-19-17,-1 0 1,1-1-1,0 1 0,0-1 0,-1-1 1,1 1-1,-1 0 0,1-1 1,-1 0-1,1 0 0,-1 0 0,1-1 1,-6-1-1,-5 2-124,15 0 80,-1 0-1,1 0 0,-1-1 1,1 1-1,0 0 1,-1 0-1,1 0 0,0 0 1,-1 0-1,1 0 1,0 0-1,-1-1 0,1 1 1,0 0-1,0 0 1,-1 0-1,1-1 0,0 1 1,0 0-1,-1 0 1,1-1-1,0 1 0,0 0 1,0-1-1,-1 1 1,1 0-1,0-1 1,0 1-1,0 0 0,0-1 1,0 1-1,0 0 1,0-1-1,0 1 0,0 0 1,0-1-1,0 1 1,0 0-1,0-1 0,0 1 1,0 0-1,0-1 1,0 1-1,0 0 0,0-1 1,0 1-1,1-1 1,-1 0-3,1 0 1,-1 0-1,1 0 1,-1 0-1,1 0 1,0 0-1,-1 0 1,1 1 0,0-1-1,0 0 1,0 0-1,-1 1 1,1-1-1,0 0 1,0 1-1,0-1 1,0 1-1,0-1 1,0 1 0,2-1-1,105-19 366,1 4 0,142-1 1,-240 16-347,146 0-1917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5:47.747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4 2578 6585,'0'0'3161,"-4"0"-1842,10 0 4752,19-2-5932,0-2-1,-1 0 1,0-1 0,39-14 0,-16 5 88,1623-526 3097,-1075 338-2404,1367-513 1672,-1638 591-2243,1107-453 1127,-1275 507-1178,4 7 0,192-49 1,-302 99-291,-23 5 0,-1 1 0,1 2 0,0 1 0,32-2 0,-58 2-763,1-1 1,-1 1-1,1-1 1,-1 1 0,0-1-1,-1 0 1,1 0-1,-1-5 1,1-1-1830,0-15-3124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6:56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1285 4513,'0'0'1623,"14"-22"1124,83-33-1713,-23 16-283,4-10-563,-1-3 1,-4-3 0,-1-3-1,-3-3 1,92-108 0,-145 150-180,-1-2 1,-1 0 0,-1 0-1,-1-1 1,-1-1-1,-1 0 1,-1 0 0,9-36-1,-8 14-25,-3 0-1,-2-1 0,0-78 1,-5 115-1,-1 0 0,0 0 0,0-1 1,-1 1-1,0 0 0,-1 0 0,0 1 1,0-1-1,-1 0 0,0 1 0,0 0 0,-1 0 1,0 0-1,-8-9 0,5 8 11,-1 0 0,0 1-1,-1 0 1,1 0 0,-1 1 0,-1 1 0,1 0-1,-1 0 1,-1 1 0,-16-6 0,18 8-17,0 1 1,0 0-1,0 0 1,0 1 0,-20 1-1,28 0 20,1 1-1,0-1 1,-1 1-1,1 0 1,0-1-1,0 1 1,0 0 0,0 0-1,0 0 1,0 0-1,0 0 1,0 0-1,0 0 1,0 0 0,1 0-1,-1 0 1,0 0-1,1 1 1,-1-1-1,1 0 1,-1 0-1,1 1 1,-1-1 0,1 0-1,0 1 1,0-1-1,0 1 1,0-1-1,0 0 1,0 1-1,0-1 1,0 0 0,1 2-1,-2 7-10,-7 100 5,9 178 0,0-245 33,5 16 120,3-1 0,2 0 0,3 0 0,32 83 1,4 20 153,-27-76-24,-4 1-1,-4 1 1,-3 0 0,1 108 0,-13-173-270,0-15 34,1 0 0,-2 0 0,1 0 0,-1 1 0,-2 10 0,1-15-35,1 0-1,0 0 1,-1 0-1,1-1 1,-1 1-1,0-1 1,0 1-1,0-1 1,0 0-1,-1 1 1,1-1-1,-1 0 1,1-1-1,-1 1 1,-4 2-1,-1 0-465,1 0 0,0-1 0,-1 0 0,1-1 0,-1 0 0,0 0 0,0 0 0,0-1 0,0 0 0,-10-1 0,-3 0-3919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6:56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7330,'0'0'1648,"348"5"-1192,-273 4-288,0-5-40,-6 6-80,-15-6 24,1 1-24,-14-5-48,0 0-288,0 0-832,-21 0-921,-6 0-4104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6:56.9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316 1 7242,'0'0'5375,"-40"49"-5265,-122 165-81,156-204-19,-1 0 1,1 1-1,1 0 1,0 0-1,0 0 1,1 1-1,0-1 0,1 1 1,1 0-1,-2 13 1,-57 843 2307,61-829-2427,-1 11 141,2 0 0,2-1 0,10 52 0,-10-87-318,1 1-1,0-2 0,1 1 1,0-1-1,1 1 0,0-1 0,1-1 1,1 1-1,0-1 0,1-1 1,0 0-1,0 0 0,1 0 0,1-1 1,12 9-1,-15-13-577,1 0 0,-1-1-1,1 0 1,0 0 0,15 5 0,-2-8-4196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6:57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5937,'0'0'4078,"16"4"-4172,-7-1 93,-2-2 16,1 1 1,-1 0-1,0 1 1,0 0-1,0 0 1,-1 0 0,1 1-1,-1 0 1,1 0-1,-1 1 1,-1-1-1,1 1 1,-1 1-1,9 9 1,-1 5 138,-1-1 1,-1 2 0,-1 0-1,0 0 1,-2 0-1,-1 1 1,0 1 0,-2-1-1,0 1 1,-2 0-1,0 0 1,-1 43 0,-2-20-17,1-14 41,-6 57 0,4-79-140,-1 0 1,-1 0-1,1 0 0,-2 0 1,1 0-1,-2-1 0,1 0 1,-1 1-1,-9 12 0,14-22-35,0 0-1,0 0 1,0 0-1,0 1 1,0-1-1,-1 0 1,1 0-1,0 0 1,0 1-1,0-1 1,0 0-1,0 0 0,0 0 1,0 0-1,-1 1 1,1-1-1,0 0 1,0 0-1,0 0 1,-1 0-1,1 0 1,0 0-1,0 1 1,0-1-1,-1 0 1,1 0-1,0 0 1,0 0-1,0 0 1,-1 0-1,1 0 1,0 0-1,0 0 1,0 0-1,-1 0 1,1 0-1,0 0 1,0 0-1,-1 0 1,1 0-1,0 0 1,0 0-1,0-1 1,-1 1-1,1 0 1,0 0-1,0 0 1,0 0-1,0 0 1,-1 0-1,1-1 1,0 1-1,0 0 1,0 0-1,0 0 1,-1-1-1,-3-20-54,3-40-255,1 50 288,0 1 2,0-1 0,1 1 0,1 0 0,-1 0 0,2-1 0,-1 2 0,1-1 0,1 0 0,5-12 0,1 6 13,1 0 0,0 0-1,1 1 1,16-16 0,96-87 16,-79 78-3,61-69-1,-89 81 223,-17 27 392,0 4-386,-1 9-153,0 1 0,-1-1 0,-1 0 0,0 0 0,-1 1 0,0-2 0,-1 1 1,0-1-1,-10 17 0,-10 24 92,8-9-89,2 0 1,2 1-1,2 0 0,2 1 1,1 0-1,3 1 0,1 80 1,4-101-197,-1-13 120,1 0 0,0 0-1,1 0 1,0 0 0,5 20-1,-4-28-106,-1-1-1,0 0 1,1 0 0,-1 0-1,1 0 1,0 0-1,0-1 1,0 1 0,1-1-1,-1 1 1,0-1-1,1 0 1,0 0 0,0 0-1,-1 0 1,1 0-1,0 0 1,0-1 0,0 0-1,1 1 1,-1-1-1,0-1 1,0 1 0,1 0-1,3 0 1,-1 0-332,0 0 0,0 0 1,0-1-1,0 0 0,1 0 1,-1 0-1,0-1 0,0 0 1,0 0-1,0-1 0,-1 1 1,1-1-1,0-1 0,-1 1 1,6-4-1,18-23-5501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6:58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1 392,'0'0'9278,"34"3"-8883,245 26 598,-242-26-942,119 13 318,-57-3-3321,-76-8 19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6:59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6953,'0'0'2188,"3"27"-1955,1 2-118,3 17 269,-1 79 0,-6 164 1570,0-287-2006,2-3 58,0 0 0,0 0 1,0 0-1,0 0 1,0 0-1,-1 0 0,1-1 1,0 1-1,-1 0 1,1-1-1,-1 1 0,1-1 1,1-2-1,0 0 7,113-139 203,31-34-170,-126 153-50,-14 15-9,1 0-1,-1 0 0,2 1 0,-1 0 0,1 1 0,0-1 1,1 2-1,0-1 0,0 1 0,0 1 0,16-6 0,-24 11 13,-1 0 0,0 0 0,0 1 0,1-1 0,-1 0 0,0 1 0,0-1 0,1 1 0,-1 0 0,0-1 0,0 1 0,0 0 0,0 0 0,0 0 0,0 0 0,0 0 0,0 0 0,0 0 0,0 0 0,-1 0-1,1 0 1,0 0 0,-1 0 0,1 1 0,-1-1 0,1 0 0,-1 0 0,0 1 0,1-1 0,-1 0 0,0 1 0,0-1 0,0 3 0,6 54 55,-6-54-41,1 284 1185,-5-223-826,-3 0 0,-3 0 0,-3-1 0,-31 91 0,24-87-38,2 0-1,3 1 1,-9 113 0,22-21-196,2-153-141,1 1 1,-1-1 0,1 0-1,1 0 1,-1 0 0,1 0-1,1 0 1,0 0 0,0-1-1,0 1 1,1-1-1,0 0 1,0 0 0,1 0-1,8 9 1,-5-7 4,1-1 0,1-1 1,-1 1-1,1-2 0,0 1 0,1-2 0,-1 1 0,1-1 1,20 6-1,4-2-69,1-2 0,0-1 0,1-2-1,-1-1 1,1-2 0,37-3 0,-60 1-61,0-1-1,-1-1 1,1 1-1,-1-2 1,1 0-1,-1-1 1,-1 0-1,1-1 1,-1 0 0,19-14-1,-2-1-479,-1-2 0,40-42 0,22-36-1680,-19-4-599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00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36 559 2457,'0'0'6808,"27"-44"-6586,87-140-127,-100 162-59,-1 0 0,-2 0 1,0-1-1,14-44 0,-22 53 109,-1 1 0,-1-1 0,0 0 0,-1 0 0,0 0 0,-5-26 0,4 37-115,0 1 0,0-1 0,0 0 0,0 1 1,-1-1-1,1 1 0,-1 0 0,0-1 0,0 1 0,0 0 0,0 0 0,0 0 0,0 0 0,0 0 0,-1 1 0,1-1 0,-1 1 0,1 0 0,-1-1 0,0 1 0,1 0 0,-1 1 0,0-1 0,-5-1 0,4 1 6,-1 0-1,0 0 1,0 1-1,0-1 0,0 1 1,0 0-1,0 0 0,0 0 1,0 1-1,0 0 0,1 0 1,-1 0-1,0 1 1,-6 2-1,4 3-14,0 0 1,0 0-1,1 1 0,0 0 1,0 0-1,1 1 0,0-1 1,0 1-1,1 0 0,-5 18 1,-3 7 14,2 0 1,2 0-1,1 1 1,-4 66-1,8 150 478,5-139-166,3 45 359,28 171-1,-20-211-879,-3 169 0,-27-302-3257,-14-10-440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00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7034,'0'0'4921,"375"33"-4817,-293-33-40,-7 0-64,-13 0-408,-1 0-801,1 0-447,-21-23-833,-14-5-3512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6T15:30:42.552"/>
    </inkml:context>
    <inkml:brush xml:id="br0">
      <inkml:brushProperty name="width" value="0.1" units="cm"/>
      <inkml:brushProperty name="height" value="0.1" units="cm"/>
      <inkml:brushProperty name="color" value="#F14124"/>
    </inkml:brush>
  </inkml:definitions>
  <inkml:trace contextRef="#ctx0" brushRef="#br0">2 4 4729,'0'0'858,"344"0"-736,2237 0 325,-287-3 775,3680 15 719,-2656 39-1501,1239 7-62,-315-57-346,-2272-2-23,-1296 7-258,928 31-1,-1400-31 182,-191-6-145,108 2 94,-116-1-16,-1-1 0,0 0 0,1 0 0,-1 0 0,1 0 0,-1 0 0,1 0 1,-1 0-1,1 0 0,-1 0 0,1-1 0,-1 1 0,0 0 0,1 0 0,-1 0 0,0 0 0,0-1 0,0 1 1,0 0-1,0 0 0,0-1 0,0 1 0,0 0 0,0-1 0,-1 1 0,1 0 0,-1-1 0,1 1 0,-1-1 1,0 1-1,0 0 0,0-1 0,0 1 0,1-1 0,-2-15-2662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01.0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1 5921,'0'0'7066,"-61"194"-6970,40-139-88,7-4 64,1 0-72,-1-5-8,0-4-544,8 9-769,-1-15-1047,0-8-2713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01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1 8602,'0'0'4832,"-7"9"-4648,-16 26 172,1 1 1,2 0-1,1 2 1,2 0-1,-23 79 1,26-64-183,2 0 0,3 1 0,1-1 0,1 74 1,5-45-131,1-35-30,6 87 0,-3-127-87,-1-1 1,1 1 0,0-1 0,0 1 0,1-1-1,0 0 1,0 0 0,1 0 0,-1 0-1,1 0 1,0-1 0,1 0 0,-1 0 0,1 0-1,0 0 1,1-1 0,-1 0 0,12 7 0,-11-7-349,1-1 1,1 1 0,-1-1 0,0-1 0,1 1-1,-1-2 1,1 1 0,0-1 0,-1 0 0,1 0-1,0-1 1,0 0 0,0 0 0,-1-1 0,15-3 0,8-11-3728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02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14 5857,'0'0'5051,"6"36"-4910,22 112-6,-25-135-50,0 1 0,-2 0 1,1 0-1,-1 0 0,-1 0 1,-3 24-1,1-25 31,2-11-78,-1 1-1,0 0 0,0 0 1,0 0-1,-1-1 0,1 1 1,-1-1-1,1 1 0,-1-1 1,0 0-1,0 1 0,0-1 1,0 0-1,-1 0 0,1 0 1,0-1-1,-1 1 0,1-1 1,-1 1-1,0-1 0,1 0 1,-1 0-1,0 0 0,0 0 1,0 0-1,0-1 0,0 1 1,0-1-1,0 0 0,-5 0 1,7-24-425,0 18 371,2 0 1,-1 0-1,1-1 0,0 1 1,0 0-1,0 0 0,1 1 1,0-1-1,0 0 1,1 0-1,0 1 0,0 0 1,4-7-1,3 1 28,0 0-1,1 0 1,0 1-1,16-11 1,28-20 20,-13 10 45,-1-2-1,45-46 0,-81 73 45,-4 4-56,0 1 0,0 0-1,0 0 1,0-1 0,0 1-1,0 0 1,0 0 0,1 0-1,-1 1 1,0-1 0,0 0 0,1 0-1,-1 1 1,1-1 0,-1 0-1,1 1 1,-1 0 0,1-1-1,-1 1 1,1 0 0,1 0-1,-3 21-5,0 423 1452,0-439-1490,0 0 0,1 0-1,-1 0 1,1 0 0,0 0 0,3 8 0,-4-12-128,1 1-1,-1-1 1,1 0 0,-1 0 0,1 0 0,0 0 0,0 0 0,0 0-1,-1 0 1,1-1 0,0 1 0,0 0 0,0 0 0,0-1 0,1 1-1,-1 0 1,0-1 0,0 1 0,0-1 0,0 0 0,1 1 0,-1-1-1,0 0 1,0 0 0,0 0 0,1 0 0,-1 0 0,0 0 0,0 0-1,1 0 1,-1 0 0,1-1 0,11-6-2659,-5-17-1151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02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253 0 6025,'0'0'5424,"11"48"-4745,35 154 124,-42-181-536,0 0 1,-1-1 0,-2 1-1,-1 36 1,-1-21 101,0-14-187,-1 1 0,-1-1 0,-1 0 1,-1 0-1,-1 0 0,-15 35 0,-67 123-43,69-145-217,7-12-468,-1 0 1,-1-1-1,-21 25 0,26-38-336,0 0 0,0 0 0,0-1 0,-1 0 0,-13 7 0,-5-3-4648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02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621 0 5921,'0'0'3277,"7"48"-2569,47 302 492,-33-154-59,-7 312 0,-14-435-857,-1 14 141,-3 0-1,-5 0 1,-26 118-1,-163 517 318,139-552-932,-7-3 0,-101 184 0,160-339-64,0-1 1,0 0-1,-1-1 1,0 1-1,-1-2 0,-13 13 1,15-16-324,-1 0-1,1-1 1,-1-1 0,1 1 0,-1-1-1,-10 3 1,-29 2-5276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18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753 9 1696,'0'0'4879,"11"-8"1710,-35 18-6542,0 2 1,0 1-1,-31 23 0,7-6-54,-4 6 3,2 2 1,-59 57 0,14-11-15,-157 142 14,224-198 20,26-26-346,2-2 370,0 0-1,0 1 0,0-1 1,1 0-1,-1 0 1,0 0-1,0 0 1,0 0-1,0 0 1,0 0-1,1 0 0,-1 0 1,0 0-1,0 0 1,0 1-1,0-1 1,0 0-1,0 0 1,0 0-1,1 0 0,-1 0 1,0 0-1,0 1 1,0-1-1,0 0 1,0 0-1,0 0 1,0 0-1,0 1 0,0-1 1,0 0-1,0 0 1,0 0-1,0 0 1,0 1-1,0-1 1,0 0-1,0 0 0,0 0 1,0 0-1,0 0 1,0 1-1,0-1 1,0 0-1,-1 0 1,1 0-1,0 0 1,0 0-1,0 1 0,0-1 1,0 0-1,0 0 1,0 0-1,0 0 1,-1 0-1,1 0 1,0 0-1,0 0 0,0 0 1,0 1-1,0-1 1,-1 0-1,1 0 1,52 10 113,94 5 0,-112-13-95,168 7 358,26 2 588,-145 1-625,141 40 1,-176-43-381,-47-9-164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19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1 262 6281,'0'0'2949,"3"-1"-2820,1-1 57,0 0 1,0 0-1,0 0 0,-1-1 0,1 0 0,-1 1 0,1-1 1,-1 0-1,0-1 0,0 1 0,-1 0 0,5-8 0,25-25 382,5 4-481,2 2 1,0 1 0,85-44-1,-78 58-17,-45 14-59,1 1 0,-1-1 0,0 1 0,1 0 0,-1 0 0,1 0 0,-1 0 0,1 0 0,-1 0-1,1 0 1,-1 0 0,0 0 0,1 1 0,-1-1 0,1 0 0,-1 1 0,0-1 0,1 1-1,-1 0 1,0 0 0,0-1 0,0 1 0,1 0 0,-1 0 0,0 0 0,0 0 0,0 0 0,0 0-1,-1 0 1,1 1 0,1 1 0,31 106 713,-13-40-166,31 73-1,-49-138-513,0-1 0,1 1-1,0 0 1,0-1-1,0 1 1,0-1 0,0 0-1,1 0 1,-1 0 0,1-1-1,0 1 1,0-1 0,0 0-1,0 0 1,0 0 0,0-1-1,0 1 1,1-1 0,-1 0-1,1 0 1,-1-1 0,6 1-1,13 1 108,-1-2 1,1 0-1,24-5 0,-40 4-119,6-1 24,0 0 0,-1-2 0,1 0 1,-1 0-1,0-1 0,19-10 0,71-49 106,-47 28-125,54-43-440,-102 74-238,-1-1 0,0 0 0,0 0 0,0 0 0,-1-1 1,8-13-1,-5 2-3016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22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150 638 5705,'0'0'5169,"29"-43"-5133,87-138 36,-108 168-43,-1 0 0,0-1 0,9-24 0,-15 34 3,0-1 0,-1 1-1,1-1 1,-1 1 0,0-1-1,0 0 1,0-5-1,-1-10 131,1 10-74,0-14 199,-1 0 0,-4-29 1,3 45-224,0 1 0,0-1 0,0 0 0,-1 1 0,-1-1 0,1 1 0,-1 0 0,0 0 0,-1 0 0,-5-6 0,6 7-5,0 0-1,-1 1 1,1-1 0,-1 1 0,0 0-1,-1 1 1,1-1 0,-1 1-1,0 0 1,0 0 0,0 1 0,0 0-1,-1 0 1,0 0 0,1 1 0,-1 0-1,0 0 1,0 1 0,0 0 0,0 0-1,-8 1 1,14 0-64,0 1 1,0 0-1,0-1 0,0 1 0,0 0 1,0 0-1,1 0 0,-1 0 0,0 0 1,0 0-1,1 0 0,-1 0 0,0 0 1,1 0-1,-1 0 0,1 1 0,0-1 1,-1 0-1,1 0 0,0 1 0,0-1 1,-1 0-1,1 3 0,-4 37-164,4-40 164,-1 479 522,2-451-454,29 304 612,-1-3-124,-28 150 157,0-471-693,-2 0 1,1 0-1,-1 1 1,0-1-1,-1 0 1,0 0-1,-1 0 1,0-1-1,0 1 1,-1-1-1,0 1 1,0-1-1,-1 0 1,0-1-1,-11 14 1,15-20-20,0 0 1,0 0-1,0 0 1,1 0-1,-1-1 1,0 1-1,0 0 1,0-1-1,-1 1 1,1-1-1,0 1 1,0-1-1,0 0 1,0 1-1,0-1 1,0 0-1,-1 0 1,1 0-1,0 0 0,0 0 1,0 0-1,-1 0 1,1 0-1,0 0 1,0-1-1,0 1 1,0 0-1,0-1 1,-1 1-1,0-2 1,-2 0-86,1 0 1,0 0 0,0 0-1,0-1 1,0 1 0,0-1-1,-4-5 1,-2-6-591,0-1 0,0 0 0,2 0 1,0-1-1,1 0 0,0 0 0,-6-32 0,3-7-3126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22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 5337,'0'0'6802,"396"32"-6634,-307-32-168,-7 0-224,-7 0-513,-7 0-791,-13-13-832,-28-11-3298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22.8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296 1 10018,'0'0'5145,"-22"27"-4947,4-7-115,-2 2 59,2 0 0,0 2-1,2 0 1,0 1 0,2 0 0,-15 37 0,4-4 83,4 2-1,2 0 1,3 2 0,2-1 0,3 2 0,-5 120 0,15-116-246,0-22 9,1 0-1,12 81 1,-9-112-215,0 0 0,1 1 0,1-1 0,0-1 0,1 1-1,1-1 1,0 0 0,0 0 0,1-1 0,1 0 0,0 0 0,17 16 0,-21-23-167,1-1 0,0 1 0,0-1 1,0 0-1,0 0 0,1 0 1,-1-1-1,1 0 0,0-1 0,0 1 1,0-1-1,0-1 0,1 1 1,-1-1-1,0 0 0,1-1 0,7 0 1,14 0-3720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6543 2047 4153,'0'0'1935,"-18"-3"-1718,-123-26 2227,-3 15 1206,-181-26-914,192 18-2059,-308-73 949,290 46-1495,-277-79 296,-62 23 495,-464-119 11,529 82-916,20 8 3,38 32 14,-123-36-45,9-46 7,167 8-50,12 5 56,143 98 9,-203-57-1,361 129-28,1 1 0,0 0-1,0 0 1,-1 0 0,1-1 0,0 1-1,-1 0 1,1 0 0,0 0 0,-1-2-1,1 2 1,0 0 0,0 0 0,0 0-1,0 0 1,-1 0 0,1 0 0,0 0-1,-1 0 1,1 0 0,-1 0 0,1 0-1,0 0 1,-1 0 0,1 0 0,0 0-1,-1 2 1,1-2 0,0 0 0,-1 0-1,1 0 1,0 0 0,0 1 0,0-1-1,0 0 1,0 0 0,-1 1 0,1-1-1,0 0 1,0 0 0,-1 1 0,1-1-1,0 0 1,0 1 0,0-1 0,0 0-1,-1 1 1,1-1 0,0 0 0,0 1-1,0-1 1,0 2 0,0-2 0,0 0-1,0 1 1,0-1 0,0 0 0,0 1-1,0-1 1,0 0 0,0 1 0,1-1-1,-1 0 1,0 1 0,0 7 123,1-2-128,-1 0 1,1-1 0,-1 0-1,2 1 1,-1-1 0,1 0-1,-1-1 1,1 2-1,0-1 1,3 6 0,30 52-5,-12-22 12,147 298-40,-166-332 63,-3-6 27,-1-9 54,-2-30-87,-1 1 1,-2 0-1,-1 1 1,0-1-1,-2 2 1,-1-1-1,-21-55 1,12 36-17,2-2 0,-13-73 1,29 129 4,0 1-1,0-1 1,0 0 0,0 1 0,0-2 0,0 1 0,0 0 0,0 1 0,0-1 0,0 0 0,0 0 0,0 1 0,0-1 0,0-1 0,1 2-1,-1-1 1,0 0 0,1 1 0,-1-1 0,1 1 0,-1-1 0,1 1 0,-1-1 0,1 0 0,-1 1 0,1 0 0,-1-2 0,0 2 0,1-1-1,-1 1 1,1 0 0,0-1 0,-1 1 0,1 0 0,0 0 0,0 0 0,-1 0 0,0-1 0,1 1 0,0 0 0,-1 0 0,2 1 0,35 0-101,-23 0 79,137 10-29,165 6-808,142 10-2437,-214-3-1076,-35 2-2997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6T15:30:42.974"/>
    </inkml:context>
    <inkml:brush xml:id="br0">
      <inkml:brushProperty name="width" value="0.1" units="cm"/>
      <inkml:brushProperty name="height" value="0.1" units="cm"/>
      <inkml:brushProperty name="color" value="#F14124"/>
    </inkml:brush>
  </inkml:definitions>
  <inkml:trace contextRef="#ctx0" brushRef="#br0">7 0 6385,'0'0'771,"0"43"-467,-4 19-227,20 218 422,74-119 19,37-1-1,280 183 0,-175-163-178,126 219 0,-301-302-253,37 131-1099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23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0 8666,'0'0'3775,"9"41"-3652,28 130-67,-33-146 51,0-1 0,-1 0-1,-2 1 1,-2 44 0,-1-15 485,1-47-480,1 1 1,-1-1 0,-1 0-1,1 1 1,-1-1 0,-6 14 0,8-20-105,-1 0 0,1 1-1,-1-1 1,1 1 0,-1-1 0,0 0 0,0 0 0,1 1 0,-1-1 0,0 0 0,0 0 0,0 0 0,0 0 0,0 0 0,0 0 0,-1 0 0,1-1 0,0 1 0,0 0 0,-1-1 0,1 1 0,0 0 0,-1-1 0,1 0-1,0 1 1,-1-1 0,1 0 0,-1 0 0,1 0 0,-1 0 0,1 0 0,-1 0 0,1 0 0,0 0 0,-1 0 0,1-1 0,-1 1 0,1-1 0,0 1 0,-1-1 0,1 1 0,0-1 0,0 0 0,-3-1 0,2-1-35,1 1 1,-1-1 0,0 0 0,1 0 0,-1 0-1,1 0 1,0 0 0,0 0 0,0 0 0,0 0-1,0 0 1,1 0 0,0-1 0,-1 1 0,2-6 0,-2 2-25,1 0 1,1 0-1,-1 0 1,1 0-1,0 1 1,4-14-1,2 11 26,-1 0-1,1 1 1,1 0-1,0 0 0,0 1 1,0 0-1,1 0 1,0 1-1,17-9 0,-2-1-6,294-210 626,-317 225-563,-1 1 1,0 0-1,1-1 1,-1 1 0,1 0-1,-1 0 1,0-1-1,1 1 1,-1 0-1,1 0 1,-1 0 0,1 0-1,-1-1 1,1 1-1,-1 0 1,0 0-1,1 0 1,-1 0 0,1 0-1,-1 0 1,1 0-1,-1 0 1,1 1-1,-1-1 1,1 0 0,-1 0-1,1 0 1,-1 0-1,0 1 1,1-1-1,-1 0 1,1 0 0,-1 1-1,0-1 1,1 0-1,-1 1 1,0-1-1,1 0 1,-1 1-1,0-1 1,0 0 0,1 1-1,-1-1 1,0 1-1,0-1 1,0 1-1,1-1 1,-1 0 0,0 1-1,0-1 1,0 1-1,0 0 1,4 33 25,-4-23 94,21 360 1036,-21-357-1282,0-1-1,1 1 0,1-1 1,0 0-1,1 1 0,0-1 1,1-1-1,1 1 0,0 0 1,9 16-1,-12-27-159,0 0 0,0-1 0,0 1 0,0-1 0,0 1-1,1-1 1,-1 0 0,0 0 0,1 0 0,-1 0 0,0 0 0,1 0 0,-1-1 0,1 1-1,-1-1 1,1 0 0,0 0 0,-1 0 0,1 0 0,-1 0 0,1 0 0,-1-1 0,6-1-1,0 2-1473,18-4-3756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7:23.8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464 1 8994,'0'0'5457,"130"319"-4545,-116-213-208,-14 19 1,0-1-121,-7 10-88,-48-4-136,-13-6-232,-7-4-128,-7-9-312,-41 23-744,28-32-1841,-8-24-5025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39.8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 15 3121,'0'0'1152,"1"-2"-1263,5-10 7017,-6 37-6162,6 503 1770,1-441-3292,-7-86 698,0-1-1,0 0 1,0 1-1,0-1 1,0 1 0,0-1-1,0 0 1,-1 0-1,1 1 1,0-1-1,0 0 1,0 1-1,0-1 1,-1 0-1,1 1 1,0-1 0,0 0-1,-1 0 1,1 0-1,0 1 1,-1-1-1,1 0 1,0 0-1,0 0 1,-1 0-1,1 1 1,0-1 0,-1 0-1,1 0 1,-1 0-1,1 0 1,0 0-1,-1 0 1,1 0-1,0 0 1,-1 0 0,1 0-1,0 0 1,-1 0-1,1 0 1,0 0-1,-1 0 1,1-1-1,0 1 1,-1 0-1,-6 0-1398,-35 0-6081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40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5633,'0'0'856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40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1 560 5881,'0'0'4533,"58"-25"-3849,180-84-150,-222 102-445,-1-2 0,0 0 0,20-16 0,-32 23-44,0-1-1,0 0 1,-1 0 0,1 0-1,-1 0 1,0-1 0,0 1-1,3-8 1,-1 3 57,1-8 128,0-1 0,-1 0 0,-1 0 0,-1 0 0,0 0 0,-2 0 0,1 0 0,-2-1 0,-5-31 0,5 42-220,0 1 0,0 0 0,-1 0-1,0 0 1,0 0 0,0 0-1,-1 1 1,0-1 0,0 0-1,0 1 1,0 0 0,-1 0-1,0 0 1,0 0 0,-1 1 0,1 0-1,-1 0 1,0 0 0,0 0-1,0 1 1,-1-1 0,1 1-1,-1 1 1,0-1 0,0 1-1,0 0 1,0 0 0,0 1-1,0 0 1,0 0 0,0 0 0,-1 1-1,-9 0 1,9 0-8,1 0 1,-1 0-1,0 1 1,1 0-1,-1 0 0,1 0 1,-1 1-1,-10 4 1,14-4-7,-1 0-1,1 1 1,0-1 0,-1 1 0,1 0 0,1 0 0,-1 0 0,0 0 0,1 1 0,-1-1 0,1 1 0,0-1 0,0 1 0,1 0 0,-3 5 0,-1 10 3,0-1 0,2 1-1,0 0 1,0 0 0,2 0-1,1 1 1,3 30 0,-2 12 119,-1-27-29,1-1 0,2 1 0,1-1 0,1 0 0,2 0-1,2-1 1,24 62 0,29 41 226,69 174 609,-117-268-823,-2 1 1,-1 1-1,-3-1 0,-2 2 1,2 68-1,-7-108-133,0 0 1,-1 0-1,0 0 0,0 0 0,-1 0 1,1 0-1,-1 0 0,0 0 1,-1 0-1,1 0 0,-1-1 0,0 1 1,0 0-1,0-1 0,0 0 0,-1 1 1,0-1-1,0 0 0,0 0 0,0-1 1,-1 1-1,0-1 0,1 1 1,-1-1-1,-1 0 0,1-1 0,0 1 1,-8 3-1,0 0-383,0 0 1,-1-1-1,0 0 1,1-1-1,-2 0 1,1-1-1,-14 1 1,-12-1-2210,-42-1 0,68-2 1866,-44 0-5249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41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1 203 9994,'0'0'2689,"382"-55"-2505,-293 41-112,-7-9-48,-7 5-24,-14-1-384,-13 1-336,-7-5-561,-7 4-655,-20 5-1273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41.8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 5841,'0'0'6094,"6"44"-6041,19 138-1,-1-57 534,-19-110-266,1 0-1,0-1 0,12 19 0,-17-31-286,0 0 0,1 0 0,-1 0 0,1 0 0,0 0 0,-1 0 0,1-1 0,0 1 0,0-1 0,0 1 0,0-1 0,1 0 0,-1 1 0,0-1 0,0-1 0,1 1 0,-1 0 0,1 0 0,-1-1 0,1 1 0,-1-1 0,0 0 0,1 0 0,-1 0 0,1 0 0,-1 0 1,1-1-1,-1 1 0,1-1 0,-1 1 0,1-1 0,3-2 0,3 0 43,0-1 1,-1-1 0,1 1-1,-1-1 1,0-1 0,0 1-1,8-9 1,24-25-146,-1-1 0,-2-2 0,-2-1-1,-1-2 1,-3-2 0,37-73 0,-58 84-1789,-10 35 1523,0 0-1,1 1 1,-1-1-1,0 0 1,0 0-1,0 0 1,0 0-1,0 0 1,-1 0-1,1 0 1,0 0 0,0 0-1,0 0 1,-1 1-1,1-1 1,0 0-1,-1 0 1,1 0-1,-2-1 1,-9 0-4900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42.2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1 121 6209</inkml:trace>
  <inkml:trace contextRef="#ctx0" brushRef="#br0" timeOffset="1">1 121 6209,'227'-14'1258,"-187"15"-807,-34 4-70,-6 0-184,-1 0 0,2 0 0,-1 0 0,1 1 0,-1-1 1,1 0-1,1 0 0,-1 0 0,1 0 0,0 0 0,0-1 0,0 1 0,1 0 0,0-1 0,-1 0 0,2 1 0,-1-1 0,0-1 0,1 1 1,0 0-1,5 3 0,11 13 393,37 34 841,74 54 0,-113-95-1311,1 0-1,0-2 1,1 0 0,0-1 0,0-1 0,1 0-1,1-2 1,40 8 0,-52-13-85,0-1 0,0 0 0,0-1 0,16-1 0,-23 1-32,0-1 0,-1 1-1,1-1 1,0 0 0,0 1-1,-1-1 1,1-1-1,-1 1 1,1 0 0,-1-1-1,1 1 1,-1-1 0,0 0-1,0 1 1,0-1 0,0 0-1,0-1 1,0 1-1,0 0 1,1-3 0,9-20-47,0 0 1,-2-1 0,-1 0 0,-1-1-1,-1 1 1,5-43 0,-2-50-1803,-8 1-3727,-2 111 2524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42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118 281 8194,'0'0'3554,"38"-28"-3355,113-92 134,-146 116-286,0 0 0,0-1 1,0 1-1,-1-1 0,0-1 1,0 1-1,0 0 0,5-11 0,-8 14-3,-1-1 0,1 1 0,-1 0-1,1 0 1,-1-1 0,0 1 0,0 0-1,0 0 1,0-1 0,0 1-1,-1 0 1,0-5 0,-2-9 390,3 15-394,0-1 0,0 1 0,0 0-1,0 0 1,0 0 0,0 0 0,-1 0-1,1 0 1,0 0 0,-1 0 0,1 0 0,-1 0-1,1 0 1,-1 0 0,1 1 0,-1-1-1,0 0 1,1 0 0,-1 0 0,0 1-1,0-1 1,0 0 0,1 1 0,-1-1 0,0 1-1,0-1 1,0 1 0,0-1 0,-2 1-1,-1-1 5,0 0-1,0 0 1,0 1-1,0 0 1,0 0-1,0 0 0,0 0 1,-6 2-1,-1 0-37,0 1 0,1 0 0,-1 0 0,1 1 0,0 1 0,-11 6 0,3 2 12,1 0 0,0 1 0,1 1 0,1 1 0,0 0 1,1 1-1,1 1 0,-21 36 0,27-41 53,0 2 0,1-1-1,0 1 1,1 0 0,1 0 0,0 0 0,1 1 0,1-1 0,0 1-1,2 0 1,-1 0 0,2-1 0,3 21 0,-4-32-62,1 0 0,0-1 0,1 1 0,-1 0 0,1-1 0,-1 1 0,1-1 0,0 1 0,1-1 0,-1 0 0,0 0 0,1 0 0,0 0 0,0 0 0,4 3 0,0-1 0,1-1-1,-1 1 0,1-1 0,0-1 1,0 0-1,14 4 0,6-1-69,-1-1-1,1-1 0,36-1 1,-10-1-429,57-6 0,-93 2 132,0-1 1,-1 0-1,1-1 0,-1-1 0,0-1 0,30-14 0,20-21-2153,-21 3-1369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43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82 4033,'0'0'7835,"15"39"-7612,48 122 134,-48-120 389,30 56 0,-38-85-586,-5-7-92,1-1-1,0 1 1,0 0-1,0-1 0,1 0 1,-1 0-1,1 0 1,0 0-1,0 0 1,1-1-1,-1 0 0,1 1 1,0-2-1,0 1 1,0-1-1,0 1 0,0-1 1,0-1-1,0 1 1,1-1-1,-1 0 1,1 0-1,6 0 0,-4-1-46,0-1-1,0 0 1,-1 0-1,1-1 1,0 0-1,-1 0 1,0 0-1,1-1 0,-1-1 1,0 1-1,0-1 1,-1 0-1,1 0 1,-1-1-1,0 0 1,7-7-1,13-16-9,-2-2-1,0 0 0,-2-2 1,-1 0-1,-2-1 1,-1-1-1,-2-1 1,-1-1-1,-2 0 1,-1-1-1,7-43 0,-15 74 1435,-2 21-1108,0 27-368,-3 42 57,-2-35 4,3 0-1,11 84 1,-10-126-149,1 0 0,-1 0-1,1 0 1,0-1 0,1 1-1,0 0 1,0-1 0,0 1-1,1-1 1,0 0 0,8 9-1,-9-13-273,0 1 0,-1-1 0,1 0 0,1 0-1,-1 0 1,0-1 0,0 1 0,1-1-1,-1 0 1,1 0 0,-1 0 0,1 0-1,0 0 1,-1-1 0,1 0 0,-1 0 0,1 0-1,0 0 1,-1 0 0,1-1 0,0 1-1,-1-1 1,1 0 0,3-2 0,21-12-5730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6T15:30:43.931"/>
    </inkml:context>
    <inkml:brush xml:id="br0">
      <inkml:brushProperty name="width" value="0.1" units="cm"/>
      <inkml:brushProperty name="height" value="0.1" units="cm"/>
      <inkml:brushProperty name="color" value="#F14124"/>
    </inkml:brush>
  </inkml:definitions>
  <inkml:trace contextRef="#ctx0" brushRef="#br0">3 160 2505,'0'0'2021,"72"-1"-1591,2387-3 2907,-1461 5-2539,1281 19 525,-424-1-872,6330-8 1789,-6041-11-2022,2030-50 409,-1845 13-481,367 17-104,-2621 19-309,0-1 0,-1 0 1,0-1-1,-1-1 1,-1 0-1,-1-1 0,-2-1 1,0 0-1,-2 0 1,-2-1-1,93-14 0,66-11-3814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44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1 4441,'0'0'10592,"-6"7"-9674,-53 37-508,38-29-248,1 0-1,0 1 0,1 1 1,-23 26-1,37-36-172,0 0 0,0 1 0,0-1 0,1 1 0,0 0 0,1 1 0,-1-1 0,2 0-1,-1 1 1,1 0 0,1 0 0,-1-1 0,2 1 0,-1 0 0,1 0 0,2 17 0,-1-21 4,1 0-1,0 0 1,0 0 0,1 0 0,-1 0 0,1-1 0,0 1 0,1-1 0,-1 0 0,1 1-1,-1-2 1,1 1 0,0 0 0,1-1 0,-1 0 0,1 0 0,-1 0 0,8 3 0,17 9-33,55 21 0,-70-31 39,9 4 21,48 20 175,-66-27-170,0 1 0,0 0 0,0 0-1,-1 0 1,1 1 0,-1 0 0,0-1-1,0 1 1,0 1 0,5 6 0,-8-10 38,-1 1 0,1-1 0,0 1 0,-1 0 0,1-1 0,0 1 0,-1 0 0,0 0 0,1-1 0,-1 1 0,0 0 0,0 0 0,0 0 0,0-1 0,-1 1 0,1 0 0,0 0 1,-1-1-1,1 1 0,-1 0 0,1-1 0,-1 1 0,0 0 0,0-1 0,0 1 0,0-1 0,0 1 0,0-1 0,0 0 0,-1 1 0,1-1 0,0 0 0,-1 0 0,1 0 0,-1 0 0,1 0 0,-1 0 0,1 0 1,-4 0-1,-35 7-1085,-1-2 0,1-2 1,-83-3-1,80-1-1446,23-2-553,11-5-912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44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52 311 5737,'0'0'8171,"49"-35"-7649,149-108-137,-189 136-329,1 0-1,-1-1 0,-1 1 1,0-2-1,8-8 0,-16 16-29,1 0-1,0-1 1,-1 1-1,1 0 0,-1 0 1,1 0-1,-1 0 1,0-1-1,0 1 0,1 0 1,-1 0-1,0-1 1,0 1-1,0 0 1,0 0-1,0-1 0,0 1 1,-1 0-1,1 0 1,0 0-1,-1-2 1,-2-13 406,3 14-395,1 1-1,-1 0 0,0-1 0,0 1 1,0 0-1,0-1 0,-1 1 0,1 0 1,0 0-1,0-1 0,-1 1 0,1 0 1,-1 0-1,1-1 0,-1 1 0,0 0 0,1 0 1,-1 0-1,0 0 0,0 0 0,-1-1 1,0 1 21,-1 0 1,0 0 0,0 0 0,0 1 0,1-1 0,-1 1 0,0 0-1,0 0 1,-5 0 0,-2 1-39,-1 1-1,1 0 0,0 0 1,0 1-1,0 0 1,0 1-1,0 0 1,1 1-1,0 0 1,0 0-1,0 1 0,1 0 1,-1 1-1,1 0 1,1 0-1,-13 14 1,3 0-5,0 1 0,1 0 0,1 1 0,1 1 0,-14 33 1,19-35 69,2 0 1,0 1-1,2 0 1,0 0-1,2 0 1,1 1 0,0-1-1,2 1 1,0-1-1,7 36 1,-5-51-79,0-1 1,1 0-1,-1 1 0,2-1 1,-1-1-1,1 1 0,0 0 1,1-1-1,-1 0 0,1 0 1,0 0-1,1-1 0,0 1 1,-1-1-1,2-1 0,-1 1 1,0-1-1,1 0 0,0-1 1,0 1-1,0-1 0,13 3 1,5 2-13,1-1 1,0-1 0,0-1-1,1-2 1,34 1 0,-37-4-25,40 2-87,71-8 1,-112 4-39,0-2 0,1-1 0,-1-1-1,-1 0 1,1-2 0,34-17 0,-13 0-1269,-1-1 1,53-42-1,-43 17-3223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48.48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 7 3241,'0'0'5728,"-14"-7"1044,16 26-6749,1 1 1,1-2 0,1 1 0,0 0 0,1-1-1,1 0 1,1 0 0,1-1 0,14 23 0,-7-12 15,-2 2 0,12 31 1,-15-18 59,-2 1 0,-2 0 0,-1 1 0,-3-1 0,-3 70 0,0-92-30,0-19-54,0 1 0,0 0-1,-1-1 1,1 1 0,-1-1 0,0 1 0,0-1 0,0 1 0,0-1 0,-1 0 0,1 0 0,-1 1 0,0-1 0,0 0 0,0 0 0,0-1 0,-1 1 0,1 0 0,-1-1 0,0 1 0,0-1 0,-4 3 0,7-5-20,0 0 0,-1 0 0,1 1 1,0-1-1,-1 0 0,1 0 1,-1 0-1,1 0 0,0 0 0,-1 1 1,1-1-1,-1 0 0,1 0 0,-1 0 1,1 0-1,0 0 0,-1 0 0,1 0 1,-1 0-1,1-1 0,0 1 1,-1 0-1,1 0 0,-1 0 0,1 0 1,0 0-1,-1-1 0,1 1 0,0 0 1,-1 0-1,1-1 0,0 1 0,-1 0 1,1-1-1,0 1 0,-1 0 0,1-1 1,0 1-1,0 0 0,0-1 1,-1 1-1,1 0 0,0-1 0,0 1 1,0-1-1,0 1 0,0 0 0,0-1 1,0 1-1,0-1 0,0 1 0,0-1 1,0 1-1,0 0 0,0-1 1,0 1-1,0-1 0,0-32-233,1 27 185,-1 1 38,1 0-1,0 0 0,1 0 1,-1 1-1,1-1 0,0 0 1,0 1-1,1 0 1,-1-1-1,1 1 0,0 0 1,0 0-1,0 0 0,1 1 1,5-6-1,67-50-24,-63 49 29,58-39-22,118-89 28,-148 105 13,-2-2-1,49-55 1,-72 71-6,-2 0 0,15-25 0,-24 36 11,-1 1 0,0-1 0,-1 0 1,0 0-1,0 0 0,0-1 0,-1 1 0,-1-1 0,2-12 0,-3 20 393,0 30 178,-1-22-582,0-1 1,0 1-1,0 0 1,-1-1-1,0 1 0,0-1 1,-1 0-1,0 0 0,-5 9 1,-43 59 24,18-27 54,14-16 38,1 1 0,1 0 0,2 1-1,1 1 1,2 0 0,1 1 0,2 0 0,1 1-1,2 0 1,-3 67 0,9-81-76,-1-7-23,1-1 1,1 1 0,0-1 0,1 1 0,4 14 0,-4-24-22,0 0 1,0 0 0,1 0 0,-1 0 0,1-1-1,0 1 1,1-1 0,-1 1 0,1-1 0,0 0-1,0-1 1,0 1 0,0-1 0,1 1-1,-1-1 1,9 4 0,0-2-133,0-1 1,0 0-1,1-1 0,-1 0 1,1-1-1,0 0 1,-1-1-1,1-1 0,0 0 1,0-1-1,-1-1 0,18-3 1,-22 1-119,1 1 0,-1-1 0,0-1 0,0 0 1,-1 0-1,1-1 0,-1 0 0,0-1 0,-1 1 1,0-1-1,8-10 0,-3 5-313,47-50-3883,-14 2-3176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50.93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89 3409,'0'0'10369,"5"0"-10047,34 2 258,66 12 0,-1 1-26,900 7 2310,-676-25-2227,311-15 783,32-21-316,-596 36-1074,-61 2-106,3 1-172,0-1 1,0-1 0,0 0-1,0-1 1,19-6-1,-35 8 33,0 0 0,0 0 0,0-1 0,-1 1 0,1 0 0,0 0 0,-1 0 0,1-1 0,0 1 0,-1 0 0,0-1 0,1 1-1,-1-1 1,0 1 0,0 0 0,0-1 0,0 1 0,0-1 0,0 1 0,0-1 0,0 1 0,0 0 0,-1-1 0,1 1 0,-1 0 0,1-1 0,-1 1-1,1 0 1,-3-3 0,-19-14-4687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51.9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542 1 5945,'3'1'7515,"-9"9"-6349,-135 127-736,-144 130-151,261-245-214,0 0 0,-36 44 0,59-63-35,0 1 1,0-1-1,1 0 0,-1 1 1,1 0-1,0-1 0,0 1 1,0-1-1,0 1 0,0-1 1,1 1-1,0-1 0,0 1 0,0-1 1,0 0-1,0 1 0,1-1 1,2 6-1,23 15 188,0-2 0,2 0 0,0-2 0,2-1 0,35 17 0,39 13-139,14 8-5383,-98-43 965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54.0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4033,'0'0'4962,"10"0"-4726,-6 2 2821,63 109-1279,2 2-1133,-68-110-637,82 183 568,-74-162-422,-2 0 0,0 1 0,-2 0 0,-1 0 0,3 50 0,-7-14 320,-35-63-690,33 1 198,-1 0 0,1 0 1,-1 0-1,1 0 0,0 0 0,-1-1 0,1 1 1,0-1-1,0 0 0,0 0 0,0 1 1,0-1-1,1 0 0,-1-1 0,1 1 0,-1 0 1,1 0-1,-1-1 0,1 1 0,0-1 0,0-2 1,-1-4-52,0 0 1,1 0 0,0-1 0,1-16 0,0 22 46,0 1 11,0 0-1,1 0 1,-1 0-1,1 0 1,0 0-1,0 0 0,0 0 1,0 0-1,1 1 1,-1-1-1,1 0 1,0 1-1,-1-1 1,1 1-1,0 0 0,5-4 1,46-33-82,-27 22 58,118-82 8,138-106 129,-271 193-168,-7 9 663,-3 16-64,-1-5-489,-3 16 50,0 1 0,-1-1-1,-2 0 1,-1 0 0,0 0 0,-2-1-1,0 0 1,-17 28 0,13-29 37,2 1-1,1 0 1,1 1 0,1 0 0,1 0-1,1 1 1,1 0 0,-2 35 0,7-59-235,0 0 1,0 1 0,0-1 0,1 1-1,-1-1 1,0 0 0,1 1 0,-1-1-1,1 0 1,0 0 0,-1 1 0,1-1 0,0 0-1,0 0 1,0 0 0,0 0 0,0 0-1,0 0 1,0 0 0,0 0 0,0 0-1,0-1 1,1 1 0,-1 0 0,0-1-1,1 1 1,-1-1 0,0 1 0,1-1-1,-1 0 1,0 1 0,1-1 0,-1 0 0,3 0-1,59-3-2483,-47 1 1847,33-6-2495,-7-5-2335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54.5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10 9706,'0'0'3945,"157"0"-3689,-123 0-24,-7 0-88,0 0-40,8 0-96,-15 0-8,7 0-224,1 0-520,-1 0-536,0-5-849,-6 0-880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55.27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5337,'0'0'6692,"20"21"-6140,59 73 88,-73-86-526,-1-1-1,0 1 0,0 0 0,-1 0 0,0 1 1,-1-1-1,0 1 0,0 0 0,-1 0 0,0 0 1,0 0-1,-1 0 0,0 0 0,-1 0 0,-1 15 0,1-6 77,0 176 1514,0-199-1717,1 0 0,0 0-1,0 0 1,0 1 0,1-1-1,-1 1 1,1-1 0,0 1-1,1 0 1,-1-1 0,1 1-1,0 0 1,0 1 0,0-1 0,6-5-1,8-7 5,0 2-1,21-14 1,-24 18-10,-12 9 19,41-31-54,81-44 1,-108 68 35,1 1 0,0 0 0,1 1 0,-1 1 0,1 1 0,0 0 0,0 2 0,34-2 0,-51 4 22,0 0-1,0 0 1,0 0 0,0 0-1,0 1 1,0-1 0,0 0 0,0 0-1,0 1 1,0-1 0,-1 1-1,1-1 1,0 1 0,0-1-1,0 1 1,-1 0 0,1-1 0,0 1-1,0 0 1,-1-1 0,1 1-1,-1 0 1,1 0 0,-1 0 0,1 0-1,-1-1 1,1 3 0,4 26 77,-4-26-74,2 36 110,-1 0-1,-2 1 1,-2-1 0,-1 1 0,-2-1-1,-2 0 1,-1-1 0,-21 59 0,13-59 16,-127 349 1014,126-327-970,2 1 0,3 0 0,3 1 0,-2 103 1,8-95-61,1-44-96,1 1 0,2 0 0,0-1 0,7 36 0,-6-56-25,-1-1 0,1 0 0,0 0 0,1 0 0,-1 0 0,1 0 0,0 0 0,0-1 0,0 1 0,1-1 0,0 0 0,0 0 0,0 0 0,0-1 0,0 1 0,1-1 0,0 0 0,-1 0 0,1-1 0,11 4 0,-2-1-90,1-1-1,0 0 0,0-2 0,0 0 1,0 0-1,21-1 0,-26-2 24,0 0-1,0-1 0,0 1 0,-1-2 0,1 1 1,-1-2-1,1 1 0,-1-1 0,0 0 0,0-1 1,-1 0-1,0-1 0,0 0 0,15-13 1,0-4-291,-1 0 0,-2-2 0,32-47 0,-9 4-2733,63-133-1,-61 78-2581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56.7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123 667 6809,'0'0'5406,"42"-27"-4861,133-89 42,-160 106-447,0-1 1,-1-1 0,16-17-1,-25 24-54,-1-1 0,1-1-1,-2 1 1,1-1 0,3-7-1,-1 0 39,3-7 11,-2-2-1,-1 1 1,0-1 0,-2 0-1,0 0 1,-2 0 0,-1-1 0,0 1-1,-4-24 1,3 1 42,0 42-152,0 0 0,0 0 0,0 0 0,-1 0-1,1 0 1,-1 0 0,0 0 0,0 0-1,0 0 1,-1 0 0,1 1 0,-1-1-1,0 0 1,0 1 0,0-1 0,-1 1 0,1 0-1,-1 0 1,0 0 0,0 0 0,0 0-1,-4-3 1,1 3 47,0 1 0,-1-1 0,1 1-1,-1 0 1,1 0 0,-1 1 0,0-1-1,0 2 1,1-1 0,-1 1 0,0 0 0,-10 1-1,15 0-62,-1-1-1,0 1 0,0 0 0,0 0 0,1 0 0,-1 0 0,1 1 0,-1-1 0,1 1 0,-1-1 0,1 1 1,0 0-1,0 0 0,-1 0 0,2 0 0,-1 0 0,0 0 0,0 1 0,1-1 0,-3 5 0,-24 60-117,23-52 90,-11 37 26,3 0 0,2 1 0,2 1 0,-3 64 0,10 223 604,4-178-186,2-89-117,3-1 0,33 140 0,2 9 4,-39-192-282,-3 45 1,-1-37-265,-18-35-913,0-5 427,0 0 1,0-1-1,1-1 1,-1-1-1,1-1 1,0 0-1,1-1 1,-1-1-1,-23-15 1,-34-17-3904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57.0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0 143 5633,'0'0'8282,"334"-9"-8090,-265 0-64,-1 0-72,-7-5-56,1 0-456,20-18-720,-14 4-969,-13 0-1744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1:59.5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83 0 7914,'2'3'549,"-1"-1"-1,1 1 1,-1-1 0,0 1 0,0 0 0,0 0 0,0-1-1,0 1 1,0 6 0,6 50 1092,-5 63-1387,-9-57-120,-3-1 0,-27 92 0,-11 72 16,47-221-152,1 0 0,-1 0 0,1-1 1,1 1-1,-1 0 0,1-1 1,0 1-1,0 0 0,1-1 0,0 1 1,0-1-1,1 0 0,-1 0 0,1 0 1,1 0-1,-1 0 0,1-1 0,0 1 1,6 5-1,-2-3 4,0-2 1,0 1-1,1-1 1,0-1-1,0 0 1,0 0-1,1 0 1,0-2-1,-1 1 0,1-1 1,18 3-1,-11-3-195,1 0 0,-1-2 0,1 0 0,-1-1 0,1-1 0,-1 0 0,1-2 0,-1 0 0,0 0 0,0-2 0,0 0 0,21-10 0,-37 14 12,0 1 1,1-1-1,-1 0 1,0 0-1,0 1 1,0-1-1,0 0 1,0 0-1,0 0 1,0 0 0,0 0-1,0 0 1,0-1-1,0 1 1,-1 0-1,1 0 1,0-1-1,-1 1 1,1 0-1,-1-1 1,0 1-1,1 0 1,-1-1 0,0 1-1,0-1 1,0 1-1,0 0 1,0-1-1,0 1 1,0-1-1,-1-1 1,-12-31-4322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57.4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212 1 3385,'0'0'11026,"-48"189"-10674,21-124-192,0-1-88,6 1-72,8-5-56,-1 0-648,-13 9-880,13-18-1465,-7-14-4425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57.79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350 0 1088,'0'0'14019,"-28"33"-13932,-87 111 181,97-120 14,1 1 1,0 1-1,2 1 1,1 0-1,-11 31 1,7-15 20,2-2-123,1 1-1,2 0 1,2 1 0,2 1 0,2 0 0,1 0 0,2 80 0,3-102-212,1 1 0,1-1 0,2 1 0,0-1 1,7 25-1,-8-40-96,1 0 1,0 0-1,1 0 1,-1 0-1,1-1 1,1 1-1,-1-1 0,1 0 1,0 0-1,0-1 1,1 0-1,-1 0 1,1 0-1,0 0 1,1-1-1,-1 0 0,1 0 1,0-1-1,8 3 1,-3-2-491,0 0 0,0-1 0,1 0 0,-1-1 0,1 0 1,0-1-1,0-1 0,0 0 0,-1-1 0,1 0 0,0-1 0,23-6 0,14-20-5290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58.37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24 8058,'0'0'4247,"19"44"-4068,54 139 37,-70-175-164,0 0-1,0 0 1,0 0-1,-1 0 1,0 1-1,-1-1 0,1 1 1,-2-1-1,1 1 1,-2 10-1,0 2 234,1 61 1489,0-81-1769,0-1 0,0 1 1,0-1-1,0 1 0,0-1 0,0 1 1,0-1-1,-1 1 0,1-1 1,0 0-1,0 1 0,0-1 1,0 1-1,-1-1 0,1 0 1,0 1-1,0-1 0,-1 0 1,1 1-1,0-1 0,-1 0 1,1 1-1,0-1 0,-1 0 0,1 1 1,0-1-1,-1 0 0,1 0 1,-1 0-1,1 1 0,0-1 1,-1 0-1,1 0 0,-1 0 1,1 0-1,-1 0 0,1 0 1,-1 0-1,1 0 0,0 0 1,-1 0-1,1 0 0,-1 0 0,1 0 1,-1 0-1,1 0 0,-1-1 1,1 1-1,0 0 0,-1 0 1,1 0-1,0-1 0,-1 1 1,1 0-1,-1-1 0,1 1 1,0 0-1,0-1 0,-1 1 1,1 0-1,0-1 0,-1 1 0,1 0 1,0-1-1,0 1 0,0-1 1,0 1-1,-1 0 0,1-1 1,-2-7-70,-1 1 0,2 0 1,-1-1-1,1 0 1,0 1-1,0-1 0,1-11 1,5-61-187,-4 72 226,-1 3 15,2-1 1,-1 1-1,1 0 1,-1 0-1,1 0 1,1 0-1,-1 0 1,1 0 0,0 1-1,0-1 1,0 1-1,8-8 1,55-47-34,-40 38-8,9-9 39,-5 3 27,2 1-1,61-38 0,-92 64 18,-1 0 1,1 0-1,0-1 0,-1 1 0,1 0 1,-1 0-1,1 0 0,0 0 1,-1 0-1,1 0 0,0 0 0,-1 0 1,1 0-1,0 0 0,-1 0 0,1 0 1,-1 0-1,1 1 0,0-1 1,-1 0-1,1 1 0,-1-1 0,1 0 1,0 1-1,-1-1 0,1 0 0,-1 1 1,1-1-1,-1 1 0,0-1 0,1 1 1,-1-1-1,1 1 0,-1-1 1,0 1-1,0 0 0,1-1 0,-1 1 1,0-1-1,0 1 0,0 0 0,1-1 1,-1 1-1,0 0 0,0-1 0,0 1 1,0 0-1,0-1 0,0 1 1,-1 1-1,2 47-25,-1-37 152,-3 73 448,1-49-494,1-1 1,1 1-1,3 0 1,0-1-1,10 41 0,-12-74-213,0 0 0,0 0 0,0-1 0,1 1 0,-1 0 0,0 0 0,1 0 0,-1-1 0,1 1-1,-1-1 1,1 1 0,0-1 0,0 0 0,0 0 0,0 1 0,0-1 0,0-1 0,0 1-1,0 0 1,0 0 0,0-1 0,0 1 0,1-1 0,-1 0 0,2 1 0,2-1-640,0 0 0,0 1 0,0-2 1,-1 1-1,1-1 0,0 0 0,-1 0 0,12-4 1,17-18-4014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8:58.7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731 0 3649,'0'0'11738,"68"310"-10601,-68-209-465,0 1-168,0 4-32,-14 0 48,-33-4-32,-22-5-120,-6 0-208,-7-5-160,-13-4-504,-62 18-864,27-23-1593,0-18-5433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2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 4705,'0'0'2697,"2"5"-2077,3 8 66,-1 0 0,0 1 1,-2-1-1,1 1 1,0 23-1,-4 80 1161,0-52-1539,1-39-340,0 335 611,0-122-3009,0-237 2247,0-1-1,0 0 1,1 1-1,-1-1 1,0 1 0,0-1-1,0 1 1,-1-1 0,1 0-1,0 1 1,0-1 0,-1 1-1,1-1 1,-1 0-1,0 1 1,1-1 0,-1 0-1,0 0 1,1 0 0,-1 1-1,0-1 1,0 0-1,0 0 1,0 0 0,0 0-1,0 0 1,-2 0 0,-16 2-5271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2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7058,'0'0'5745,"300"0"-5441,-224 0 32,-8 0-104,7 0-168,-7-9-64,7 5-280,7-1-784,7 5-841,-21 0-1015,-20 0-4650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3.0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468 43 6065,'0'0'6068,"0"-4"-5821,0 2-213,0 1 1,0 0-1,0-1 1,0 1-1,0 0 0,0-1 1,0 1-1,0 0 1,0-1-1,-1 1 0,1 0 1,-1-1-1,1 1 1,-1 0-1,1 0 0,-1 0 1,0-1-1,1 1 1,-1 0-1,0 0 0,0 0 1,0 0-1,0 0 1,0 1-1,0-1 0,0 0 1,0 0-1,0 1 1,0-1-1,-1 0 0,1 1 1,0-1-1,0 1 1,-1 0-1,1-1 0,0 1 1,-1 0-1,1 0 1,0 0-1,-1 0 0,1 0 1,0 0-1,-3 0 1,-19-1 20,0 1 0,0 1 0,0 0 1,0 2-1,0 1 0,0 1 0,1 0 1,-32 13-1,41-12-71,0 0 0,0 0 0,1 1 0,0 1 0,1 0 0,-1 1 0,2 0 0,-1 0 0,1 1 0,1 1 0,0-1 0,0 2 0,1-1 0,0 1 0,-7 15 0,12-17-32,-1 0-1,1 0 1,1 0 0,0 1-1,0-1 1,1 1 0,0-1-1,1 1 1,0-1 0,1 1-1,3 17 1,-3-26 37,0 1-1,0-1 1,0 0 0,0 1 0,1-1-1,-1 0 1,1 0 0,0 0-1,-1 0 1,1-1 0,0 1 0,0 0-1,0-1 1,0 1 0,1-1 0,-1 0-1,0 1 1,1-1 0,-1 0-1,0-1 1,1 1 0,-1 0 0,5 0-1,6 1-6,1 0-1,-1-1 1,17-1-1,-22 0 24,10 0 41,-1 0 0,1-1 0,18-4 1,-29 3-36,0 0 0,-1 0 0,1-1 0,0 0 0,-1 0 0,1-1 0,-1 0 0,0 0 0,0 0 0,5-6 1,16-14-55,-1 0 0,26-34 0,-46 50-208,1-1 0,-1 0 0,-1 0-1,1 0 1,-1-1 0,-1 0 0,0 1-1,-1-2 1,0 1 0,0 0-1,2-17 1,-4-15-2847,-1 12-2654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3.3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7218,'0'0'6745,"34"171"-6657,-34-139 32,0 0 0,0-9-120,0 0 0,0-4-152,0-5-768,0 0-1241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3.7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165 236 9498,'-164'-236'2985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4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8594,'0'0'4121,"13"46"-3709,45 152-32,-14-20 408,-23-83-240,1 0-72,-15-58-536,1-1 1,1-1-1,3 1 1,0-1-1,33 60 1,-37-87-3706,-7-23-1586,-2 4 4949,1-26-4138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1:59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90 7322,'-3'-3'3288,"3"1"-3288,6 4-88,10-2-56,9 0 144,12-2 0,10-1 8,-3-3-8,-1 1 8,-5-1 48,-10-2-48,-3 2 0,-7 0-8,-5 1-168,2-4-656,-5 1-608,-7-14-1569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4.4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 7218,'0'0'5993,"219"-5"-5497,-151 5-136,7-9-136,7 4-96,-7-4-128,0 0-232,-6 9-672,6 0-672,-14 0-721,-20 0-1968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4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85 107 304,'0'0'11021,"21"0"-10764,68-3-43,-86 3-172,0 0 1,-1 0-1,1-1 1,0 1-1,0-1 1,-1 0-1,1 0 1,0 0-1,-1 0 1,1-1-1,-1 1 1,0-1-1,1 1 1,-1-1-1,0 0 1,0 0-1,0 0 1,0 0-1,0 0 0,0 0 1,-1 0-1,1-1 1,-1 1-1,3-5 1,-2 0 69,0 1 0,-1-1-1,0 0 1,0 1 0,0-1 0,-1-12 0,0 15-91,0 3 37,-3 2-46,0 0-1,-1 0 1,1 0-1,0-1 0,-1 0 1,1 0-1,0 0 1,-1 0-1,1 0 0,-4-1 1,-22 0 77,20 3-53,0 0 0,0 1 0,0 0 0,1 0 0,0 1 0,-1 0-1,1 0 1,1 1 0,-1 0 0,1 1 0,0-1 0,0 2 0,0-1 0,1 1 0,0 0 0,-8 12 0,7-9 39,0 1 1,1 0-1,1 0 1,0 1-1,0-1 1,1 1-1,0 0 0,1 0 1,1 1-1,0-1 1,0 21-1,1 0 120,0-21-122,1 1-1,0-1 1,1 0 0,2 17 0,-2-25-69,1 0 0,-1-1 0,0 1 0,1 0 0,0-1 0,0 1 0,0-1 1,0 0-1,0 0 0,1 0 0,-1 0 0,1 0 0,0 0 0,0-1 0,0 0 0,0 1 0,7 3 0,5 1-91,0-1-1,1 0 1,0-1-1,0 0 0,0-1 1,1-1-1,32 2 0,-26-5-1001,1 0-1,39-5 0,-37-4-997,-10-8-713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5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0 142 7642,'0'0'4702,"31"33"-4330,97 102 109,-67-64 360,-39-26 107,-19-38-853,-1-3 25,-1 1 1,1 0 0,-1 0 0,0 0 0,-1 0 0,1 0 0,-1 6-1,0-9 362,0-23-203,-1-24-265,-3-1 1,-10-55 0,9 64-63,2 0 1,2-53 0,2 47-22,-1 40-2,0 1-1,0-1 1,1 1 0,-1-1 0,1 1-1,0 0 1,0-1 0,0 1-1,0-1 1,0 1 0,0 0 0,1 0-1,-1 0 1,1 0 0,0 0 0,-1 0-1,1 0 1,0 1 0,0-1-1,0 0 1,0 1 0,0 0 0,0-1-1,1 1 1,-1 0 0,0 0 0,1 0-1,-1 1 1,1-1 0,-1 0 0,5 1-1,-1-2-480,1 1 0,0 1 0,0 0 0,0 0 0,0 0 0,0 0 0,-1 1 0,1 0 0,0 1 0,12 4 0,4 10-4351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5.8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 1 7162,'0'0'4310,"22"4"-4136,66 12 95,-80-15-197,13 4 103,-17 1 2091,-6 13-1108,-5-12-1134,-1-2 0,0 1-1,0-1 1,-14 7 0,-26 17 189,25-13-120,18-13-81,0 1 1,0-1 0,1 1 0,-1 0-1,1 0 1,-1 0 0,-5 9 0,5-5 46,0 0 1,-1-1 0,0 0-1,0 0 1,-1 0 0,0-1 0,-13 10-1,19-14-46,-1 0-1,0-1 0,1 1 1,0 0-1,-1 0 1,1 0-1,0 1 0,0-1 1,0 0-1,0 0 1,0 1-1,1-1 0,-1 0 1,1 1-1,-1-1 1,1 1-1,0-1 0,0 0 1,0 1-1,0-1 1,0 1-1,1-1 0,-1 1 1,1-1-1,0 0 1,-1 0-1,1 1 0,0-1 1,0 0-1,1 0 1,-1 0-1,0 0 0,1 0 1,-1 0-1,1 0 1,0 0-1,-1-1 0,1 1 1,2 1-1,10 2-52,-1 0-1,1-1 0,0-1 0,0 0 0,0-1 1,0 0-1,1-1 0,-1-1 0,18-2 1,-7 2-187,-19 0 95,-1 0 1,1-1 0,-1 1 0,1-1 0,-1-1 0,0 1 0,0-1 0,1 0 0,-1 0 0,0 0 0,-1-1 0,1 0 0,0 0 0,-1 0 0,0 0 0,1-1 0,-1 0-1,-1 1 1,1-2 0,4-5 0,1-3-704,-1-1 0,-1 0-1,0 0 1,-1-1 0,8-27-1,1-14-4818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6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7562,'0'0'7136,"2"24"-6685,0-7-313,7 148 1064,-9 430 894,0-588-2360,0-1-1,1 0 0,-1 1 0,1-1 1,0 1-1,1-1 0,0 0 1,0 0-1,0 0 0,0 0 0,6 9 1,-8-14 62,1-1 0,-1 1 0,1-1 0,-1 1 0,1-1 0,-1 1 0,1-1 0,0 1 0,-1-1 0,1 1 0,0-1 0,-1 0 0,1 1 0,0-1 0,-1 0 1,1 0-1,0 0 0,0 1 0,-1-1 0,1 0 0,0 0 0,0 0 0,-1 0 0,1 0 0,0 0 0,0 0 0,-1-1 0,1 1 0,0 0 0,0 0 0,-1-1 0,1 1 1,0 0-1,-1-1 0,1 1 0,0 0 0,-1-1 0,1 1 0,0-2 0,6-21-4320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6.5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2529,'0'0'12722,"96"70"-12594,-48-57 0,0 1-24,6-5-24,-6 1-80,0-1-184,6-4-472,1 8-976,-7-8-1113,-14 4-3128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6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0 125 568,'0'0'10908,"27"5"-10527,85 13-15,-109-17-275,1 0 0,-1-1 0,1 1 1,-1-1-1,1 0 0,-1 1 0,1-2 1,-1 1-1,1 0 0,-1-1 0,1 0 1,-1 1-1,0-1 0,1-1 0,-1 1 1,3-2-1,-4 2-33,-1-1 0,1 0 1,-1 0-1,0 1 0,0-1 1,0 0-1,0 0 0,0 0 0,0 0 1,0 0-1,-1 0 0,1 0 1,-1 0-1,1-1 0,-1-1 0,3-12 119,0 4-84,-1 0-1,-1 0 1,0 1 0,-1-20-1,0 18-3,-10 11 165,6 2-231,-1 1 1,1-1-1,0 1 1,-1 0 0,1 0-1,0 0 1,0 1-1,0-1 1,0 1 0,0 0-1,0 0 1,0 1-1,1-1 1,-1 1 0,-4 4-1,1 0-8,1 0-1,-1 1 0,2 0 0,-1 0 0,1 0 1,-8 16-1,5-4 30,1 0 0,0 1-1,1-1 1,2 1 0,0 0 0,-1 24 0,4 126 521,1-165-559,0 0-1,0 0 1,1 0-1,0-1 1,0 1 0,1 0-1,-1 0 1,1-1-1,1 1 1,-1-1-1,1 0 1,0 0-1,0 0 1,0 0 0,1 0-1,-1-1 1,1 1-1,1-1 1,-1 0-1,0 0 1,1-1-1,0 1 1,0-1-1,0 0 1,0 0 0,0-1-1,1 0 1,6 3-1,11 1-273,-1 0 0,1-2 0,0 0 0,0-2 0,44 0 0,-62-2 55,0-1 0,-1 1-1,1-1 1,-1 0 0,0 0 0,1 0-1,-1-1 1,0 0 0,0 0-1,0 0 1,0 0 0,0 0 0,0-1-1,0 0 1,-1 0 0,1 0-1,-1 0 1,0 0 0,0-1 0,0 1-1,-1-1 1,1 0 0,-1 0-1,0 0 1,0 0 0,0 0-1,-1-1 1,1 1 0,1-8 0,6-30-4491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7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 1200,'0'0'6366,"48"-9"-3738,-17 4-2002,0 1 0,0 2 1,55 3-1,-19 0-1725,-67 0 964,1-1 0,0 1 0,0-1 0,-1 1-1,1 0 1,-1 0 0,1-1 0,-1 1 0,1 0 0,-1 0 0,1 0 0,-1 0 0,0 0 0,1-1 0,-1 1 0,0 0 0,0 0 0,1 0-1,-1 0 1,0 0 0,0 0 0,0 0 0,0 0 0,-1 0 0,1 0 0,0 0 0,0 0 0,-1 1 0,1 5-1029,0 20-4947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9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1 7466,'0'0'4982,"15"39"-4647,44 127 50,-55-157-316,-1 1 0,0 0 0,-1 0 0,0 0 0,0 0 0,-1 0 0,-1 0 0,-1 18 0,0-4 110,1-14-130,0 0-1,-1 0 0,-1 0 1,1-1-1,-1 1 1,-1-1-1,0 1 0,0-1 1,-1 0-1,0 0 0,-1 0 1,0-1-1,0 1 1,-1-1-1,0 0 0,0-1 1,-1 1-1,0-1 0,0-1 1,-1 1-1,-15 9 1,18-12-78,0 0 0,0 0 0,-1 0 0,1-1 1,-1 0-1,0 0 0,0 0 0,0-1 1,0 0-1,0 0 0,0-1 0,-1 1 1,-8 0-1,15-22-341,1 15 353,-1 1-1,1 0 0,0-1 1,0 1-1,1 0 0,-1 0 1,1 0-1,0 0 0,0 0 1,0 1-1,1-1 0,-1 1 1,1-1-1,0 1 0,0 0 1,4-4-1,64-47-25,-48 39 41,405-288 219,-428 303-184,0-1 0,1 1 0,-1-1-1,1 1 1,-1 0 0,1-1-1,-1 1 1,1 0 0,0-1 0,-1 1-1,1 0 1,-1 0 0,1 0-1,0-1 1,-1 1 0,1 0 0,-1 0-1,1 0 1,0 0 0,-1 0 0,1 0-1,0 0 1,-1 0 0,1 0-1,0 1 1,-1-1 0,1 0 0,-1 0-1,1 0 1,-1 1 0,1-1 0,0 0-1,-1 1 1,1-1 0,-1 1-1,1-1 1,-1 0 0,0 1 0,1-1-1,-1 1 1,1-1 0,-1 1-1,0-1 1,1 1 0,-1 0 0,0-1-1,0 1 1,1-1 0,-1 1 0,0 0-1,0-1 1,0 1 0,0-1-1,0 1 1,0 0 0,0-1 0,0 1-1,0 0 1,0 0 0,-2 55-63,0-41 143,-5 75 176,-5 103 383,12-191-677,0-1 1,1 0 0,-1 0 0,1 1 0,-1-1-1,1 0 1,-1 0 0,1 0 0,0 0-1,0 0 1,0 0 0,-1 0 0,1 0-1,0 0 1,0 0 0,0 0 0,0 0 0,0-1-1,1 1 1,-1 0 0,0-1 0,0 1-1,0-1 1,1 1 0,-1-1 0,0 0-1,0 1 1,1-1 0,-1 0 0,0 0 0,1 0-1,1 0 1,56 0-540,-41-1 173,-6 1 60,-1-1 0,1-1-1,-1 0 1,1 0 0,-1-1 0,0-1 0,16-7 0,71-42-2376,-60 30 1309,25-14-1744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09.7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410 1 680,'0'0'15523,"-130"147"-15795,82-110-184,-34 28-608,7-14-1424,0-5-3818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2:00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3 194 6241,'-3'-3'5217,"3"-3"-5217,13 1-104,2-1 8,16-2 96,13-3 88,12-9-32,3 3 64,0 0-8,-6 3-15,-3-2-1,0 2-88,-6-6-8,-4 3-32,-2 3-1065,-10 8-1231,12 23-4530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14.5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6129,'0'0'2570,"-2"5"-2518,-4 17 550,2 0-1,0 0 0,2 0 1,1 0-1,0 0 0,5 41 1,-2 7-307,-2-30-143,5 283 784,1-227-870,24 129-1,-23-165-2156,-17-58-1478,-14-2-213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14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84 5097,'0'0'5369,"410"0"-4857,-335 0-248,-14 0-120,-6 0-64,-7-5-80,-14-4-312,-7 0-488,-6-1-288,-8-8-464,-6-1-1633,-7 6-1016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15.3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62 456 3345,'0'0'6797,"45"-44"-6274,142-139-170,-120 110-176,-65 70-160,0 0-1,0 0 1,0-1-1,-1 1 1,1-1-1,-1 1 1,0-1 0,2-5-1,-1 0 24,0 0 114,-1 1-1,0-1 1,0 1 0,-1-1 0,-1-11-1,0-1 573,1 20-689,0 0 0,0 0 0,0 0 0,0 0 1,-1 0-1,1 0 0,0 1 0,-1-1 0,1 0 0,-1 0 0,1 0 0,-1 0 0,1 1 0,-1-1 0,0 0 1,1 1-1,-1-1 0,0 0 0,1 1 0,-1-1 0,0 1 0,0-1 0,0 1 0,0 0 0,1-1 0,-2 1 1,-36-8 433,23 8-412,-1 0-1,-30 5 0,38-3-65,1 1-1,0 0 1,0 0-1,0 1 1,0 0-1,1 0 1,-1 0-1,1 1 0,0 0 1,0 0-1,1 0 1,-1 1-1,-4 6 1,-5 8-7,1 0 0,-23 41-1,23-31 40,0 1 0,2 1 0,2 0 0,0 0 0,3 1 0,-6 51 0,2 203 385,11-236-308,0-51 52,3-33-505,-4 29 331,1-1-1,0 1 1,0 0 0,1-1 0,-1 1-1,1 0 1,0 0 0,0 0 0,1 0-1,-1 0 1,1 0 0,0 0 0,-1 0-1,2 0 1,-1 1 0,0-1 0,1 1-1,0-1 1,0 1 0,0 0 0,6-5-1,-3 4-20,1 0 0,-1 1 0,1-1 0,-1 1 0,1 1 0,0-1 0,0 1 0,0 0 0,0 1 0,0-1 0,14 1 0,-17 0 72,1 1 0,0 1 0,-1-1 0,1 1 0,-1-1 0,1 1 0,0 0 0,-1 1 0,0-1 0,1 1 0,-1 0 0,0 0 0,0 0 0,0 1 0,0 0 0,0-1 0,-1 1 0,1 0 0,3 6 0,7 10 111,0 2 0,-2-1 0,-1 2 0,0-1 0,-2 2 0,9 28 0,-13-32-604,0 1-1,-1 0 1,-1-1 0,1 31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15.7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45 222 7074,'0'0'3182,"22"-9"-2584,72-29-39,-91 36-527,0 0 1,1 0-1,-1 0 0,0 0 0,0-1 1,0 1-1,-1-1 0,1 1 0,-1-1 1,1 0-1,-1 0 0,0 0 0,0-1 1,0 1-1,0 0 0,-1-1 0,0 1 1,2-5-1,-2-1 20,1 1 0,-2 0-1,1-1 1,-1 1 0,-2-15 0,0-2 104,2 24-145,-1-1-1,1 1 1,-1-1-1,1 1 0,-1 0 1,0-1-1,0 1 1,0 0-1,0 0 0,0-1 1,0 1-1,0 0 1,0 0-1,0 0 0,0 0 1,-1 0-1,1 0 1,0 1-1,-1-1 1,1 0-1,-1 1 0,1-1 1,-1 1-1,1-1 1,-1 1-1,1 0 0,-1 0 1,1 0-1,-1 0 1,-2 0-1,-1-1 30,0 1-1,1 0 1,-1 0-1,1 0 1,-1 1-1,1-1 1,-1 1-1,1 0 1,-1 0-1,-6 4 1,3 0-12,1 1 1,0 1 0,0-1-1,0 1 1,1 0 0,0 1-1,0-1 1,1 1 0,0 0-1,1 1 1,-1-1-1,2 1 1,-1 0 0,-3 16-1,0-1 68,2 1-1,1-1 1,1 1-1,0 37 1,1-27 20,1 37 113,1-68-222,0 0 0,0 1 0,1-1 0,0 0 0,0-1 0,0 1 0,1 0 0,-1 0 0,1 0 0,0-1 0,0 1 0,0-1 0,4 6-1,3-2-67,0 0-1,0 0 0,1-1 0,0 0 0,0-1 0,0 0 0,1-1 1,-1 0-1,1-1 0,0 0 0,1 0 0,-1-1 0,15 1 0,22 0-1382,84-5-1,-108 0 1017,68-8-2010,-19-15-1516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17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6265,'0'0'2805,"17"40"-2704,56 127 74,-57-133 119,24 39 1,-9-15 511,-3-2 21,-20-40-494,0-1-1,9 28 0,-17-43-297,0 0 0,0 0-1,1 0 1,-1 0 0,0 0-1,0 0 1,0 0 0,0 0-1,0 0 1,0 0 0,0 0-1,1 0 1,-1 0 0,0 0-1,0 0 1,0 0 0,0 0-1,0 0 1,0 0 0,0 0-1,1 0 1,-1 0 0,0 0-1,0 0 1,0 0 0,0 0-1,0 0 1,0 0 0,0 0-1,0 0 1,1 0 0,-1 1-1,0-1 1,0 0 0,0 0-1,0 0 1,0 0 0,0 0-1,0 0 1,0 0 0,0 0-1,0 1 1,0-1 0,0 0-1,0 0 1,0 0 0,0 0-1,0 0 1,0 0 0,0 1-1,0-1 1,0 0 0,0 0-1,0 0 1,0 0 0,0 0-1,0 0 1,3-16 450,-2-28-417,-1-14 50,-2-2-73,4 1-1,12-83 1,-11 112-40,-2 23-68,-1 0 1,1 0 0,1 0-1,-1 0 1,6-12-1,-5 18-145,0 0-1,0 0 1,0 0-1,0 0 1,0 0 0,0 1-1,1-1 1,-1 1-1,0-1 1,0 1-1,1 0 1,-1 0 0,0 0-1,1 0 1,2 1-1,36 3-1916,-14 9 401,-5 8-846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18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0 6081,'0'0'3542,"19"2"-3088,62 10-1,-77-12-360,0 1 0,0 0 0,0 0-1,0 1 1,0-1 0,0 1 0,0-1-1,-1 1 1,1 0 0,-1 1 0,1-1 0,-1 1-1,0-1 1,0 1 0,0 0 0,0 0-1,0 1 1,-1-1 0,1 0 0,-1 1 0,0 0-1,0-1 1,0 1 0,-1 0 0,0 0-1,1 0 1,-1 0 0,0 0 0,0 6 0,-12-5 447,-17-1-441,-1-1 0,1-1 1,-36-2-1,30-1-26,1 1 1,-38 6-1,67-5-70,0 0 0,0 0 0,0 0 0,1 0 1,-1 1-1,0-1 0,1 1 0,-1 0 0,1 0 0,0 1 0,0-1 0,-1 0 0,1 1 0,1 0 0,-1 0 0,0 0 1,1 0-1,0 0 0,-1 1 0,1-1 0,1 1 0,-1-1 0,0 1 0,1 0 0,-2 7 0,-1 6 7,2 0 0,0 0 0,1 1 0,1 27 0,1-19-8,-1-25-8,0 0 1,0 0-1,0 0 1,1-1-1,-1 1 0,0 0 1,1 0-1,-1 0 0,1 0 1,-1-1-1,1 1 1,-1 0-1,1 0 0,0-1 1,-1 1-1,1 0 0,0-1 1,-1 1-1,1-1 0,0 1 1,0-1-1,0 1 1,-1-1-1,1 1 0,0-1 1,0 0-1,0 0 0,0 1 1,0-1-1,0 0 0,0 0 1,1 0-1,43 1-359,-28-2 220,-7 1 9,0 0 0,-1-1 0,1 0 0,0 0 0,0-1 0,-1-1-1,0 0 1,15-6 0,-10 2-133,-1-1 0,0-1 0,-1 0 0,0-1 0,15-15 0,104-117-2457,-81 76-47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18.3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0 8090,'0'0'6739,"-3"46"-6233,-8 148-87,-9-43 268,7-48-194,8-24-311,1-25-453,2 0 1,6 72 0,-4-124 151,1 0 1,-1-1-1,0 1 0,1 0 1,0-1-1,-1 1 1,1 0-1,0-1 0,0 1 1,0-1-1,0 1 1,0-1-1,0 0 0,0 1 1,0-1-1,1 0 1,-1 0-1,0 0 0,1 0 1,-1 0-1,1 0 1,0 0-1,-1 0 0,3 0 1,41 7-4045,-17-7-117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18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6129,'0'0'6327,"2"36"-6044,10 109 6,-2-95-34,1-33 22,1-2 141,-12-14-406,1-1-1,-1 1 1,0-1 0,1 1 0,0 0 0,-1-1 0,1 1 0,-1-1 0,1 1-1,0-1 1,-1 1 0,1-1 0,0 0 0,-1 1 0,1-1 0,0 0 0,0 0-1,-1 1 1,1-1 0,0 0 0,0 0 0,-1 0 0,1 0 0,0 0 0,0 0-1,0 0 1,-1 0 0,1 0 0,0 0 0,0-1 0,-1 1 0,1 0 0,0 0-1,0-1 1,-1 1 0,1-1 0,0 1 0,-1 0 0,1-1 0,0 1 0,-1-1-1,1 0 1,-1 1 0,1-1 0,0-1 0,25-26-113,87-165 135,-105 177-93,-8 15 82,0 1 1,1-1 0,-1 0-1,0 1 1,0-1 0,0 1-1,0-1 1,1 1-1,-1-1 1,0 1 0,0-1-1,1 1 1,-1-1 0,0 1-1,1-1 1,-1 1 0,1-1-1,-1 1 1,1 0-1,-1-1 1,1 1 0,-1 0-1,1-1 1,-1 1 0,1 0-1,-1 0 1,1 0 0,-1-1-1,1 1 1,-1 0-1,1 0 1,0 0 0,-1 0-1,2 0 1,4 22 387,-6 57-173,0-59-142,-2 25-49,3 43 159,0-81-308,0 0 0,0 0 0,1-1 0,0 1 0,0-1 0,0 1 0,1-1 1,0 1-1,0-1 0,5 6 0,-6-10-90,-1-1 0,1 1-1,-1-1 1,1 1 0,0-1 0,-1 0 0,1 0 0,0 0-1,0 0 1,0 0 0,0 0 0,0-1 0,0 1 0,0-1-1,0 1 1,0-1 0,0 0 0,1 0 0,-1 0-1,0 0 1,0 0 0,0 0 0,3-1 0,8 1-1808,7 0-2601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19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1 139 5113,'0'0'5188,"19"-14"-4736,62-44-100,-39 23 63,-41 33-349,0 1 0,0-1 0,0 0-1,0 1 1,0-1 0,-1 0 0,1 0-1,-1 0 1,0 0 0,1 0 0,-1 1-1,0-1 1,0 0 0,0-5 1981,-4 15-1158,1-3-871,-19 24 146,-31 55-1,48-73-118,-1 0 0,2 1 0,-1 0-1,2-1 1,0 1 0,0 1 0,1-1 0,0 0-1,1 14 1,-1-2 21,1-17-63,0-1 0,1 0 0,-1 1 0,1-1 0,1 0 0,-1 1 0,1-1 0,0 0 1,0 0-1,1 0 0,2 8 0,1-10-16,1 1 0,-1-1 0,1 0-1,0 0 1,-1 0 0,2-1 0,-1 0 0,0 0 0,1-1 0,-1 0 0,1 0 0,0 0 0,-1-1 0,9 1 0,19 2-492,52-2 0,-77-2 363,13 1-650,0-1 1,1-1 0,-1-1 0,0-1 0,-1-1 0,1-1 0,-1-1-1,37-15 1,0-12-5701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19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28 9946,'0'0'4134,"-24"-6"-3980,-78-15 66,96 20-189,0 2 0,0-1 0,-1 1 0,2 0-1,-1 0 1,0 1 0,0-1 0,0 1 0,1 1 0,-1-1 0,1 1 0,-1 0 0,1 0 0,0 0 0,0 1 0,1 0 0,-1 0 0,1 0 0,0 1 0,0-1 0,-5 8 0,-2 0 35,3-4-4,1 1 1,0 0-1,1 0 1,0 0-1,0 1 1,1-1-1,1 1 1,-1 1-1,-3 14 1,3-6-7,2 0 1,0 1 0,1 0-1,1 26 1,1-43-66,0-1 1,0 1-1,1-1 0,-1 0 1,1 0-1,0 1 0,0-1 1,0 0-1,0 0 1,0 0-1,0 0 0,0 0 1,1 0-1,-1 0 0,1 0 1,-1-1-1,1 1 1,0 0-1,0-1 0,0 1 1,0-1-1,0 0 0,0 0 1,0 0-1,0 0 1,0 0-1,1 0 0,-1-1 1,0 1-1,0-1 0,4 1 1,10 2-176,0-1 1,0-1-1,26-1 1,-24-1-91,-2 1-147,0-1 1,0 0 0,1-2-1,-1 0 1,-1-1 0,1 0-1,0-1 1,-1-1 0,0 0 0,-1-1-1,1-1 1,18-14 0,25-23-3708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2:00.8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8962,'16'19'1711,"18"12"-1187,-1 2 0,-2 0 0,-1 3 0,-2 0 0,-1 2-1,25 47 1,-38-58-700,32 55 358,-42-77-673,-1 0-1,1 0 1,1-1 0,-1 1 0,1-1-1,0 0 1,5 4 0,-12-34-5100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20.2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0 381 5025,'84'-85'4682,"-59"63"-4329,-2-1 1,-1-1-1,0-1 1,32-50-1,-50 66-238,0 0 0,-1-1 0,0 1-1,0-1 1,-1 1 0,0-1-1,-1 0 1,0 0 0,-1-18-1,0 27-86,0 1 0,0-1-1,0 1 1,-1-1 0,1 1-1,0-1 1,0 0 0,0 1-1,-1-1 1,1 1 0,0-1-1,-1 1 1,1 0 0,0-1 0,-1 1-1,1-1 1,0 1 0,-1 0-1,1-1 1,-1 1 0,1 0-1,-1-1 1,1 1 0,-1 0-1,1 0 1,-1-1 0,1 1-1,-1 0 1,0 0 0,1 0-1,-1 0 1,1 0 0,-1 0-1,1 0 1,-1 0 0,1 0-1,-1 0 1,0 0 0,-24 4 349,20-2-357,0 0 1,0 0-1,0 1 1,0-1 0,0 1-1,1 0 1,-1 0-1,1 1 1,0 0-1,0-1 1,0 1 0,0 0-1,-5 9 1,-2 5-40,0 1 0,-11 23 0,17-30 25,-11 24 80,3 0 0,1 1-1,1 0 1,2 0 0,-7 70 0,5 197 978,11-279-993,4 40 170,2-1-1,3 1 1,23 78 0,7 51 65,-34-174-1233,-16-36-3128,-18-14 141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20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74 4993,'0'0'7274,"396"-4"-7274,-335-10-32,-13-9-633,-14 4-975,-20 5-2361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37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84 933 7626,'0'0'934,"22"-25"-837,73-81 9,-85 95 215,0-1 1,0-1-1,-1 0 0,-1 0 1,0 0-1,-1-1 0,0-1 1,-1 1-1,-1-1 0,0 0 0,4-20 1,14-44-129,-13 56-162,-1-1 0,-1 0 0,-1 0 0,-1 0 0,-2-1 0,0 0 0,0-28 0,-4 34-3,0-1-1,-1 1 0,-2 0 1,0 0-1,-1 0 1,-9-27-1,9 36-10,0 0 0,-1 1 0,-1-1 0,1 1 0,-2 1-1,1-1 1,-1 1 0,0 0 0,-1 1 0,1-1 0,-2 2 0,1-1-1,-13-7 1,11 9 81,1 0-1,-1 1 0,0-1 1,-1 2-1,1 0 0,-12-2 1,18 4-70,-1 0 0,1 0 0,-1 1 0,0-1 1,1 1-1,-1 0 0,0 1 0,1-1 0,-1 1 0,0 0 1,1 0-1,-1 0 0,1 1 0,0 0 0,-1 0 0,-4 3 0,3 0-32,1 0 0,0 1-1,0-1 1,1 1 0,-1 1-1,1-1 1,1 0 0,-1 1-1,1 0 1,-3 10 0,0 0 15,0 1 0,2 0 0,-3 23-1,2 26 92,5 83 0,2-59 72,-1-47-47,3 0 0,1 0 0,12 45 0,42 127 454,-23-92-240,59 250 264,-92-353-680,0 0-1,-1 0 1,-2 27 0,0-27-834,-1-20 755,0 0-1,0 0 0,-1 0 0,1-1 1,0 1-1,0-1 0,-1 1 0,1 0 1,0-1-1,-1 0 0,1 1 0,0-1 1,-1 0-1,1 0 0,0 0 0,-1 0 1,-1 0-1,-2 1-407,-33 3-2860,-3 1-1959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38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33 9762,'0'0'2833,"437"0"-2569,-328 0-136,-13 0-64,-8 0-64,-6 0-88,-14 0-432,-13 0-601,-7 0-799,-21-10-889,-13-13-3288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38.5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 0 9450,'0'0'5509,"-9"19"-5289,-35 81 774,-39 127 1,69-174-825,3 0 0,2 1 0,2 0 0,0 69 1,6-76-196,-1-19-111,2 0-1,1 0 1,9 48 0,-9-68-125,1 0 0,0-1 0,1 0 0,0 1 0,0-1 0,1 0-1,-1 0 1,1-1 0,1 1 0,-1-1 0,1 0 0,1 0 0,-1-1 0,1 1-1,0-1 1,0 0 0,0-1 0,9 6 0,-8-7-549,1 0-1,-1 0 1,0 0-1,1-1 1,0 0-1,12 1 1,2-2-4525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39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9354,'0'0'2258,"13"41"-2069,37 129 150,-46-159-253,-1 0 0,-1 0 1,1 1-1,-2-1 0,1 0 0,-2 1 1,1 0-1,-3 13 0,0 7 187,2-29-266,1 3 70,-2 1 1,1-1 0,0 0 0,-1 1-1,-4 11 1,5-16-87,0-1 1,-1 0-1,0 0 1,1 0-1,-1 0 0,0 0 1,1 0-1,-1 0 1,0 0-1,0 0 0,0 0 1,0 0-1,0 0 1,0-1-1,0 1 0,0 0 1,0-1-1,0 1 1,0-1-1,0 1 1,-1-1-1,1 1 0,0-1 1,0 0-1,0 0 1,-1 0-1,1 1 0,0-1 1,-1 0-1,1-1 1,0 1-1,0 0 0,0 0 1,-1 0-1,1-1 1,0 1-1,0-1 0,-2 0 1,2 0-27,0 0 1,0 0-1,0 0 0,1 0 0,-1 0 1,0 0-1,1 0 0,-1 0 1,1 0-1,0 0 0,-1 0 1,1 0-1,0-1 0,-1 1 1,1 0-1,0 0 0,0 0 1,0 0-1,0-3 0,1-33-97,0 24 63,-1 4 54,1 0 0,1 0 0,-1 0 0,2 0 0,-1 1 0,1-1 1,0 1-1,1-1 0,0 1 0,0 0 0,1 0 0,0 1 0,0 0 0,8-8 0,12-12 34,1 1-1,36-27 1,-13 11 86,-49 42-61,0 0 0,0-1-1,1 1 1,-1 0-1,0 0 1,0-1 0,0 1-1,1 0 1,-1 0-1,0-1 1,0 1 0,1 0-1,-1 0 1,0-1-1,1 1 1,-1 0 0,0 0-1,0 0 1,1 0-1,-1 0 1,0 0 0,1-1-1,-1 1 1,0 0-1,1 0 1,-1 0 0,1 0-1,-1 0 1,0 0-1,1 0 1,-1 0 0,0 0-1,1 1 1,-1-1-1,0 0 1,1 0 0,-1 0-1,0 0 1,0 0-1,1 1 1,-1-1 0,0 0-1,1 0 1,-1 0-1,0 1 1,0-1 0,1 0-1,-1 0 1,0 1-1,0-1 1,0 0 0,1 1-1,-1-1 1,0 0-1,0 1 1,0-1 0,0 0-1,0 1 1,0-1-1,0 0 1,0 1 0,0-1-1,0 0 1,0 1-1,0 29-102,0-22 341,-2 64 523,1 60-209,2-118-593,1 0-1,0 0 0,0 0 1,2 0-1,0 0 0,10 24 1,-12-35-151,0 1 1,0 0-1,0-1 1,1 1-1,-1-1 1,1 0-1,0 0 1,5 4-1,-6-5-122,0-1 1,0 1-1,0-1 0,1 0 0,-1 0 0,0 0 0,1 0 1,-1-1-1,1 1 0,-1-1 0,1 1 0,-1-1 0,1 0 0,-1 0 1,1 0-1,-1 0 0,1 0 0,-1-1 0,1 1 0,-1-1 1,0 0-1,1 0 0,-1 1 0,0-1 0,3-2 0,21-16-3701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39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8754,'0'0'4331,"33"51"-3625,103 167 231,-127-202-757,-1 0-1,0 1 0,-1-1 0,7 29 0,-11-33-4,-2-1-1,0 1 0,0 0 0,-2 16 0,0 5 152,2 36 301,1-28-250,-2 0-1,-2 0 1,-12 70 0,-4-48-136,-44 99 0,35-98-1115,-23 82-1,36-91-1686,0-18-2276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40.2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1 130 4337,'0'0'7293,"8"43"-6852,25 139-67,-31-165-158,1 1-1,1-1 1,1 0 0,8 20-1,-1-4 605,-11-33-795,-1 1 1,0 0-1,0-1 1,0 1-1,0-1 0,1 1 1,-1 0-1,0-1 1,1 1-1,-1-1 0,0 1 1,1-1-1,-1 1 1,1-1-1,-1 1 0,1-1 1,-1 0-1,1 1 1,-1-1-1,1 0 0,-1 1 1,1-1-1,0 0 1,-1 0-1,1 1 0,-1-1 1,1 0-1,0 0 1,-1 0-1,1 0 0,0 0 1,23-9 243,15-27 40,169-179 441,-64 72-2153,-141 140 1203,-1 0 0,0 1 0,0-1 0,0 0 0,0 0 1,0 0-1,-1-1 0,0 1 0,1 0 0,-1-1 0,0 1 1,-1 0-1,1-1 0,0-4 0,-1 6 40,0 1 1,0-1-1,0 0 0,-1 0 0,1 1 1,0-1-1,-1 0 0,0 1 0,1-1 1,-1 0-1,0 1 0,0-1 0,1 1 1,-1-1-1,0 1 0,-1 0 1,1-1-1,0 1 0,0 0 0,-1 0 1,1-1-1,0 1 0,-1 0 0,1 1 1,-1-1-1,1 0 0,-1 0 0,0 1 1,-3-2-1,-39-8-3986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40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1 98 3569</inkml:trace>
  <inkml:trace contextRef="#ctx0" brushRef="#br0" timeOffset="1">1 98 3569,'210'-90'2472,"-208"89"-2408,-1 0 1,1 0-1,0 0 0,-1 1 0,1-1 0,0 0 0,-1 1 1,1-1-1,0 1 0,0 0 0,0-1 0,0 1 0,-1 0 0,1 0 1,0 0-1,0 0 0,0 1 0,0-1 0,0 0 0,-1 1 1,1 0-1,0-1 0,2 2 0,-4-1-9,0 0 1,1 0-1,-1 0 0,0 0 1,0 1-1,1-1 0,-1 0 1,0 0-1,0 0 0,0 0 1,-1 1-1,1-1 0,0 0 1,0 0-1,-1 0 0,1 0 1,-1 2-1,-1 4 354,2 3-41,0-1-1,1 1 1,0 0-1,1 0 1,-1 0 0,2-1-1,0 1 1,4 9-1,-1-6-41,2-1-1,0 1 1,0-1-1,20 21 1,-11-13 30,1-1 0,0-1 0,1 0 1,1-1-1,1-1 0,22 13 1,-40-28-392,0 0 1,0 0 0,0 0 0,0 0 0,0-1 0,0 1-1,0-1 1,0 0 0,0 1 0,0-2 0,0 1-1,0 0 1,0 0 0,0-1 0,0 0 0,0 0 0,0 0-1,-1 0 1,1 0 0,0 0 0,0-1 0,-1 1 0,1-1-1,-1 0 1,1 1 0,-1-1 0,0-1 0,0 1 0,0 0-1,3-4 1,6-8-529,0-1 0,-1 0-1,16-32 1,-15 25-517,14-23-1654,-9 10-1202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41.0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0 370 5025,'0'0'8314,"34"268"-8298,-27-236-16,-7-4-136,7-14-664</inkml:trace>
  <inkml:trace contextRef="#ctx0" brushRef="#br0" timeOffset="1">48 10 10218,'0'0'2353,"0"-5"-5810,0 1 1401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2:01.2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257 0 9450,'-18'28'5287,"-2"3"-4274,-14 7-601,2 2 1,-34 58-1,51-74-432,1 2 0,2 0 0,0 0-1,2 1 1,-11 46 0,20-71-172,0 1-1,1-1 1,0 1 0,0-1-1,0 1 1,0 0-1,0-1 1,0 1 0,1-1-1,0 5 1,-1-7 87,1 0 1,-1 1 0,0-1 0,0 0 0,0 0-1,0 1 1,0-1 0,1 0 0,-1 0 0,0 0-1,0 1 1,1-1 0,-1 0 0,0 0-1,0 0 1,0 0 0,1 0 0,-1 0 0,0 1-1,0-1 1,1 0 0,-1 0 0,0 0 0,1 0-1,-1 0 1,0 0 0,0 0 0,1 0-1,-1 0 1,0 0 0,0 0 0,1 0 0,-1 0-1,0-1 1,0 1 0,1 0 0,-1 0 0,1 0-1,17-19-4888,9-22 189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41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6369,'0'0'6479,"1"39"-5825,6 132-144,27 94 358,-7-81 215,-23-114-854,-2-33-401,0 0 0,3 0 0,1-1 1,15 52-1,-20-87 41,-1-1 0,0 1 1,0 0-1,0 0 1,0-1-1,1 1 1,-1 0-1,0-1 1,1 1-1,-1 0 0,0-1 1,1 1-1,-1 0 1,1-1-1,-1 1 1,1-1-1,-1 1 0,1-1 1,0 1-1,-1-1 1,1 1-1,0-1 1,0 1-1,8-13-2619,-1-28 363,-1-19-7,-1-5-618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41.7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6345,'0'0'8286,"0"48"-7460,0 162-156,21 219 753,-21-425-1445,2 17 29,1-1 0,1 1 1,9 29-1,-12-46-158,0 0 1,1 1-1,0-1 1,0 0-1,0 0 1,1 0-1,-1 0 1,1-1-1,0 1 1,0-1-1,0 0 1,0 0-1,1 0 1,-1 0-1,1 0 1,0-1-1,0 1 1,0-1-1,0 0 1,0 0-1,8 2 1,29 1-3466,0-4-693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42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465 629 7282,'0'0'4415,"-11"-31"-4351,-5-12 12,-21-41-1,36 81-59,0 0 0,-1 1-1,1 0 1,-1-1 0,0 1 0,1 0 0,-1 0-1,0 0 1,-1 0 0,1 0 0,0 0 0,0 0 0,-1 1-1,1-1 1,-1 1 0,1 0 0,-1 0 0,0 0-1,0 0 1,1 0 0,-1 1 0,0-1 0,0 1 0,0-1-1,0 1 1,1 0 0,-1 1 0,0-1 0,0 0-1,-5 2 1,-7-1 75,4 0-76,1 0 0,-1 1-1,1 0 1,-1 0 0,1 1-1,0 1 1,0 0-1,0 0 1,1 1 0,-1 0-1,1 1 1,0-1 0,-12 12-1,1 1 41,1 0 0,0 1 0,2 1 0,-20 28 0,31-39 42,1 1 0,-1-1 0,2 1 0,-1 0-1,1 1 1,1-1 0,0 1 0,0-1 0,1 1-1,1 0 1,-1 20 0,2-31-97,0 1 0,0-1 0,0 1 0,1 0 0,-1-1 0,0 1-1,0-1 1,1 1 0,-1-1 0,0 1 0,1 0 0,-1-1 0,0 0 0,1 1 0,-1-1 0,1 1 0,-1-1 0,1 1-1,-1-1 1,1 0 0,-1 1 0,1-1 0,-1 0 0,1 0 0,0 1 0,-1-1 0,1 0 0,-1 0 0,1 0 0,0 0-1,-1 0 1,1 0 0,0 0 0,-1 0 0,1 0 0,-1 0 0,1 0 0,0 0 0,-1 0 0,1 0 0,0-1-1,0 1 1,2-1-1,4 0 32,1 0 0,-1-1 0,1 0 0,-1 0 0,0 0 0,0-1 0,0 0 0,0-1 0,0 0 0,-1 0 1,1 0-1,-1-1 0,9-9 0,14-14 193,35-42 0,-48 52-199,19-24 20,-1-1 0,-2-1-1,-2-2 1,28-59 0,-44 75 40,-1 0 0,-2-1 0,-1 0 0,-2-1 0,-1 0-1,-1 0 1,-2 0 0,0-43 0,-4 247 3278,0 301-3272,0-461-267,0 0 0,1 0 0,0 0 0,1-1 0,0 1 1,1-1-1,0 1 0,9 19 0,-9-26-210,0 0 1,0 0 0,0-1 0,1 1-1,0-1 1,0 0 0,0 0 0,0 0-1,1 0 1,-1-1 0,1 0 0,0 0-1,0 0 1,0 0 0,1-1 0,-1 0-1,0 0 1,1-1 0,8 2 0,15 0-3798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42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0 195 8058,'0'0'4059,"25"-5"-3772,79-17 46,-101 21-274,0 0 0,1 0-1,-1 0 1,0 0-1,0-1 1,0 0-1,0 1 1,0-1-1,0 0 1,-1-1 0,1 1-1,0 0 1,-1-1-1,0 1 1,0-1-1,0 0 1,0 0 0,0 0-1,0 0 1,-1 0-1,2-4 1,-1 0 88,0-1-1,-1 0 1,0 1 0,-1-1 0,1 0-1,-2-12 1,0 2-30,1 17-81,0 0 0,1 0 0,-1-1 0,0 1-1,0 0 1,-1-1 0,1 1 0,0 0 0,0 0 0,-1-1 0,1 1 0,0 0 0,-1 0 0,0 0 0,1-1-1,-1 1 1,1 0 0,-1 0 0,0 0 0,0 0 0,0 0 0,0 0 0,0 1 0,0-1 0,0 0-1,0 0 1,0 1 0,0-1 0,-2 0 0,1 0-6,-1 1 0,1 0 1,-1 0-1,1 0 0,-1 1 0,1-1 0,-1 1 0,1-1 0,0 1 1,-1 0-1,1 0 0,0 0 0,0 0 0,-1 0 0,1 0 0,-3 3 1,-5 4-22,2-1 1,-1 1 0,1 1 0,0 0-1,1 0 1,0 0 0,0 1-1,1 0 1,0 0 0,1 1 0,0 0-1,1-1 1,0 2 0,-3 14 0,-1 7 56,3-1 0,0 1 0,1 63 0,4-93-83,0 1-1,0-1 1,1 1-1,-1-1 1,1 0 0,0 0-1,0 1 1,0-1-1,0 0 1,1 0-1,-1 0 1,1 0-1,0 0 1,-1 0-1,2 0 1,-1-1-1,3 4 1,0-2-96,-1-1 0,1 1 0,0-1 0,0 0 0,1 0 0,-1-1 0,0 0 0,1 0 0,6 2 0,11 1-608,-1-2 0,1 0 0,44-1 0,-61-2 591,83 0-2293,-12 0-544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43.0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0 3473,'0'0'12025,"-20"22"-11898,-67 72 106,74-79-98,1 1-1,0 0 1,1 1-1,1 0 1,0 0 0,1 1-1,1 0 1,1 1-1,1 0 1,-6 25-1,9-27-109,0 0-1,1 0 1,1 1-1,0-1 1,4 35-1,-2-51-54,-1 1 0,1 0-1,-1-1 1,1 1 0,0-1 0,-1 1 0,1-1-1,0 0 1,0 1 0,0-1 0,0 0 0,0 1-1,1-1 1,-1 0 0,0 0 0,1 0 0,-1 0-1,0 0 1,1 0 0,-1-1 0,1 1 0,-1 0-1,1-1 1,0 1 0,-1-1 0,4 1 0,49 3-1328,-45-4 1011,6-1-168,1 0 1,-1 0 0,0-1 0,1-1 0,-1-1 0,-1 0 0,1-1 0,-1 0 0,1-2-1,-2 1 1,1-2 0,-1 0 0,23-17 0,29-34-4452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43.4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3881,'0'0'10042,"-7"347"-8706,0-223-272,7-3-487,0-1-57,0-10-24,0-8-136,0-14-128,0-10-136,7-13-96,7-14-48,6-19-576,1-9-808,13-23-1233,-7 0-1592,0-9-440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43.7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90 638 10474,'0'0'5713,"6"249"-5721,1-226-584,7-13-592,-7-6-968,6-4-2305</inkml:trace>
  <inkml:trace contextRef="#ctx0" brushRef="#br0" timeOffset="1">1 1 9034,'0'0'4377,"68"106"-11923,-47-74 2313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44.1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 8434,'0'0'4399,"22"40"-3761,65 125 65,-80-153-490,-1 0 1,-1-1-1,0 2 1,-1-1-1,5 21 1,2 1 392,-11-34-608,0 0 0,1 1 1,-1-1-1,0 0 1,0 1-1,0-1 0,0 0 1,1 0-1,-1 1 0,0-1 1,0 0-1,1 0 0,-1 0 1,0 1-1,0-1 0,1 0 1,-1 0-1,0 0 1,1 0-1,-1 1 0,0-1 1,1 0-1,-1 0 0,0 0 1,1 0-1,-1 0 0,0 0 1,1 0-1,-1 0 0,0 0 1,1 0-1,-1 0 1,0 0-1,1 0 0,-1-1 1,0 1-1,1 0 0,-1 0 1,0 0-1,1 0 0,-1 0 1,0-1-1,0 1 0,1 0 1,-1 0-1,0-1 1,0 1-1,1 0 0,-1 0 1,0-1-1,0 1 0,0 0 1,0-1-1,1 1 0,-1 0 1,0 0-1,0-1 0,0 1 1,0 0-1,0-1 1,0 1-1,0 0 0,0-1 1,0 1-1,0 0 0,0-1 1,0 1-1,0-1 0,19-59-68,4 0-1,1 1 0,60-101 1,-84 159 76,1 1 1,-1-1-1,0 0 1,1 0 0,-1 0-1,1 0 1,-1 1-1,1-1 1,-1 0-1,1 0 1,-1 1 0,1-1-1,0 0 1,0 1-1,-1-1 1,1 1 0,0-1-1,0 1 1,0-1-1,-1 1 1,1-1-1,0 1 1,0 0 0,0 0-1,0-1 1,0 1-1,0 0 1,0 0-1,0 0 1,0 0 0,0 0-1,0 0 1,-1 0-1,1 0 1,0 1 0,0-1-1,0 0 1,0 0-1,0 1 1,0-1-1,0 1 1,-1-1 0,1 1-1,0-1 1,0 1-1,-1-1 1,1 1-1,0 0 1,-1-1 0,1 1-1,0 0 1,-1 0-1,1-1 1,-1 1 0,1 0-1,0 2 1,4 6 93,0 1 1,-1 0-1,6 20 1,-8-24-101,25 81 120,7 25-918,-6-42-2890,-14-47-749,-1-11-2298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19:44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85 242 4537,'0'0'9261,"39"-15"-8712,125-47-88,-157 60-395,-1 0 0,0-1-1,0 0 1,0 0 0,0 0-1,-1-1 1,1 0 0,-1 0-1,0-1 1,0 1 0,0-1-1,-1 0 1,5-7 0,-7 8 9,0-1-1,0 1 1,-1-1 0,0 0 0,0 1 0,0-1 0,-1 0 0,1 0 0,-1 0 0,0 1-1,-1-7 1,0-7 145,1 17-213,0 0-1,-1-1 0,1 1 1,-1 0-1,1 0 0,-1 0 1,1 0-1,-1 0 0,1 0 1,-1 0-1,0 0 0,0 1 1,1-1-1,-1 0 0,0 0 1,0 1-1,0-1 0,0 0 1,0 1-1,0-1 0,0 1 1,0-1-1,0 1 0,0-1 1,0 1-1,0 0 0,0 0 1,-1-1-1,1 1 1,-2 0-1,-45-2 4,39 2-2,-2 0-12,2-1 23,0 0 0,0 1-1,0 0 1,1 1-1,-1 0 1,0 0-1,0 1 1,1 0-1,-1 0 1,1 1 0,0 0-1,0 1 1,0 0-1,0 0 1,-14 10-1,10-3 89,0 1 0,1 0-1,0 0 1,1 1 0,0 0-1,1 1 1,1 0-1,0 1 1,1-1 0,0 2-1,1-1 1,1 1 0,1-1-1,0 1 1,1 1-1,0-1 1,2 0 0,0 1-1,0-1 1,2 1 0,4 29-1,-4-42-89,0 1 1,1 0-1,0-1 0,-1 1 0,2-1 0,-1 1 1,0-1-1,1 0 0,0 0 0,0 0 0,0 0 0,0-1 1,1 1-1,5 3 0,-1-1-3,0 0 0,1-1 0,0 0 0,1 0 0,-1-1 0,15 4 0,7 0-14,0-1 0,1-2-1,49 2 1,-61-6-9,19 2-164,0-1 0,1-2 1,-1-2-1,74-13 1,-55-4-1006,0-3-1,-1-1 1,103-61 0,-43 5-5522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23T13:20:40.67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0 813,'2231'0,"-1917"-16,-162 5,159-13,298-8,-266 19,-19-1,312 15,-589-3,53-9,24-2,196 13,-274 6,-1 2,59 18,23 5,-69-18,-1 4,0 2,92 44,96 72,-238-131,0 0,0 1,0 0,-1 0,0 0,0 1,0 0,-1 0,0 1,0-1,-1 1,6 11,-9-14,1 1,-1-1,0 1,0-1,0 1,-1 0,0 0,0-1,0 1,0 0,-1-1,0 1,0 0,0-1,0 1,-1-1,0 1,0-1,0 0,0 0,-1 0,-5 7,-4 3,0 0,-2-1,0-1,0 0,-1 0,0-1,-1-1,0-1,-25 11,-13 2,-94 25,76-29,0-4,-1-4,-89 3,-224-15,168-2,105 3,-199-26,77-9,-444-11,-122 106,234-7,-587-25,682-49,222-1,212 17,23 2,0 2,0 0,0 0,0 2,-19 1,34-1,0 0,0 0,-1 0,1 0,0 0,-1 0,1 0,0 0,0 0,-1 0,1 1,0-1,0 0,0 0,-1 0,1 0,0 1,0-1,0 0,-1 0,1 0,0 1,0-1,0 0,0 0,0 1,0-1,0 0,-1 0,1 1,0-1,0 0,0 1,0-1,0 0,0 0,0 1,0-1,0 0,0 0,1 1,-1-1,0 0,0 0,0 1,0-1,0 0,0 0,1 1,-1-1,0 0,0 0,0 0,0 1,1-1,-1 0,15 15,-15-14,96 77,2-4,110 62,227 102,309 80,-259-160,-448-147,318 83,-177-50,-95-27,1-3,1-4,-1-4,1-3,101-10,-176 6,0-1,1 0,-1 0,0-1,0 0,0-1,0 0,-1 0,0-1,0 0,0-1,0 0,13-13,-18 16,-1-1,1 0,-1 0,0 0,0 0,-1 0,1-1,-1 1,0-1,0 0,0 1,-1-1,1 0,-1 0,-1 0,1 0,-1 0,1 0,-1-1,-1 1,1 0,-1 0,0 0,0 0,0 0,-1 1,0-1,0 0,0 1,-4-7,3 7,-1-1,0 1,0-1,0 1,0 1,0-1,-1 0,0 1,0 0,0 0,0 1,0-1,0 1,-1 0,1 1,-1-1,-6 0,-16-3,0 2,-37-1,19 2,-257-32,299 34,1-1,-1 1,0-1,1 0,-1 0,0 0,1 0,-1 0,1-1,0 0,-1 0,1 0,0 0,0 0,0-1,1 1,-1-1,0 0,1 1,0-1,0 0,-1-1,2 1,-1 0,0-1,1 1,0-1,-1 1,2-1,-1 0,0 1,1-1,-1 0,1 1,0-1,0 0,1 0,-1 1,1-1,1-5,3-16,1-1,2 2,0-1,15-29,54-93,-51 100,144-249,137-274,-101 19,-203 541,1 1,-1 0,1 0,1 0,0 1,0 0,1 0,0 0,0 0,0 1,1 0,8-6,1 1,1 1,0 1,0 1,1 1,19-7,51-18,0 3,2 5,104-16,-142 33,1 3,-1 2,1 3,0 1,0 3,0 3,55 13,-79-13,-18-6,-1 1,0 1,0 0,0 1,14 6,-24-10,1 0,-1 0,1 1,0-1,-1 0,1 1,-1-1,1 1,0-1,-1 0,1 1,-1-1,0 1,1 0,-1-1,1 1,-1-1,0 1,1 0,-1-1,0 1,0-1,0 1,1 0,-1 0,0-1,0 1,0 0,0-1,0 1,0 0,0-1,0 1,-1 0,1-1,0 1,0 0,-1-1,1 1,0 0,-1-1,1 1,0-1,-1 1,1-1,-1 1,1-1,-1 1,1-1,-1 1,1-1,-1 0,1 1,-1-1,0 0,1 1,-1-1,0 0,1 0,-1 0,0 1,0-1,-5 2,0 1,0-1,0 0,0-1,0 1,-9 0,-9-3,0 0,0-2,0 0,1-2,-1-1,1 0,-39-18,6-1,-99-62,84 42,70 45,1 0,-1-1,1 1,-1 0,1-1,-1 1,0 0,1 0,-1-1,0 1,1 0,-1 0,0 0,1 0,-1 0,0 0,1 0,-1 0,1 0,-1 0,0 0,1 1,-1-1,0 0,1 0,-1 1,1-1,-1 0,0 1,1-1,-1 0,1 1,-1-1,1 1,0-1,-1 1,1-1,-1 1,1-1,0 1,-1 0,1-1,0 1,0-1,0 1,-1 0,1-1,0 1,0 0,0-1,0 1,0 0,0-1,0 1,0 0,0-1,1 2,7 40,1-16,2 0,0 0,2-1,1-1,1 0,24 29,3-2,77 70,-26-41,4-4,3-4,3-4,136 65,-156-91,158 53,-196-81,0-2,1-2,0-2,1-1,71-1,-113-6,1-1,0 1,0-1,0 0,0-1,-1 1,1-1,-1 0,1-1,-1 1,0-1,0 0,0 0,0-1,0 0,-1 1,0-1,0-1,4-4,1-4,0-1,-2 1,1-1,-2-1,9-27,-6 17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2:02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0 8034,'13'1'200,"-1"0"1,1 1 0,0 0 0,-1 1-1,0 0 1,1 1 0,-1 0 0,-1 1 0,1 1-1,-1 0 1,0 0 0,0 1 0,0 0-1,-1 1 1,0 0 0,-1 1 0,0 0-1,0 1 1,-1-1 0,0 2 0,-1-1-1,0 1 1,-1 0 0,0 0 0,-1 1-1,0 0 1,0 0 0,-2 0 0,5 23-1,-7-32-148,0 1 0,-1 0 0,1-1-1,-1 1 1,0 0 0,0-1 0,0 1-1,-1 0 1,1 0 0,-1-1 0,0 1-1,0-1 1,0 1 0,-1-1 0,1 1-1,-1-1 1,-2 4 0,2-5-42,-1 0 1,1 0-1,0 0 0,-1-1 1,1 1-1,0-1 0,-1 0 1,0 0-1,1 0 0,-1 0 1,0 0-1,0 0 0,1-1 1,-1 0-1,0 1 1,0-1-1,0 0 0,0 0 1,1 0-1,-1-1 0,0 1 1,-5-2-1,-22-4-25,3 0-24,1 2 0,-1 1-1,0 0 1,-37 3 0,61 1 35,-1 0 0,1 0 0,0 0-1,0 1 1,-1-1 0,1 1 0,0 0 0,1 0-1,-1 0 1,0 0 0,1 1 0,-1-1-1,1 1 1,-1-1 0,1 1 0,0 0 0,0 0-1,1 0 1,-1 0 0,1 0 0,-1 0 0,1 0-1,0 1 1,0-1 0,0 0 0,0 6-1,-2 1-20,1 1 0,1 0-1,0 0 1,0 0-1,1 0 1,0 0-1,3 13 1,-2-20 22,0 0 1,0 1 0,0-1-1,1 0 1,0 0-1,0-1 1,0 1 0,0 0-1,0 0 1,1-1-1,0 0 1,0 1 0,0-1-1,0 0 1,0 0-1,0-1 1,1 1 0,-1-1-1,1 0 1,0 1 0,0-2-1,0 1 1,0 0-1,0-1 1,0 0 0,0 0-1,0 0 1,1 0-1,-1-1 1,8 1 0,-4-1-13,-1 0 1,1-1 0,0 0-1,0 0 1,-1-1 0,1 1-1,0-2 1,-1 1 0,0-1 0,0 0-1,0-1 1,0 1 0,0-2-1,-1 1 1,1-1 0,5-5-1,-4 1-345,-1 0 0,0 0 0,-1 0 0,0-1 0,-1 0 0,0 0-1,0-1 1,3-12 0,15-32-2321,18-31-1600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4:23.85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1 784,'0'0'7986,"0"32"-7599,0 462 1200,24-494-1034,780 55 2416,-415-18-1769,142-3-25,-332-22-798,113 2 2,-190-14-139,202 24 0,-160-7-43,313-9 1,-274-10-131,582 2 527,-101-5-515,-303-9-48,-101 5-13,-34-5 30,-219 11-55,-26 3 20,0 0 1,0 0-1,0 0 1,0 0 0,0 0-1,0 0 1,0-1-1,0 1 1,0 0 0,0-1-1,0 1 1,-1 0-1,1-1 1,0 0 0,0 1-1,0-1 1,-1 1 0,1-1-1,0 0 1,-1 1-1,1-1 1,0 0 0,0-2-1,1-9 0,1-1 0,1 0 0,0 1 0,0 0 0,1 0-1,1 0 1,0 0 0,11-16 0,0-3 7,8-11-5,-3-1-1,-1-2 0,-3 0 1,25-93-1,-42 120-9,-1 15-3,0 0 0,0 0-1,1 0 1,-1 0-1,0 0 1,1 0 0,0 0-1,0 0 1,0 0-1,2-4 1,2 3 7,-4 3 25,5-1 526,-6 0-2109,-33 1-9322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4:25.624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369 1 488,'0'0'11435,"0"1"-11424,0-1 0,0 1 0,0 0 0,0 0 0,1 0 0,-1 0 0,-1 0 1,1 0-1,0 0 0,0 0 0,0-1 0,0 1 0,-1 0 0,1 0 1,0 0-1,-1 0 0,1-1 0,0 1 0,-2 1 0,-14 18-1,-2-2-1,0 0 0,-34 25 0,-30 30 5,-97 96 386,276-144 823,-38-13-969,1-2 0,105 4-1,-164-14-238,-1 1 1,0 2 9,0 1-117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4:26.909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0 0 1072,'0'0'5575,"9"0"1447,-2 0-7726,26 3 965,0 0-1,52 14 0,-13-3-120,-28-8 14,-26-4-6,1 1 0,30 9 0,6-7-136,-55-2-289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4:28.08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369 76 1296,'0'0'6322,"0"-3"-6093,0 1 1,0-1-1,-1 0 1,1 0-1,-1 1 1,0-1-1,0 0 1,0 1-1,-2-5 1,-8 0-79,0 1 0,0 1 1,0 0-1,-1 0 0,0 1 1,0 1-1,0 0 0,-1 0 1,1 1-1,0 1 0,-1 0 1,0 1-1,1 0 0,-17 3 1,24-1-101,1 0 0,-1 0 0,0 0 0,0 0 0,1 1 0,-1 0 0,1 0 0,0 0 0,0 0 0,-4 5 0,-35 38 113,35-37-121,1 0-1,1 1 1,0 0-1,0 1 1,1-1-1,0 1 1,1 0 0,0 0-1,-4 23 1,3-3 239,2 1 1,1 45 0,3-74-271,-1 0 1,1 0 0,-1 0 0,1 0-1,0-1 1,0 1 0,0 0-1,1 0 1,-1-1 0,0 1 0,1-1-1,0 1 1,0-1 0,0 0 0,0 1-1,0-1 1,0 0 0,0 0-1,1-1 1,-1 1 0,1 0 0,4 2-1,8 3-19,-1-1-1,1 0 0,17 4 0,-12-4 31,3 0-4,0-1 0,1-1 0,0-1 1,-1-2-1,44-1 0,-33 0 10,-27-1-23,0 0 0,0 0 0,0-1 1,-1 0-1,1 0 0,-1-1 0,1 1 1,-1-1-1,0-1 0,0 1 0,0-1 1,9-8-1,8-8 60,32-35 0,-49 49-58,1-2-1,-1 0-1,0 0 1,0 0-1,0-1 1,-1 0-1,-1 0 1,1-1-1,-1 1 0,4-19 1,-4 8 95,0-1 0,-2 0-1,0-37 1,-2 57-88,0 0-1,-1 0 1,1-1-1,0 1 1,-1 0-1,1 0 0,-1 0 1,1 0-1,-1-1 1,0 1-1,0 0 1,1 0-1,-1 0 1,0 1-1,0-1 1,0 0-1,0 0 0,0 0 1,0 1-1,0-1 1,0 0-1,0 1 1,0-1-1,-1 1 1,1-1-1,0 1 0,0 0 1,-1-1-1,1 1 1,0 0-1,-2 0 1,-47-3-5,40 4-49,-3-2-478,1 1 1,-1 1-1,0 1 0,0-1 0,0 2 0,1 0 0,0 0 0,-1 2 0,1-1 0,-21 12 0,-40 20-7704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38.1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3137,'0'0'9272,"0"20"-9214,1-8-37,1-1 0,0 1 0,1-1 1,0 0-1,6 14 0,6 21 57,6 47 23,10 95 1,-16-105 2,-15-82 125,0-21-472,1 7 243,0 1 0,1-1-1,0 1 1,1 0-1,1-1 1,7-18-1,41-74-1,-20 40-5,-22 43 3,30-57-34,-38 75 22,0 0 1,1 0 0,0 1 0,0-1 0,0 1 0,0-1-1,0 1 1,1 0 0,-1 0 0,1 1 0,0-1 0,0 1 0,0 0-1,0 0 1,6-2 0,-3 2 18,1 2-1,-1-1 1,0 1-1,0-1 1,1 2-1,-1-1 1,0 1-1,0 1 1,0-1-1,0 1 1,0 0-1,0 1 1,0-1-1,0 1 1,-1 1-1,0-1 1,1 1-1,-1 0 1,-1 1-1,1-1 1,-1 1-1,0 1 1,0-1-1,0 0 1,0 1-1,5 11 1,0-2 51,-1 1 0,-1 0 0,0 0 0,-1 1 1,-1 0-1,-1 0 0,0 0 0,-2 1 0,4 33 1,-6-33 26,3 21 206,-2-1 1,-2 0-1,-2 1 0,-1-1 1,-14 67-1,-4-39-47,5-19-130,1 1-1,3 1 0,1 0 1,3 1-1,-2 58 0,10-108-108,-1 7-4,1-1 1,0 0-1,1 1 0,-1-1 1,1 0-1,1 0 1,2 10-1,-3-13-2,1-1 0,-1 0-1,1 0 1,0 0 0,0 0-1,0-1 1,0 1 0,0 0-1,0-1 1,0 0 0,0 1-1,1-1 1,-1 0 0,0 0-1,1 0 1,-1 0 0,1-1-1,-1 1 1,1-1 0,-1 1-1,4-1 1,11 4-61,0-1 0,1-1-1,-1-1 1,1-1 0,-1 0-1,1-1 1,-1 0 0,1-2 0,-1 0-1,0-1 1,0-1 0,-1 0 0,1-2-1,-1 0 1,0 0 0,-1-1 0,0-1-1,26-21 1,-8 1-884,-2-1 1,-1-1-1,-1-2 0,37-56 0,-28 31-1826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39.1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10114,'0'0'2299,"0"24"-2275,0 183 594,0-90-271,0-68-6721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39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 2937,'0'0'8978,"47"-28"-13587,-12 19 2248,-8 0-1816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0.0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294 1 7922,'0'0'4867,"-9"0"-4896,5 0 28,-11-1-15,-1 2-1,1 0 0,-1 0 0,1 2 0,-25 6 1,20-1 82,0 1 1,-26 15 0,45-23-102,0 0 0,1 0 0,-1 0 0,1 0 0,-1 0 0,1 0 1,-1 0-1,1 0 0,0 0 0,0 0 0,-1 0 0,1 0 0,0 0 0,0 0 1,0 0-1,0 0 0,0 0 0,0 0 0,0 0 0,0 0 0,1 0 0,-1 0 1,0 0-1,1 0 0,-1 0 0,2 2 0,12 24-274,1-13 279,0 0 0,24 15 0,-26-20 49,-1 0 1,0 1-1,-1 0 1,0 1-1,17 21 0,-22-25 194,0 1 0,-1 1 0,0-1 0,-1 1-1,0 0 1,0 0 0,-1 0 0,0 0-1,-1 1 1,0-1 0,0 1 0,-1 0-1,0-1 1,-1 17 0,0-23-172,-1-1 1,1 0-1,-1 1 0,1-1 1,-1 0-1,0 1 0,0-1 1,0 0-1,0 0 0,0 0 1,0 0-1,-1 0 1,1 0-1,-1 0 0,1 0 1,-1 0-1,0-1 0,0 1 1,1-1-1,-1 1 0,-1-1 1,1 0-1,0 0 0,0 0 1,0 0-1,0 0 1,-1 0-1,1 0 0,0-1 1,-1 1-1,1-1 0,-5 0 1,-12 2-79,-1 0 1,1-2 0,-25-2-1,12 1-141,-58 1-3973,82-5-182,2 0-313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0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482 19 4177,'0'0'8748,"-30"-3"-8393,-9-2-219,5 0 49,0 2 0,-41 1 0,65 2-91,1 2-1,-1-1 1,0 1 0,1 1-1,-1 0 1,1 0-1,0 1 1,0 0 0,0 0-1,0 1 1,1 1 0,0-1-1,0 1 1,0 0-1,-8 9 1,1 0-20,1 1 1,0 1-1,1 0 1,1 0-1,-20 39 0,28-44-75,0 0 0,1 0-1,0 0 1,1 0 0,1 1-1,0-1 1,1 1-1,0-1 1,2 15 0,-1 11-48,-1-35 28,0 0 0,1 0 0,-1 0 0,1 0 1,0 0-1,-1-1 0,1 1 0,0 0 0,1-1 0,-1 1 1,0 0-1,1-1 0,0 0 0,-1 1 0,1-1 0,0 0 1,4 3-1,-1 0-152,1-1 0,0 0 1,0 0-1,0 0 0,1-1 1,-1 0-1,8 2 0,3 0-632,0 0-1,0-2 0,1 0 0,0 0 1,19-1-1,2-2-1876,-9 0-1706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1 6057,'0'0'3510,"25"0"-3231,80 1 65,-98-1-228,1 0 0,0 0-1,-1 1 1,1 1 0,-1-1 0,1 1-1,-1 1 1,0-1 0,0 1-1,0 0 1,0 1 0,0 0 0,8 5-1,-7 0 42,1-1 1,-1 1-1,0 0 0,-1 1 0,11 18 0,-17-26-157,1 1 20,-1 0 1,0 1-1,0-1 0,0 1 0,0-1 0,0 1 0,-1-1 0,1 1 0,-1 0 0,0-1 0,-1 6 1,1 0 80,0-8-99,0-1 0,0 1-1,-1-1 1,1 1 0,0-1 0,-1 0-1,1 1 1,0-1 0,-1 1-1,1-1 1,0 1 0,-1-1 0,1 0-1,-1 1 1,1-1 0,-1 0 0,1 0-1,-1 1 1,1-1 0,-1 0 0,1 0-1,-1 0 1,1 1 0,-1-1-1,1 0 1,-1 0 0,1 0 0,-1 0-1,1 0 1,-1 0 0,0 0 0,0-1-1,-1 2 1,-90-2-121,65-1 121,-1 2 1,-49 4-1,70-3-2,0 0 0,1 1-1,-1 0 1,1 0 0,-1 0-1,1 1 1,0 0 0,0 0-1,0 0 1,0 1-1,0 0 1,1 0 0,0 1-1,0-1 1,0 1 0,-5 6-1,8-6 12,-1 0-1,1 0 0,0 0 0,0 0 0,1 0 0,-1 1 0,0 6 0,1-10-10,1-1 0,0 1 1,-1 0-1,1 0 0,0 0 0,0-1 0,0 1 1,0 0-1,0 0 0,0 0 0,0 0 0,1-1 1,-1 1-1,1 0 0,-1 0 0,1-1 0,0 1 1,0 0-1,0-1 0,0 1 0,0-1 0,0 1 1,2 2-1,10 0-40,0 0 1,1-1 0,-1 0-1,0-1 1,1-1-1,0 0 1,-1-1 0,27-2-1,3 1-344,-34 0 222,0 0-1,0 0 1,0 0 0,0-1-1,-1-1 1,1 0 0,-1 0-1,1 0 1,-1-1 0,0 0-1,13-9 1,3-6-916,0 0-1,22-25 1,-34 32 416,32-31-3941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2:02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 4785,'13'7'5342,"3"8"-3840,12 23-2526,-21-28 1603,10 15-110,-2 1 0,14 32 0,2-1-129,-22-48-189,-8-15 392,2-16-382,2 3-127,2-15-17,1 0 0,2 0 0,2 1 1,29-59-1,-41 91-25,0 0 1,1 0-1,-1 0 1,0 0-1,1 1 1,-1-1 0,1 0-1,-1 0 1,1 1-1,0-1 1,-1 0-1,1 1 1,0-1-1,-1 1 1,1-1 0,0 0-1,0 1 1,-1 0-1,1-1 1,0 1-1,0-1 1,0 1 0,0 0-1,0 0 1,0 0-1,-1-1 1,1 1-1,0 0 1,0 0-1,0 0 1,0 0 0,0 0-1,0 1 1,1-1-1,1 2-3,-1-1 0,0 1-1,0 0 1,0 0 0,0 0-1,-1 0 1,1 0-1,0 0 1,-1 1 0,1-1-1,1 5 1,4 9 50,0 1 0,6 27 0,-9-12 6,-4-26-41,0-1 1,0 1-1,1-1 0,0 0 1,0 1-1,1-1 0,2 5 1,16-43-918,-18 29 908,0 0-1,0 0 0,1 0 1,-1 0-1,1 1 0,0-1 1,0 1-1,0 0 0,1 0 1,3-3-1,-6 6 2,1-1 1,-1 1 0,1-1-1,-1 1 1,1 0-1,0-1 1,-1 1-1,1 0 1,-1 0-1,1 0 1,0 1-1,-1-1 1,1 0-1,-1 0 1,1 1-1,-1-1 1,1 1 0,-1 0-1,1-1 1,-1 1-1,1 0 1,-1 0-1,0 0 1,0 0-1,1 0 1,-1 0-1,0 0 1,0 0-1,0 0 1,0 1 0,1 0-1,13 15 62,-1-1-1,0 2 1,-1 0 0,17 34-1,-24-39-650,0 0 0,-1 1-1,-1-1 1,0 1 0,3 22 0,-1 39-3059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1.6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7986,'0'0'5115,"3"53"-4812,6 176-117,-6 176 977,-4-245-1018,1-148-248,-1-1-83,2-1 1,-1 0-1,4 20 1,-4-29 27,1 1 0,-1-1 0,0 1-1,1-1 1,-1 1 0,1-1 0,0 1 0,-1-1 0,1 0 0,0 1 0,0-1 0,0 0 0,0 0 0,0 1-1,0-1 1,0 0 0,1 0 0,-1 0 0,0 0 0,1-1 0,-1 1 0,0 0 0,1 0 0,-1-1 0,1 1-1,-1-1 1,1 0 0,-1 1 0,1-1 0,-1 0 0,3 0 0,-4 1-5,1-1 0,0 0 1,0 0-1,-1 0 0,1 0 0,0-1 1,-1 1-1,1 0 0,0 0 0,-1 0 1,1 0-1,0-1 0,-1 1 0,1 0 0,0-1 1,-1 1-1,1 0 0,-1-1 0,1 1 1,-1-1-1,2 0 0,11-26-3170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1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4657,'0'0'8931,"0"40"-8032,0 258 43,-1-161-693,4 166 43,-3-290-495,2 0-1,0 1 0,0-1 1,1-1-1,1 1 1,0 0-1,10 21 1,-13-33 9,-1 0 1,1 0 0,0 0-1,-1 0 1,1 0 0,0 0-1,-1 0 1,1 0 0,0 0-1,0 0 1,0-1 0,0 1-1,0 0 1,0-1 0,0 1-1,0 0 1,0-1 0,0 1-1,0-1 1,0 0 0,0 1-1,1-1 1,-1 0 0,0 0-1,0 0 1,0 0 0,1 0-1,-1 0 1,0 0-1,0 0 1,0 0 0,0 0-1,1-1 1,-1 1 0,0 0-1,0-1 1,0 1 0,0-1-1,1 0 1,6-15-4191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2.3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37 219 6313,'0'0'2958,"37"-13"-2876,118-40 54,-150 51-81,1 1 0,-1-2 0,1 1 0,-1-1 0,0 1 0,0-1 1,0-1-1,0 1 0,-1-1 0,1 0 0,-1 0 0,0 0 0,5-7 0,-8 8 69,1-1-1,-1 0 0,0 1 0,0-1 0,0 0 1,0 0-1,-1 0 0,1 0 0,-1 0 1,0 0-1,-1-7 0,1-4 317,0 14-407,-1-1 1,1 1-1,0-1 1,0 1-1,-1 0 1,1-1-1,-1 1 1,1-1 0,-1 1-1,0 0 1,1-1-1,-1 1 1,0 0-1,0 0 1,0 0-1,0 0 1,0 0 0,0 0-1,0 0 1,0 0-1,-1 0 1,1 0-1,0 0 1,-1 1-1,1-1 1,0 0 0,-1 1-1,1 0 1,-1-1-1,1 1 1,0 0-1,-3-1 1,-55 0 274,43 2-139,8-1-152,0 1-1,1 1 1,0-1 0,-1 1 0,1 1-1,0-1 1,0 1 0,0 1-1,0-1 1,1 1 0,-1 0 0,1 1-1,0-1 1,0 1 0,1 0 0,-1 1-1,1 0 1,0-1 0,1 1-1,0 1 1,-5 6 0,1 1 12,0 1 0,1-1 0,0 1 1,2 0-1,-1 1 0,2-1 0,0 1 1,-3 31-1,5-28-31,1 1 0,0-1 1,2 0-1,0 0 0,6 27 1,-5-40-47,0 1 0,0-1 0,1 0 0,0-1 0,0 1 0,0 0 0,1-1 0,0 1 0,0-1 0,0 0 0,0-1 0,1 1 0,0-1 0,0 0 0,0 0 0,1 0 0,-1-1 0,1 0 0,9 4 0,7 1-549,1-1 0,-1-1-1,1-1 1,0-1 0,1-1-1,-1-1 1,1-1 0,31-2 0,-17 0-619,25 1-2376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2.7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382 536 928,'0'0'9241,"-19"-28"-9058,-64-83 75,81 109-238,0-1 0,0 1-1,-1-1 1,1 1-1,-1 0 1,0 0 0,0 0-1,1 0 1,-1 0-1,0 1 1,0-1 0,-1 1-1,1 0 1,0 0 0,0 0-1,-5-1 1,5 3 5,0-1 1,0 0 0,0 0-1,0 1 1,0 0 0,1 0-1,-1-1 1,0 2 0,1-1-1,-1 0 1,-3 2 0,-3 4-11,1 0 1,-1 0-1,1 0 1,0 1 0,1 1-1,0-1 1,-7 12-1,-43 72 106,45-67-43,2 0-1,0 1 1,2 0-1,1 1 1,1 0-1,1 0 1,2 0-1,0 0 0,3 51 1,0-76-78,0-1-1,0 1 1,1 0-1,-1-1 1,0 1 0,1 0-1,-1-1 1,1 1 0,-1-1-1,1 1 1,0-1-1,0 1 1,0-1 0,0 1-1,0-1 1,0 0 0,0 1-1,0-1 1,0 0-1,0 0 1,1 0 0,2 2-1,0-1-1,-1 0 0,1-1-1,0 1 1,0-1-1,1 0 1,-1 0 0,0-1-1,0 1 1,6 0-1,0-1-1,0-1 0,0 1 0,0-2 0,1 1 0,-2-1 0,1-1 0,0 0 0,10-4 0,1-5 2,-2-1 1,0 0-1,0-1 1,-1-1-1,-1-1 0,27-32 1,-4 0-52,44-73-1,-64 89 29,-1-2-1,-2 0 1,-1-1-1,-2-1 1,-2 0 0,-1 0-1,-2-2 1,-1 1-1,-2-1 1,-1 0-1,-2-53 1,-3-9 4327,0 107-3396,-19 434 657,4 0-1817,16-429-75,0-1 1,0 1-1,1 0 0,1-1 0,0 0 0,0 0 0,6 11 0,8 29-3895,-9-17-1929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3.9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0 7042,'0'0'3160,"-4"48"-2930,-14 152 295,12 36 2109,7-179-2048,-8 66 0,-3-4-424,-8 63-2650,17-179 2015,0 0 1,0 0-1,0 0 0,0 0 0,0-1 0,-1 1 0,1 0 0,-1 0 0,0-1 1,1 1-1,-5 3 0,0-1-3561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4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0 329 3569,'0'0'5570,"37"-14"-4908,114-45-31,-137 53-453,-1 0 0,0 0 1,19-14-1,-1-13 538,-22 20-481,-5 5-107,-1 1 1,1-1-1,-1 0 1,-1-1-1,1 1 1,-1 0-1,-1-1 0,0 1 1,0-1-1,0 1 1,-1-1-1,-1 0 1,-1-11-1,1-13 4,1 32-125,0 1 1,-1-1 0,1 1 0,-1-1-1,1 0 1,0 1 0,-1-1 0,1 1-1,-1-1 1,1 1 0,-1-1 0,0 1-1,1-1 1,-1 1 0,1-1 0,-1 1-1,0 0 1,1-1 0,-1 1 0,0 0-1,1 0 1,-1 0 0,0-1 0,0 1-1,1 0 1,-1 0 0,0 0 0,0 0-1,1 0 1,-2 0 0,-31 1 33,23-1 4,2 0-35,0 0 0,1 1 0,-1 0 0,1 0 0,0 1 0,-1 0 0,1 0 0,0 0 0,0 1 0,0 0 0,1 1 0,-1 0 0,1 0 0,-1 0 0,1 0 0,1 1 0,-1 0 0,1 1 0,-1-1 0,2 1 0,-1 0 0,-7 13 0,6-11 5,1 2 0,0-1 0,1 0 0,0 1 0,1 0 0,0 0 0,0 0 1,-2 18-1,2 5 46,2 46 1,2-43-52,-1-29-26,2-1 1,-1 1-1,0 0 0,1-1 0,0 0 0,1 0 1,0 1-1,0-1 0,0-1 0,0 1 0,1 0 0,0-1 1,0 0-1,1 0 0,-1 0 0,1 0 0,0-1 1,0 0-1,1 0 0,-1 0 0,8 3 0,7 5-124,1-1 0,0-2-1,0 0 1,44 12 0,-38-16-718,0 0 1,1-2 0,-1-1-1,37-2 1,-33 0-311,18 0-1458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5.0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120 1 5217,'0'0'3977,"14"0"-3614,50 2 207,-58-1-436,0 1 0,0 0-1,0 0 1,0 0-1,-1 1 1,1-1 0,-1 1-1,0 1 1,1-1-1,-2 1 1,1 0 0,0 0-1,4 5 1,16 12 224,-14-12-299,0 0 0,0 1 0,0 0 0,-2 0-1,13 17 1,-22-26-36,0-1-1,0 1 0,0-1 1,-1 1-1,1-1 1,0 1-1,0 0 0,0-1 1,-1 1-1,1-1 0,0 1 1,-1-1-1,1 1 1,0-1-1,-1 1 0,1-1 1,-1 1-1,1-1 0,0 0 1,-1 1-1,1-1 1,-1 0-1,1 1 0,-1-1 1,0 0-1,1 0 0,-1 1 1,1-1-1,-1 0 1,1 0-1,-1 0 0,0 0 1,1 0-1,-1 0 0,1 0 1,-1 0-1,0 0 1,1 0-1,-2 0 0,-32 5-153,31-5 188,-57 6-106,-60 10 38,106-13 46,1 0-1,0 1 1,1 0 0,-1 1 0,1 1 0,-22 13 0,31-16-33,0 0 1,0 0 0,1 1-1,-1-1 1,1 1 0,0-1 0,0 1-1,0 0 1,0 0 0,0 0-1,1 0 1,0 0 0,0 0 0,0 0-1,1 0 1,-1 1 0,1-1-1,0 0 1,0 1 0,0-1 0,2 8-1,-1 5-36,-1-15 31,1 0 1,0 0-1,0 0 1,0 0-1,0 0 1,1-1-1,-1 1 1,0 0-1,1-1 1,-1 1-1,1-1 0,0 1 1,-1-1-1,1 0 1,0 1-1,0-1 1,0 0-1,0 0 1,0-1-1,0 1 1,0 0-1,0-1 0,0 1 1,0-1-1,3 1 1,60 10-76,72-9-372,-76-3-128,-53 1 309,1-1 0,-1-1 0,1 1 0,-1-1 1,1-1-1,-1 0 0,0 0 0,0 0 0,0-1 0,-1 0 1,1-1-1,-1 1 0,0-1 0,-1-1 0,1 1 1,-1-1-1,0-1 0,0 1 0,-1-1 0,9-14 0,8-15-3531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5.4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1 5521,'0'0'5396,"26"35"-4923,81 112 109,-101-139-476,0 0 1,-1 1-1,0-1 0,0 1 1,-1 1-1,0-1 0,0 1 1,3 19-1,-3-11 150,0 1 201,-2 0 0,0 0-1,-2 29 1,0-33 17,0-15-190,-11 0 235,3-2-522,1-1 0,-1 1 0,1-1 0,0-1 1,0 1-1,0-1 0,0-1 0,1 1 0,-1-1 0,1 0 1,0 0-1,1-1 0,-11-12 0,-2-4-111,1-2 0,-24-40 0,36 54 44,-1-1-1,2 0 0,0 0 0,0 0 0,1 0 1,0 0-1,1-1 0,0 0 0,1 1 0,1-1 1,0-14-1,0 24 9,0 0-1,0 0 1,1 0 0,-1 0-1,0 0 1,1 1 0,0-1-1,-1 0 1,1 0 0,0 0 0,0 0-1,0 1 1,0-1 0,0 0-1,1 1 1,-1-1 0,0 1-1,1-1 1,-1 1 0,1 0-1,1-2 1,2 0-82,0 1 1,1-1-1,-1 1 0,0 0 1,1 0-1,-1 0 0,9-1 1,11 0-580,0 0-1,41 3 1,-52 0 241,42 0-1410,-7 0-701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6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7162,'0'0'3796,"12"30"-3365,40 97 121,-48-116-372,0 0 0,0 1 0,-1-1 0,-1 1 0,0 0 0,0-1 0,-1 18 0,1 4 330,-1 23 185,-1-56-764,1 0 63,-1 1-1,0-1 1,0 0-1,0 0 1,0 0-1,1 0 0,-1 0 1,0 0-1,0 0 1,0 0-1,1 0 1,-1 0-1,0 0 0,0 0 1,0 0-1,1 0 1,-1 0-1,0 0 1,0 0-1,0 0 0,1 0 1,-1 0-1,0 0 1,0 0-1,0 0 1,0 0-1,1 0 0,-1 0 1,0 0-1,0 0 1,0-1-1,0 1 1,1 0-1,-1 0 0,0 0 1,0 0-1,0 0 1,0-1-1,0 1 1,0 0-1,0 0 0,1 0 1,-1 0-1,0-1 1,0 1-1,0 0 1,0 0-1,0 0 0,0-1 1,0 1-1,0 0 1,0 0-1,0 0 1,0-1-1,0 1 0,0 0 1,0 0-1,0-1 1,6-31-85,2 1-1,1-1 1,2 1 0,1 1 0,22-42 0,-13 48-33,-21 24 123,1-1-1,0 1 1,-1 0 0,1-1-1,0 1 1,-1 0 0,1-1 0,0 1-1,0 0 1,0 0 0,-1 0-1,1 0 1,0 0 0,0 0 0,-1 0-1,1 0 1,0 0 0,0 0 0,0 0-1,-1 0 1,2 1 0,0 0 17,0 1 1,0 0-1,0 0 1,0-1-1,0 1 1,-1 0-1,1 0 1,-1 1-1,1-1 1,-1 0-1,0 0 1,0 1-1,0-1 0,0 0 1,0 1-1,0 3 1,10 31-304,-2 0 1,-2 1 0,-1 0-1,1 76 1,-7-29-4387,0-56-564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6.4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9010,'0'0'3873,"0"263"-3865,0-226 8,0-9-16,0-5-120,0-9-488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2:03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84 830 4761,'-1'-24'7227,"-2"1"-5892,-2-29-1934,-1-64 963,-39-224 0,43 330-342,-4-25 82,-9-64 357,15 92-454,-1 0 0,1 0-1,1 0 1,-1 1 0,1-1 0,1 0 0,-1 1 0,1-1 0,0 1 0,0-1 0,7-10 0,-6 13-23,0 1 0,0 0 0,1 0 1,0 0-1,-1 0 0,1 0 0,0 1 1,0-1-1,0 1 0,1 0 0,-1 0 1,1 1-1,-1 0 0,1-1 0,-1 1 1,1 1-1,0-1 0,-1 1 1,1 0-1,0 0 0,-1 0 0,1 0 1,0 1-1,-1 0 0,9 2 0,-5-1 14,-1 0-1,0 0 0,1 0 1,-1 1-1,0 0 0,0 0 1,-1 1-1,1 0 0,-1 0 1,0 0-1,0 1 0,0 0 1,0 0-1,-1 1 0,6 7 1,-7-5 90,-1 0 1,1-1 0,-2 1 0,1 1 0,-1-1 0,-1 0-1,1 0 1,-1 1 0,-1-1 0,1 1 0,-2-1 0,1 1-1,-1-1 1,0 0 0,-1 1 0,0-1 0,0 0 0,-1 0 0,0 0-1,0 0 1,-1 0 0,0-1 0,0 0 0,-1 0 0,0 0-1,0 0 1,-1-1 0,0 0 0,0 0 0,0 0 0,-1-1-1,1 0 1,-1 0 0,-1-1 0,1 1 0,-1-2 0,1 1-1,-15 3 1,13-4-386,-38 7-907,45-10 963,0 1-1,0-1 0,1 0 1,-1 0-1,0 0 0,1 0 1,-1 0-1,0 0 0,0 0 1,1-1-1,-1 1 1,0-1-1,1 1 0,-1-1 1,0 0-1,1 1 0,-1-1 1,1 0-1,-1 0 0,1 0 1,0 0-1,-2-2 0,-7-21-3856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6.9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 1240,'0'0'8618,"109"-4"-18156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7.2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7034,'0'0'4679,"2"41"-4103,8 134-297,-2 19 1158,-8-184-1300,2-23-199,0 0 0,0 0 0,1 0 0,1 0 0,0 0 0,9-19 0,-2 3 45,-1 4 15,23-44 0,-30 63-7,0 0 0,0 1-1,1 0 1,0-1 0,0 1 0,0 1-1,1-1 1,0 1 0,-1 0 0,1 0-1,1 0 1,-1 0 0,11-4 0,-13 7 19,0 0 0,0 1 1,0 0-1,-1-1 0,1 1 1,0 0-1,0 1 0,0-1 0,0 0 1,0 1-1,0 0 0,-1-1 1,1 1-1,0 0 0,-1 0 1,1 1-1,0-1 0,-1 1 1,0-1-1,1 1 0,-1 0 1,0 0-1,0 0 0,0 0 1,0 0-1,0 0 0,2 3 1,5 8 52,0 1 1,-1-1-1,11 25 0,-13-26-81,46 108-1178,-29-39-4422,-16-55-1418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7.7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337 166 6009,'0'0'4585,"-7"-27"-4537,-24-81 19,31 106-64,0 1 0,-1-1 0,1 1-1,-1-1 1,1 1 0,-1 0 0,0-1 0,0 1 0,1-1 0,-1 1 0,0 0-1,0 0 1,0-1 0,-1 1 0,1 0 0,0 0 0,0 0 0,-1 0 0,1 0-1,0 1 1,-1-1 0,1 0 0,-1 1 0,1-1 0,-1 1 0,1-1 0,-1 1-1,1 0 1,-1-1 0,1 1 0,-1 0 0,0 0 0,1 0 0,-1 0 0,1 1-1,-1-1 1,1 0 0,-1 1 0,-2 0 0,-5 1-2,-1 0-10,0 0 0,0 0 0,0 1 1,0 0-1,1 1 0,-1 0 0,1 1 0,0 0 0,0 0 0,1 1 0,0 0 1,0 1-1,0 0 0,1 0 0,-1 0 0,-9 15 0,7-10-5,2 1 0,-1-1 0,1 1 0,1 1 0,1-1 0,0 1 0,0 0 0,2 1 0,0-1 0,-5 30 0,8-34 2,-1 39-58,2-47 58,0-1 0,0 0 0,0 1 0,0-1 0,0 1 0,1-1 0,-1 0 0,0 1 0,1-1 0,-1 0 0,1 0 0,-1 1 0,1-1-1,-1 0 1,1 0 0,0 0 0,0 0 0,0 0 0,-1 1 0,1-2 0,0 1 0,0 0 0,0 0 0,1 0 0,-1 0 0,0-1 0,2 2 0,7 0-8,-1-1 1,1 0 0,-1-1-1,1 0 1,-1 0 0,1-1-1,-1 0 1,1-1 0,-1 0-1,0-1 1,1 0 0,-1 0-1,-1 0 1,1-2 0,-1 1-1,1-1 1,-1 0 0,8-7-1,10-11 23,-1 0 0,-1-2 0,36-49 0,-51 63-5,-9 11 4,39-40 77,-38 39-54,0 0 1,0 0 0,0 1-1,0-1 1,0 0-1,0 0 1,0 1 0,1-1-1,-1 0 1,0 1-1,0-1 1,1 1-1,-1 0 1,0-1 0,1 1-1,-1 0 1,0 0-1,1 0 1,-1 0 0,1 0-1,-1 0 1,0 0-1,1 0 1,-1 1-1,0-1 1,1 1 0,-1-1-1,0 1 1,0-1-1,1 1 1,-1-1 0,0 1-1,0 0 1,0 0-1,0 0 1,0 0-1,0 0 1,0 0 0,0 0-1,0 0 1,0 2-1,8 13 277,-1 1-1,-1 0 1,-1 1 0,-1-1-1,0 1 1,2 20-1,11 119 910,-15 84-354,-3-148-597,-1-68-106,-1-1 0,-1 0 0,-1 0 0,-1 0 0,-1 0 1,-1-1-1,-1 0 0,-1 0 0,-1-1 0,-1 0 0,-1-1 0,-1-1 1,-1 1-1,-1-2 0,0 0 0,-27 24 0,35-36-66,0-2 0,-1 1 0,0-1 0,0 0 0,-1 0-1,1-1 1,-1 0 0,-10 2 0,16-5-83,-1 0-1,1 0 1,-1 0-1,1-1 1,-1 1 0,1-1-1,-1 0 1,1 0-1,-1-1 1,1 1 0,-1-1-1,1 1 1,-1-1-1,1 0 1,-1 0-1,1-1 1,0 1 0,0-1-1,-1 0 1,1 1-1,0-1 1,1-1 0,-1 1-1,-4-5 1,-1-3-64,0-1 0,1 0 0,0-1 1,1 1-1,1-1 0,-1 0 0,2-1 1,0 1-1,0-1 0,-1-17 0,1 8-65,2-1-1,0 0 0,2 1 0,0-1 0,6-30 1,-4 42 16,2 0 1,0 1 0,0-1-1,1 0 1,0 1 0,1 0-1,0 0 1,0 1-1,1 0 1,1 0 0,-1 0-1,1 1 1,1 0 0,0 1-1,9-7 1,22-14-656,1 2-1,47-24 1,-71 41 503,106-52-2294,-11 8-1219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7434,'0'0'3780,"3"28"-3606,0-4-104,2 21 151,2 0-1,15 47 1,32 166 2229,-55-288-2393,0-1-1,2 0 1,2 1 0,0-1 0,2 1-1,2 0 1,0 0 0,13-29 0,-14 41-285,2 0 1,1 0 0,0 1 0,1 0 0,0 0 0,2 1-1,0 0 1,18-17 0,-27 31 25,-1 0 0,0 1 0,1 0-1,-1 0 1,0 0 0,1 0 0,0 0 0,-1 0-1,1 0 1,-1 1 0,1 0 0,0-1 0,-1 1-1,1 0 1,0 0 0,-1 0 0,4 1 0,7 0-1893,2-1-2782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9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1 3609,'0'0'6400,"41"12"-6049,127 41 17,-159-50-281,1 1 0,-1-1 0,0 2 0,0-1-1,16 12 1,-23-14-23,1 1 0,-1-1 0,0 1-1,0-1 1,0 1 0,0 0-1,-1 0 1,1 0 0,-1 0-1,2 4 1,1 2 110,5 35 690,-9-43-831,1 1 0,-1-1 0,0 1-1,1-1 1,-1 0 0,0 1 0,0-1 0,0 1-1,0-1 1,0 0 0,0 1 0,-1-1-1,1 1 1,0-1 0,-1 0 0,1 1 0,-1-1-1,1 0 1,-1 0 0,0 1 0,0-1-1,1 0 1,-1 0 0,0 0 0,0 0 0,0 0-1,0 0 1,-2 1 0,-97 5 152,71-7-137,0 2 0,-1 1 0,-33 8 0,53-8-44,1 0 1,0 0-1,0 1 1,0 0-1,1 0 1,-1 1-1,1 0 1,0 1-1,0 0 1,1 0-1,0 0 1,0 1 0,-11 15-1,11-12 18,0 0 1,1 0-1,0 0 0,1 1 1,0 0-1,1 0 0,0 1 1,0-1-1,2 1 0,-1-1 1,1 1-1,1 0 0,0 0 0,2 23 1,-1-33-25,-1 0-1,1 0 1,0 0 0,0 0 0,0 0 0,1 0 0,-1 0-1,0 0 1,1 0 0,0 0 0,-1 0 0,1 0 0,0 0-1,0-1 1,0 1 0,0 0 0,0 0 0,0-1 0,0 1-1,1-1 1,-1 1 0,2 1 0,2-1-13,0-1 0,-1 1 1,1-1-1,0 1 0,0-1 0,0-1 1,0 1-1,9-1 0,-3 2-29,1-2 0,-1 1 0,0-1-1,0-1 1,0 0 0,0 0 0,0-1 0,0-1 0,0 0-1,0 0 1,-1-1 0,0-1 0,1 1 0,-2-2 0,1 1-1,14-12 1,1-6-507,-2-1 0,-1 0-1,0-2 1,-2-1-1,-1 0 1,-1-1 0,-2-1-1,16-36 1,-3-6-2218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9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8994,'0'0'5594,"17"47"-4861,54 156-96,-62-174-457,-1 1 0,-2-1 0,0 1 0,-2 1 0,-2-1 0,-1 56 0,-2-35-26,1 186 125,0-187-3955,0-1-3879,0-64 1135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49.7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5761,'0'0'8034,"437"0"-7818,-342 0-128,-6 0-24,-14 0-64,0 5-240,-14 9-664,1 23-649,-14-5-1135,-21 5-3201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3T13:28:50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44 315 7458,'0'0'4170,"49"-32"-3861,148-100 69,-190 127-331,-1 0 0,1 0 0,-1-1 0,0 1 0,-1-1 0,1-1 0,4-6 1,-9 11-19,-1 1 0,1-1 1,0 1-1,-1-1 1,1 1-1,-1-1 1,0 0-1,0 1 0,1-1 1,-1 1-1,0-1 1,0 0-1,0 1 0,-1-1 1,1 0-1,-1-2 1,-1-8 228,3 10-222,-1 0 1,0 0-1,0 0 1,0 0-1,0-1 1,0 1 0,-1 0-1,1 0 1,-1 0-1,1 0 1,-1 0-1,0 1 1,1-1 0,-1 0-1,0 0 1,0 0-1,-1 1 1,1-1 0,0 0-1,-1 1 1,1-1-1,-1 1 1,1-1-1,-1 1 1,-2-2 0,-3 1 24,1 0 1,0 1-1,0 0 1,0 0-1,-1 0 1,1 1-1,-11 1 1,9-1-52,0 2 1,-1-1 0,1 1 0,0 0 0,0 1 0,0 0-1,0 0 1,0 1 0,1 0 0,-1 0 0,1 1 0,0 0-1,1 0 1,-1 0 0,1 1 0,0 0 0,-10 13 0,3-1 10,0 0 1,1 1 0,0 0 0,2 1 0,-15 38 0,17-32 96,1-1-1,1 1 0,1 0 1,2 0-1,1 1 0,0-1 1,2 1-1,7 48 0,-5-66-107,1-1 0,0 0-1,0 0 1,1-1 0,0 1-1,0-1 1,1 0 0,0 0-1,0 0 1,1 0 0,-1-1-1,2 0 1,-1 0 0,1-1-1,-1 0 1,1 0 0,1 0-1,-1-1 1,16 6-1,0 0-78,0-1 0,0-1 0,1-1 0,0-1 0,45 4 0,-18-6-509,0-1-1,64-7 1,-88 2-104,-1-2 1,0-1 0,1-1-1,-2-1 1,50-21-1,4-14-2386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0:28:54.349"/>
    </inkml:context>
    <inkml:brush xml:id="br0">
      <inkml:brushProperty name="width" value="0.1" units="cm"/>
      <inkml:brushProperty name="height" value="0.1" units="cm"/>
      <inkml:brushProperty name="color" value="#4E67C8"/>
    </inkml:brush>
  </inkml:definitions>
  <inkml:trace contextRef="#ctx0" brushRef="#br0">181 1694 600,'3'-3'14121,"7"-15"-13925,-11 1-196,-1 0 1,0 0 0,-2 0 0,0 0 0,0 0 0,-2 1 0,0 0 0,-15-27 0,14 28-3,-11-32-11,1-1 0,-12-61 0,12 40 4,8 28-49,-5-67-1,6 42 39,-11-119-275,16 147 218,0 0 0,6-60 1,-1 18-22,-2-129-491,10 209 341,448-9 109,590-88 1,-813 64 124,260-41 14,-342 50-8,179-4 1,53 4 14,123-2 42,699 17 214,-238 5-144,-378-13-13,-588 32-92,2-1-14,1-1 1,1 0 0,17 24-1,2 5 118,70 143 80,-7 3 0,102 322 0,-35-64 25,-153-437-150,0 0 0,-1 0 0,0 1 0,0-1 0,-1 1 0,0 13 0,-2-22-58,1 0 1,-1-1 0,0 1-1,1 0 1,-1 0 0,0 0-1,0-1 1,1 1-1,-1 0 1,0-1 0,0 1-1,0-1 1,0 1-1,0-1 1,0 0 0,0 1-1,0-1 1,0 0-1,0 1 1,0-1 0,0 0-1,-1 0 1,0 0-1,-34 4 15,31-4-1,-622 27 168,361-20 94,-549 6 202,398-8-119,-385 39 562,25 0-87,546-40-588,-733 22 491,422-15-334,21 0 170,-26 5 204,421-11-687,125-5-122,-13 0-438,6 1 56,0 1 0,1 0-1,-1 0 1,1 1 0,-1 0-1,1 0 1,0 1 0,0 0 0,1 0-1,-1 0 1,1 1 0,0 0-1,-7 7 1,8-7-332,-22 17-5197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0:28:56.150"/>
    </inkml:context>
    <inkml:brush xml:id="br0">
      <inkml:brushProperty name="width" value="0.1" units="cm"/>
      <inkml:brushProperty name="height" value="0.1" units="cm"/>
      <inkml:brushProperty name="color" value="#4E67C8"/>
    </inkml:brush>
  </inkml:definitions>
  <inkml:trace contextRef="#ctx0" brushRef="#br0">1 1014 4001,'0'0'2339,"13"-1"-2100,999-92 5280,-181 12-3539,513 4-923,-533 35-773,489 5 309,-1175 35-571,561-40 78,64-1-63,-389 15 5,-89 2-28,22 17-13,223-16 16,-505 23-56,-1-1-1,1 0 1,-1 0 0,0-1 0,0-1-1,-1 1 1,1-2 0,-1 0 0,0 0-1,0-1 1,-1 0 0,0 0 0,11-13-1,-17 16 8,-1 0 0,0-1-1,0 0 1,0 1 0,-1-1 0,0 0-1,0 0 1,0 0 0,0 0-1,-1 0 1,0-8 0,-5-56-58,3 63 89,0 0 0,0 1 0,-1-1 0,1 1 0,-1-1 0,-1 1-1,1 0 1,-1 0 0,1 1 0,-1-1 0,-1 1 0,-5-5 0,-63-46 15,62 47-13,-40-23 232,-1 2 0,-1 2 1,-1 2-1,-62-19 0,110 44-102,5 0-141,15 7-398,575 275 471,-545-263-18,11 3 46,-1 3-1,-1 2 0,91 62 1,-139-85-16,-1-1 0,0 1 0,0 0 0,0 0 0,-1 0 1,0 1-1,1-1 0,-2 1 0,1 0 0,0 0 0,-1 0 1,3 10-1,-4-12 41,-1 0-1,1 1 1,-1-1 0,0 1 0,0-1 0,0 0 0,0 1 0,-1-1 0,0 1-1,1-1 1,-1 0 0,0 1 0,-1-1 0,1 0 0,0 0 0,-1 0 0,0 0-1,0 0 1,0 0 0,0-1 0,0 1 0,0-1 0,-4 3 0,-47 39 473,-2-2 1,-2-3 0,-70 36 0,44-26-445,40-23-165,-263 162-191,112-60-3025,104-65-1501,12-13-3320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5:59.5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1445 141 3873,'0'0'5237,"-15"-11"-4630,10 6-576,-17-12 549,0 1 0,0 3 1,-41-20-1,19 18-210,-1 3 0,1 4 0,-51-2 0,-139 10 280,107 2-323,98-1-303,0 4 1,0 0-1,1 1 1,0 4 0,0-1-1,0 3 1,0 1-1,2 3 1,0 0-1,0 2 1,-25 24 0,23-17 10,3 3 1,0 1 0,1 1-1,1 2 1,1 1 0,1 1-1,1 2 1,2 0 0,0 2 0,3 1-1,0 1 1,-19 69 0,4 59 30,8-34 165,18-103-126,1 0 0,1 0-1,1 0 1,4 57 0,-2-8-72,0-67-10,0 0-1,1 0 1,-1 0-1,2-1 1,0 1-1,1-1 0,-1 1 1,1-2-1,1 2 1,7 13-1,0-1 14,1-1 1,1-1-1,26 34 1,-11-24-21,1-1 1,1-2 0,0-2 0,2-1 0,1-3 0,0-3-1,1 0 1,41 14 0,45 12 41,136 27 0,-240-69-51,92 16 124,1-3 0,1-9-1,169-13 1,-247 1-11,0-2-1,0-2 1,0-2-1,-1-1 1,60-32-1,-69 28-9,0-1 0,-1-1 1,0-2-1,-2-1 0,1-1 0,-1-2 0,-2 0 0,25-37 0,-20 22-17,-1-2 0,-1-1 0,-2-1 0,-1-1 0,-2-2 0,0 0 0,19-88 0,-22 63-65,-1-2 1,-3-1-1,-2 0 1,-1-120-1,-6 157-24,1-7 11,-7-84 0,4 112-10,0 1 1,-1-1-1,0 0 0,0 1 1,-2 0-1,1-1 1,-1 2-1,0 0 1,-12-22-1,4 15 6,0 0 1,0 1 0,-2 2-1,0 0 1,-1 0-1,1 3 1,-1 0-1,-1 0 1,0 2-1,0 1 1,-1 1-1,0 1 1,-28-8-1,-16 1-422,-2 3 1,-121 0-1,-188 24-3850,192 17-872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2:03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10754,'12'16'4300,"-4"24"-4167,-6-23 382,26 133 191,-7 1-1,1 162 0,-21-302-809,-1 12-382,1-1 0,7 36 0,-6-50-94,0 0 1,1-1 0,0 1-1,0 0 1,1-1-1,6 11 1,21 23-3235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1.38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 1 5641,'0'-1'8671,"0"3"-7474,1 0-1199,-1 0 0,1 0 1,1 0-1,-1 0 0,0 0 1,0 0-1,1 0 0,0 0 1,-1 0-1,1-1 1,0 1-1,0 0 0,2 0 1,10 12 13,-8-7 1,0 1 0,-1 0 1,0 0-1,-1 1 0,0-1 0,0 1 1,-1 0-1,-1-1 0,1 1 0,-2 0 1,0 1-1,0-1 0,0 0 0,-2 10 1,1-1 24,1-6-9,-2 1 0,0 0 0,-3 16 0,3-24-26,-1 0 0,1-1 0,-1 0 0,0 1 0,-1-1 0,1 0 0,-1 0 0,0 0 0,0 0 0,-1 0 0,1-1 0,-8 6 0,-21 10-68,32-19 30,-1-6-208,1 0 198,0-1 0,0 1-1,1-1 1,0 1 0,0-1-1,0 1 1,1 0 0,1 0-1,-1 0 1,1 0 0,4-7-1,19-22 45,-10 15 0,-1 0-1,-2 0 0,0-1 1,14-35-1,-22 46-3,2-9-6,-7 19 339,4 7 77,-5 35-297,0-13 101,5 48-1,-3-69-157,0 0-1,1-1 1,0 1-1,0-1 1,1 0-1,1 1 1,-1-1-1,1 0 1,1-1-1,-1 1 1,7 7-1,-10-14-55,-1 1 0,1 0 0,-1-1 0,1 1 0,0 0-1,-1-1 1,1 1 0,-1-1 0,1 1 0,0-1 0,0 1-1,-1-1 1,1 1 0,0-1 0,0 0 0,0 1 0,0-1 0,0 0-1,-1 0 1,1 0 0,0 1 0,0-1 0,0 0 0,0 0 0,0 0-1,0 0 1,0 0 0,0 0 0,0-1 0,-1 1 0,1 0 0,0 0-1,0 0 1,0-1 0,0 1 0,0-1 0,-1 1 0,1 0-1,1-2 1,2-1-33,-1 0 0,0-1-1,1 1 1,-2-1 0,6-8-1,-1 2-14,-4 6-121,-1 1 0,0-1 0,0 0-1,0 0 1,2-8 0,-1-10-5216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2.36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95 8122,'0'0'2156,"4"-2"-2068,-2 1 47,0-1 0,0 1 0,0 0-1,0-1 1,-1 1 0,1-1 0,-1 1-1,1-1 1,-1 1 0,0-1 0,1 0-1,-1 0 1,0 0 0,-1 1 0,1-1-1,0 0 1,0 0 0,-1-3 0,2 2-82,-1 0 0,1-1 0,-1 1 0,1 0 1,0 0-1,4-4 0,-4 5-50,0 0 1,-1 0-1,1-1 0,0 1 1,-1-1-1,0 1 0,0-1 1,0 1-1,0-1 0,0 0 1,0-2-1,-1 4 108,4 15-57,-3-5-69,0-1 0,0 0 0,-1 0 0,-1 15 0,0 14 201,4 82 785,-3-105-96,29-17-1301,75 1 556,-70 2-98,-34 0-116,1-1 1,-1 1 0,0 0-1,1-1 1,-1 1-1,1-1 1,-1 1 0,0-1-1,0 1 1,1-1 0,-1 1-1,0-1 1,0 1 0,0-1-1,1 1 1,-1-1 0,0 1-1,0-1 1,0 1 0,0-1-1,0 1 1,0-1 0,0 1-1,-1-1 1,1 1-1,0-1 1,0 0 0,0 1-1,-1-1 1,1 1 0,-1-1-1,-5-4-2803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3.60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989 136 6425,'0'0'5021,"-18"-10"-5001,-59-31 3,58 31 404,0 2 1,-1 0-1,0 1 0,0 0 1,-38-6-1,24 5-78,-1 1-173,-1 1 0,0 1 1,-1 2-1,-45 0 0,62 3-139,0 1-1,0 0 1,0 1-1,0 0 1,0 2-1,0 0 0,1 1 1,-34 12-1,36-9 2,0 0 0,1 1-1,0 0 1,1 1 0,0 1 0,1 0-1,0 0 1,1 1 0,1 1-1,0 0 1,1 1 0,0-1-1,1 2 1,-11 23 0,12-22 61,1 0 0,1 0 0,1 1 0,1 0 0,0 0 1,2 0-1,0 0 0,0 32 0,2 8 104,0-17 102,4 46 0,0-73-222,0-1-1,1 0 0,0 0 0,1 0 0,12 22 1,44 53 220,-40-61-163,0-2 1,2 0-1,36 28 1,-41-38-124,0-1 0,1-1 1,1 0-1,0-1 0,1-1 0,22 8 0,-37-16 1,129 43 457,-109-39-324,0 0 1,1-1 0,37 2-1,-26-4 216,61-4 0,-82-1-272,1 0 0,0-1 0,-1 0-1,0-1 1,28-10 0,-20 4 9,0-1-1,-1-1 1,-1-1-1,0-1 1,-1 0 0,-1-1-1,0-2 1,-2 1-1,18-21 1,-24 24-31,-2-1-1,0 0 1,-1-1 0,-1 0-1,0 0 1,-1-1 0,-1 0 0,-1 0-1,-1 0 1,0-1 0,-1 1 0,-1-1-1,0-24 1,-3 19-38,1-3 11,-1-1 0,-1 1-1,-2 0 1,-1 0 0,-13-43-1,3 37 9,-1 1 0,-2 0 0,-1 1 0,-1 1-1,-2 1 1,-2 0 0,0 1 0,-34-28 0,44 43-191,0 0 1,-1 1 0,0 0 0,-1 1-1,-1 1 1,1 0 0,-1 1 0,-1 0-1,1 1 1,-1 0 0,-1 1 0,-29-4 0,-107 4-3418,128 5 2400,-66 0-4119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5.19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19 0 3385,'0'0'7711,"7"4"-7681,-6-4-14,5 3 114,-1-1-1,1 1 1,-1 0 0,0 1 0,-1-1 0,1 1 0,0 0-1,-1 0 1,4 5 0,-1 1 153,0 0 1,-1 1-1,-1 0 0,0-1 1,-1 2-1,0-1 1,-1 0-1,2 17 0,-1 11 20,-2 44-1,-2-81-292,0 0 0,-1 0 0,1 0 0,-1 0 0,0 0 0,0 0 0,1 0 0,-2-1 0,1 1 0,0 0 0,0-1 0,-1 1 0,1 0 0,-1-1 0,1 1 0,-1-1 0,0 0 0,1 0 0,-1 1 0,0-1 0,0 0 0,0 0 0,0 0 0,-3 0 0,-7 4-129,-1-1 1,-26 5 0,26-6-51,-2-1-113,14-2 263,1 0-1,0 0 1,0 0 0,0-1-1,-1 1 1,1 0 0,0 0-1,0 0 1,0 0 0,0 0-1,-1 0 1,1 0 0,0 0-1,0 0 1,0 0 0,0-1-1,0 1 1,-1 0 0,1 0-1,0 0 1,0 0 0,0 0-1,0-1 1,0 1 0,0 0-1,0 0 1,0 0 0,0 0 0,0 0-1,0-1 1,-1 1 0,1 0-1,0 0 1,0 0 0,1-1-1,-1 0-4,1 0 0,-1 0 1,1-1-1,0 1 0,0 0 0,0 0 0,0 0 0,0 0 0,0 0 0,0 0 0,0 0 0,1 0 0,1-1 0,17-11 197,80-55 354,-88 58-487,0 0-1,0-1 1,-1 0 0,-1-1 0,13-18 0,-19 24 8,-1-1 0,-1 1 0,1-1 0,-1 0 0,-1 1 0,1-1-1,-1 0 1,-1 0 0,0 0 0,0-7 0,0 14 132,0 26 547,-1-9-690,-1 0 0,-1 0 1,-6 21-1,0-2 187,6-15-41,1-1 0,2 32 0,0-24-34,0-27-149,0 0 0,0 0-1,0 0 1,1 1 0,-1-1 0,0 0 0,0 0 0,1 0 0,-1 1 0,1-1 0,-1 0 0,1 0 0,0 0 0,-1 0 0,1 0-1,0 0 1,0 0 0,0 0 0,0 0 0,0 0 0,0 0 0,0-1 0,0 1 0,0 0 0,0 0 0,1-1 0,-1 1-1,0-1 1,0 1 0,3 0 0,3 0-12,0 0-1,0-1 1,-1 1 0,1-1-1,9-1 1,3 0-22,-15 1-4,-1 0-1,1-1 1,0 1-1,-1-1 1,1 0-1,-1 1 1,1-2-1,-1 1 1,1 0-1,-1 0 1,0-1-1,1 0 1,-1 0 0,0 0-1,0 0 1,-1 0-1,1 0 1,4-5-1,-2 2-773,-1-1 0,0 1 0,0-1 0,-1 0-1,1-1 1,-1 1 0,-1 0 0,3-8 0,-1-7-6080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5.95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 2 6689,'0'0'3348,"3"0"-3031,24 0 2448,-18-1-2614,1 0 1,0 1-1,0 0 1,0 1-1,0 0 1,0 0-1,0 1 1,-1 0-1,17 6 1,-24-7-119,0 0 0,-1 1 0,1-1 0,0 1 0,-1 0 0,0-1 0,1 1 1,-1 0-1,0 0 0,0 0 0,0-1 0,0 1 0,-1 0 0,1 0 0,-1 0 0,1 0 0,-1 0 0,0 4 0,1 0 41,-1 1-1,0-1 1,-1 0-1,1 0 1,-4 9-1,2-11-36,0 0 0,-1 0-1,0 0 1,0 0 0,0-1-1,-1 1 1,1 0-1,-1-1 1,0 0 0,0 0-1,-7 4 1,-5 4 353,15-10-383,1-1-1,-1 0 1,1 0 0,-1 0-1,1 1 1,0-1 0,-1 0 0,1 0-1,-1 1 1,1-1 0,0 0-1,-1 0 1,1 1 0,0-1-1,0 0 1,-1 1 0,1-1 0,0 1-1,0-1 1,0 0 0,-1 1-1,1-1 1,0 1 0,0-1-1,0 0 1,0 1 0,0-1 0,0 1-1,0-1 1,0 0 0,0 1-1,0-1 1,0 1 0,0-1 0,0 1-1,1-1 1,-1 0 0,0 1-1,0-1 1,0 0 0,1 1-1,-1-1 1,0 0 0,1 1 0,-1-1-1,0 0 1,1 1 0,-1-1-1,0 0 1,1 0 0,-1 1 0,1-1-1,-1 0 1,0 0 0,1 0-1,-1 1 1,1-1 0,-1 0-1,1 0 1,0 0 0,29 5-256,69-5-3921,-98 0 4027,0 0 0,-1 0 0,1 0 0,0 0 0,-1 0 0,1 0 0,0 0 0,-1 0 0,1-1 0,0 1 0,-1 0 0,1 0 0,-1-1 0,1 1 0,-1 0 0,1-1 0,-1 1 0,1 0 0,-1-1 0,1 1 0,-1-1 0,1 1 0,-1-1 1,0 1-1,1-1 0,-1 1 0,0-1 0,1 1 0,-1-1 0,0 1 0,0-1 0,0 1 0,1-1 0,-1 0 0,1-13-4799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7.31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1056 132 6241,'0'0'4360,"-10"-6"-3489,-9-4 43,-2 0 0,0 1-1,-39-11 1,3 5-159,-7-4-333,-113-18 0,140 34-210,-57 1-1,65 2-212,-2 0 46,7 0 97,-33 2 0,48-1-137,1 0 0,0 1 0,0 0 0,0 0 0,0 0 0,0 1 0,-13 6 0,2 1 8,1 0-1,0 1 1,1 1-1,0 0 1,1 1 0,1 0-1,0 1 1,-20 26-1,19-16 120,1 0 0,2 1 1,1 0-1,1 1 0,1 0 0,2 1 0,1 0 0,1 0 0,-1 38 0,6 23 267,1-50-293,1-26-64,0-1-1,1 0 1,1 0 0,0 0-1,0 0 1,1 0 0,1-1-1,12 20 1,0-4 78,2 0 0,24 25 0,-27-35-57,0-1 1,1 0-1,2-1 1,-1-1-1,2 0 1,0-2-1,22 11 1,4-1 30,1-2 0,61 16 1,-75-26 3,0-2 0,0-1 1,55 4-1,102-9 844,-163-4-886,-1-1-1,0-1 1,0-1 0,-1-1 0,31-12 0,-28 7 57,0-1 0,-1-1 1,0 0-1,-1-2 0,41-34 1,-49 37-13,0-2 0,-2 0 0,28-32 0,-37 38-51,-1 1-1,-1-1 1,0 0-1,-1 0 1,1 0-1,-2 0 1,0-1 0,0 1-1,-1-1 1,1-13-1,-2-110 389,-1 72-401,-1 50-22,1 0 0,-2 1-1,0-1 1,0 1 0,-1-1 0,-1 1 0,0 0-1,0 0 1,-12-18 0,6 15 37,0 0 0,-1 0 0,0 1 0,-1 0 0,-1 1 0,-17-13 0,5 8-263,0 0 1,-1 2 0,-1 0-1,0 2 1,-1 1 0,-1 0-1,-52-11 1,49 15-1120,-1 3 0,0 0 0,0 2 0,-53 1 0,53 1-670,-49 0-5141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8.77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-1 0 5753,'0'0'6218,"13"6"-6198,41 18 157,-50-22-24,0 1 1,0-1-1,0 1 0,0 0 1,0 0-1,-1 0 0,1 0 1,-1 1-1,0-1 1,0 1-1,-1 0 0,1 0 1,-1 0-1,0 0 0,2 4 1,2 5 158,2 3-161,0 0 0,-2 0 0,0 0 0,-1 1 1,-1 0-1,-1 0 0,0 0 0,-1 26 0,-2-31-66,0-7-30,0 0 0,0 1-1,0-1 1,-1 0-1,0 0 1,-2 8 0,3-12-65,-1 0 1,0 0-1,0 1 1,0-1-1,1 0 1,-1 0-1,0 0 1,-1 0 0,1 0-1,0 0 1,0 0-1,-1 0 1,1 0-1,0 0 1,-1-1-1,1 1 1,-1 0 0,1-1-1,-1 1 1,1-1-1,-1 1 1,1-1-1,-1 0 1,0 0-1,1 0 1,-1 1-1,0-1 1,-2-1 0,4-20-688,0 19 692,1 0 0,-1 0 0,0 0 0,1 0 0,0 1 0,-1-1 0,1 0 0,0 0 0,0 1 0,0-1 0,0 1 0,1-1 0,-1 1 0,0-1 0,4-2 0,29-19 37,-19 14 6,-15 8-35,117-82 164,-105 73-113,-1-1 1,0 1-1,0-2 1,-1 1-1,-1-1 0,0-1 1,7-13-1,-10 11 813,-6 13-117,-3 9-462,-2 2-250,0 0 0,0-1 0,-7 9 0,7-11-29,0 1-1,0 0 0,1 0 0,0 0 1,1 1-1,-3 7 0,2 4 160,1 1 0,1-1 0,2 24-1,0-42-166,0 1-6,0-1 0,0 1 0,1 0 0,-1 0 0,1 0 0,-1 0 0,1-1-1,0 1 1,0 0 0,0 0 0,0-1 0,0 1 0,0-1 0,1 1 0,-1-1-1,1 1 1,-1-1 0,1 0 0,-1 1 0,1-1 0,0 0 0,0 0 0,0 0 0,-1 0-1,1 0 1,0-1 0,1 1 0,-1 0 0,0-1 0,0 1 0,2-1 0,9 2-513,0 0 0,0-1 0,1 0 0,13-2 0,-13 1-636,-13 0 1046,4 0-744,0 0 1,1 0-1,-1 0 0,0-1 0,6-1 0,0-4-3570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9.48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26 0 4353,'0'0'5568,"13"3"-4988,3-1-315,-9-2-56,1 1-1,-1 1 0,0-1 0,0 1 1,1 0-1,8 4 0,-14-5-51,0 0-1,1 0 1,-1-1 0,0 2 0,0-1-1,0 0 1,-1 0 0,1 0 0,0 1-1,0-1 1,-1 1 0,1-1 0,-1 1-1,1 0 1,-1-1 0,2 4 0,-2 0-31,1 0 0,-2 0 1,1-1-1,0 1 0,-1 0 1,-1 5-1,1-10-124,0 2 14,0-1 0,0 0 0,-1 0 0,1 1 0,-1-1 0,1 0 0,-1 0-1,0 0 1,1 0 0,-1 1 0,0-1 0,0 0 0,0 0 0,0 0 0,0 0 0,0-1-1,-2 2 1,-24 14 98,17-10-103,46-4-1099,-27-2 1138,5 0-31,0 0 1,18 3 0,-28-2 31,-1-1-1,1 1 0,0 0 1,-1 0-1,1 0 1,-1 1-1,1-1 0,-1 1 1,0 0-1,1 0 1,-1-1-1,0 2 0,3 2 1,-5-4 36,0 1 1,0-1-1,0 1 1,-1-1-1,1 1 1,-1-1-1,1 1 1,-1-1-1,0 1 1,1-1-1,-1 1 0,0 0 1,0-1-1,0 1 1,-1-1-1,1 1 1,0-1-1,-1 1 1,1-1-1,-1 1 1,0-1-1,1 1 1,-1-1-1,0 1 1,0-1-1,0 0 1,0 1-1,0-1 1,0 0-1,-1 0 1,-1 2-1,-23 9 185,0-1 0,-43 13 0,-14-2-2900,62-18 56,0-1-2298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0.86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1076 133 8418,'0'0'4271,"-16"-6"-3780,-113-38 2180,56 24-1641,-142-23-1,148 34-723,-1 3 0,-87 1 0,148 6-295,0-1 1,0 1-1,1 0 0,-1 1 1,0-1-1,0 1 1,1 1-1,-1-1 0,1 1 1,-8 4-1,-9 6-1,-28 22-1,12-8 79,29-21-48,0 1-1,1 0 1,1 1-1,-1-1 0,1 1 1,1 1-1,-9 11 1,6-4 64,1 0 0,1 1 0,-9 26 0,8-18 84,2 1 0,1 0 0,1 1-1,2-1 1,0 33 0,2-11 80,0-19-93,4 51 0,0-71-154,1 1 1,0-1-1,0 1 1,1-1-1,0 0 1,1 0 0,14 15-1,-14-16-15,9 8 28,1-1-1,0 0 1,2-1-1,0 0 1,1-1 0,22 11-1,-18-10-1,0 0-25,1-2 0,0-1 0,1 0-1,0-2 1,37 10 0,-13-7 56,-1-3 1,56 6-1,-34-11 180,73-3 0,-76-1-64,-54-1-133,-1 0 0,1-1 0,0 0 0,-1 0 0,1-1 0,-1-1 0,0 0 0,18-8-1,-13 4 62,-1-1 0,0 0 0,0 0 0,-1-2 0,15-12 0,119-126 372,-142 141-433,0 0 1,-2 0-1,1-1 1,-1 0-1,0 0 0,-1 0 1,0 0-1,-1-1 1,0 1-1,1-12 1,-1-9 108,-1-58 1,-2 51-87,-1 28-43,0 0 1,-1-1 0,0 1 0,0 0-1,-1 0 1,-1 1 0,0-1-1,0 1 1,-1-1 0,0 1 0,-8-9-1,-7-7 3,-1 1 0,-31-26-1,34 33-96,-1 0-1,-1 2 0,-44-26 0,51 34-270,0 0 0,0 0 0,-1 1 1,0 0-1,-1 1 0,1 1 0,-1 0 1,-27-3-1,6 5-2200,-1 0 1,-62 7 0,14 10-6079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1.67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0 14683,'0'0'4217,"0"3"-4473,0 1-2169,4 1-2168,-4 0-1208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2:04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26 207 9706,'5'-6'3334,"15"-8"-3023,-8 5-196,3-4-38,0 1 73,0-2 1,-1 0-1,13-17 0,-24 29-34,-1 0 1,0-1-1,-1 1 0,1-1 0,0 0 0,-1 1 1,1-1-1,-1 0 0,0 0 0,0 0 1,0 0-1,0 0 0,-1 0 0,1 0 0,-1 0 1,0 0-1,0 0 0,0 0 0,0 0 1,0 0-1,-1 0 0,1 0 0,-1 0 1,0 0-1,0 0 0,0 0 0,-2-3 0,2 5-109,0 0 1,0 0-1,0 0 0,0 0 0,0 0 0,-1 1 0,1-1 0,0 0 0,0 1 0,-1-1 0,1 1 0,-1 0 0,1-1 0,0 1 0,-1 0 1,1 0-1,0 0 0,-1 0 0,1 0 0,-1 0 0,1 0 0,0 0 0,-1 1 0,1-1 0,-1 0 0,1 1 0,0-1 0,0 1 1,-1 0-1,1-1 0,0 1 0,-2 1 0,-47 32-63,37-24 133,8-7-69,1 0-1,0 0 1,0 0-1,1 1 1,-1-1-1,1 1 1,0 0-1,0 0 1,0 0-1,0 1 1,1-1-1,-1 0 1,1 1-1,0 0 1,1 0 0,-1-1-1,1 1 1,0 0-1,0 0 1,1 0-1,-1 0 1,1 1-1,0-1 1,0 0-1,1 0 1,0 0-1,2 7 1,-1-4 15,0 0 1,1 0-1,1-1 1,-1 1 0,1-1-1,1 0 1,-1 0-1,1 0 1,0-1-1,1 0 1,0 0-1,0 0 1,0-1-1,0 0 1,1 0-1,10 6 1,-5-5 10,1 0-1,0-1 1,0 0 0,0-1 0,0-1-1,1 0 1,0-1 0,16 1 0,-22-3-362,0 1 1,-1-2-1,1 1 1,0-1-1,-1 0 1,1-1-1,0 0 1,-1 0-1,0-1 1,1 0-1,-1 0 1,0-1-1,-1 1 1,1-1-1,0-1 1,10-9-1,16-26-4062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2.10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 0 10138,'0'0'5705,"0"2"-5721,0 1-648,0 4-544,0-2-1337,0 2-2456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2.49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0 6905,'0'0'10707,"0"12"-10355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37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2 224,'4'-1'16084,"15"0"-16131,-6 5 89,0 0-1,-1 0 1,23 11 0,-18-8 36,42 21 407,77 48-1,-79-41-351,70 30 0,-112-58-51,26 18 0,-30-18-79,1 1 1,25 10 0,-32-14-1994,-8-2 731,-13 1-502,12-3 1016,-21 3-4342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38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285 0 3089,'0'0'9520,"-6"3"-7243,-2 3-2034,0 0 0,0 0-1,1 0 1,0 1 0,0 0 0,1 0 0,-7 9-1,-35 60 93,34-52-133,-4 8 0,3-5-15,-38 50 0,46-70-189,-38 50-483,38-50-1220,0-5-4622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39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3873,'0'2'8541,"0"10"-8304,2 6 68,0-1 1,2 0 0,9 28-1,-5-19 10,53 140 850,-23-72-789,-24-60-232,19 62 68,-24-66-249,1 6 15,-7-14-3589,-3-58-1789,0 13-1207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1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4849,'0'0'5559,"10"0"-5403,393 3 5956,21-1-5338,-377-3-559,-1-2 0,0-1 0,52-11-1,-89 13-122,0 2 0,1-1 0,-1 1 0,13 1 1,4 0-75,71 1 7,-96-2 63,-1 62 724,2 110-374,1-125-405,17 77 1,25 58 399,-36-158-395,-7-19-4,0 0 0,0-1 0,0 1 1,-1 0-1,0 0 0,1 7 0,-1-8 1672,0-3-1701,-1-1 1,0 0-1,0 1 1,0-1-1,1 0 0,-1 1 1,0-1-1,0 0 1,0 1-1,0-1 0,0 0 1,0 1-1,0-1 1,0 0-1,0 1 0,0-1 1,0 1-1,0-1 1,0 0-1,-1 1 0,1-1 1,0 0-1,0 1 1,0-1-1,0 0 0,-1 1 1,1-1-1,0 0 1,0 0-1,-1 1 0,1-1 1,0 0-1,-1 0 1,1 1-1,0-1 0,-1 0 1,1 0-1,0 0 1,-1 1-1,1-1 1,-1 0-1,-32 13 110,0-2 1,-1-1-1,0-1 1,-50 7-1,-93 5-63,62-10-33,8-2 47,-154-4 0,181-6-54,-25 1-1959,85-14-8229,3 7 710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2.4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4353,'0'0'5225,"0"4"-3317,20 76 363,-10-34-1834,2 5 166,29 131 998,-33-144-1487,14 42 0,-22-80-111,1 2 2,-1 0 0,1 0 0,-1 0-1,1-1 1,0 1 0,0 0 0,0-1 0,0 1 0,0 0 0,1-1 0,-1 1 0,2 1 0,-2-3-6,5-5-91,41-51 303,-11 12-153,-22 28-36,69-82 224,16-61 734,-97 156-1192,6-8 201,0 0-1,9-21 0,-12 9-5631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3.2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3121,'0'0'8724,"18"15"-7918,57 51 69,-66-58-620,-1 0 1,0 1 0,-1-1-1,0 1 1,-1 1 0,7 12-1,4 8 441,180 234 2028,-181-244-2616,28 33 327,-40-48-401,1 0 0,0-1 0,0 0 0,0 0 0,0 0 0,1 0 0,11 5 0,-16-9-28,-1 0 0,0 1 0,1-1 1,-1 0-1,1 0 0,-1 0 0,1 0 1,-1 0-1,0 0 0,1 0 0,-1 0 1,1 0-1,-1 0 0,1 0 0,-1 0 1,1 0-1,-1 0 0,0 0 0,1 0 1,-1 0-1,1 0 0,-1 0 1,0-1-1,1 1 0,-1 0 0,1 0 1,-1 0-1,0-1 0,1 1 0,-1 0 1,0 0-1,1-1 0,-1 1 0,0 0 1,0-1-1,1 1 0,-1 0 0,0-1 1,0 1-1,0 0 0,1-1 0,-1 1 1,0 0-1,0-1 0,0 1 1,0-1-1,0 0 0,1-25 77,-1 10-1,48-221 285,-44 212-296,1 0 1,1 1 0,1 0 0,2 0 0,19-35-1,-22 45-29,-6 13-18,0-1 0,1 0 0,0 1-1,-1-1 1,1 1 0,0-1 0,0 1 0,0 0 0,0-1-1,0 1 1,0 0 0,0 0 0,1-1 0,-1 1 0,0 0-1,3-1 1,-3 1-57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4.0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5 136 40,'0'0'10099,"3"0"-9594,-2 0-557,2 0 348,-1 0 0,1 0 1,0 0-1,-1 0 0,1 0 1,0-1-1,-1 1 0,1-1 0,-1 0 1,1 1-1,-1-1 0,0 0 1,1 0-1,-1 0 0,0-1 0,4-1 1,11-12-118,-2-1 1,1 0 0,23-34-1,-36 42-155,-3 7-23,0 0 0,0 0 1,0 1-1,0-1 0,0 0 1,0 0-1,0 1 1,1-1-1,-1 0 0,0 1 1,1-1-1,-1 0 0,1 1 1,-1-1-1,1 0 0,-1 1 1,1-1-1,-1 1 0,1-1 1,0 0-1,-1 1 0,1 0 1,0-1-1,-1 1 1,1-1-1,0 1 0,0 0 1,0-1-1,-1 1 0,1 0 1,0 0-1,0 0 0,0-1 1,0 1-1,0 0 0,0 0 1,1 0-1,-1 0 90,-2 26 230,2-20-266,0 20 172,2 0 0,13 49 0,-13-61-195,-2 0-21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4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0 800,'0'0'9981,"0"10"-9716,-1-5-271,0 12 967,-1 0-1,-8 29 1,6-30-680,1 0 1,2 1-1,-1-1 1,2 0-1,3 22 1,-1 8 370,-2-36-569,1 1 0,0-1 0,1 1 0,0-1-1,1 0 1,0 1 0,1-1 0,1-1 0,-1 1-1,2 0 1,0-1 0,11 14 0,-10-14-24,0 0 0,0-1 1,1 0-1,0 0 0,10 7 1,-13-11-252,0-1 1,0 0 0,0-1-1,11 5 1,-12-5-419,1-1 1,0 0 0,-1 0-1,1 0 1,0 0 0,-1-1-1,6 1 1,4-1-3613,-3 0-2052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2:06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0 9986,'0'0'4129,"-3"0"-1937,3 3-1623,3-6-441,0 6-80,0-3-40,-6 0-8,0 0-8,3 5 0,-19 40-12139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5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 5497,'0'0'4715,"9"3"-4073,-4 0-427,0-1 1,0 0-1,0 1 0,-1 0 0,1 0 0,-1 0 0,1 0 0,-1 1 1,0-1-1,-1 1 0,1 0 0,-1 0 0,0 0 0,0 0 0,0 1 0,-1-1 1,1 1-1,1 4 0,5 22 362,-1 0 0,5 60 0,-8 64 706,-5-152-1321,1 1 0,-1 0 0,0-1 1,-1 1-1,1-1 0,-1 1 0,1-1 0,-1 1 0,-1-1 1,1 1-1,0-1 0,-1 0 0,0 1 0,0-1 1,0 0-1,0 0 0,-1 0 0,1 0 0,-1-1 0,0 1 1,0-1-1,0 1 0,0-1 0,-5 3 0,-13 4-1232,1-1 0,-25 6 0,-3-2-3504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29.80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3 580 5697,'0'0'5315,"1"-2"-6330,0 1 1066,-1 0 4,1 1 1,-1-1-1,0 1 0,1-1 0,-1 1 0,0-1 0,1 0 0,-1 1 1,1-1-1,-1 1 0,1-1 0,0 1 0,-1 0 0,1-1 0,0 1 1,-1 0-1,1-1 0,3 0 4979,-4 1-4939,2 0-96,-1 0 0,1-1 1,-1 1-1,1 0 0,-1-1 0,0 1 0,1-1 0,-1 1 0,0-1 0,1 0 1,-1 0-1,0 1 0,0-1 0,0 0 0,0 0 0,0 0 0,0 0 1,0 0-1,1-2 0,6-4 23,68-51 147,-37 30-102,-2-1 1,56-57 0,-84 76-62,0-1 1,-1 0-1,0 0 0,-1-1 1,-1 1-1,0-1 1,0 0-1,-2-1 1,0 1-1,0-1 1,-1 0-1,-1 0 0,0-19 1,-1 8-35,0 13 20,-1 0-1,-1-1 0,0 1 0,-4-20 1,4 28 7,0 0 0,-1 0 1,1 0-1,-1 0 1,0 0-1,0 0 0,0 0 1,0 1-1,0-1 1,-1 1-1,1-1 0,-1 1 1,0 0-1,0-1 1,0 1-1,0 1 0,-1-1 1,1 0-1,0 1 1,-7-3-1,3 3-30,0 0-1,0 0 1,0 0 0,0 0 0,0 1 0,-1 0-1,1 1 1,0-1 0,-7 3 0,9-2 7,1 0 0,-1 1 0,1 0 0,0 0-1,0 0 1,0 1 0,0-1 0,1 1 0,-1 0 0,1-1 0,-1 1 0,-2 4 0,-2 2 26,1 0 1,0 0 0,-8 14-1,9-11-7,1-1-1,0 1 1,1 1-1,0-1 1,1 0-1,-1 21 1,3 79-47,3-56 71,1 4 20,4 1 0,18 67 0,-23-119-29,0 4 46,-1-9 62,-1-14-187,1 5 49,0 0-1,0 1 0,0-1 1,1 1-1,-1-1 0,1 1 1,1 0-1,-1 0 0,1 0 0,-1 0 1,8-7-1,-1 1-8,1 0 0,0 0 0,13-8 0,-22 17 25,-1 1 0,1 0 0,-1-1 0,1 1 0,-1-1-1,1 1 1,-1 0 0,1-1 0,-1 1 0,1 0 0,0 0-1,-1 0 1,1-1 0,0 1 0,-1 0 0,1 0-1,0 0 1,-1 0 0,1 0 0,0 0 0,-1 0 0,1 0-1,0 0 1,-1 0 0,1 0 0,0 0 0,-1 0 0,1 0-1,-1 1 1,1-1 0,0 0 0,-1 0 0,1 1 0,-1-1-1,1 0 1,0 1 0,-1-1 0,1 1 0,-1-1 0,0 0-1,1 1 1,-1-1 0,1 1 0,-1-1 0,0 1 0,1-1-1,-1 1 1,0 0 0,3 4 116,-1 0 1,0 0-1,0 0 0,1 8 0,-2-7 15,2 9 133,-1-1-1,0 26 1,-2-26-248,1 0-1,1 0 1,3 14 0,-5-28-150,0 1 1,0-1-1,1 0 1,-1 1-1,0-1 0,0 0 1,0 1-1,1-1 0,-1 0 1,0 0-1,1 1 1,-1-1-1,0 0 0,1 0 1,-1 1-1,0-1 0,1 0 1,-1 0-1,0 0 1,1 0-1,-1 1 0,1-1 1,-1 0-1,0 0 1,1 0-1,-1 0 0,1 0 1,-1 0-1,0 0 0,1 0 1,-1 0-1,1 0 1,-1 0-1,1 0 0,-1 0 1,0-1-1,1 1 1,-1 0-1,1 0 0,-1 0 1,1-1-1,3-2-4222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0.68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2 104 4337,'0'0'5418,"11"-7"-5292,4-2-51,-6 4 72,-1 0 0,0-1-1,-1 1 1,12-11 0,22-31 1766,-41 46-1888,0 1 1,0 0-1,0 0 1,0 0 0,0-1-1,0 1 1,1 0-1,-1 0 1,0 0 0,0 0-1,0-1 1,0 1-1,1 0 1,-1 0 0,0 0-1,0 0 1,0 0-1,1 0 1,-1 0 0,0-1-1,0 1 1,1 0-1,-1 0 1,0 0 0,0 0-1,0 0 1,1 0-1,-1 0 1,0 0 0,0 0-1,1 0 1,-1 0-1,0 0 1,0 0 0,1 0-1,-1 0 1,0 1-1,0-1 1,1 0-1,-1 0 1,0 0 0,0 0-1,0 0 1,1 0-1,-1 0 1,0 1 0,0-1-1,0 0 1,0 0-1,1 0 1,-1 0 0,0 1-1,0-1 1,0 0-1,0 0 1,0 0 0,0 0-1,0 1 1,0-1-1,1 0 1,-1 0 0,0 1-1,0-1 1,0 0-1,0 0 1,0 0 0,0 1-1,0 18-199,0-14 361,0 169 2407,16-177-2994,8-3 502,-12 3-50,-1 0-1,1 1 0,0 0 1,22-1-1,-34 3-100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2.31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964 3 4793,'0'0'4401,"-19"-2"-2197,-45 1-377,-74 3-1118,107 2-370,0 1 0,-46 13 1,13-3 109,27-6-204,1 1 1,0 2 0,0 0 0,2 3 0,0 0 0,1 2-1,0 1 1,-49 36 0,69-44-227,1 0 0,1 1 0,0 0 0,0 1 0,-12 18 0,9-7 145,1 0-1,-13 30 0,17-28-24,0 0-1,2 1 0,2-1 1,-3 31-1,3 104 541,5-143-583,0-2-23,2 0-1,0 0 1,1 0 0,1 0-1,11 26 1,-3-13 112,2-1-1,19 26 1,-19-35-155,1-1 0,1 0 0,0-1 0,1 0 0,24 15 0,-16-12 35,-7-5-21,2-1-1,-1-1 1,2 0-1,0-1 1,1-1-1,34 11 1,-22-10 66,1-2-1,1-1 1,60 7 0,-53-12 167,81-4 0,-114 0-230,0 0-1,-1-1 1,1 0 0,0 0 0,-1-1-1,1 0 1,10-5 0,62-34 304,-50 24-241,-16 11-43,-1-1 1,-1-1 0,0 0 0,0-1 0,-1 0-1,-1-1 1,0 0 0,0-1 0,-1 0 0,-1 0-1,9-16 1,-5 2-31,-1 0-1,-1-1 1,-2-1-1,-1 0 1,7-38-1,-8 8 29,-1-96-1,-6 113-53,0 22-5,0 0-1,-2 0 1,0-1-1,-8-28 1,2 25 16,-1 0 0,-17-31 0,19 44 1,0 0 0,-1 0 0,0 1 0,-1 0 0,0 0 0,-1 1-1,-14-12 1,-6 0-216,0 0-1,-1 2 0,-2 1 1,0 1-1,-59-21 1,36 16-2422,-11-4-4808,36 16 1090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4.15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92 128 7434,'0'0'1881,"12"-14"-1845,37-44 190,-46 56-54,-1-1 1,0 0 0,0 0 0,0 0-1,2-6 1,-5-3 1115,0 5-600,1 6-658,0 1-1,0-1 0,0 1 1,0-1-1,0 1 1,0-1-1,0 1 0,0-1 1,-1 1-1,1-1 0,0 1 1,0-1-1,0 1 1,-1-1-1,1 1 0,0-1 1,0 1-1,-1-1 0,1 1 1,-1 0-1,1-1 0,0 1 1,-1-1-1,1 1 1,-1 0-1,0-1 0,-15 0 839,5 2-955,-62-1 845,71 0-737,1 0 1,0 1-1,-1-1 1,1 1 0,0-1-1,0 1 1,-1-1-1,1 1 1,0 0 0,0 0-1,0-1 1,0 1-1,0 0 1,0 0 0,0 0-1,0 0 1,1 0-1,-1 0 1,-1 2 0,-12 21 211,14-23-232,-4 8 55,0 1-1,1 0 1,0 0-1,1 0 1,-1 15-1,3 53 369,0-41-299,2-19-9,0 0 1,1 0-1,8 25 1,4 19-8,-15-29-24,0-21-40,1-11-83,-1-4-62,2-5 63,1-1 1,0 1-1,0 0 1,1 0-1,0 0 1,1 1 0,-1-1-1,9-8 1,4-4-93,31-27 0,-42 41 121,-5 4 8,0 1-1,0 0 0,1-1 0,-1 1 1,0 0-1,1 0 0,-1-1 0,1 1 1,0 0-1,-1 1 0,1-1 0,0 0 1,0 0-1,0 1 0,0-1 0,0 0 1,3 0-1,-4 2 10,0 0 0,0 0 0,0 0 0,0-1 0,0 1 0,0 0 0,0 0 0,-1 0 0,1 0-1,0 0 1,-1 0 0,1 0 0,0 0 0,-1 1 0,0-1 0,1 0 0,-1 0 0,0 0 0,0 2 0,2 2 27,4 15 282,-1 1 0,4 43 0,-8-20-5852,-1-49 1944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4.86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 0 4905,'0'0'5964,"5"0"-5831,9 0 510,0 0 0,-1 1 0,1 1 0,22 4-1,-31-5-595,1 1-1,-2 0 1,1 0-1,9 5 0,-12-6-7,-1 0-1,0 0 0,1 0 0,-1 0 0,0 0 0,0 0 1,0 0-1,0 0 0,0 0 0,0 1 0,0-1 0,-1 0 1,1 0-1,0 1 0,-1-1 0,1 1 0,-1-1 0,0 0 1,1 1-1,-1 1 0,0 0-3,0 0 1,0 0-1,0 0 0,-1 0 1,1 0-1,-1 0 1,0-1-1,0 1 0,0 0 1,0 0-1,-1-1 0,1 1 1,-1 0-1,0-1 0,0 1 1,0-1-1,0 0 1,0 0-1,-1 0 0,1 0 1,-1 0-1,-5 3 0,-9 6-14,13-9 18,0 1 1,0 0-1,0-1 0,0 1 1,1 0-1,-1 1 0,1-1 1,-5 6-1,8-8-23,0-1-1,-1 1 0,1-1 1,0 1-1,-1 0 1,1-1-1,0 1 0,0 0 1,-1-1-1,1 1 1,0 0-1,0 0 1,0-1-1,0 1 0,0 0 1,1-1-1,-1 1 1,0 0-1,0-1 0,0 1 1,1 0-1,-1-1 1,0 1-1,1-1 1,-1 2-1,1-1-8,1 0 1,-1-1-1,0 1 0,0 0 0,0 0 1,1-1-1,-1 1 0,0 0 1,1-1-1,-1 1 0,0-1 1,3 1-1,4 0-13,0 0 0,0 0 1,14 0-1,-21-1 11,12 0 17,24-2-1023,-34 2 833,-1-1 0,0 1-1,0-1 1,0 0-1,0 0 1,1 0-1,-1 0 1,0 0-1,-1 0 1,1 0-1,0 0 1,0-1-1,2-2 1,10-11-2321,-2 0-1343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6.45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899 121 5009,'0'0'5811,"0"-2"-5165,0 1-567,0 0-1,0 0 0,0-1 0,0 1 0,0 0 0,-1 0 1,1 0-1,0 0 0,-1 0 0,1 0 0,-1 0 0,1 0 0,-1 0 1,0 0-1,1 0 0,-1 1 0,0-1 0,0 0 0,0 0 0,0 0 1,0 1-1,0-1 0,0 0 0,0 1 0,0-1 0,0 1 1,0-1-1,0 1 0,-3-1 0,-17-8 384,2-1 0,-2 2-1,1 0 1,-32-7-1,49 14-419,-47-10 375,-1 1 1,-70-5-1,-81 14 587,189 2-983,0 1 0,1 0 0,-1 1 0,1 0 0,0 1 0,0 0 0,-12 6 0,-1 2 35,0 1 0,-24 17 0,40-24-38,0 1 0,1 0 0,0 0 0,1 1 0,0 0 0,0 0 0,1 0 0,0 1 0,1-1 0,0 1 0,0 0 0,1 1 0,1-1 0,0 1 0,-2 10 0,0 9 60,2-1 1,2 1-1,4 57 1,-1-73-40,1 1 0,0-1 0,1 0 0,11 25 0,-4-16 210,28 41 0,-24-43-148,0 0 0,2-1 0,0-1-1,2 0 1,0-1 0,1-1 0,1 0-1,1-2 1,1 0 0,36 17 0,-23-15 73,70 23 0,-86-34-113,0 0 0,0-1 0,1-1 0,0 0 0,30-1 0,-22-2 9,-1 1 110,30-4 0,-48 2-87,1-1-1,-1 1 1,0-2 0,0 1 0,0-2-1,14-5 1,7-5 93,0-1-1,-2-2 1,0 0-1,0-2 1,-2-1 0,35-32-1,-42 32-64,-1-1 1,20-29-1,-30 38-49,-1-1 1,-1 0-1,-1-1 1,0 0-1,6-24 1,-4 2 64,-1-1 0,0-62 0,-7 85-70,1 5-14,-1-1-1,0 0 0,-1 0 0,0 0 0,-1 1 1,0-1-1,-1 1 0,-7-19 0,-1 10-25,0 0 0,-2 1-1,0 0 1,-1 1 0,-22-21-1,28 30-246,0 0 1,-1 1-1,0 0 0,0 0 0,-1 1 1,0 0-1,0 0 0,0 1 0,0 0 1,-1 1-1,0 0 0,0 0 0,-20-2 1,-112 1-6262,128 4 5169,-63 0-6933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8.01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38 260 6553,'0'0'4745,"19"-7"-4051,59-22-33,-74 28-549,-1-1-1,1 1 1,-1-1-1,0 0 1,0 0-1,0 0 0,0 0 1,0 0-1,0-1 1,0 1-1,-1-1 1,0 1-1,0-1 1,1 0-1,-2 0 0,3-4 1,-2 2 59,-1 0 1,0 0-1,0-1 1,0 1 0,-1 0-1,0 0 1,-1-6-1,1-4-42,0 7-104,0 0 0,-1 0 0,0 0 0,-1 0 0,1 0 0,-7-13 0,7 18-22,-1 0 1,0 0-1,0 0 1,0 0-1,0 0 1,0 0-1,-1 1 1,0-1-1,1 1 1,-1-1-1,0 1 1,-1 0-1,1 0 1,0 0-1,-1 1 1,1-1-1,-1 0 1,-5-1-1,2 2 16,1 0 1,0 0-1,-1 1 1,1-1-1,-1 1 0,1 0 1,-9 2-1,14-2-28,-1 1 1,1-1-1,-1 1 1,1 0 0,0-1-1,-1 1 1,1 0-1,0 0 1,0 0-1,-1-1 1,1 1-1,0 0 1,0 0 0,0 1-1,0-1 1,1 0-1,-1 0 1,0 0-1,0 2 1,-12 28 11,7-11 139,1 1-1,1 0 0,-2 24 1,4 64 467,3-72-438,0-16-10,2 1 1,0-1-1,10 28 1,-1 1-4,-8-41-65,1-10-65,6-15-62,-4 3 23,-2 7-11,0 0-1,0 0 1,1 0-1,0 0 0,0 1 1,1 0-1,-1 0 1,1 1-1,1-1 1,-1 1-1,9-3 1,-14 6 31,0 0 1,0 1 0,-1 0 0,1-1-1,0 1 1,0 0 0,0 0 0,0 0 0,-1 0-1,1 0 1,0 0 0,0 1 0,0-1-1,-1 0 1,1 1 0,0-1 0,0 1 0,-1-1-1,1 1 1,-1 0 0,1 0 0,-1 0-1,1 0 1,-1 0 0,1 0 0,-1 0 0,0 0-1,2 2 1,1 1 95,-1 1 1,1 0-1,-1 1 0,0-1 0,3 9 0,-5-12-74,3 7-786,-4-16-2723,0-4 197,0-2-3200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8.66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53 0 8258,'0'0'5753,"7"1"-5221,-3 0-435,-1-1 3,-1 0 0,1 0 0,0 1 0,0-1 0,0 1 0,-1 0 0,1 0 0,-1 0 0,1 0 0,0 0 0,-1 0 0,0 0 0,1 1 0,-1-1 0,0 1 0,0-1 0,0 1 0,0 0 0,3 3 0,-4-2 25,1 1 0,-1 0 0,0-1-1,1 1 1,-2 0 0,1-1 0,-1 1 0,1 0 0,-1 0 0,0 0 0,-1-1 0,1 1 0,-2 4 0,-2-4-314,3-2-406,8 1 586,-2-2 41,1 1-1,-1 0 1,0 0 0,0 0 0,-1 0 0,9 6 0,-12-7 71,1 1 1,0-1 0,-1 1 0,1-1 0,-1 1-1,0-1 1,1 1 0,-1 0 0,0 0 0,0 0-1,-1-1 1,1 1 0,0 0 0,-1 0 0,1 0-1,-1 0 1,0 0 0,1 4 0,-2-5-40,1 1-1,0 0 1,-1-1-1,1 1 1,-1-1 0,0 1-1,1 0 1,-1-1-1,0 0 1,0 1 0,0-1-1,0 1 1,0-1-1,-1 0 1,1 0 0,0 1-1,-1-1 1,1 0 0,-1 0-1,0 0 1,1 0-1,-1-1 1,0 1 0,-2 1-1,-7 2-8,0-1 1,-1 0-1,-11 2 0,6-2-3,-20 3-480,11-5-3644,26-1 3802,-1 0-1,1 0 0,-1 0 0,1 0 1,-1 0-1,1-1 0,-1 1 1,1 0-1,-1 0 0,1 0 0,-1 0 1,1-1-1,0 1 0,-1 0 0,1 0 1,-1-1-1,1 1 0,0 0 1,-1 0-1,1-1 0,0 1 0,-1 0 1,1-1-1,0 1 0,0-1 1,-1 1-1,1-1 0,-7-7-6926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0.13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1049 234 3505,'0'0'8291,"-5"-6"-7691,-2 0-299,0 0-1,0 0 1,0 1 0,-1 0 0,-14-8-1,19 11-210,-21-8 602,1-2 0,-26-16 0,-47-31 499,77 49-976,0 0 1,0 1-1,-1 0 1,-1 2-1,-25-8 0,30 11-114,0 1 0,-1 0 0,0 0 0,-19 1 0,-69 1 364,51 2-384,47-1-62,0 1-1,0 0 0,1 0 1,-1 0-1,1 1 1,-1 0-1,1 0 0,-11 4 1,-4 5 24,-22 13 0,11-6 4,-37 26 110,38-23-89,22-14-36,-1 0-1,1 0 0,1 1 1,0 0-1,0 1 0,1 0 1,0 0-1,0 0 0,2 0 1,-1 1-1,1 0 0,1 0 1,0 0-1,-4 20 0,1 6 132,3 0 0,1 0 0,4 38 0,-1-31-14,2-30-102,-1 0 0,2 0-1,0 0 1,1-1 0,0 1-1,11 18 1,-2-2 34,-6-13-47,1 0 0,1-1 0,1 0-1,1 0 1,0-1 0,1 0-1,0-1 1,2 0 0,0-1-1,0 0 1,1-1 0,1-1 0,0 0-1,1 0 1,0-1 0,1-1-1,19 6 1,-4-2-8,1-2 0,1-1 0,0-1 0,1-1 0,-1-2 0,1-1 0,40-1 0,-68-3-20,69-2 86,-67 0-57,-1 1 0,1-1 0,-1 0-1,0-1 1,17-6 0,13-10 122,0-2 0,-2-1 0,-1-2 0,-2 0 0,39-37-1,-61 52-89,-1-1 0,0 0 0,-1-1 0,-1 0-1,0-1 1,0 0 0,-2 0 0,1 0-1,-2-1 1,0 0 0,-1 0 0,0 0 0,-1 0-1,3-26 1,-3-77 112,-4 88-143,-1 18-21,0 0 0,-1 0 1,0 1-1,0-1 0,-1 0 0,-1 1 1,0-1-1,-1 1 0,0 0 0,-9-12 1,-2-1-37,-2 0 0,-38-34 0,48 49-254,1 1-1,-1 0 0,-1 0 1,1 0-1,-1 1 0,-1 0 1,1 1-1,-1-1 1,0 2-1,0-1 0,0 1 1,0 1-1,-1-1 1,-17-1-1,-26 0-2709,-1 3-2141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2:06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9770,'0'0'2465,"3"0"-2529,0 0-136,3 0-449,1 0 385,-7-3-192,-10-5-3617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1.57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18 291 3121,'0'0'9288,"15"0"-8462,49-3 38,-61 3-740,1 0 0,-1-1 0,1 0 0,-1 0 0,0 1 0,1-2 1,-1 1-1,0 0 0,0 0 0,0-1 0,0 0 0,0 1 0,-1-1 0,1 0 0,-1 0 0,1 0 0,-1-1 0,0 1 0,0 0 0,2-3 1,-1 2 6,1-3-33,1 0 1,-1-1-1,0 0 1,0 1 0,-1-1-1,0 0 1,-1 0-1,1-1 1,0-7 0,0-8-116,-1-37 0,-2 54 17,0 2 8,0 1 1,0-1 0,-1 1-1,1-1 1,-1 0 0,0 1-1,0-1 1,-1 1 0,1 0-1,-1-1 1,0 1 0,0 0-1,0 0 1,-1 0 0,1 0-1,-1 0 1,0 0 0,1 1-1,-1-1 1,-1 1 0,1-1-1,0 1 1,-1 0 0,1 0-1,-1 1 1,0-1 0,0 1 0,0-1-1,0 1 1,0 0 0,0 0-1,0 1 1,0-1 0,0 1-1,-7 0 1,7-1-23,1 1 0,-1 0 0,1 1 0,0-1 0,-1 0 1,1 1-1,-6 1 0,8-1-1,-1 0 0,0 0 0,1 0 0,-1 0 0,1 0 0,0 0 0,-1 1 0,1-1 0,0 0 1,0 1-1,0-1 0,0 1 0,-2 3 0,-6 13 109,0 0-1,2 1 1,0 1 0,1-1 0,2 1 0,0-1-1,1 1 1,1 40 0,2 135 974,4-175-1037,-4-20-35,7-2 288,-6 0-283,-1 0 0,1 0-1,-1 0 1,1 0 0,0 0 0,0 0-1,0 0 1,0 0 0,0 0 0,0 0 0,1 1-1,-1-1 1,3-1 0,24-21-54,-23 20 39,8-7-4,-8 6 1,1 1-1,-1-1 1,1 1 0,0 0 0,1 0-1,-1 1 1,9-4 0,-13 6 11,0 1 1,0 0-1,0-1 0,0 1 1,0 0-1,0 0 0,0 0 1,0 0-1,-1 0 0,1 0 1,0 1-1,0-1 0,0 0 1,0 1-1,0-1 0,0 1 1,-1 0-1,1 0 0,0-1 1,-1 1-1,1 0 1,-1 0-1,1 0 0,-1 0 1,1 1-1,-1-1 0,2 3 1,3 3 77,0 0 0,-1 0 1,-1 1-1,6 9 1,-3-3 20,-5-10-86,1 1 0,-1-1 0,0 1 0,-1 0 0,0-1 0,1 1 0,-2 0 0,2 7 0,-2-11-406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2.24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70 0 8242,'0'0'5274,"1"2"-4674,0 3-262,0-1-1,0 1 1,0-1-1,-1 1 1,0 0-1,0 0 1,0-1-1,-1 1 1,0 0 0,-2 7-1,-2 2 8,-15 28-1,-3 7-130,22-47-221,-3 9-22,0-1 0,1 0 0,1 1 0,0 0 0,0 11 0,2-21-63,1-1-140,5 0 194,0 0 0,-1 0 0,1 0 0,0-1 0,-1 0 0,1 0 0,-1 0 0,11-4 0,-10 3 78,0 0 0,0 0 0,0 0 0,0 1 0,0 0-1,0 0 1,0 0 0,0 1 0,7-1 0,-11 4 76,-1-1 1,0 1 0,0 0-1,0 0 1,-1-1-1,1 1 1,-1 0 0,0 0-1,0 3 1,1 0 49,2 41 414,-3-31-9663,0-25 3107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3.60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1005 235 4905,'0'0'4844,"-5"-6"-3927,3 3-841,-2-1 352,1-1 1,-1 1 0,0-1 0,-1 1 0,1 0 0,-1 0 0,0 1 0,-6-4 0,-84-49 2048,9 5-1191,58 37-1076,-2 0-1,-42-13 0,55 22-94,0 1 0,-1 0 0,0 1 1,1 0-1,-1 1 0,-19 1 0,-8 0-13,14 0 100,-37 4 1,54 0-180,0 0 1,1 1 0,0 0 0,0 1-1,-23 13 1,32-17-20,-15 10 63,0 0-1,1 1 1,0 1-1,1 0 1,1 1-1,0 0 0,1 2 1,1-1-1,1 1 1,-17 28-1,22-31 57,0 1-1,1 0 0,1 1 1,1-1-1,0 1 1,1 0-1,-2 21 0,2 2 224,5 68 0,1-96-295,-1 0 0,2 0 0,0-1 0,0 1 0,1-1-1,0 1 1,0-1 0,9 11 0,7 9 88,27 28-1,-24-30-37,2-2 0,1 0 0,1-1 0,41 27 0,-47-38-79,1 0 0,0-1 0,1-1 0,0 0 0,1-2 0,0 0 0,34 7 1,-18-8 51,0-2 0,1-2 1,77 1-1,-106-4-42,1-2 0,-1 1 0,0-1 0,0-1 0,0 0 0,0-1 0,0 0 0,14-5 0,8-4 37,-1-2 0,-1-1 0,-1-2 0,0 0 0,-1-2 0,-2 0 0,36-31 0,-56 41-33,1 1 0,-1-1 0,0 0 0,-1-1 0,-1 1 0,0-1 0,0 0 0,7-20-1,-8 14 40,-1-1 0,0-1 0,-2 1 0,1-34 0,-3 27-7,-3-69 83,1 80-132,-1 0-1,0 1 1,0-1-1,-1 1 1,-8-16-1,1 8-19,-1 1 0,0 0-1,-2 1 1,0 0-1,-2 1 1,0 0 0,-29-23-1,33 31-289,0 1 0,-1-1-1,0 2 1,0-1 0,-1 2 0,0-1-1,-1 2 1,1-1 0,-1 2-1,0 0 1,-1 0 0,1 2 0,-22-3-1,-98 4-8003,72 3 300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4.29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-2 0 13075,'0'0'3264,"8"0"-4912,-8 3-1449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4.63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0 2537,'25'145'8113,"-25"-143"-7857,4-2-256,3 2-936,-3 5-256,0-3-392,-4 2-3145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4.99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 0 9194,'0'0'3041,"15"11"-7762,-12-2 2488,-3-1-2320</inkml:trace>
  <inkml:trace contextRef="#ctx0" brushRef="#br0" timeOffset="1">40 173 10866,'0'0'3961,"4"-11"-17476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2 224,'4'-1'16084,"15"0"-16131,-6 5 89,0 0-1,-1 0 1,23 11 0,-18-8 36,42 21 407,77 48-1,-79-41-351,70 30 0,-112-58-51,26 18 0,-30-18-79,1 1 1,25 10 0,-32-14-1994,-8-2 731,-13 1-502,12-3 1016,-21 3-4342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285 0 3089,'0'0'9520,"-6"3"-7243,-2 3-2034,0 0 0,0 0-1,1 0 1,0 1 0,0 0 0,1 0 0,-7 9-1,-35 60 93,34-52-133,-4 8 0,3-5-15,-38 50 0,46-70-189,-38 50-483,38-50-1220,0-5-4622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3873,'0'2'8541,"0"10"-8304,2 6 68,0-1 1,2 0 0,9 28-1,-5-19 10,53 140 850,-23-72-789,-24-60-232,19 62 68,-24-66-249,1 6 15,-7-14-3589,-3-58-1789,0 13-1207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4849,'0'0'5559,"10"0"-5403,393 3 5956,21-1-5338,-377-3-559,-1-2 0,0-1 0,52-11-1,-89 13-122,0 2 0,1-1 0,-1 1 0,13 1 1,4 0-75,71 1 7,-96-2 63,-1 62 724,2 110-374,1-125-405,17 77 1,25 58 399,-36-158-395,-7-19-4,0 0 0,0-1 0,0 1 1,-1 0-1,0 0 0,1 7 0,-1-8 1672,0-3-1701,-1-1 1,0 0-1,0 1 1,0-1-1,1 0 0,-1 1 1,0-1-1,0 0 1,0 1-1,0-1 0,0 0 1,0 1-1,0-1 1,0 0-1,0 1 0,0-1 1,0 1-1,0-1 1,0 0-1,-1 1 0,1-1 1,0 0-1,0 1 1,0-1-1,0 0 0,-1 1 1,1-1-1,0 0 1,0 0-1,-1 1 0,1-1 1,0 0-1,-1 0 1,1 1-1,0-1 0,-1 0 1,1 0-1,0 0 1,-1 1-1,1-1 1,-1 0-1,-32 13 110,0-2 1,-1-1-1,0-1 1,-50 7-1,-93 5-63,62-10-33,8-2 47,-154-4 0,181-6-54,-25 1-1959,85-14-8229,3 7 710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2:11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1 497 2929,'10'-13'9243,"21"-3"-10267,-22 12 1633,18-12-544,-18 12 3,-1 0 0,1-1 0,0 0 0,-1-1 1,0 0-1,-1 0 0,1-1 0,-1 0 0,0 0 1,-1 0-1,0-1 0,9-14 0,0-9 82,-2 0 0,-1-1 0,-1-1 0,-2 1 0,8-51 0,-15 62-132,0 0-1,-1-1 0,-3-26 1,49 221 478,-25-80-243,-4 1 0,-4 1 1,-4 0-1,-3 97 1,-7-182-171,0-1 0,-1 0 0,0 1 0,-1-1 0,0 0 0,-5 12 0,6-19-46,0 1 1,0-1 0,0 0-1,-1 0 1,1 0 0,-1 0 0,1 0-1,-1 0 1,0 0 0,0 0-1,0 0 1,0-1 0,0 1-1,0-1 1,-1 0 0,1 0 0,0 0-1,-1 0 1,1 0 0,-1 0-1,1 0 1,-1-1 0,1 1 0,-1-1-1,1 0 1,-6 0 0,-64-4 41,44 1-211,24 2-154,11 1-214,77 1 270,-42 1 226,1-2 1,-1-1 0,81-15 0,-115 14-121,-5 1-241,0 0 1,0 0 0,0 0-1,0 1 1,1-1-1,-1 1 1,0 0 0,0 0-1,0 0 1,1 0 0,-1 0-1,6 2 1,5 14-3395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5041,'3'4'12096,"15"19"-12229,18 32 183,-3 1 1,34 80 0,-46-92-35,47 71 0,-47-70-8,-17-42-8,-2-3 2,-1 0 1,0 0-1,0 0 0,1 0 1,-1 0-1,0 0 1,0 0-1,1 0 1,-1-1-1,0 1 0,0 0 1,0-1-1,0 1 1,0-1-1,1 1 1,-1-1-1,0 0 0,0 1 1,0-1-1,-1 0 1,1 0-1,0 1 1,0-1-1,0 0 0,-1 0 1,1 0-1,0 0 1,-1 0-1,1 0 1,-1 0-1,1 0 0,-1-1 1,3-2 15,193-283 1103,-185 266-825,12-37 0,-7 19-195,-15 33 60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3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50 5169,'0'0'6950,"15"4"-6274,2 0-405,-9-3-116,0 1-1,0 0 1,0 0 0,-1 1-1,1 0 1,-1 0 0,0 1-1,0-1 1,0 1-1,9 8 1,15 15 981,-2 1-1,48 59 1,-49-53-943,1-1 1,38 33 0,-49-52-155,-10-6-22,0 0 0,1-1-1,1 0 1,-1 0 0,1-1 0,0 0-1,22 8 1,-31-13-8,0-1 0,-1 0 0,1 1-1,0-1 1,0 0 0,0 0 0,0 0 0,0 0 0,0 0-1,0 0 1,0 0 0,-1 0 0,1 0 0,0 0 0,0 0-1,0-1 1,0 1 0,0 0 0,0-1 0,-1 1 0,1 0-1,0-1 1,0 1 0,-1-1 0,1 1 0,0-1 0,-1 1-1,1-1 1,0 1 0,-1-1 0,1 0 0,-1 1-1,2-2 1,8-28 121,-8 19-73,8-36 256,-3 0 0,-2-1 0,-3-74 0,-2 96-209,1 16-89,0 1 0,0 0 0,1 0 0,1 0 0,0 0 0,0 0 0,8-13 0,-8 14-41,-3 7-34,0 0 0,0 1 0,0-1 0,0 0 0,0 0 0,1 1 0,-1-1 0,0 0 0,1 1 0,-1-1 0,1 0 0,-1 1 0,0-1 0,1 0 0,0 1 0,-1-1 0,1 1 0,-1-1 0,1 1 0,0-1 0,-1 1 0,3-1 0,-2 8-7116,-1 6 1957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4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-1 3 10066,'0'0'2198,"9"0"-2261,145-3 3201,-153 3-3128,-1 0 0,1 1 0,0-1-1,-1 0 1,1 0 0,-1 0 0,1 0 0,0 1-1,-1-1 1,1 0 0,-1 1 0,1-1-1,-1 0 1,1 1 0,-1-1 0,1 0 0,-1 1-1,0-1 1,1 1 0,-1-1 0,1 1 0,-1-1-1,0 1 1,0-1 0,1 1 0,-1-1-1,0 2 1,4 21 386,-4-17-321,0 0-1,-1-1 1,0 1 0,0-1-1,0 1 1,-4 7 0,1-7-34,-1 0 0,0 0 1,-1 0-1,1-1 1,-1 0-1,-11 8 1,12-10 1,-1 1 0,1 0 0,0 0 0,0 1 1,1-1-1,0 1 0,0 0 0,0 0 1,1 0-1,-5 7 0,8-10-24,-1-1-1,1 0 1,0 1-1,-1-1 1,1 0 0,0 1-1,0-1 1,0 0-1,0 1 1,1-1 0,-1 0-1,0 0 1,0 1-1,1-1 1,-1 0 0,1 1-1,0-1 1,-1 0-1,1 0 1,0 0 0,0 0-1,0 1 1,0-1-1,0 0 1,0 0 0,0-1-1,0 1 1,0 0-1,1 0 1,-1 0 0,0-1-1,1 1 1,-1 0-1,0-1 1,1 1 0,-1-1-1,1 0 1,-1 1-1,3-1 1,7 2-290,1 0 0,-1-1 0,0 0 0,14-1 0,-22 0 125,0 0-192,0 0 0,0 0 1,0 0-1,0 0 0,0 0 1,0-1-1,0 1 0,0-1 1,0 0-1,2 0 0,-3-1 85,-1 1 1,0 0-1,0 0 0,0 0 0,0 0 1,0-1-1,0 1 0,0 0 0,-1-1 0,1 1 1,0-1-1,-1 1 0,1-1 0,-1 1 0,0 0 1,0-1-1,1-2 0,-1-11-4501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0 5049,'0'0'6128,"0"27"-1631,-1-12-4096,-1 1 1,-1 0-1,-5 16 0,2-12-173,-3 31-1,9 72 407,0-115-618,1 0 1,1 0-1,0 0 0,0 0 1,1-1-1,0 1 0,1 0 1,0-1-1,0 0 0,0 0 1,1 0-1,9 9 0,-4-5-157,0-1-1,1 0 0,0 0 0,1-1 0,0 0 1,22 12-1,-26-18-281,-1 0-1,1 0 1,0 0 0,11 1 0,-16-3-44,0 0 1,-1-1-1,1 1 0,0-1 0,0 1 1,-1-1-1,1 0 0,0 0 0,0-1 1,-1 1-1,1 0 0,0-1 1,-1 1-1,1-1 0,0 0 0,-1 0 1,4-1-1,5-10-6604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6.2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0 2777,'0'0'7176,"8"3"-6315,2 3-388,-1 0-1,1 1 0,-1 0 1,-1 0-1,0 1 0,0 0 1,0 0-1,-1 0 0,-1 1 1,1 0-1,4 9 0,-3-1-192,-2-1 1,1 1-1,-2 0 0,-1 0 1,0 1-1,0 18 0,-2 109 697,-3-80-654,1-55-332,0 0 0,-1 0-1,0 0 1,-1-1 0,0 1 0,-1 0-1,0-1 1,-1 0 0,0 0 0,-1 0 0,0 0-1,-1 0 1,1-1 0,-9 8 0,9-12-380,1-1 1,-1 0-1,0 0 1,-1-1-1,1 1 1,-1-1 0,1 0-1,-1-1 1,0 1-1,1-1 1,-1 0-1,0 0 1,-12 0 0,17-1 334,-37 4-5626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39.24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287 19 3025,'0'0'5870,"-19"0"-1269,5 0-4323,0 1 0,0 0 0,0 0-1,-27 7 1,33-6-260,-1 1 1,1 0-1,-1 1 0,1 0 0,0 0 0,1 0 0,-1 1 0,-10 9 1,8-6 1,0 2 1,0-1-1,-16 22 0,22-26 0,0 0 0,1 1 0,0-1 0,0 1 0,1-1-1,0 1 1,0 0 0,1 0 0,-1 0 0,1 10 0,0-1-6,0-11-12,1-1 0,0 1 0,-1 0 0,2-1-1,-1 1 1,0-1 0,1 1 0,0 0 0,0-1-1,0 1 1,0-1 0,1 1 0,-1-1 0,1 0-1,0 0 1,3 4 0,4 2 3,2 0 1,-1-1-1,1 0 0,12 7 1,-17-12-6,-1-1 1,1 1-1,0 0 1,0-1-1,0 0 1,0-1 0,1 1-1,-1-1 1,0 0-1,1 0 1,7 0-1,-3-1-9,-6 0 22,0 1 1,0-1-1,1 0 1,-1-1-1,0 1 1,0-1-1,0 0 1,1 0 0,-1 0-1,0-1 1,-1 1-1,1-1 1,6-3-1,-1-2 17,1-1 0,-1 0 0,-1 0 0,1-1 0,-2 0-1,1-1 1,-2 1 0,1-1 0,-2-1 0,1 1 0,-2-1 0,0 0-1,0 0 1,-1 0 0,-1-1 0,0 1 0,0-1 0,-2 0-1,0 0 1,-1-15 0,1 13-5,-1 7-10,0 1 0,0-1 0,-1 0 0,0 1 0,-2-9 0,2 13-4,0 0-1,0 0 0,0 0 1,0 0-1,0 0 1,-1 0-1,1 0 0,-1 0 1,0 0-1,0 1 0,0-1 1,0 1-1,0-1 1,0 1-1,0-1 0,0 1 1,-1 0-1,1 0 0,-3-1 1,-8-1-232,0 0 0,1 1 0,-1 0 1,0 0-1,0 1 0,0 1 0,-19 1 0,5-1-2896,15 0-1050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0.61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 58 8866,'0'0'1408,"4"-1"-1545,-1 0 322,0 0 0,0 0 1,0 0-1,0-1 0,0 1 0,0-1 1,-1 0-1,1 1 0,-1-1 0,4-3 1,4-4-104,-6 7-12,-1 0 0,0-1 1,0 0-1,0 1 1,-1-1-1,4-4 0,-6 6 81,0 1-102,0 0-1,1-1 1,-1 1 0,0 0 0,0-1 0,0 1 0,1 0-1,-1-1 1,0 1 0,1 0 0,-1-1 0,0 1-1,1 0 1,-1 0 0,0 0 0,1-1 0,-1 1 0,1 0-1,-1 0 1,0 0 0,1 0 0,-1-1 0,1 1-1,-1 0 1,1 0 0,-1 0 0,0 0 0,1 0 0,0 0-1,0 0-16,-1 159 725,0-159-752,-1 1 0,1-1 1,0 0-1,0 1 0,-1-1 1,1 1-1,0-1 0,0 1 1,-1-1-1,1 0 0,-1 1 1,1-1-1,0 1 1,-1-1-1,1 0 0,-1 1 1,1-1-1,-1 0 0,1 0 1,-1 1-1,1-1 0,-1 0 1,1 0-1,-1 0 0,0 0 1,0 1-1,-17 1 143,17-2-66,28 0-338,71 0 320,-97 0-804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2.42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839 43 2921,'0'0'6398,"-16"-7"-4203,-102-9 175,90 12-1969,-65-8 144,26 8 156,-107 5 1,162 0-645,0 1 0,1 1-1,0 0 1,-1 0 0,1 1 0,1 0 0,-1 0 0,1 1 0,0 0-1,-17 12 1,17-8-14,1-1-1,-16 20 1,8-8 31,-52 62 279,60-69-287,0 0 1,1 1-1,0-1 0,2 1 0,-1 1 1,2-1-1,1 1 0,0 0 1,-2 17-1,-1 80 385,6-89-369,2 26 135,0-44-206,0-1 0,0 1-1,0-1 1,1 0 0,0 0-1,0 0 1,0 0 0,0 0 0,4 4-1,8 10 45,1-1-1,1-1 1,0 0-1,2-1 1,0-1-1,21 13 1,7 2 106,-7-3 108,55 27-1,-80-47-234,1 0-1,-1 0 1,1-1-1,1-1 1,-1 0-1,1 0 1,-1-2-1,18 2 1,12-1 144,0 0-35,72-2 0,-112-2-131,0 0 1,-1 0-1,1 0 0,0-1 0,-1 1 0,1-1 0,-1 0 1,0 0-1,5-3 0,37-26 134,-36 24-107,78-62 96,-81 64-114,-1-1 0,1 1 0,-1-1 0,0-1 0,-1 1 0,1-1 0,-2 0 0,1 0 0,-1 0 0,0 0 0,3-9 1,2-11 165,10-51 1,-15 59-183,19-125 264,-21 107 5,-4-71 1,0 101-265,1 0 0,-1 0 1,0 1-1,-1-1 1,0 1-1,0-1 1,-5-6-1,-1 0 29,0 0 1,-14-13-1,14 16-20,-2-3-427,-1 0 0,-1 1 0,-1 0 0,0 0 0,-24-14 0,31 23-229,0 0-1,0 1 0,0-1 1,0 1-1,0 1 0,-1 0 1,1-1-1,-1 2 0,1-1 0,-12 1 1,15 0 104,-30 0-5611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3.87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308 4 6345,'0'0'4212,"-15"-1"-4055,-6 0-33,7 0 82,0 0-1,0 1 0,-16 2 1,22-1 106,-1 0 1,0 1 0,1 0-1,-1 0 1,1 1 0,0 0-1,0 0 1,0 0-1,-13 9 1,8-3-183,0-1 1,1 2-1,1-1 1,-17 19-1,25-25-105,-1 1 1,2 0-1,-1 0 0,1 1 1,0-1-1,0 0 0,0 1 1,0-1-1,1 1 0,-1 4 1,0 6 76,1 27 1,1-28-50,1-8-24,0-1-1,0 0 0,0 0 0,1 0 1,0 0-1,0 0 0,0-1 0,1 1 0,0-1 1,0 1-1,0-1 0,1 0 0,-1 1 1,9 5-1,2 2-3,0 0 0,2-2 0,18 12 1,-23-16 11,0 0 1,0-1-1,1 0 1,0 0 0,0-2-1,0 1 1,16 2 0,-2-2 72,-1-2 0,42 0 1,-63-2-96,0 0 1,1 0-1,-1 0 0,1 0 1,-1-1-1,0 0 1,1 0-1,-1 0 1,0 0-1,0 0 1,0-1-1,0 1 1,0-1-1,0 0 1,-1 0-1,1 0 0,-1-1 1,1 1-1,-1-1 1,0 1-1,5-7 1,-1 2 44,-1 0 0,0-1 0,-1 1 0,1-1 0,-2 0 0,1 0 0,-2-1 0,5-11 0,-4 5 35,-1 0 0,-1-1 1,0-30-1,-2 40-64,0 0-1,0 0 1,-1 0-1,0 1 1,0-1-1,-1 0 1,0 0-1,0 1 1,-1-1-1,1 1 1,-1 0-1,-1 0 1,1 0-1,-6-7 1,-5-6-150,7 9 186,0 0 0,-1 0 1,-13-12-1,18 19-154,0 0 0,0-1 0,0 1 0,0 1 0,0-1-1,-1 0 1,1 1 0,-1-1 0,1 1 0,-1 0 0,0 0 0,0 0 0,1 1 0,-1-1 0,0 1 0,-4 0 0,-45 0-8209,34 2 3112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4.85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10 7 4825,'0'0'3505,"-6"-7"172,65 7-2687,-58 0-981,0 1-1,-1-1 1,1 0-1,0 0 1,0 0-1,0 1 1,0-1-1,-1 0 1,1 1-1,0-1 1,0 0-1,-1 1 1,1-1-1,0 1 1,-1-1-1,1 1 1,-1 0-1,1-1 1,-1 1-1,1-1 1,-1 1-1,1 0 0,-1-1 1,1 1-1,-1 0 1,0-1-1,0 1 1,1 0-1,-1 0 1,0-1-1,0 2 1,2 27 414,-2-23-261,-1-4-135,1 0 1,0 0-1,-1 0 1,1-1-1,-1 1 1,1 0-1,-1 0 1,0 0 0,0-1-1,0 1 1,0 0-1,-1-1 1,1 1-1,0-1 1,-1 1-1,1-1 1,-4 3 0,3-3-3,0 1 1,0 0 0,0-1 0,1 1-1,-1 0 1,1 0 0,-1 0 0,1 0-1,-2 4 1,2-2 61,1 0 0,-1 0 0,1 0-1,0 0 1,1 6 0,-1 3 190,0-13-277,1 0 0,-1 1 1,0-1-1,0 0 0,0 1 1,0-1-1,1 0 1,-1 1-1,0-1 0,0 0 1,1 0-1,-1 1 0,0-1 1,1 0-1,-1 0 0,0 0 1,1 0-1,-1 1 1,0-1-1,1 0 0,-1 0 1,0 0-1,1 0 0,-1 0 1,0 0-1,1 0 1,-1 0-1,1 1 0,-1-1 1,17 1 5,-11-1-1,89 2-371,-73-2-1024,-22 0 1296,0 0 0,0 0 0,1 0 1,-1 0-1,0-1 0,0 1 0,0 0 0,1 0 1,-1 0-1,0 0 0,0 0 0,1 0 0,-1 0 1,0-1-1,0 1 0,0 0 0,0 0 0,1 0 0,-1 0 1,0 0-1,0-1 0,0 1 0,0 0 0,0 0 1,0 0-1,0-1 0,1 1 0,-1 0 0,0 0 1,0 0-1,0-1 0,0 1 0,0 0 0,0 0 0,0-1 1,0 1-1,0 0 0,0 0 0,0 0 0,-1-1 1,1 1-1,0 0 0,0-3-1008,0-7-4760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2:12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280 2 7226,'-11'-1'7248,"-25"10"-7832,24-6 1209,-16 2-442,5 0-124,0 0-1,-24 9 1,41-12-142,0 0 0,0 1 1,0 0-1,1 0 0,0 0 0,-1 1 0,1 0 1,0 0-1,1 0 0,-1 1 0,1-1 0,-7 10 1,10-12 52,0 0 0,1 0 1,-1 0-1,0 0 0,1 0 1,-1 0-1,1 0 0,0 0 1,0 1-1,0-1 0,0 0 1,0 0-1,0 0 0,1 0 0,-1 0 1,1 0-1,-1 0 0,1 0 1,0 0-1,0 0 0,0 0 1,0 0-1,0 0 0,2 2 1,39 46-144,-22-28 189,3 6 126,-4-5-125,27 41 1,-42-58 162,-1 0-1,0 0 1,0 0 0,0 0 0,-1 0-1,0 0 1,0 1 0,-1-1 0,1 1 0,-1-1-1,-1 1 1,1-1 0,-2 9 0,0-12-79,1-1 0,-1 0 0,-1 1 0,1-1 0,0 0 0,0 0 0,-1 1 1,0-1-1,1 0 0,-1 0 0,0-1 0,0 1 0,0 0 0,0-1 0,0 1 0,0-1 1,0 0-1,-1 1 0,1-1 0,-3 1 0,-54 18-903,50-18 570,-58 9-4611,32 1 1342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6.48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972 95 7562,'0'0'3400,"-11"-5"-3180,5 1-226,-15-7 885,-1 1 1,-37-13 0,21 13-172,-1 1 0,0 2-1,-66-5 1,34 8-528,-88 6-1,143-1-154,0 2 0,0-1 1,0 2-1,0 0 0,-26 10 0,-72 36 743,99-42-704,0 2 0,1-1-1,0 2 1,0-1 0,2 2 0,-1-1 0,2 2 0,0-1 0,-11 16 0,19-22-49,0 0 0,0 0 0,0 0 0,1 1 0,0-1 0,0 0 0,0 11 0,-1 47 104,3-51-76,0-10-39,0 9 25,-1 0 1,2 0-1,0 0 1,1 0-1,0 0 0,1 0 1,0 0-1,9 18 0,0-10 25,0-1-1,2 0 1,0-1-1,1 0 1,1-1-1,1-1 1,1 0-1,1-1 1,29 19-1,-12-13 17,2 0 0,0-2 1,2-2-1,65 21 0,-83-31-9,1-1-1,-1 0 1,1-2-1,0 0 1,0-1-1,33 0 1,73-3 182,-123 0-226,0-1 0,0 1-1,-1-1 1,1-1 0,-1 1 0,1-1 0,-1 1 0,8-5 0,42-23 145,-23 12-73,-14 8-9,-1 0 0,1-1 1,-2-1-1,0 0 0,0-1 1,-2-1-1,20-19 0,-22 13 85,-1-1 0,0 1 0,-2-1 0,9-27-1,-15 34-66,0-1 0,-1 1 0,-1-1 0,0 1-1,-2-18 1,0 4-4,2-9-7,1 23-58,-2 0 0,0 0-1,0 0 1,-2 0 0,-3-17 0,-1 18-17,0 1 1,-1 0-1,-1 0 1,0 0-1,0 1 1,-1 0-1,-15-13 1,14 14-263,0 1-1,0 0 1,-1 0 0,0 0 0,0 2 0,-1-1 0,0 1 0,-23-8 0,22 10-969,0 1 1,0 0-1,0 0 1,0 2-1,-21-2 1,-1 3-4450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9.88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227 28 3513,'0'0'5778,"-4"-9"-4293,-18 8 2593,17 0-3980,0 1 1,0-1-1,0 1 1,0 0-1,0 1 1,0-1-1,0 1 1,0-1-1,1 1 1,-1 1-1,0-1 1,-6 3-1,-1 3-17,0 0 0,0 0 0,1 1 0,0 1 0,1-1 0,-11 13 0,16-16-48,1 0 1,0 1-1,0 0 0,0-1 0,1 1 1,0 0-1,0 1 0,0-1 0,1 0 0,0 1 1,1-1-1,0 1 0,-1 8 0,2 74 723,1-87-753,-1 0 0,0 1 0,1-1-1,-1 0 1,1 0 0,0-1 0,0 1-1,-1 0 1,2 0 0,-1 0-1,0 0 1,0-1 0,1 1 0,-1 0-1,1-1 1,-1 1 0,1-1 0,0 0-1,0 1 1,0-1 0,0 0-1,0 0 1,0 0 0,0 0 0,0 0-1,0 0 1,0-1 0,1 1 0,-1-1-1,3 1 1,9 2-8,-1-2 0,1 1 0,25-1 0,-37-1 6,3 0 9,0 0 0,0 0 1,1 0-1,-1-1 0,0 1 0,0-1 1,1 0-1,-1 0 0,0-1 1,0 1-1,-1-1 0,1 0 0,0 0 1,-1 0-1,1-1 0,-1 0 0,0 1 1,0-1-1,7-7 0,-4 4 39,0 0-1,-1 0 1,0 0-1,0-1 1,0 0-1,-1 0 1,-1 0-1,1-1 1,-1 1-1,-1-1 1,0 0-1,0 0 0,-1 0 1,0 0-1,0 0 1,0-15-1,-2 9 57,0 3-49,0 0 0,-1 0 1,-2-11-1,2 18-44,0 0 0,-1 0 0,1 0 0,-1 1 0,0-1 0,0 1 1,0-1-1,-1 1 0,0-1 0,1 1 0,-1 0 0,-4-3 0,2 2 20,1 1-1,-1-1 1,0 1-1,0 0 1,0 0 0,-1 1-1,1-1 1,-1 1-1,0 0 1,-8-2 0,10 4-447,1-1 0,-1 1 0,0-1 0,0 1 0,1 0 0,-8 1 1,10 0 209,0-1 1,0 1-1,-1-1 1,1 1-1,0-1 1,0 1-1,0-1 1,0 1-1,0 0 1,0 0-1,0-1 1,0 1 0,1 0-1,-1 0 1,0 0-1,0 1 1,-12 19-3063,9-13 736,-8 10-4839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50.98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42 1 10234,'0'0'2291,"3"0"-2229,13 0 1053,-10-1-985,-1 1 0,1 0 1,0 0-1,-1 1 0,1-1 0,9 3 1,-13-2-110,-1-1 1,0 1-1,1 0 1,-1 0-1,1-1 1,-1 1 0,0 0-1,0 0 1,1 0-1,-1 0 1,0 0-1,0 1 1,0-1 0,-1 0-1,1 0 1,0 0-1,0 1 1,-1-1 0,1 0-1,-1 1 1,1-1-1,-1 1 1,0-1-1,1 0 1,-1 1 0,0-1-1,0 1 1,-1 1-1,1 3 52,1-3-18,-1 1 0,0-1 0,-1 0 0,1 1 0,-2 5 0,1-8-47,0 1 0,0-1 0,0 0-1,0 1 1,0-1 0,0 0-1,0 0 1,0 1 0,-1-1-1,1 0 1,0 0 0,-1 0 0,1 0-1,-4 1 1,-40 18 143,42-19-154,2-1-5,28 0-613,-21 0 638,1 0-1,-1 0 1,1 1 0,-1 0 0,0 0 0,1 1 0,-1-1 0,0 1 0,0 0 0,0 1 0,6 2 0,-10-3 68,1 0 1,0-1-1,0 1 1,-1 0-1,1 1 1,-1-1-1,0 0 0,0 0 1,0 1-1,0-1 1,0 1-1,-1 0 1,1-1-1,-1 1 1,0 0-1,0 0 0,0 0 1,0 0-1,-1 0 1,1 0-1,-1 5 1,0-6-15,0 1 1,0-1-1,0 0 1,0 1-1,-1-1 1,1 1-1,-1-1 1,0 0-1,0 1 1,0-1-1,0 0 1,0 0-1,0 0 1,-1 1-1,1-1 1,-1 0-1,0-1 1,1 1-1,-1 0 1,0 0-1,0-1 1,-1 1-1,1-1 1,0 1-1,-1-1 1,1 0-1,-1 0 1,-2 1-1,-4 2-2,-1 0 0,0-1 0,0 0 0,0 0 0,0-1 0,0 0 0,0-1 0,-14 1 0,-22-1-7432,35-1 2378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52.31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922 107 7434,'0'0'3668,"-14"-7"-3217,-4-4-162,6 4 128,1 1-1,-1 0 1,-20-6-1,2 2 562,0 1 0,-1 2 1,-54-8-1,-97 0-126,144 13-542,-41 3-1,64 0-273,1 1-1,0 0 0,0 0 1,-1 1-1,2 1 1,-15 5-1,3 1 81,0 1-1,-30 17 1,47-24-97,0 2-1,1-1 1,-1 1 0,1 0-1,1 0 1,0 0 0,0 1-1,0 0 1,1 0 0,-6 9-1,2 1 25,1 0 1,1 0-1,1 0 0,0 0 1,2 1-1,0 0 0,1 0 0,1 26 1,2-26-40,3 60 118,-2-68-91,1 0 1,0-1-1,1 1 1,0-1-1,10 18 0,2-1 7,2-1 0,1 0 0,1-1 0,1-1-1,1-1 1,2 0 0,0-1 0,2-2 0,0 0 0,54 30-1,-45-31-6,2-1 0,47 17 0,-64-28-11,0-1 0,1 0 0,0-1 0,0 0 0,0-2 0,31 1 0,-47-3-11,8 1 28,-1-1 1,1-1-1,-1 1 1,1-2-1,-1 1 1,0-1-1,18-6 1,-8 0 77,-1-1-1,-1-1 1,1-1 0,-2-1 0,0 0 0,0 0-1,-2-2 1,0 0 0,0-1 0,-2 0-1,0 0 1,-1-2 0,-1 1 0,-1-2-1,0 1 1,11-29 0,-16 31-28,3-7 144,-1 0 0,-2-1 0,8-44 0,-13 55-162,2-18 233,-2-1-1,-4-46 0,0 67-192,-1 0-1,0 1 1,-1-1-1,0 1 1,0 0-1,-1 1 1,0-1-1,-9-8 1,12 13-83,-2-1-118,1 0 0,-1 0-1,-1 0 1,1 0 0,-1 1 0,1 0-1,-2 0 1,1 0 0,0 1 0,-1 0-1,0 0 1,0 0 0,0 1-1,0-1 1,0 1 0,0 1 0,-1 0-1,1-1 1,-1 2 0,-12-1 0,-66 0-4884,54 1 1120,-32 0-7930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3:59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 6329,'0'0'1881,"9"0"6299,-2 0-9047,98 8 1046,126-5 0,-159-3-162,-66 0-76,0 0-120,0 0-1,-1 0 0,1 0 0,0 1 0,0-1 0,0 1 0,11 3 0,-17 19-4726,0-14 2101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4:00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 5697,'0'0'5468,"16"1"-5515,121 3 2105,-48-4 460,18 0-1818,-36 0-5733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4:00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0 10234,'0'0'4096,"7"0"-4051,7 2 159,-1 1-1,0-1 1,0 2-1,-1 0 1,1 0-1,-1 1 0,17 8 1,-1-1 8,1 0-78,89 41 79,-105-47-207,-1 1 0,0 0 0,0 1 0,-1 0 0,-1 1 0,18 17 0,-24-20 5,0-1 0,0 1 0,0 1 0,-1-1 0,0 0 1,-1 1-1,1-1 0,-1 1 0,1 11 0,-2-14 13,-1 1 0,0 0 0,0 0-1,0-1 1,0 1 0,-1 0 0,0-1-1,0 1 1,-1 0 0,1-1 0,-1 1 0,0-1-1,-1 0 1,1 1 0,-4 3 0,-10 8 162,0-1 1,-2 0 0,-28 18 0,6-4 133,-302 210 1652,282-190-2735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0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 2184,'0'0'13598,"6"0"-13135,28 10-199,0-2 1,0-1-1,50 5 0,-30-6-198,-28-2-109,37 0 0,-58 0-3765,-12 2-2443,-11-1-388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1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27 6665,'0'0'4724,"34"0"-4100,111 0 20,80 0 1,-224 0-820,0 0 0,0 0 0,-1 0 0,1 0 0,0-1 0,0 1 1,-1 0-1,1 0 0,0 0 0,0 0 0,-1-1 0,1 1 1,0 0-1,-1-1 0,1 1 0,0 0 0,-1-1 0,1 1 1,0-1-1,-1 1 0,1-1 0,-1 1 0,1-1 0,-1 1 1,0-1-1,1 1 0,-1-1 0,1 0 0,-1 1 0,0-1 1,0 1-1,1-1 0,-1 0 0,0 1 0,0-1 0,0 0 1,0 1-1,0-1 0,0-1 0,0-6-5661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1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 7602,'0'0'5071,"6"0"-4941,74-1 1593,-35-1-1156,0 1 0,-1 3-1,72 9 1,-115-11-563,5 1 18,0 0 0,0 0-1,0 1 1,0-1 0,0 1-1,0 0 1,-1 1 0,1-1-1,-1 1 1,8 5 0,-12-5 73,0 0 1,0 1 0,-1-1-1,1 0 1,-1 0-1,0 1 1,0-1 0,0 0-1,0 1 1,-1 2 0,0 8 135,0-7-192,0 0 0,-1 0 0,1 0 0,-2-1 0,1 1 0,-1-1 0,0 1 0,0-1 0,-1 0 0,-5 7 0,-53 60 252,42-51-150,-29 31 125,-39 47-421,83-90-240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2:13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0 5433,'32'14'1886,"-13"-6"-1319,-1 0 0,1 1 0,-2 1 0,18 13 0,-30-19-409,1 1 1,-1 0 0,0 0-1,0 1 1,-1-1 0,0 1-1,0 0 1,0 0-1,0 1 1,-1-1 0,0 1-1,-1-1 1,1 1 0,-1 0-1,1 10 1,-1-4 108,0-1 0,-1 0 0,0 0 1,-1 1-1,0-1 0,-1 0 0,-1 0 0,0 0 0,-4 15 0,5-25-274,0-1 1,0 1-1,0-1 0,-1 1 0,1-1 0,0 0 1,-1 1-1,1-1 0,0 0 0,-1 0 0,1 0 1,-1 0-1,0 0 0,1 0 0,-1 0 0,0-1 1,0 1-1,1 0 0,-1-1 0,0 0 0,0 1 1,0-1-1,0 0 0,1 0 0,-1 0 0,0 0 1,0 0-1,0-1 0,0 1 0,0 0 0,-2-2 1,-61-17-418,63 18 425,-20-8-107,18 6 78,-1 1 1,0 0 0,0 0-1,0 0 1,0 0 0,0 1 0,0 0-1,0 0 1,0 0 0,0 1-1,-1 0 1,1 0 0,0 0-1,-9 2 1,13-2 26,0 1 0,0 0 0,0 0 0,0-1 0,0 1 0,0 0 0,0 0 0,1 0 0,-1 0 0,0 0 0,1 0 0,-1 0 0,0 0 0,1 0 0,0 1 0,-1-1-1,1 0 1,0 0 0,-1 0 0,1 2 0,-4 32-57,2-21 46,2-5 6,-1 0 1,1 1-1,0-1 1,1 1-1,0-1 0,1 0 1,0 0-1,0 0 1,4 10-1,-5-16-1,0 1-1,0-1 1,1 0-1,-1 0 1,1 0-1,0 0 1,-1 0-1,1-1 1,0 1-1,1-1 1,-1 1-1,0-1 1,1 0-1,0 1 1,-1-1 0,1-1-1,0 1 1,0 0-1,0-1 1,0 1-1,0-1 1,0 0-1,1 0 1,-1 0-1,0-1 1,1 1-1,-1-1 1,0 0-1,5 0 1,-5 0-113,1-1 0,-1 0 0,1-1 0,-1 1 0,0-1 0,0 1-1,0-1 1,0 0 0,0 0 0,0 0 0,0-1 0,-1 1 0,1-1 0,-1 1 0,4-6 0,34-52-3298,-8-1-317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2.82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4 30 9522,'0'0'4406,"42"0"-3802,135 0 55,176 0 2189,-357-11-2098,-5 7-701,0 1 0,-1 0 0,0 1 0,1 0 0,-1 0 0,0 1 0,0 0 0,0 0-1,-1 1 1,1 0 0,-11 2 0,19-1-53,0-1 0,0 1 0,0-1-1,0 1 1,0 0 0,1 0 0,-1 0 0,0 0-1,1 0 1,-1 0 0,1 0 0,-1 0 0,1 1-1,-1-1 1,1 0 0,0 1 0,0-1 0,0 1-1,0-1 1,0 1 0,0-1 0,1 1 0,-1 0-1,0-1 1,1 1 0,-1 2 0,-2 8-26,1-1 0,-1 22 0,1-8 103,0-1 0,3 1-1,0-1 1,1 1 0,2-1 0,1 1-1,12 29 1,66 109 524,-20-44-114,10 53 330,-65-145-608,0 1 0,-3 0 0,0 1 0,-1 39 0,-3-42-68,0-17-57,0 1 1,-1-1-1,-1 0 1,0 0-1,-3 12 1,3-18-63,0-1 0,0 1 1,0-1-1,0 1 0,-1-1 0,0 0 1,1 1-1,-1-1 0,0 0 0,0 0 0,0 0 1,0 0-1,-1-1 0,1 1 0,-1 0 1,1-1-1,-1 0 0,0 1 0,1-1 1,-1 0-1,0 0 0,0 0 0,-3 0 0,-14 3-6,0-2 0,0 0 0,0-1 0,-34-2 0,11 1-116,19-1 30,-1 0 1,1-1-1,0-2 0,-28-6 0,39 7 42,1 0 1,0-1-1,0 0 1,1-1-1,0 0 1,0 0-1,0-1 1,1 0-1,0-1 1,-10-8-1,18 12 17,0 1 0,0 0 0,0-1 0,0 0 0,0 1 0,1-1 0,0 0 0,0 0 0,0 1 0,0-1 0,0 0 0,0 0 0,1 0 0,0 0 0,-1 0 0,1 0 0,1 0 0,-1-3 0,1 0-6,0 1 0,1 0 0,-1 0 0,1 0 0,0 0 0,1 0 0,-1 0 0,1 1 0,6-9 0,24-19-80,1 1 0,1 1 0,76-48-1,-77 55-78,17-13-368,-21 13-856,1 2-1,67-36 1,-73 50-1381,-11 6-2330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6.36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41 0 10306,'0'0'1765,"4"6"-3435,-1-1 2116,-1 0 0,0 1 0,1-1 0,-2 1 0,1-1 0,-1 1 1,0-1-1,0 1 0,-1 6 0,1 28-6,-3 49-337,1-84-85,0 0-1,-1 0 1,0 0 0,-1 0 0,1 0 0,-1 0 0,0 0 0,0-1 0,-7 8 0,5-7-7,1 1 1,0-1-1,0 1 1,1 0-1,-4 8 1,7-13-1,0-1 0,1 0 0,-1 1 0,0-1-1,1 1 1,-1-1 0,0 0 0,1 1 0,-1-1 0,1 1 0,-1-1 0,1 0 0,-1 0 0,1 1 0,-1-1 0,1 0 0,-1 0 0,1 0 0,-1 1 0,1-1 0,-1 0 0,1 0 0,0 0 0,-1 0 0,1 0 0,-1 0 0,1 0 0,0 0 0,-1 0-1,1 0 1,0-1 0,30 2-71,-25-2 88,15 1 10,41-4 0,-56 3-574,1 0 1,0-1 0,-1 1-1,0-1 1,0 0 0,1-1-1,-1 1 1,-1-1 0,1 0-1,5-4 1,-4 1-3318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6.814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151 54 3425,'0'0'7271,"-4"-8"-7349,-15-27 236,18 34-50,-1 0 0,1 0 1,-1 0-1,0 0 1,0 0-1,0 0 0,1 0 1,-1 1-1,0-1 1,0 1-1,0-1 0,0 1 1,0-1-1,0 1 1,0 0-1,0 0 0,-1 0 1,1 0-1,0 0 1,0 1-1,0-1 0,-2 1 1,-6 0 194,8-1-295,-1 1 0,1 0-1,-1-1 1,1 1 0,0 0-1,-1 0 1,1 1 0,0-1-1,0 0 1,0 1 0,0-1 0,0 1-1,0 0 1,0-1 0,1 1-1,-1 0 1,1 0 0,0 0-1,-1 0 1,1 0 0,0 0-1,-1 4 1,-3 4-57,1 0 0,1 0-1,-5 18 1,5-9 137,1 1-1,1-1 1,1 1-1,2 19 1,-1-37-80,-1 0 1,1-1-1,-1 1 1,1-1-1,0 0 1,0 1-1,0-1 1,0 0-1,0 1 1,0-1-1,1 0 1,-1 0 0,0 0-1,1 0 1,-1 0-1,1 0 1,-1 0-1,1 0 1,-1 0-1,1-1 1,0 1-1,0 0 1,-1-1-1,1 0 1,2 1-1,1 0-7,-1 0 0,1 0 0,0-1 0,0 0 0,-1 0 0,1 0 0,0 0 0,0 0-1,6-2 1,-8 1-1,-1-1 0,1 1-1,-1-1 1,0 0 0,0 1-1,1-1 1,-1 0-1,0 0 1,-1 0 0,1 0-1,0-1 1,-1 1 0,1 0-1,-1-1 1,0 1 0,0 0-1,0-1 1,1-3 0,1-5-211,1 0 1,2-22 0,-5-9-2219,-2 27-1347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7.339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165 2 3121,'0'0'10875,"-3"-1"-10761,-3 1 5,0-1 1,0 1-1,1 0 1,-1 1-1,0-1 1,0 1-1,0 0 1,-11 4-1,14-5-78,0 1-1,-1 1 1,1-1-1,0 0 1,0 1-1,0-1 1,0 1-1,1 0 1,-1 0-1,0 0 1,1 0-1,0 0 1,-1 0-1,1 1 1,0-1-1,0 1 1,-2 4-1,3-5-60,0 0 1,0-1-1,1 1 1,-1 0-1,0 0 1,1 0-1,0 0 0,0 0 1,0 0-1,0 0 1,0 0-1,0 0 1,0 0-1,1 0 0,-1 0 1,1 0-1,-1 0 1,1 0-1,0 0 0,0-1 1,0 1-1,0 0 1,0-1-1,2 3 1,2 0 9,1 0 1,-1 0 0,1 0 0,0-1-1,0 0 1,8 4 0,-5-4 102,-1 1 0,0 1 0,11 7 0,-18-11-46,1 1 0,0-1 0,0 1 0,-1-1 0,0 1 0,1 0-1,-1 0 1,0-1 0,0 1 0,0 0 0,0 0 0,0 0 0,0 0 0,-1 0 0,1 0 0,-1 0 0,0 4 0,1-4 75,-1 1 0,0-1 0,0 0 0,-1 0 0,1 0 0,0 0 1,-1 0-1,0 0 0,1 0 0,-1 0 0,0-1 0,0 1 0,0 0 0,-2 2 0,0-1-77,0-1-1,-1 0 0,1 1 1,-1-1-1,0 0 0,-6 2 1,5-1-21,-44 16 20,33-13-331,0 1 0,-19 9 0,34-14 68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7.83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203 0 2737,'0'0'11275,"-4"0"-10193,-6 2-1012,-1-1 1,1 1-1,0 1 1,0 0-1,0 0 1,0 1-1,0 0 1,1 1 0,0-1-1,0 1 1,0 1-1,1 0 1,0 0-1,0 0 1,-10 12-1,17-17-86,1-1-1,-1 1 0,1-1 1,0 1-1,-1 0 1,1-1-1,0 1 1,-1 0-1,1-1 1,0 1-1,0 0 1,0-1-1,-1 1 0,1 0 1,0 0-1,0-1 1,0 1-1,1 0 1,-1-1-1,0 1 1,0 0-1,0 0 1,1-1-1,-1 1 0,0 0 1,1-1-1,-1 1 1,0-1-1,1 1 1,-1 0-1,1-1 1,-1 1-1,1-1 1,0 1-1,-1-1 0,1 1 1,0-1-1,-1 0 1,1 1-1,0-1 1,-1 1-1,1-1 1,0 0-1,0 0 1,0 1-1,0-1 1,47 12 36,-39-11-66,1 1 32,0 1 1,0-1-1,0 1 0,14 6 0,-22-8 96,0 1 0,0-1 0,0 0 0,0 0 0,0 1 0,0-1 0,-1 1 1,1-1-1,0 1 0,-1 0 0,0-1 0,1 1 0,-1 0 0,0 0 0,0 0 0,0 0 0,0 0 0,0 0 0,-1 0 0,1 0 0,-1 0 1,0 0-1,1 4 0,-2-4-38,1 0 0,-1 0 0,1 0 0,-1 0 1,0 0-1,1-1 0,-1 1 0,0 0 0,-1 0 1,1 0-1,0-1 0,-1 1 0,1-1 0,-1 1 0,1-1 1,-1 1-1,0-1 0,0 0 0,1 1 0,-1-1 1,0 0-1,0 0 0,-3 0 0,-9 5-359,0-1 0,-25 6 0,6-1-1083,-15 9-5078,27-13-460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8.404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5 0 7906,'0'0'5649,"45"139"-5585,-31-108 240,6-2 176,-10-6-176,0-3-136,-5-2-168,0-10-64,0 1-584,0-9-904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8.759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3 90 7458,'0'0'4425,"202"-43"-3913,-162 34-16,-6 0-240,1 1-136,-6 2-40,-4 0-80,-5 1-104,0 2-600,-11 3-849,1 0-927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9.143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32 3873,'0'0'5785,"69"0"-5657,-50-6-72,1 3-48,5-2-8,9-4-416,-4 3-960,-6 3-1681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9.507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5 0 3873,'0'0'6133,"8"18"-5819,3 7-83,44 91 2130,-50-106-2110,30 44 719,-32-51-952,-1 0 0,1 0 0,0 0 0,0 0 0,0-1 0,0 1 0,1-1 0,-1 1 0,1-1 0,0 0-1,-1 0 1,1-1 0,7 3 0,-9-4-26,0 1 0,0-1 0,0 0 0,0 1-1,0-1 1,0 0 0,0-1 0,0 1 0,0 0-1,0 0 1,0-1 0,0 1 0,0-1-1,0 1 1,0-1 0,0 0 0,0 0 0,0 0-1,-1 1 1,1-2 0,0 1 0,-1 0 0,1 0-1,-1 0 1,1-1 0,-1 1 0,0 0 0,0-1-1,0 1 1,0-1 0,0 0 0,0 1-1,0-1 1,1-2 0,2-7-7,0 0-1,-1-1 1,0 1 0,1-14 0,-2 14-59,2-23-2017,-2-53 1,-2 59-2089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9.858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3 268 5521,'0'0'3933,"6"-24"-3564,17-73 216,-22 94-483,-1 0 0,1 1 0,0-1 0,0 0 0,1 0 0,-1 0 0,0 1 1,1-1-1,2-2 0,-4 4-68,0 1 1,1 0 0,-1 0-1,0 0 1,1 0 0,-1-1-1,0 1 1,1 0 0,-1 0-1,0 0 1,1 0 0,-1 0-1,0 0 1,1 0 0,-1 0-1,1 0 1,-1 0 0,0 0-1,1 0 1,-1 0 0,0 0-1,1 0 1,-1 0 0,0 0-1,1 0 1,-1 0 0,0 1-1,1-1 1,-1 0-1,0 0 1,1 0 0,-1 1-1,5 1 149,-1-1-169,0 1 1,-1-1 0,1 1-1,0 0 1,-1 0 0,0 1-1,1-1 1,-1 1 0,0-1-1,0 1 1,-1 0 0,1 0-1,-1 0 1,3 4 0,5 4 57,43 41 739,-53-52-795,0 0 0,0 0 0,0 1 0,1-1 0,-1 0 0,0 0 0,0 0 0,0 1 0,1-1 0,-1 0 0,0 0 0,0 0 0,1 0 0,-1 0 0,0 0 0,1 0 0,-1 0 0,0 0 0,0 0 0,1 0 0,-1 0 0,0 0 0,1 0-1,-1 0 1,0 0 0,1 0 0,-1 0 0,0 0 0,0 0 0,1 0 0,-1 0 0,0 0 0,0 0 0,1 0 0,-1-1 0,0 1 0,0 0 0,1 0 0,-1 0 0,0 0 0,0-1 0,0 1 0,1 0 0,-1 0 0,0 0 0,0-1 0,0 1 0,0 0 0,0 0 0,1 0 0,-1-1 0,0 1 0,0 0 0,0 0 0,0-1 0,0 1 0,0 0 0,0 0 0,0-1 0,2-19 118,-2 16-31,6-189-299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2:14.0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 9578,'4'5'241,"-1"0"1,1 0-1,-1 0 0,0 1 1,-1-1-1,4 11 0,1 0-143,1 2 13,0 2 0,-1-1 1,-2 1-1,1 0 0,-2 0 0,-1 1 0,2 37 1,-4-74 58,0 1 0,2-1-1,7-28 1,-8 35-215,1 1 0,0 0 0,0 0 0,1 0 0,0 0-1,0 1 1,1-1 0,-1 1 0,11-10 0,-15 16 36,1 0 1,0 0-1,0 1 1,-1-1 0,1 0-1,0 1 1,0-1-1,0 0 1,0 1 0,0 0-1,0-1 1,0 1-1,0-1 1,0 1 0,0 0-1,0 0 1,1-1-1,-1 1 1,0 0 0,0 0-1,0 0 1,0 0-1,0 1 1,0-1 0,0 0-1,0 0 1,0 1-1,0-1 1,1 0 0,-1 1-1,0-1 1,1 2-1,25 30 68,-1-2 200,-25-30-256,0-1 0,0 1 0,0-1 0,1 1 0,-1-1 1,0 0-1,0 0 0,0 1 0,0-1 0,0 0 0,-1 0 0,1 0 1,0 0-1,0 0 0,-1 0 0,1 0 0,0-1 0,-1 1 0,1 0 1,-1 0-1,1 0 0,-1-1 0,0 0 0,5-8 2,3-4-4,-2 2-14,1-1 1,0 2 0,1-1 0,0 1-1,1 0 1,0 1 0,1 0 0,13-11-1,-22 21 15,0 0 0,0 0 1,1-1-1,-1 1 0,0 0 0,1 0 0,-1 0 0,0 0 0,1 1 0,-1-1 0,0 0 0,1 0 0,-1 1 0,0-1 0,0 1 1,1-1-1,-1 1 0,0 0 0,0-1 0,0 1 0,0 0 0,0 0 0,0 0 0,0 0 0,0 0 0,0 0 0,1 2 0,23 31 482,-19-22-339,0 1 1,-1-1 0,0 1 0,-1 1-1,0-1 1,-1 1 0,2 21-1,-4-15-819,-1 0 0,-1 0 0,-4 23 0,-16 65-3236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0.237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103 0 4481,'0'0'7744,"-7"5"-4564,-3 4-3071,0 0 0,1 0 0,1 1 0,0 1 1,1-1-1,0 1 0,0 0 0,1 0 1,1 1-1,1 0 0,0-1 0,0 1 0,1 1 1,1-1-1,0 0 0,1 0 0,2 18 0,-1-29-134,0 0 1,1 0-1,-1 0 0,1 0 0,-1 1 0,1-1 0,0 0 0,-1 0 0,1 0 0,0-1 0,0 1 0,0 0 0,0 0 0,0 0 0,0-1 0,0 1 1,0 0-1,0-1 0,0 1 0,1 0 0,-1-1 0,0 0 0,0 1 0,1-1 0,-1 0 0,0 1 0,1-1 0,-1 0 0,0 0 0,2 0 1,49 3-2185,-46-3 1654,-1-1 147,1 0 0,-1 0 0,0 0 0,0 0 0,0-1 0,0 0 0,0 1 0,-1-1 0,1-1 0,0 1 0,-1-1 0,0 0 0,0 1 0,0-1 1,0-1-1,-1 1 0,6-6 0,12-14-4371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0.614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1 0 720</inkml:trace>
  <inkml:trace contextRef="#ctx0" brushRef="#br0" timeOffset="1">1 0 720,'286'32'9730,"-276"-32"-8265,0 15-113,-1 8-56,1 3-312,5 2-264,-5 4-231,-5-3-241,5-3-120,-5-3-128,5-6-120,-6-5-368,-4-6-657,0-18-9297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0.976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6 78 9090,'0'0'4977,"153"0"-4881,-123 0-88,4-6-8,6 1-32,-6-4-528,1 3-816,-1-3-809,-9 4-767,-10-4-4074</inkml:trace>
  <inkml:trace contextRef="#ctx0" brushRef="#br0" timeOffset="1">465 0 904,'0'0'14123,"5"113"-13499,-5-87-168,0 2-184,0-4-272,0-1-48,5-3-456,0 0-784,5-6-1312,-5-2-1945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1.343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129 77 5777,'0'0'6546,"-7"-12"-6382,-21-38 388,28 49-498,0 0 0,-1 0 0,1 1 1,-1-1-1,1 0 0,0 0 0,-1 1 0,0-1 1,1 0-1,-1 1 0,1-1 0,-1 1 0,0-1 1,0 0-1,1 1 0,-1-1 0,0 1 1,0 0-1,0-1 0,0 1 0,1 0 0,-1-1 1,0 1-1,0 0 0,0 0 0,0 0 0,0-1 1,0 1-1,0 0 0,0 0 0,0 0 0,0 1 1,0-1-1,0 0 0,0 0 0,0 0 0,-1 1 1,0 0-16,0 0 1,0 1 0,0-1-1,0 0 1,1 1 0,-1-1-1,0 1 1,1-1 0,-2 4-1,-3 4-69,0 1 0,1-1-1,0 2 1,1-1 0,1 0 0,0 1-1,-2 14 1,1 5-37,0 44 0,5-74 57,0 1-1,-1-1 0,1 1 1,-1-1-1,1 0 0,0 1 1,-1-1-1,1 0 0,0 1 1,-1-1-1,1 0 0,0 0 1,0 0-1,-1 0 0,1 0 1,0 0-1,0 0 0,-1 0 1,1 0-1,0 0 0,-1 0 1,1 0-1,1 0 0,21-3-74,-18 1 57,0-1 1,0 0 0,0 1-1,0-1 1,0-1 0,-1 1-1,1-1 1,-1 1-1,0-1 1,0 0 0,-1-1-1,0 1 1,1 0-1,2-7 1,5-10-1555,15-40-1,-23 52 921,6-13-1856,-8 6-1463</inkml:trace>
  <inkml:trace contextRef="#ctx0" brushRef="#br0" timeOffset="1">129 77 496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1.712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2 240 496,'119'60'7294,"-95"-48"-4824,-24-20-2192,1 0 1,0 0 0,5-12 0,0-9-28,4-82 2789,-10 111-3019,0 0 0,0-1 0,0 1 0,0 0 0,0 0 0,1 0 1,-1 0-1,0-1 0,0 1 0,0 0 0,0 0 0,0 0 0,0 0 0,0-1 1,1 1-1,-1 0 0,0 0 0,0 0 0,0 0 0,0 0 0,0 0 0,1 0 0,-1-1 1,0 1-1,0 0 0,0 0 0,1 0 0,-1 0 0,0 0 0,0 0 0,0 0 0,1 0 1,-1 0-1,0 0 0,0 0 0,0 0 0,1 0 0,-1 0 0,0 0 0,0 0 0,0 0 1,1 0-1,-1 0 0,0 0 0,0 0 0,0 0 0,1 1 0,-1-1 0,0 0 1,0 0-1,1 0 0,10 8 17,17 42-60,0 2 116,-25-48-64,0-1 1,0 1-1,0-1 0,0 0 1,0 0-1,1 0 0,0 0 1,0 0-1,0-1 0,0 1 1,5 1-1,-7-3-14,-1 0 0,1 0 0,0 0 0,0-1 0,0 1 0,0-1 1,0 1-1,0-1 0,0 0 0,0 1 0,0-1 0,0 0 0,0 0 0,0 0 0,0 0 0,0-1 0,0 1 0,0 0 0,0-1 0,0 1 0,0-1 0,0 1 1,-1-1-1,1 0 0,0 0 0,0 0 0,-1 0 0,1 0 0,-1 0 0,1 0 0,2-3 0,1-2 39,0-1 0,-1 0 0,0 0 0,0 0 0,-1 0 0,3-8 0,6-12 5,60-109-1802,-71 132 1072,0 0 1,1 0-1,-1 0 0,-1-1 0,1 1 0,-1-7 0,0 2-4519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0.5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2 450 8954,'0'0'3669,"0"-2"-3664,34-80 905,-3-11-238,-18 56-499,12-54-1,-20 51 6,0-64 0,-5 103 304,0 4-420,1 14-85,0 0 0,2-1-1,0 1 1,2-1 0,0 0 0,0 0-1,14 23 1,-14-29 19,0 0 1,1-1-1,0 0 0,1 0 0,0 0 1,1-1-1,0 0 0,1 0 0,0-1 1,0 1-1,1-2 0,20 12 1,-27-17-2,-1 1 0,1-1 0,0 0 1,0 0-1,0 0 0,0-1 0,0 1 1,0 0-1,0-1 0,0 0 0,0 0 1,0 0-1,0 0 0,0 0 0,0 0 1,0 0-1,0-1 0,0 0 0,0 1 1,4-3-1,-3 1 13,-1 0-1,0 0 1,0 0 0,1 0-1,-1-1 1,-1 0 0,1 1 0,0-1-1,-1 0 1,0 0 0,0 0-1,0 0 1,2-5 0,2-6 19,0 0 0,-2 0-1,0-1 1,-1 0 0,2-27 0,-4-58-147,1 92 128,1 11-28,-2-3 15,7 11-13,0 1 0,0-1 0,-2 1 0,1 1 0,-2-1 0,6 19 1,0-2 91,3 8 143,-2 1-1,-2 0 1,-1 1 0,-3 0-1,1 72 1,-6-65-26,0-20 26,0 1-1,-3-1 1,-8 48 0,8-66-168,-1-1 0,0 1 0,0-1 0,0 0 0,-1 0 0,0 0 0,-1 0 0,0 0 0,0-1 0,-1 0 0,0 0 0,0 0 0,0 0 0,-1-1 0,0 0 0,0 0 1,-12 5-1,10-6-18,0 0-1,-1-1 1,1 0 0,-1 0 0,0-1 0,1 0 0,-15 1 0,-73 0-9,74-3-41,21 0 11,0 0 0,0-1 0,0 1 0,1 0 0,-1-1 0,0 1 0,0-1-1,1 1 1,-1-1 0,0 0 0,1 0 0,-1 0 0,1 0 0,-1 0 0,1 0-1,0 0 1,-1 0 0,1 0 0,0 0 0,0-1 0,0 1 0,0 0 0,0-1-1,0 1 1,1 0 0,-1-1 0,0 1 0,1-1 0,0 1 0,-1-1 0,1-2 0,-1-1-21,0 0 0,1 0 1,-1 0-1,2 0 1,-1 0-1,0 0 1,1 0-1,0 0 0,4-9 1,-1 7-13,0 0 1,0 0 0,1 1-1,0 0 1,0 0 0,1 0-1,0 0 1,11-8-1,61-37-361,-78 50 400,67-36-1432,104-44 0,-161 77 926,-1 1 0,0-1 0,16-3 0,12 4-4253,-30 3-461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2.6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296 21 5737,'0'0'6807,"-19"-4"-6823,-2 0-1,10 1 19,0 0-1,-1 1 1,1 0 0,-1 1 0,1 0-1,-1 0 1,1 1 0,-16 2 0,22-1 21,0 0-1,0 0 1,0 1 0,1 0 0,-1 0 0,1 0 0,-1 0-1,1 0 1,0 1 0,0 0 0,0 0 0,1 0 0,-1 0-1,1 0 1,0 1 0,-5 5 0,0 2-9,0 0 1,1 1-1,1 0 0,-7 16 1,8-11-11,1 1 1,0-1-1,2 1 1,0 0 0,2 30-1,1-27-11,-1-20 2,0 0 1,0-1-1,0 1 1,0 0 0,0 0-1,1 0 1,-1-1-1,0 1 1,1 0-1,-1-1 1,1 1 0,-1 0-1,1 0 1,-1-1-1,1 1 1,-1-1-1,1 1 1,0 0-1,-1-1 1,1 1 0,0-1-1,0 1 1,-1-1-1,3 1 1,0 0-8,0 0 0,0 0 1,0-1-1,0 1 0,0 0 1,0-1-1,6 0 0,-4 1 10,0-2-1,0 1 0,0 0 0,-1-1 1,1 0-1,0 1 0,0-2 0,-1 1 1,1 0-1,6-4 0,-3-1 49,-1 0 0,0 0-1,-1 0 1,1-1 0,-2 0 0,1 0-1,5-10 1,2-5 6,12-30-1,-25 52-50,0-1-1,0 1 0,0-1 0,0 0 0,1 1 1,-1-1-1,0 1 0,0-1 0,1 1 0,-1-1 1,0 1-1,1-1 0,-1 1 0,0-1 0,1 1 1,-1-1-1,1 1 0,-1-1 0,1 1 0,-1 0 1,1-1-1,0 1 0,-1 0 0,1-1 0,-1 1 1,1 0-1,0 0 0,-1-1 0,1 1 0,0 0 1,-1 0-1,1 0 0,0 0 0,0 0 0,-1 0 1,1 0-1,0 0 0,-1 0 0,1 0 0,0 0 1,-1 0-1,1 1 0,0-1 0,-1 0 0,1 0 0,0 1 1,-1-1-1,1 0 0,-1 1 0,1-1 0,-1 0 1,1 1-1,-1-1 0,1 1 0,-1-1 0,1 0 1,-1 1-1,1 0 0,4 4 17,-1 0 0,0 0 1,0 0-1,4 8 0,3 7 179,-2 0 0,0 0-1,-2 1 1,9 41 0,-10-20 517,-1 68-1,-4-91-460,-1-9-54,0 0 0,0 0-1,-1 0 1,0 0 0,-5 15 0,5-23-155,0 1 0,0 0-1,-1-1 1,1 1 0,-1-1 0,0 0 0,0 1-1,0-1 1,0 0 0,0 0 0,0 0 0,-1 0-1,1-1 1,-1 1 0,1 0 0,-1-1 0,0 0-1,0 1 1,0-1 0,0 0 0,0 0-1,0-1 1,0 1 0,-6 0 0,-12 2 29,1-1 1,-1-1-1,-29-1 1,43 0-126,0-1 0,1 1 0,-1-1 0,1 0 1,-1-1-1,1 1 0,0-1 0,0 0 0,-1-1 0,2 1 1,-1-1-1,0 0 0,1 0 0,-9-7 0,12 7-173,0 0 0,1-1 0,0 1 1,0 0-1,0-1 0,0 1 0,1-1 0,-1 1 0,1-1 0,0 1 0,0-1 0,1 1 0,-1-1 1,1 1-1,0 0 0,0-1 0,2-4 0,0 5-152,-1 0 0,1 0 1,0 0-1,0 0 0,0 1 0,5-4 0,21-15-3314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3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81 6105,'0'0'5940,"17"20"-5880,50 60 60,-64-77-56,1 1-1,-1-1 0,-1 1 0,1 0 1,0 0-1,-1 0 0,0 0 0,0 0 1,-1 0-1,1 0 0,-1 0 1,1 9-1,2 7 640,-9-87 356,-1 34-1113,1 0-1,2-47 1,3 78 30,0 1 0,0-1 0,1 0 1,-1 0-1,0 0 0,1 1 0,0-1 0,0 0 0,-1 0 0,1 1 0,0-1 0,0 1 1,1-1-1,-1 1 0,0-1 0,1 1 0,-1 0 0,1-1 0,-1 1 0,1 0 0,-1 0 1,1 0-1,0 0 0,0 0 0,0 0 0,0 1 0,0-1 0,0 0 0,0 1 0,3-1 1,7-1-564,0 0 1,0 1-1,1 0 1,13 1 0,-15 1-228,14 0-1968,-4 9-2669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3.5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313 114 1320,'0'0'9412,"-26"-19"-9268,-79-56 94,100 72-184,0 0 0,0 0 1,-1 0-1,1 0 0,-8-2 0,-5 5 288,9 2-138,6-2-163,0 0 0,0 1 0,0 0 0,1-1 0,-1 1-1,0 0 1,0 0 0,1 0 0,-1 1 0,0-1 0,1 1 0,0-1 0,-1 1-1,1-1 1,0 1 0,0 0 0,0 0 0,0 0 0,-2 3 0,-3 4-42,1 0 0,0 1 1,-7 12-1,7-7 11,1 0 0,0 0-1,1 0 1,1 0 0,1 1-1,0-1 1,1 1 0,1-1 0,4 26-1,-4-40-7,0 1 0,1-1 0,-1 1 0,1-1 0,0 0-1,-1 1 1,1-1 0,0 0 0,0 1 0,0-1 0,0 0 0,0 0-1,0 1 1,0-1 0,1 0 0,-1 0 0,0 0 0,1-1-1,-1 1 1,1 0 0,-1 0 0,1-1 0,0 1 0,-1 0 0,1-1-1,0 0 1,-1 1 0,3-1 0,6 2-4,0-1 0,0-1 0,18 0 0,-14 0 7,-10 0-6,0-1-1,0 1 1,0-1 0,1 1-1,-1-1 1,0 0 0,0-1-1,0 1 1,-1-1-1,1 1 1,0-1 0,-1 0-1,1 0 1,-1 0 0,0-1-1,1 1 1,-1-1 0,-1 0-1,1 1 1,0-1-1,-1 0 1,0 0 0,0 0-1,0-1 1,0 1 0,0 0-1,-1-1 1,2-5 0,2-7-465,-1 1 1,-1-1 0,0 1-1,-2-1 1,0-18 0,-1 0-2038,0 7-1878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3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4 0 6105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2:14.8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93 624 2809,'0'3'7008,"-4"-26"-2110,-11-15-3430,-3-7-1538,13 21 84,-36-176-228,37 171 84,1 0 0,1 0-1,2 0 1,6-56 0,-5 80 93,0 1 0,0-1 0,0 0 0,1 1 0,0-1 0,0 1 0,0-1 0,0 1 0,1 0 0,-1 0 0,1 0 0,0 0 0,0 1 0,1-1 0,-1 1 0,1 0 0,0 0 0,0 0 0,0 0 0,0 1 0,0-1 0,0 1 0,1 0 0,-1 1 0,1-1 0,-1 1 0,1 0 0,0 0 0,0 0 0,-1 1 0,1-1 0,0 1 0,0 0 0,0 1 0,0-1 0,-1 1 0,1 0 0,0 0 0,5 2 0,-5-1 37,1 0 1,-1 0 0,0 0 0,0 0 0,0 1 0,0 0 0,-1 0 0,1 0 0,-1 0 0,0 1 0,0 0 0,0 0 0,0 0 0,5 8 0,-7-8 77,0 0-1,0-1 1,0 1-1,-1 0 1,0 0-1,0 0 1,0 0-1,0 1 1,0-1-1,-1 0 1,0 0 0,0 0-1,0 1 1,0-1-1,-1 0 1,0 0-1,0 0 1,0 0-1,0 0 1,-1 0-1,-2 6 1,1-5-5,0-1 1,0 0-1,-1-1 0,1 1 1,-1 0-1,0-1 0,1 0 1,-2 0-1,1 0 0,0 0 1,-1-1-1,1 0 0,-1 0 1,0 0-1,1 0 1,-6 1-1,-7 1-533,1 0 1,-1-1 0,-24 2-1,35-4 51,5-1 217,-1 0 0,0 1 0,1-1 0,-1 0 0,1 1 0,-1-1 1,0 0-1,1 0 0,-1 0 0,1-1 0,-1 1 0,1 0 0,-1-1 0,0 1 0,1-1 0,-1 1 0,1-1 0,0 0 0,-1 1 0,1-1 0,-1 0 1,1 0-1,0 0 0,0 0 0,0 0 0,-1 0 0,1-1 0,0 1 0,0 0 0,1 0 0,-1-1 0,0 1 0,-1-3 0,-5-45-5143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4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75 6105,'91'-67'4528,"-77"60"-2720,-9 10-1408,-6 11-634,1-14 360,-1 36-19,1-5-39,3 33 0,-2-54 58,1-1 0,0 1-1,1-1 1,0 1 0,1-1-1,0 0 1,9 14 0,-12-21-125,0-1 1,0 0 0,0 1 0,0-1-1,0 0 1,0 0 0,0 0 0,0 0-1,0 0 1,1 0 0,-1 0 0,0 0-1,1 0 1,-1 0 0,1 0 0,-1-1-1,1 1 1,0-1 0,-1 1-1,1-1 1,0 0 0,-1 1 0,1-1-1,0 0 1,0 0 0,-1 0 0,1 0-1,0 0 1,-1 0 0,1 0 0,0-1-1,-1 1 1,1-1 0,0 1 0,2-2-1,0 1-7,-1-1 0,1 0-1,-1 0 1,1-1-1,-1 1 1,0-1 0,0 1-1,0-1 1,-1 0 0,1 0-1,-1 0 1,0 0-1,3-5 1,4-12-41,-1-1-1,7-34 1,2-2-218,-17 57 269,0 0-1,0 0 1,0 1-1,0-1 1,0 0-1,0 0 1,0 0 0,1 0-1,-1 0 1,0 0-1,0 0 1,0 0-1,0 0 1,0 1-1,1-1 1,-1 0-1,0 0 1,0 0-1,0 0 1,0 0 0,1 0-1,-1 0 1,0 0-1,0 0 1,0 0-1,0 0 1,1 0-1,-1 0 1,0 0-1,0 0 1,0 0-1,0 0 1,1 0-1,-1-1 1,0 1 0,0 0-1,0 0 1,0 0-1,0 0 1,1 0-1,-1 0 1,0 0-1,0 0 1,0 0-1,0-1 1,0 1-1,0 0 1,0 0 0,1 0-1,-1 0 1,0 0-1,0-1 1,0 1-1,0 0 1,0 0-1,0 0 1,0 0-1,0 0 1,0-1-1,0 1 1,0 0 0,0 0-1,0 0 1,0 0-1,0 0 1,0-1-1,4 12-49,0 16-1374,1 36 1,-5-44-1327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4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4521,'0'0'5093,"7"24"-5066,23 72-3,-23-72 80,-6-29-62,0-1 0,0 0 0,0 0 0,1 1 0,-1-1 0,2 0 0,-1 1 0,1 0 0,0-1 0,0 1 0,1 0 0,-1 0 0,8-7 1,-7 9-57,-1-1 1,1 1 0,0 0-1,0 0 1,0 0 0,0 0-1,1 1 1,-1-1 0,1 1 0,0 0-1,0 0 1,0 0 0,0 1-1,0 0 1,0 0 0,0 0-1,9-1 1,-7 2 49,0 0 16,1 0-1,-1 0 1,1 1-1,-1 0 1,13 2-1,-17-2-42,-1 0 1,1 0-1,-1 1 1,1-1-1,-1 1 0,1-1 1,-1 1-1,0-1 0,0 1 1,0 0-1,0 0 0,0 0 1,-1 0-1,1 0 0,-1 0 1,1 0-1,-1 1 1,1 2-1,2 3-306,-1 1 1,-1 0-1,1 0 0,-2-1 0,1 1 1,-2 0-1,0 18 0,0-21-334,0 15-3100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5.0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118 516 2577,'0'0'9104,"-8"-22"-9155,-27-69 38,20 66 103,15 25-69,0-1 1,-1 1-1,1-1 1,-1 1-1,1 0 0,-1-1 1,0 1-1,1 0 0,-1-1 1,1 1-1,-1 0 1,0 0-1,1-1 0,-1 1 1,0 0-1,1 0 0,-1 0 1,0 0-1,1 0 0,-2 0 1,1 0 18,0 0 0,0 1 0,-1-1 0,1 1 0,0-1 0,0 1 0,0-1 0,0 1 0,1 0 0,-1 0 0,0-1 0,0 1 0,0 0 0,1 0 0,-1 0 0,0-1 0,1 1 0,-2 2 0,-2 8-30,-1-1 1,2 1-1,-1 0 0,2 0 0,-2 20 1,1 60-45,4-64 29,-2-25-1,1-1 0,0 1 0,0-1 0,0 1 0,0-1 0,1 1 0,-1 0 1,0-1-1,1 1 0,0-1 0,-1 1 0,1-1 0,0 0 0,0 1 0,-1-1 0,1 1 0,3 1 0,-2-2-3,0 0 0,0 0-1,0 0 1,1 0-1,-1-1 1,0 1-1,1-1 1,-1 1-1,0-1 1,1 0-1,-1 0 1,1 0 0,3 0-1,-3 0 16,0-1 1,0 0-1,1 0 1,-1 0-1,0 0 0,0 0 1,0 0-1,0-1 1,-1 1-1,1-1 0,0 1 1,-1-1-1,1 0 0,-1 0 1,0 0-1,1 0 1,-1-1-1,-1 1 0,1 0 1,3-6-1,5-8 32,-1 0 1,8-20-1,-14 31-40,7-20-26,-2-1 0,0 0 1,-2 1-1,4-49 0,-9-107-400,-1 164 469,-2 1 0,0 0-1,-1-1 1,-1 1 0,0 0 0,-14-29-1,9 32 758,8 11 206,1 6-290,-1 59-136,4 0 1,14 72 0,-3-59-477,11 50 123,-20-111-668,0 1 0,1-1 0,1 1 0,1-2 0,15 24 0,-8-21-2251,-4-12-1428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5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8570,'0'0'4073,"49"182"-3945,-34-142-112,4-2 0,-9-6 0,0-6-8,0-3 8,-10-6-16,0-3-144,0-2-544,0-3-593,0-4-895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6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4 150 6969,'0'0'6122,"157"-54"-5426,-107 42-200,-6-2-192,1 2-104,-1 0-136,-10 1-64,1-1-8,-5 4-600,-1-1-920,-9 6-1065,-10 0-2560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6.5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3777,'0'0'7772,"21"12"-7298,67 39 0,-82-47-318,0-1-1,0 1 1,0 0 0,0 1-1,-1-1 1,0 1-1,0 0 1,5 6-1,-2-1 1902,-7-11-2009,-1 0 0,0-1 1,0 1-1,0-1 0,0 1 0,0-1 0,0 1 0,0 0 1,0-1-1,-1 1 0,1-1 0,-1 1 0,1 0 1,-1-1-1,0 0 0,-20-26-52,18 24-35,0 1 0,0-1 0,0 0 0,0 0 0,0 0 0,1 0 0,0-1 0,0 1 0,1 0 0,-1-1 0,1 1 0,-1-8 0,4 11-31,0 0 0,0 0 0,1 0 0,-1 0 0,0 0 1,0 1-1,1-1 0,-1 1 0,1-1 0,-1 1 0,1 0 0,-1 0 0,3 0 0,-5 0 58,112-1-5365,-91 1 2364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7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1816,'0'0'10755,"7"10"-10674,74 101 2276,-80-110-2343,0 1 0,0-1 0,1 0 1,-1 1-1,0-1 0,0 0 1,1 0-1,-1 0 0,1 0 1,-1 0-1,1 0 0,0 0 0,-1 0 1,1-1-1,0 1 0,0 0 1,-1-1-1,1 1 0,0-1 1,0 0-1,0 0 0,0 1 0,0-1 1,-1 0-1,1 0 0,0-1 1,0 1-1,0 0 0,0 0 1,3-2-1,-2 1-7,1 0 0,-1-1 1,0 1-1,0-1 0,0 0 0,0 0 1,0 0-1,0 0 0,0 0 0,-1 0 1,1-1-1,-1 1 0,0-1 0,3-4 1,39-87-76,-44 94 68,0-1 0,0 1-1,1-1 1,-1 1 0,0-1 0,0 1 0,1-1 0,-1 1 0,1-1 0,-1 1 0,1-1 0,-1 1 0,1 0 0,-1-1 0,1 1 0,-1 0 0,1-1 0,-1 1 0,1 0 0,1-1 0,6 7 87,2 19 82,-9-22-176,35 122-815,-27-118-5160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7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2921,'0'0'10779,"10"29"-10124,33 93-310,-25-72-225,3 6 405,-2 1 0,14 86-1,-26-109-477,0 13-1813,-7-45 11,-3-2-892,-13 0-1401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7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84 8362,'0'0'6873,"256"-55"-6873,-212 44-8,-9 2-384,-5 3-448,-1 6-664,-4-3-873,-10 3-1496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8.2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16 292 5945,'0'0'8146,"32"-18"-7694,97-58-146,-125 74-286,0 0 0,0-1 0,-1 0 0,1 0 1,-1 0-1,0 0 0,0 0 0,-1 0 1,5-6-1,-7 7-5,1 1-1,-1-1 1,1 0-1,-1 1 1,0-1 0,0 1-1,0-1 1,0 0 0,0 1-1,0-1 1,0 0 0,-1-1-1,0-8 78,1 5-59,0-1-1,-1 0 1,0 1 0,0-1 0,0 1 0,-1-1 0,0 1 0,-1 0 0,-5-11 0,5 13-32,0 0 0,0 0 0,-1 1 1,1-1-1,-1 1 0,0 0 0,0 0 0,0 0 0,-1 0 1,1 0-1,-1 1 0,0 0 0,0 0 0,-8-3 0,10 4 2,1 0-1,-1 0 0,1 0 1,-1 1-1,1-1 0,-1 1 0,1-1 1,-1 1-1,0 0 0,1 0 1,-1 0-1,1 0 0,-1 0 1,0 0-1,1 1 0,-1-1 0,1 1 1,-1-1-1,1 1 0,-1 0 1,1 0-1,-1 0 0,1 0 1,-4 2-1,3 1-23,-1 1 1,0-1 0,1 0-1,0 1 1,0-1-1,0 1 1,1 0-1,0 0 1,-2 8 0,-3 9 35,0 1 0,3 0 0,-4 38 0,7 71 715,1-74-227,1-31-262,1 0-1,2-1 1,0 1-1,3 0 0,0-1 1,17 37-1,-24-63-237,0 0 0,1 1 0,-1-1 0,0 0 0,0 0 0,1 0-1,-1 1 1,0-1 0,1 0 0,-1 0 0,0 0 0,0 0 0,1 0 0,-1 0 0,0 0-1,1 0 1,-1 0 0,0 0 0,1 0 0,-1 0 0,0 0 0,1 0 0,-1 0 0,0 0-1,1 0 1,-1 0 0,0 0 0,1 0 0,-1 0 0,0 0 0,0 0 0,1-1-1,-1 1 1,0 0 0,1 0 0,-1 0 0,0-1 0,0 1 0,0 0 0,1 0 0,-1 0-1,0-1 1,38-38 21,-28 27-27,0 1 0,2 0 0,16-13 0,-18 17-13,-1 0 0,2 1 0,-1 0 0,1 1 0,0 0-1,0 0 1,1 1 0,0 0 0,-1 1 0,1 0 0,1 1-1,-1 0 1,0 0 0,1 1 0,-1 1 0,1 0 0,18 1 0,-24 1 40,0-1 0,0 1 0,0 0 0,0 0 0,0 0 0,-1 1 0,1 0 0,-1 0 1,11 8-1,7 6 184,23 21 1,-9-7-107,-31-26-120,0 0 0,0 0 1,16 7-1,-21-11-55,0-1-1,0 1 1,0 0-1,0 0 0,0-1 1,0 1-1,1-1 1,-1 0-1,0 1 1,1-1-1,-1 0 1,0 0-1,0 0 1,1 0-1,-1-1 1,0 1-1,0 0 1,1-1-1,-1 0 0,0 1 1,4-3-1,1-2-563,0-1-1,0 0 0,0 0 0,-1-1 1,0 1-1,-1-1 0,0 0 1,0 0-1,5-12 0,12-35-6226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2:15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11707,'0'6'2064,"0"5"-1720,0 11-296,9 18 352,0 18-16,1 15-192,-1 9-40,-3-1 200,-9 3-32,3-11-80,-3-6-47,0-11-145,0-8-48,3-6-313,3-8-951,3-12-1360,28 0-2225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3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354 0 2529,'0'0'12141,"-8"4"-11981,-54 28 129,0 2 1766,-49 31-509,99-56-1506,0-1-1,0 2 1,1 0-1,1 0 0,0 1 1,-12 16-1,19-22-53,0 1 0,0 0 0,0 0 0,1 0 0,0 0 0,1 0 0,-1 1 0,2-1 0,-1 0 0,1 1 0,0-1 0,0 1 0,2 8 0,-1-13-24,0 1 0,0 0-1,0-1 1,0 1 0,0-1 0,1 0-1,-1 1 1,1-1 0,0 0 0,0 0-1,0 0 1,0 0 0,0 0 0,1 0 0,-1 0-1,1-1 1,-1 1 0,5 1 0,6 3-429,0 0 0,23 6 0,-33-11 374,15 4-551,-1-1 1,1-1-1,0-1 1,1 0 0,-1-1-1,25 0 1,-17-1-553,29 0-2434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3.5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208 51 8618,'0'0'3725,"-13"-8"-3321,-40-25 147,51 32-504,1 0 1,-1 0 0,1 0-1,-1 0 1,0 0 0,0 1-1,1-1 1,-1 0 0,0 1-1,0-1 1,0 1 0,0 0-1,0-1 1,0 1 0,0 0-1,0 0 1,0 0 0,0 0-1,-2 1 1,-3 0 163,3-1-189,1 1 0,-1 0 0,0-1 0,1 1 0,-1 0 0,1 1 0,-1-1 0,1 1 0,-1-1 0,1 1 0,0 0 0,0 0 0,0 0 0,0 0 0,1 0 0,-1 1 0,1-1 0,-1 1 0,1-1 0,0 1 0,-2 5 0,-1-2-44,2 1 0,-1 0 0,1 1 0,1-1 0,0 0 0,0 1 0,0-1 0,0 10 0,2-11 22,-1 4-5,0 1 1,1-1-1,1 1 1,0-1-1,3 12 1,-3-20 3,0 1 0,0 0 0,0-1 0,0 1 0,1 0 0,-1-1 0,1 0 0,0 1 0,0-1 0,0 0 0,0 0 0,1 0 0,-1 0 0,0 0 1,1 0-1,0-1 0,-1 1 0,1-1 0,0 1 0,0-1 0,0 0 0,0 0 0,6 1 0,-1 0-11,-1-1 1,1 0 0,0 0-1,0 0 1,13-2-1,-18 1 8,1 0-1,0 0 0,0-1 1,-1 0-1,1 0 0,0 0 0,-1 0 1,1 0-1,-1 0 0,0-1 0,1 0 1,-1 1-1,5-5 0,-2 1-147,0-1 0,0 0 0,-1 0 0,0 0 0,-1 0 0,0-1 0,0 1 0,5-13-1,-5 7-360,0-1 0,0 1-1,-2-1 1,1-14 0,-2 11-2185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3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2 0 7602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4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7602,'150'27'1053,"-147"-26"-1001,0-1-1,-1 1 0,1 0 1,0 0-1,0 0 0,0 1 1,4 2-1,-7-4-28,1 1 1,-1-1-1,1 1 0,-1-1 1,1 1-1,-1 0 0,0-1 1,1 1-1,-1-1 0,0 1 1,1 0-1,-1-1 0,0 1 1,0 1-1,0-2-13,4 18 630,25 91 1535,-28-107-649,1-6-1008,1-10-787,-2 8 405,1-4-122,0-1-1,2 1 1,-1-1-1,2 1 1,-1 0-1,1 1 1,1-1-1,11-13 1,-17 22-6,1 0 0,0 0 0,-1 1 0,1-1 0,0 0 0,0 1 0,-1-1 0,1 0 0,0 1 0,0-1 1,0 1-1,0-1 0,0 1 0,0 0 0,0-1 0,0 1 0,0 0 0,0-1 0,0 1 0,0 0 0,0 0 0,0 0 1,0 0-1,1 0 0,-1 0 0,0 0 0,0 0 0,0 0 0,0 1 0,0-1 0,0 0 0,0 1 0,0-1 0,0 0 0,0 1 1,0-1-1,0 1 0,0 0 0,0-1 0,-1 1 0,1-1 0,1 2 0,3 3 156,0 0-1,0 1 1,0-1 0,5 11-1,-6-10-115,-3-5-51,-1-1 0,0 0-1,0 0 1,0 1 0,1-1-1,-1 0 1,0 0 0,0 0-1,0 1 1,1-1 0,-1 0-1,0 0 1,1 0 0,-1 0-1,0 0 1,0 0 0,1 1 0,-1-1-1,0 0 1,1 0 0,-1 0-1,0 0 1,1 0 0,-1 0-1,0 0 1,1 0 0,-1 0-1,0 0 1,0 0 0,1 0-1,-1 0 1,0-1 0,1 1-1,-1 0 1,0 0 0,1 0-1,-1 0 1,0 0 0,0 0-1,1-1 1,-1 1 0,0 0-1,10-9-227,-4 1 221,2-2 74,1-1-1,0 1 0,11-9 0,-17 17-62,-1 0 0,1 0-1,-1 0 1,1 0 0,-1 1-1,1-1 1,0 1 0,0-1-1,0 1 1,0 0-1,0 0 1,0 0 0,1 1-1,-1-1 1,0 1 0,0-1-1,1 1 1,-1 0 0,0 0-1,4 0 1,-5 1 32,0 0 0,-1-1-1,1 1 1,0 0 0,-1 0 0,1 0 0,-1 0 0,1 0-1,-1 0 1,0 0 0,1 1 0,-1-1 0,0 0 0,0 1-1,0-1 1,0 0 0,0 3 0,15 28 269,-15-29-272,21 55 83,-8-20-1818,1-1-4433,-8-22 64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4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52 453 5777,'0'0'8685,"-1"-16"-8503,1 0-145,0-8 20,-2-1 0,-7-34 1,-5 3 376,6 25 566,1-1-1,-4-63 0,12 92-1007,-1 0 0,1 0 0,0 0 1,0 0-1,0 1 0,0-1 0,1 0 0,-1 0 0,1 1 0,0-1 0,0 0 0,0 1 0,0 0 0,0-1 0,1 1 0,-1 0 0,1 0 0,0 0 1,0 0-1,0 0 0,4-1 0,8-5-29,1 2 1,32-11 0,-45 16 39,7-1 22,-1-1 0,1 1 0,0 1 0,0-1 0,19 1 0,-28 1-13,-1 1 0,0-1 1,1 0-1,-1 1 1,1-1-1,-1 1 0,0-1 1,0 0-1,1 1 0,-1-1 1,0 1-1,0-1 1,0 1-1,1-1 0,-1 1 1,0-1-1,0 1 1,0-1-1,0 0 0,0 1 1,0-1-1,0 1 1,0-1-1,-1 2 0,1-2 15,0 9 58,1-4-23,-1-1-1,-1 1 0,-1 8 1,2-11-59,-1-1 1,1 1-1,-1-1 1,0 1-1,1-1 1,-1 1-1,0-1 1,0 0-1,-1 1 1,1-1 0,0 0-1,0 0 1,-1 1-1,-2 1 1,-2 0-128,0 0 0,-1 0 1,1 0-1,-1 0 0,0-1 1,0 0-1,0 0 0,0-1 1,-9 2-1,-7-1-3554,-36-1 0,46-1 1398,-6 0-2889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5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 0 3881,'0'0'8598,"11"6"-8304,36 18 180,-41-20-242,-1-1 0,0 1 0,0 0 0,0 0 0,-1 0 0,1 0 0,-1 1 0,0-1 0,-1 1 0,1 0 0,4 9 0,-2-3-42,-3-6-27,1 1-1,-1-1 1,-1 1 0,1 0 0,-1 0 0,0 0 0,0 0-1,-1 0 1,0 8 0,-14-14 104,-2-1-302,0 0 0,-27-6 0,27 4 19,-1 1 0,-28-2 0,30 4 21,-16 0-44,29 0 22,0 0 0,-1 0 0,1 1-1,0-1 1,-1 0 0,1 1 0,0-1 0,-1 1 0,1-1 0,0 1 0,0-1 0,0 1 0,0 0-1,0 0 1,0 0 0,0-1 0,-2 3 0,1 1-1,-1 1 0,1-1-1,0 0 1,1 1 0,-1 0 0,1-1 0,0 1-1,0 0 1,1-1 0,-1 1 0,1 0 0,1 6-1,-1-3 15,0-6-14,1 0 0,-1 0 1,1 0-1,-1 0 1,1 1-1,0-1 0,0 0 1,0 0-1,0 0 0,0 0 1,0-1-1,1 1 0,-1 0 1,1 0-1,-1-1 1,1 1-1,0-1 0,0 1 1,0-1-1,0 0 0,0 1 1,0-1-1,0 0 0,1 0 1,-1 0-1,0-1 1,4 2-1,1 0-51,0 0 0,0-1 0,0 0 0,0 0 1,0-1-1,1 1 0,-1-1 0,13-2 0,-17 2-1,1-1-1,-1 0 1,0 0-1,1-1 1,-1 1-1,0-1 1,0 1-1,0-1 1,0 0-1,0 0 1,-1 0-1,1 0 1,-1 0-1,1 0 1,-1-1-1,0 1 0,0-1 1,3-4-1,0-3-726,0 1 0,0-1 0,-1 0 0,3-11 0,-1-4-3575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5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8482,'0'0'4699,"14"7"-4346,43 25 269,-52-29-410,0 1-1,0 0 0,-1 0 1,0 0-1,1 0 0,-2 1 1,1-1-1,-1 1 0,1 0 0,-1 0 1,-1 0-1,1 0 0,2 11 1,3 3 238,-6-14-361,-1-3-62,0 0 1,0 0-1,0 0 1,0 0-1,0 1 1,0 3-1,-1-5 870,-1-12-137,0 6-747,0 0 1,-1 1-1,0-1 1,0 1-1,0-1 1,0 1-1,-7-7 1,5 5-65,1 0 0,-1 0 1,-2-7-1,3 5-155,1-1 0,0 1-1,1 0 1,0-1 0,0-11 0,1 20 123,0-1 0,1 0 1,-1 0-1,0 0 1,0 1-1,1-1 1,-1 0-1,0 0 0,1 1 1,-1-1-1,1 0 1,-1 1-1,1-1 1,0 0-1,-1 1 1,1-1-1,0 1 0,-1-1 1,1 1-1,0-1 1,0 1-1,-1-1 1,1 1-1,0-1 0,0 1 1,2-1-1,27-4-1891,-27 4 1630,58-2-5827,-39 2-1113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6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89 5433,'0'0'7190,"16"-3"-6929,52-13 103,-66 16-318,0-1 0,0 1 0,-1-1 0,1 1 0,-1-1 0,1 0 1,0 1-1,-1-1 0,1 0 0,-1 0 0,0 0 0,1 0 0,-1 0 0,2-2 0,-3 3 14,0-1 1,1 0 0,-1 0-1,0 1 1,0-1-1,0 0 1,0 0-1,1 0 1,-1 1-1,0-1 1,-1 0-1,1 0 1,0 0-1,0-1 1,-1-5 370,1 3-178,0 1-147,0 1-1,0-1 1,0 1-1,-1-1 1,1 1-1,0 0 1,-2-4-1,1 6-89,1-1-1,0 0 0,-1 1 1,0-1-1,1 1 1,-1-1-1,1 0 1,-1 1-1,0-1 0,1 1 1,-1-1-1,0 1 1,0 0-1,0-1 1,1 1-1,-1 0 0,0-1 1,0 1-1,0 0 1,0 0-1,0 0 0,0-1 1,1 1-1,-1 0 1,0 0-1,-2 1 1,-1-1-21,1 0 1,-1 1-1,1 0 1,0 0-1,-1 0 1,1 0 0,0 0-1,0 0 1,-1 1-1,1 0 1,0-1-1,1 1 1,-1 0-1,0 0 1,1 0 0,-1 1-1,1-1 1,0 0-1,0 1 1,0-1-1,-3 6 1,1-2 35,0 0 0,1 0 1,0 1-1,1-1 0,0 0 0,0 1 1,0-1-1,1 1 0,0 8 0,0-10 9,1-1 1,1 0-1,-1 0 0,1 0 0,-1 1 0,1-1 1,3 6-1,-3-8-36,1 0 0,-1 0 0,1 0 0,-1 0 1,1-1-1,0 1 0,0 0 0,0-1 0,0 1 0,0-1 1,0 0-1,1 1 0,-1-1 0,0 0 0,4 1 0,3 1-94,1 0 0,-1 0 0,1-1 1,0 0-1,0-1 0,0 0 0,0 0 0,19-1 0,-23 0-361,0-1 1,0 1-1,0-1 1,-1 0-1,1-1 1,-1 1-1,1-1 1,-1 0-1,1 0 1,-1 0-1,0-1 0,0 1 1,0-1-1,-1 0 1,1-1-1,4-4 1,6-11-6756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7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 5921,'0'0'8034,"9"16"-7723,28 56-139,-33-63-115,1-1 1,1 1-1,0 0 1,12 13-1,-6-9 219,-10-10-151,0-1 0,0 0 0,1 0 0,-1 0 0,1 0 0,-1-1 0,1 1 0,5 2 0,-7-4-71,0 1 0,1-1 0,-1 1-1,0-1 1,1 1 0,-1-1 0,1 0-1,-1 0 1,1 0 0,-1 0 0,1 0 0,-1 0-1,1 0 1,-1 0 0,1 0 0,-1-1 0,0 1-1,1 0 1,-1-1 0,1 1 0,-1-1-1,0 0 1,2 0 0,10-8 183,-1-1-1,0 0 1,-1-1-1,18-21 1,-14 14-144,-3 6-200,-2 0-1,0-1 1,0 0 0,-2 0-1,0-1 1,10-23-1,-17 33-644,0-1 0,0 0 0,-1 0 0,0-7 0,0 10-338,0-3-3247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7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9570,'0'0'5347,"13"14"-4389,43 43-93,-24-23 130,-26-27-802,0 0-1,0 0 0,1-1 0,0 0 0,1 0 0,0 0 0,13 7 0,-18-12-203,-1 0 0,1 1 0,0-1 0,0-1 0,0 1 0,4 0 0,-6 0-28,0-1 0,0 0 0,0 0-1,0 0 1,0 0 0,0 0 0,1 0-1,-1 0 1,0 0 0,0 0 0,0-1-1,0 1 1,0 0 0,0-1 0,0 1-1,0 0 1,0-1 0,0 1 0,0-1-1,0 0 1,1 0 0,3-5-331,0 1 0,6-12 0,6-6-951,20-21-5579,-24 26 692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1090 114 3001,'0'0'5305,"0"-6"-4842,0 4-410,0 0 0,0 0 0,0-1 0,0 2 0,0-1 0,0 0 0,0 0 0,0 0 0,-1 0 0,0 1 0,1-2 0,-1 1 0,0 1 0,0-1 0,0 1 0,1-2 0,-1 2 0,0 0 0,-3-2 0,1-2 113,-1 2 0,-1 0-1,0 0 1,1 1 0,0-1-1,-6-1 1,-23-9 159,0 3 0,0 1-1,-1 2 1,-41-1 0,-136 13 729,184-1-1004,1 2 0,0 1 0,1 2 0,-1 1 0,1 2 1,-44 29-1,45-22-39,-41 42 0,37-35-7,17-14 21,0 3 0,1-1 0,0 1 0,0 1 0,1 0 0,0 1 0,2 0 0,-13 33 0,10-24-35,-63 135 114,39-91 162,27-60-248,1 1 1,0 0-1,1 0 0,0 1 1,0-1-1,1 2 0,0-1 1,1 1-1,0 0 0,0-1 1,1 2-1,-2 22 0,-2 198 422,1-45 135,5-177-552,0 1 0,1-1 1,0 1-1,0 0 0,0-1 0,2 0 0,-1 0 1,1-1-1,0 2 0,1-2 0,0 1 0,0-2 1,1 2-1,1-2 0,-1 0 0,1-1 0,9 14 0,5 7 8,3-2 0,-1 0-1,2-3 1,0-1-1,1-1 1,39 27-1,-22-24 14,0-2 0,1-2-1,73 22 1,10-14 21,0-7 0,139 1 1,95-24 60,-283-7-52,101-27-1,-152 26-30,-1 0 0,0-3-1,0 0 1,0-2-1,-1-1 1,-1-2 0,39-36-1,-51 41-4,0-2-1,-1 1 0,1-2 1,-2-1-1,0 0 0,0 1 1,-1-2-1,0 0 0,-1 0 1,-1-2-1,0 0 0,0 1 1,4-29-1,-2 0 14,-2-1 0,-1-1 0,-3 0 0,-1-57 0,-2 89-40,0 0 0,-1 0 0,-1 0 0,0 0-1,0 1 1,-2-1 0,1 1 0,-1 0 0,-1 2 0,0-2 0,-1 1 0,-13-22 0,-13-16 25,-64-77 0,81 109-33,-47-56 206,-3 3 1,-2 5-1,-2 3 0,-3 4 0,-150-91 0,161 115-137,22 12-308,-1 1 0,-73-27 0,100 47-247,1 0 0,-1 1 0,0 2 0,0 0 0,-1 1 1,2 0-1,-1 1 0,0 1 0,0 1 0,0 1 0,1 0 1,-25 14-1,-28 26-3637,-3 5-4275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1871 485 1120,'0'0'5383,"-4"-3"-4734,-14-12-259,8 2 3206,4 4-3246,-13-31 0,6 9-184,0 10-76,-1-1 1,0 3 0,-1-2-1,-1 3 1,0 1-1,0 0 1,-2 1-1,1 1 1,-23-14-1,2 9 134,1 0-1,-2 3 1,-71-18-1,-2 4-35,-2 7 0,-182-7 0,277 31-150,-11-1-23,0 2 1,-1 1-1,1 3 0,-47 13 1,18 5 8,-91 51 1,132-62-31,0 0 0,0 1 0,1 2 0,1 0 0,-1 2 0,2 0 1,0 1-1,-25 40 0,-16 35 15,18-32 82,-63 133 1,88-162-81,2 2 1,1 0 0,1 0-1,1 0 1,1 2-1,-6 70 1,3 219 198,10-287-178,2-21-27,-1 1 1,1-1 0,1 1-1,0-1 1,1 0 0,1-1 0,0 0-1,0 0 1,1 0 0,1 0 0,13 23-1,1-2 5,1-1-1,1-2 1,35 40-1,-23-34 0,1-2 0,2-3 0,0-2-1,2-2 1,1-4 0,0 0 0,2-3 0,0-4-1,80 26 1,-54-28 30,1-4 1,0-4-1,1-4 0,94-8 0,-138-2 20,0 0-1,1-2 1,-1-2-1,44-21 0,-53 20 24,-1 0 0,0-2 0,-1-1 0,0 0 0,1-2 0,-2-1 0,25-31 0,186-304 909,-199 305-901,25-55 0,-45 84 20,0-1 0,0 0 1,-2-2-1,0 1 0,0 0 0,-1 0 1,2-23-1,-4 23 33,4-37 72,2-79 0,-6 4-176,0-78 92,-4 193-194,0-1 0,-2 1 0,2 0 0,-2 2 1,-1-2-1,0 1 0,0-1 0,0 3 0,-1-2 0,-1 2 1,0-1-1,0 0 0,-1 2 0,0 1 0,0-2 1,-1 2-1,0 1 0,-1 0 0,1 1 0,-1 0 0,0 0 1,-1 1-1,0 1 0,1 1 0,-1 0 0,-21-5 0,-161-6-4938,88 16-899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2:15.5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24 254 8810,'57'-46'3342,"-42"36"-3181,0-1 0,-1-1 0,-1 0 0,0-1 0,20-26-1,-31 35-14,0 0 0,0 0-1,-1 0 1,1 0-1,-1 0 1,0 0-1,0 0 1,-1 0-1,1 0 1,-1 0-1,0 0 1,0 0-1,0-1 1,-1 1-1,1 0 1,-1 0-1,0 0 1,0 0-1,-1 0 1,1 0-1,-1 0 1,0 1-1,0-1 1,0 0-1,-3-3 1,4 6-119,0 1 0,0-1 0,0 1 0,0-1 1,0 1-1,0 0 0,0 0 0,0-1 0,0 1 0,0 0 0,0 0 0,0 0 1,0 0-1,0 0 0,0 0 0,1 1 0,-1-1 0,0 0 0,0 0 0,0 1 1,0-1-1,0 0 0,0 1 0,0-1 0,0 1 0,1-1 0,-1 1 0,0 0 0,0-1 1,1 1-1,-1 0 0,0-1 0,1 1 0,-1 0 0,0 1 0,-28 30-37,27-31 33,-13 18-9,1 0 0,1 1 0,1 0-1,0 1 1,2 1 0,0-1 0,-10 36-1,18-48-29,0 0 0,0 1 0,1-1 0,0 1 0,1-1 0,0 1 0,1 0-1,0-1 1,3 14 0,-2-16-55,0-1 0,0 1 0,1-1 0,0 0 0,0 0 0,1 0 0,0 0-1,0-1 1,0 1 0,1-1 0,0 0 0,-1 0 0,2-1 0,8 7 0,-7-7-288,0 0 0,0 0 0,0 0 0,1-1 0,0 0 0,-1 0 0,1-1 0,0 0 0,1 0 0,-1-1 0,0 0 0,0-1 1,0 0-1,1 0 0,-1 0 0,0-1 0,0-1 0,13-3 0,60-10-2336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7.7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8346,'0'0'7305,"34"94"-6801,-31-73-191,0 0-217,0-5-96,-3-1-96,3-7-521,-3-6-1047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8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9338,'0'0'4929,"0"4"-11154,0 1 391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8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53 8514,'170'-49'2396,"-167"48"-2283,1 1-1,0-1 1,0 0-1,0 1 0,0-1 1,4 1-1,-7 0-90,-1 0 0,1 0 0,-1 0 0,0 0 0,1 1 0,-1-1 0,0 0 0,1 0 0,-1 0 0,0 0 0,1 0 0,-1 1 0,0-1 0,0 0 0,1 0 0,-1 0 0,0 1 0,0-1 0,1 0 0,-1 0-1,0 1 1,0-1 0,0 0 0,1 1 0,-1-1 0,0 1 0,0-1-20,20 40 984,-1 2-1,-3 0 1,-2 1 0,-2 0 0,6 57 0,-8-24-2092,-9-72 921,0-3-1243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9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3 146 8490,'0'0'5170,"29"1"-4368,97 2-75,-31-2 648,-87-2-1210,-1 1 1,1-1 0,-1 0 0,0-1 0,0 0 0,0 0 0,0 0 0,0-1 0,0 0 0,0 0 0,-1 0-1,11-8 1,-13 9-140,0-2-1,0 1 0,0 0 0,-1-1 0,0 1 0,0-1 0,0 0 0,0 0 0,0 0 0,-1 0 1,0 0-1,0 0 0,0-1 0,-1 1 0,0-1 0,0 1 0,0-1 0,0-6 0,-1 9-25,1 0-1,-1-1 1,0 1 0,-1 0-1,1-1 1,0 1-1,-1 0 1,0 0-1,-1-5 1,1 6 1,0 0 0,0 1 1,-1-1-1,1 0 1,0 0-1,0 1 0,0-1 1,-1 1-1,1-1 0,0 1 1,-1-1-1,1 1 0,0 0 1,-1 0-1,1-1 1,-1 1-1,1 0 0,0 0 1,-1 0-1,1 0 0,-2 1 1,0-1-21,0 0 0,1 0 0,-1 0 0,0 0 0,1 1 0,-1 0 0,0-1 0,1 1 0,-1 0 0,1 0-1,-1 0 1,1 0 0,0 0 0,-4 3 0,1 0-18,0 0 1,1 0-1,0 1 0,0-1 0,-4 8 0,-3 5 64,1 1 0,1 0-1,1 0 1,0 0 0,2 1 0,-7 35 0,6-8 536,0 81 0,7-127-461,2-2-643,0 0 445,-1 1 1,1-1 0,0 0 0,0 1 0,0-1 0,0 0 0,0 1 0,1 0 0,-1 0 0,0-1 0,1 1 0,-1 0 0,5 0 0,-1-1 117,-1 0 0,1 1 1,0 0-1,0 0 0,10 0 0,-15 1 1516,-1-13-1742,0 11 190,1-1 1,-1 0-1,1 0 1,0 0-1,0 0 0,0 0 1,0 0-1,1 1 1,-1-1-1,1 0 1,0 1-1,0-1 0,0 1 1,0 0-1,0-1 1,0 1-1,6-3 1,-5 2 7,1 1 0,-1 0 1,1 0-1,0 0 1,0 0-1,0 0 0,0 1 1,0 0-1,1 0 1,-1 0-1,0 0 0,1 0 1,7 0-1,-7 1 44,1 1-1,0-1 1,0 1 0,0 0-1,-1 0 1,1 0 0,0 1-1,-1-1 1,0 1 0,1 1-1,-1-1 1,0 0 0,0 1-1,0 0 1,-1 0 0,6 5-1,25 20 519,-22-17-265,0 0 0,1-1-1,1 0 1,16 8 0,-28-17-311,-1 0 1,1 1-1,0-1 1,-1 0-1,1-1 1,0 1-1,0 0 1,0-1-1,0 1 0,-1-1 1,1 0-1,0 0 1,0 0-1,0 0 1,0 0-1,0 0 1,0-1-1,0 1 1,0-1-1,0 0 0,-1 0 1,1 0-1,0 0 1,-1 0-1,1 0 1,-1-1-1,1 1 1,-1-1-1,0 0 0,4-3 1,2-3-297,0-1 0,-1 0 1,0 0-1,-1-1 0,8-15 1,-13 22 246,25-49-3085,-9-1-3927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1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0 2985,'0'0'10232,"-2"0"-9991,0 0-61,0 0 0,0 0 1,0 0-1,1 0 0,-1 1 1,0-1-1,0 0 1,0 1-1,1-1 0,-1 1 1,-2 0-1,-5 5 87,0-1-1,0 1 1,1-1 0,0 2-1,1-1 1,0 1 0,0 0 0,1 0-1,0 0 1,1 1 0,0-1-1,-5 12 1,4-4-198,0-1 0,2 1 0,0 0 0,1 0 0,1 0 0,1 17 0,0-12-51,1 16 6,1-31-42,0 0 0,0 1 0,0-1 0,4 9 0,1-3-398,1 1 0,9 11 0,-11-17-1203,-1-1 0,1 0 0,8 6 0,-10-9-1807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1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7522,'0'0'4301,"10"0"-3969,46-1 869,-54 1-1059,0 0 0,-1 1 0,1-1 0,0 0 0,0 1-1,0-1 1,-1 1 0,1-1 0,0 1 0,-1-1 0,1 1 0,-1 0 0,1 0-1,-1 0 1,1-1 0,0 2 0,3 2 99,0 0 0,6 9 1,-9-11-225,-1 0 37,1-1 1,-1 1-1,0 0 1,0 0-1,0 0 0,0 0 1,0-1-1,-1 1 1,1 0-1,-1 4 1,-3-6 178,-93-2-409,94 2 170,1 0 0,-1 0 0,1 0 0,-1 1 0,1-1 0,-1 0 0,1 1 0,0-1 0,-1 1 1,1-1-1,0 1 0,-1-1 0,1 1 0,0 0 0,0-1 0,0 1 0,0 0 0,0 0 0,0 0 0,0 0 0,0 0 0,0 0 0,0 0 0,1 0 0,-1 0 0,1 0 0,-1 0 1,1 0-1,-1 1 0,-1 3-2,1 0 0,0 0 0,0 1 0,0 8 1,1-13 4,1-1 1,-1 1-1,0-1 1,0 0-1,1 1 1,-1-1-1,0 0 1,1 1-1,-1-1 1,1 0-1,-1 1 1,0-1-1,1 0 1,-1 0-1,1 1 1,-1-1-1,1 0 1,-1 0 0,1 0-1,-1 0 1,1 1-1,-1-1 1,1 0-1,0 0 1,0 0-1,16 2-354,-10-2-355,0 1 0,0-2 0,13 0 0,-17 1 155,0-1 0,0 0 0,0 1-1,-1-1 1,1 0 0,0 0 0,-1 0 0,1 0 0,-1-1-1,0 1 1,5-3 0,3-5-5219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2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91 5 8346,'0'0'6856,"-3"-1"-6544,0 0-152,0 0 1,0 1-1,0-1 1,0 1-1,-5-1 0,7 1-84,-1 0-1,0 0 0,1 0 0,-1 0 1,0 1-1,1-1 0,-1 0 0,1 1 1,-1-1-1,1 0 0,-1 1 0,1 0 1,-1-1-1,-2 2 0,1 0-51,0 0-1,0 1 1,0-1 0,0 1-1,0-1 1,1 1-1,-1-1 1,1 1 0,0 0-1,0 0 1,1 0 0,-1 0-1,1 0 1,-1 0-1,1 1 1,1-1 0,-1 0-1,1 0 1,-1 1 0,1 3-1,0-6-44,0 0-1,0 0 1,0 1 0,1-1-1,-1 0 1,0 0 0,0 0-1,1 1 1,-1-1 0,1 0-1,0 0 1,-1 0-1,2 2 1,0-2-32,-1 0 0,0-1 0,0 1 0,0 0-1,1-1 1,-1 1 0,0 0 0,1-1 0,-1 1 0,1-1 0,-1 0-1,1 1 1,-1-1 0,3 0 0,2 1-351,0 0 1,0 0-1,1-1 1,7 0-1,-11 0 7,0-1-1,0 1 0,0 0 1,-1-1-1,1 1 0,0-1 1,0 0-1,-1 0 0,1 0 1,-1 0-1,4-1 1,7-7-3386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2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6433,'0'0'8906,"6"62"-8474,-6-41-56,2-2-111,-2 0-121,0-2-88,0-4-56,0-2-120,2-1-417,-2-3-703,0-3-1104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3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 10114,'0'0'4897,"76"-4"-4753,-52 0-40,-1 1-32,1 1-72,-4 0-104,0 1-304,0 1-584,-4 0-608,-2 0-665,-2 4-928,-6 1-3576</inkml:trace>
  <inkml:trace contextRef="#ctx0" brushRef="#br0" timeOffset="1">258 98 8330,'0'0'5065,"2"47"-5057,-2-40 40,0 0-48,0-1-184,0-4-656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3.5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47 2961,'-24'-47'8673,"28"47"-11617,2 0 1183,-2 0-1175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2:15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0 12619,'-3'6'4089,"-3"-1"-3057,-9 7 32,-1 13-424,-3 3-448,-9 11-192,3 9-384,-6 5-872,0 3-929,-62 73-2912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3.9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5697,'0'0'6312,"9"7"-5948,44 34 722,-48-36-414,-4-5-545,-1 1 1,1 0-1,-1-1 0,1 1 1,0 0-1,0-1 0,-1 1 1,1-1-1,0 1 0,0-1 1,0 1-1,0-1 0,0 1 0,1-1 1,-2 0-14,0 0-58,0-1 0,0 0 0,0 0 0,0 0 0,0 0 0,0 0 0,0 1 0,0-1 0,1 0 0,0-1 0,-1 0 38,10-40 178,-10 41-351,1 1 0,-1-1 0,0 1-1,0-1 1,0 1 0,0-1 0,1 1 0,-1-1 0,0 1 0,1-1-1,-1 1 1,0-1 0,1 0 0,0 1-434,-1 0 1,1-1-1,-1 1 0,1 0 1,0 0-1,-1 0 0,1 0 1,-1-1-1,1 1 0,-1 0 1,1 0-1,0 0 0,-1 0 1,2 0-1,0 0-4809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4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6265,'0'0'5848,"11"2"-5349,54 13 1173,-64-15-1591,-1 0-1,1 1 1,0-1-1,-1 0 1,1 1-1,-1-1 0,1 0 1,-1 1-1,1-1 1,-1 1-1,1-1 1,-1 1-1,0-1 0,1 1 1,-1-1-1,0 1 1,0-1-1,1 1 1,-1 0-75,0-1 0,0 0 0,1 1 0,-1-1 0,0 0 0,0 1 0,0-1 0,0 1 0,0-1 0,0 0 0,0 1 0,0-1 0,0 0 0,0 1 0,0-1 0,-1 0 0,1 1 0,0-1 0,0 0 0,0 1 0,0-1 0,-1 0 0,1 1 0,0-1 0,-1 0 0,1 1 0,0-1 0,-1 0 0,1 1 0,-19 6 233,9-4-196,-11 6-1,18-7-43,0-1 0,0 1 0,1 0 0,-1-1 0,1 1 0,-1 0 0,1 0 0,-3 4-1,4-5 20,0 1-1,0-1 0,0 1 0,0 0 1,1 0-1,-1-1 0,0 1 0,1 0 1,0 0-1,-1 0 0,1-1 0,0 4 1,1-4-26,-1-1 0,0 0 0,0 0 0,0 0 0,0 1 1,0-1-1,1 0 0,-1 0 0,0 0 0,0 1 1,1-1-1,-1 0 0,0 0 0,0 0 0,0 0 1,1 0-1,-1 0 0,0 0 0,1 1 0,-1-1 1,0 0-1,0 0 0,1 0 0,-1 0 0,0 0 1,1 0-1,-1 0 0,0 0 0,1 0 0,-1 0 0,14 0-490,-9 0 69,-4-1 293,0 1-1,1 0 1,-1 0 0,0 0 0,1 0-1,-1-1 1,0 1 0,0-1 0,1 1-1,-1-1 1,0 1 0,0-1 0,0 1-1,2-2 1,12-12-2747,-13 13 2319,8-11-3538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4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-1 0 5233,'0'0'10612,"3"9"-10012,9 32-31,-9-31-346,-2 1 0,1-1 1,-2 0-1,-1 13 0,1-3-81,0-2-291,0 8-613,0-9-7222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5.1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8650,'0'0'7305,"106"0"-7089,-78 0-104,-2 0-112,-4 0-8,-3 0-152,-3 0-168,-2 0-280,2 0-784,-4 0-1121,-2 2-783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59 4441,'0'0'11178,"18"36"-10682,-14-26-240,-2-2-127,0-1-81,0 0-48,0 0-393,-2-1-655,0 0-1032,0-1-2153,0-2-3297</inkml:trace>
  <inkml:trace contextRef="#ctx0" brushRef="#br0" timeOffset="1">1 0 1592,'0'0'9114,"14"3"-18908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6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45 8602,'0'0'4922,"-3"-6"-4848,-10-22 42,13 27-94,-1 1 1,1-1 0,-1 0-1,1 0 1,-1 1-1,1-1 1,-1 0 0,0 1-1,1-1 1,-1 1 0,0-1-1,0 1 1,1-1 0,-3 0-1,3 1 18,-1 0 0,0 0 0,0-1-1,1 1 1,-1 0 0,0 0 0,0 0 0,1 0-1,-1 0 1,0 0 0,-1 1 0,-2-1 117,2 0-159,1 0-1,0 1 0,0-1 1,0 0-1,0 1 0,0-1 0,0 0 1,0 1-1,0-1 0,0 1 0,0 0 1,1-1-1,-1 1 0,0-1 0,0 1 1,1 0-1,-1 0 0,-1 1 0,-10 15-364,11-15 341,-2 3-48,1 0-1,0-1 0,0 1 1,1 0-1,0 0 1,0 0-1,0 0 1,1 6-1,9-11-102,-6-1 175,0 0 1,1 0-1,-1 0 1,0 0-1,0 0 0,0-1 1,-1 1-1,1-1 1,2-1-1,9-5-2,-12 6-3,9-3-47,16-7 1,-23 10 24,0 1 0,0 0 0,0 0 0,0 0 0,0 0 0,1 1 0,-1-1 0,6 1 0,-9 0 29,-1 0 0,1 0-1,0 0 1,-1 0 0,1 1 0,0-1-1,-1 0 1,1 0 0,-1 0-1,1 1 1,0-1 0,-1 0 0,1 1-1,-1-1 1,1 0 0,-1 1 0,1-1-1,-1 0 1,0 1 0,1-1 0,-1 1-1,0-1 1,1 1 0,-1-1-1,0 1 1,1-1 0,-1 1 0,0-1-1,0 1 1,0-1 0,0 1 0,0 0-1,1 3 123,-1 0 1,0 1-1,0 4 0,-1-3 113,1 5 262,0-10-331,0-3 35,1 1-195,-1 0 0,0 0 0,1 0 0,-1 0-1,1 0 1,-1 0 0,1 0 0,0 0 0,-1 1 0,1-1 0,0 0 0,0 0-1,0 1 1,0-1 0,0 0 0,0 1 0,0-1 0,0 0 0,0 1 0,0-1-1,0 1 1,2-1 0,1 0 50,-1 0-1,1 0 1,0 0-1,-1 0 1,1 0 0,7 0-1,-9 1 152,1 0-1,-1 0 0,1 0 1,-1 0-1,1 0 0,3 1 1,-5-1-122,0 1-1,1-1 1,-1 1 0,0-1 0,0 1 0,0-1-1,0 1 1,0-1 0,0 1 0,0 0 0,0 0-1,0-1 1,-1 1 0,2 1 0,3 4 31,0-1-692,0 1 0,-1 0 1,5 8-1,-6-6-3262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7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55 51 5089,'0'0'12049,"13"4"-11651,43 17 22,-48-18-183,1 1-1,15 8 1,-22-11-126,0 0-1,0 1 1,-1-1-1,1 1 1,0-1-1,-1 1 1,1 0-1,-1 0 1,0-1-1,0 1 1,2 3-1,-2-2 80,-1 0-1,1 0 0,-1 0 1,1 0-1,-1 5 1,-1-3 63,1-4-221,0 0 0,0 0 0,0 0 0,-1 0 1,1 0-1,-1 0 0,1 0 0,-1 0 0,0 0 0,1 0 0,-1 0 1,0 0-1,0 0 0,0 0 0,0 0 0,0-1 0,0 1 0,0 0 0,0 0 1,-1-1-1,1 1 0,0-1 0,0 1 0,-1-1 0,1 1 0,0-1 1,-3 1-1,-2 0 15,0 0 0,0 0 1,0 0-1,-1 0 1,-6 0-1,6-1-24,-1 0-1,1-1 1,0 1-1,0-1 1,0 0-1,-10-3 1,13 3-22,0 0-1,-1-1 1,1 1 0,0-1 0,1 0 0,-1 0 0,0 0 0,1 0 0,-1-1-1,1 1 1,-3-4 0,5 5-5,0 0 0,0 1 0,0-1 1,1 0-1,-1 0 0,0 0 0,1 0 0,-1 0 0,1 1 0,-1-1 0,1 0 0,0 0 0,0 0 1,-1 0-1,1 0 0,0 0 0,0 0 0,0 0 0,0 0 0,0 0 0,1 0 0,-1 0 0,0 0 0,1 0 1,-1 0-1,1 0 0,-1 0 0,1 0 0,-1 1 0,1-1 0,0 0 0,-1 0 0,1 0 0,2-1 1,2-1-20,0 0 0,0 0 0,1 0 0,-1 0 0,9-2 0,-8 3 42,125-58-8,-91 41-443,-38 18 50,0 0-1,0 0 1,0 0-1,0 1 1,1-1-1,3 0 1,7 0-6394,-10 1 812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7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123 0 10282,'0'0'5429,"16"9"-3950,-16-9-1479,65 42 1151,-59-38-954,-1 0 0,1 0 0,-1 0 0,-1 1 0,1 0 0,-1 0 0,0 0 0,0 0 0,4 9 0,-7-12-109,3 7 263,0-1 0,-1 1 0,-1 0 0,0 0-1,0 0 1,-1 0 0,-1 0 0,-1 10 0,0-11-166,0 0 0,-1 0 0,0 0-1,-1 0 1,0 0 0,0 0 0,-1 0 0,-9 11 0,-7 6-186,-25 25-1,35-38-43,-7 4-651,0 0-1,-20 15 1,-16 5-3852,12-13-1673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48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1 710 7698,'0'0'4137,"0"-15"-1428,0 6-2585,-1-22 21,2 0 0,2 0-1,8-37 1,10-41 323,3-15-109,48-66 273,-71 187-616,6-10 166,-6 11 61,1 0 0,-1 0 1,0 0-1,0 0 0,0 0 0,-1 0 0,1 0 0,-1 0 0,1-3 0,0 1-238,-1-1-1,1 1 1,0 0 0,1-1 0,-1 1-1,1 0 1,0 0 0,0 0 0,4-5 0,0-1-8,-4 5-2351,-3 13-2299,1-2-1207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49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5 133 5705,'0'0'9850,"14"-10"-9642,-2-1-131,1 0 0,1 0 0,0 1-1,0 1 1,1 0 0,28-13-1,10-6 178,-23 17-196,-26 10-57,-3 1 731,-1 5-136,2 11-441,0 0 0,1 0-1,1 0 1,12 28 0,6 22 107,-20-52-239,2-1 1,0 0-1,0 0 0,2 0 0,0-1 0,1 0 0,0 1 0,12 13 0,-16-23-890,-1 4-4652,-2-2 466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2:16.9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 7546,'-3'0'4441,"-6"-3"-3705,9 6-40,3-3-696,-3-3-40,6 3-64,-6 3-656,12-1-4065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0.34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545 0 12123,'0'0'2283,"-34"18"-2190,-107 58-76,134-73-4,1 0 0,-1 1 0,1 0 0,-1 0 0,1 1 1,0 0-1,1 0 0,-1 0 0,-6 10 0,-3 2 145,-17 16 368,-14 13 608,-46 60 0,78-89-980,2 2-1,0 0 0,1 0 0,1 1 0,1 0 0,1 1 0,-8 28 0,7 2 36,1 1 1,3 0-1,2 90 1,3-133-172,1 3-7,0-1 0,0 0 0,1 1 0,0-1 0,1 0 0,0 0 0,1 0 0,0-1 0,1 1 0,0-1 0,1 0 0,0-1 0,0 1 0,1-1 0,0 0 0,1-1 0,9 9 0,-5-7-51,0 0 1,0-1 0,1 0-1,1-1 1,-1-1 0,2 0 0,-1-1-1,0 0 1,1-1 0,0-1-1,0 0 1,18 2 0,23-2-877,72-4 0,-121 0 821,11-2-452,-1 0 0,1-1 0,-1-1 0,0-1 0,0 0 0,0-1 0,0-1 0,-1 0-1,-1-2 1,27-17 0,11-11-3513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0.7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361 75 5857,'0'0'7801,"-15"-12"-7697,-52-37 177,64 47-227,0 1 0,0-1-1,0 1 1,0-1 0,0 1 0,0 0-1,-1 0 1,1 0 0,0 0 0,-1 1-1,1-1 1,0 1 0,-1 0 0,1 0-1,-7 1 1,-4 0 188,6-1-165,0 1 1,0 0-1,0 0 1,1 0-1,-1 1 1,0 0-1,1 0 1,-1 1-1,1 0 1,0 1 0,0-1-1,0 1 1,1 1-1,-1-1 1,1 1-1,0 0 1,0 1-1,-8 9 1,7-5-88,0 0 0,0 0 0,1 1 0,1 0 0,0 0 0,0 0 0,1 1 0,0-1 0,1 1 0,0 0 0,-1 18 0,2-18 9,1 1 0,1 0-1,0 0 1,0 0 0,4 22-1,-3-30 12,1-1-1,-1 1 0,1-1 1,0 0-1,0 1 0,1-1 1,-1 0-1,1 0 0,0-1 1,0 1-1,0 0 0,0-1 1,1 0-1,0 0 0,-1 0 1,1 0-1,0-1 0,6 4 1,2-1-4,-1-1 1,1 0-1,0-1 1,0 0-1,1-1 1,-1 0-1,0-1 1,1-1-1,-1 1 1,24-4 0,-31 2-10,0 0 1,0 1-1,0-2 1,0 1-1,-1-1 1,1 0-1,0 0 1,-1 0-1,1 0 1,-1-1-1,0 0 1,1 0-1,3-3 0,-2-1-30,0 1 0,0-1 0,0 0 0,-1 0 0,0-1 0,8-16 0,-6 8-216,-1-1 0,0 0-1,-1-1 1,-1 1 0,0-1 0,1-35-1,-5 49 167,2-31-2083,-5-39 0,-4 34-1858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1.1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0 0 7098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1.5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79 7098,'164'-65'1446,"-126"51"-621,-37 15-756,0-1 0,0 0 0,1 0 0,-1 1 0,0-1 0,0 1 0,0-1 1,1 1-1,-1 0 0,0-1 0,0 1 0,0 0 0,0 0 0,0-1 0,0 1 1,0 0-1,-1 0 0,2 2 0,15 25 835,-10-15-513,4 7 133,0 0-1,-2 1 1,-1 0 0,11 45-1,9 92 722,-17-89-700,-10-280-877,-1 204 291,0 0-1,0 0 1,1 1 0,0-1 0,0 0-1,1 0 1,0 0 0,0 1 0,1-1-1,-1 1 1,7-10 0,-8 15 33,0 0 0,1 0 0,-1 0 0,1 0 0,-1 1 0,1-1 0,0 0 0,-1 1 0,1-1 0,0 1 0,-1 0 0,1 0 0,0-1 1,-1 1-1,1 0 0,0 0 0,0 1 0,-1-1 0,4 1 0,-1-1 38,0 1 1,-1 0-1,1 0 1,-1 0 0,1 1-1,-1-1 1,6 4-1,16 24 191,-23-25-205,0-1 0,1 0 1,-1 1-1,1-1 0,0 0 0,0 0 0,0 0 0,0-1 1,1 1-1,-1-1 0,7 3 0,-9-4-18,0-1 0,0 0 0,0 0 0,0 0 0,0 0-1,0 0 1,0 0 0,0 0 0,0-1 0,0 1 0,0 0 0,0 0 0,0-1 0,0 1-1,0-1 1,0 1 0,0-1 0,0 1 0,0-1 0,0 0 0,0 1 0,-1-1 0,1 0-1,1-2 1,18-25 99,-13 17-33,-2 3-56,0 2-1,0-1 1,1 0 0,0 1-1,0 0 1,0 0 0,1 1-1,0 0 1,0 0 0,0 1-1,1 0 1,0 0 0,-1 0-1,1 1 1,0 0 0,1 1-1,-1 0 1,0 0 0,14-1-1,-16 3 36,0-1 0,0 1 0,0 0 0,-1 1 0,1 0 0,0-1 0,0 2 0,-1-1 0,1 1 0,-1 0 0,1 0 0,-1 0 0,1 1 0,-1 0 0,0 0 0,-1 0 0,1 0-1,0 1 1,7 8 0,-4-2 59,0 0-1,0 1 0,-1 0 0,0 0 0,-1 1 0,0 0 1,-1 0-1,0 1 0,4 18 0,5 44-1545,-6 0-5705,-7-69 6162,0 15-7527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1.87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256 869 4625,'0'0'10265,"-5"-29"-9500,3 11-634,-2-10 45,-1 0 0,-2 1-1,0 0 1,-2 0 0,-18-39 0,-29-39 480,22 43-342,-27-69 0,53 111-280,1 0-1,1 0 1,1-1 0,0 0 0,2 0 0,1 0 0,0-41 0,2 59-37,1 0 1,-1 0-1,1 0 0,0-1 1,0 1-1,0 0 0,0 0 1,1 1-1,-1-1 0,1 0 1,-1 0-1,1 1 0,0-1 1,4-3-1,-1 1-4,1 0-1,-1 1 1,1 0-1,0 0 1,0 1-1,9-5 0,3 1 1,0 1 0,0 0 0,1 2 0,21-4 0,-15 6 31,0 0 1,36 3-1,-58-1-9,-1 0-1,0 1 1,0-1 0,0 1-1,0 0 1,1-1-1,-1 1 1,0 0 0,0 0-1,-1 0 1,1 1-1,0-1 1,0 0 0,0 1-1,-1-1 1,1 1-1,-1-1 1,1 1 0,-1 0-1,0 0 1,0 0-1,0 0 1,0 0 0,0 0-1,0 0 1,0 0-1,0 0 1,-1 0 0,1 2-1,1 8 63,0 1 0,-1-1 0,0 0 1,-1 13-1,0-16-34,0 2-18,-1-1 0,-1 1 0,0 0 0,0-1-1,-1 1 1,-1-1 0,1 0 0,-2 0 0,1 0 0,-1-1 0,-1 1-1,0-1 1,0-1 0,-1 1 0,0-1 0,0 0 0,-1 0 0,-9 7-1,5-6-247,1-1-1,-1 0 1,-1 0-1,0-1 1,-22 8-1,23-10-455,0-1 0,-1-1 0,0 0 0,0-1 0,0 0 0,-17 0 0,-1-2-3206,10 0-1183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2.3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17 6689,'0'0'6999,"16"25"-6372,51 80 61,-61-95-542,-1 0 1,0 0-1,0 0 0,-1 1 0,-1 0 0,1 0 0,1 15 1,6 18 318,-11-43-452,1 1-1,-1-1 0,1 0 1,0 0-1,-1 1 0,1-1 1,0 0-1,0 0 0,-1 0 1,1 0-1,0 0 0,0 0 1,0 0-1,0 0 1,0-1-1,1 1 0,-1 0 1,0-1-1,0 1 0,0 0 1,1-1-1,-1 0 0,0 1 1,2-1-1,-2 0-14,0 0 0,0 0 0,1 0 0,-1 0 0,0 0 0,0-1 0,0 1 0,0-1 0,0 1 0,0-1 1,0 1-1,0-1 0,0 1 0,0-1 0,0 0 0,0 1 0,-1-1 0,1 0 0,0 0 0,0 0 0,-1 0 0,1 0 0,0 0 0,-1 0 0,1 0 0,-1 0 0,1 0 0,0-2 0,15-52-25,-1-1 0,13-113 0,-28 169 57,0-1 0,0 1 0,0-1 0,0 1 0,0-1 0,0 1 0,0-1 1,0 1-1,0 0 0,0-1 0,0 1 0,1-1 0,-1 1 0,0-1 0,0 1 0,0-1 0,1 1 0,-1 0 0,0-1 0,1 1 0,-1-1 1,0 1-1,1 0 0,-1-1 0,0 1 0,1 0 0,0-1 0,6 11 316,8 31-241,-13-35-48,24 96 229,-18-67-327,1 1 1,18 42 0,-27-76-71,1 0 0,0 0 1,-1-1-1,1 1 0,0 0 1,0-1-1,0 1 0,1-1 0,-1 1 1,0-1-1,0 1 0,1-1 1,-1 0-1,1 0 0,-1 0 0,1 0 1,0 0-1,-1 0 0,1 0 0,0 0 1,0-1-1,0 1 0,2 0 1,-2-1-148,0-1 0,0 1 0,0 0 0,-1-1 1,1 1-1,0-1 0,0 1 0,0-1 0,0 0 0,-1 0 1,1 0-1,0 0 0,-1 0 0,1 0 0,-1-1 0,1 1 1,-1 0-1,0-1 0,0 1 0,1-1 0,-1 1 1,1-4-1,18-34-3782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2.7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10778,'0'0'5097,"70"173"-3664,-42-88-713,4 10-376,-4 3-88,-4-1-88,-1 1-72,-5-7-88,-8-12 48,4-7-56,-5-18-336,-4-13-464,4-13-649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3.0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0 227 12587,'0'0'6057,"238"-57"-5433,-145 35-368,-5-6-176,-4 3 0,-9 3-80,-10-4-504,-5 8-616,15 2-793,-24 6-3128,-5 7-4049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3.4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219 324 12139,'0'0'5097,"47"186"-5097,-38-148-8,1-3-488,-1-13-681,-9-13-1103,0-6-905</inkml:trace>
  <inkml:trace contextRef="#ctx0" brushRef="#br0" timeOffset="1">1 0 11042,'0'0'3249,"121"41"-15876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3.7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3241,'0'0'10705,"15"26"-10161,45 88 24,-55-106-450,-1 1 0,0-1 0,-1 1 1,0 0-1,0 0 0,-1 0 0,0 1 0,-1-1 0,1 0 0,-2 11 1,2 13 313,1-15-230,-4-43-396,0-3 57,0-17-62,-1 15 2,3-31 0,0 54 176,-1 1 0,1-1 0,0 0 0,1 1 0,0 0 0,0-1 0,0 1 0,1 0 0,0 0 0,5-8 0,-6 12 48,0-1 1,0 1-1,1 0 0,-1 0 1,1 0-1,0 0 1,-1 1-1,1-1 0,0 1 1,0 0-1,0-1 1,0 1-1,0 0 1,0 1-1,1-1 0,-1 1 1,0-1-1,0 1 1,0 0-1,1 0 0,-1 0 1,0 1-1,0-1 1,1 1-1,-1 0 0,0 0 1,0 0-1,0 0 1,0 0-1,0 1 1,-1-1-1,1 1 0,0 0 1,0 0-1,2 2 1,3 7 94,1 0 0,-2 1 1,1-1-1,-2 2 0,10 22 1,14 24-921,-26-53 148,0 1 0,0-1 0,1-1 0,0 1 1,0-1-1,10 9 0,4-3-4335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2:18.0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3713,'11'-7'4690,"22"1"-4085,-25 4-35,1 1-387,0 1-1,0-1 1,0 1 0,1 1 0,-1 0-1,0 0 1,0 1 0,0 0-1,0 0 1,-1 1 0,1 0-1,-1 1 1,1 0 0,-1 0 0,0 1-1,12 10 1,-14-11-112,0 1 0,0 0 0,-1 0-1,0 1 1,0 0 0,0 0 0,-1 0 0,1 1 0,-2-1 0,1 1 0,-1 0-1,0 0 1,0 0 0,-1 0 0,0 1 0,0-1 0,-1 1 0,1-1 0,-2 1-1,0 14 1,0-17 18,-1 0 0,0 0 0,0 0-1,-1 0 1,0 0 0,0-1-1,0 1 1,0 0 0,0-1 0,-1 0-1,0 1 1,0-1 0,0 0 0,-1-1-1,-6 7 1,-5 2-59,0-1-1,-33 19 1,1-1-270,141-14-2846,-72-12 3329,-1 1 1,1 1 0,-1 1 0,0 0 0,39 20-1,-53-23-130,-1 1 0,1 0 0,-1 0-1,0 1 1,-1 0 0,1 0 0,-1 0-1,0 1 1,6 8 0,-9-10-68,1 0 0,-1 0 1,0 0-1,-1 0 0,1 1 0,-1-1 1,0 1-1,0-1 0,0 1 0,-1-1 1,1 1-1,-1 0 0,0-1 0,-1 1 1,1 0-1,-2 6 0,-1-4 126,0 1-1,0 0 1,0-1 0,-1 0 0,0 0-1,-1 0 1,1-1 0,-1 1 0,-1-1-1,1 0 1,-1 0 0,0-1 0,0 0-1,-1 0 1,0 0 0,-9 4-1,-15 9-131,0-3 0,-44 16 0,72-30-21,-36 13-1107,-81 15 0,98-20-3268,10-12 407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4.3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214 197 4457,'0'0'11294,"-6"-29"-11020,-23-93-136,29 119-121,-1 0-1,0 0 1,0 1-1,0-1 0,0 1 1,0-1-1,-1 0 0,1 1 1,-1 0-1,0-1 0,0 1 1,0 0-1,0 0 0,0 0 1,-4-3-1,4 4 22,0 1 0,0-1 0,0 1 0,0-1 0,0 1 0,0-1 0,0 1 0,0 0 1,0 0-1,0 0 0,-1 1 0,-2-1 0,-6 1 178,8 0-205,0 0-1,0-1 1,0 1 0,0 0 0,1 1 0,-1-1 0,0 0-1,1 1 1,-1 0 0,1-1 0,-1 1 0,1 0 0,0 0 0,0 1-1,0-1 1,0 0 0,0 1 0,0-1 0,1 1 0,-1-1-1,-1 6 1,-6 9-26,1 2-1,-6 19 0,12-32 22,-6 22-44,2 0 0,1 0-1,2 0 1,0 1 0,3 48 0,0-75 24,0-1 1,1 1-1,-1-1 1,1 1-1,-1-1 1,1 1 0,-1-1-1,1 1 1,0-1-1,0 0 1,0 0-1,0 1 1,0-1-1,0 0 1,0 0 0,0 0-1,0 0 1,0 0-1,0 0 1,1 0-1,-1 0 1,0-1-1,1 1 1,-1 0 0,1-1-1,-1 1 1,1-1-1,-1 0 1,1 1-1,-1-1 1,1 0-1,-1 0 1,3 0 0,0 0-20,1 0 0,-1 0 0,0 0 0,1 0 0,-1-1 0,0 1 1,0-1-1,0-1 0,0 1 0,0 0 0,0-1 0,6-3 0,-1-3 17,0 0-1,-1 0 0,0-1 0,-1 0 1,1-1-1,-2 0 0,11-19 0,-9 15-25,0 1 1,1 0-1,19-22 0,-27 33 25,1 0-1,0 1 1,-1-1 0,1 0 0,0 1-1,0 0 1,0-1 0,0 1-1,1 0 1,-1 0 0,0 0 0,0 0-1,1 1 1,-1-1 0,0 1-1,1-1 1,-1 1 0,1 0-1,-1 0 1,1 0 0,2 0 0,-1 1 18,-1 0 0,0 1 1,0-1-1,0 1 1,0-1-1,0 1 0,0 0 1,-1 0-1,1 0 0,-1 1 1,1-1-1,-1 0 1,3 5-1,5 6 85,-2 1-1,0 0 1,0 1-1,10 29 1,-7-9 79,-1 0 1,-1 1-1,-2 0 1,2 46-1,-3 148 858,-6-174-687,0-39-170,-1 0 0,-1 0 1,0 0-1,-1 0 1,-7 22-1,6-29-46,0 0 0,0 0 1,-1-1-1,0 1 0,-1-1 0,0 0 0,0 0 1,-1-1-1,-11 11 0,15-16-101,-1 0-1,1 0 1,-1-1-1,0 0 1,0 0 0,1 0-1,-1 0 1,-1 0-1,1-1 1,0 0-1,0 0 1,0 0 0,-1 0-1,1-1 1,0 1-1,-1-1 1,1 0-1,0-1 1,-1 1 0,1-1-1,0 0 1,-1 0-1,1 0 1,0 0 0,0-1-1,0 1 1,0-1-1,0-1 1,-4-2-1,3 1-42,1-1 0,-1 0 0,1 0 0,0-1 0,1 1 0,-1-1 0,1 0 0,0 0 0,1 0 0,-1 0 0,1 0 0,-2-13 0,1 4-60,1 0 1,1-1 0,1 1-1,2-26 1,-2 35 65,1 0 0,1 0 0,-1 0 0,1 0 0,0 0 0,0 0 0,1 1 0,0-1 0,0 1 0,0 0 0,0 0 0,8-8 1,2-1-23,2 0 1,25-19 0,-19 18 10,243-173-2411,-128 96-3657,-76 47-2296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5.4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463 53 9946,'0'0'2619,"-35"-9"-2712,-112-27 48,139 34 52,0 0 0,-1 1 0,1 0 1,-1 0-1,0 1 0,1 0 0,-1 0 0,1 1 1,-10 2-1,12-1 9,0 0 0,0 1 0,1 0 0,-1 0 0,1 0 0,0 1 0,-9 7 1,4-3-14,-1 1 46,1-1 1,0 2 0,1-1 0,0 1-1,0 1 1,1 0 0,1 0 0,0 0-1,0 1 1,1 0 0,0 0 0,1 1-1,1-1 1,0 1 0,1 0 0,0 1-1,1-1 1,0 0 0,1 1 0,1-1-1,0 1 1,4 25 0,-4-35-44,2 1 1,-1 0 0,0-1-1,1 1 1,0-1-1,0 0 1,0 1-1,0-1 1,1 0-1,0 0 1,0-1-1,0 1 1,0-1-1,0 1 1,1-1-1,0 0 1,-1 0-1,1 0 1,0-1-1,0 0 1,1 1-1,-1-1 1,0-1-1,10 4 1,2-1 24,0-1 1,1 0-1,-1-1 1,1-1-1,30-1 1,-41-1 5,0 0 1,0-1-1,0 1 0,0-1 1,0 0-1,-1-1 0,1 1 1,0-1-1,-1 0 0,0 0 1,0-1-1,0 0 0,0 0 1,0 0-1,-1 0 0,0-1 1,0 1-1,0-1 0,5-8 1,0-1 6,-1-1 1,0 0-1,-1-1 1,-1 1 0,0-1-1,4-17 1,-8 6-43,-2 23-1,0 1-1,0-1 1,1 0-1,-1 1 1,1-1 0,0 1-1,0-1 1,0 1-1,3-6 1,-4 8-2,0 1 1,0 0-1,1 0 0,-1 0 1,0-1-1,0 1 0,1 0 1,-1 0-1,0 0 0,1 0 1,-1-1-1,0 1 0,1 0 1,-1 0-1,0 0 0,1 0 1,-1 0-1,1 0 0,-1 0 1,0 0-1,1 0 0,-1 0 1,0 0-1,1 1 0,-1-1 1,0 0-1,1 0 0,-1 0 1,0 0-1,1 0 0,-1 1 1,0-1-1,0 0 0,1 0 1,-1 0-1,0 1 1,0-1-1,1 0 0,-1 1 1,0-1-1,0 0 0,1 1 1,10 15-27,18 37 498,-2 2 0,-3 0 0,33 117-1,-47-124 48,-2 1-1,-1 0 1,-3 0-1,-4 70 1,0-110-424,0 6 88,0 0 0,-2 0-1,0 1 1,0-2 0,-2 1-1,0 0 1,-11 27 0,11-34-92,0 0 1,-1 0-1,0 0 1,0 0-1,-1-1 1,0 0-1,-1 0 1,1-1-1,-1 1 1,0-1-1,-1-1 1,1 1-1,-17 7 1,15-9-48,-1-1-1,0 0 1,1 0 0,-1-1 0,0 0 0,0-1 0,-1 0 0,1-1-1,0 0 1,0 0 0,-17-4 0,11 2-86,0-2 0,1 0-1,0-1 1,0 0 0,0-1 0,-21-13 0,23 12-41,1-1 1,1 0 0,-1 0-1,1-2 1,1 1-1,-15-17 1,21 20 8,1 1 1,-1-1-1,1 1 0,0-1 0,0 0 0,0-1 1,1 1-1,0 0 0,1-1 0,-1 1 0,1-1 1,0 1-1,1-1 0,-1 1 0,1-1 1,2-10-1,-1 12-12,0 0 0,0 0 0,0 0 0,1 0 0,0 0 0,0 0 1,1 0-1,-1 1 0,1-1 0,0 1 0,0-1 0,1 1 0,5-5 0,5-4-194,0 1-1,25-15 0,-22 15 47,27-17-1131,2 1 0,97-42-1,23 13-5059,-111 43 434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6.0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7618,'0'0'6713,"20"31"-6203,63 99 59,-70-109-396,63 105 1263,-66-105-1077,0 1-1,-2 0 1,8 29-1,-12-40-53,-4-15 198,-5-19-230,-4-1-296,-2 0 0,-19-33 0,-9-21-142,29 55 98,-11-42 0,19 58-63,1-1-1,-1 1 1,1-1 0,1 1-1,0-1 1,0 1-1,0-1 1,1 0 0,0 1-1,3-10 1,-4 15 23,1 0 0,0 0 0,1 0 0,-1 0 0,0 1 0,0-1 1,1 0-1,-1 0 0,1 1 0,0-1 0,0 1 0,-1-1 0,1 1 0,0 0 0,0 0 1,0 0-1,0 0 0,0 0 0,0 0 0,1 0 0,3 0 0,3-1-474,1 0 0,0 1 0,14 0 0,-18 1 234,44 0-2660,-6 0-1062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6.5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5217,'0'0'9011,"34"9"-8278,112 31-80,-134-37-503,-1 1-1,0 0 1,-1 1 0,17 9-1,-22-11-25,-1 1 0,1 0 0,0 0 0,-1 1 0,5 6 0,5 5 140,-13-15-252,34 42 481,-32-40-431,-1 0 0,0 1 1,0 0-1,0-1 0,0 1 0,0 0 0,-1 0 1,0 0-1,0 0 0,0 0 0,0 6 0,-1-10-50,0 0 0,0 1 0,0-1 0,0 0 0,0 1 0,0-1 0,0 0 0,0 0-1,0 1 1,-1-1 0,1 0 0,0 0 0,0 1 0,0-1 0,0 0 0,-1 0 0,1 1 0,0-1-1,0 0 1,-1 0 0,1 0 0,0 0 0,0 1 0,-1-1 0,1 0 0,0 0 0,0 0 0,-1 0-1,1 0 1,0 0 0,0 0 0,-1 0 0,1 0 0,0 0 0,-1 0 0,1 0 0,0 0 0,-1 0-1,1 0 1,-31 5 29,-38-1-1,-31 5-99,88-7 67,1 1 0,0-1 0,0 2-1,0 0 1,1 0 0,-18 10-1,26-13-13,-1 1 0,0 0 0,0 0 0,0 0 0,1 1 0,-1-1 0,1 1 0,0-1 0,0 1 0,0 0 0,0 0 0,0 0 0,1 0 0,-1 0 0,1 0 0,-1 4 0,0 3-12,0-1-1,1 0 1,1 0-1,0 15 0,0-10 37,0-12-15,0 0-1,0 1 1,1-1-1,-1 0 1,1 1 0,-1-1-1,1 0 1,0 0-1,0 0 1,0 0 0,0 0-1,0 0 1,0 0-1,1 0 1,-1 0 0,0 0-1,4 3 1,-1-2-3,0 0 1,1 0 0,-1-1-1,0 1 1,1-1-1,0 0 1,9 3 0,1-2-62,1 0 1,-1 0 0,1-1 0,21-1 0,-22-1-141,0 0 1,0-1-1,24-6 1,-30 5 41,-1-1 1,0 0 0,0 0-1,0-1 1,0 0 0,-1-1 0,12-8-1,-3 0-719,0-1-1,15-18 0,8-12-4533,-15 16-1434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7.0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234 748 4017,'0'0'11484,"0"-24"-11312,-1-75-31,1 97-118,0-1 1,0 1-1,0-1 0,0 0 1,0 1-1,0-1 0,-1 1 1,1-1-1,-1 0 0,0 1 1,0-1-1,0 1 0,0 0 0,0-1 1,-1 1-1,1 0 0,-1 0 1,1 0-1,-1 0 0,0 0 1,0 0-1,0 0 0,-3-2 1,1 3 70,0 0 1,0 0-1,0 0 1,0 0-1,0 1 1,0-1-1,0 1 1,0 0-1,0 0 1,-6 1-1,7-1-6,-1 1-79,0 0 0,0 0 0,0 1 0,0-1 0,1 1 0,-1 0-1,1-1 1,-1 2 0,1-1 0,-1 0 0,1 1 0,0-1 0,0 1 0,1 0 0,-1 0 0,0 0 0,1 1 0,-4 5-1,-5 9-95,1 1-1,-10 24 0,17-35 78,-7 17-30,2 0-1,1 0 1,1 1 0,1 0-1,2 0 1,0 0 0,2 47-1,1-71 40,0-1 0,-1 0 0,1 0 0,0 1 0,0-1 0,1 0 0,-1 0 0,0 1 0,0-1 0,1 0 0,-1 0 0,0 1 0,1-1 0,-1 0 0,1 0 0,0 0 0,-1 0 0,1 0 0,0 0 0,0 0 0,0 0 0,0 0 0,-1 0 0,1 0 0,0 0 0,2 0 0,0 0-6,1 0 0,-1 0 0,1-1 1,-1 0-1,1 0 0,-1 0 0,1 0 0,4-1 1,-7 1 2,2 0 8,0-1 0,-1 1-1,1-1 1,0 0 0,-1 0-1,1 0 1,-1-1 0,1 1 0,-1 0-1,0-1 1,0 0 0,1 1-1,-1-1 1,0 0 0,0 0-1,2-4 1,27-43 115,-20 31-85,11-23 4,-1 0-1,-2-1 0,-2-1 0,-2-1 1,14-66-1,-16 41-27,-3-1 0,1-133 0,-11 72-200,0 35 2942,3 134-2504,1-1 1,11 49-1,4 20 100,-1 57-128,21 140-651,-36-284 101,1-1-1,0 1 1,2-1-1,10 25 1,-13-38-20,-1 0 0,1-1 0,0 1 1,1-1-1,-1 1 0,1-1 0,0 0 1,5 4-1,-5-5-326,0-1 0,0 0 0,-1 0 0,1 0 1,1 0-1,-1 0 0,0-1 0,0 0 0,1 0 0,-1 0 1,8 0-1,12 0-6214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7.4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196 413 11626,'0'0'5658,"18"180"-5658,-8-155-648,4-6-777,-10-10-1543</inkml:trace>
  <inkml:trace contextRef="#ctx0" brushRef="#br0" timeOffset="1">0 1 12899,'0'0'2408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7.8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61 238 6433,'0'0'8950,"23"-7"-8431,72-28-186,-92 34-303,0 0-1,-1 0 0,1 0 0,-1-1 0,1 1 1,-1-1-1,0 0 0,1 1 0,-1-1 0,0 0 1,0 0-1,0 0 0,-1-1 0,1 1 0,2-5 0,-3 5 10,0-1 0,-1 0 0,1 0 0,-1 1 0,1-1 0,-1 0 0,0 0 0,0 0 0,-1-5 0,0-5 82,1 6-61,0-2-12,0 0 1,0 0 0,-1 0-1,0 0 1,0-1-1,-5-13 1,5 21-43,0 0-1,-1 0 1,1 0 0,0 0 0,-1 0 0,1 0-1,-1 0 1,1 1 0,-1-1 0,0 0 0,1 1-1,-1 0 1,0-1 0,0 1 0,0 0-1,0 0 1,-1 0 0,1 0 0,0 1 0,0-1-1,-1 0 1,1 1 0,0 0 0,0 0 0,-1-1-1,1 1 1,0 0 0,-1 1 0,1-1-1,0 0 1,-1 1 0,-2 0 0,1 1-16,0-1 1,0 1 0,1-1 0,-1 1-1,1 0 1,-1 0 0,1 1-1,0-1 1,0 1 0,0 0-1,0 0 1,0 0 0,1 0-1,-1 0 1,-2 5 0,-7 11-72,-14 31 0,22-42 74,-4 9 14,1 1-1,0 0 1,2 1-1,0-1 1,-4 35 0,3 99 312,7-145-322,-1 0 0,1-1-1,1 1 1,-1 0 0,1 0-1,0-1 1,1 1 0,0-1-1,0 0 1,0 0 0,1 0 0,-1 0-1,1-1 1,1 1 0,-1-1-1,1 0 1,0 0 0,0-1-1,1 0 1,-1 1 0,1-2 0,0 1-1,11 5 1,-6-4-382,0 0-1,0-1 1,0 0 0,0-1 0,1-1-1,0 1 1,-1-2 0,1 1-1,0-2 1,0 0 0,0 0 0,-1-1-1,17-3 1,-23 3-197,0-1-1,0 0 1,-1 0-1,1 0 1,0 0 0,7-6-1,18-20-5424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8.20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8434,'0'0'4901,"7"28"-3793,48 180 211,-51-188-1186,2 1 830,-5-22-947,0 0 0,0 0 1,0 0-1,0 0 0,0 0 0,0 0 1,0 0-1,-1-1 0,1 1 0,0 0 1,-1 0-1,1 0 0,-1-1 0,1 1 1,-1 0-1,0-1 0,1-1 0,6-16-162,20-32-1,-24 45 116,0 1 0,0 0-1,1 0 1,0 0 0,0 0 0,0 1 0,1 0 0,0 0 0,0 0-1,8-5 1,-10 8 50,0-1 0,0 1-1,1 0 1,-1 0-1,0 0 1,0 1 0,1-1-1,-1 1 1,1 0 0,-1 0-1,1 0 1,-1 0 0,0 1-1,1-1 1,-1 1 0,0 0-1,1 0 1,-1 0 0,0 0-1,0 1 1,0-1 0,0 1-1,0 0 1,0 0 0,-1 0-1,1 0 1,0 0 0,-1 1-1,0-1 1,1 1 0,-1-1-1,3 6 1,1 2 21,1 0 0,-1 1 0,-1 0 0,0 0 0,0 1 0,-1-1 0,4 22 0,6 50-2101,-9-73-813,0-8-1791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8.6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9674,'0'0'7186,"42"252"-6018,-18-149-288,8 8-504,1 2-192,-5-6-48,0-6-120,-5-13-16,-4-12-200,-6-17-368,-3-15-344,-6-18-352,-18-33-13508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9.2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1 280 12123,'0'0'7777,"321"-78"-7145,-191 46-384,0 1-136,-4-1-112,-14 1-40,-15 6-528,-8 6-456,4 0-672,-23 9-2081,-19 7-1952</inkml:trace>
  <inkml:trace contextRef="#ctx0" brushRef="#br0" timeOffset="1">1164 454 7642,'0'0'9075,"-24"0"-8644,-77 6-223,97-5-205,0 0 0,0-1 0,1 1 0,-1 1 0,0-1 0,0 0 0,1 1 0,-1 0 0,1 0 0,-1 0 0,1 0 0,0 0-1,0 1 1,0 0 0,0-1 0,1 1 0,-1 0 0,-2 4 0,-3 3 13,2-3 2,0 0 1,1 0-1,0 1 1,0 0-1,1 0 0,0 0 1,1 0-1,0 0 1,0 1-1,0-1 1,1 1-1,1 0 1,-1 0-1,1 0 1,1 0-1,0 0 1,0 0-1,2 11 0,-1-18-21,-1 0 0,1 0-1,0 0 1,0 0 0,0 0-1,0-1 1,0 1-1,1 0 1,-1-1 0,0 1-1,1-1 1,-1 1 0,1-1-1,0 0 1,-1 1-1,1-1 1,2 1 0,36 15-83,-27-13 70,45 16 11,-40-15 145,1 1-1,-1 0 1,-1 2-1,1 0 1,28 19-1,-44-25-17,0 0-1,1 1 1,-1-1 0,0 1 0,0 0-1,0 0 1,-1-1 0,1 1 0,-1 0-1,1 0 1,-1 1 0,0-1 0,0 0-1,-1 0 1,1 0 0,-1 1 0,1-1-1,-1 0 1,0 1 0,0-1 0,-1 7-1,0-1 228,1-6-301,-1-1 0,1 1 0,-1-1 0,0 1 0,0-1 0,0 0 0,0 1-1,0-1 1,-1 0 0,1 0 0,-1 0 0,1 0 0,-1 0 0,0 0 0,0 0 0,0-1 0,0 1 0,0-1-1,0 1 1,0-1 0,-1 0 0,-2 2 0,-10 4-12,0-1 0,-22 7 0,29-11-25,-19 5-723,-1-1 0,0-2 0,0 0 0,0-2 0,-30-2 0,58 0 573,-1 0 0,1 0-1,0 0 1,-1 1 0,1-1 0,0 0 0,-1 0 0,1 0 0,-1 0-1,1 0 1,0 0 0,-1 0 0,1 0 0,0 0 0,-1 0-1,1 0 1,0-1 0,-1 1 0,1 0 0,-1 0 0,1 0-1,0 0 1,0-1 0,-1 1 0,1 0 0,0 0 0,-1 0 0,1-1-1,0 1 1,0 0 0,-1-1 0,1 1 0,0 0 0,0 0-1,0-1 1,-1 1 0,1 0 0,0-1 0,0 1 0,0-1-1,0 1 1,0 0 0,0-1 0,0 1 0,0 0 0,0-1 0,0 1-1,0 0 1,0-1 0,0 1 0,0-1 0,0 1 0,0 0-1,0-1 1,0-16-8695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2:18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266 3 7210,'-10'-1'4724,"-14"-1"-2835,18 4-1765,-1-1 0,1 1 0,0 0 0,0 0 0,0 1 0,1 0 0,-1 0 0,1 0 0,-9 7-1,-45 43 296,32-27-118,20-19-268,-1 1 1,1-1-1,1 2 1,0-1-1,0 1 1,0 0-1,1 0 0,0 0 1,1 1-1,0 0 1,1 0-1,0 0 0,1 0 1,-3 18-1,4-20-63,1-1-1,0 1 0,0 0 1,0-1-1,1 1 1,1 0-1,-1-1 0,1 1 1,0-1-1,1 0 1,0 0-1,0 0 0,0 0 1,1 0-1,0-1 1,0 1-1,1-1 0,0 0 1,0 0-1,11 8 1,-12-10-50,0-1 0,0 0 0,0 0 0,1 0 0,-1-1 0,1 0 0,0 0 0,0 0 0,0 0 1,0-1-1,0 0 0,0 0 0,0 0 0,0 0 0,0-1 0,8 0 0,-4-2-244,0 0 0,-1 0-1,1 0 1,-1-1 0,0-1-1,0 1 1,0-1 0,-1-1-1,1 1 1,-1-1 0,9-8-1,92-80-2327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3.5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12243,'0'0'560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4.63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11739,'0'0'5777,"65"3"-20828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6.2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1776,'0'0'9804,"16"31"-9767,52 102 79,-31-66 146,-15-30 183,-3 0 1,-1 2 0,21 62 0,25 163 1297,7 23-1325,-68-277-410,3 16 143,-6-25 149,0-5-4,-1-10-233,-1 0 0,-1 0 0,0 1 0,0-1 0,-9-19 0,5 17-91,2-1 0,0 0 0,-3-24 0,6-45-125,2 55 63,0 28 75,0 0 0,0 0 0,1 0 0,-1 0 0,1 0 1,0 0-1,-1 1 0,1-1 0,1 0 0,-1 0 0,0 1 0,1-1 0,-1 0 1,1 1-1,0 0 0,0-1 0,2-2 0,0 2-9,0 0 0,1 0 0,-1 0-1,1 1 1,-1-1 0,1 1 0,0 0 0,0 0 0,6-1 0,9-1-33,1 1 0,0 0 0,39 2 1,-55 1 58,3 0 26,0 1 1,0 0-1,0 1 0,0-1 0,0 2 0,-1-1 0,1 1 0,-1 0 0,0 0 0,0 1 0,0 0 0,0 0 0,0 1 0,-1 0 0,0 0 0,0 1 0,-1-1 0,1 1 0,-1 1 1,7 9-1,-5-4 52,0-1 0,-1 1 1,0 1-1,0-1 0,-2 1 1,1 0-1,-2 0 1,0 0-1,0 0 0,-1 1 1,0 19-1,-2-18-25,0 10 163,0-1 0,-6 30 1,5-46-139,-1 0 1,0 0-1,-1 0 1,0 0 0,0 0-1,-1-1 1,0 1 0,0-1-1,-1 0 1,-6 8-1,2-5-64,0-1 0,0 0 0,-1-1 0,0 0 0,0 0 0,-1-1 0,0-1 0,0 1 0,-1-2 0,0 0 0,0 0 0,0-1 0,0-1 0,-1 0 0,1 0 0,-1-1-1,0-1 1,0 0 0,0-1 0,1 0 0,-21-4 0,28 4-206,1 0 0,-1-1 0,1 1-1,-1-1 1,1-1 0,-1 1 0,1 0 0,0-1-1,0 0 1,0 0 0,0 0 0,0-1 0,0 1-1,0-1 1,1 0 0,0 0 0,-1 0 0,1 0-1,0-1 1,0 1 0,1-1 0,-1 0 0,1 0-1,0 0 1,0 0 0,0 0 0,0 0 0,1 0-1,0-1 1,0 1 0,0-1 0,0 1 0,0-9-1,1-22-3824,0 6-1170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7.1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8146,'0'0'3795,"47"10"-3177,150 34 50,-180-39-502,-1 0 0,29 12 0,-39-14-68,-1 1 0,1-1-1,-1 1 1,8 8 0,2 1 99,1 1 24,0 1 0,-1 0 0,0 2 0,-1-1-1,-1 2 1,19 33 0,-24-36-96,-1 0 0,-1 1 0,0 0 0,-1 0 0,-1 0 0,0 0 0,-1 1-1,-1 0 1,0 22 0,-6-38 115,-21-1-195,1-1-1,-1-1 1,0-1 0,-40-10-1,31 3 38,-2 1-1,1 2 1,-1 2 0,-69-2-1,101 7-78,0 1 1,1-1-1,-1 0 0,0 1 1,0 0-1,1 0 0,-1 0 0,1 0 1,-1 1-1,1-1 0,0 1 0,-1 0 1,1 0-1,0 0 0,0 1 0,0-1 1,1 1-1,-1-1 0,0 1 0,1 0 1,0 0-1,0 0 0,0 0 0,0 1 1,0-1-1,1 0 0,-1 1 1,1-1-1,0 1 0,-1 4 0,-2 12-13,0-1 0,2 1 0,0 0 0,2 28 0,0-38 30,0-9-25,0 0-1,1 1 1,-1-1 0,0 1 0,1-1 0,-1 0-1,1 1 1,0-1 0,-1 0 0,1 0 0,0 1-1,0-1 1,0 0 0,-1 0 0,1 0-1,0 0 1,1 0 0,-1 0 0,0 0 0,0 0-1,0-1 1,0 1 0,1 0 0,-1-1 0,0 1-1,1-1 1,-1 1 0,1-1 0,2 1-1,4 1-119,1-1-1,0 0 0,16 0 0,-14 0-89,0-1 0,0 0 0,0-1 0,0 0 0,0-1 0,0 0 0,0 0 0,0-1 0,-1-1 1,1 0-1,-1 0 0,16-10 0,130-88-4949,-93 54 91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7.4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341 0 9706,'0'0'6999,"-23"5"-6643,1-1-281,10-2-44,1 0 0,0 0 1,0 1-1,0 0 0,0 1 0,0 0 0,1 1 1,-1 0-1,1 1 0,1 0 0,-13 10 0,8-4 15,1 0 0,0 0-1,1 1 1,1 0-1,0 1 1,0 1-1,2 0 1,0 0-1,1 1 1,0 0 0,1 0-1,1 1 1,0 0-1,2 0 1,0 0-1,0 1 1,0 22 0,3-28-51,1 1 0,0 0 0,0 0 0,2-1 0,0 1 0,3 14 1,-3-23-56,-1 1 1,1-1 0,0 0-1,0 0 1,0-1 0,1 1-1,0 0 1,-1-1 0,1 0-1,0 1 1,1-1 0,-1 0-1,0 0 1,1-1 0,0 1 0,-1-1-1,1 0 1,0 0 0,0 0-1,0 0 1,5 0 0,0 1-310,0-1 1,0 0 0,0 0 0,1-1 0,-1-1 0,0 1 0,0-2-1,1 1 1,-1-1 0,0 0 0,0-1 0,0 0 0,0-1-1,0 0 1,0 0 0,11-7 0,32-20-3468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7.8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12379,'0'0'2325,"5"29"-1767,1 1-396,35 158 476,31 154 118,-20-85 495,-48-238-1182,11 38 33,-14-52-111,1-1 1,0 0-1,0 0 1,0 0-1,0 0 1,1 0-1,-1 0 1,1 0-1,6 6 1,-8-10-15,0 1 0,0 0 0,0-1 0,0 1 0,0 0 0,0-1 0,0 1 0,1-1 0,-1 0 0,0 1 1,0-1-1,0 0 0,0 0 0,0 0 0,1 1 0,-1-1 0,0 0 0,0-1 0,0 1 0,1 0 0,-1 0 1,0 0-1,0-1 0,0 1 0,0-1 0,0 1 0,0-1 0,0 1 0,0-1 0,2 0 0,1-2 14,-1 0 0,1-1 0,-1 1-1,0 0 1,0-1 0,3-4 0,27-39 245,322-415-190,-336 443-404,-13 12-175,1 1 1,-1-1-1,0 0 1,0 0-1,-1-1 1,5-10-1,-8 12-3458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8.21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9418,'0'0'9242,"126"186"-8946,-93-158-128,-1-2-56,-9-1-112,-4 0-64,0-3-736,-10 6-776,-4-3-2321,-5-6-3665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8.9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47 180 4401,'0'0'6832,"19"37"-6261,66 124-112,38 46 723,-80-139 106,38 84 1,-70-130-466,-10-21-192,-2-4 13,-19-37 96,-24-31-702,-62-111-93,88 147 15,1-1 0,2-1 0,-12-47 0,22 63 11,1-1 0,1 1 0,1-1 0,1 1 0,1-1 0,5-33 0,-4 48 5,1 0-1,0 0 1,1 0 0,-1 0-1,1 0 1,1 1 0,-1-1-1,1 1 1,0 0 0,1 0-1,0 0 1,0 1 0,0 0-1,0 0 1,1 0 0,10-7-1,-7 6 15,0 0 0,0 1 0,0 1 0,1-1 0,-1 2 0,1-1 0,0 1 0,0 1-1,0-1 1,0 2 0,17-1 0,-26 2 25,1 0-1,-1 1 1,1-1 0,-1 1-1,0-1 1,1 1-1,-1 0 1,0-1 0,1 1-1,-1 0 1,0 0 0,0 0-1,1 0 1,-1 0-1,0 0 1,0 0 0,0 1-1,-1-1 1,1 0 0,0 1-1,0-1 1,-1 0-1,1 1 1,-1-1 0,1 1-1,-1-1 1,1 1-1,-1-1 1,0 1 0,0-1-1,0 2 1,2 10 131,-1 1 0,-1 20-1,0-23-63,0-2-59,-1-1 1,0 1-1,-1-1 1,1 1-1,-2-1 0,1 0 1,-1 0-1,0 0 0,-1 0 1,0 0-1,0-1 1,-1 0-1,0 1 0,0-2 1,-1 1-1,0-1 0,0 0 1,0 0-1,-1 0 1,-10 6-1,5-4-122,0-1 0,0 0 0,-1-1 0,0 0 0,-1-1 0,1 0 0,-1-2 0,0 1 0,0-2 0,0 1 0,-24-1 0,20-2-321,10 1 61,-1-1-1,1 0 1,0-1-1,0 0 1,-12-2 0,18 2 34,0 0 1,0 0-1,0 1 1,0-1 0,0-1-1,0 1 1,0 0 0,1 0-1,-1-1 1,0 1 0,1-1-1,-1 1 1,1-1 0,-1 0-1,1 0 1,0 0-1,0 0 1,0 1 0,0-1-1,0-1 1,0 1 0,1 0-1,-1 0 1,0-4 0,-1-19-6570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9.4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95 5673,'0'0'6875,"10"27"-5899,34 87-172,-7-23-222,-4-4 145,-24-54 484,-8-26 140,-8-21-877,3 3-482,-2 0-1,0 1 1,0 0-1,-12-15 0,-18-28-109,27 38 63,1 0 1,1-1-1,0 0 0,0 0 1,2-1-1,0 0 0,1 0 1,1 0-1,-2-26 0,5 30 36,-1 10-3,1 1-1,-1-1 1,1 0 0,0 0 0,0 1 0,0-1 0,1 0-1,-1 1 1,1-1 0,-1 0 0,1 1 0,0-1 0,0 1 0,0-1-1,0 1 1,0-1 0,1 1 0,-1 0 0,1 0 0,-1-1-1,1 1 1,0 0 0,0 1 0,2-3 0,8-3-95,0 0 0,1 1 1,-1 1-1,1 0 0,0 1 0,0 0 1,22-3-1,-1 3-836,65-1-1,-85 5 252,-1 0 1,0 1-1,20 4 0,-27-3 302,-1-1-1,0 1 0,0 0 1,0 0-1,0 1 0,0-1 1,-1 1-1,1 0 0,-1 1 1,1-1-1,3 5 0,16 20-5391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9.8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387 170 1560,'0'0'13842,"-19"-22"-13658,-61-69-49,75 86-86,1 0-1,-1 0 1,0 1 0,0-1 0,0 1 0,-1 0-1,1 1 1,-1 0 0,0 0 0,0 0 0,0 0-1,0 1 1,-1 0 0,1 0 0,0 1 0,-1 0-1,1 0 1,-1 0 0,0 1 0,1 0 0,-1 1 0,0-1-1,1 1 1,-9 2 0,9-1-56,1-1 1,0 1 0,0 1-1,0-1 1,0 1-1,0-1 1,0 1-1,0 1 1,1-1-1,0 1 1,-1 0-1,1 0 1,1 0 0,-1 0-1,1 1 1,-1-1-1,1 1 1,-4 9-1,0 0-42,1 0 0,0 0 1,1 1-1,0 0 0,-4 26 0,6-13-18,1 46 1,2-62 28,0-11 34,0 1-1,0-1 1,0 1-1,0-1 1,0 1-1,1-1 1,-1 1-1,1-1 0,-1 1 1,1-1-1,0 0 1,-1 1-1,1-1 1,0 0-1,0 0 1,0 1-1,0-1 1,0 0-1,0 0 1,2 1-1,0 0-9,-1-1 0,1 1 0,0-1 0,0 0-1,0 0 1,0 0 0,0 0 0,0 0 0,0-1-1,3 1 1,0-1 2,0 0 1,1 0-1,-1 0 0,0-1 0,0 0 0,0 0 0,0-1 0,0 1 0,0-1 1,9-5-1,-6 2-4,-1-1 0,0-1 0,0 1 0,-1-1 0,0 0 0,9-12 1,35-54-474,-10 14-804,-38 55 859,0 0 0,0 0 0,1 1 0,0-1 0,-1 1 0,1 0 0,0 0 0,1 0 0,-1 1 0,7-4 0,5 4-3879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2:19.0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7810,'5'19'4181,"3"8"-3967,20 387 3721,-19-250-3768,-7-136-193,11 109-1973,-10-120 321,1 0 0,1-1 0,10 23 0,-1-6-2467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0.2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257 1008 8650,'0'0'4772,"4"1"-3838,-3-1-888,0 0 0,0 0 0,0 0-1,-1 0 1,1 0 0,0 0-1,0 0 1,-1 0 0,1 0 0,0 0-1,0 0 1,0-1 0,-1 1-1,1 0 1,0-1 0,-1 1 0,1 0-1,0-1 1,-1 1 0,1-1-1,0 1 1,-1-1 0,1 1 0,-1-1-1,1 1 1,-1-1 0,1 0-1,-1 1 1,1-1 0,-1 0 0,0 1-1,1-1 1,-1 0 0,0 1-1,1-1 1,-1 0 0,0 0 0,0 0-1,0 1 1,0-1 0,0 0-1,0 0 1,0 1 0,0-1 0,0 0-1,0 0 1,-1-1 0,0-6 237,-1-1 0,0 0 0,-1 0 0,-4-8 1,-97-210 1263,-8-17-1412,101 213-143,1 0 0,1-1 0,2-1-1,1 1 1,2-1 0,0-37 0,4 69 8,0-12-13,0 0 1,1 0-1,3-20 0,-3 28 7,1 1 1,-1 0-1,1 0 1,0 0-1,0-1 0,1 2 1,-1-1-1,1 0 1,0 0-1,0 1 1,0 0-1,0-1 0,5-2 1,4-3 3,1 1 0,0 0-1,0 1 1,1 0 0,0 1 0,0 1 0,1 0 0,-1 1 0,1 1 0,0 0 0,0 1-1,0 0 1,1 1 0,-1 1 0,0 0 0,30 6 0,-39-5 23,1 0 0,-1 0 1,1 1-1,-1 0 1,0 1-1,1-1 0,-1 1 1,0 0-1,-1 1 0,1-1 1,0 1-1,-1 1 0,0-1 1,0 1-1,0-1 0,-1 1 1,0 1-1,0-1 0,0 0 1,0 1-1,-1 0 0,0 0 1,0 0-1,-1 0 0,1 1 1,-1-1-1,-1 1 0,1-1 1,-1 1-1,0 0 0,-1 7 1,1-6 21,-1-1 1,-1 1 0,1 0-1,-1 0 1,-1-1 0,-2 11-1,2-14-36,0-1 0,1 0 0,-2 1-1,1-1 1,0 0 0,-1 0 0,1-1-1,-1 1 1,0 0 0,0-1-1,0 1 1,0-1 0,0 0 0,0 0-1,-5 2 1,-8 3-151,0 0-1,-1-1 1,0-1-1,0-1 1,0 0-1,-24 2 1,-107-1-3854,125-5 2900,-9-1-1945,15-7-1120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0.8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185 0 7722,'0'0'7605,"33"19"-7267,103 59 31,-121-69-201,-1 0-1,24 20 1,-33-24-65,0 1 0,-1-1 1,1 1-1,4 10 0,2 1 90,26 47 607,-33-58-727,-1 1-1,-1 0 1,1 0-1,-1 0 1,-1 0 0,1 0-1,0 15 1,-2-21 144,-9-2 214,-64-13-384,31 5-86,-84-7 0,-18 15 122,139 1-86,0 1 0,0-1 0,0 1 0,0 0 1,0 1-1,1-1 0,-1 1 0,1 0 0,-1 0 1,1 0-1,-1 1 0,1-1 0,0 1 0,0 0 0,0 0 1,1 1-1,-1-1 0,1 1 0,0 0 0,0 0 0,0 0 1,0 0-1,1 0 0,-3 6 0,1-3 7,1 1-1,0 0 0,1 0 1,0-1-1,0 2 1,0-1-1,1 0 1,1 0-1,-1 0 1,1 1-1,1-1 1,-1 0-1,1 0 1,2 9-1,-2-15 0,0 0 1,0 0-1,0 0 0,1 0 0,-1 0 0,0 0 0,1-1 1,-1 1-1,1 0 0,0-1 0,-1 1 0,1-1 1,0 0-1,0 0 0,0 1 0,0-1 0,0 0 1,0 0-1,0-1 0,0 1 0,1 0 0,-1-1 0,0 0 1,4 1-1,8 1-10,1-1 1,26-2 0,-23 1 1,-7-1-14,0 0-1,0-1 1,0 0 0,-1-1-1,0 0 1,1-1 0,-1 0-1,0 0 1,0-1-1,-1-1 1,0 1 0,0-1-1,12-11 1,-6 4-136,-1 0 0,-1-1 0,0 0 0,-1-1 0,0-1 0,18-32 0,-26 40-103,-1 0 1,1 0-1,-2 0 0,1-1 1,-1 1-1,1-10 0,-2 13-720,-1-1 0,0 0 0,0 1-1,0-1 1,-1 1 0,-1-8 0,-6 1-7219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1.7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281 190 6969,'0'0'6554,"-7"-28"-6377,-23-88 66,29 112-181,0 0 0,0 0 0,-1 0 0,1 1 1,-1-1-1,0 0 0,0 1 0,0-1 0,-4-3 0,6 7-6,-1-1-1,0 0 1,0 1-1,0-1 1,1 1-1,-1 0 1,0-1-1,0 1 1,0 0-1,0 0 1,0-1-1,0 1 1,0 0-1,0 0 1,0 0-1,0 0 1,0 0-1,0 0 1,-1 1-1,-7-1 321,7 1-359,-1 0-1,0-1 1,0 1-1,1 0 1,-1 0-1,1 0 1,-1 1-1,0-1 1,1 1-1,0-1 1,-1 1-1,1 0 1,0 0-1,0 0 1,0 0-1,0 0 1,1 0-1,-1 1 1,1-1-1,-1 1 1,-1 3-1,-6 11-111,1 0 0,-6 20 0,8-21 65,-3 7-20,1-1 0,1 1 0,1 1 0,1-1 0,1 1 0,1 0 0,2 0 0,0 0 0,4 37 0,-3-61 33,0 1 1,1 0-1,-1 0 1,1-1-1,-1 1 1,1 0-1,-1-1 1,1 1-1,-1 0 1,1-1-1,0 1 1,-1-1-1,1 1 1,0-1-1,-1 0 1,1 1-1,0-1 1,0 1-1,-1-1 1,1 0-1,0 0 1,0 0-1,0 1 1,-1-1-1,1 0 1,0 0-1,0 0 1,1 0-1,30-1-319,-23 0 192,-3 0 119,0 0-1,0 0 0,0 0 1,0-1-1,0 0 1,-1-1-1,1 1 1,-1-1-1,0 0 0,1 0 1,-1-1-1,-1 0 1,1 0-1,8-8 1,5-8 89,-1 0 0,16-27 1,-12 18-3,-19 27-60,0-1 0,0 1-1,0 0 1,0-1 0,0 1 0,1 0-1,-1 1 1,4-3 0,-5 3 6,0 1-1,0 0 1,0-1 0,0 1-1,0 0 1,0-1 0,0 1 0,0 0-1,0 0 1,0 0 0,0 0-1,0 0 1,0 0 0,0 0-1,1 1 1,-1-1 0,0 0-1,0 0 1,0 1 0,0-1 0,0 1-1,0-1 1,-1 1 0,1-1-1,0 1 1,0 0 0,0-1-1,0 1 1,1 1 0,4 5 77,-1 0 1,1 1 0,-1 0-1,-1-1 1,1 1 0,3 10-1,19 57 624,-21-58-554,13 49 403,-2 1 1,-4 0-1,-2 1 0,-3 1 1,-4 0-1,-7 128 1,2-186-419,0 0 1,-1-1-1,0 1 1,-1-1 0,0 0-1,-1 1 1,0-1-1,-1-1 1,0 1-1,0-1 1,-1 0 0,-8 11-1,9-14-74,0 0 0,-1-1-1,0 1 1,0-1 0,-1 0-1,1 0 1,-1-1 0,0 0 0,0 0-1,-1-1 1,1 0 0,-1 0-1,0-1 1,1 0 0,-1 0 0,-15 1-1,2-2-67,0 0-1,0-2 0,0 0 1,0-2-1,-31-7 0,41 7-78,0 0-1,0-1 0,1 0 0,0-1 1,-1-1-1,2 1 0,-1-1 1,1-1-1,0 0 0,0 0 1,-14-16-1,20 19 1,0 1 0,1-1 1,-1-1-1,1 1 0,0 0 0,0-1 0,0 1 1,0-1-1,1 1 0,0-1 0,0 0 0,0 1 0,0-1 1,1 0-1,0 0 0,0 0 0,0 0 0,0 1 1,1-1-1,0 0 0,0 0 0,0 1 0,1-1 0,0 0 1,-1 1-1,2 0 0,-1-1 0,0 1 0,1 0 1,0 0-1,0 0 0,0 1 0,0-1 0,7-5 0,49-38-1309,3 3 0,71-39 0,-67 43-842,11-9-2853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2.3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8346,'0'0'6471,"43"0"-6071,137 3 185,-168-3-422,1 1 0,-1 1 0,20 4 0,-29-4-85,0-1 0,1 0 0,-1 1 0,0 0 0,0-1 0,0 1-1,3 3 1,8 5 185,-2-2-183,-1 0 1,0 0 0,-1 2-1,0-1 1,0 1-1,-1 0 1,0 1 0,-1 0-1,0 1 1,0 0 0,-2 0-1,1 0 1,-2 1-1,1 0 1,-2 0 0,0 0-1,0 1 1,-2 0 0,1-1-1,-2 1 1,1 25-1,-3-38-75,1 0-1,-1 0 0,1 0 0,-1 0 1,1-1-1,-1 1 0,1 0 1,-1 0-1,0 0 0,1-1 0,-1 1 1,0-1-1,1 1 0,-1 0 0,0-1 1,0 1-1,0-1 0,0 0 0,0 1 1,0-1-1,1 0 0,-1 1 1,0-1-1,0 0 0,0 0 0,0 0 1,0 0-1,0 0 0,0 0 0,-2 0 1,-44 0-123,30-1 89,-204 1 73,219 0-41,1 0 1,0 0-1,0 0 1,0 0 0,-1 0-1,1 1 1,0-1-1,0 0 1,0 1-1,0-1 1,0 1 0,0-1-1,0 1 1,0-1-1,0 1 1,0 0-1,0 0 1,0-1 0,0 1-1,0 0 1,0 0-1,1 0 1,-1 0-1,0 0 1,1 0 0,-1 0-1,1 0 1,-1 0-1,1 0 1,-1 0-1,1 1 1,-1 1 0,0 3-32,1 1 0,-1 1 1,1-1-1,2 12 0,-1 1 79,-1-18-52,0 0 0,0 0 0,0 0 0,1 0 0,-1 0 0,0 0 0,1 0 0,0 0 0,-1 0 0,1 0 0,0 0 0,0 0 0,0 0 0,1 0 0,-1-1 0,0 1 0,1 0 0,1 1 0,0-1-43,0 1 0,0-2 0,1 1 0,-1 0 0,0-1 1,1 1-1,-1-1 0,1 0 0,6 1 0,5 0-322,0-1 0,-1 0 0,1-2 0,20-2 0,-28 2 162,0-1 0,0 0 0,0 0 0,-1-1 0,1 0-1,0 0 1,-1-1 0,0 0 0,0 0 0,0 0 0,0-1 0,-1 0 0,0 0 0,0 0 0,0-1 0,5-6-1,8-14-1502,-2 0-1,20-39 0,-6-1-4239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2.6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10242,'0'0'7026,"89"204"-6154,-61-116-384,4 7-24,-8 6-88,-1 3-32,-9-7-104,0-2-144,0-10-96,-5-13-264,0-12-688,1-13-544,-10-18-761,0-11-2448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3.0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0 114 10418,'0'0'6666,"284"-47"-5986,-181 31-264,-6 0-192,-8 4-200,-5-1-24,-10 7-456,-9 3-384,5 3-793,-19 6-2184,-14 13-912</inkml:trace>
  <inkml:trace contextRef="#ctx0" brushRef="#br0" timeOffset="1">1127 734 9194,'0'0'6377,"46"155"-9625,-46-140-1473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3.4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8674,'0'0'6553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3.8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575 104 6737,'0'0'7290,"-32"-17"-7202,-103-50 61,129 64-116,0 0-1,-1 0 0,1 1 0,-1 0 0,1 0 1,-1 0-1,0 1 0,0 0 0,0 1 1,0-1-1,0 1 0,0 1 0,-12 1 0,4 0 43,1 1-39,1 0 0,0 1 0,0 0 0,0 1 1,0 0-1,1 1 0,0 1 0,0 0 0,0 0 0,-14 13 1,14-9 33,-1 0 0,1 1 1,1 0-1,0 1 0,1 0 1,0 0-1,1 1 0,-9 18 1,13-19-2,0 0 0,1 0 1,0 0-1,1 0 0,1 0 1,0 1-1,0 0 1,1-1-1,1 1 0,1-1 1,2 20-1,-2-31-56,0 0 1,-1 0-1,1 0 1,0 0-1,0 0 1,0 0-1,0 0 1,1-1-1,-1 1 1,0 0-1,1-1 0,-1 1 1,1-1-1,0 0 1,-1 1-1,1-1 1,0 0-1,0 0 1,0 0-1,0 0 1,0-1-1,0 1 1,0 0-1,0-1 1,4 1-1,6 1 41,0-1 1,0 0-1,18-2 0,-13 1 2,-9-1-58,0 0-1,0 0 1,-1-1 0,1 0 0,0-1 0,-1 0 0,1 0 0,-1 0 0,0-1-1,0 0 1,-1-1 0,1 1 0,-1-1 0,0 0 0,6-7 0,12-13-253,-1-1 0,22-32 0,-34 42-347,0 0 0,-1-1-1,8-20 1,6-26-5278,-14 30-836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4.2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0 0 992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4.6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0 511 992,'45'-71'6784,"-32"59"-5059,-3 13-772,8 11-64,1 0 0,-2 2 0,0 0 0,0 0 0,24 30 0,-38-40-798,21 22 582,-1 0-1,-2 2 0,-1 1 0,31 58 0,-51-87-670,0 0 0,0 1-1,0-1 1,0 0 0,0 0 0,1 0-1,-1 0 1,0 0 0,0 1 0,0-1-1,0 0 1,0 0 0,0 0 0,0 0-1,0 0 1,0 0 0,1 1 0,-1-1-1,0 0 1,0 0 0,0 0-1,0 0 1,0 0 0,1 0 0,-1 0-1,0 0 1,0 0 0,0 0 0,0 0-1,1 0 1,-1 0 0,0 0 0,0 0-1,0 0 1,0 0 0,0 0 0,1 0-1,-1 0 1,0 0 0,0 0 0,0 0-1,0 0 1,1 0 0,-1 0 0,0 0-1,0 0 1,0 0 0,0-1 0,8-10-51,9-34-211,1-1 191,-11 33 17,1-1-1,0 1 1,1 0 0,1 1 0,0 0-1,21-20 1,-28 29 59,0 0 1,0 1-1,0-1 0,0 1 0,1 0 1,-1 0-1,1 0 0,0 0 1,-1 1-1,1-1 0,0 1 1,0 0-1,0 0 0,0 1 0,0-1 1,0 1-1,0 0 0,0 0 1,0 0-1,0 0 0,0 1 0,0 0 1,0-1-1,0 1 0,0 1 1,0-1-1,-1 1 0,1-1 1,0 1-1,-1 0 0,1 1 0,3 2 1,15 14 377,-1 2 0,33 42 0,19 18 113,-69-77-499,1-1-1,-1 1 0,1-1 0,-1 0 0,1 0 0,0-1 1,0 1-1,0-1 0,0 0 0,6 1 0,-7-2-8,-1-1 0,0 1 0,1-1 0,-1 0 0,0 0 0,1 0 0,-1 0-1,0-1 1,1 1 0,-1-1 0,0 0 0,0 0 0,1 0 0,-1-1 0,0 1 0,0-1 0,0 1-1,4-4 1,9-11 41,0 0-1,-1-1 1,-1 0-1,21-33 1,-34 48-29,46-71-519,70-144 0,-36 13-3297,-53 92-2955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2:19.5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5289,'9'3'815,"-1"-1"0,0 1 0,1-2-1,16 2 1,31 8-357,-43-5-224,-1-1 0,0 2 0,0 0 1,-1 0-1,0 1 0,0 0 0,-1 1 1,0 0-1,0 1 0,15 21 0,-14-15 72,0 1 0,-2 0 0,0 0-1,-1 1 1,0 0 0,9 38 0,-10-36-108,4 22 83,-10-41-244,-1 1 0,0 0 0,0-1 0,0 1 0,0 0 0,0-1 0,0 1 0,0 0 0,0-1 0,-1 1-1,1 0 1,-1-1 0,1 1 0,-1-1 0,0 1 0,0-1 0,1 1 0,-1-1 0,0 0 0,-2 3 0,0-3 40,1-1 1,-1 1 0,1-1 0,-1 0-1,1 1 1,-1-1 0,1 0 0,-1-1-1,1 1 1,-1 0 0,-4-2 0,-3 1-66,-11-2-15,0-1 0,-27-8 0,32 7 1,-1 1 1,-1 1 0,1 0 0,-19 0-1,35 3-7,0 1-1,0 0 0,0 0 1,0 0-1,0 0 0,0 0 1,0 0-1,0 1 0,0-1 1,0 0-1,1 0 0,-1 1 1,0-1-1,1 0 0,-1 1 1,1-1-1,-1 1 1,1-1-1,0 1 0,0 1 1,-8 33-31,8-35 36,-1 5-26,0 1 1,1-1-1,0 0 1,0 1-1,1-1 1,-1 0 0,1 1-1,0-1 1,1 0-1,0 0 1,5 12 0,-6-15-65,1 0 1,0 0 0,0-1-1,0 1 1,0 0-1,0-1 1,0 1 0,1-1-1,0 0 1,-1 0 0,1 0-1,0 0 1,0 0-1,0 0 1,0-1 0,0 0-1,0 1 1,0-1 0,1 0-1,-1-1 1,0 1-1,1-1 1,-1 1 0,6-1-1,-3 0-138,-1-1 0,0 0 0,0 0 1,0 0-1,0 0 0,0-1 0,0 0 0,0 0 0,0 0 0,0-1 0,-1 1 0,6-5 0,55-51-3211,-57 50 2932,57-57-3547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08.0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 2985,'0'0'5410,"10"-5"1555,-6 9-6147,16 29-750,-2 1 1,-1 1-1,-2 1 0,-1 0 0,11 48 1,-9-35 12,41 160 52,-57-209-122,0 1 0,0-1 0,0 1 0,0-1 0,0 0 0,0 1 0,0-1 0,0 0 0,0 1 0,0-1 0,0 0 0,0 1 0,0-1 0,0 0 0,1 1 0,-1-1 0,0 0 0,0 1 0,0-1 0,1 0-1,-1 0 1,0 1 0,0-1 0,1 0 0,-1 0 0,0 1 0,1-1 0,-1 0 0,0 0 0,1 0 0,-1 0 0,0 0 0,1 1 0,-1-1 0,0 0 0,1 0 0,-1 0 0,0 0 0,1 0 0,-1 0 0,0 0 0,1 0 0,14-15 288,20-45-37,-21 35-205,94-129 110,22-35-111,-111 150-91,7-13-2788,-25 46 156,-14 4-8003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08.5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 2777,'0'0'6157,"14"16"-5484,253 261 4367,-238-248-4611,2-1 1,46 31-1,-66-51-343,0-1 1,1 0 0,0-1-1,0 0 1,1-1 0,-1 0-1,1-1 1,0-1-1,0 0 1,1-1 0,18 2-1,-31-5-42,0 1 1,0-1-1,0 1 0,1-1 0,-1 1 0,0-1 0,0 1 0,0-1 1,0 0-1,0 0 0,-1 1 0,1-1 0,0 0 0,0 0 1,0 0-1,-1 0 0,1 0 0,0 0 0,-1 0 0,1 0 0,-1-1 1,0 1-1,1 0 0,-1 0 0,1-2 0,8-40 96,-7 31-30,7-56 68,-2 0 1,-5-126-1,-2 110-161,-4 46 744,2 25-2264,1 45-12942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09.2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86 182 3697,'0'0'5377,"16"-4"-4501,9-1-518,-13 3-71,1-1 0,-1 0 0,0-1 0,22-10 0,-28 11-135,0-1 0,-1 0 1,1 0-1,-1 0 1,0-1-1,0 0 0,-1 0 1,0 0-1,0-1 1,0 0-1,0 1 1,-1-1-1,0 0 0,0-1 1,-1 1-1,1 0 1,-2-1-1,1 1 1,-1-1-1,1 0 0,-2 0 1,1 1-1,-1-9 1,-3 14-139,-1 0 0,1 0 0,0 0 0,0 1 0,-1-1 0,1 1 0,0 0 0,-1 0 0,-5 1 0,3-1-9,-9 0-8,-1 1 0,0 0 0,1 1 0,-1 0 0,1 2 0,-26 8 0,35-10 5,-1 1-1,1 0 0,0 1 0,0-1 0,1 1 0,-1 0 0,1 1 1,-1-1-1,2 1 0,-1 0 0,0 1 0,1-1 0,0 1 0,0-1 1,1 1-1,-1 0 0,-3 12 0,2-3 56,2 0-1,0 1 1,0-1-1,2 0 1,0 1 0,0-1-1,2 1 1,2 20-1,-2-31-38,1-1 0,-1 1 0,1-1 0,0 1 0,0-1 0,0 0 0,1 0 0,-1 0 0,1 0 0,0-1 0,0 1 0,1-1 0,-1 0 0,1 0 0,-1 0-1,1 0 1,0 0 0,0-1 0,0 0 0,0 0 0,1 0 0,5 2 0,7 2-152,1 0-1,0-1 1,1-1 0,24 2 0,-13-3-1709,0-2 0,0-1 1,37-5-1,-34-2-1926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10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8058,'0'0'3351,"23"23"-2969,69 72 115,-87-90-402,-1 0 0,1 1 0,-1-1 0,0 1-1,0 0 1,-1 0 0,1 1 0,-2-1 0,1 1 0,-1-1 0,0 1 0,0 0 0,0 0-1,-1 0 1,0 0 0,-1 0 0,0 13 0,2 14 315,-1 5 483,-1-36-237,0-24-536,-1-4-154,1 6 5,-1-1 0,2 0 0,1 0 0,0 1-1,9-32 1,-9 46 29,0 1-1,0-1 1,0 0-1,0 1 1,1 0-1,0-1 1,0 1-1,0 0 1,0 0-1,1 1 1,-1-1-1,1 1 1,0 0-1,0 0 1,0 0 0,1 0-1,-1 1 1,1-1-1,-1 1 1,1 0-1,0 1 1,0-1-1,0 1 1,0 0-1,0 0 1,0 1-1,7-1 1,-4 1-7,10-2 87,0 2-1,26 1 0,-39 0-48,0 0-1,0-1 1,0 2 0,0-1 0,0 1-1,-1-1 1,1 2 0,0-1 0,-1 0-1,0 1 1,1 0 0,-1 0-1,6 5 1,-1 2 70,-1 0-1,1 1 0,-1 0 1,-1 0-1,0 1 0,-1-1 1,0 2-1,-1-1 1,5 17-1,5 45-1940,-10 4-8133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10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0 257 6793,'0'0'4107,"40"-18"-3530,119-58 62,-153 73-524,-1 1-1,0-1 1,0 0-1,0 0 1,-1 0-1,1-1 1,-1 0 0,1 0-1,-1 0 1,-1 0-1,1-1 1,-1 1 0,1-1-1,2-6 1,-5 7 61,1-1 0,-1 1-1,-1-1 1,1 1 0,-1-1 0,0 0 0,0 1 0,0-1 0,0 1 0,-2-8-1,-1-15 63,3 26-229,-1 0-1,1 0 0,0 0 0,-1 1 0,0-1 1,1 0-1,-1 0 0,1 0 0,-1 0 0,0 1 0,0-1 1,1 0-1,-1 0 0,0 1 0,0-1 0,0 1 1,0-1-1,0 1 0,0-1 0,0 1 0,0 0 0,0-1 1,0 1-1,0 0 0,0 0 0,0 0 0,0-1 1,0 1-1,0 0 0,0 1 0,0-1 0,-2 0 1,-39 5 2,35-2-11,-1 0-1,1 0 1,0 1 0,0 0 0,0 1 0,0-1-1,1 1 1,0 0 0,0 1 0,0 0-1,1 0 1,-1 0 0,2 0 0,-1 1 0,1 0-1,0 0 1,0 0 0,-4 13 0,1-2-27,1 1 1,1 0 0,1-1 0,0 2-1,2-1 1,-1 34 0,3-50-20,0 1-1,1-1 1,-1 0 0,1 1-1,0-1 1,-1 0 0,1 0 0,1 1-1,-1-1 1,0 0 0,1 0 0,0 0-1,-1-1 1,1 1 0,1 0 0,-1-1-1,0 1 1,3 1 0,1 1-173,-1-1 1,2 0 0,-1 0-1,0-1 1,1 0-1,-1 0 1,15 4 0,6-1-1106,0-1 1,0-1 0,36 1-1,-59-5 1070,37 0-2616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11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111 195 8450,'0'0'3119,"20"-14"-2483,61-46 178,-78 58-698,0-1 0,-1 1 0,0 0 0,1-1 0,-1 1 0,0-1 0,0 0 0,-1 0 1,1 1-1,0-1 0,-1 0 0,0-1 0,0 1 0,0 0 0,0 0 0,0 0 0,-1-1 0,1 1 0,-1 0 0,0-1 1,0 1-1,0 0 0,0-1 0,-1 1 0,1 0 0,-2-4 0,0-10 48,2 17-157,0-1 0,0 0 0,0 0 0,0 1 0,0-1 0,0 0 0,0 0 1,0 1-1,0-1 0,-1 0 0,1 0 0,0 1 0,0-1 0,-1 0 0,1 1 0,0-1 0,-1 0 1,1 1-1,-1-1 0,1 0 0,-1 1 0,1-1 0,-1 1 0,1-1 0,-1 1 0,1-1 0,-1 1 0,0 0 1,1-1-1,-1 1 0,-1-1 0,-23 3 171,15 1-176,1 1 0,0-1-1,0 1 1,0 1 0,0 0-1,1 0 1,0 0 0,0 1-1,0 1 1,1-1 0,0 1-1,0 0 1,0 1 0,1 0-1,1 0 1,-9 14 0,5-5 9,0 0 1,1 1 0,1 0 0,1 0 0,1 0-1,0 1 1,-3 31 0,8-47-9,-2 10 12,1 1-1,0 0 0,1-1 0,3 18 1,-3-27-8,1 0 0,0 0 0,0 0 1,1-1-1,-1 1 0,1 0 1,0-1-1,0 1 0,0-1 1,0 1-1,1-1 0,-1 0 1,1 0-1,0 0 0,0 0 0,0-1 1,0 1-1,6 2 0,5 2-49,-1-1-1,1-1 1,1-1 0,-1 0-1,1 0 1,-1-2-1,1 0 1,0 0 0,0-1-1,0-1 1,15-2-1,-9 2-267,-18 0 225,0 0 1,0-1-1,0 1 0,-1-1 0,1 0 0,0 1 0,0-1 0,-1 0 0,1-1 0,0 1 0,-1 0 0,1-1 0,-1 0 0,1 1 0,2-4 0,29-38-2739,-21 25 561,1-1-2321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11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275 761 8882,'0'0'3061,"-12"-35"-3029,-40-111 40,51 143-60,0 0 0,0 0 1,-1-1-1,0 1 1,1 0-1,-1 1 1,0-1-1,-1 0 0,1 1 1,0-1-1,-1 1 1,0-1-1,1 1 1,-1 0-1,0 0 0,0 1 1,-4-3-1,3 3 38,1 0 0,-1 1-1,1-1 1,-1 1-1,1 0 1,-1 0 0,1 0-1,-1 1 1,1-1 0,-5 2-1,-6 0 202,10-1-237,0 0 1,0 1 0,0-1-1,0 1 1,1 0 0,-1 0-1,0 0 1,1 0 0,-1 0-1,1 1 1,0 0 0,0-1-1,0 1 1,0 0 0,1 1-1,-1-1 1,1 0 0,0 1-1,-3 5 1,-2 3-40,1 1 0,0 1 0,1-1 0,-5 18 0,7-12 22,0 1-1,1 0 1,1 1 0,1 24 0,1-13 3,-1-31 3,0 1 1,1-1 0,-1 0-1,0 1 1,1-1-1,0 0 1,-1 0-1,1 1 1,0-1-1,-1 0 1,1 0 0,0 0-1,0 0 1,0 0-1,0 0 1,0 0-1,0 0 1,0 0 0,0-1-1,0 1 1,0 0-1,1-1 1,-1 1-1,0-1 1,0 1-1,1-1 1,-1 1 0,0-1-1,1 0 1,-1 0-1,1 0 1,-1 0-1,0 0 1,1 0 0,-1 0-1,0 0 1,1 0-1,-1-1 1,3 0-1,1 0 37,0 1-1,-1-1 0,1-1 0,0 1 1,0-1-1,-1 0 0,1 0 0,-1 0 1,1 0-1,-1-1 0,5-3 0,9-15 78,0 0-1,-1-1 1,-1-1-1,-1-1 0,-1 0 1,11-28-1,2-10-78,25-93 0,-24 49 70,25-199-1,-50 291 482,-1 14 342,1 24-227,-3 519 1985,6-409-2623,-4-118-247,0 0 0,1 0 0,1-1 0,1 1 0,0-1-1,8 17 1,-11-29-158,-1 0-1,1 0 0,1 0 0,-1 0 0,0 0 0,1 0 1,-1-1-1,1 1 0,0-1 0,0 0 0,0 0 1,0 0-1,0 0 0,4 2 0,12-2-5674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12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10066,'0'0'3385,"0"279"-2673,25-188-360,7-1-256,0-8-96,-13-14 0,0-12-240,-7-13-176,-12-17-32,0-13-144,-38-17-2369,-19-22-4416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12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35 4545,'0'0'8626,"381"-4"-8370,-267-9-160,1 4-96,-20 1-104,-12 8-280,-20 0-144,-6 0-136,-6 4-417,6 43-551,-12-8-497,-7 4-2263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13.0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402 263 5241,'0'0'8674,"-12"-15"-8131,1 0-413,6 8-82,0-1 1,-1 1-1,0 0 1,0 1-1,-1-1 1,1 1-1,-2 0 0,1 1 1,0 0-1,-16-8 1,12 8 25,1 0 0,-1 1 0,0 1 0,0 0 1,0 0-1,0 1 0,-1 1 0,1 0 0,-1 0 1,1 1-1,-17 2 0,22-1-87,0 0 0,-1 1 0,1 0 0,0 0 0,0 1 0,0-1 0,0 1 0,0 1 0,0-1-1,1 1 1,0 0 0,0 0 0,0 0 0,0 1 0,1 0 0,-1 0 0,1 0 0,0 0 0,1 1 0,-6 10 0,3-1-17,1-1 0,1 2 0,0-1 1,1 0-1,1 1 0,0-1 0,1 1 0,2 27 1,-1-41 29,0 0 0,0 0-1,0 0 1,0 0 0,1 0 0,-1 0 0,1-1 0,-1 1 0,1 0 0,0 0 0,0-1 0,0 1 0,0 0 0,0-1 0,0 1 0,0-1 0,1 0 0,-1 1 0,0-1-1,1 0 1,-1 0 0,1 1 0,-1-1 0,3 1 0,1 0 1,0 0-1,0 0 1,1-1-1,-1 0 1,0 1 0,1-2-1,-1 1 1,10 0-1,-4-1 17,0-1-1,1 0 1,-1 0-1,0-1 1,0-1-1,-1 0 1,1 0-1,16-8 1,-13 2-74,0 0 1,-2-1-1,1 0 1,-1-1 0,-1-1-1,0 0 1,0 0-1,-1-1 1,-1 0-1,0-1 1,-1 0 0,0 0-1,-1-1 1,-1 0-1,7-24 1,-10 12-1270,-2-53-1,-1 50-452,0-20-3410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2:20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204 1 4649,'0'0'7966,"-23"9"-3781,-7 8-3406,6-5-411,-37 27 0,54-34-404,0 1 1,0 0-1,1 1 1,0-1-1,0 1 1,0 1-1,1-1 1,0 1-1,-4 8 1,8-14-35,1-1 1,0 0-1,0 0 0,0 0 1,0 1-1,0-1 0,0 0 1,0 0-1,0 1 0,1-1 1,-1 0-1,0 0 0,1 0 1,-1 0-1,1 1 1,-1-1-1,1 0 0,-1 0 1,1 0-1,0 0 0,0 0 1,0 0-1,-1-1 0,1 1 1,0 0-1,0 0 0,0 0 1,0-1-1,0 1 1,3 0-1,38 22-375,-34-20 447,70 29-25,17 10 19,-92-41 0,-1 0 1,0 0-1,0 0 0,0 0 0,0 1 0,0 0 0,0-1 0,0 1 0,0 0 1,-1 0-1,1-1 0,0 1 0,-1 1 0,0-1 0,0 0 0,1 0 1,-1 0-1,0 1 0,-1-1 0,1 0 0,0 1 0,-1-1 0,1 1 1,-1-1-1,0 1 0,0-1 0,0 1 0,0-1 0,0 1 0,-1-1 0,1 1 1,-1-1-1,1 0 0,-1 1 0,0-1 0,0 0 0,0 1 0,0-1 1,-1 0-1,1 0 0,-1 0 0,1 0 0,-4 3 0,-1 2-103,1 0 0,-2-1 0,1 0-1,-1 0 1,0 0 0,0-1 0,0 0 0,-1-1 0,0 1-1,0-1 1,-10 3 0,-5-2-2652,-4-4-1043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13.5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15 4761,'0'0'9273,"-8"-3"-9007,4 1-166,0 0 0,0 0-1,-1 1 1,1 0 0,0 0 0,-1 0-1,1 0 1,0 1 0,-1-1-1,1 1 1,-1 0 0,1 1-1,-1-1 1,1 1 0,0 0-1,-1 0 1,1 0 0,0 0-1,0 1 1,0 0 0,0 0 0,0 0-1,-5 4 1,-4 5-21,0 0 0,2 1 0,-1 1 1,1 0-1,1 1 0,0 0 0,1 0 0,1 1 1,0 0-1,-6 18 0,6-9-69,2 0 1,0 0-1,1 0 1,2 1-1,0 0 1,1 32-1,2-47-36,0 0 0,0-1 0,1 1 0,0 0 0,1 0 0,4 16 0,-3-22-29,-1 1 1,1-1-1,0 0 0,0 0 1,0 0-1,1 0 0,-1 0 0,1-1 1,0 1-1,0-1 0,0 0 0,0 0 1,1-1-1,7 4 0,6 2-341,-1-1 0,1 0-1,0-2 1,0 0-1,0-1 1,26 2 0,-33-4-221,0-2 1,1 1-1,-1-1 1,1-1 0,-1 0-1,0 0 1,1-1-1,-1-1 1,0 0 0,0-1-1,15-6 1,9-18-5847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14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4417,'0'0'5825,"33"-2"-5221,103-6 155,-130 7-634,1 0-1,-1 1 1,0 0 0,0 1-1,0-1 1,1 1 0,-1 0-1,0 1 1,0 0 0,0-1-1,10 7 1,-12-5-27,0 0-1,0 0 1,0 1-1,0 0 1,-1 0 0,1 0-1,-1 0 1,0 0 0,2 6-1,10 12 161,-10-14-168,-1 0 1,0 0-1,-1 0 1,1 0-1,-1 0 1,-1 1-1,0 0 0,0-1 1,-1 1-1,0 0 1,0 0-1,-1 0 1,-1 17-1,1-12 90,-1-13-171,1-1 0,0 1 0,-1 0 0,1-1 0,-1 1 0,1-1 0,-1 1 1,1 0-1,-1-1 0,1 1 0,-1-1 0,0 1 0,1-1 0,-1 0 0,0 1 0,1-1 0,-1 0 1,0 1-1,0-1 0,1 0 0,-1 0 0,0 1 0,0-1 0,1 0 0,-1 0 0,-1 0 1,-29 3-33,21-3 29,-16 2-32,12-1-2,-1-1 1,1 2-1,0 0 1,1 1-1,-1 0 1,0 1-1,1 0 1,0 1-1,-13 7 1,23-10 17,1 0-1,0 1 1,0-1 0,0 1 0,0-1 0,0 1 0,1 0 0,-1-1-1,1 1 1,-1 0 0,1 0 0,0 0 0,0 0 0,1 0 0,-1 0-1,1 0 1,-1 4 0,0 64-102,2-44 93,-1-25 15,1-1-1,-1 1 0,1 0 0,0 0 1,-1 0-1,1 0 0,0-1 0,0 1 1,0 0-1,0-1 0,0 1 0,1 0 1,-1-1-1,0 0 0,1 1 0,-1-1 0,1 0 1,-1 0-1,1 1 0,0-1 0,-1-1 1,1 1-1,0 0 0,0 0 0,0-1 1,0 1-1,0-1 0,0 1 0,-1-1 1,5 0-1,11 3-190,-1-2 1,29 0-1,-32-1-99,-7-1 153,0 0 1,0 0-1,-1-1 1,1 1-1,0-1 0,0 0 1,-1-1-1,1 0 1,-1 1-1,0-2 1,0 1-1,0-1 0,0 1 1,-1-1-1,1-1 1,-1 1-1,0 0 1,0-1-1,-1 0 1,4-6-1,1-2-661,0 0 0,-1 0 1,-1 0-1,0-1 0,-1 1 0,-1-2 1,5-18-1,-7-3-3802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14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4841,'0'0'9830,"12"47"-9395,37 157 10,-23-72 722,14 214 0,-27-200-1081,-12-135-140,-1 4-261,1-1 1,1 0 0,0 0 0,1 0 0,1 0 0,0 0 0,1 0 0,10 20 0,-15-33 120,0-1-1,1 1 1,-1-1 0,0 0-1,1 1 1,-1-1 0,0 1-1,1-1 1,-1 0 0,0 1-1,1-1 1,-1 0 0,1 1-1,-1-1 1,0 0 0,1 0-1,-1 1 1,1-1 0,-1 0-1,1 0 1,-1 0 0,1 0-1,-1 1 1,1-1 0,0 0-1,-1 0 1,1 0 0,-1 0 0,1 0-1,-1-1 1,1 1 0,-1 0-1,1 0 1,-1 0 0,1 0-1,-1 0 1,1-1 0,-1 1-1,1 0 1,-1 0 0,0-1-1,1 1 1,-1 0 0,1-1-1,5-17-4278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14.9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390 0 7770,'0'0'6397,"-20"4"-5860,4-2-382,6-1-61,0 1 1,0-1-1,0 2 1,1-1-1,-1 2 0,0-1 1,1 1-1,0 1 0,0-1 1,0 1-1,-15 13 0,-7 8 179,2 2 0,0 1 0,-28 40 0,47-56-251,1 1 0,1-1 0,0 2-1,1-1 1,0 1 0,1 0-1,1 1 1,1 0 0,0-1 0,-3 33-1,5-32-33,1 51-408,1-65 361,0 1 1,1 0-1,-1-1 1,1 1-1,0-1 1,-1 1-1,1-1 1,0 0-1,1 1 1,-1-1-1,0 0 0,1 0 1,-1 1-1,1-1 1,-1 0-1,1-1 1,0 1-1,0 0 1,0 0-1,0-1 1,3 2-1,13 3-475,0-1 0,0-1 1,1-1-1,0-1 0,-1 0 0,1-1 0,0-1 1,0-1-1,-1-1 0,27-5 0,-34 4-127,-1 0 0,0-1-1,1 0 1,17-11 0,31-23-5083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15.4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16,'0'0'13996,"6"32"-13748,22 100-68,-28-128-136,1 0-1,0-1 1,0 1-1,0 0 0,0-1 1,1 1-1,-1-1 0,1 1 1,0-1-1,0 0 0,0 0 1,1 0-1,-1 0 0,1 0 1,-1-1-1,1 1 1,0-1-1,6 5 0,-5-6 23,1 1 0,-1-1 0,0-1 0,0 1-1,0 0 1,1-1 0,-1 0 0,0 0 0,0 0 0,7-1-1,7-1-234,-13 2 154,-1-1 1,1 0-1,-1 0 0,1 0 0,-1 0 0,0-1 0,1 0 0,-1 0 0,0 0 0,0 0 1,0 0-1,0-1 0,-1 0 0,1 0 0,4-5 0,7-8-58,0-1 0,12-18 0,3-4 34,-29 43 86,1-1 0,-1 1 0,0-1 0,0 1 0,-1-1 0,1 1 1,-1 0-1,0 0 0,0-1 0,0 1 0,-1 4 0,2 70 353,-1-76-383,0 21 91,-1-8-35,0 0 0,2 0 0,0 0 0,3 16 1,-4-29-96,1 1 1,-1-1 0,1 0 0,-1 1-1,1-1 1,0 0 0,0 0 0,0 1 0,0-1-1,1 0 1,-1 0 0,0 0 0,1-1-1,-1 1 1,1 0 0,0 0 0,0-1 0,0 1-1,-1-1 1,1 0 0,1 1 0,-1-1-1,0 0 1,0 0 0,0 0 0,1-1 0,-1 1-1,0 0 1,0-1 0,1 0 0,4 1-1,-3-2-143,1 1 0,-1-1-1,1 1 1,-1-1 0,1-1-1,-1 1 1,0-1 0,1 0-1,-1 0 1,0 0 0,0 0-1,0-1 1,-1 1-1,1-1 1,0 0 0,-1 0-1,5-7 1,4-4-722,-1-1 0,-1-1-1,10-18 1,-15 25 114,16-35-4115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15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10082,'0'0'4334,"5"40"-3994,40 248 207,-35-202 545,-1 170 0,-11-189-926,3 1 0,4 0 0,2-1 0,21 91 0,-26-151-342,14 40-730,-15-45 711,0-1 0,-1 1 1,1-1-1,0 1 0,0-1 1,0 1-1,0-1 0,0 0 1,0 1-1,0-1 0,1 0 1,-1 0-1,0 0 0,1 0 1,-1 0-1,0 0 0,1-1 1,-1 1-1,1 0 0,0-1 1,-1 1-1,1-1 0,2 1 1,-3-1 27,0 0 0,0 0 1,0-1-1,-1 1 1,1 0-1,0 0 0,0-1 1,0 1-1,0 0 1,-1-1-1,1 1 0,0-1 1,0 1-1,-1-1 0,1 0 1,0 1-1,-1-1 1,1 0-1,0 1 0,-1-1 1,1 0-1,-1 0 0,1 0 1,-1 1-1,0-1 1,1-1-1,6-26-1242,-6 19 505,11-34-2911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16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5497,'0'0'7728,"39"21"-7031,121 68 40,-153-84-665,1 0 0,-2 0 0,1 0 0,0 1 0,-1 0 0,7 8 0,-11-11-20,0 0 0,0 0 0,-1 1 0,1-1 0,-1 1 0,0-1 1,2 7-1,2 7 146,2 0 10,-1 1 0,-1 1 0,0-1 0,-2 1 0,0 0 0,-1 0 0,0 19 0,-7-37-176,-27-1-200,1-1-1,0-1 1,0-2-1,1-1 1,-43-12 0,65 14 183,0 0 0,0 1 1,0 0-1,0 1 1,0-1-1,-16 1 1,23 1-15,0 1 0,1-1 0,-1 1 0,0-1 0,1 1 0,-1-1 0,0 1 1,1-1-1,-1 1 0,1-1 0,-1 1 0,0 0 0,1-1 0,0 1 0,-1 0 1,1 0-1,-1-1 0,1 1 0,0 0 0,0 0 0,-1 0 0,1-1 0,0 1 1,0 0-1,0 0 0,0 0 0,0 0 0,0-1 0,0 3 0,0-2-1,-2 103-37,3-60 65,-1-43-33,0 0 0,1 0 0,-1 1 0,0-1 0,0 0 0,1 0 0,-1 0 0,1 1 0,-1-1 0,1 0 0,-1 0 0,1 0 0,0 0 0,-1 0 0,1 0 0,0 0 0,0 0 0,0 0 0,0 0 1,0-1-1,0 1 0,2 1 0,33 9-452,-28-10 188,0 0 0,1-1-1,-1 0 1,0-1 0,0 0 0,0 0-1,11-4 1,-11 1-27,-1 0 1,1-1-1,-1 0 1,-1-1-1,1 0 1,-1 0-1,0 0 1,0 0-1,-1-1 1,0 0-1,0-1 1,7-12-1,0 1-360,38-60-2848,-10 2-1909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16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8850,'0'0'5849,"19"223"-5265,-12-128-224,6 4-136,-7-9-136,0-4-80,1-13 0,-7-13 48,6-13-56,-6-12-80,6-14-344,1-12-768,-1-9-1256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17.0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6937,'0'0'7122,"153"0"-6954,-96 0-16,0 0-144,-6 0 64,0 0-72,6 0-400,6 0-608,-6 12-1017,-18 1-1015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17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0 125 7378,'0'0'5254,"43"9"-4853,133 25 198,-153-29-242,0-2 0,0-1 0,1 0 0,36-3 0,-14-1 135,-43 1-483,-1 1 1,0 0-1,0-1 1,0 0-1,0 1 1,0-1-1,0 0 0,0 0 1,0 0-1,0 0 1,0 0-1,0-1 1,-1 1-1,1-1 1,-1 1-1,1-1 1,-1 1-1,1-1 1,-1 0-1,0 0 0,0 0 1,0 0-1,0 0 1,0 0-1,0 0 1,0 0-1,-1 0 1,1 0-1,-1 0 1,0 0-1,1 0 1,-1-5-1,1-6-67,0 0-1,-1 0 1,0 0-1,-3-14 1,2 25 39,1 0 0,-1-1 1,0 1-1,0 0 0,0 0 1,0 0-1,0 0 0,0 1 1,0-1-1,-1 0 0,1 0 1,-1 1-1,0-1 1,1 1-1,-1-1 0,0 1 1,0 0-1,0 0 0,0-1 1,0 1-1,0 1 0,0-1 1,0 0-1,0 0 0,0 1 1,0-1-1,-5 1 0,-8-3 0,0 2-1,-1 0 1,-16 1-1,17 0 15,5 2 16,0-1-1,0 1 1,0 0-1,1 1 0,-1 0 1,1 1-1,-1 0 1,1 0-1,0 1 1,1 1-1,-1-1 0,1 1 1,0 0-1,0 1 1,1 0-1,0 0 1,0 1-1,1 0 0,-9 14 1,4-7 58,1 1 0,1 0 0,1 0 0,0 1 0,2 0-1,-1 1 1,2-1 0,0 1 0,2 0 0,-3 24 0,5-25-19,-1 2 61,2-1-1,0 1 1,4 26 0,-3-40-91,0 0 0,0 0 0,1 0 0,-1 0 0,1 0 0,0-1 0,1 1 0,-1-1-1,1 1 1,0-1 0,0 0 0,0 0 0,0 0 0,1-1 0,0 1 0,8 5 0,1-1-41,1-1-1,0 0 0,1-1 0,0-1 1,0 0-1,0-1 0,0-1 0,0 0 1,1-1-1,0 0 0,-1-2 0,30-1 0,-25-1-468,1 0-1,-1-2 0,0 0 0,-1-1 0,1-1 0,-1-1 0,0 0 0,0-2 0,20-12 1,22-23-5032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2:20.5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3 9154,'-14'-3'4690,"-6"10"-3500,-17 15-1760,32-19 989,-14 9-323,-3 1 124,1 1 1,0 1-1,1 1 0,-30 31 1,49-46-258,0 0 0,0 0 0,1 0 1,-1 0-1,0 1 0,1-1 0,-1 0 1,1 1-1,0-1 0,-1 0 0,1 1 0,0-1 1,0 0-1,0 1 0,0-1 0,0 0 1,0 1-1,0-1 0,0 0 0,0 1 0,1-1 1,-1 0-1,1 1 0,-1-1 0,1 0 1,-1 0-1,1 0 0,0 1 0,0-1 1,-1 0-1,1 0 0,0 0 0,0 0 0,0 0 1,0 0-1,0-1 0,0 1 0,0 0 1,2 0-1,6 6-269,1-1 1,-1 0-1,18 6 0,-19-8 445,10 5-157,1-1 86,-1 1 0,0 0 0,0 2 1,-1 0-1,20 18 0,-34-27 44,0 1 0,0 0 0,0 0 0,-1 0 0,0 0 0,1 1 0,-1-1-1,0 1 1,0-1 0,-1 1 0,1 0 0,-1-1 0,0 1 0,0 0 0,0 0 0,0 0 0,-1 0 0,0 0 0,0 0 0,0 0-1,0 0 1,0 0 0,-1 0 0,0 0 0,0 0 0,0 0 0,0 0 0,0-1 0,-1 1 0,0 0 0,0-1 0,0 1 0,-4 4-1,-3 7-69,-2-1 0,1 0 0,-2 0-1,0-1 1,0-1 0,-1 0-1,-1-1 1,0-1 0,0 0 0,-26 13-1,12-18-2004,27-5 1767,0 0-1,0 0 1,1 0 0,-1-1-1,0 1 1,0 0 0,0 0-1,0-1 1,1 1 0,-1 0-1,0-1 1,0 1-1,1-1 1,-1 1 0,0-1-1,1 1 1,-1-1 0,0 0-1,1 1 1,-1-1 0,1 0-1,-1 0 1,1 1 0,-1-1-1,1 0 1,0 0-1,-1 1 1,1-1 0,0 0-1,0 0 1,-1 0 0,1 0-1,0 0 1,0 1 0,0-1-1,0 0 1,0-1 0,5-49-5240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18.4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630 505 7466,'0'0'5521,"-5"0"-4924,-9 1 20,0 1 0,1 0-1,-1 0 1,0 2-1,1-1 1,0 2 0,-17 7-1,14-5-609,1 1 0,-1 1 0,2 0 0,-1 1-1,1 0 1,1 1 0,0 1 0,0 0 0,-18 24-1,26-28-16,1 0 0,0 0 0,1 0-1,-1 0 1,2 0 0,-1 1 0,1-1-1,1 1 1,-1 0 0,1-1 0,1 1-1,0 0 1,0 0 0,1 0 0,2 14-1,-2-20 7,0-1 1,1 1-1,-1-1 0,1 1 0,-1-1 0,1 1 0,0-1 0,0 0 1,0 0-1,0 0 0,0 0 0,0 0 0,1 0 0,-1-1 0,0 1 1,1-1-1,0 0 0,-1 0 0,1 0 0,0 0 0,4 1 0,5 1-10,0 0-1,0-1 0,23 2 0,-27-4 13,-1 1 12,0 0 0,0-1 0,0 0 0,0 0 0,-1-1 0,1 1 0,0-2 0,0 1 0,0-1 0,0 0 0,-1 0 0,1-1 0,-1 0 0,8-4 0,-2-3 27,-1 1 0,0-2-1,-1 0 1,0 0-1,0 0 1,-1-2 0,-1 1-1,0-1 1,-1 0 0,0 0-1,-1-1 1,-1 0-1,0 0 1,5-27 0,-2-1 30,-3-1 0,-1 1 1,-3-83-1,-3 110-46,0 0-1,0 1 0,-2-1 1,0 1-1,0 0 1,-2 0-1,1 0 0,-2 0 1,0 1-1,0 0 1,-1 1-1,-1 0 0,0 0 1,-1 0-1,0 1 1,-1 1-1,-20-16 0,11 11 42,0 0-1,-1 2 1,-1 0-1,0 2 1,0 0-1,-1 2 0,-1 0 1,0 2-1,-48-10 1,62 16-67,-16-3 32,0 1 0,0 1 0,-30 2 0,51 0-81,-1 0 0,0 1 0,0 0 0,1 0-1,-1 0 1,0 1 0,1-1 0,0 1 0,-1 1 0,1-1 0,0 1 0,0 0 0,0 0 0,0 1 0,1-1 0,-1 1 0,1 0 0,0 0 0,0 1 0,-4 5-1,3 0-354,0 1-1,0 0 1,1 0-1,0 0 1,1 0-1,0 0 1,1 1-1,-2 17 1,3-17-517,1-1 0,1 1 0,-1-1 0,2 1-1,2 12 1,14 16-3920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19.3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10338,'0'0'3085,"25"2"-2650,10 0-218,107 12 858,-27-3 185,144-4-1,-257-7 284,-25 3-1001,16-1-565,1 1 0,-1 0 0,1 0 0,0 0 0,0 1 0,0 0 0,1 1 0,-1-1 0,1 1 0,0 0 0,0 0 0,-4 6 0,3-1 1,-1 0-1,2 0 1,-1 1 0,1-1-1,1 1 1,-5 19-1,2 4 8,1 0 0,2 0 0,1 68-1,2-40 35,-1-13 134,3-1-1,10 71 1,-8-95 109,0-1 1,-3 32 0,0-41 97,0-14-349,1 0 0,-1 0 0,0 0 1,0 1-1,0-1 0,0 0 0,-1 0 1,1 0-1,0 1 0,0-1 0,0 0 0,0 0 1,0 0-1,0 1 0,0-1 0,0 0 0,0 0 1,0 0-1,0 0 0,-1 1 0,1-1 1,0 0-1,0 0 0,0 0 0,0 0 0,0 0 1,-1 0-1,1 0 0,0 1 0,0-1 0,0 0 1,0 0-1,-1 0 0,1 0 0,0 0 1,0 0-1,0 0 0,-1 0 0,1 0 0,0 0 1,0 0-1,0 0 0,-1 0 0,1 0 1,0 0-1,0 0 0,0 0 0,-1 0 0,1 0 1,0 0-1,0-1 0,0 1 0,0 0 0,-1 0 1,-1 0 28,-37 0 98,-2 1-183,-47-6 0,75 3 11,-1 0 1,0-1-1,0 0 0,1-2 1,0 1-1,0-2 0,-17-8 1,29 13 8,-1 1-1,1-1 1,0 0-1,0 1 1,0-1 0,0 0-1,0 0 1,-1 0 0,2 0-1,-1 0 1,0 0-1,0 0 1,0 0 0,0 0-1,1-1 1,-1 1 0,0 0-1,1 0 1,-1-1-1,1 1 1,0 0 0,-1-1-1,1-2 1,0 2-6,1 0-1,-1 0 1,1 1 0,-1-1-1,1 0 1,0 0 0,0 0-1,0 1 1,0-1 0,0 0-1,0 1 1,0-1 0,1 1-1,2-3 1,5-4-31,1 1 1,0-1-1,1 2 1,13-7-1,357-153-554,-278 125-963,-36 9-1169,-29 5-3397,-30 18-606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19.8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65 9178,'0'0'6417,"53"0"-5544,178 3 107,-82-5 1367,243-34 0,-334 28-2043,237-13 351,-170 20-4217,-125 1 3431,1 1 1,-1-1-1,0 0 0,0 1 1,0-1-1,0 1 1,0-1-1,0 0 1,0 1-1,0-1 0,0 0 1,0 1-1,0-1 1,0 0-1,0 1 0,0-1 1,0 1-1,0-1 1,0 0-1,-1 1 1,1-1-1,0 0 0,0 1 1,0-1-1,0 0 1,-1 0-1,1 1 0,0-1 1,0 0-1,-1 1 1,1-1-1,0 0 1,-1 0-1,1 0 0,0 1 1,-1-1-1,-34 17-4571,-20 1-2294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20.5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457 338 8450,'0'0'8432,"-3"0"-7734,-11 4-533,0 1 0,1 0 0,-1 1 0,1 1 0,0 0 1,1 1-1,-1 0 0,-20 19 0,13-9-207,1 1-1,0 1 1,-30 43-1,42-51 44,0 1-1,0-1 1,1 1-1,1 1 1,0-1 0,1 1-1,0 0 1,1 0 0,1 0-1,0 0 1,1 0-1,0 21 1,1-32 1,1-1 1,-1 1-1,0-1 0,1 1 0,-1 0 1,1-1-1,0 0 0,0 1 0,0-1 1,0 1-1,0-1 0,1 0 1,-1 0-1,0 0 0,1 0 0,0 0 1,0 0-1,-1 0 0,1 0 0,0-1 1,0 1-1,1-1 0,-1 1 1,0-1-1,0 0 0,1 0 0,-1 0 1,1 0-1,-1 0 0,1-1 0,-1 1 1,4 0-1,8 1 0,0-1 0,0 0 0,0-1 0,26-3 0,-33 1 28,0 0 1,1 0-1,-1-1 0,0 0 0,-1 0 0,1-1 0,0 0 0,-1 0 0,0-1 0,0 0 0,0 0 0,-1 0 0,0 0 0,0-1 1,0 0-1,0 0 0,4-9 0,5-7 65,0-1 0,-2-1 0,17-44 0,-21 38-18,-1 0 1,-1-1-1,-2 0 0,-1 0 1,-1 0-1,-2 0 0,-5-40 1,4 56-44,-2 0 0,1 1 0,-2-1 0,0 1 0,-1 0 0,0 0 0,-1 0 0,-1 1 0,0 0-1,-1 0 1,0 1 0,-1 0 0,-13-14 0,15 18-57,0 1-1,0 0 0,-1 1 0,0 0 0,-1 0 0,1 0 0,-1 1 1,0 0-1,0 1 0,-1 0 0,1 1 0,-1 0 0,0 0 0,0 1 1,0 0-1,0 1 0,0 0 0,0 0 0,0 1 0,-14 2 0,18-1-152,1 1 1,-1 0-1,1 0 0,0 0 0,0 0 0,0 1 0,0 0 0,0 0 0,0 0 0,1 1 1,-1 0-1,1 0 0,-4 5 0,-7 7-1065,-23 37 0,29-39 608,-35 56-3185,6-7-634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21.3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83 6705,'0'0'4685,"1"4"-4051,26 154 4059,-18-109-4325,3-1 0,1 0-1,3-1 1,1-1 0,31 56 0,-46-98-301,-2-4-57,0 1 0,0 0 0,1 0 0,-1 0 0,0-1 0,1 1 0,-1 0 0,1 0-1,-1-1 1,1 1 0,0 0 0,-1-1 0,1 1 0,0 0 0,-1-1 0,1 1-1,0-1 1,0 0 0,-1 1 0,1-1 0,0 1 0,0-1 0,0 0 0,0 0-1,-1 1 1,1-1 0,2 0 0,-2 0 622,1-14-585,2 0-1,-1 0 1,2 1-1,0-1 1,0 1 0,2 0-1,12-21 1,-10 19-6,197-302 116,-123 198-153,-64 95-1258,-33 44-4951,-10 8 519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21.8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76 7162,'0'0'4719,"17"28"-4201,59 89 326,9 35 2122,-18-34-1453,-55-98-1326,-8-12-120,1 0 1,0-1 0,0 1 0,0-1 0,1 0-1,0 0 1,1-1 0,-1 0 0,16 11 0,-21-17-56,0 0 1,0 1 0,0-1 0,1 0 0,-1 0 0,0 0 0,0 0-1,1 0 1,-1 0 0,0 0 0,0-1 0,0 1 0,1 0-1,-1-1 1,0 1 0,0-1 0,0 1 0,0-1 0,0 1 0,0-1-1,0 0 1,0 1 0,0-1 0,0 0 0,0 0 0,0 0-1,-1 0 1,1 0 0,0 0 0,-1 0 0,1 0 0,0 0-1,-1 0 1,1 0 0,-1-2 0,4-3 71,52-83 811,-5-3 0,64-160 0,-69 146-516,-32 84-381,-6 18-7055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23.5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396 899 8938,'0'0'7304,"-15"-14"-7229,-256-253 2857,254 249-2786,2-2-1,0 1 0,-13-25 0,23 35-139,0-1 0,0 0 0,2 0 0,-1-1 1,1 1-1,1-1 0,-1 0 0,2 1 0,-1-21 0,2 20-15,-1 1-3,1-1 0,0 1-1,0-1 1,1 1-1,1-1 1,-1 1 0,2 0-1,0-1 1,0 1-1,0 0 1,10-17 0,5 3-112,1 0 0,1 2 1,1 0-1,1 2 1,1 0-1,0 1 1,1 2-1,1 0 1,1 2-1,35-16 1,-55 29-213,0 0 0,0 0 1,0 1-1,0 0 1,0 0-1,0 0 1,7 0-1,-12 2 192,0-1 0,0 0 1,0 1-1,0-1 0,-1 1 0,1-1 0,0 1 0,0 0 1,-1-1-1,1 1 0,0 0 0,-1-1 0,1 1 0,0 0 1,-1 0-1,1 0 0,-1-1 0,1 1 0,-1 0 0,0 0 1,1 0-1,-1 0 0,0 0 0,0 0 0,0 0 1,1 0-1,-1 0 0,0 0 0,0 0 0,0 0 0,-1 0 1,1 0-1,0 1 0,0 3-643,1 35-3153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23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1 108 6281,'0'0'6058,"337"4"-5586,-268-17-232,1-9-128,-6 1-112,-13 4-80,-7 0-552,-6 8-713,-12 0-975,-14 5-3065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24.2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256 121 3425,'0'0'9794,"-8"-19"-9690,-28-56 120,35 73-160,0 1 0,0-1 0,0 0 0,0 1 1,0-1-1,0 1 0,0 0 0,-1-1 0,1 1 0,0 0 0,-1 0 1,1 0-1,-1-1 0,1 2 0,-1-1 0,0 0 0,1 0 0,-1 0 1,0 1-1,0-1 0,1 1 0,-1 0 0,0-1 0,0 1 0,0 0 0,0 0 1,0 0-1,1 0 0,-1 0 0,0 1 0,0-1 0,-3 1 0,-5 1 180,5-2-229,0 0 0,1 0 0,-1 0 0,0 1 0,0 0-1,0 0 1,1 0 0,-1 1 0,1 0 0,-1-1-1,1 2 1,-1-1 0,1 0 0,0 1 0,0 0 0,0 0-1,1 0 1,-1 0 0,1 1 0,-1-1 0,1 1 0,0 0-1,1 0 1,-1 0 0,-3 7 0,-1 4-49,1 0 0,0 0 0,1 0 0,1 1 1,0 0-1,1 0 0,1 0 0,0 0 0,2 1 0,1 30 1,-1-38 35,0-6 4,0-1 0,1 1 0,-1-1 0,1 0-1,-1 1 1,1-1 0,0 0 0,0 0-1,0 1 1,0-1 0,0 0 0,0 0-1,1 0 1,-1 0 0,1 0 0,-1-1 0,1 1-1,0 0 1,2 1 0,2 1-5,-1 0 1,1-1-1,0 0 0,0 0 1,0-1-1,0 1 0,8 1 1,-2-1 24,1-1 1,0 0 0,0 0 0,0-1-1,0-1 1,0 0 0,15-3-1,-25 2-10,0 0 0,0-1 0,0 0 0,0 1 0,0-1-1,0 0 1,-1 0 0,1-1 0,-1 1 0,1-1-1,-1 1 1,0-1 0,0 0 0,0 1 0,0-1-1,-1 0 1,2-3 0,25-60-98,-25 56 34,1-4-454,0-1 0,-2 1-1,0-1 1,0 0 0,-1 1-1,-2-21 1,1 18-1166,0 1-1356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24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0 142 3209,'4'11'1005,"0"-1"-1,0 0 1,1-1 0,1 1 0,0-1 0,0 0 0,12 14 0,60 54-1280,-13-13 771,-48-46-235,-9-10 247,0 1-1,0 0 1,-1 0 0,9 15-1,-18-32 2627,2 2-3054,-1 1 0,0-1 0,-1 0 0,1 1 0,-5-11 0,0 5-81,0-1 0,1 0-1,0 0 1,1-1-1,0 0 1,1 1-1,1-1 1,0 0-1,-1-25 1,3 29-29,1 0 1,0 0-1,0 0 1,0 1 0,1-1-1,1 0 1,0 1-1,0-1 1,0 1 0,1 0-1,0 0 1,1 1-1,-1-1 1,2 1-1,8-10 1,-4 5-178,1 2 0,1-1 0,0 1 0,0 1-1,1 0 1,27-13 0,-29 17-490,0 1 0,1 0 0,0 1-1,0 0 1,20-1 0,8 2-4234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2:21.0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84 228 6609,'7'-3'609,"0"0"0,0 0 0,0-1-1,0 0 1,7-5 0,51-48 74,-56 48-403,-1 0 1,-1-1-1,0 0 1,11-20-1,-16 26-85,-1 1-1,1-1 0,-1 0 1,0 1-1,0-1 0,0 0 1,0 1-1,-1-1 0,0-5 1,0 8-81,0-1 1,0 0 0,-1 1 0,1-1 0,0 1 0,-1-1 0,1 1 0,-1-1 0,0 1 0,0 0 0,1-1 0,-1 1 0,0 0 0,0-1 0,0 1 0,0 0 0,0 0 0,-1 0-1,1 0 1,0 0 0,0 0 0,-3-1 0,1 1-101,-1 0-1,1 1 0,-1-1 1,1 1-1,-1-1 1,1 1-1,-1 0 0,1 1 1,-1-1-1,1 1 0,-1-1 1,1 1-1,0 0 1,-5 2-1,-46 19 20,45-16-5,-1 1 1,1-1 0,1 1 0,-1 1-1,1 0 1,1 0 0,-1 1 0,1-1-1,1 1 1,0 1 0,0 0 0,0-1-1,2 2 1,-1-1 0,1 0-1,1 1 1,0 0 0,0 0 0,1 0-1,0 0 1,1 0 0,0 1 0,1-1-1,1 0 1,0 0 0,0 0 0,1 1-1,0-1 1,1-1 0,6 18 0,-7-24-75,0 1 1,1 0 0,-1-1 0,1 1 0,0-1 0,1 0-1,-1 0 1,1 0 0,-1 0 0,1-1 0,0 1 0,1-1-1,-1 0 1,1 0 0,-1-1 0,1 1 0,0-1 0,0 0 0,0-1-1,0 1 1,0-1 0,0 0 0,7 1 0,-1-2-597,-1-1 0,0 0 1,0 0-1,0-1 0,0-1 0,0 1 1,0-2-1,0 1 0,-1-1 1,0-1-1,0 0 0,10-6 1,59-41-5399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25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 5817,'0'0'4184,"40"-5"-3693,125-15 86,-155 18-415,-1 1-1,1 0 1,-1 0-1,1 1 1,0 0 0,-1 1-1,1 0 1,-1 1-1,1 0 1,11 4 0,-16-3-107,0 0 0,-1 1-1,1-1 1,-1 1 0,0 0 0,0 0 0,-1 0 0,1 1 0,-1-1 0,0 1 0,4 8 0,-7-12-54,6 11 52,0 0 0,-1 0 0,-1 1 0,0-1 0,-1 1 0,-1 0 0,0 0 0,0 1 0,-1-1 0,-1 0 0,-2 20 0,2-10 126,-1-22-169,-1 0 0,0 0 0,0 0 0,0 0 0,0-1 0,0 1 1,0-1-1,0 1 0,0-1 0,0 0 0,0 1 0,0-1 0,0 0 0,0 0 1,0-1-1,0 1 0,-3-1 0,-2 1-23,-303 0-972,308 0 981,0 0 1,0 0-1,1 0 1,-1 0-1,0 1 1,1-1 0,-1 0-1,1 1 1,-1 0-1,0-1 1,1 1 0,-1 0-1,1 0 1,0 0-1,-1 0 1,1 0 0,0 0-1,-1 0 1,1 0-1,0 0 1,0 1 0,0-1-1,0 1 1,0-1-1,1 0 1,-1 1-1,0 0 1,0-1 0,1 1-1,-1 2 1,-1 4-7,1 0 0,0 1 0,0 0-1,1 14 1,0-13 23,0-9-8,1 1 0,-1 0 0,0-1 0,1 1 1,0-1-1,-1 1 0,1-1 0,0 0 0,-1 1 1,1-1-1,0 0 0,0 1 0,0-1 0,1 0 0,-1 0 1,0 0-1,0 0 0,0 0 0,1 0 0,-1 0 1,1 0-1,-1-1 0,0 1 0,1 0 0,1 0 1,47 13 0,-37-11-3,13 1-134,0 0 0,0-2 0,1-1 1,26-3-1,-2 1-904,-47 2 859,1-2 0,-1 1 0,1 0 1,-1-1-1,0 0 0,1 0 0,-1 0 0,0-1 0,0 1 0,0-1 0,1 0 0,-2-1 0,1 1 0,0 0 0,0-1 0,-1 0 1,0 0-1,1 0 0,-1 0 0,0-1 0,-1 1 0,6-8 0,7-19-2410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26.2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8490,'0'0'3967,"17"39"-3572,53 131 69,-60-145-241,-2 0 1,-1 1-1,-1 0 0,-1 0 0,-1 0 0,0 33 1,-1-13 102,2 80 457,-5-85-1127,1 1 0,3 0 0,1-1 0,18 69 0,-23-109 146,0 0 0,0-1 0,0 1 1,0 0-1,1 0 0,-1-1 0,0 1 0,0 0 0,1-1 0,-1 1 0,0-1 0,1 1 0,-1 0 0,1-1 0,-1 1 0,1-1 0,-1 1 0,1-1 0,-1 1 0,1-1 0,-1 0 0,1 1 0,-1-1 0,1 0 0,0 1 0,1-1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26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3833,'0'0'11682,"32"279"-11162,-26-188-79,1-5-17,-1 0-24,0-9-104,-6-8-120,7-9-176,-1-13-104,7-8-704,0-13-1185,-7-9-3432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27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8634,'0'0'5800,"0"45"-5107,2 148 54,16 77 1240,0-58-1059,1 60-2293,-14-227-1468,-4-42 501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27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0 5353,'0'0'6635,"44"20"-5891,135 66-46,-170-81-568,0 0 0,0 0 0,0 1 0,0 0 0,-1 1 0,14 14 0,-19-18-40,0 1 0,-1 0 0,1 1 0,-1-1 0,0 0 0,-1 1 0,1-1 0,1 10 0,1 1 91,-1-4-33,-1 0-1,-1 1 1,0-1 0,0 21-1,-1-23 6,0-8 55,-42-1-319,0-1 0,1-2 0,-1-1 0,-51-13 0,81 13 101,0 2-1,-1-1 1,1 2-1,-1 0 1,1 0-1,-1 1 1,-20 3-1,31-2 4,1-1-1,0 1 0,0 0 0,0 0 1,1 0-1,-1 0 0,0 0 0,0 0 0,0 0 1,1 0-1,-1 1 0,0-1 0,1 0 1,-1 0-1,1 0 0,0 1 0,-1-1 1,1 0-1,0 3 0,-5 29-59,5-30 63,-2 8 24,1-1 0,1 1 1,0-1-1,0 1 0,3 13 0,-2-21-15,-1 0 0,1-1 0,0 1-1,0-1 1,0 1 0,0-1-1,1 1 1,-1-1 0,1 0-1,0 0 1,-1 1 0,1-1 0,0 0-1,0-1 1,0 1 0,0 0-1,1-1 1,-1 1 0,0-1-1,1 0 1,-1 1 0,1-1 0,-1 0-1,1-1 1,3 2 0,5 1-128,0-1 1,0 0-1,0-1 0,0 0 1,0-1-1,1 0 1,-1-1-1,0 0 1,0-1-1,0 0 0,0 0 1,-1-2-1,1 1 1,-1-1-1,1 0 1,-1-1-1,-1-1 1,1 1-1,-1-2 0,13-10 1,4-7-1622,-2-1 0,31-41 0,-21 17-4115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28.3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1 305 7138,'0'0'4424,"16"-25"-3985,48-84 5,-60 101-391,0 0 0,0-1 0,-1 1 0,-1-1 0,1 0 0,-1 0 0,-1 0-1,0 0 1,0 0 0,0 0 0,-2-1 0,-1-14 0,0-16-119,1 93-261,-1-21 289,1-1 0,7 56 1,-5-80 36,0 0 0,0-1 0,1 1 0,0-1 0,0 1 0,0-1 0,1 1 0,0-1 0,0 0 0,1 0 0,-1-1 0,2 1 0,-1-1 0,0 0 0,1 0 0,0 0 0,0-1 0,8 6 0,-10-8-35,1 0 0,-1 0 1,0 0-1,1-1 0,-1 0 0,1 1 0,-1-2 1,1 1-1,0 0 0,-1 0 0,1-1 0,0 0 1,0 0-1,-1 0 0,1 0 0,0-1 0,7-1 1,-6 0 27,-1 0 0,1-1 0,0 1 0,-1-1 0,1 0 0,-1 0 1,0 0-1,0-1 0,0 1 0,-1-1 0,5-6 0,6-11 75,-1 0-1,-1-1 1,-1 0-1,12-33 0,-13 29-75,-10 25 8,1-1 0,-1 1 0,1-1 0,-1 0 0,1 1 1,0-1-1,-1 1 0,1 0 0,0-1 0,0 1 0,0 0 0,0 0 0,1-1 0,-1 1 0,0 0 1,0 0-1,1 0 0,-1 0 0,0 0 0,1 1 0,-1-1 0,1 0 0,-1 1 0,1-1 0,0 1 1,-1-1-1,1 1 0,-1 0 0,1 0 0,2 0 0,-2 0 14,1 1 1,-1 1-1,0-1 0,1 0 0,-1 0 1,0 1-1,0-1 0,0 1 0,0 0 1,0 0-1,0-1 0,-1 1 0,1 0 1,-1 1-1,1-1 0,-1 0 0,0 0 1,2 5-1,9 23 247,-1 0 1,-1 0-1,-2 1 1,7 47-1,-7-18 369,-1 89 1,-5-77-39,-1 51 521,-2-109-922,0 1 1,-1-1-1,-1 0 1,0 0-1,-10 27 0,10-35-122,-1 1-1,0-1 0,0 0 0,-1 0 1,1-1-1,-1 1 0,-1-1 0,1 0 1,0-1-1,-1 1 0,0-1 0,0 0 1,-1-1-1,1 1 0,-1-1 0,0 0 1,1-1-1,-1 0 0,0 0 0,-1 0 1,1-1-1,0 0 0,-14 0 0,8-1-89,0 0 0,0 0 0,0-1 0,1-1 0,-1 0-1,1-1 1,-1 0 0,1-1 0,0-1 0,0 0-1,0 0 1,-19-13 0,23 12-77,-1-1 0,1-1 0,0 1 0,1-1-1,0 0 1,0-1 0,0 0 0,-9-18 0,14 23 1,0 0-1,1 0 1,-1 0 0,1 0 0,0 0 0,0 0 0,0 0-1,0-1 1,1 1 0,0 0 0,-1-1 0,2 1 0,-1 0-1,0-1 1,1 1 0,0 0 0,0 0 0,0 0 0,1 0-1,-1 0 1,1 0 0,0 0 0,0 0 0,1 0 0,4-5-1,4-2-369,0 1-1,1 0 1,0 0-1,24-13 0,-15 9-28,155-104-3800,-99 65 452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28.7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60 282 4705,'0'0'6353,"30"-11"-5809,92-40 83,-119 49-569,1 1 0,-1-1 0,0 1 0,1-1 0,-1 0 0,0-1 0,0 1 0,0 0 0,-1-1 0,1 0 0,-1 0-1,1 1 1,-1-1 0,0-1 0,0 1 0,0 0 0,0 0 0,-1-1 0,0 1 0,1-1 0,-1 1 0,0-1 0,-1 0 0,1 1 0,-1-1-1,1 0 1,-1 0 0,-1-5 0,2-7 135,0-85 531,-2 100-711,0 0 0,0-1-1,0 1 1,0 1 0,0-1 0,-1 0 0,1 0 0,0 0 0,0 1 0,-1-1-1,1 0 1,0 1 0,-1-1 0,1 1 0,-1 0 0,1 0 0,-1-1 0,1 1-1,-1 0 1,1 0 0,-1 0 0,1 0 0,-1 1 0,-1-1 0,-46 5 282,41-2-265,0 0 0,0 1 0,1 0 0,-1 0-1,1 1 1,0 0 0,0 1 0,0-1 0,1 1-1,0 1 1,0-1 0,1 1 0,-6 8 0,1-1-44,0 2 1,0 0 0,2 0-1,0 1 1,-8 23 0,10-20-24,1 1 0,1-1 0,1 1 0,0 1-1,2-1 1,0 0 0,2 0 0,3 30 0,-2-47-33,-1-1 0,0 1 0,1-1 0,0 1 0,0-1 0,0 0-1,0 0 1,0 0 0,0 0 0,1 0 0,0-1 0,-1 1 0,1-1 0,0 0-1,0 1 1,0-1 0,1-1 0,-1 1 0,0 0 0,1-1 0,-1 0 0,1 1-1,0-1 1,-1-1 0,6 2 0,11 1-809,1 0-1,-1-2 1,26 0 0,-35-1 243,29 0-2194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29.1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0 168 5905</inkml:trace>
  <inkml:trace contextRef="#ctx0" brushRef="#br0" timeOffset="1">0 168 5905,'358'-34'1598,"-349"34"-1495,0 0 1,0 0-1,0 0 1,-1 1-1,17 4 1,-23-5-76,-1 1 0,0 0 1,0-1-1,0 1 1,1-1-1,-1 1 1,0 0-1,0 0 0,0 0 1,0 0-1,0 0 1,0 0-1,-1 0 0,1 0 1,0 0-1,0 0 1,0 2-1,50 82 1435,-30-52-603,-1 2-1,25 57 1,-44-218 3315,-6-53-4650,5 176 451,0 1 1,0-1-1,1 0 1,-1 0-1,1 0 1,0 1-1,0-1 0,0 0 1,0 1-1,0-1 1,0 1-1,1-1 1,0 1-1,-1 0 1,1 0-1,0 0 1,0-1-1,4-2 0,0 1-114,0 0 0,0 0 0,1 0 0,-1 1 0,1 0 0,0 1 0,8-3 0,6 0-805,0 1-1,1 0 1,-1 2 0,22 0 0,-4 2-2181,-12 0-2021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29.5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407 1 6977,'0'0'7868,"-23"12"-7891,-72 40-27,92-51 46,0 1-1,0-1 1,0 1-1,0 0 0,0 0 1,1 0-1,-1 0 0,1 0 1,-1 0-1,1 1 1,0-1-1,0 1 0,0 0 1,0 0-1,0-1 0,1 1 1,-1 0-1,1 0 1,0 1-1,0-1 0,0 0 1,0 0-1,1 1 0,-1-1 1,1 0-1,0 0 1,0 1-1,0-1 0,1 7 1,0 7-180,-1-15 158,1 1 1,-1 0-1,1 0 1,-1-1 0,1 1-1,0 0 1,0-1-1,0 1 1,1-1-1,-1 1 1,0-1 0,1 0-1,0 1 1,-1-1-1,1 0 1,0 0-1,2 2 1,43 29-28,-23-17 30,5 4 106,-11-7-11,-1 0 0,0 0 0,21 24 0,-33-32 161,-1 0 0,0 1-1,0-1 1,0 1 0,-1 0 0,0 0 0,0 0 0,-1 1 0,0-1 0,0 1 0,0-1 0,-1 1-1,0 0 1,0 0 0,-1 7 0,0-12-147,-1 0 1,1 0-1,-1 0 0,1 0 0,-1 0 1,0 0-1,0 0 0,0 0 0,0 0 1,-1 0-1,1-1 0,0 1 0,-1-1 1,1 1-1,-1-1 0,0 1 0,1-1 1,-1 0-1,0 1 0,0-1 0,-3 1 1,-51 22 577,40-18-456,-131 42 180,12-5-2340,50-5-3473,59-25-247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38.6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255 438 8450,'-2'3'13789,"-18"17"-14003,1-4 138,-6 5 36,1 1-1,-38 42 0,56-56 22,0 0 0,1 0-1,-1 0 1,2 1 0,-1-1 0,1 1-1,1 0 1,0 1 0,0-1 0,0 0 0,2 1-1,-1 0 1,0 16 0,2-25 17,0 8-45,-1 0 1,2 1-1,0-1 1,0 0 0,0 1-1,4 8 1,-4-15 30,1 1 1,0-1-1,0 1 1,0-1-1,1 0 1,-1 0 0,1 0-1,-1 0 1,1-1-1,0 1 1,0-1-1,0 1 1,1-1-1,-1 0 1,1-1-1,-1 1 1,6 2-1,2 0 13,0-1 0,1 1 0,0-2 0,-1 1 0,1-2 0,0 1 0,0-2 0,0 0 0,0 0 0,0-1 0,0 0 0,0-1 0,0-1 0,0 0 0,-1 0 0,1-1 0,-1-1 0,0 0 0,-1 0 0,1-1 0,-1-1 0,0 1 0,15-15 0,-6 6 30,-2-1 0,0-1 0,-1 0 0,-1-2 0,0 1-1,-2-2 1,0 0 0,-1 0 0,-1-2 0,-1 1-1,-1-1 1,-1 0 0,-1-1 0,0 0 0,-2 0 0,-1 0-1,2-36 1,-6 56-25,1-26 81,-4-47-1,2 67-61,-1-1-1,0 1 1,0-1-1,-1 1 0,-1 0 1,1 0-1,-1 0 1,-9-14-1,3 8 1,-1 0 1,-1 1-1,0 1 0,-1 0 1,0 0-1,-1 1 0,0 1 1,-1 0-1,0 1 0,-1 1 1,0 0-1,-1 1 0,1 1 1,-1 1-1,-1 0 0,1 1 1,-1 1-1,0 0 0,0 2 1,0 0-1,-27 1 0,24 0-137,7 1-43,1 0 0,0 0-1,0 1 1,-14 4 0,23-4 48,0 0 0,1 0 1,-1 1-1,0-1 0,0 1 1,1 0-1,-1 0 0,1 0 1,-1 1-1,1-1 0,0 1 1,0 0-1,0 0 0,1 0 1,-1 0-1,1 0 0,-4 7 1,-2 7-1215,1 0 1,1 1-1,0-1 1,-2 20-1,1 11-4105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1664 210 2457,'0'0'4687,"-19"-10"-4277,6 3-396,-24-14 861,1 3 0,-41-12 0,63 26-686,-302-78 2300,227 65-2138,-146-4 1,220 21-312,-167 9 300,160-4-334,0-1 0,0 2 0,0 2 0,0 1 0,1 0 0,-22 16 0,-6 7 33,1 3 0,2 2 0,-62 65 1,96-88-36,0-1 0,0 2 0,1 0 1,1 1-1,-1 1 0,2 0 1,0 1-1,1 0 0,0 1 1,1 0-1,1 1 0,0-1 0,0 2 1,1-1-1,2 1 0,-4 28 1,4 19 9,-1-5 75,-15 107 0,8-110 64,1-2 0,3 1 1,1 2-1,3-1 1,3 84-1,1-132-145,1-1 1,-1 0-1,2 1 1,-1-1-1,2 0 1,-1 0-1,1-1 1,0 1-1,1-1 1,-1 0-1,1-1 1,12 17-1,6 6 7,1-2 1,30 29-1,-29-33 6,18 17-9,1-2 0,2-2 0,1-4-1,1-2 1,76 37 0,-56-40 6,1-3 0,1-5 0,120 19 0,-115-32-11,1-4 0,84-10 0,-131-1 27,-1 1-1,1-4 1,-1-1-1,-1-2 1,0-1-1,0-2 0,-1-1 1,34-28-1,-27 15 64,0-1 0,-2-4 0,0 0-1,-2-1 1,38-62 0,-54 75-47,0-1 0,-2-1 0,0 0-1,-2 0 1,1-1 0,-3-1 0,1 0 0,-1-1 0,-2 1 0,4-32 0,-1-24 65,-3 0 0,-3-92 0,-2 166-102,1-16 11,-1 1 1,0-1 0,-2 0 0,0 1-1,-1-1 1,0 2 0,-2-1 0,-7-26-1,-104-271 144,95 270-323,-1 2 0,-3 1 0,0 1-1,-38-47 1,61 88-80,-2 2-1,0 0 0,1 0 0,-1 0 0,0 0 1,0 1-1,0 0 0,1-1 0,-1 2 1,-1 0-1,1 0 0,0 0 0,-1 0 0,1 1 1,0-1-1,0 1 0,-9 2 0,12-2 97,-30 0-3758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2:21.5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443 0 8122,'-24'9'6581,"0"-1"-4541,-40 18-2498,42-15 421,-69 44 269,84-51-218,0 1 1,1 0-1,0 1 0,0-1 1,0 1-1,1 1 1,-1-1-1,2 1 0,-1 0 1,-4 8-1,9-13-33,-1 1 0,1-1 0,-1 0 0,1 1 0,0-1 0,0 1 0,0-1 0,0 1 0,0-1 0,0 1 0,1-1 0,-1 1 0,1-1 0,0 0 0,0 1 0,0-1 0,0 0 0,0 0 0,0 0 0,0 0 0,1 0 0,-1 0 0,1 0 0,0 0 0,-1 0 0,1 0 0,0-1 0,2 2 0,9 7-36,1 0 1,0-1-1,17 9 0,-11-7 73,2 2-18,66 44 147,-81-52-80,0 1 1,0 0-1,-1 0 1,1 1-1,-1-1 1,-1 2-1,0-1 1,0 0-1,5 10 1,-9-15 72,-1 0 1,1 0 0,0 0 0,-1 0 0,1 1-1,-1-1 1,0 0 0,1 0 0,-1 0 0,0 1-1,0-1 1,-1 0 0,1 0 0,0 0-1,-1 0 1,0 1 0,1-1 0,-1 0 0,0 0-1,0 0 1,0 0 0,0 0 0,0 0 0,0-1-1,-1 1 1,1 0 0,-1-1 0,1 1 0,-1-1-1,-2 3 1,-6 3 314,0-1 0,0 1 0,-1-2 0,-17 8 0,1-1-648,-62 46-103,-6 3-4335,48-46-6,-50-1-3440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39.5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0 280,'0'0'13006,"18"0"-12674,337 0 4153,-162 0-2350,-198 1-2158,0 0 0,0 0 0,0 0 0,0 0 0,1 1 1,-1 0-1,1 0 0,-1 0 0,1 1 0,0 0 0,0 0 1,0 0-1,0 0 0,0 0 0,1 1 0,-1-1 0,1 1 1,0 0-1,-4 7 0,-2 2-28,1 1 0,1-1 1,0 1-1,1 1 0,-5 18 0,6-7 45,0 0 1,2 0-1,2 0 0,2 53 0,0-22 18,-1-13 80,1-1 0,13 79 0,-11-108-34,11 47 500,-3 1 0,6 121 0,-17-182-539,0-1 0,0 1 0,0-1 0,0 1-1,0-1 1,0 1 0,0-1 0,-1 1 0,1-1 0,0 1-1,0-1 1,0 0 0,-1 1 0,1-1 0,0 1 0,-1-1-1,1 0 1,0 1 0,-1-1 0,1 0 0,0 1 0,-1-1-1,1 0 1,0 1 0,-1-1 0,1 0 0,-1 0 0,1 0-1,-1 1 1,1-1 0,-1 0 0,1 0 0,-1 0 0,-21 0 145,12 0-125,-6-2-77,1 1-1,-1-2 0,1 0 0,0-1 0,0-1 0,1 0 0,-1 0 0,1-2 0,0 0 1,1-1-1,0 0 0,0-1 0,1 0 0,0-1 0,0 0 0,1-1 0,0 0 0,-17-26 1,26 35 23,0-1 1,0 0-1,1 0 1,0 0-1,-1 0 1,1 0-1,0 0 0,1 0 1,-1-1-1,0 1 1,1 0-1,0 0 1,0-1-1,0-3 1,0 5-6,1 0 0,-1-1 0,1 1 0,0 0 0,0 0 0,0 0 0,0 0 0,0 0 0,0 0 0,0 0 0,1 0 0,-1 0 0,1 1 0,-1-1 0,1 0 0,0 1 0,0-1 0,0 1 0,-1 0 0,5-2 0,23-11-109,1 1 0,1 1-1,44-11 1,106-15-599,-118 26 213,-61 11 414,110-18-2023,-63 17-4720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39.9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0 118 7762,'0'0'5772,"48"1"-4355,12 0-963,259 0 1502,322-67 747,-412 35-2100,-142 19 28,-45 6-1609,1 0-5022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40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340 292 11378,'0'0'4212,"-3"2"-3660,-48 24 480,38-20-851,0 1-1,1 0 1,-16 10 0,18-9-171,0 0 0,1 1 0,0 0 1,0 0-1,1 1 0,0 0 0,1 1 0,0-1 0,0 1 0,1 1 0,1-1 0,0 1 0,1 0 1,0 0-1,0 1 0,2-1 0,-1 1 0,2-1 0,0 1 0,0 15 0,1-19-12,0 2 4,-1 0-1,2 0 0,0 0 1,0-1-1,1 1 1,3 11-1,-3-18-4,-1-1 0,1 0 0,0 0 0,0 0 0,0 0-1,0 0 1,1 0 0,-1 0 0,1-1 0,-1 1 0,1-1 0,0 0 0,0 0-1,0 0 1,0 0 0,1-1 0,-1 1 0,0-1 0,1 0 0,-1 1-1,1-2 1,4 2 0,0 0 13,1 0-1,-1-1 1,0 1 0,1-2-1,0 1 1,-1-1 0,1-1-1,-1 1 1,1-2 0,-1 1-1,1-1 1,-1 0 0,0-1-1,0 0 1,0 0 0,0-1-1,0 0 1,-1 0 0,0-1-1,13-10 1,-4 1 69,0-2 0,-1 0 0,-1-1 0,0 0-1,-2-1 1,0 0 0,0-1 0,-2-1 0,-1 0 0,0 0 0,-1 0 0,-2-1 0,0-1 0,-1 1-1,-1-1 1,-1 1 0,1-30 0,-4 33 10,-1 0 0,0 0 0,-6-28 0,5 38-64,0 1 1,-1 0-1,0 0 0,0 0 1,-1 0-1,1 0 1,-2 1-1,1-1 0,-1 1 1,-9-9-1,-2-1-74,-1 1 1,-1 1-1,0 1 0,0 0 1,-2 2-1,1 0 1,-1 1-1,-1 1 0,0 1 1,0 0-1,-1 2 0,0 1 1,0 0-1,0 2 0,0 0 1,-1 2-1,1 0 0,-29 4 1,48-3-61,1 1 0,-1 0 0,1 0 0,-1-1 1,1 2-1,-1-1 0,1 0 0,0 0 0,0 1 0,0-1 1,0 1-1,0-1 0,0 1 0,0 0 0,0 0 0,0 0 1,1 0-1,-1 0 0,1 0 0,0 1 0,0-1 0,0 0 1,-2 4-1,0 4-985,0 1 0,1-1 1,0 1-1,-1 12 0,1 25-4075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41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5393,'0'0'8906,"6"34"-8734,18 111 99,-16-84 919,1 92 0,-5-50-29,-4-99-1114,6 43 385,-6-45-388,0 1 1,1-1 0,0 1 0,-1 0 0,1-1 0,0 1 0,0-1-1,0 0 1,1 1 0,-1-1 0,1 0 0,-1 0 0,4 4-1,-4-6-42,0 1 0,-1-1 0,1 0 0,-1 0-1,1 1 1,0-1 0,-1 0 0,1 0 0,0 0-1,-1 0 1,1 0 0,0 0 0,-1 0 0,1 0-1,0 0 1,0 0 0,-1 0 0,1-1-1,-1 1 1,1 0 0,0 0 0,-1-1 0,1 1-1,-1 0 1,1-1 0,0 1 0,-1-1 0,1 0-1,15-15 5,-14 13 29,69-87 677,110-189 1,-140 198-946,-37 71-191,0 0 0,-1 1 0,0-1 0,-1-1 0,0 1 0,1-16 0,-3 26 340,0 0 0,0-1 0,0 1 0,0 0 0,0 0 0,0 0-1,0 0 1,0-1 0,0 1 0,0 0 0,0 0 0,0 0 0,0 0-1,0-1 1,0 1 0,0 0 0,0 0 0,0 0 0,0 0-1,0-1 1,0 1 0,0 0 0,0 0 0,0 0 0,0 0 0,0 0-1,0-1 1,0 1 0,-1 0 0,1 0 0,0 0 0,0 0 0,0 0-1,0 0 1,0-1 0,0 1 0,-1 0 0,1 0 0,0 0-1,0 0 1,0 0 0,0 0 0,-1 0 0,1 0 0,0 0 0,0 0-1,0 0 1,0 0 0,-1 0 0,1 0 0,0 0 0,0 0 0,0 0-1,0 0 1,-1 0 0,1 0 0,0 0 0,-4 0-1246,-17 0-4349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41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0 0 7258</inkml:trace>
  <inkml:trace contextRef="#ctx0" brushRef="#br0" timeOffset="1">0 0 7258,'169'157'2129,"-160"-149"-1828,-1-1 0,0 1 0,-1 1 0,0 0 0,0 0-1,5 10 1,3 3 490,30 38 755,19 25 675,123 126 0,-179-202-2008,-6-7-160,0 0 1,0 0-1,-1 0 1,1 0-1,0 0 1,1 0 0,-1-1-1,0 1 1,0-1-1,1 1 1,-1-1-1,1 0 1,-1 0-1,1 0 1,3 1-1,-5-2-25,0-1 0,-1 1 0,1 0 0,0 0 0,-1-1 0,1 1 0,0-1 0,-1 1 0,1 0 0,-1-1 0,1 1 0,-1-1 0,1 1 0,-1-1 0,1 1-1,-1-1 1,0 0 0,1 1 0,-1-1 0,0 0 0,0 1 0,1-1 0,-1 0 0,0 0 0,6-23 243,-4 17-132,16-86 277,-4 0 1,-4-2 0,-2-125 0,-8 219-452,2-26 139,-2 27-264,0-1 1,1 0 0,-1 1-1,0-1 1,1 0-1,-1 1 1,0-1-1,1 1 1,-1-1-1,1 0 1,-1 1-1,1-1 1,-1 1 0,1 0-1,0-1 1,-1 1-1,1-1 1,-1 1-1,1 0 1,0-1-1,-1 1 1,1 0 0,0 0-1,0-1 1,-1 1-1,1 0 1,0 0-1,-1 0 1,3 0-1,1 2-3824,-3 10-1392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42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1 237 7658,'0'0'5134,"32"-26"-4402,100-82 74,-92 71-364,-30 18-43,-5 7-185,0 5-95,-4 5-90,0 0-1,1 0 1,-1 0 0,0-1-1,0 1 1,0 0 0,-1 0-1,1-1 1,-1 1 0,1-3-1,-1 5-7,0 0 0,0 0-1,1 0 1,-1 0 0,0 0-1,0 0 1,0 0-1,0 0 1,0 0 0,0 0-1,0 0 1,0 0 0,0 0-1,0 0 1,0 0-1,0 0 1,1 0 0,-1 0-1,0 0 1,0 0 0,0 0-1,0 0 1,0 0 0,0 0-1,0 0 1,0 0-1,0 0 1,0 0 0,0 0-1,0 0 1,0 0 0,1 0-1,-1 0 1,0 0 0,0 0-1,0 0 1,2 12 564,-4 38-140,-9 52-1,0-16-780,7-29-1287,2-20-4110,2-23 689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42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 9154,'0'0'4548,"-5"16"-4172,-34 137 2224,35-122-2307,1-1 0,1 1 0,4 42-1,-1-13-516,-1-56 125,0-1 0,0 0-1,1 0 1,-1 0 0,1 1 0,0-1-1,-1 0 1,1 0 0,1 0 0,-1 0-1,0 0 1,1-1 0,-1 1-1,1 0 1,0-1 0,0 1 0,0-1-1,0 1 1,1-1 0,4 4 0,0-2-637,0 0 1,0 0-1,0-1 1,1 0-1,-1-1 1,1 1-1,9 1 1,19 1-3785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43.0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146 0 11498,'0'0'5018,"10"183"-4794,-10-129-120,0 0-16,0 0-88,-15-4 0,-10-6-416,-20-3-505,10-14-1431,0-10-3890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5:44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482 602 11987,'0'0'6217,"-21"-19"-5834,-138-118 377,-98-64 1092,253 197-1849,-1 1 0,1-1-1,0-1 1,1 1 0,-1 0-1,1-1 1,0 0 0,0 0-1,0 0 1,-3-8 0,6 10-24,-1 1 1,0-1 0,1 0-1,-1 1 1,1-1-1,0 1 1,0-1 0,0 0-1,0 1 1,1-1 0,-1 1-1,1-1 1,-1 0 0,1 1-1,0 0 1,0-1-1,0 1 1,0-1 0,1 1-1,-1 0 1,0 0 0,1 0-1,0 0 1,-1 0-1,5-3 1,6-5-15,1 0 0,1 1-1,0 1 1,0 0 0,1 1-1,24-9 1,2 2-45,57-10-1,-63 18-170,1 1 1,56 1-1,-91 4 234,0 0 0,0 0-1,1 1 1,-1-1 0,0 1 0,0-1 0,0 1 0,0-1-1,0 1 1,0 0 0,0-1 0,0 1 0,0 0 0,0 0-1,0 0 1,0 0 0,0 0 0,-1 0 0,1 0 0,0 0-1,-1 0 1,1 0 0,-1 0 0,1 0 0,-1 0 0,1 1-1,-1-1 1,0 0 0,0 0 0,0 0 0,0 1 0,0-1 0,0 0-1,0 0 1,0 2 0,-4 50-80,2-44 89,0-1 0,-1 1 0,0-1 1,0 0-1,-1 0 0,0 0 0,-8 12 0,-42 49-108,32-42 59,-108 123-191,-51 66 345,180-214-92,-2 1 9,-1 1 1,1 0-1,1 0 1,-1 0-1,0 0 1,1 1 0,0-1-1,0 1 1,0-1-1,1 1 1,0 0-1,0 0 1,-1 9-1,6-13-40,20-1 39,8 1 172,-1-1 0,0-2 0,0-1 0,0-1 0,30-9 0,201-89 342,-29 11-3467,-177 73-961,-18 4-2405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6:49.4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490 808 6313,'0'0'7247,"0"-2"-7107,0-5-124,0 6 39,-34-5 2819,28 5-2529,-11-1-265,1 0 0,-1 2 0,1-1 0,-1 2 0,1 0 0,-1 1 0,1 1 0,0 0 0,0 1 0,0 1 0,0 1-1,1 0 1,0 1 0,-19 11 0,24-12-86,1 1 0,-1 0 0,1 0 0,1 1 0,-1 0 0,-10 15 0,15-18-3,0 1 1,1-1-1,0 1 0,0 0 1,0 0-1,1 0 0,0 1 1,0-1-1,0 1 0,1-1 1,0 1-1,0 12 1,1-16-3,0 0 1,0 0-1,0 0 1,0-1-1,1 1 1,-1 0-1,1 0 1,0 0-1,0 0 1,1 2-1,-1-3 6,0-1 1,0 0-1,1 1 0,-1-1 0,0 0 0,1 0 0,-1 0 0,1 0 1,-1 0-1,1 0 0,-1-1 0,1 1 0,0 0 0,-1-1 0,1 1 1,0-1-1,3 1 0,9 1 27,1 0-1,0 0 1,-1-1 0,1-1 0,0-1-1,-1 0 1,1-1 0,0 0 0,-1-1-1,0-1 1,0 0 0,0-1 0,0 0-1,-1-1 1,21-13 0,-14 5 14,-1 0 1,-1-1 0,0-2-1,-1 1 1,-1-2-1,22-29 1,-28 32-18,-1 0 0,-1-1 0,0 0 0,-1 0 0,0-1 0,-1 0 0,-1 0 1,-1 0-1,3-27 0,-3-14 53,-7-110 1,1 145-57,-2 1 1,0-1-1,-2 1 1,0-1-1,-1 2 1,-2-1-1,0 1 0,-1 0 1,-1 1-1,-1 0 1,-1 1-1,-19-23 1,20 28-40,1 2 0,-1-1 0,-1 1 1,0 1-1,-1 1 0,0 0 1,0 0-1,-1 2 0,-1-1 1,1 2-1,-1 0 0,0 1 1,-1 1-1,1 0 0,-1 2 1,0-1-1,-18 0 0,27 4-252,-1 0-1,1 1 0,-1 0 0,1 0 1,-1 1-1,1 0 0,0 0 0,0 1 1,0 0-1,0 1 0,1-1 0,-1 1 1,1 1-1,0-1 0,0 1 0,-9 10 1,-21 21-4517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4:53:23.168"/>
    </inkml:context>
    <inkml:brush xml:id="br0">
      <inkml:brushProperty name="width" value="0.05" units="cm"/>
      <inkml:brushProperty name="height" value="0.05" units="cm"/>
      <inkml:brushProperty name="color" value="#FFFF00"/>
      <inkml:brushProperty name="ignorePressure" value="1"/>
    </inkml:brush>
  </inkml:definitions>
  <inkml:trace contextRef="#ctx0" brushRef="#br0">1 1,'0'0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6:50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10546,'0'0'2900,"45"6"-2783,151 20 106,-69-13 903,173-6 1,-199-8 696,-113 1-1317,4 0-529,0 0 0,0 1 0,1 0 0,-1 1 0,0 0 0,1 0 0,-1 0 0,1 1 0,0 0 0,0 0 0,0 1 0,-11 7 0,10-4 3,-1 1 0,1-1 0,0 1 0,1 1 0,0-1 0,0 1 1,1 1-1,-6 10 0,1 3 14,1 0 0,1 1 0,2 0 0,0 0 0,1 0 0,2 1 0,-3 33 0,4 290 347,5-191 117,-2-130-341,1-16-50,-1-1 0,0 0 0,0 0 1,-1 0-1,-3 14 0,3-21-38,0 0 0,0-1 0,0 1 0,-1 0 0,1-1 0,-1 1 0,1-1 0,-1 0 1,0 0-1,0 1 0,0-1 0,0 0 0,0-1 0,0 1 0,-1 0 0,1-1 0,0 1 0,-1-1 0,0 0 1,1 1-1,-1-1 0,0-1 0,-4 2 0,-12 1 10,0 0 0,0-2 1,1 0-1,-1-2 0,0 0 0,0-1 1,0 0-1,0-2 0,1 0 0,0-1 0,-23-10 1,27 9-75,1 0 1,0-1-1,0 0 1,1-1-1,0 0 1,-17-16 0,26 21 20,-1-1 0,1 1 0,0-1 1,0 0-1,0 0 0,1 0 0,-1 0 1,1 0-1,0 0 0,0-1 1,1 1-1,-1-1 0,1 1 0,0-1 1,0 1-1,1-1 0,-1 0 1,1 0-1,0 1 0,0-1 0,1 0 1,-1 0-1,1 1 0,1-6 1,1 5 3,-1 0 0,1 1 0,0-1 0,0 1 0,1-1 0,-1 1 0,1 0 0,0 0 0,0 1 0,0-1 0,0 1 0,1 0 0,-1 0 0,1 0 0,7-3 0,0 0 0,34-20-14,2 1 0,1 3 0,0 3 0,2 1 0,0 3 0,95-17 0,-89 25-1267,88-1-1,-137 7 611,-1 1 0,0 1 0,1-1 0,-1 1 0,0 0 0,1 1 0,-1-1 0,0 1 0,10 5 0,5 9-5189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6:51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31 8666,'0'0'7453,"4"0"-7405,440-5 6007,1-6-4335,454-4-2064,-898 17-1029,-1 0 976,0 0 0,0 0 0,0 0 0,0 0 0,0 0 1,-1-1-1,1 1 0,-1 0 0,1 0 0,-1 0 0,0 0 0,0-1 0,0 1 0,0 0 0,-2 2 0,-27 20-4923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6:51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750 551 7210,'0'0'8421,"0"0"-8392,0 0-1,0 0 0,0 0 0,-1 0 0,1 0 0,0 0 0,0 0 1,0 0-1,0 0 0,0 1 0,0-1 0,0 0 0,0 0 1,-1 0-1,1 0 0,0 0 0,0 0 0,0 0 0,0 0 1,0 0-1,0-1 0,0 1 0,0 0 0,-1 0 0,1 0 1,0 0-1,0 0 0,0 0 0,0 0 0,0 0 0,0 0 1,0 0-1,0 0 0,0 0 0,0 0 0,-1 0 0,1 0 1,0-1-1,0 1 0,0 0 0,0 0 0,0 0 0,0 0 1,0 0-1,0 0 0,0 0 0,0 0 0,0 0 0,0-1 1,0 1-1,0 0 0,0 0 0,0 0 0,0 0 0,0 0 1,0 0-1,0 0 0,0-1 0,0 1 0,0 0 0,0 0 1,0 0-1,0 0 0,0 0 0,0 0 0,1 0 0,-20 0 581,5-1-471,0 0 0,1 2 0,-1-1 0,0 2 0,0 0 1,1 1-1,-1 0 0,1 1 0,-18 7 0,-2 7-145,0 2 0,1 0 0,1 3 0,2 0 0,0 2 0,1 1-1,2 1 1,-39 51 0,57-67 22,1 2-1,1-1 1,0 1 0,1 0 0,0 0-1,1 1 1,0-1 0,2 1-1,-1 0 1,1 0 0,1 0-1,1 25 1,0-37-19,0-1 1,1 1-1,-1-1 1,0 1-1,0-1 0,1 1 1,-1-1-1,1 1 1,-1-1-1,1 0 1,-1 1-1,1-1 0,0 0 1,0 0-1,0 1 1,0-1-1,0 0 1,0 0-1,0 0 0,0 0 1,0 0-1,0 0 1,1 0-1,-1-1 1,0 1-1,1 0 0,-1-1 1,1 1-1,-1-1 1,3 1-1,5 1-11,-1-1 1,0 0-1,1 0 0,12-2 1,-10 1 24,-2-1 19,-1 0 0,0 0 0,0-1 0,0 0-1,0 0 1,0-1 0,0 0 0,0-1-1,-1 1 1,0-2 0,0 1 0,0-1 0,0 0-1,-1 0 1,0-1 0,11-12 0,2-4 157,0-2 0,-2 0 0,19-37 0,-22 35-88,-1-1-1,-2 0 0,-1 0 1,-1-1-1,-1-1 1,6-44-1,-9 23 7,-2 0 1,-6-100-1,2 131-81,-2 1 0,0 0 0,-2 0-1,0 1 1,0-1 0,-2 1 0,0 0 0,-1 0 0,-1 1 0,0 0 0,-1 1-1,-1 0 1,0 1 0,-18-17 0,18 19-27,-2 1 1,0 0-1,0 1 0,-1 1 1,0 0-1,-1 1 0,1 1 0,-2 0 1,1 1-1,-1 1 0,0 0 1,0 1-1,0 0 0,0 2 0,-1 0 1,-17 0-1,28 2-128,-1 1 0,1-1 0,-1 1 0,1 1 1,-1-1-1,1 1 0,0 0 0,-1 1 0,1-1 0,1 1 0,-1 1 0,0-1 0,1 1 0,-1 0 1,1 0-1,0 0 0,1 1 0,-7 6 0,0 3-553,1 1 1,0 1-1,0 0 1,2 0-1,-9 22 1,-12 39-3836,12-7-1188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6:52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8730,'0'0'5442,"5"10"-5258,1 9 168,-1-1 0,-1 1 0,0 0 0,-1 0 0,0 29 0,-4 44 739,3 106 149,-1-189-1183,0 1 0,0-1 1,1 0-1,1 1 0,-1-1 1,7 13-1,-9-22-44,0 0 1,0 1-1,0-1 0,0 1 0,1-1 1,-1 0-1,0 1 0,1-1 0,-1 0 1,0 0-1,0 1 0,1-1 1,-1 0-1,0 0 0,1 1 0,-1-1 1,1 0-1,-1 0 0,0 0 0,1 0 1,-1 1-1,1-1 0,-1 0 0,0 0 1,1 0-1,-1 0 0,1 0 1,-1 0-1,1 0 0,-1 0 0,1 0 1,14-9 134,9-15 14,-4-5-23,-2 0 0,-1-1 1,-1-1-1,-2-1 0,15-48 0,32-67-117,-41 104-130,-14 28-263,1 0 0,1 1 0,0 0 0,17-23 0,-1 19-4367,-13 12 1124,-5 2-838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6:53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6529,'0'0'5643,"8"16"-5063,124 229 3946,-110-210-4260,2-1 0,1-1 0,2-2-1,1 0 1,1-2 0,2-1-1,41 30 1,-72-58-241,1 0 0,-1 0 0,0 1 0,1-1-1,-1 0 1,0 0 0,0 0 0,1 0 0,-1 0 0,0 0 0,1 0-1,-1 1 1,0-1 0,1 0 0,-1 0 0,0 0 0,1 0 0,-1 0-1,0 0 1,1 0 0,-1-1 0,0 1 0,0 0 0,1 0 0,-1 0-1,0 0 1,1 0 0,-1 0 0,0-1 0,0 1 0,1 0 0,-1 0-1,0 0 1,0-1 0,1 1 0,-1 0 0,0 0 0,0-1 0,0 1-1,1 0 1,-1 0 0,0-1 0,0 1 0,0 0 0,0-1 0,0 1 0,0 0-1,0-1 1,1 1 0,-1 0 0,0-1 0,0 1 0,0 0 0,0-1-1,-1 1 1,1 0 0,0-1 0,0-27 186,0 19-17,0-424 1048,0 430-1269,3-36-2546,-3 38 2466,0 0 0,1 0 0,-1 0 0,0 1 0,1-1 0,-1 0 0,0 0 1,1 0-1,-1 0 0,1 0 0,0 0 0,-1 1 0,1-1 0,-1 0 0,1 0 1,0 1-1,0-1 0,0 0 0,-1 1 0,1-1 0,0 1 0,0-1 1,0 1-1,0 0 0,0-1 0,0 1 0,0 0 0,0-1 0,0 1 0,2 0 1,22 0-6508,-11 0 2297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6:53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 4489,'0'0'8259,"14"-1"-7819,0-1-511,19-3 1417,0 2-1,63 1 0,-94 3-1335,-1-1 0,1 1 1,0-1-1,-1 1 0,1 0 0,-1 0 1,1 0-1,-1 0 0,1 0 0,-1 0 1,0 0-1,0 0 0,1 0 0,-1 0 1,0 1-1,0-1 0,0 1 0,0-1 1,-1 1-1,1-1 0,0 1 0,-1-1 1,1 1-1,-1 0 0,1-1 0,-1 1 1,0 0-1,1-1 0,-1 4 0,1 4 80,-1 0-1,0 0 0,0 1 0,-3 11 0,2-18-70,0 0 0,0-1 0,0 1 0,0 0 0,-1 0 0,1-1 0,-1 1 0,0-1 0,0 0-1,0 1 1,0-1 0,0 0 0,-5 3 0,-40 28 54,22-17-49,20-12-14,-5 3-8,0 1 1,1-1 0,-10 12 0,17-16 11,-1 0 1,1 0 0,0 0-1,0 0 1,1 1-1,-1-1 1,0 0 0,1 1-1,0-1 1,0 1 0,0 0-1,0-1 1,1 1-1,-1 6 1,1-10-16,1 1 0,-1-1 0,0 1 0,0-1 1,0 0-1,1 1 0,-1-1 0,0 0 0,0 1 0,1-1 0,-1 0 0,0 0 0,1 1 1,-1-1-1,0 0 0,1 0 0,-1 0 0,0 1 0,1-1 0,-1 0 0,0 0 0,1 0 1,-1 0-1,1 0 0,-1 0 0,0 0 0,1 0 0,-1 0 0,1 0 0,-1 0 0,0 0 1,1 0-1,1 0-3,98 2-515,-53-3-415,-41 1 641,0 0-1,0-1 1,0 1 0,0-1-1,0-1 1,-1 1-1,1-1 1,0 0-1,-1 0 1,11-6-1,-12 6-209,-1-1 0,0 1-1,0-1 1,0 0-1,0 0 1,0 0-1,-1 0 1,1-1-1,-1 1 1,3-7-1,2-10-4743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6:54.4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0 8186,'0'0'4065,"-8"20"-3228,-2 6-405,3-12-145,2 0 1,0 0 0,1 0 0,0 1-1,1-1 1,-1 21 0,-1 18 466,2 0 1,8 90-1,-3-132-892,1 0 0,0 1 0,1-1 0,0 0 0,0-1 0,2 1 0,-1-1 0,1 0 0,1 0-1,0-1 1,0 1 0,1-2 0,0 1 0,0-1 0,1 0 0,18 12 0,-21-17-338,1 1 1,0-1-1,0 0 0,0-1 0,0 0 1,0 0-1,0 0 0,1-1 1,-1 0-1,1-1 0,10 0 1,-5 1-682,18 0-2563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6:54.7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1 8770,'0'0'8250,"145"185"-7018,-145-134 104,0 3 56,0 7-295,0 3-537,-15 4-320,-10 3-240,-5 0-320,-40 20-1032,10-20-1273,-10-13-4040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8:39.8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7194,'0'0'4175,"0"40"-4187,0 126-31,1-129 136,1 0-1,2 0 1,1 0-1,12 39 0,4 32 964,-3 166 1439,-8-78-1531,23 191-167,32 479 207,-60-192 478,-8-364-1034,-9 89-186,12-368-437,-2 42-580,2-69 480,-1 0-1,0-1 1,0 1 0,0 0-1,-1 0 1,1-1 0,-1 1-1,0 0 1,0-1 0,0 0-1,-1 1 1,1-1 0,-1 0-1,0 0 1,-3 3 0,-18 4-4808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8:43.5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1 234 3569,'0'0'7724,"27"-7"-6522,-2 0-908,20-5 317,0 2-1,57-6 0,312-2 3370,-251 15-3155,125-5 192,825-44 1353,-209 22-986,-252 17-436,700-9 791,-1279 22-1746,339 11 107,1 0 123,292-29 141,26 11 52,-413 10-388,705-24 35,-442 12 20,-123 5-30,-117 3-25,-185 2 9,-155-1-30,31 0-7,-29 0 1,-1 1 1,1-1-1,0 1 0,0 0 1,-1 0-1,1 0 0,0 0 0,-1 1 1,1-1-1,-1 1 0,0-1 1,1 1-1,-1 0 0,0 0 1,0 0-1,0 0 0,-1 0 0,1 1 1,0-1-1,-1 0 0,1 1 1,-1-1-1,0 1 0,0 0 1,0-1-1,0 1 0,1 5 0,3 12 21,-1 1-1,4 37 0,-6-38-9,22 309 117,-3-23-99,-18-275-30,94 804 1,-21 132 104,-57-566 101,-11 9 26,-8-287-199,-2-107-25,0 0 0,-1 0 0,-1 0-1,0-1 1,-8 18 0,4-14 18,-1 1 1,-1-2-1,-24 35 0,32-51-12,0 1 1,0-1-1,0-1 0,-1 1 0,1 0 0,0 0 0,-1-1 1,1 1-1,-1-1 0,0 0 0,0 0 0,1 0 0,-1 0 1,-4 0-1,-46 5 226,17-3-186,-70 9 2,0-4 1,-137-9-1,89-1-36,-281-30 8,191 8 23,-1197-45 409,1133 69-123,-667 5-198,431 20 153,209-7-182,-388 29 34,-387 9 33,532-41-106,3 0-22,-1005-15 273,1538 2-208,-1 2 0,-53 12 1,4 0 46,-42 5-52,40-4-109,54-4 0,34-12 0,0-1 0,-38 0-93,43 0-525,10-13-8674,-4 7 6522,13-18-7662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4:31.05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15 0 7138,'-15'1'3707,"20"2"-3559,-1-2-81,-1 0 0,0 1 0,0-1 1,0 1-1,0 0 0,0 0 0,0 0 0,-1 0 0,4 3 0,8 14 205,-1 0 1,0 1 0,-2 0-1,0 1 1,-2 0 0,9 26-1,34 143 36,-26-86-108,-6-31-131,78 249 176,-97-320-246,3 9 22,0 1 0,1-1 1,12 20-1,-17-38 115,1 1 1,-1 0-1,1 0 1,0 0-1,0 0 1,3-7-1,1-9-75,29-109 183,65-161-1,-62 189-214,-23 65-56,1-2-94,-1-1 0,-2 0-1,12-75 1,-26 101-1364,2 15 1372,-1-1-1,1 1 1,0 0 0,-1 0 0,1-1-1,0 1 1,-1 0 0,1 0 0,0 0-1,-1 0 1,1 0 0,-1-1-1,1 1 1,0 0 0,-1 0 0,1 0-1,-1 0 1,1 0 0,-1 0 0,1 1-1,0-1 1,-1 0 0,1 0-1,-1 0 1,1 0 0,0 0 0,-1 0-1,1 1 1,0-1 0,-1 0-1,1 0 1,0 1 0,-1-1 0,1 0-1,0 0 1,-1 1 0,1-1 0,0 0-1,-1 1 1,-26 21-4272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1.38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 1 5641,'0'-1'8671,"0"2"-7474,1 1-1199,0-1 0,-1 0 1,1 1-1,0-1 0,0 0 1,-1 1-1,1-1 0,0 0 1,1 0-1,-1 0 1,0 0-1,0 0 0,2 1 1,6 7 13,-5-5 1,0 1 0,-1 1 1,0-1-1,0 0 0,-1 1 0,1-1 1,-1 1-1,-1 0 0,1 0 0,-1-1 1,0 1-1,-1 0 0,0 0 0,0 6 1,0 0 24,0-4-9,0 1 0,0-1 0,-3 11 0,2-16-26,0 0 0,0 0 0,0-1 0,-1 1 0,1 0 0,-1 0 0,0-1 0,0 1 0,0-1 0,0 1 0,0-1 0,-5 4 0,-13 6-68,19-12 30,1-4-208,-1 0 198,1 0 0,1-1-1,-1 1 1,1 0 0,-1 0-1,1 0 1,1 0 0,-1 0-1,1 0 1,0 0 0,2-4-1,13-15 45,-7 11 0,0-1-1,-2 0 0,1-1 1,8-22-1,-14 29-3,2-5-6,-5 12 339,2 5 77,-2 22-297,-1-8 101,4 31-1,-3-46-157,1 1-1,0 0 1,1 0-1,-1 0 1,1 0-1,0-1 1,1 1-1,-1-1 1,1 1-1,0-1 1,4 5-1,-6-9-55,-1 1 0,0-1 0,1 1 0,-1-1 0,0 0-1,1 1 1,-1-1 0,1 0 0,-1 1 0,0-1 0,1 0-1,-1 1 1,1-1 0,-1 0 0,1 0 0,0 1 0,-1-1 0,1 0-1,-1 0 1,1 0 0,-1 0 0,1 0 0,0 0 0,-1 0 0,1 0-1,-1 0 1,1 0 0,0 0 0,-1 0 0,1 0 0,-1 0 0,1 0-1,-1 0 1,1-1 0,0 1 0,-1 0 0,1 0 0,-1-1-1,1 1 1,2-3-33,-1 1 0,0 0-1,0 0 1,0-1 0,3-4-1,-1 0-14,-2 5-121,0-1 0,-1 1 0,0-1-1,0 1 1,2-6 0,-1-6-5216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2.36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61 8122,'0'0'2156,"3"-1"-2068,-2 0 47,0 0 0,1 1 0,-1-1-1,0 0 1,0 0 0,0 0 0,0 0-1,0 0 1,0 0 0,-1 0 0,1 0-1,0-1 1,0 1 0,-1 0 0,1 0-1,-1-1 1,0 1 0,1-2 0,0 1-82,0 0 0,0 0 0,0 0 0,0 0 1,0 0-1,3-2 0,-3 2-50,0 1 1,1-1-1,-1 1 0,0-1 1,0 1-1,-1-1 0,1 0 1,0 0-1,-1 1 0,1-1 1,0-2-1,-1 4 108,2 9-57,-1-3-69,-1-1 0,1 0 0,-1 1 0,-1 8 0,1 10 201,2 53 785,-2-68-96,19-11-1301,48 1 556,-46 1-98,-20 0-116,-1-1 1,0 1 0,0 0-1,1 0 1,-1-1-1,0 1 1,0 0 0,1-1-1,-1 1 1,0 0 0,0 0-1,0-1 1,0 1 0,0 0-1,0-1 1,0 1 0,1-1-1,-1 1 1,0 0 0,0-1-1,0 1 1,-1 0 0,1-1-1,0 1 1,0 0-1,0-1 1,0 1 0,0 0-1,0-1 1,0 1 0,-1-1-1,-3-2-2803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3.60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639 88 6425,'0'0'5021,"-12"-7"-5001,-38-19 3,38 20 404,0 0 1,-1 1-1,0 0 0,0 1 1,-24-4-1,15 3-78,-1 0-173,0 1 0,-1 1 1,1 1-1,-30 0 0,40 2-139,0 0-1,0 1 1,0 0-1,0 1 1,0 0-1,1 1 0,-1 0 1,-21 9-1,23-8 2,0 2 0,1-1-1,-1 1 1,1 1 0,1 0 0,0 0-1,0 0 1,0 1 0,1 0-1,1 1 1,0-1 0,0 1-1,0 0 1,-7 16 0,9-15 61,0 1 0,0-1 0,1 1 0,1 0 0,0 0 1,1 0-1,0 0 0,0 21 0,1 5 104,0-11 102,4 29 0,-2-47-222,1 0-1,1 0 0,0 0 0,0 0 0,8 13 1,28 36 220,-25-41-163,0 0 1,0 0-1,24 17 1,-26-24-124,0-1 0,0 0 1,1 0-1,0-1 0,0-1 0,15 6 0,-24-11 1,83 28 457,-70-24-324,0-2 1,0 0 0,25 2-1,-18-3 216,40-3 0,-53 0-272,1 0 0,-1-1 0,0 0-1,1-1 1,16-6 0,-12 3 9,0-1-1,0-1 1,-1 0-1,0-1 1,-1-1 0,0 0-1,-1 0 1,0-1-1,11-12 1,-16 14-31,-1 0-1,0 0 1,0-1 0,-1 1-1,-1-1 1,0 0 0,0 0 0,-1-1-1,-1 1 1,0-1 0,0 0 0,-2 0-1,2-15 1,-3 12-38,0-3 11,0 1 0,-1 0-1,0-1 1,-2 1 0,-8-28-1,2 24 9,-1 1 0,0 0 0,-2 0 0,-1 1-1,0 0 1,-2 1 0,0 0 0,-22-18 0,29 28-191,-1 0 1,0 1 0,0-1 0,0 1-1,-1 1 1,0 0 0,-1 0 0,1 1-1,-1 0 1,0 0 0,0 1 0,-20-3 0,-68 3-3418,82 3 2400,-43 0-4119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5.19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12 0 3385,'0'0'7711,"5"2"-7681,-4-1-14,2 0 114,1 1-1,-1 0 1,1 0 0,-1 0 0,0 0 0,0 1 0,0-1-1,-1 1 1,4 3 0,-2 0 153,1 1 1,-2 0-1,1 0 0,-1 0 1,0 0-1,-1 0 1,0 0-1,1 11 0,0 8 20,-1 27-1,-3-51-292,1-1 0,0 0 0,-1 0 0,1 1 0,0-1 0,-1 0 0,0 0 0,1 0 0,-1 1 0,0-1 0,0 0 0,0 0 0,1 0 0,-1 0 0,-1 0 0,1 0 0,0-1 0,0 1 0,0 0 0,0 0 0,-1-1 0,1 1 0,0 0 0,-2 0 0,-5 2-129,-1-1 1,-16 4 0,17-4-51,-2-1-113,10-1 263,0 0-1,0 0 1,-1 0 0,1 0-1,0 0 1,0 0 0,0 0-1,0 0 1,0 0 0,0 0-1,0 0 1,-1 0 0,1 0-1,0-1 1,0 1 0,0 0-1,0 0 1,0 0 0,0 0-1,0 0 1,0 0 0,0 0-1,0 0 1,0 0 0,-1-1-1,1 1 1,0 0 0,0 0 0,0 0-1,0 0 1,0 0 0,0 0-1,0 0 1,0 0 0,0-1-1,1 0-4,-1 1 0,1-1 1,-1 0-1,1 0 0,-1 1 0,1-1 0,-1 0 0,1 0 0,0 1 0,0-1 0,-1 1 0,1-1 0,1 0 0,11-8 197,52-35 354,-57 38-487,0-1-1,-1 0 1,0 0 0,0 0 0,8-13 0,-13 16 8,0 0 0,0 0 0,-1-1 0,0 1 0,0 0 0,0-1-1,0 1 1,-1-1 0,0 1 0,0-5 0,0 9 132,0 17 547,-1-6-690,0 0 0,0 0 1,-5 13-1,0 0 187,4-11-41,1 0 0,0 21 0,2-17-34,-1-16-149,0 0 0,0 0-1,0-1 1,0 1 0,0 0 0,0 0 0,0 0 0,1-1 0,-1 1 0,0 0 0,1 0 0,-1-1 0,0 1 0,1 0 0,-1-1-1,1 1 1,-1 0 0,1-1 0,0 1 0,-1-1 0,1 1 0,0-1 0,-1 1 0,1-1 0,0 1 0,0-1 0,0 0-1,-1 1 1,1-1 0,2 1 0,1-1-12,1 1-1,-1-1 1,0 1 0,1-1-1,5-1 1,2 1-22,-10 0-4,1-1-1,-1 1 1,1 0-1,-1-1 1,0 1-1,1-1 1,-1 1-1,0-1 1,0 0-1,0 0 1,1 0-1,-1 0 1,0 0 0,0 0-1,-1-1 1,1 1-1,0-1 1,2-2-1,-1 1-773,0-1 0,0 0 0,-1 0 0,1 0-1,-1 1 1,0-2 0,-1 1 0,2-5 0,0-4-6080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5.95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 6689,'0'0'3348,"3"0"-3031,14 0 2448,-11-1-2614,1 1 1,-1 0-1,0 0 1,1 1-1,-1-1 1,0 1-1,1 0 1,-1 0-1,11 4 1,-16-4-119,0 0 0,0 0 0,0 0 0,0 0 0,0 0 0,0 0 0,0 0 1,0 1-1,-1-1 0,1 0 0,0 0 0,-1 0 0,0 1 0,1-1 0,-1 0 0,0 1 0,1-1 0,-1 3 0,0 0 41,0 0-1,0 0 1,0 0-1,-1 0 1,-1 5-1,1-6-36,-1-1 0,0 1-1,1 0 1,-1-1 0,-1 0-1,1 1 1,0-1-1,-1 0 1,1 0 0,-1 0-1,-4 3 1,-3 2 353,9-7-383,1 0-1,0 0 1,0 0 0,-1 1-1,1-1 1,0 0 0,-1 0 0,1 0-1,0 0 1,0 1 0,0-1-1,-1 0 1,1 0 0,0 0-1,0 1 1,0-1 0,0 0 0,-1 0-1,1 1 1,0-1 0,0 0-1,0 0 1,0 1 0,0-1-1,0 0 1,0 0 0,0 1 0,0-1-1,0 0 1,0 1 0,0-1-1,0 0 1,0 0 0,0 1 0,0-1-1,0 0 1,0 0 0,0 1-1,1-1 1,-1 0 0,0 0-1,0 1 1,0-1 0,0 0 0,1 0-1,-1 0 1,0 1 0,0-1-1,1 0 1,-1 0 0,0 0 0,0 0-1,1 0 1,-1 1 0,0-1-1,0 0 1,1 0 0,-1 0-1,0 0 1,1 0 0,19 3-256,44-3-3921,-64 0 4027,1 0 0,-1 0 0,1 0 0,-1 0 0,0 0 0,1 0 0,-1 0 0,1 0 0,-1 0 0,0 0 0,1 0 0,-1-1 0,1 1 0,-1 0 0,0 0 0,1 0 0,-1-1 0,0 1 0,1 0 0,-1 0 0,0-1 0,0 1 0,1 0 1,-1-1-1,0 1 0,0 0 0,1-1 0,-1 1 0,0 0 0,0-1 0,0 1 0,0 0 0,0-1 0,0 0 0,1-7-4799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7.31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682 85 6241,'0'0'4360,"-6"-3"-3489,-7-4 43,0 1 0,-1 0-1,-24-7 1,1 3-159,-5-2-333,-72-12 0,90 22-210,-37 1-1,43 1-212,-2 0 46,4-1 97,-21 3 0,32-1-137,-1-1 0,1 1 0,0 1 0,0-1 0,0 1 0,0-1 0,-9 5 0,2 1 8,0-1-1,1 1 1,-1 1-1,2 0 1,-1 0 0,2 0-1,-1 1 1,-13 18-1,13-12 120,0 1 0,1 0 1,2 0-1,0 1 0,0-1 0,2 2 0,1-1 0,0 0 0,-1 26 0,4 13 267,2-31-293,-1-17-64,1-1-1,0 0 1,1 0 0,0 0-1,0 0 1,1 0 0,0 0-1,8 12 1,0-2 78,1 0 0,16 16 0,-18-23-57,1 0 1,0-1-1,1 0 1,0 0-1,0-1 1,1 0-1,14 6 1,3-1 30,0-1 0,40 11 1,-49-17 3,1-2 0,-1 0 1,36 3-1,66-6 844,-106-3-886,0-1-1,0 0 1,0-1 0,-1-1 0,20-7 0,-18 4 57,0 0 0,0-1 1,-1-1-1,0 0 0,26-22 1,-31 24-13,-1-2 0,0 0 0,17-20 0,-23 24-51,-2 1-1,1-1 1,-1 1-1,0-1 1,0 0-1,-1 0 1,0 0 0,0-1-1,-1 1 1,1-9-1,-1-71 389,-2 47-401,1 32-22,0 0 0,-1 0-1,-1 0 1,1 0 0,-1 1 0,0-1 0,-1 1-1,0-1 1,-7-11 0,4 10 37,-1-1 0,0 1 0,0 0 0,-1 0 0,0 1 0,-12-8 0,4 4-263,0 1 1,-1 1 0,0 0-1,-1 1 1,0 1 0,0 0-1,-35-7 1,32 10-1120,0 1 0,0 0 0,-1 2 0,-33 0 0,34 1-670,-32 0-5141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8.77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-1 0 5753,'0'0'6218,"9"4"-6198,25 11 157,-31-13-24,0-1 1,-1 1-1,1 0 0,-1 0 1,1 0-1,-1 0 0,0 0 1,0 0-1,0 0 1,0 1-1,0-1 0,-1 1 1,1-1-1,-1 1 0,1 2 1,2 4 158,2 1-161,-1 0 0,-1 1 0,-1-1 0,1 1 1,-2 0-1,0 0 0,0 0 0,-1 17 0,-1-21-66,1-3-30,-1-1 0,0 0-1,-1 1 1,1-1-1,-1 1 1,-1 4 0,2-8-65,0 1 1,-1 0-1,1 0 1,-1 0-1,0-1 1,1 1-1,-1 0 1,0 0 0,1-1-1,-1 1 1,0-1-1,0 1 1,0-1-1,0 1 1,0-1-1,1 1 1,-1-1 0,0 1-1,0-1 1,0 0-1,0 0 1,0 1-1,-1-1 1,1 0-1,0 0 1,0 0-1,0 0 1,-2 0 0,3-14-688,1 13 692,-1-1 0,0 1 0,0 0 0,1 0 0,-1 0 0,1 0 0,-1 0 0,1-1 0,-1 1 0,1 0 0,0 0 0,0 0 0,-1 0 0,1 1 0,2-3 0,19-12 37,-12 9 6,-10 6-35,75-54 164,-67 47-113,0 1 1,-1-1-1,0-1 1,-1 1-1,0-1 0,0 0 1,4-9-1,-6 7 813,-4 9-117,-2 6-462,-1 0-250,0 1 0,-1 0 0,-4 4 0,5-5-29,0-1-1,0 0 0,0 1 0,1-1 1,0 1-1,-2 5 0,1 3 160,2-1 0,-1 1 0,2 15-1,0-28-166,0 1-6,0 0 0,0 0 0,1 1 0,-1-1 0,0 0 0,1 0 0,-1 0-1,1 1 1,-1-1 0,1 0 0,0 0 0,-1 0 0,1 0 0,0 0 0,0 0-1,0 0 1,0 0 0,0-1 0,0 1 0,0 0 0,0 0 0,0-1 0,1 1 0,-1 0-1,0-1 1,0 1 0,1-1 0,-1 0 0,0 1 0,1-1 0,1 0 0,5 2-513,1-1 0,-1-1 0,1 1 0,8-1 0,-8-1-636,-8 1 1046,2 1-744,1-1 1,-1-1-1,0 1 0,1 0 0,3-2 0,0-2-3570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9.48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17 0 4353,'0'0'5568,"8"2"-4988,3-1-315,-6-1-56,-1 1-1,1 0 0,0 0 0,-1 0 1,1 0-1,6 3 0,-10-3-51,0-1-1,1 1 1,-1 0 0,1-1 0,-1 1-1,0 0 1,0-1 0,0 1 0,1 0-1,-1 0 1,0 0 0,0 0 0,0 0-1,-1 0 1,1 0 0,1 3 0,-1-1-31,0 0 0,0 0 1,-1 0-1,0 0 0,0 0 1,0 4-1,0-7-124,0 1 14,0-1 0,0 1 0,-1 0 0,1 0 0,0 0 0,-1-1 0,1 1-1,0 0 1,-1 0 0,1-1 0,-1 1 0,0 0 0,1-1 0,-1 1 0,1 0 0,-1-1-1,-1 1 1,-15 10 98,10-8-103,30-1-1099,-17-2 1138,3 0-31,0 0 1,12 2 0,-19-2 31,0 1-1,1-1 0,-1 1 1,1-1-1,-1 1 1,0 0-1,0 0 0,1 0 1,-1 0-1,0 0 1,0 1-1,0-1 0,2 2 1,-3-2 36,-1 0 1,1 0-1,-1 0 1,1 0-1,-1 0 1,0 0-1,0 0 1,1 0-1,-1 0 1,0 0-1,0 0 0,0 0 1,0 0-1,0 0 1,0 0-1,0 0 1,-1 0-1,1 0 1,0 0-1,-1 0 1,1 0-1,0 0 1,-1 0-1,0 0 1,1 0-1,-1 0 1,0-1-1,1 1 1,-1 0-1,0 0 1,-1 0-1,-15 7 185,0-1 0,-27 9 0,-10-2-2900,40-11 56,1-2-2298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0.86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696 86 8418,'0'0'4271,"-11"-4"-3780,-72-24 2180,36 15-1641,-92-15-1,96 22-723,-1 2 0,-56 1 0,95 3-295,1 1 1,-1-1-1,1 1 0,0 0 1,-1 0-1,1 0 1,0 1-1,0-1 0,0 1 1,-6 3-1,-4 3-1,-20 15-1,9-6 79,19-13-48,0 1-1,0-1 1,0 1-1,1 0 0,0 0 1,0 1-1,-5 7 1,4-3 64,0 1 0,0-1 0,-5 18 0,5-11 84,2-1 0,0 1 0,1 0-1,1 0 1,0 21 0,1-6 80,0-14-93,4 33 0,-1-44-154,0-1 1,1 0-1,-1 0 1,2 0-1,-1 0 1,1 0 0,8 9-1,-8-10-15,6 6 28,0-1-1,1-1 1,0 0-1,1 0 1,0-1 0,15 8-1,-12-6-1,-1-2-25,2 0 0,-1-1 0,1 0-1,1-1 1,23 6 0,-9-4 56,1-2 1,35 3-1,-22-6 180,48-2 0,-50-1-64,-35-1-133,0 0 0,0 0 0,0 0 0,0-1 0,0 1 0,0-2 0,0 1 0,12-6-1,-9 3 62,-1-1 0,1 0 0,-1 0 0,-1-1 0,11-8 0,76-81 372,-91 91-433,-1 0 1,-1-1-1,1 1 1,-1-1-1,0 0 0,0 0 1,-1 0-1,1 0 1,-2 0-1,2-7 1,-1-7 108,0-37 1,-3 33-87,1 18-43,-1 0 1,0 1 0,0-1 0,-1 0-1,0 0 1,0 1 0,-1-1-1,0 0 1,0 1 0,0 0 0,-5-6-1,-5-5 3,-1 1 0,-19-16-1,21 20-96,-1 1-1,1 1 0,-29-17 0,32 22-270,1 0 0,-1 0 0,0 1 1,0 0-1,0 1 0,-1-1 0,1 1 1,-19-1-1,5 2-2200,0 1 1,-42 3 0,11 8-6079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1.67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0 14683,'0'0'4217,"0"2"-4473,0 1-2169,3 0-2168,-3 0-1208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4:31.4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5449,'0'0'1725,"10"11"-553,49 64 300,-4 3 0,-3 2 1,64 135-1,-109-200-1377,-3-4-28,1-1-1,0 1 1,1-1 0,0 0-1,1-1 1,0 0 0,0 0-1,1 0 1,12 10 0,-19-19-52,-1 1 0,1-1 0,0 0 0,0 0 0,0 0 0,0 0 0,-1 0 1,1 0-1,0 0 0,0-1 0,0 1 0,-1 0 0,1 0 0,0-1 0,0 1 1,-1 0-1,1-1 0,0 1 0,-1-1 0,1 1 0,0 0 0,-1-1 0,1 0 1,-1 1-1,1-1 0,0 1 0,-1-1 0,0 0 0,1 1 0,-1-1 0,1 0 1,-1 0-1,0 1 0,1-1 0,-1 0 0,0 0 0,0 0 0,0-1 0,18-45 501,-16 38-527,13-40-169,-3-2-1,-1 0 1,4-80-1,-10 34-2874,-3-2-3747,-2 78 2466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2.10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 0 10138,'0'0'5705,"0"2"-5721,0-1-648,0 4-544,0-2-1337,0 1-2456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2.49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6905,'0'0'10707,"0"8"-10355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37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1 224,'2'0'16084,"11"-1"-16131,-5 3 89,1 1-1,-1 0 1,14 6 0,-11-4 36,27 13 407,50 31-1,-51-26-351,45 19 0,-73-38-51,18 12 0,-20-11-79,1 0 1,16 7 0,-21-10-1994,-5 0 731,-8 0-502,7-2 1016,-13 1-4342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38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0 3089,'0'0'9520,"-4"2"-7243,-1 2-2034,0-1 0,0 1-1,0 0 1,0 1 0,1-1 0,0 1 0,-4 5-1,-23 39 93,22-33-133,-3 5 0,2-4-15,-24 33 0,30-46-189,-25 33-483,24-32-1220,0-4-4622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39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3873,'0'1'8541,"0"7"-8304,1 3 68,1 1 1,0-1 0,6 18-1,-2-13 10,33 91 850,-14-46-789,-16-38-232,12 39 68,-15-43-249,0 4 15,-4-9-3589,-2-37-1789,0 8-1207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1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 4849,'0'0'5559,"6"0"-5403,255 1 5956,13 1-5338,-244-3-559,0-1 0,0 0 0,33-8-1,-57 9-122,0 0 0,0 1 0,0 0 0,8 1 1,2-1-75,48 2 7,-64-2 63,0 40 724,1 71-374,1-81-405,11 50 1,16 38 399,-23-103-395,-4-12-4,-1 1 0,0-1 0,0 0 1,0 0-1,0 0 0,0 5 0,0-5 1672,-1-3-1701,0 0 1,0 0-1,0 0 1,0 1-1,0-1 0,1 0 1,-1 0-1,0 1 1,0-1-1,0 0 0,0 0 1,0 0-1,0 1 1,0-1-1,0 0 0,0 0 1,0 1-1,0-1 1,0 0-1,-1 0 0,1 1 1,0-1-1,0 0 1,0 0-1,0 0 0,0 1 1,0-1-1,-1 0 1,1 0-1,0 0 0,0 0 1,0 1-1,-1-1 1,1 0-1,0 0 0,0 0 1,0 0-1,-1 0 1,1 0-1,0 1 1,-1-1-1,-20 8 110,0-1 1,-1 0-1,0-1 1,-33 4-1,-59 3-63,40-5-33,5-3 47,-100-2 0,117-3-54,-16 0-1959,56-9-8229,1 4 710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2.4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4353,'0'0'5225,"1"3"-3317,11 48 363,-5-21-1834,1 3 166,19 85 998,-23-94-1487,11 28 0,-15-52-111,0 1 2,0 0 0,1 0 0,-1 1-1,1-1 1,-1 0 0,1 0 0,-1 0 0,1 0 0,0 0 0,0 0 0,0 0 0,1 1 0,-2-2-6,4-3-91,27-33 303,-8 8-153,-14 17-36,45-53 224,10-38 734,-63 100-1192,4-5 201,0 0-1,6-14 0,-7 6-5631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3.2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3121,'0'0'8724,"12"10"-7918,37 33 69,-44-38-620,1 1 1,-1-1 0,-1 1-1,1-1 1,-1 1 0,4 9-1,3 4 441,117 152 2028,-118-158-2616,18 21 327,-25-31-401,0 0 0,0 0 0,0 0 0,1-1 0,-1 1 0,1-1 0,7 4 0,-11-6-28,0 0 0,1 0 0,-1 1 1,0-1-1,1 0 0,-1 0 0,0 0 1,0 0-1,1 0 0,-1 0 0,0 0 1,1 0-1,-1 0 0,0 0 0,0 0 1,1 0-1,-1 0 0,0 0 0,1 0 1,-1 0-1,0 0 0,0-1 1,1 1-1,-1 0 0,0 0 0,0 0 1,1 0-1,-1 0 0,0 0 0,0-1 1,0 1-1,1 0 0,-1 0 0,0 0 1,0-1-1,0 1 0,0 0 0,1 0 1,-1-1-1,0 1 0,0 0 0,0 0 1,0 0-1,0-1 0,0 1 1,0 0-1,0-1 0,1-16 77,-1 7-1,31-144 285,-29 138-296,2 1 1,0-1 0,0 0 0,2 1 0,12-23-1,-14 29-29,-4 8-18,0 0 0,0 0 0,1 0-1,-1 0 1,1 0 0,-1 0 0,1 0 0,-1 0 0,1 0-1,0 0 1,0 1 0,-1-1 0,1 0 0,0 0 0,0 1-1,2-2 1,-3 2-57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4.0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88 40,'0'0'10099,"2"0"-9594,-2 0-557,2 0 348,0 0 0,-1 0 1,1 0-1,0 0 0,0 0 1,-1-1-1,1 1 0,0 0 0,-1-1 1,1 1-1,-1-1 0,1 1 1,-1-1-1,1 0 0,-1 0 0,3-1 1,7-8-118,-1 0 1,0 0 0,15-23-1,-23 28-155,-2 5-23,0-1 0,0 1 1,0-1-1,0 1 0,0-1 1,0 1-1,0-1 1,1 1-1,-1-1 0,0 1 1,0-1-1,0 1 0,1 0 1,-1-1-1,0 1 0,1-1 1,-1 1-1,1 0 0,-1-1 1,0 1-1,1 0 0,-1-1 1,1 1-1,-1 0 1,1-1-1,-1 1 0,1 0 1,-1 0-1,1 0 0,-1 0 1,1-1-1,-1 1 0,1 0 1,0 0-1,-1 0 0,1 0 1,0 0-1,0 0 90,-2 17 230,2-13-266,0 13 172,1-1 0,8 32 0,-8-38-195,-1-1-21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4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0 800,'0'0'9981,"-1"6"-9716,1-2-271,-1 7 967,0 0-1,-6 19 1,5-20-680,0 0 1,1 1-1,0-1 1,1 1-1,2 13 1,-1 6 370,-1-23-569,1-1 0,-1 1 0,2 0 0,-1 0-1,1-1 1,0 1 0,1-1 0,-1 1 0,2-1-1,-1 0 1,1 0 0,7 9 0,-7-9-24,1-1 0,0 1 1,0-1-1,0 0 0,7 5 1,-9-8-252,0 0 1,0 0 0,1 0-1,6 2 1,-7-3-419,0 0 1,0 0 0,0 0-1,0-1 1,0 1 0,0-1-1,3 0 1,3 0-3613,-2 0-2052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4:32.09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47 434 6297,'6'-23'4964,"18"-13"-4882,-13 21 435,0-1-438,5-7 34,-1-1 1,-1-1 0,12-28-1,-23 46-32,-1 1 0,1 0 0,-2-1 0,1 1 0,-1-1 0,0 0 0,0 0 0,0 1 0,-1-1 0,0 0 0,-1 0 0,1 1 0,-2-1 0,1 0 0,0 1 0,-1-1 0,0 1 0,-5-11 0,1 8-8,1 1 1,-1-1-1,0 1 0,-1 0 0,0 1 0,-16-14 0,22 20-68,-1-1 1,1 1-1,0 0 0,-1 0 0,0 0 1,1 0-1,-1 0 0,0 1 1,1-1-1,-1 0 0,0 1 0,0-1 1,1 1-1,-1-1 0,0 1 1,0 0-1,0 0 0,0 0 0,1 0 1,-1 0-1,0 1 0,0-1 1,0 0-1,0 1 0,1-1 0,-1 1 1,0 0-1,0-1 0,1 1 1,-1 0-1,1 0 0,-1 0 0,1 0 1,-1 1-1,1-1 0,0 0 1,-1 1-1,1-1 0,0 1 0,0-1 1,0 1-1,0-1 0,0 1 1,0 0-1,1-1 0,-2 4 0,-5 13-28,0 0-1,2 1 0,0 0 0,1 0 0,1 0 0,0 0 0,1 33 0,14 142 372,-9-165-272,44 328 815,-14-129-448,-32-214-430,11 42 60,-12-56-73,0 0 0,0 0 0,0 0 0,0 0 0,0 0 0,0 0 0,0-1 1,0 1-1,0 0 0,0 0 0,0 0 0,0 0 0,0 0 0,1 0 0,-1-1 0,0 1 0,0 0 0,0 0 1,0 0-1,0 0 0,0 0 0,0 0 0,0 0 0,1 0 0,-1 0 0,0 0 0,0 0 0,0 0 0,0 0 1,0-1-1,0 1 0,1 0 0,-1 0 0,0 0 0,0 0 0,0 0 0,0 0 0,0 0 0,1 0 0,-1 1 1,0-1-1,0 0 0,0 0 0,0 0 0,0 0 0,0 0 0,1 0 0,-1 0 0,0 0 0,0 0 0,0 0 0,0 0 1,0 0-1,0 0 0,0 1 0,0-1 0,1 0 0,-1 0 0,0 0 0,0 0 0,0 0 0,0 0 0,0 1 1,0-1-1,0 0 0,3-11 10,-1-20-24,1 0 0,2 1 0,1-1 0,1 1-1,2 0 1,1 1 0,1 0 0,23-43 0,-8 30-57,-24 39 57,0 1 0,-1 0-1,1 0 1,0 0 0,0 0 0,0 0 0,0 0-1,0 0 1,1 1 0,-1-1 0,0 1 0,1-1-1,-1 1 1,5-1 0,-5 2 13,-1 0 0,1 1 0,-1-1 0,1 1 1,-1-1-1,0 1 0,1 0 0,-1-1 0,0 1 0,1 0 0,-1 0 0,0 0 0,0 0 0,0 0 0,0 0 1,0 0-1,0 0 0,0 1 0,1 1 0,16 26 358,-6-2-589,-1 1 0,-2 0 0,-1 0 1,-1 0-1,6 55 0,-7-46-1918,-1-19-304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5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0 5497,'0'0'4715,"6"3"-4073,-2-2-427,-1 1 1,0-1-1,0 1 0,0 0 0,0 0 0,0 0 0,0 0 0,0 0 1,-1 0-1,1 1 0,-1-1 0,0 1 0,0 0 0,0-1 0,0 1 0,-1 0 1,1 0-1,0 3 0,4 14 362,-1 0 0,4 39 0,-6 41 706,-3-98-1321,0 1 0,1-1 0,-2 0 1,1 1-1,0-1 0,0 0 0,-1 0 0,0 1 0,1-1 1,-1 0-1,0 0 0,0 0 0,0 1 0,-1-1 1,1 0-1,-1-1 0,1 1 0,-1 0 0,0 0 0,1 0 1,-1-1-1,0 1 0,0-1 0,-4 2 0,-7 3-1232,0-1 0,-16 5 0,-2-3-3504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29.80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3 375 5697,'0'0'5315,"1"-1"-6330,-1 0 1066,0 0 4,1 1 1,-1 0-1,0-1 0,0 1 0,1 0 0,-1-1 0,0 1 0,1-1 1,-1 1-1,0 0 0,1 0 0,-1-1 0,0 1 0,1 0 0,-1 0 1,1-1-1,-1 1 0,3-1 4979,-3 1-4939,1 0-96,0 0 0,0 0 1,0 0-1,0-1 0,0 1 0,-1 0 0,1-1 0,0 1 0,0 0 0,0-1 1,0 1-1,-1-1 0,1 1 0,0-1 0,-1 0 0,1 1 0,0-1 1,-1 1-1,2-2 0,3-3 23,44-33 147,-24 20-102,-1 0 1,36-38 0,-54 49-62,-1 1 1,1-1-1,-1-1 0,-1 1 1,1-1-1,-2 1 1,1-1-1,-1 0 1,0 0-1,-1 0 1,0-1-1,-1 1 0,1-13 1,-2 6-35,0 8 20,0-1-1,0 1 0,0 0 0,-4-13 1,3 18 7,1 0 0,-1 0 1,0 0-1,0 0 1,-1 0-1,1 0 0,0 0 1,-1 0-1,1 1 1,-1-1-1,1 1 0,-1-1 1,0 1-1,0-1 1,0 1-1,0 0 0,0 0 1,0 0-1,0 0 1,-5-2-1,3 2-30,-1 1-1,1-1 1,-1 1 0,1-1 0,-1 1 0,0 0-1,1 1 1,-1-1 0,-4 1 0,6 0 7,0 0 0,0 0 0,0 1 0,1-1-1,-1 0 1,1 1 0,-1-1 0,1 1 0,-1 0 0,1 0 0,0 0 0,-2 2 0,-1 1 26,0 1 1,1 0 0,-6 9-1,6-7-7,1-1-1,0 1 1,0 0-1,1 0 1,0 0-1,-1 13 1,3 52-47,0-38 71,3 5 20,1-1 0,12 43 0,-14-76-29,-1 2 46,0-5 62,-1-9-187,0 3 49,1 0-1,-1 0 0,1 0 1,0 0-1,0 0 0,1 0 1,-1 0-1,1 1 0,-1-1 0,1 1 1,4-5-1,0 0-8,0 1 0,1 0 0,8-6 0,-15 11 25,1 1 0,-1 0 0,0-1 0,1 1 0,-1 0-1,0 0 1,1 0 0,-1-1 0,0 1 0,1 0 0,-1 0-1,1 0 1,-1 0 0,0 0 0,1-1 0,-1 1-1,1 0 1,-1 0 0,1 0 0,-1 0 0,0 0 0,1 0-1,-1 0 1,1 0 0,-1 0 0,1 1 0,-1-1 0,0 0-1,1 0 1,-1 0 0,1 0 0,-1 0 0,0 1 0,1-1-1,-1 0 1,0 0 0,1 0 0,-1 1 0,0-1 0,1 0-1,-1 1 1,0-1 0,0 0 0,1 1 0,-1-1 0,0 0-1,0 1 1,1-1 0,0 3 116,1 1 1,-1-1-1,0 0 0,1 5 0,-1-4 15,1 6 133,-1-1-1,1 17 1,-2-17-248,0 0-1,1 0 1,2 9 0,-3-18-150,1 1 1,-1-1-1,0 0 1,0 0-1,0 1 0,0-1 1,0 0-1,1 0 0,-1 0 1,0 0-1,0 1 1,0-1-1,1 0 0,-1 0 1,0 0-1,0 0 0,0 0 1,1 1-1,-1-1 1,0 0-1,0 0 0,1 0 1,-1 0-1,0 0 1,0 0-1,1 0 0,-1 0 1,0 0-1,1 0 0,-1 0 1,0 0-1,0 0 1,1 0-1,-1 0 0,0 0 1,0 0-1,1 0 1,-1 0-1,0-1 0,0 1 1,1 0-1,2-2-4222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0.68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68 4337,'0'0'5418,"8"-5"-5292,2-1-51,-5 3 72,0-1 0,0 1-1,0-1 1,7-6 0,15-21 1766,-27 31-1888,0 0 1,0 0-1,0 0 1,0 0 0,0 0-1,0-1 1,0 1-1,0 0 1,0 0 0,1 0-1,-1 0 1,0 0-1,0 0 1,0 0 0,0 0-1,0 0 1,0-1-1,1 1 1,-1 0 0,0 0-1,0 0 1,0 0-1,0 0 1,0 0 0,1 0-1,-1 0 1,0 0-1,0 0 1,0 0 0,0 0-1,1 0 1,-1 0-1,0 0 1,0 0 0,0 0-1,0 0 1,0 0-1,1 0 1,-1 0-1,0 1 1,0-1 0,0 0-1,0 0 1,0 0-1,1 0 1,-1 0 0,0 0-1,0 0 1,0 0-1,0 0 1,0 1 0,0-1-1,0 0 1,0 0-1,0 0 1,1 0 0,-1 0-1,0 0 1,0 1-1,0-1 1,0 0 0,0 0-1,0 0 1,0 0-1,0 0 1,0 0 0,0 1-1,0 11-199,0-9 361,0 110 2407,10-115-2994,6-2 502,-9 2-50,1 0-1,-1 1 0,1-1 1,14 1-1,-22 1-100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2.31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623 2 4793,'0'0'4401,"-12"-1"-2197,-29 0-377,-49 2-1118,70 2-370,0 0 0,-29 9 1,7-2 109,19-5-204,-1 2 1,1 0 0,0 2 0,0 0 0,1 1 0,1 0-1,0 2 1,-32 23 0,45-29-227,0 1 0,1 0 0,-1 0 0,2 1 0,-9 11 0,5-4 145,2 0-1,-8 19 0,9-18-24,2 1-1,1-1 0,0 1 1,-1 18-1,1 69 541,4-93-583,1-1-23,0 0-1,0-1 1,1 1 0,1 0-1,6 16 1,-1-8 112,2 0-1,11 16 1,-12-22-155,0-1 0,1-1 0,1 1 0,0-1 0,16 10 0,-12-7 35,-3-5-21,1 1-1,0-1 1,0-1-1,1 0 1,0 0-1,22 6 1,-14-6 66,1-1-1,0-1 1,39 5 0,-35-8 167,54-3 0,-75 1-230,0-1-1,1 0 1,-1 0 0,0-1 0,0 0-1,0 0 1,8-3 0,38-22 304,-31 16-241,-11 6-43,0 0 1,-1-1 0,0 0 0,0 0 0,0-1-1,-1 0 1,0 0 0,-1-1 0,0 1 0,-1-1-1,7-10 1,-4 1-31,0 0-1,-2 0 1,0-1-1,-1 0 1,3-25-1,-3 5 29,-2-61-1,-3 73-53,0 13-5,-1 1-1,0-1 1,-1 1-1,-5-19 1,2 16 16,-2 0 0,-10-20 0,12 29 1,0-1 0,0 1 0,-1 0 0,0 0 0,0 0 0,-1 1-1,-9-8 1,-3 0-216,-1 1-1,-1 0 0,0 1 1,-1 1-1,-38-14 1,24 10-2422,-8-2-4808,24 10 1090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4.15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60 83 7434,'0'0'1881,"8"-9"-1845,24-29 190,-31 37-54,1-1 1,-1 0 0,0 0 0,0 0-1,2-4 1,-3-1 1115,-1 2-600,1 4-658,0 1-1,0 0 0,0-1 1,0 1-1,0 0 1,0-1-1,0 1 0,0 0 1,0-1-1,0 1 0,-1 0 1,1 0-1,0-1 1,0 1-1,0 0 0,0-1 1,-1 1-1,1 0 0,0 0 1,0-1-1,-1 1 0,1 0 1,0 0-1,0-1 1,-1 1-1,1 0 0,-11-1 839,4 1-955,-40 0 845,46 1-737,0-1 1,0 0-1,0 0 1,0 1 0,1-1-1,-1 0 1,0 1-1,0-1 1,0 1 0,1-1-1,-1 1 1,0-1-1,1 1 1,-1-1 0,1 1-1,-1 0 1,1-1-1,-1 1 1,0 1 0,-8 14 211,9-16-232,-3 6 55,1 0-1,0 1 1,0-1-1,1 1 1,-1 9-1,1 34 369,2-26-299,0-12-9,0 0 1,1-1-1,5 17 1,3 12-8,-10-18-24,0-15-40,0-6-83,1-3-62,0-4 63,1 1 1,0 0-1,0-1 1,0 1-1,1 0 1,0 0 0,0 1-1,5-7 1,3-2-93,20-18 0,-27 28 121,-3 2 8,-1 0-1,1 0 0,0 0 0,0 0 1,0 1-1,0-1 0,0 0 0,0 0 1,0 1-1,0-1 0,0 1 0,0-1 1,0 1-1,1-1 0,-1 1 0,0 0 1,3-1-1,-4 1 10,1 1 0,0-1 0,-1 1 0,1-1 0,0 1 0,-1 0 0,1-1 0,-1 1 0,1 0-1,-1-1 1,0 1 0,1 0 0,-1-1 0,0 1 0,1 0 0,-1-1 0,0 1 0,0 0 0,0 1 0,1 1 27,3 10 282,-1 1 0,3 27 0,-5-13-5852,-1-31 1944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4.86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 0 4905,'0'0'5964,"3"0"-5831,6 0 510,0 0 0,0 1 0,0 0 0,14 3-1,-19-3-595,-1 0-1,0 0 1,0 0-1,6 4 0,-8-5-7,0 1-1,0 0 0,0-1 0,-1 1 0,1-1 0,0 1 1,-1 0-1,1 0 0,0 0 0,-1-1 0,1 1 0,-1 0 1,1 0-1,-1 0 0,0 0 0,1 0 0,-1-1 0,0 1 1,0 0-1,1 1 0,-1 0-3,0 0 1,0 0-1,-1 0 0,1 0 1,0 0-1,-1 0 1,1-1-1,-1 1 0,0 0 1,0 0-1,1 0 0,-1-1 1,-1 1-1,1 0 0,0-1 1,0 1-1,-1-1 1,1 0-1,-1 1 0,1-1 1,-1 0-1,-3 3 0,-6 3-14,8-6 18,1 1 1,-1-1-1,0 1 0,1 0 1,0 0-1,-1 0 0,1 0 1,-3 4-1,5-5-23,0-1-1,0 0 0,-1 1 1,1-1-1,0 1 1,0-1-1,0 0 0,0 1 1,0-1-1,-1 1 1,1-1-1,0 1 1,0-1-1,0 1 0,0-1 1,1 0-1,-1 1 1,0-1-1,0 1 0,0-1 1,0 1-1,0-1 1,1 0-1,-1 1 1,0 0-1,1-1-8,0 1 1,0-1-1,-1 1 0,1-1 0,0 1 1,0-1-1,0 1 0,-1-1 1,1 0-1,0 1 0,0-1 1,1 0-1,4 1-13,-1 0 0,0 0 1,9-1-1,-13 0 11,7 0 17,16-1-1023,-22 1 833,-1-1 0,1 1-1,-1-1 1,0 1-1,1-1 1,-1 1-1,0-1 1,1 1-1,-1-1 1,0 0-1,0 0 1,0 0-1,2-1 1,6-8-2321,-1 0-1343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6.45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581 78 5009,'0'0'5811,"0"-1"-5165,0 0-567,0 0-1,0 1 0,0-1 0,0 0 0,0 1 0,-1-1 1,1 0-1,0 1 0,0-1 0,-1 0 0,1 1 0,0-1 0,-1 0 1,1 1-1,-1-1 0,1 1 0,-1-1 0,1 1 0,-1-1 0,1 1 1,-1-1-1,0 1 0,1-1 0,-1 1 0,0 0 0,0-1 1,1 1-1,-1 0 0,-1-1 0,-12-5 384,1 0 0,0 1-1,0 0 1,-20-5-1,31 9-419,-31-6 375,1 1 1,-47-4-1,-51 9 587,121 2-983,1 0 0,0 1 0,0-1 0,0 2 0,0-1 0,0 1 0,-7 3 0,-1 2 35,0 0 0,-16 12 0,26-16-38,1 0 0,-1 0 0,1 1 0,1 0 0,-1 0 0,1 0 0,0 1 0,0-1 0,0 1 0,1 0 0,0 0 0,1 0 0,0 0 0,0 0 0,-2 7 0,2 5 60,-1 1 1,2-1-1,4 38 1,-2-47-40,1-1 0,0 1 0,0 0 0,8 15 0,-3-10 210,18 27 0,-15-28-148,0-1 0,1 1 0,0-2-1,1 1 1,0-1 0,1-1 0,1 0-1,0 0 1,1-1 0,23 11 0,-15-10 73,45 15 0,-55-21-113,0-1 0,1-1 0,-1 0 0,0 0 0,20 0 0,-14-2 9,-1 0 110,20-2 0,-31 2-87,-1-1-1,1-1 1,-1 1 0,1-1 0,-1 0-1,9-4 1,6-3 93,-2-1-1,1 0 1,-1-2-1,-1 0 1,-1-1 0,23-21-1,-27 22-64,-1-2 1,14-18-1,-21 24-49,1 0 1,-2-1-1,0 0 1,0 0-1,4-16 1,-3 2 64,-1 0 0,1-42 0,-5 57-70,1 1-14,-1 1-1,0 0 0,-1-1 0,0 1 0,0 0 1,0 0-1,-1-1 0,-5-10 0,0 5-25,0 1 0,-1-1-1,0 2 1,-1-1 0,-15-13-1,19 20-246,0-1 1,-1 1-1,0 0 0,0 1 0,0-1 1,0 1-1,-1 0 0,1 0 0,-1 1 1,0-1-1,0 2 0,0-1 0,-13-1 1,-72 0-6262,81 3 5169,-39 0-6933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8.01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24 168 6553,'0'0'4745,"13"-4"-4051,37-15-33,-47 18-549,-1 0-1,0 0 1,0 0-1,0 0 1,0-1-1,0 1 0,0 0 1,0-1-1,0 1 1,0-1-1,-1 0 1,1 1-1,-1-1 1,0 0-1,1 0 0,0-3 1,-1 2 59,0 0 1,0 0-1,-1-1 1,1 1 0,-1 0-1,0-1 1,-1-3-1,1-3-42,0 5-104,0 0 0,-1 0 0,1 0 0,-1 0 0,0 0 0,-4-9 0,4 12-22,0 0 1,0 0-1,-1 0 1,1 0-1,0 0 1,-1 1-1,0-1 1,1 0-1,-1 1 1,0-1-1,0 1 1,0-1-1,0 1 1,0 0-1,-1 0 1,1 0-1,0 0 1,-4-1-1,2 1 16,0 0 1,-1 1-1,1-1 1,0 1-1,0 0 0,0 0 1,-6 1-1,9-1-28,0 1 1,0-1-1,0 1 1,1-1 0,-1 0-1,0 1 1,0-1-1,0 1 1,0-1-1,1 1 1,-1 0-1,0-1 1,1 1 0,-1 0-1,0-1 1,1 1-1,-1 0 1,1 0-1,-1 1 1,-7 17 11,4-5 139,0-1-1,2 1 0,-1 15 1,1 41 467,2-46-438,1-10-10,1 0 1,0-1-1,6 19 1,1 1-4,-7-28-65,1-5-65,4-11-62,-2 3 23,-2 4-11,0 0-1,1 0 1,-1 0-1,1 1 0,0-1 1,0 1-1,1 0 1,-1 0-1,1 0 1,0 0-1,5-2 1,-9 5 31,1 0 1,-1 0 0,0-1 0,0 1-1,0 0 1,0 0 0,1 0 0,-1 0 0,0 0-1,0 0 1,0 0 0,0 0 0,1 0-1,-1 1 1,0-1 0,0 0 0,0 1 0,0-1-1,0 1 1,0-1 0,0 1 0,0-1-1,0 1 1,0-1 0,0 1 0,0 0 0,0 0-1,0 0 1,2 2 95,-1 1 1,0-1-1,0 0 0,0 1 0,2 5 0,-3-8-74,2 5-786,-3-11-2723,-1-2 197,1-1-3200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8.66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34 0 8258,'0'0'5753,"5"1"-5221,-2-1-435,-2 0 3,1 0 0,0 1 0,0-1 0,0 0 0,-1 1 0,1-1 0,0 1 0,-1-1 0,1 1 0,0 0 0,-1-1 0,1 1 0,-1 0 0,1 0 0,-1 0 0,1 0 0,-1 0 0,0 1 0,2 1 0,-2-1 25,0 0 0,0 1 0,0-1-1,-1 0 1,1 1 0,-1-1 0,1 1 0,-1-1 0,0 1 0,0-1 0,0 0 0,-1 1 0,0 2 0,-1-2-314,1-2-406,6 1 586,-2-1 41,0 0-1,1 0 1,-1 0 0,0 1 0,0-1 0,5 4 0,-7-4 71,0 0 1,0 0 0,0 0 0,0 0 0,0 0-1,0 0 1,0 0 0,-1 0 0,1 0 0,0 0-1,-1 1 1,1-1 0,-1 0 0,0 0 0,1 1-1,-1-1 1,0 0 0,0 3 0,0-3-40,0 0-1,0 0 1,-1 0-1,1 0 1,0 0 0,-1 0-1,1 0 1,-1 0-1,1 0 1,-1 0 0,0 0-1,1 0 1,-1-1-1,0 1 1,0 0 0,0 0-1,0 0 1,0-1 0,0 1-1,0-1 1,0 1-1,0 0 1,0-1 0,-2 1-1,-4 2-8,0-1 1,-1 0-1,-7 1 0,5-1-3,-14 2-480,7-4-3644,16 0 3802,1 0-1,0 0 0,-1 0 0,1 0 1,0 0-1,-1 0 0,1 0 1,0 0-1,0 0 0,-1 0 0,1 0 1,0-1-1,-1 1 0,1 0 0,0 0 1,0 0-1,-1 0 0,1-1 1,0 1-1,0 0 0,0 0 0,-1 0 1,1-1-1,0 1 0,0 0 1,0 0-1,0-1 0,-5-4-6926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0.13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678 151 3505,'0'0'8291,"-3"-3"-7691,-2-2-299,1 2-1,-1-1 1,1 0 0,-1 1 0,-10-5-1,13 7-210,-13-6 602,0 0 0,-17-12 0,-30-19 499,50 32-976,0-1 1,-1 1-1,0 1 1,0 0-1,-16-4 0,18 6-114,0 1 0,1 0 0,-1 0 0,-12 0 0,-45 2 364,33 1-384,30-1-62,1 0-1,-1 1 0,1-1 1,0 1-1,0 0 1,-1 1-1,1-1 0,-6 3 1,-4 3 24,-14 8 0,7-3 4,-23 17 110,24-16-89,14-8-36,0-1-1,0 1 0,1 0 1,-1 0-1,1 1 0,1 0 1,-1-1-1,1 1 0,0 0 1,1 1-1,-1-1 0,2 1 1,-1-1-1,-2 13 0,1 4 132,1 1 0,1-1 0,3 25 0,-1-20-14,1-20-102,0 0 0,1 1-1,0-1 1,0 0 0,1 0-1,6 13 1,-1-2 34,-3-9-47,1 0 0,-1 0 0,2-1-1,0 1 1,0-1 0,1 0-1,0-1 1,0 1 0,1-1-1,1-1 1,-1 0 0,2 0 0,-1 0-1,1-1 1,0-1 0,0 1-1,13 3 1,-2-1-8,0-2 0,0 0 0,1-1 0,0-1 0,0 0 0,0-2 0,26 1 0,-44-3-20,45-2 86,-44 1-57,0 0 0,1 0 0,-1 0-1,0-1 1,10-4 0,10-7 122,-2 0 0,0-1 0,0-1 0,-2-2 0,25-21-1,-39 31-89,-1 1 0,0-1 0,-1 0 0,0 0-1,0 0 1,0-1 0,-1 0 0,-1 0-1,0 0 1,0 0 0,0-1 0,-2 1 0,1-1-1,2-15 1,-3-52 112,-2 58-143,0 12-21,-1 0 0,0-1 1,0 1-1,-1-1 0,0 1 0,0 0 1,-1 0-1,0 0 0,0 0 0,-6-8 1,-2 0-37,-1 0 0,-24-22 0,32 32-254,-1-1-1,-1 1 0,1 1 1,-1-1-1,0 1 0,1 0 1,-2 0-1,1 0 1,0 1-1,-1-1 0,1 1 1,-1 1-1,0-1 1,-11-1-1,-17 1-2709,0 1-2141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4:32.6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12 336,'8'-6'8263,"30"1"-6622,-26 6-1466,0 0 1,-1 1 0,0 0 0,1 1 0,-1 0 0,0 1 0,0 0-1,-1 1 1,1 0 0,-1 1 0,0 0 0,-1 0 0,1 1 0,-1 1-1,-1-1 1,1 2 0,-1-1 0,-1 1 0,1 0 0,-2 0 0,1 1-1,-1 0 1,-1 0 0,0 1 0,0-1 0,-1 1 0,0 0 0,-1 0-1,2 14 1,-5-25-158,0 1 0,0-1-1,0 1 1,0-1 0,0 1-1,0-1 1,0 1 0,-1 0-1,1-1 1,0 1 0,0-1 0,-1 1-1,1-1 1,0 1 0,-1-1-1,1 0 1,0 1 0,-1-1-1,1 1 1,0-1 0,-1 0-1,1 1 1,-1-1 0,1 0-1,-1 1 1,1-1 0,-1 0-1,1 0 1,-1 0 0,1 1 0,-1-1-1,1 0 1,-1 0 0,0 0-1,1 0 1,-1 0 0,1 0-1,-1 0 1,0 0 0,-37-2 11,2 1-30,26 2 13,1 1 0,-1 0-1,0 0 1,1 1 0,-1 0-1,-10 5 1,17-6-14,0-1 1,0 1 0,1 0-1,-1 0 1,1 0-1,-1 0 1,1 1 0,0-1-1,0 1 1,0-1-1,0 1 1,0 0 0,0 0-1,1 0 1,0 0 0,-1 0-1,1 0 1,0 0-1,0 0 1,1 0 0,-1 1-1,0 4 1,1 1-5,0 0 1,0 0 0,0 0-1,1 0 1,1 0-1,-1 0 1,1 0 0,1 0-1,6 14 1,-8-20-62,0-1 0,0 0 0,1 0 0,-1 0 1,1 0-1,0 0 0,-1 0 0,1 0 0,0-1 0,0 1 1,0-1-1,0 1 0,0-1 0,0 0 0,1 0 1,-1 0-1,0 0 0,1 0 0,-1 0 0,1-1 0,-1 1 1,1-1-1,-1 0 0,1 1 0,-1-1 0,1 0 0,-1-1 1,1 1-1,-1 0 0,0-1 0,1 1 0,-1-1 0,1 0 1,-1 0-1,0 0 0,1 0 0,-1 0 0,0 0 0,3-3 1,3-1-225,-1 0 0,1 0 0,-1-1 0,-1 0 0,1 0 0,-1 0 0,0-1 0,0 0 0,-1 0 0,0 0 0,5-10 0,0-2-856,-1-1 0,-1 0 0,-1-1 0,6-27 1,15-95-2634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1.57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11 188 3121,'0'0'9288,"10"0"-8462,31-2 38,-38 2-740,-1 0 0,0-1 0,0 1 0,0-1 0,0 1 0,1-1 1,-1 0-1,0 1 0,0-1 0,-1 0 0,1 0 0,0-1 0,0 1 0,0 0 0,-1 0 0,1-1 0,-1 1 0,1-1 0,-1 1 0,2-2 1,-2 1 6,2-2-33,0 0 1,0 0-1,-1-1 1,1 1 0,-1-1-1,0 1 1,-1-1-1,1 1 1,0-6 0,0-5-116,-1-24 0,-1 35 17,0 2 8,0 0 1,0-1 0,0 1-1,-1 0 1,1-1 0,-1 1-1,0 0 1,0 0 0,0-1-1,0 1 1,0 0 0,0 0-1,-1 0 1,1 0 0,-1 0-1,0 0 1,1 1 0,-1-1-1,0 0 1,0 1 0,0-1-1,-1 1 1,1 0 0,0-1-1,-1 1 1,1 0 0,-1 0 0,1 0-1,-1 1 1,1-1 0,-1 1-1,0-1 1,1 1 0,-1-1-1,-4 1 1,5 0-23,-1 0 0,1 0 0,0 0 0,0 1 0,0-1 1,0 0-1,-4 2 0,5-2-1,0 1 0,0-1 0,0 1 0,0 0 0,0 0 0,0-1 0,0 1 0,0 0 0,1 0 1,-1 0-1,0 0 0,1 0 0,-2 2 0,-4 9 109,1 0-1,0 0 1,0 0 0,2 1 0,0 0 0,0-1-1,2 1 1,-1 26 0,2 87 974,3-113-1037,-3-13-35,4-2 288,-3 1-283,-1-1 0,0 1-1,1 0 1,-1 0 0,1-1 0,-1 1-1,1 0 1,0 0 0,-1 0 0,1-1 0,0 1-1,0 0 1,1-1 0,17-13-54,-16 12 39,5-4-4,-4 4 1,-1 0-1,1 0 1,0 1 0,0-1 0,0 0-1,0 1 1,6-2 0,-9 3 11,0 1 1,0 0-1,0 0 0,1 0 1,-1-1-1,0 1 0,0 0 1,1 0-1,-1 1 0,0-1 1,0 0-1,1 0 0,-1 0 1,0 1-1,0-1 0,0 1 1,0-1-1,1 0 0,-1 1 1,0 0-1,0-1 1,0 1-1,0 0 0,0-1 1,0 1-1,-1 0 0,2 1 1,2 3 77,0-1 0,-1 1 1,0 0-1,3 6 1,-1-2 20,-4-6-86,1 0 0,-1 0 0,0 0 0,0 0 0,0 0 0,0 0 0,0 0 0,-1 5 0,0-8-406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2.24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46 0 8242,'0'0'5274,"1"1"-4674,0 2-262,-1 0-1,1 0 1,-1 0-1,1 0 1,-1 0-1,0 0 1,-1 0-1,1 0 1,0 0 0,-3 5-1,0 2 8,-10 17-1,-2 4-130,15-29-221,-3 4-22,1 1 0,0 0 0,0 0 0,1 0 0,-1 7 0,2-14-63,2 0-140,1 1 194,1-1 0,0 0 0,-1-1 0,1 1 0,-1 0 0,1-1 0,0 0 0,6-2 0,-6 2 78,-1-1 0,1 1 0,0 0 0,0 0 0,0 0-1,0 1 1,0-1 0,0 1 0,4 0 0,-7 1 76,0 1 1,-1 0 0,1-1-1,0 1 1,-1 0-1,0 0 1,1 0 0,-1 0-1,0 2 1,0-1 49,2 28 414,-2-21-9663,0-16 3107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3.60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649 152 4905,'0'0'4844,"-2"-4"-3927,0 2-841,0-1 352,-1 0 1,1 0 0,-1 1 0,0-1 0,0 0 0,0 1 0,0-1 0,-4-1 0,-54-32 2048,5 3-1191,38 24-1076,-1 0-1,-28-8 0,36 13-94,0 1 0,0 1 0,-1 0 1,1 0-1,-1 1 0,-12 0 0,-5 1-13,9-1 100,-24 3 1,35 0-180,1 0 1,-1 0 0,0 1 0,1 0-1,-15 9 1,20-11-20,-9 5 63,0 2-1,0-1 1,0 2-1,1-1 1,1 1-1,0 1 0,0-1 1,1 2-1,1-1 1,-12 18-1,15-19 57,0 0-1,1 0 0,0 0 1,0 1-1,1-1 1,0 1-1,-1 13 0,2 1 224,3 45 0,0-62-295,0-1 0,0 0 0,1 0 0,0 1 0,1-1-1,-1 0 1,1 0 0,5 6 0,6 7 88,16 18-1,-15-20-37,1 0 0,1-1 0,0-1 0,27 18 0,-30-24-79,0-1 0,0 0 0,1-1 0,0 0 0,0-1 0,1 0 0,21 4 1,-11-5 51,0-1 0,0-1 1,51 0-1,-69-3-42,0 0 0,-1 0 0,1-1 0,0 0 0,0 0 0,0-1 0,-1 0 0,10-3 0,5-3 37,-1-1 0,0-1 0,-1 0 0,0-2 0,-1 0 0,0 0 0,22-21 0,-36 28-33,1-1 0,-1 1 0,0-1 0,-1 0 0,1-1 0,-1 1 0,-1-1 0,6-12-1,-6 9 40,0-1 0,-1 0 0,0-1 0,-1-21 0,-1 18-7,-2-45 83,1 51-132,0 1-1,-1 0 1,-1 0-1,1 0 1,-6-10-1,1 5-19,-1 1 0,0 0-1,-1 0 1,0 0-1,-1 1 1,0 0 0,-20-14-1,23 19-289,-1 0 0,0 1-1,-1 0 1,1 0 0,-1 1 0,0 0-1,-1 0 1,1 1 0,-1 0-1,0 0 1,0 1 0,0 0 0,-13-1-1,-65 3-8003,48 1 300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4.29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-2 0 13075,'0'0'3264,"5"0"-4912,-5 2-1449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4.63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2537,'17'94'8113,"-17"-93"-7857,2-1-256,3 1-936,-2 4-256,-1-3-392,-2 2-3145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4.99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 0 9194,'0'0'3041,"10"7"-7762,-8-1 2488,-2-1-2320</inkml:trace>
  <inkml:trace contextRef="#ctx0" brushRef="#br0" timeOffset="1">27 112 10866,'0'0'3961,"2"-7"-17476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1 224,'2'0'16084,"11"-1"-16131,-5 3 89,1 1-1,-1 0 1,14 6 0,-11-4 36,27 13 407,50 31-1,-51-26-351,45 19 0,-73-38-51,18 12 0,-20-11-79,1 0 1,16 7 0,-21-10-1994,-5 0 731,-8 0-502,7-2 1016,-13 1-4342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0 3089,'0'0'9520,"-4"2"-7243,-1 2-2034,0-1 0,0 1-1,0 0 1,0 1 0,1-1 0,0 1 0,-4 5-1,-23 39 93,22-33-133,-3 5 0,2-4-15,-24 33 0,30-46-189,-25 33-483,24-32-1220,0-4-4622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3873,'0'1'8541,"0"7"-8304,1 3 68,1 1 1,0-1 0,6 18-1,-2-13 10,33 91 850,-14-46-789,-16-38-232,12 39 68,-15-43-249,0 4 15,-4-9-3589,-2-37-1789,0 8-1207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 4849,'0'0'5559,"6"0"-5403,255 1 5956,13 1-5338,-244-3-559,0-1 0,0 0 0,33-8-1,-57 9-122,0 0 0,0 1 0,0 0 0,8 1 1,2-1-75,48 2 7,-64-2 63,0 40 724,1 71-374,1-81-405,11 50 1,16 38 399,-23-103-395,-4-12-4,-1 1 0,0-1 0,0 0 1,0 0-1,0 0 0,0 5 0,0-5 1672,-1-3-1701,0 0 1,0 0-1,0 0 1,0 1-1,0-1 0,1 0 1,-1 0-1,0 1 1,0-1-1,0 0 0,0 0 1,0 0-1,0 1 1,0-1-1,0 0 0,0 0 1,0 1-1,0-1 1,0 0-1,-1 0 0,1 1 1,0-1-1,0 0 1,0 0-1,0 0 0,0 1 1,0-1-1,-1 0 1,1 0-1,0 0 0,0 0 1,0 1-1,-1-1 1,1 0-1,0 0 0,0 0 1,0 0-1,-1 0 1,1 0-1,0 1 1,-1-1-1,-20 8 110,0-1 1,-1 0-1,0-1 1,-33 4-1,-59 3-63,40-5-33,5-3 47,-100-2 0,117-3-54,-16 0-1959,56-9-8229,1 4 710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4:33.0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0 2817,'-2'6'7766,"7"7"-5119,12 19-2745,-12-23 1065,16 35-417,-1 2 1,-3 1-1,-1 0 0,-3 1 1,13 88-1,-13-20-2232,-2 157 1,-11-265 1165,1-6 315,-1 0 0,0 0 0,0 0 0,0 0 0,0 0 0,0 0 0,0 0 0,-1 0 0,1-1 0,0 1 0,-1 0 0,0 0 0,1 0 0,-1 0 0,0-1 0,0 1 0,0 0 0,0-1 0,0 1 0,-2 1 0,-26 10-3787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5041,'2'2'12096,"9"13"-12229,13 21 183,-3 0 1,22 52 0,-29-59-35,30 45 0,-30-45-8,-12-27-8,-1-2 2,0 0 1,0 0-1,0 0 0,-1 0 1,1 0-1,0 0 1,0 0-1,0 0 1,-1-1-1,1 1 0,0 0 1,0 0-1,-1-1 1,1 1-1,0 0 1,-1-1-1,1 1 0,0-1 1,-1 1-1,1-1 1,-1 1-1,1-1 1,-1 1-1,1-1 0,-1 1 1,1-1-1,-1 0 1,1 1-1,-1-1 1,0 1-1,0-1 0,1-1 1,1 0 15,124-184 1103,-119 173-825,9-25 0,-7 13-195,-8 22 60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3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32 5169,'0'0'6950,"11"3"-6274,-1-1-405,-5-1-116,1 0-1,-1 1 1,0-1 0,0 1-1,-1 0 1,1 0 0,0 0-1,-1 1 1,1-1-1,5 5 1,10 11 981,-1 0-1,31 38 1,-32-34-943,1 0 1,24 20 0,-32-32-155,-6-5-22,1 0 0,0-1-1,0 1 1,0-1 0,0 0 0,1 0-1,13 5 1,-19-8-8,-1-1 0,1 0 0,0 0-1,-1 0 1,1 0 0,-1 0 0,1 0 0,-1 0 0,1 0-1,0 0 1,-1 0 0,1 0 0,-1 0 0,1 0 0,-1 0-1,1 0 1,0 0 0,-1 0 0,1-1 0,-1 1 0,1 0-1,-1 0 1,1-1 0,-1 1 0,1 0 0,-1-1 0,1 1-1,-1 0 1,0-1 0,1 1 0,-1-1 0,0 1-1,1-1 1,6-18 121,-6 12-73,6-24 256,-3 1 0,0-1 0,-3-48 0,-1 62-209,0 11-89,1 0 0,0 0 0,0 0 0,1 0 0,0 0 0,0 1 0,5-9 0,-5 8-41,-2 6-34,0-1 0,0 1 0,0-1 0,0 1 0,0-1 0,0 1 0,0-1 0,1 1 0,-1 0 0,0-1 0,0 1 0,1-1 0,-1 1 0,0-1 0,1 1 0,-1 0 0,1-1 0,-1 1 0,0 0 0,1-1 0,-1 1 0,2-1 0,-2 6-7116,0 3 1957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4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-1 2 10066,'0'0'2198,"6"0"-2261,93-2 3201,-98 2-3128,-1 0 0,1 0 0,-1 0-1,0 1 1,1-1 0,-1 0 0,1 0 0,-1 0-1,0 0 1,1 0 0,-1 1 0,0-1-1,1 0 1,-1 0 0,0 1 0,1-1 0,-1 0-1,0 0 1,0 1 0,1-1 0,-1 0 0,0 1-1,0-1 1,0 0 0,0 1 0,1-1-1,-1 1 1,2 14 386,-2-11-321,0-1-1,0 1 1,-1 0 0,1-1-1,-1 1 1,-2 4 0,0-4-34,0 0 0,-1 0 1,1 0-1,-1-1 1,0 1-1,-7 4 1,8-6 1,-1 0 0,1 1 0,0 0 0,0-1 1,0 1-1,0 0 0,1 0 0,-1 1 1,1-1-1,-3 5 0,5-7-24,0 0-1,0 0 1,-1-1-1,1 1 1,0 0 0,0 0-1,0 0 1,0 0-1,0 0 1,0-1 0,0 1-1,1 0 1,-1 0-1,0 0 1,1 0 0,-1-1-1,0 1 1,1 0-1,-1 0 1,1 0 0,-1-1-1,1 1 1,0 0-1,-1-1 1,1 1 0,0-1-1,-1 1 1,1 0-1,0-1 1,0 1 0,0-1-1,0 0 1,-1 1-1,1-1 1,0 0 0,0 1-1,0-1 1,0 0-1,2 0 1,4 2-290,0-1 0,0 0 0,1-1 0,8 0 0,-14 0 125,0 0-192,0 0 0,0 0 1,-1 0-1,1 0 0,0 0 1,0 0-1,0-1 0,0 1 1,0 0-1,2-2 0,-4 2 85,1-1 1,0 0-1,0 0 0,-1 1 0,1-1 1,0 0-1,-1 0 0,1 0 0,-1 0 0,1 1 1,-1-1-1,0 0 0,0 0 0,1 0 0,-1 0 1,0 0-1,0-2 0,1-7-4501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5049,'0'0'6128,"0"17"-1631,0-7-4096,-2 0 1,1 1-1,-5 10 0,3-9-173,-3 21-1,5 47 407,2-75-618,0 0 1,0 0-1,0 0 0,0 0 1,1 0-1,0 0 0,0 0 1,1 0-1,0 0 0,0-1 1,0 1-1,5 5 0,-1-3-157,0 0-1,0-1 0,0 0 0,1 0 0,0 0 1,13 7-1,-16-10-281,0-1-1,0-1 1,0 1 0,8 1 0,-12-2-44,1-1 1,0 1-1,0-1 0,-1 0 0,1 0 1,0 0-1,0 0 0,0 0 0,-1 0 1,1 0-1,0 0 0,0-1 1,-1 1-1,1 0 0,0-1 0,-1 1 1,3-2-1,3-6-6604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6.2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0 2777,'0'0'7176,"5"2"-6315,1 2-388,0 0-1,0 0 0,0 1 1,0-1-1,-1 1 0,0 0 1,0 1-1,-1-1 0,1 1 1,-1-1-1,3 7 0,-2-1-192,-1 0 1,0 0-1,0 0 0,-1 0 1,-1 0-1,1 12 0,-2 71 697,-2-52-654,1-35-332,0-1 0,0 0-1,-1 1 1,0-1 0,-1 0 0,0 0-1,0 0 1,0 0 0,-1 0 0,0 0 0,0 0-1,-1-1 1,0 1 0,-4 4 0,5-8-380,0 0 1,-1 0-1,1 0 1,0 0-1,-1-1 1,1 1 0,-1-1-1,0 0 1,1 0-1,-1 0 1,0 0-1,0-1 1,-7 1 0,10-1 334,-24 2-5626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39.24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186 12 3025,'0'0'5870,"-12"0"-1269,3 0-4323,0 1 0,0-1 0,0 1-1,-18 4 1,22-3-260,-1 0 1,1 0-1,-1 0 0,1 1 0,0-1 0,0 1 0,0 0 0,-6 6 1,4-3 1,0 0 1,1 0-1,-11 14 0,15-17 0,-1 0 0,1 1 0,0-1 0,1 1 0,-1 0-1,1-1 1,0 1 0,0 0 0,0 0 0,0 6 0,0 0-6,1-8-12,0 1 0,-1-1 0,1 0 0,0 1-1,1-1 1,-1 0 0,0 1 0,1-1 0,-1 0-1,1 0 1,0 1 0,0-1 0,0 0 0,0 0-1,0 0 1,2 2 0,4 2 3,-1 0 1,1-1-1,0 0 0,8 5 1,-11-8-6,-1 0 1,1-1-1,0 1 1,0-1-1,0 1 1,0-1 0,0 0-1,0 0 1,0-1-1,0 1 1,5-1-1,-2 0-9,-3 1 22,-1-1 1,0 0-1,1 0 1,-1 0-1,0-1 1,1 1-1,-1-1 1,0 0 0,1 1-1,-1-1 1,0 0-1,0-1 1,4-1-1,0-1 17,0-1 0,-1 0 0,0-1 0,0 0 0,0 1-1,-1-2 1,0 1 0,0 0 0,-1-1 0,0 0 0,0 0 0,-1 0-1,0 0 1,0 0 0,-1-1 0,0 1 0,-1-1 0,0 1-1,0-1 1,-1-10 0,0 9-5,1 5-10,-1 0 0,0-1 0,-1 1 0,1 0 0,-3-5 0,3 7-4,-1 1-1,1-1 0,-1 1 1,0 0-1,0-1 1,0 1-1,0 0 0,0 0 1,0 0-1,0 0 0,0 0 1,-1 0-1,1 0 1,0 0-1,-1 0 0,1 0 1,-1 0-1,1 1 0,-3-2 1,-4 0-232,0 0 0,0 1 0,-1 0 1,1 0-1,-1 0 0,1 1 0,-12 1 0,2-1-2896,11 0-1050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0.61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 38 8866,'0'0'1408,"3"-1"-1545,-1 0 322,0 1 0,0-1 1,0 0-1,0 0 0,0 0 0,0 0 1,-1 0-1,1 0 0,-1 0 0,3-3 1,3-1-104,-5 3-12,0 1 0,0-1 1,0 1-1,0-1 1,-1 0-1,3-2 0,-4 3 81,0 1-102,0 0-1,1-1 1,-1 1 0,0 0 0,0 0 0,0 0 0,0-1-1,0 1 1,1 0 0,-1 0 0,0 0 0,0-1-1,0 1 1,1 0 0,-1 0 0,0 0 0,0 0 0,1 0-1,-1 0 1,0-1 0,1 1 0,-1 0 0,0 0-1,0 0 1,1 0 0,-1 0 0,0 0 0,1 0 0,-1 0-1,1 0-16,-1 102 725,0-101-752,-1-1 0,1 0 1,0 1-1,0-1 0,0 0 1,0 1-1,0-1 0,-1 0 1,1 0-1,0 1 0,0-1 1,-1 0-1,1 0 1,0 1-1,-1-1 0,1 0 1,0 0-1,0 0 0,-1 0 1,1 1-1,0-1 0,-1 0 1,1 0-1,-1 0 0,1 0 1,-1 0-1,-11 2 143,12-2-66,17 0-338,47 0 320,-64 0-804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2.42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543 28 2921,'0'0'6398,"-11"-4"-4203,-65-7 175,58 8-1969,-42-4 144,17 4 156,-70 3 1,106 1-645,-1 1 0,1-1-1,-1 1 1,1 0 0,0 1 0,0-1 0,0 1 0,0 0 0,1 1-1,-11 7 1,10-6-14,1 1-1,-10 12 1,5-6 31,-33 42 279,38-46-287,0 1 1,1-1-1,0 1 0,1 0 0,0 0 1,0 1-1,1-1 0,1 1 1,-2 11-1,0 51 385,3-57-369,2 17 135,-1-29-206,1-1 0,0 1-1,-1 0 1,1 0 0,1-1-1,-1 1 1,0 0 0,1-1 0,1 4-1,7 5 45,-1 0-1,1-1 1,1 0-1,1 0 1,-1-1-1,15 9 1,3 1 106,-4-3 108,36 18-1,-52-29-234,1-2-1,-1 1 1,1-1-1,0 0 1,0 0-1,0-1 1,0 0-1,11 0 1,8 0 144,0 0-35,47-2 0,-73 0-131,0-1 1,0 0-1,0 1 0,0-1 0,0 0 0,0 0 0,-1-1 1,1 1-1,3-2 0,24-17 134,-24 15-107,51-39 96,-53 40-114,1 1 0,-1-1 0,0 0 0,0 0 0,-1 0 0,0 0 0,1-1 0,-1 1 0,-1-1 0,1 0 0,1-5 1,2-7 165,7-33 1,-11 37-183,13-80 264,-14 69 5,-2-46 1,0 66-265,0-1 0,0 1 1,-1 0-1,1 0 1,-1-1-1,0 1 1,-3-4-1,-1-1 29,-1 1 1,-7-9-1,8 11-20,-1-3-427,-1 1 0,0 0 0,-1 0 0,0 1 0,-16-11 0,21 17-229,-1-1-1,1 0 0,-1 1 1,1 0-1,-1 0 0,0 0 1,0 0-1,0 0 0,0 1 0,-7 0 1,10 0 104,-20 0-5611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3.87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199 2 6345,'0'0'4212,"-10"0"-4055,-4-1-33,5 1 82,0-1-1,0 1 0,-10 1 1,13 0 106,1 0 1,-1 0 0,1 0-1,-1 0 1,1 1 0,0 0-1,0 0 1,0 0-1,-9 6 1,5-2-183,1-1 1,0 1-1,1 0 1,-11 12-1,16-15-105,0-1 1,0 1-1,0-1 0,1 1 1,-1 0-1,1 0 0,0-1 1,0 1-1,0 0 0,0 3 1,0 4 76,0 17 1,1-18-50,1-5-24,-1-1-1,1 0 0,0 1 0,0-1 1,0 0-1,0 0 0,1 0 0,0 0 0,0 0 1,0 0-1,0 0 0,0-1 0,0 1 1,6 4-1,1 1-3,0-1 0,1 0 0,12 7 1,-15-10 11,0 0 1,1-1-1,-1 0 1,1 0 0,0 0-1,-1-1 1,12 2 0,-3-2 72,0 0 0,28-1 1,-42-1-96,1 0 1,0 0-1,0 0 0,0 0 1,0-1-1,-1 1 1,1-1-1,0 1 1,0-1-1,-1 0 1,1 0-1,-1 0 1,1 0-1,-1 0 1,1-1-1,-1 1 0,0-1 1,0 1-1,1-1 1,-1 0-1,3-3 1,-1 0 44,0 1 0,0-1 0,-1 0 0,1 0 0,-1 0 0,0-1 0,-1 1 0,3-8 0,-3 3 35,0 0 0,0 0 1,-1-20-1,-1 27-64,0-1-1,0 0 1,-1 0-1,1 0 1,-1 1-1,0-1 1,0 0-1,-1 1 1,0-1-1,1 1 1,-1-1-1,0 1 1,-1 0-1,-3-4 1,-2-5-150,3 6 186,1 0 0,-1 0 1,-9-7-1,12 11-154,0 1 0,0-1 0,0 1 0,0 0 0,0 0-1,0 0 1,0 0 0,-1 0 0,1 0 0,0 0 0,-1 1 0,1-1 0,-1 1 0,1 0 0,-1-1 0,-2 1 0,-29 0-8209,22 2 3112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4.85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8 5 4825,'0'0'3505,"-5"-5"172,44 5-2687,-39 0-981,1 0-1,-1 0 1,1 1-1,-1-1 1,1 0-1,-1 0 1,1 0-1,-1 0 1,1 1-1,-1-1 1,1 0-1,-1 1 1,1-1-1,-1 0 1,1 0-1,-1 1 1,0-1-1,1 1 1,-1-1-1,0 0 1,1 1-1,-1-1 0,0 1 1,0-1-1,1 1 1,-1-1-1,0 1 1,0-1-1,0 0 1,0 1-1,0 0 1,1 18 414,-1-15-261,0-3-135,0 0 1,0 0-1,0 1 1,-1-1-1,1 0 1,-1 0-1,1 0 1,-1 0 0,1 0-1,-1 1 1,0-1-1,1 0 1,-1 0-1,0 0 1,0 0-1,0-1 1,-2 3 0,1-2-3,1 0 1,0 0 0,0 0 0,0 0-1,0 0 1,0 1 0,0-1 0,0 0-1,-1 3 1,2-1 61,-1-1 0,1 1 0,0 0-1,0-1 1,0 5 0,1 1 190,-1-8-277,0 0 0,0 0 1,0 1-1,0-1 0,0 0 1,0 0-1,1 0 1,-1 1-1,0-1 0,0 0 1,0 0-1,0 0 0,1 0 1,-1 0-1,0 1 0,0-1 1,0 0-1,1 0 1,-1 0-1,0 0 0,0 0 1,1 0-1,-1 0 0,0 0 1,0 0-1,1 0 1,-1 0-1,0 0 0,1 0 1,9 1 5,-6-1-1,57 2-371,-47-2-1024,-13 0 1296,-1 0 0,0 0 0,0-1 1,0 1-1,0 0 0,1 0 0,-1 0 0,0 0 1,0 0-1,0 0 0,0 0 0,0 0 0,1 0 1,-1 0-1,0 0 0,0 0 0,0-1 0,0 1 0,0 0 1,0 0-1,0 0 0,0 0 0,0 0 0,1 0 1,-1-1-1,0 1 0,0 0 0,0 0 0,0 0 1,0 0-1,0 0 0,0 0 0,0-1 0,0 1 0,0 0 1,0 0-1,0 0 0,0 0 0,0 0 0,0-1 1,0 1-1,-1 0 0,1-1-1008,0-6-4760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4:33.3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77 9394,'3'-3'2248,"0"0"-2047,10 0-89,15 0-8,15 1 488,13-4-104,13-8-272,3 6-144,-4-1-72,-2-5-320,-7 8-408,-6 4-537,-10-1-1071,26 14-4178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6.48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628 61 7562,'0'0'3400,"-7"-3"-3180,3 1-226,-10-5 885,0 0 1,-23-8 0,12 9-172,0 0 0,0 1-1,-43-2 1,22 4-528,-57 4-1,93 0-154,-1 1 0,1-1 1,0 2-1,-1-1 0,-15 7 0,-48 24 743,64-28-704,0 1 0,1 0-1,0 1 1,0 0 0,1 0 0,0 1 0,1 0 0,-1 0 0,-5 10 0,10-14-49,1 0 0,1 0 0,-1-1 0,0 2 0,1-1 0,0 0 0,-1 6 0,1 32 104,1-34-76,0-6-39,-1 6 25,1 0 1,1-1-1,-1 1 1,1 0-1,1 0 0,0-1 1,0 1-1,6 12 0,-1-7 25,1-1-1,1 0 1,0 0-1,1-1 1,0 0-1,1 0 1,1-1-1,0 0 1,19 11-1,-8-6 17,2-2 0,-1-1 1,2-1-1,42 13 0,-54-19-9,1-1-1,-1 0 1,1-1-1,0-1 1,0 0-1,21 0 1,48-2 182,-81 0-226,1 0 0,0-1-1,-1 0 1,1 1 0,0-1 0,-1 0 0,1-1 0,4-1 0,28-16 145,-16 8-73,-8 6-9,-1-2 0,0 1 1,0-1-1,-1 0 0,0-1 1,0 0-1,11-13 0,-13 9 85,-1-1 0,0 0 0,-1 0 0,6-17-1,-10 22-66,-1-1 0,1 0 0,-1 1 0,-1-1-1,-1-11 1,1 3-4,1-7-7,0 16-58,-1-1 0,0 1-1,0 0 1,-1-1 0,-3-10 0,0 11-17,0 1 1,0 0-1,-1 0 1,0 0-1,-1 0 1,1 1-1,-11-9 1,10 9-263,0 1-1,-1 0 1,0 0 0,0 0 0,-1 0 0,1 1 0,-1 0 0,-15-5 0,15 7-969,0-1 1,-1 2-1,1-1 1,-1 1-1,-13-1 1,0 2-4450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9.88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147 18 3513,'0'0'5778,"-3"-6"-4293,-11 6 2593,11-1-3980,0 1 1,-1 0-1,1-1 1,0 2-1,0-1 1,0 0-1,0 0 1,-1 1-1,1 0 1,0-1-1,0 1 1,-4 2-1,-1 1-17,0 1 0,1-1 0,0 2 0,0-1 0,0 1 0,-6 7 0,9-10-48,2 1 1,-1-1-1,0 1 0,1 0 0,0 0 1,0 0-1,0 0 0,0 0 0,1 0 0,0 0 1,0 0-1,0 0 0,0 6 0,1 48 723,0-57-753,1 1 0,-1-1 0,0 0-1,0 0 1,1 1 0,-1-1 0,1 0-1,0 0 1,-1 1 0,1-1-1,0 0 1,0 0 0,0 0 0,-1 0-1,1 0 1,1 0 0,-1 0 0,0 0-1,0 0 1,0 0 0,1-1-1,-1 1 1,0 0 0,1-1 0,-1 1-1,0-1 1,1 1 0,-1-1 0,1 0-1,1 1 1,6 0-8,0 1 0,-1-2 0,18 1 0,-25-1 6,2 0 9,1 0 0,-1 0 1,0 0-1,1 0 0,-1 0 0,0-1 1,1 0-1,-1 1 0,0-1 1,1 0-1,-1-1 0,0 1 0,0 0 1,0-1-1,0 1 0,-1-1 0,1 0 1,0 0-1,4-4 0,-3 2 39,1 0-1,-1 0 1,0 0-1,-1 0 1,1-1-1,-1 1 1,0-1-1,0 0 1,-1 0-1,1 0 1,-1 0-1,-1 0 0,1 0 1,-1 0-1,0-1 1,1-8-1,-2 5 57,0 2-49,0 0 0,-1 0 1,-1-8-1,1 13-44,1-1 0,-1 1 0,0-1 0,0 1 0,-1 0 0,1-1 1,-1 1-1,1 0 0,-1 0 0,0 0 0,0 0 0,-2-2 0,1 1 20,0 1-1,0 0 1,0 0-1,0 0 1,-1 0 0,1 0-1,-1 1 1,0-1-1,1 1 1,-7-2 0,8 3-447,0 0 0,-1-1 0,1 1 0,-1 0 0,1 0 0,-5 1 1,6-1 209,1 0 1,-1 1-1,0-1 1,0 0-1,1 1 1,-1-1-1,0 0 1,1 1-1,-1-1 1,0 1-1,1-1 1,-1 1 0,1 0-1,-1-1 1,1 1-1,-1 0 1,-7 13-3063,5-9 736,-4 7-4839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50.98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28 1 10234,'0'0'2291,"2"0"-2229,9 0 1053,-8-1-985,1 1 0,-1 0 1,1 0-1,0 1 0,-1-1 0,7 2 1,-9-2-110,0 1 1,0-1-1,0 0 1,0 1-1,0-1 1,0 1 0,-1 0-1,1-1 1,0 1-1,0 0 1,-1-1-1,1 1 1,-1 0 0,1 0-1,0-1 1,-1 1-1,1 0 1,-1 0 0,0 0-1,1 0 1,-1 0-1,0-1 1,0 1-1,0 0 1,0 0 0,0 0-1,0 0 1,0 1-1,0 2 52,0-2-18,0 0 0,0 1 0,0-1 0,0 0 0,-2 4 0,2-5-47,-1 0 0,1-1 0,-1 1-1,1 0 1,-1 0 0,0 0-1,0 0 1,1-1 0,-1 1-1,0 0 1,0-1 0,0 1 0,0 0-1,-2 0 1,-26 12 143,27-13-154,1 0-5,19 0-613,-14 0 638,0 1-1,0-1 1,0 0 0,1 1 0,-1 0 0,0 0 0,0 0 0,0 0 0,0 0 0,0 1 0,3 1 0,-5-1 68,0-1 1,-1 0-1,1 0 1,0 0-1,-1 1 1,1-1-1,-1 1 0,1-1 1,-1 1-1,0-1 1,0 1-1,0 0 1,0 0-1,0-1 1,0 1-1,-1 0 0,1 0 1,-1 0-1,1 0 1,-1 0-1,0 3 1,0-4-15,0 1 1,0 0-1,0-1 1,0 1-1,0-1 1,-1 1-1,1-1 1,-1 1-1,1-1 1,-1 1-1,0-1 1,1 1-1,-1-1 1,0 0-1,0 1 1,0-1-1,0 0 1,0 0-1,-1 1 1,1-1-1,0 0 1,-1 0-1,1 0 1,-1 0-1,1-1 1,-1 1-1,0 0 1,-1 0-1,-3 2-2,0-1 0,0 0 0,-1 0 0,1 0 0,-1-1 0,1 0 0,-1 0 0,-8 0 0,-15 0-7432,22-1 2378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52.31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597 69 7434,'0'0'3668,"-10"-5"-3217,-1-1-162,3 1 128,1 1-1,-1 0 1,-13-4-1,2 2 562,-1 0 0,0 1 1,-34-4-1,-64-1-126,94 9-542,-28 2-1,43-1-273,0 1-1,0 1 0,-1-1 1,1 1-1,0 1 1,-8 3-1,0 0 81,1 1-1,-19 11 1,29-15-97,1 0-1,1 1 1,-1-1 0,0 1-1,1 0 1,0 0 0,0 1-1,1-1 1,-1 1 0,-3 5-1,2 1 25,0 0 1,0 0-1,1 0 0,0 0 1,1 1-1,1-1 0,0 1 0,0 16 1,2-16-40,2 39 118,-1-45-91,0 0 1,1 0-1,0 0 1,0 1-1,6 10 0,2 0 7,1-1 0,0 0 0,1-1 0,1 0-1,1 0 1,1-1 0,0-1 0,1 0 0,0-1 0,35 20-1,-29-21-6,1 0 0,31 11 0,-42-18-11,1 0 0,-1-1 0,1-1 0,0 0 0,0 0 0,20 0 0,-30-2-11,4 0 28,1 0 1,-1 0-1,1 0 1,-1-1-1,0 0 1,1-1-1,10-2 1,-4-2 77,-1 0-1,-1 0 1,1-1 0,-1 0 0,-1-1 0,1-1-1,-2 1 1,1-1 0,-1-1 0,-1 0-1,0 0 1,-1 0 0,0-1 0,-1 0-1,0 0 1,8-19 0,-12 20-28,3-4 144,-1 0 0,0-1 0,3-29 0,-7 37-162,1-13 233,-2 0-1,-2-30 0,0 44-192,0 0-1,-1 0 1,0 0-1,0 0 1,0 0-1,-1 1 1,0-1-1,-6-5 1,8 8-83,-1 0-118,0 0 0,0-1-1,0 1 1,-1 0 0,1 1 0,-1-1-1,0 0 1,0 1 0,0 0 0,-1 0-1,1 0 1,0 0 0,-1 1-1,0-1 1,1 1 0,-1 0 0,0 0-1,0 0 1,1 1 0,-10-1 0,-41 1-4884,34 0 1120,-20 0-7930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3:59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0 6329,'0'0'1881,"6"0"6299,-2 1-9047,64 4 1046,81-3 0,-102-2-162,-43 0-76,-1 0-120,1 0-1,0 0 0,0 0 0,0 0 0,0 1 0,-1-1 0,8 3 0,-10 11-4726,-1-8 2101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4:00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5697,'0'0'5468,"10"1"-5515,79 2 2105,-32-3 460,12 0-1818,-23 0-5733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4:00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10234,'0'0'4096,"4"0"-4051,5 1 159,0 1-1,-1 0 1,0 0-1,0 0 1,1 1-1,-2 0 0,12 6 1,-1-1 8,1-1-78,57 27 79,-68-30-207,0 1 0,0 0 0,0 0 0,-1 0 0,0 1 0,10 10 0,-14-12 5,0 0 0,-1 0 0,1 0 0,-1 0 0,0 0 1,-1 0-1,1 0 0,-1 1 0,1 6 0,-1-8 13,-1 0 0,0 0 0,0 0-1,0 0 1,0 0 0,-1 0 0,1 1-1,-1-2 1,0 1 0,0 0 0,0 0 0,-1 0-1,1 0 1,-1 0 0,-2 2 0,-6 5 162,-1 0 1,0 0 0,-19 11 0,5-2 133,-196 135 1652,181-122-2735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0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2184,'0'0'13598,"5"1"-13135,16 5-199,1 0 1,0-2-1,33 4 0,-21-4-198,-17-2-109,24 1 0,-38-1-3765,-7 2-2443,-8-1-388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1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6665,'0'0'4724,"23"0"-4100,70 0 20,53 0 1,-146 0-820,1 0 0,-1 0 0,1 0 0,-1 0 0,1 0 0,-1 0 1,1 0-1,-1 0 0,1 0 0,-1 0 0,1-1 0,-1 1 1,1 0-1,-1 0 0,0 0 0,1-1 0,-1 1 0,1 0 1,-1-1-1,0 1 0,1 0 0,-1-1 0,0 1 0,1 0 1,-1-1-1,0 1 0,0 0 0,1-1 0,-1 1 0,0-1 1,0 1-1,0 0 0,0-1 0,0 1 0,1-1 0,-1 1 1,0-1-1,0 1 0,-1-1 0,1-5-5661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1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 7602,'0'0'5071,"4"0"-4941,48-1 1593,-23-1-1156,0 2 0,-1 1-1,47 6 1,-74-6-563,3-1 18,0 1 0,-1-1-1,1 1 1,0 0 0,0 1-1,0-1 1,-1 1 0,1-1-1,-1 1 1,6 3 0,-9-3 73,1 0 1,-1 0 0,1 0-1,-1 1 1,0-1-1,0 0 1,0 0 0,0 0-1,0 0 1,-1 3 0,1 4 135,-1-5-192,0 0 0,0 1 0,0-1 0,0 1 0,-1-1 0,1 0 0,-1 0 0,-1 0 0,1 0 0,-4 4 0,-34 40 252,27-34-150,-19 20 125,-24 31-421,52-59-240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4:33.69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0 2168,'-3'0'8154,"6"3"-7050,-6 8-912,6 9-95,4 11 271,-4 8-56,6 0-224,-3 3-80,1 0 40,-1-5-48,-6-7-112,3-7-184,0-4-281,-6-7-311,3-1-552,-22-17-1505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2.82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3 20 9522,'0'0'4406,"27"0"-3802,88 0 55,113 0 2189,-230-8-2098,-4 6-701,0 0 0,0 0 0,-1 1 0,1-1 0,0 1 0,-1 0 0,1 1 0,-1-1-1,1 1 1,-1 0 0,-7 1 0,13 0-53,-1-1 0,1 0 0,0 1-1,0-1 1,0 1 0,0-1 0,-1 1 0,1 0-1,0-1 1,0 1 0,0 0 0,0 0 0,1-1-1,-1 1 1,0 0 0,0 0 0,0 0 0,1 0-1,-1 0 1,1 0 0,-1 0 0,1 0 0,-1 0-1,1 0 1,0 0 0,-1 2 0,-1 5-26,1-1 0,-1 14 0,0-5 103,2 0 0,0 0-1,0 0 1,2 0 0,1-1 0,0 1-1,7 19 1,44 70 524,-13-28-114,6 34 330,-41-93-608,-2 0 0,0 0 0,-1 1 0,0 25 0,-3-27-68,1-12-57,-1 1 1,0 0-1,0 0 1,-1 0-1,-1 8 1,1-12-63,0-1 0,1 1 1,-1-1-1,0 1 0,0 0 0,0-1 1,0 0-1,0 1 0,0-1 0,-1 0 0,1 1 1,-1-1-1,1 0 0,-1 0 0,1 0 1,-1 0-1,0 0 0,1 0 0,-1 0 1,0-1-1,0 1 0,0-1 0,-2 1 0,-9 2-6,1-2 0,-1 0 0,0 0 0,-22-2 0,7 1-116,12 0 30,0-1 1,1-1-1,-1 0 0,-18-4 0,26 4 42,1 0 1,-1-1-1,0 1 1,1-1-1,0-1 1,0 1-1,0-1 1,0 0-1,0 0 1,-5-6-1,10 8 17,1 1 0,0-1 0,-1 1 0,1-1 0,0 0 0,0 0 0,1 1 0,-1-1 0,0 0 0,1 0 0,-1 0 0,1 0 0,-1 0 0,1 0 0,0 0 0,0 1 0,0-1 0,1-2 0,-1 0-6,1 1 0,0 0 0,0-1 0,0 1 0,1 0 0,-1 0 0,1 0 0,0-1 0,4-3 0,14-14-80,2 1 0,1 0 0,49-30-1,-50 35-78,11-9-368,-14 10-856,1 0-1,44-22 1,-48 31-1381,-7 4-2330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6.36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27 0 10306,'0'0'1765,"3"4"-3435,-2-1 2116,1 0 0,0 1 0,-1-1 0,0 1 0,0 0 0,0-1 1,-1 1-1,1 0 0,-1 3 0,1 19-6,-2 32-337,0-55-85,0 0-1,0 1 1,-1-1 0,1 0 0,-1 0 0,1 0 0,-1 0 0,0 0 0,-5 5 0,4-5-7,0 1 1,1-1-1,-1 1 1,1 0-1,-3 5 1,6-9-1,-1 1 0,0-1 0,0 0 0,0 0-1,1 1 1,-1-1 0,0 0 0,0 0 0,1 1 0,-1-1 0,0 0 0,1 0 0,-1 0 0,0 1 0,1-1 0,-1 0 0,0 0 0,1 0 0,-1 0 0,0 0 0,1 0 0,-1 0 0,0 0 0,1 0 0,-1 0 0,1 0 0,-1 0 0,0 0 0,1 0-1,-1 0 1,1 0 0,19 0-71,-16 0 88,10 0 10,25-3 0,-34 2-574,-1 1 1,0-1 0,0 0-1,0 0 1,0-1 0,0 1-1,0-1 1,0 0 0,0 0-1,3-2 1,-3 0-3318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6.814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98 35 3425,'0'0'7271,"-3"-5"-7349,-9-18 236,11 22-50,0 1 0,0-1 1,0 0-1,0 1 1,0-1-1,0 1 0,-1-1 1,1 1-1,0-1 1,0 1-1,-1 0 0,1 0 1,0-1-1,-1 1 1,1 0-1,0 0 0,-1 0 1,1 0-1,0 0 1,-1 0-1,1 1 0,-2-1 1,-3 1 194,4-1-295,1 0 0,-1 1-1,1-1 1,-1 1 0,1 0-1,-1-1 1,1 1 0,-1 0-1,1 0 1,0 0 0,-1 0 0,1 0-1,0 0 1,0 0 0,0 0-1,0 0 1,0 1 0,0-1-1,0 0 1,0 1 0,1-1-1,-2 3 1,-1 2-57,1 1 0,-1-1-1,-1 12 1,2-5 137,0-1-1,1 1 1,1 0-1,2 12 1,-2-24-80,1 0 1,-1 0-1,1 0 1,-1 0-1,1 0 1,-1 0-1,1 0 1,0 0-1,-1-1 1,1 1-1,0 0 1,0 0 0,0-1-1,-1 1 1,1 0-1,0-1 1,0 1-1,0-1 1,0 1-1,1-1 1,-1 1-1,0-1 1,0 0-1,0 1 1,2-1-1,0 1-7,0-1 0,0 1 0,0-1 0,0 0 0,0 0 0,0 0 0,0 0 0,0 0-1,4-1 1,-5 0-1,0 0 0,-1 0-1,1 0 1,-1 0 0,1 0-1,-1-1 1,0 1-1,1 0 1,-1-1 0,0 1-1,0 0 1,0-1 0,0 1-1,0-1 1,-1 1 0,1-1-1,0 0 1,0-1 0,1-5-211,0 1 1,2-14 0,-3-6-2219,-1 17-1347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7.339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108 1 3121,'0'0'10875,"-3"0"-10761,0-1 5,-1 1 1,0 0-1,0 0 1,0 1-1,1-1 1,-1 0-1,0 1 1,-7 2-1,9-3-78,0 1-1,0 0 1,0 0-1,0 0 1,0 0-1,0 0 1,0 0-1,0 0 1,1 0-1,-1 0 1,0 1-1,1-1 1,-1 1-1,1-1 1,0 1-1,0-1 1,-2 4-1,2-4-60,0 0 1,1 1-1,0-1 1,-1 0-1,1 0 1,0 1-1,-1-1 0,1 0 1,0 0-1,0 1 1,0-1-1,0 0 1,1 1-1,-1-1 0,0 0 1,1 0-1,-1 1 1,1-1-1,-1 0 0,1 0 1,-1 0-1,1 0 1,0 0-1,1 2 1,1-1 9,0 1 1,1-1 0,0 1 0,-1-1-1,1 0 1,6 2 0,-5-1 102,0-1 0,1 1 0,6 5 0,-11-7-46,0 0 0,0 0 0,0 0 0,0 0 0,0 0 0,0 0-1,0 0 1,0 0 0,-1 0 0,1 1 0,-1-1 0,1 0 0,-1 1 0,1-1 0,-1 0 0,0 1 0,1 1 0,-1-1 75,0-1 0,0 0 0,0 1 0,0-1 0,-1 0 0,1 1 1,0-1-1,-1 0 0,1 1 0,-1-1 0,1 0 0,-1 0 0,0 0 0,0 2 0,-1-1-77,-1-1-1,1 1 0,0-1 1,0 1-1,-1-1 0,-3 2 1,2-2-21,-27 12 20,20-9-331,1 0 0,-12 7 0,20-10 68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7.83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131 0 2737,'0'0'11275,"-2"0"-10193,-5 1-1012,0 0 1,0 1-1,1-1 1,-1 1-1,1 0 1,0 1-1,-1-1 1,1 1 0,0 0-1,1 1 1,-1-1-1,1 1 1,0 0-1,0 0 1,-7 7-1,11-10-86,1-1-1,0 0 0,0 1 1,-1-1-1,1 1 1,0-1-1,0 1 1,-1-1-1,1 0 1,0 1-1,0-1 1,0 1-1,0-1 0,0 1 1,0-1-1,0 1 1,0-1-1,0 1 1,0-1-1,0 1 1,0-1-1,0 0 1,1 1-1,-1-1 0,0 1 1,0-1-1,1 1 1,-1-1-1,0 0 1,0 1-1,1-1 1,-1 0-1,0 1 1,1-1-1,-1 0 0,1 1 1,-1-1-1,1 0 1,-1 0-1,1 1 1,-1-1-1,1 0 1,-1 0-1,1 0 1,-1 1-1,1-1 1,30 7 36,-25-6-66,0 1 32,1-1 1,-1 1-1,1 0 0,8 4 0,-14-6 96,1 1 0,-1 0 0,0 0 0,1 0 0,-1 0 0,0-1 0,0 1 1,0 0-1,0 1 0,0-1 0,0 0 0,0 0 0,0 0 0,-1 0 0,1 1 0,0-1 0,-1 0 0,1 1 0,-1-1 0,0 0 0,1 1 1,-1-1-1,0 2 0,0-1-38,-1-1 0,1 0 0,0 1 0,-1-1 1,1 0-1,-1 0 0,1 0 0,-1 1 0,0-1 1,0 0-1,1 0 0,-1 0 0,0 0 0,0 0 0,0 0 1,0 0-1,-1 0 0,1-1 0,0 1 0,0 0 1,-1 0-1,1-1 0,-2 1 0,-6 3-359,0 0 0,-16 3 0,4-1-1083,-10 6-5078,17-8-460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8.404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5 0 7906,'0'0'5649,"29"89"-5585,-20-68 240,4-2 176,-6-4-176,-1-2-136,-3-2-168,0-6-64,0 1-584,1-6-904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8.759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3 58 7458,'0'0'4425,"131"-28"-3913,-106 23-16,-2-1-240,-1 0-136,-3 3-40,-3-1-80,-3 0-104,-1 2-600,-5 2-849,-1 0-927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9.143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-1 21 3873,'0'0'5785,"45"0"-5657,-32-4-72,-1 2-48,4-2-8,7-1-416,-4 1-960,-3 2-1681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9.507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5 0 3873,'0'0'6133,"5"12"-5819,2 4-83,29 59 2130,-33-69-2110,20 29 719,-22-33-952,1 0 0,0 0 0,0 0 0,0 0 0,0-1 0,0 1 0,0-1 0,0 1 0,1-1 0,-1 1-1,0-1 1,1 0 0,4 1 0,-6-1-26,0-1 0,1 0 0,-1 0 0,0 0-1,1 0 1,-1 0 0,0 0 0,1 0 0,-1 0-1,0 0 1,1 0 0,-1-1 0,0 1-1,0-1 1,1 1 0,-1 0 0,0-1 0,0 0-1,0 1 1,0-1 0,0 0 0,1 1 0,-2-1-1,1 0 1,0 0 0,0 0 0,0 0 0,0 0-1,-1 0 1,1 0 0,0 0 0,-1 0-1,1 0 1,0-1 0,2-6-7,-1 1-1,0 0 1,0-1 0,1-8 0,-2 10-59,1-17-2017,0-33 1,-2 38-2089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9.858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2 173 5521,'0'0'3933,"4"-15"-3564,12-48 216,-16 61-483,0 0 0,1 0 0,-1 1 0,1-1 0,0 0 0,0 0 0,0 0 1,0 1-1,1-3 0,-1 4-68,-1 0 1,0 0 0,0 0-1,0 0 1,1 0 0,-1 0-1,0 0 1,0-1 0,0 1-1,1 0 1,-1 0 0,0 0-1,0 0 1,1 0 0,-1 0-1,0 0 1,0 0 0,0 0-1,1 0 1,-1 0 0,0 0-1,0 0 1,1 0 0,-1 0-1,0 1 1,0-1 0,0 0-1,1 0 1,-1 0-1,0 0 1,0 0 0,1 0-1,2 2 149,-1-1-169,1 0 1,-1 0 0,1 0-1,-1 0 1,0 1 0,0-1-1,0 1 1,0-1 0,0 1-1,0 0 1,0 0 0,-1-1-1,1 1 1,1 3 0,3 2 57,28 27 739,-33-34-795,-1 0 0,0 0 0,0 0 0,0 0 0,0 0 0,0 1 0,1-1 0,-1 0 0,0 0 0,0 0 0,0 0 0,0 0 0,1 0 0,-1 0 0,0 0 0,0 0 0,0 0 0,0 0 0,1 0 0,-1 0 0,0 0 0,0 0 0,0 0-1,1 0 1,-1 0 0,0 0 0,0 0 0,0 0 0,1 0 0,-1 0 0,0 0 0,0 0 0,0 0 0,0 0 0,1 0 0,-1 0 0,0 0 0,0-1 0,0 1 0,0 0 0,0 0 0,1 0 0,-1 0 0,0 0 0,0 0 0,0-1 0,0 1 0,0 0 0,0 0 0,0 0 0,0 0 0,0 0 0,0-1 0,0 1 0,0 0 0,0 0 0,0 0 0,0 0 0,0-1 0,2-12 118,-2 10-31,4-121-299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4:34.04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12 10210,'0'-3'2929,"-3"0"-2713,3-2-216,6 5-1192,4 2-1553,12 1 104,27 14-2728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0.237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66 0 4481,'0'0'7744,"-4"3"-4564,-3 3-3071,1 0 0,0 0 0,1 0 0,0 1 1,0 0-1,0 0 0,1 0 0,0 0 1,1 1-1,0-1 0,0 1 0,1 0 0,0 0 1,1-1-1,0 1 0,0 0 0,1 11 0,1-18-134,-1 0 1,0 0-1,0-1 0,1 1 0,-1 0 0,1-1 0,-1 1 0,1 0 0,-1-1 0,1 1 0,-1-1 0,1 1 0,-1-1 0,1 1 0,0-1 0,-1 1 1,1-1-1,0 1 0,0-1 0,-1 0 0,1 1 0,0-1 0,0 0 0,0 0 0,0 1 0,-1-1 0,1 0 0,0 0 0,0 0 0,1 0 1,31 2-2185,-29-2 1654,0-1 147,-1 1 0,0-1 0,1 0 0,-1 1 0,0-1 0,0-1 0,0 1 0,1 0 0,-2-1 0,1 1 0,0-1 0,0 0 0,0 1 0,-1-1 1,1-1-1,-1 1 0,3-3 0,9-10-4371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0.614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0 0 720</inkml:trace>
  <inkml:trace contextRef="#ctx0" brushRef="#br0" timeOffset="1">0 0 720,'185'21'9730,"-178"-21"-8265,-1 9-113,0 6-56,1 2-312,2 1-264,-2 3-231,-4-3-241,3-1-120,-3-2-128,4-4-120,-4-3-368,-3-4-657,0-12-9297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0.976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6 50 9090,'0'0'4977,"99"0"-4881,-80 0-88,3-3-8,4-1-32,-4-2-528,0 3-816,1-3-809,-7 2-767,-7-1-4074</inkml:trace>
  <inkml:trace contextRef="#ctx0" brushRef="#br0" timeOffset="1">303 0 904,'0'0'14123,"3"73"-13499,-3-56-168,0 1-184,0-3-272,0 0-48,3-2-456,0 0-784,3-4-1312,-2-1-1945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1.343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83 50 5777,'0'0'6546,"-4"-8"-6382,-14-25 388,18 33-498,-1-1 0,1 1 0,0-1 1,0 1-1,-1 0 0,1-1 0,0 1 0,-1-1 1,1 1-1,0-1 0,-1 1 0,1 0 0,-1-1 1,1 1-1,-1 0 0,1-1 0,-1 1 1,1 0-1,-1-1 0,1 1 0,-1 0 0,0 0 1,1 0-1,-1 0 0,1-1 0,-1 1 0,0 0 1,1 0-1,-1 0 0,1 0 0,-1 0 0,0 0 1,1 0-1,-1 1 0,1-1 0,-1 0 0,-1 0 1,1 1-16,0 0 1,-1 0 0,1-1-1,0 1 1,0 0 0,0 0-1,0 0 1,0 0 0,-1 2-1,-2 3-69,0 0 0,1 1-1,0-1 1,0 1 0,1-1 0,0 1-1,-1 10 1,0 2-37,1 29 0,3-48 57,-1 0-1,0 1 0,1-1 1,-1 0-1,1 0 0,-1 1 1,0-1-1,1 0 0,-1 0 1,1 0-1,-1 0 0,1 0 1,-1 1-1,1-1 0,-1 0 1,1 0-1,-1 0 0,1 0 1,-1 0-1,1 0 0,-1 0 1,0 0-1,2-1 0,12-1-74,-10 1 57,-1-1 1,0 1 0,1-1-1,-1 0 1,0 0 0,0-1-1,0 1 1,-1 0-1,1-1 1,-1 1 0,0-1-1,1 0 1,-1 0-1,2-4 1,3-6-1555,10-27-1,-15 35 921,3-10-1856,-4 5-1463</inkml:trace>
  <inkml:trace contextRef="#ctx0" brushRef="#br0" timeOffset="1">83 50 496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1.712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1 155 496,'77'39'7294,"-61"-31"-4824,-16-14-2192,1 1 1,0 0 0,2-8 0,1-6-28,3-52 2789,-7 71-3019,0-1 0,0 1 0,0 0 0,0 0 0,0 0 0,0 0 1,0 0-1,0 0 0,0 0 0,0-1 0,0 1 0,0 0 0,0 0 0,0 0 1,1 0-1,-1 0 0,0 0 0,0 0 0,0 0 0,0 0 0,0 0 0,0-1 0,0 1 1,0 0-1,1 0 0,-1 0 0,0 0 0,0 0 0,0 0 0,0 0 0,0 0 0,1 0 1,-1 0-1,0 0 0,0 0 0,0 0 0,0 0 0,0 0 0,0 0 0,1 0 0,-1 0 1,0 0-1,0 0 0,0 0 0,0 0 0,0 0 0,0 0 0,1 1 0,-1-1 1,0 0-1,0 0 0,7 5 17,11 27-60,1 2 116,-17-32-64,-1 0 1,1 1-1,0-1 0,0 0 1,1 0-1,-1 0 0,0 0 1,1-1-1,-1 1 0,1 0 1,3 0-1,-5-1-14,0 0 0,0-1 0,0 1 0,1-1 0,-1 0 0,0 1 1,0-1-1,1 0 0,-1 1 0,0-1 0,1 0 0,-1 0 0,0 0 0,1 0 0,-1 0 0,0 0 0,0-1 0,1 1 0,-1 0 0,0-1 0,1 1 0,-1 0 1,0-1-1,0 1 0,0-1 0,0 0 0,0 1 0,0-1 0,0 0 0,0 1 0,2-3 0,0-1 39,0 0 0,0 0 0,0-1 0,-1 0 0,0 1 0,2-6 0,4-7 5,38-71-1802,-45 85 1072,0 1 1,0-1-1,-1 0 0,1 0 0,-1 1 0,0-5 0,0 0-4519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0.5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1 291 8954,'0'0'3669,"1"-2"-3664,21-51 905,-3-7-238,-10 37-499,7-36-1,-12 33 6,-1-41 0,-3 66 304,0 3-420,0 9-85,1 0 0,1-1-1,0 1 1,1 0 0,0-1 0,1 0-1,8 16 1,-9-20 19,0 0 1,1 0-1,0 0 0,1 0 0,-1 0 1,1-1-1,1 0 0,-1 0 0,1 0 1,0 0-1,0-1 0,14 7 1,-19-10-2,1 0 0,0 0 0,0-1 1,0 1-1,-1 0 0,1-1 0,0 1 1,0-1-1,0 0 0,0 0 0,0 0 1,0 0-1,0 0 0,0 0 0,0 0 1,0 0-1,0-1 0,0 1 0,0 0 1,2-2-1,-1 1 13,-1 0-1,0-1 1,0 1 0,0-1-1,0 1 1,0-1 0,0 0 0,-1 0-1,1 0 1,-1 0 0,1 0-1,-1 0 1,1-2 0,2-5 19,0-1 0,-1 1-1,-1-1 1,0 1 0,1-18 0,-2-38-147,0 60 128,1 7-28,-1-2 15,4 7-13,0 0 0,0 1 0,-1 0 0,0 0 0,0 0 0,3 12 1,0-1 91,2 5 143,-1 0-1,-1 1 1,-2 0 0,-1 0-1,1 47 1,-5-43-26,1-12 26,-1 0-1,-1 0 1,-6 31 0,6-43-168,0 0 0,-1 0 0,0 0 0,0-1 0,-1 1 0,0-1 0,0 1 0,0-1 0,0 0 0,-1 0 0,0 0 0,0 0 0,0-1 0,0 1 0,-1-1 0,1 0 1,-8 4-1,6-5-18,0 1-1,0-1 1,0 0 0,-1 0 0,1-1 0,0 0 0,-10 1 0,-46 0-9,47-2-41,13 0 11,1 0 0,0 0 0,0 0 0,0-1 0,0 1 0,-1 0 0,1-1-1,0 1 1,0 0 0,0-1 0,0 1 0,0-1 0,0 0 0,0 1 0,0-1-1,1 0 1,-1 1 0,0-1 0,0 0 0,1 0 0,-1 0 0,0 0 0,1 1-1,-1-1 1,1 0 0,-1 0 0,1 0 0,0 0 0,-1 0 0,1 0 0,0-2 0,-1 0-21,1 0 0,-1-1 1,1 1-1,0 0 1,1 0-1,-1-1 1,1 1-1,-1 0 0,3-6 1,0 4-13,-1 1 1,1 0 0,0 0-1,0 0 1,1 0 0,-1 0-1,1 0 1,8-5-1,38-24-361,-50 33 400,43-25-1432,68-27 0,-105 50 926,0-1 0,0 1 0,10-2 0,8 2-4253,-20 2-461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2.6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 13 5737,'0'0'6807,"-12"-2"-6823,-1-1-1,6 1 19,-1 0-1,1 1 1,0 0 0,-1 0 0,1 0-1,-1 1 1,1 0 0,-11 1 0,15 0 21,0 0-1,0-1 1,0 1 0,0 1 0,0-1 0,0 0 0,0 1-1,1-1 1,-1 1 0,0 0 0,1 0 0,0 0 0,-1 0-1,1 0 1,0 0 0,-3 4 0,0 1-9,0 0 1,0 1-1,1-1 0,-4 12 1,5-8-11,0 0 1,1 1-1,0-1 1,1 1 0,1 19-1,0-18-11,0-12 2,0-1 1,1 1-1,-1-1 1,0 1 0,0-1-1,0 1 1,0-1-1,0 1 1,1-1-1,-1 1 1,0-1 0,1 1-1,-1-1 1,0 0-1,1 1 1,-1-1-1,0 1 1,1-1-1,-1 0 1,1 1 0,-1-1-1,1 0 1,-1 1-1,2-1 1,0 1-8,0-1 0,0 1 1,0-1-1,0 1 0,0-1 1,0 0-1,4 1 0,-3-1 10,0 0-1,0 0 0,0-1 0,0 1 1,0-1-1,0 1 0,0-1 0,0 0 1,0 0-1,5-2 0,-3 0 49,-1-1 0,1 0-1,-1 0 1,0-1 0,0 1 0,-1-1-1,4-6 1,2-3 6,7-19-1,-16 32-50,0 1-1,0 0 0,0-1 0,0 1 0,0-1 1,0 1-1,1 0 0,-1-1 0,0 1 0,0 0 1,0-1-1,1 1 0,-1 0 0,0-1 0,0 1 1,1 0-1,-1-1 0,0 1 0,1 0 0,-1 0 1,0 0-1,1-1 0,-1 1 0,1 0 0,-1 0 1,0 0-1,1-1 0,-1 1 0,1 0 0,-1 0 1,1 0-1,-1 0 0,0 0 0,1 0 0,-1 0 1,1 0-1,-1 0 0,1 0 0,-1 0 0,1 0 1,-1 0-1,1 0 0,-1 1 0,0-1 0,1 0 0,-1 0 1,1 0-1,-1 0 0,0 1 0,1-1 0,-1 0 1,0 0-1,1 1 0,-1-1 0,0 0 0,1 1 1,-1-1-1,0 1 0,3 2 17,0 0 0,0 0 1,-1 0-1,3 6 0,2 4 179,-1 0 0,0 0-1,-1 0 1,5 28 0,-6-15 517,-1 46-1,-2-60-460,-1-6-54,0 1 0,0-1-1,-1 0 1,0 1 0,-2 9 0,2-14-155,0-1 0,0 1-1,1 0 1,-1-1 0,-1 1 0,1-1 0,0 1-1,0-1 1,-1 1 0,1-1 0,0 0 0,-1 0-1,0 0 1,1 1 0,-1-1 0,0 0 0,0-1-1,0 1 1,1 0 0,-1 0 0,0-1-1,0 1 1,0-1 0,-4 1 0,-8 1 29,1-1 1,0 0-1,-20-1 1,29-1-126,0 1 0,-1 0 0,1-1 0,0 0 1,0 1-1,0-2 0,0 1 0,0 0 0,0-1 0,0 1 1,0-1-1,1 0 0,-1 0 0,-5-4 0,8 4-173,0-1 0,0 1 0,0 0 1,1 0-1,-1 0 0,1 0 0,-1-1 0,1 1 0,0 0 0,0 0 0,0-1 0,0 1 0,1 0 1,-1 0-1,1-1 0,-1 1 0,2-3 0,0 3-152,0 0 0,0 0 1,-1 0-1,1 0 0,0 1 0,3-3 0,15-9-3314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3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53 6105,'0'0'5940,"11"12"-5880,32 40 60,-41-50-56,1 0-1,-2 1 0,1-1 0,0 0 1,0 1-1,-1-1 0,0 1 0,1 0 1,-1-1-1,-1 1 0,1 0 1,1 5-1,0 5 640,-5-56 356,-1 21-1113,1 1-1,1-31 1,2 51 30,0 0 0,0 0 0,0 0 1,1 0-1,-1-1 0,0 1 0,1 0 0,-1 0 0,1 0 0,-1 0 0,1 0 0,0 0 1,0 0-1,-1 0 0,1 0 0,0 0 0,0 0 0,0 1 0,0-1 0,0 0 0,0 0 1,0 1-1,0-1 0,1 1 0,-1-1 0,0 1 0,0-1 0,1 1 0,-1-1 0,3 1 1,3-2-564,1 1 1,0 1-1,0-1 1,9 1 0,-10 0-228,9 2-1968,-3 4-2669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3.5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74 1320,'0'0'9412,"-16"-12"-9268,-52-37 94,65 47-184,0 0 0,-1 0 1,1 0-1,-1 0 0,-4-1 0,-4 3 288,7 1-138,3-1-163,0 0 0,0 1 0,0-1 0,0 1 0,0-1-1,0 1 1,1 0 0,-1-1 0,0 1 0,1 0 0,-1 0 0,0 0 0,1 0-1,0 0 1,-1 0 0,1 1 0,0-1 0,-1 0 0,0 2 0,-3 3-42,1 0 0,0 0 1,-4 9-1,4-6 11,1 1 0,0 0-1,0-1 1,1 1 0,1 0-1,0 0 1,0 0 0,1 0 0,2 17-1,-1-27-7,-1 1 0,0 0 0,0 0 0,1 0 0,-1 0-1,1 0 1,-1 0 0,1 0 0,-1 0 0,1-1 0,0 1 0,-1 0-1,1 0 1,0-1 0,0 1 0,0 0 0,0-1 0,-1 1-1,1-1 1,0 1 0,0-1 0,0 1 0,0-1 0,0 0 0,1 1-1,-1-1 1,0 0 0,1 1 0,5-1-4,-1 1 0,0 0 0,13-2 0,-11 1 7,-5 0-6,0 0-1,0 0 1,-1-1 0,1 1-1,0-1 1,-1 0 0,1 1-1,-1-1 1,1 0-1,-1 0 1,1-1 0,-1 1-1,0 0 1,0-1 0,0 1-1,0-1 1,0 1 0,0-1-1,0 0 1,0 0-1,-1 0 1,1 0 0,-1 0-1,0 0 1,0 0 0,0 0-1,0 0 1,1-5 0,1-2-465,0-1 1,-1 0 0,0-1-1,-1 1 1,-1-12 0,0 0-2038,0 5-1878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3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3 0 6105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1942 3201,'0'0'7127,"-5"7"-4214,7-11-2913,0 1 0,0 1 0,1-1 0,-1 0-1,0 1 1,0-1 0,1 2 0,-1-1 0,2 0-1,-2 1 1,1-1 0,0 0 0,0 1 0,4 0-1,0-4 6,1340-801 92,-1262 748-95,126-88 12,233-116 1,-35 56 1,-385 190-6,0-1 0,-1-3 1,0 1-1,0-3 0,29-38 1,-2 5-1,98-123 3,-148 178-14,0 0 1,0 0-1,0-1 0,0 1 0,0 0 0,1 0 0,-1 0 0,0 0 1,0 0-1,0 0 0,0 0 0,0-1 0,0 1 0,0 0 1,0 0-1,0 0 0,0 0 0,0 0 0,1 0 0,-1-2 1,0 2-1,0 0 0,0 0 0,0 0 0,0 0 0,0-1 0,0 1 1,0 0-1,0 0 0,0 0 0,-1 0 0,1 0 0,0-1 1,0 1-1,0 0 0,0 0 0,0 0 0,0 0 0,0 0 1,0-1-1,0 1 0,0 0 0,0 0 0,-1 0 0,1 0 0,0 0 1,0 0-1,0 0 0,0 0 0,0 0 0,0-1 0,-12-3-51,-21 4-9,25 0 73,-119 0 179,127 0 203,1-1-387,1-1-1,1 1 1,-2 0-1,2 0 1,-2-1 0,2 1-1,0 0 1,-2 0-1,2 1 1,4-2-1,43-7-69,0 2 0,64 1 0,-112 6 67,0 1 1,1-1-1,-1 1 0,0-1 1,0 1-1,0 1 0,0-1 1,0 0-1,0 0 0,0 0 1,0 0-1,0 2 0,0-2 1,0 1-1,-1 0 0,1 1 1,0-2-1,-2 1 0,2 0 1,-1 1-1,1 0 0,-1-1 1,-1 1-1,2-1 0,-1 1 1,0 0-1,-1 0 1,1-1-1,0 2 0,-1-2 1,0 1-1,0 0 0,0 0 1,0 5-1,0-1 27,1 0 1,-2 0-1,1-1 0,0 0 1,0 1-1,-1 0 0,-1-1 1,1 0-1,-1 0 0,1 1 1,-2-1-1,1-1 0,0 1 1,-1 0-1,-4 9 0,-12 9-70,-2-2 0,1-1 0,-1 0-1,-29 20 1,-95 58-2112,140-96 2015,-75 48-2530,5-7-1640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4:34.43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231 9 8738,'-1'0'119,"1"-1"-1,0 1 1,-1-1 0,1 0 0,-1 1-1,1-1 1,-1 1 0,1-1 0,-1 1-1,1 0 1,-1-1 0,1 1 0,-1-1-1,1 1 1,-1 0 0,0 0 0,1-1-1,-1 1 1,0 0 0,1 0 0,-1 0-1,0-1 1,1 1 0,-1 0 0,0 0-1,1 0 1,-1 0 0,0 0 0,1 1-1,-1-1 1,0 0 0,0 0 0,-29 5-340,27-5 361,-6 2-144,1 1 0,-1-1 1,1 1-1,0 0 0,0 1 0,0 0 0,0 0 1,1 1-1,0 0 0,0 0 0,0 1 0,1 0 0,-7 7 1,13-12-32,0 0 1,0 1 0,0-1 0,0 0 0,0 1 0,0-1-1,0 0 1,0 1 0,0-1 0,0 0 0,1 1-1,-1-1 1,1 0 0,-1 0 0,1 1 0,-1-1-1,1 0 1,0 0 0,0 0 0,-1 0 0,1 1 0,0-1-1,0 0 1,0-1 0,0 1 0,0 0 0,2 1-1,33 29-276,-20-19 381,0 0 0,0 2 0,-2 0 0,0 0 0,0 1 0,14 21 0,-25-31 101,0 0 1,-1 0-1,1 1 0,-1-1 0,0 1 0,0-1 0,0 1 1,-1 0-1,0-1 0,0 1 0,-1 0 0,0 0 1,1 0-1,-2 0 0,1 0 0,-1-1 0,0 1 0,0 0 1,-1 0-1,1-1 0,-1 1 0,-1-1 0,1 1 1,-1-1-1,0 0 0,-3 5 0,-3 3-21,-1 1 0,0-1 0,-1-1 0,0 0 0,0-1 0,-21 16 0,23-21-1195,-1 0 0,0 0 1,0-1-1,0 0 0,-1-1 0,-18 5 0,-19 2-5264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4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 6105,'59'-43'4528,"-50"38"-2720,-6 8-1408,-4 6-634,1-9 360,0 23-19,0-3-39,2 21 0,-1-34 58,0-1 0,0 0-1,1 0 1,0 0 0,0 0-1,1 0 1,6 9 0,-9-14-125,1 0 1,-1 0 0,1-1 0,-1 1-1,1 0 1,0 0 0,0-1 0,-1 1-1,1 0 1,0-1 0,0 1 0,0 0-1,0-1 1,0 1 0,0-1 0,0 0-1,0 1 1,0-1 0,0 0-1,0 1 1,0-1 0,0 0 0,0 0-1,0 0 1,0 0 0,0 0 0,1 0-1,-1 0 1,0 0 0,0 0 0,0 0-1,0 0 1,0-1 0,0 1 0,2-1-1,-1 0-7,1 0 0,-1-1-1,0 1 1,0-1-1,0 1 1,0-1 0,0 1-1,0-1 1,0 0 0,-1 0-1,1 0 1,-1 0-1,2-3 1,3-8-41,-1-1-1,5-21 1,1-2-218,-11 37 269,0 0-1,0 0 1,0 0-1,0 0 1,0 1-1,0-1 1,0 0 0,0 0-1,0 0 1,1 0-1,-1 0 1,0 0-1,0 0 1,0 0-1,0 0 1,0 0-1,0 0 1,0 0-1,0 0 1,1 0 0,-1 0-1,0 0 1,0 0-1,0 0 1,0 0-1,0 0 1,0 0-1,0 0 1,1 0-1,-1 0 1,0 0-1,0 0 1,0 0-1,0 0 1,0 0 0,0 0-1,0 0 1,0 0-1,1 0 1,-1 0-1,0 0 1,0 0-1,0-1 1,0 1-1,0 0 1,0 0-1,0 0 1,0 0 0,0 0-1,0 0 1,0 0-1,0 0 1,0 0-1,0 0 1,0-1-1,0 1 1,0 0-1,0 0 1,0 0-1,0 0 1,0 0 0,0 0-1,0 0 1,0 0-1,0-1 1,0 1-1,3 7-49,0 11-1374,0 22 1,-3-27-1327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4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4521,'0'0'5093,"5"16"-5066,14 46-3,-14-47 80,-5-18-62,0-1 0,1 0 0,0 0 0,0 1 0,0-1 0,1 0 0,-1 1 0,1-1 0,0 1 0,0 0 0,0-1 0,1 1 0,4-4 1,-5 4-57,0 1 1,1 0 0,-1 0-1,1 0 1,-1 0 0,1 0-1,0 1 1,0-1 0,0 1 0,0-1-1,0 1 1,1 0 0,-1 0-1,0 0 1,1 1 0,-1-1-1,6 0 1,-5 1 49,1 0 16,0 0-1,0 0 1,-1 0-1,1 1 1,8 1-1,-11-1-42,0 0 1,-1-1-1,1 1 1,-1 0-1,1 0 0,0 0 1,-1 0-1,0 0 0,1 0 1,-1 0-1,0 1 0,0-1 1,0 0-1,0 1 0,0-1 1,0 1-1,0-1 1,1 2-1,0 3-306,0-1 1,-1 1-1,1 0 0,-1-1 0,0 1 1,-1 0-1,0 11 0,0-13-334,0 10-3100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5.0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78 334 2577,'0'0'9104,"-6"-15"-9155,-16-44 38,12 43 103,10 16-69,0 0 1,0-1-1,-1 1 1,1 0-1,0 0 0,-1-1 1,1 1-1,-1 0 0,1 0 1,0 0-1,-1 0 1,1-1-1,-1 1 0,1 0 1,0 0-1,-1 0 0,1 0 1,-1 0-1,1 0 0,-1 0 1,0 0 18,0 0 0,1 1 0,-1-1 0,0 0 0,0 0 0,1 1 0,-1-1 0,1 1 0,-1-1 0,0 1 0,1-1 0,-1 1 0,1-1 0,-1 1 0,1-1 0,0 1 0,-1-1 0,0 2 0,-2 5-30,1 0 1,-1 0-1,1 0 0,0 0 0,0 13 1,0 39-45,2-42 29,0-16-1,0 0 0,0 0 0,0 0 0,0 0 0,0 0 0,0 0 0,1 0 1,-1 0-1,0 0 0,1 0 0,-1 0 0,0 0 0,1 0 0,0 0 0,-1 0 0,1 0 0,1 1 0,-1-1-3,1-1 0,-1 1-1,0-1 1,1 1-1,-1-1 1,1 1-1,-1-1 1,1 0-1,0 0 1,-1 1-1,1-1 1,-1 0 0,3-1-1,-2 1 16,0 0 1,0-1-1,0 1 1,0-1-1,0 0 0,0 1 1,0-1-1,0 0 1,0 0-1,0 0 0,-1 0 1,1 0-1,0-1 0,-1 1 1,1 0-1,-1-1 1,0 1-1,1-1 0,-1 1 1,2-4-1,3-5 32,0-1 1,5-12-1,-9 19-40,4-12-26,0 0 0,-1-1 1,-1 1-1,2-32 0,-5-69-400,-1 106 469,-1 1 0,-1-1-1,0 1 1,0-1 0,-1 1 0,-9-20-1,7 22 758,4 7 206,1 4-290,0 37-136,2 1 1,9 46 0,-3-38-477,9 32 123,-14-70-668,0-1 0,1 0 0,1-1 0,-1 1 0,12 14 0,-7-13-2251,-2-7-1428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5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8570,'0'0'4073,"32"118"-3945,-22-92-112,3-2 0,-7-4 0,0-3-8,1-2 8,-7-4-16,0-1-144,0-3-544,0-1-593,0-3-895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6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97 6969,'0'0'6122,"102"-35"-5426,-70 27-200,-3-1-192,0 1-104,-1 1-136,-5 0-64,-1-1-8,-3 3-600,0-1-920,-6 4-1065,-7 0-2560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6.5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3777,'0'0'7772,"14"8"-7298,43 25 0,-53-31-318,0 0-1,0 1 1,0-1 0,-1 1-1,1 0 1,-1 0-1,0 0 1,3 5-1,0-2 1902,-6-7-2009,0 1 0,0-1 1,1 0-1,-1 0 0,0 0 0,0 0 0,0 0 0,-1 0 1,1 0-1,0 0 0,0 0 0,-1 1 0,1-1 1,0 0-1,-1-1 0,-12-16-52,10 16-35,1-1 0,0 1 0,0-1 0,1 1 0,-1-1 0,0 1 0,1-1 0,0 0 0,0 0 0,0 0 0,0 0 0,0-4 0,2 6-31,1 0 0,-1 1 0,0-1 0,1 1 0,-1-1 1,1 1-1,-1-1 0,1 1 0,0 0 0,-1 0 0,1-1 0,-1 1 0,2 0 0,-2 0 58,71 0-5365,-59 0 2364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7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1816,'0'0'10755,"5"6"-10674,48 66 2276,-53-71-2343,1 0 0,0 0 0,-1 0 1,1 0-1,0-1 0,0 1 1,0 0-1,0-1 0,0 1 1,0 0-1,0-1 0,0 1 0,0-1 1,0 1-1,0-1 0,0 1 1,1-1-1,-1 0 0,0 0 1,0 1-1,0-1 0,1 0 0,-1 0 1,0 0-1,0 0 0,0 0 1,1 0-1,-1-1 0,0 1 1,2-1-1,0 1-7,-1-1 0,0 0 1,0 0-1,0 0 0,0 0 0,0-1 1,0 1-1,-1 0 0,1-1 0,0 1 1,-1-1-1,1 0 0,-1 1 0,2-4 1,26-55-76,-29 59 68,0 1 0,0 0-1,0-1 1,0 1 0,1 0 0,-1-1 0,0 1 0,0 0 0,1-1 0,-1 1 0,0 0 0,1 0 0,-1-1 0,0 1 0,1 0 0,-1 0 0,0-1 0,1 1 0,-1 0 0,1 0 0,5 4 87,0 12 82,-5-14-176,22 78-815,-18-75-5160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7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2921,'0'0'10779,"7"18"-10124,20 61-310,-15-46-225,2 3 405,-2 1 0,9 55-1,-17-70-477,1 8-1813,-5-28 11,-2-2-892,-8 0-1401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7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8362,'0'0'6873,"166"-35"-6873,-137 27-8,-7 3-384,-3 1-448,0 4-664,-3-2-873,-6 2-1496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8.2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10 188 5945,'0'0'8146,"21"-11"-7694,63-38-146,-82 48-286,1-1 0,-1 0 0,0 1 0,0-1 1,0 0-1,0 0 0,0 0 0,0 0 1,2-4-1,-4 5-5,1 0-1,-1 0 1,0 0-1,1 0 1,-1 0 0,0 0-1,0 0 1,0-1 0,0 1-1,0 0 1,0 0 0,-1-1-1,0-5 78,1 3-59,0 0-1,0-1 1,-1 1 0,0 0 0,0 0 0,0-1 0,0 1 0,-1 0 0,-3-7 0,3 9-32,0-1 0,0 1 0,0 0 1,0-1-1,-1 1 0,1 0 0,-1 0 0,0 0 0,0 1 1,0-1-1,0 0 0,0 1 0,0 0 0,-6-2 0,8 2 2,-1 0-1,1 1 0,-1-1 1,0 1-1,1-1 0,-1 1 0,0 0 1,1 0-1,-1-1 0,0 1 1,1 0-1,-1 0 0,0 1 1,0-1-1,1 0 0,-1 0 0,0 1 1,1-1-1,-1 1 0,1-1 1,-1 1-1,1-1 0,-1 1 1,-2 1-1,2 1-23,-1 0 1,1-1 0,0 1-1,0 0 1,0 0-1,1 0 1,-1 0-1,1 1 1,-2 4 0,-2 6 35,1 1 0,1 0 0,-2 24 0,4 47 715,2-49-227,-1-20-262,2 1-1,0-1 1,1 0-1,1 0 0,1 0 1,10 24-1,-15-41-237,1 0 0,-1 1 0,0-1 0,0 0 0,0 0 0,0 0-1,1 0 1,-1 0 0,0 0 0,0 0 0,0 0 0,1 0 0,-1 1 0,0-1 0,0 0-1,0 0 1,1 0 0,-1 0 0,0 0 0,0 0 0,0 0 0,1 0 0,-1 0 0,0 0-1,0 0 1,0-1 0,1 1 0,-1 0 0,0 0 0,0 0 0,0 0 0,1 0-1,-1 0 1,0 0 0,0 0 0,0 0 0,0-1 0,1 1 0,-1 0 0,0 0 0,0 0-1,0 0 1,24-26 21,-17 19-27,0-1 0,0 1 0,11-8 0,-11 10-13,-1 1 0,1 0 0,-1 0 0,1 1 0,0-1-1,1 1 1,-1 1 0,1-1 0,-1 1 0,1 0 0,0 1-1,0-1 1,0 2 0,0-1 0,0 1 0,0-1 0,12 3 0,-15-2 40,0 1 0,-1 1 0,1-1 0,-1 0 0,0 1 0,1 0 0,-1 0 0,0 0 1,7 5-1,5 4 184,13 13 1,-4-4-107,-21-17-120,1 0 0,0 0 1,9 5-1,-12-7-55,-1-1-1,0 1 1,1-1-1,-1 1 0,1-1 1,-1 1-1,0-1 1,1 0-1,-1 0 1,1 0-1,-1 0 1,1 0-1,-1 0 1,1 0-1,-1 0 1,1 0-1,-1-1 1,0 1-1,1 0 0,-1-1 1,3 0-1,1-3-563,-1 0-1,1 1 0,-1-1 0,0-1 1,0 1-1,-1 0 0,1-1 1,-1 0-1,3-7 0,8-23-6226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4:35.0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0 1856,'-3'39'9567,"16"20"-10057,-7-35 1251,3 15-436,52 201 504,-47-194-695,-3 1-1,10 82 1,-19-105-315,-1 0-1,-1 1 1,-1-1 0,-1 0 0,-1 0 0,-1 0 0,-9 29 0,0-33-1741,-14-5-818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3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229 0 2529,'0'0'12141,"-5"2"-11981,-35 19 129,0 1 1766,-32 20-509,64-36-1506,0 0-1,1 0 1,0 0-1,0 1 0,1-1 1,-8 12-1,12-15-53,0 1 0,0 0 0,0 0 0,1 0 0,-1 0 0,1 0 0,1 0 0,-1 0 0,1 0 0,-1 0 0,1 0 0,1 1 0,0 4 0,-1-7-24,1 0 0,0-1-1,-1 1 1,1 0 0,0-1 0,0 1-1,0-1 1,0 1 0,0-1 0,1 1-1,-1-1 1,0 0 0,1 0 0,-1 1 0,1-1-1,-1 0 1,1 0 0,3 1 0,3 2-429,0-1 0,16 5 0,-23-7 374,11 2-551,-1-1 1,1 0-1,0 0 1,-1-1 0,1 0-1,16-1 1,-11 0-553,18 0-2434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3.5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33 8618,'0'0'3725,"-8"-5"-3321,-26-17 147,33 22-504,0-1 1,0 0 0,0 1-1,0-1 1,-1 1 0,1-1-1,0 1 1,0 0 0,0-1-1,-1 1 1,1 0 0,0-1-1,0 1 1,-1 0 0,1 0-1,0 0 1,0 0 0,-1 0-1,0 1 1,-3-1 163,3 1-189,-1-1 0,1 0 0,-1 1 0,1-1 0,0 1 0,0 0 0,-1 0 0,1 0 0,0 0 0,0 0 0,0 0 0,0 0 0,0 1 0,0-1 0,1 1 0,-1-1 0,0 1 0,1 0 0,-1-1 0,1 1 0,-2 3 0,1-1-44,-1 1 0,1-1 0,0 1 0,0 0 0,1-1 0,0 1 0,0 0 0,-1 6 0,2-7 22,0 3-5,-1-1 1,1 1-1,1 0 1,-1 0-1,3 6 1,-3-11 3,1 0 0,0 0 0,-1-1 0,1 1 0,0 0 0,0-1 0,0 1 0,1-1 0,-1 1 0,0-1 0,1 0 0,-1 1 0,1-1 0,-1 0 1,1 0-1,0 0 0,-1 0 0,1 0 0,0 0 0,0 0 0,0 0 0,0-1 0,4 2 0,-1-1-11,0 0 1,0-1 0,0 1-1,0-1 1,8 0-1,-10 0 8,-1 0-1,1 0 0,-1-1 1,0 1-1,1-1 0,-1 1 0,0-1 1,1 0-1,-1 0 0,0 0 0,0 0 1,0 0-1,4-3 0,-3 1-147,1-1 0,0 0 0,-1 1 0,0-1 0,0 0 0,0-1 0,-1 1 0,4-8-1,-3 4-360,-1 0 0,0 0-1,0 0 1,0-10 0,-1 8-2185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3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2 0 7602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4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7602,'97'17'1053,"-95"-16"-1001,-1-1-1,1 1 0,0-1 1,0 1-1,0 0 0,0 0 1,2 1-1,-4-1-28,1-1 1,-1 0-1,0 1 0,1-1 1,-1 0-1,0 1 0,1-1 1,-1 1-1,0-1 0,0 0 1,0 1-1,0-1 0,1 1 1,-1 0-1,0-1-13,2 12 630,17 58 1535,-18-69-649,0-3-1008,1-7-787,-2 5 405,2-3-122,-1 0-1,1 1 1,1-1-1,-1 0 1,1 1-1,1 0 1,-1 0-1,8-10 1,-10 16-6,-1-1 0,0 1 0,1-1 0,-1 1 0,1 0 0,-1-1 0,1 1 0,-1-1 0,1 1 0,0 0 1,-1-1-1,1 1 0,-1 0 0,1 0 0,0-1 0,-1 1 0,1 0 0,0 0 0,0 0 0,-1 0 0,1 0 0,0 0 1,-1 0-1,1 0 0,0 0 0,-1 0 0,1 0 0,0 0 0,0 0 0,-1 0 0,1 0 0,0 1 0,-1-1 0,1 0 0,-1 0 1,1 1-1,0-1 0,-1 0 0,1 1 0,-1-1 0,1 1 0,0 0 0,2 2 156,1 0-1,-1 1 1,0-1 0,4 8-1,-5-7-115,-2-4-51,0 0 0,0 0-1,1 0 1,-1 1 0,0-1-1,0 0 1,0 0 0,0 0-1,0 0 1,1 0 0,-1 0-1,0 0 1,0 1 0,0-1-1,1 0 1,-1 0 0,0 0 0,0 0-1,0 0 1,1 0 0,-1 0-1,0 0 1,0 0 0,0 0-1,1 0 1,-1 0 0,0 0-1,0 0 1,0 0 0,1 0-1,-1 0 1,0 0 0,0 0-1,0 0 1,1 0 0,-1-1-1,0 1 1,0 0 0,0 0-1,0 0 1,1 0 0,-1 0-1,6-6-227,-2 1 221,1-2 74,1 0-1,0 1 0,7-7 0,-12 12-62,1 0 0,0-1-1,-1 1 1,1 0 0,0 0-1,-1 0 1,1 0 0,0 0-1,0 1 1,0-1-1,0 0 1,0 1 0,0-1-1,0 1 1,0 0 0,1-1-1,-1 1 1,0 0 0,0 0-1,2 1 1,-2-1 32,-1 0 0,0 1-1,0-1 1,0 1 0,0-1 0,0 1 0,0 0 0,0-1-1,0 1 1,0 0 0,-1 0 0,1 0 0,0-1 0,-1 1-1,1 0 1,0 0 0,0 1 0,9 19 269,-9-19-272,13 36 83,-5-14-1818,0 0-4433,-4-14 64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4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33 293 5777,'0'0'8685,"0"-11"-8503,0 1-145,0-6 20,-1 1 0,-5-24 1,-3 3 376,4 16 566,0-1-1,-2-40 0,7 59-1007,1 0 0,-1 0 0,1 0 1,-1 1-1,1-1 0,0 0 0,0 0 0,0 0 0,0 1 0,0-1 0,1 0 0,-1 1 0,0-1 0,1 1 0,-1-1 0,1 1 0,0 0 0,0-1 1,-1 1-1,1 0 0,3-1 0,5-3-29,0 1 1,21-7 0,-29 10 39,4 0 22,0-1 0,1 1 0,-1 0 0,1 0 0,12 0 0,-19 1-13,0 0 0,0 1 1,1-1-1,-1 0 1,0 0-1,0 1 0,0-1 1,1 0-1,-1 0 0,0 1 1,0-1-1,0 0 1,0 1-1,0-1 0,0 0 1,1 1-1,-1-1 1,0 0-1,0 0 0,0 1 1,0-1-1,0 0 1,-1 1-1,1 0 0,0-1 15,0 5 58,0-2-23,0 1-1,0-1 0,-1 5 1,1-7-59,-1 0 1,1 0-1,0 0 1,-1 0-1,0 0 1,1 0-1,-1 0 1,1 0-1,-1 0 1,0-1 0,0 1-1,0 0 1,1 0-1,-3 1 1,-1 0-128,0 0 0,0 0 1,-1 0-1,1-1 0,0 1 1,-1-1-1,1 0 0,-1 0 1,-5 1-1,-5-1-3554,-23 0 0,29-1 1398,-3 0-2889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5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0 3881,'0'0'8598,"8"4"-8304,22 12 180,-27-14-242,1 0 0,-1 0 0,0 1 0,0-1 0,0 1 0,0 0 0,0 0 0,-1 0 0,1 0 0,-1 0 0,3 6 0,-1-2-42,-2-3-27,0-1-1,0 1 1,0-1 0,0 1 0,-1 0 0,0 0 0,0 0-1,0 0 1,0 5 0,-9-9 104,-2-1-302,0 0 0,-17-3 0,17 2 19,0 1 0,-18-2 0,19 3 21,-11 0-44,19 0 22,1 0 0,-1 0 0,0 1-1,0-1 1,0 0 0,0 0 0,1 1 0,-1-1 0,0 0 0,0 1 0,0-1 0,1 1 0,-1-1-1,0 1 1,1-1 0,-1 1 0,0 0 0,-1 2-1,0 0 0,1 0-1,0 0 1,0 0 0,0 0 0,0 0 0,0 0-1,1 0 1,-1 0 0,1 0 0,0 0 0,1 4-1,-1-2 15,0-4-14,0 1 0,0-1 1,1 1-1,-1-1 1,0 0-1,1 1 0,0-1 1,-1 0-1,1 0 0,0 1 1,0-1-1,0 0 0,-1 0 1,2 0-1,-1 0 1,0 0-1,0 0 0,0 0 1,0 0-1,1 0 0,-1 0 1,0 0-1,1-1 0,-1 1 1,1-1-1,-1 1 1,3 0-1,1 0-51,-1 0 0,1 0 0,-1 0 0,1-1 1,-1 1-1,1-1 0,0 0 0,8-1 0,-11 0-1,0 1-1,0-1 1,0 1-1,1-1 1,-1 0-1,0 0 1,0 0-1,-1 0 1,1 0-1,0-1 1,0 1-1,-1 0 1,1-1-1,0 1 1,-1-1-1,0 1 0,1-1 1,1-3-1,0-1-726,1 0 0,-1 0 0,-1-1 0,3-6 0,-1-4-3575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5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8482,'0'0'4699,"9"4"-4346,28 17 269,-34-19-410,0 0-1,0 1 0,0-1 1,0 1-1,0 0 0,-1 0 1,1 0-1,-1 0 0,0 0 0,0 0 1,-1 0-1,1 1 0,1 6 1,2 2 238,-3-8-361,-1-3-62,-1 0 1,1 0-1,0 1 1,-1-1-1,0 1 1,1 2-1,-1-4 870,0-7-137,-1 4-747,0 0 1,0 0-1,0 0 1,0 0-1,-1 1 1,1-1-1,-5-5 1,4 5-65,-1-1 0,1 0 1,-2-4-1,2 2-155,1 1 0,0-1-1,0 1 1,0-1 0,1-6 0,0 11 123,0 1 0,0-1 1,0 1-1,0-1 1,1 1-1,-1-1 1,0 1-1,0-1 0,1 1 1,-1-1-1,0 1 1,1-1-1,-1 1 1,0 0-1,1-1 1,-1 1-1,1-1 0,-1 1 1,1 0-1,-1-1 1,1 1-1,-1 0 1,1 0-1,-1-1 0,1 1 1,1 0-1,17-4-1891,-17 4 1630,37-3-5827,-24 3-1113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6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58 5433,'0'0'7190,"11"-3"-6929,33-7 103,-43 10-318,0 0 0,0-1 0,0 1 0,1 0 0,-1-1 0,0 1 1,0-1-1,0 1 0,-1-1 0,1 1 0,0-1 0,0 0 0,0 1 0,1-2 0,-2 2 14,0-1 1,0 1 0,0-1-1,1 1 1,-1-1-1,0 1 1,0-1-1,0 1 1,0-1-1,0 1 1,0-1-1,0 0 1,0 1-1,-1-2 1,1-2 370,0 1-178,0 2-147,0-1-1,0 0 1,0 1-1,0-1 1,-1 1-1,1-1 1,-1-1-1,1 2-89,-1 1-1,1-1 0,0 1 1,-1 0-1,1-1 1,0 1-1,-1 0 1,1-1-1,-1 1 0,1 0 1,-1-1-1,1 1 1,-1 0-1,1-1 1,-1 1-1,1 0 0,-1 0 1,1 0-1,-1 0 1,0-1-1,1 1 0,-1 0 1,1 0-1,-1 0 1,1 0-1,-2 0 1,-1 1-21,1-1 1,0 0-1,0 1 1,0-1-1,-1 1 1,1 0 0,0 0-1,0-1 1,0 1-1,0 0 1,0 1-1,0-1 1,1 0-1,-1 0 1,0 1 0,1-1-1,-1 1 1,1-1-1,-1 1 1,1 0-1,-2 3 1,1-1 35,-1-1 0,1 1 1,0 0-1,1 0 0,-1 1 0,1-1 1,0 0-1,0 0 0,0 6 0,1-7 9,0 0 1,0-1-1,1 1 0,-1 0 0,1 0 0,-1-1 1,3 5-1,-3-6-36,1 0 0,0 1 0,0-1 0,0 0 1,0 0-1,1 0 0,-1 0 0,0 0 0,0 0 0,1 0 1,-1 0-1,1 0 0,-1 0 0,1-1 0,1 2 0,4 0-94,-1 0 0,0-1 0,0 1 1,1-1-1,-1 0 0,0-1 0,1 1 0,12-1 0,-15 0-361,-1-1 1,1 1-1,0-1 1,0 1-1,-1-1 1,1 0-1,-1 0 1,1 0-1,-1-1 1,1 1-1,-1-1 0,0 0 1,0 1-1,0-1 1,0 0-1,3-4 1,4-6-6756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7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5921,'0'0'8034,"6"11"-7723,18 35-139,-21-40-115,0 0 1,0-1-1,1 1 1,8 8-1,-4-5 219,-7-8-151,0 1 0,1-1 0,-1 0 0,1 1 0,-1-1 0,1 0 0,0 0 0,3 2 0,-4-3-71,0 0 0,-1 1 0,1-1-1,0 0 1,0 0 0,0 0 0,0 1-1,0-1 1,0 0 0,0 0 0,0 0 0,0 0-1,0 0 1,0 0 0,0-1 0,0 1 0,0 0-1,-1 0 1,1-1 0,0 1 0,0 0-1,0-1 1,1 0 0,6-5 183,0 0-1,0-1 1,-1 0-1,11-13 1,-8 8-144,-2 5-200,-2-1-1,1 0 1,-1-1 0,0 1-1,-1-1 1,6-15-1,-10 21-644,0 0 0,-1 0 0,0 0 0,0-5 0,0 6-338,0-1-3247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7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9570,'0'0'5347,"9"9"-4389,26 28-93,-14-15 130,-17-18-802,0 1-1,0-1 0,0 0 0,1 0 0,0 0 0,0 0 0,9 4 0,-13-7-203,1 0 0,0 0 0,0-1 0,0 1 0,0-1 0,2 1 0,-3-1-28,0 0 0,-1 0 0,1 1-1,0-1 1,-1 0 0,1 0 0,0 0-1,0-1 1,-1 1 0,1 0 0,0 0-1,-1 0 1,1 0 0,0-1 0,-1 1-1,1 0 1,0 0 0,-1-1 0,1 1-1,0 0 1,0-1 0,2-3-331,0 0 0,4-6 0,4-5-951,13-14-5579,-15 17 692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4:35.7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0 311 6465,'6'-2'316,"0"1"0,-1 0 0,1 0 0,0 0 0,-1 1 0,1 0 0,0 0 0,10 2 0,9-1 234,31-1 250,-12 2-389,0-2 0,0-2 0,0-1 0,0-3 0,81-21 0,-118 24-342,-1 0-1,1 0 0,-1-1 0,0 1 1,0-1-1,0-1 0,0 1 0,-1-1 0,0 0 1,0 0-1,0-1 0,-1 1 0,1-1 0,-1 0 1,-1 0-1,1-1 0,-1 1 0,0-1 0,3-10 1,-4 11-78,-1 0 1,1 0 0,-1-1 0,-1 1-1,1 0 1,-1-1 0,0 1 0,0 0 0,-1-1-1,0 1 1,0 0 0,0-1 0,-1 1-1,0 0 1,0 0 0,0 0 0,-1 1 0,0-1-1,0 0 1,-1 1 0,1 0 0,-6-6-1,8 10 8,0 0 0,0-1 0,0 1 0,-1 0 0,1-1 0,0 1 0,-1 0 0,1 0 0,-1 0 0,1 0 0,-1 1 0,1-1 0,-1 0 0,1 1 0,-1-1 0,0 1 0,0-1 0,1 1 0,-1 0 0,0 0 0,0-1 0,1 1 0,-1 1 0,0-1 0,0 0 0,1 0 0,-3 1 0,1 1-14,0-1 1,0 1 0,1 0-1,-1 0 1,0 1-1,1-1 1,-1 1 0,1-1-1,0 1 1,0 0-1,0-1 1,-3 7 0,-3 5-44,2 1 1,0 0 0,0 1 0,-5 24 0,3 13 120,2-1 0,2 1 0,3 56 0,20 162 926,-9-171-626,-6-34-213,-2-23 103,12 68-1,-14-116-274,0-1 0,0 1 0,0 0 0,1-1 0,0 1 0,0 0 0,0 0-1,1-1 1,-1 1 0,1 0 0,1 0 0,-1 0 0,1 1 0,-1-1 0,1 1 0,1-1 0,-1 1 0,5-5 0,-4 5-7,0-1 0,0 1 0,0 0 0,1 1 0,-1-1 0,1 1 0,0-1 1,0 2-1,0-1 0,0 0 0,0 1 0,1 0 0,-1 0 0,1 1 0,-1-1 1,1 1-1,0 1 0,5-1 0,-4 2 6,-1 0 1,1 1-1,-1-1 1,1 2-1,-1-1 1,0 1 0,0 0-1,0 0 1,-1 0-1,1 1 1,-1 0-1,7 6 1,21 13-2047,5-6-3617,-9-14 1324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7.7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8346,'0'0'7305,"22"61"-6801,-20-48-191,0 1-217,0-4-96,-2 0-96,2-5-521,-2-4-1047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8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9338,'0'0'4929,"0"2"-11154,0 2 391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8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 8514,'110'-31'2396,"-107"30"-2283,-1 1-1,1-1 1,-1 1-1,1-1 0,0 1 1,2 0-1,-5 0-90,0 0 0,0 0 0,1 0 0,-1 0 0,0 0 0,0 0 0,1 1 0,-1-1 0,0 0 0,0 0 0,0 0 0,1 0 0,-1 0 0,0 0 0,0 0 0,0 1 0,1-1 0,-1 0 0,0 0 0,0 0-1,0 0 1,0 1 0,0-1 0,0 0 0,0 0 0,1 1 0,-1-1-20,13 26 984,-1 1-1,-2 0 1,-1 1 0,-1 0 0,4 36 0,-6-15-2092,-5-46 921,0-2-1243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9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94 8490,'0'0'5170,"20"1"-4368,61 1-75,-20-2 648,-56 0-1210,0 0 1,0-1 0,-1 0 0,1 0 0,0 0 0,-1 0 0,1-1 0,-1 1 0,1-1 0,-1 0 0,0 0-1,7-5 1,-8 5-140,-1 0-1,1 0 0,-1 0 0,0 0 0,0-1 0,1 1 0,-2-1 0,1 1 0,0-1 0,-1 1 1,1-1-1,-1 0 0,0 0 0,0 0 0,0 0 0,-1 1 0,1-1 0,0-5 0,-1 7-25,0-1-1,0 1 1,0-1 0,0 1-1,-1-1 1,1 1-1,0 0 1,-1-1-1,0-2 1,0 3 1,0 1 0,1-1 1,-1 1-1,0-1 1,0 1-1,1-1 0,-1 1 1,0 0-1,0-1 0,0 1 1,0 0-1,1 0 0,-1-1 1,0 1-1,0 0 1,0 0-1,0 0 0,0 0 1,0 0-1,0 0 0,-1 0 1,1 0-21,-1 0 0,0 1 0,0-1 0,1 0 0,-1 0 0,0 1 0,1-1 0,-1 1 0,0-1 0,1 1-1,-1-1 1,1 1 0,-1 0 0,-2 1 0,1 1-18,0 0 1,0-1-1,1 1 0,-1 0 0,-2 5 0,-2 3 64,0 0 0,2 1-1,-1-1 1,1 1 0,1 1 0,-4 21 0,4-4 536,-1 52 0,5-82-461,1-1-643,0 0 445,0 0 1,1 0 0,-1-1 0,0 1 0,0 0 0,1 0 0,-1 1 0,1-1 0,-1 0 0,1 0 0,-1 0 0,1 1 0,2-1 0,0 0 117,0 0 0,-1 0 1,1 0-1,0 1 0,6-1 0,-9 1 1516,-1-8-1742,0 6 190,0 0 1,1 0-1,-1 0 1,1 0-1,-1 0 0,1 1 1,0-1-1,0 0 1,0 0-1,0 1 1,0-1-1,0 0 0,1 1 1,-1-1-1,0 1 1,1-1-1,3-1 1,-3 1 7,0 1 0,1-1 1,-1 1-1,1 0 1,-1 0-1,1 0 0,-1 0 1,1 0-1,0 0 1,0 0-1,0 1 0,-1 0 1,6-1-1,-4 1 44,0 0-1,-1 0 1,1 1 0,0 0-1,-1-1 1,1 1 0,0 0-1,-1 0 1,1 1 0,-1-1-1,0 0 1,1 1 0,-1 0-1,0 0 1,0 0 0,3 3-1,17 13 519,-15-11-265,1 0 0,0 0-1,1-1 1,10 6 0,-19-12-311,1 1 1,-1 0-1,1 0 1,0-1-1,0 1 1,0-1-1,-1 1 1,1-1-1,0 0 0,0 0 1,0 1-1,0-1 1,0 0-1,0 0 1,0-1-1,0 1 1,-1 0-1,1 0 1,0-1-1,0 1 0,0-1 1,-1 0-1,1 1 1,0-1-1,-1 0 1,1 0-1,0 0 1,-1 0-1,1 0 0,2-2 1,1-3-297,0 1 0,-1-1 1,0 0-1,0 0 0,5-11 1,-8 16 246,16-33-3085,-6 0-3927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1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0 2985,'0'0'10232,"-1"0"-9991,0 0-61,0 0 0,-1 0 1,1 0-1,0 0 0,0 0 1,0 1-1,-1-1 1,1 0-1,0 0 0,0 1 1,-2 0-1,-3 2 87,1 1-1,-1-1 1,1 1 0,0 0-1,0 0 1,1 1 0,-1-1 0,1 1-1,1-1 1,-1 1 0,1 0-1,-4 7 1,3-2-198,1-1 0,0 1 0,1-1 0,0 1 0,0 0 0,2 11 0,-1-9-51,1 12 6,1-21-42,-1 0 0,1 1 0,-1-1 0,4 6 0,0-1-398,0-1 0,7 8 0,-9-11-1203,2-1 0,-1 0 0,5 5 0,-6-7-1807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1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 7522,'0'0'4301,"6"0"-3969,30-1 869,-35 1-1059,0 0 0,1 0 0,-1 1 0,0-1 0,0 0-1,0 0 1,0 1 0,0-1 0,0 0 0,1 1 0,-1-1 0,0 1 0,-1-1-1,1 1 1,0-1 0,1 2 0,1 0 99,0 1 0,4 5 1,-5-7-225,-1 0 37,0 1 1,-1-1-1,1 0 1,0 0-1,-1 0 0,1 0 1,-1 1-1,1-1 1,-1 0-1,0 3 1,-2-4 178,-60-1-409,61 1 170,0 0 0,0 0 0,0 0 0,0 0 0,0 0 0,0 0 0,0 1 0,1-1 0,-1 0 1,0 1-1,0-1 0,0 0 0,0 1 0,1-1 0,-1 1 0,0-1 0,0 1 0,1-1 0,-1 1 0,1-1 0,-1 1 0,1 0 0,-1-1 0,1 1 0,-1 0 0,1-1 0,0 1 1,-1 0-1,1 0 0,-1 2-2,0 1 0,0-1 0,1 0 0,-1 7 1,1-10 4,0 1 1,1-1-1,-1 0 1,0 0-1,0 0 1,0 1-1,1-1 1,-1 0-1,0 0 1,0 1-1,1-1 1,-1 0-1,0 0 1,0 0-1,1 0 1,-1 0-1,0 1 1,1-1 0,-1 0-1,0 0 1,1 0-1,-1 0 1,0 0-1,1 0 1,0 0-1,9 1-354,-5 0-355,0-1 0,0 0 0,7-1 0,-10 1 155,0-1 0,0 1 0,0-1-1,-1 1 1,1-1 0,0 1 0,0-1 0,-1 0 0,1 0-1,-1 0 1,4-1 0,1-4-5219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2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3 8346,'0'0'6856,"-1"0"-6544,-1-1-152,0 1 1,-1-1-1,1 1 1,0-1-1,-2 1 0,3 0-84,-1 0-1,1 0 0,0 0 0,0 0 1,0 0-1,0 1 0,0-1 0,0 0 1,0 0-1,0 1 0,0-1 0,0 0 1,0 1-1,-1 0 0,0 0-51,0 1-1,0-1 1,0 1 0,0-1-1,0 1 1,0 0-1,1-1 1,0 1 0,-1 0-1,1 0 1,0 0 0,0 0-1,0 0 1,0 0-1,1 0 1,-1 0 0,1 0-1,-1 0 1,1 0 0,0 3-1,0-4-44,0 0-1,0-1 1,0 1 0,0 0-1,1 0 1,-1 0 0,0-1-1,0 1 1,1 0 0,-1 0-1,0-1 1,1 1-1,0 1 1,0-2-32,0 1 0,-1-1 0,1 1 0,0-1-1,0 1 1,0-1 0,0 0 0,0 1 0,0-1 0,-1 0 0,1 1-1,0-1 1,0 0 0,2 0 0,1 1-351,0-1 1,0 1-1,0-1 1,5 0-1,-7 0 7,0 0-1,0-1 0,-1 1 1,1 0-1,0-1 0,0 1 1,-1-1-1,1 1 0,0-1 1,-1 1-1,3-2 1,4-3-3386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2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6433,'0'0'8906,"4"40"-8474,-4-26-56,1-2-111,-1 0-121,0-1-88,0-2-56,0-2-120,2-1-417,-2-1-703,0-3-1104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3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 10114,'0'0'4897,"49"-2"-4753,-33-1-40,-2 1-32,2 1-72,-3 0-104,0 0-304,-1 1-584,-1 0-608,-2 0-665,-1 3-928,-4 0-3576</inkml:trace>
  <inkml:trace contextRef="#ctx0" brushRef="#br0" timeOffset="1">167 63 8330,'0'0'5065,"1"31"-5057,-1-27 40,0 1-48,0-1-184,0-3-656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3.5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30 2961,'-16'-30'8673,"19"30"-11617,1 0 1183,-2 0-1175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4:36.06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1 300 800,'10'0'1320,"1"-1"0,0 0 1,-1-1-1,0 0 0,16-6 0,-14 4-784,0-1 0,0-1 1,-1 0-1,17-11 0,-21 12-435,1-1 1,-1 0-1,0 0 1,0-1-1,-1 0 1,0 0-1,0 0 1,0-1-1,-1 0 1,0 0-1,-1 0 1,0-1-1,0 1 1,-1-1-1,3-12 0,-5 15-61,-1 0-1,1 0 0,-2-1 0,1 1 0,-1 0 0,0 0 0,0 0 0,-4-11 0,5 14-17,-1-1 1,-1 1-1,1 0 1,0 0-1,-1 0 1,1 0-1,-1 0 1,0 0-1,0 1 1,0-1-1,-1 0 1,1 1-1,0 0 1,-1-1-1,0 1 1,1 0-1,-4-1 1,4 2 11,0 1 0,0 0 0,0 0 0,0 0 0,0 0 0,0 0 0,0 1 0,0-1 0,0 1 1,1-1-1,-1 1 0,0 0 0,0-1 0,0 1 0,1 0 0,-1 0 0,1 0 0,-1 0 0,0 1 1,1-1-1,0 0 0,-1 1 0,1-1 0,-2 3 0,-27 38 23,24-30 7,1 0-1,0 0 1,1 0 0,0 1 0,0-1-1,2 1 1,-1 0 0,2 0-1,0 1 1,0-1 0,1 0-1,1 0 1,0 0 0,1 0-1,1 0 1,3 13 0,-3-18-184,0 1 1,0-1 0,0 0-1,1 1 1,1-2 0,-1 1-1,1-1 1,1 1 0,-1-1-1,1-1 1,1 1 0,-1-1 0,1 0-1,0 0 1,0-1 0,1 0-1,-1-1 1,1 1 0,0-1-1,0-1 1,1 0 0,-1 0-1,1 0 1,12 1 0,22-4-2440,31-19-1496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3.9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5697,'0'0'6312,"6"5"-5948,28 21 722,-31-23-414,-2-3-545,-1 1 1,0-1-1,1 1 0,-1-1 1,1 1-1,-1-1 0,1 0 1,-1 1-1,1-1 0,-1 0 1,1 1-1,0-1 0,-1 0 0,2 1 1,-2-1-14,0-1-58,0 0 0,0 1 0,-1-1 0,2 1 0,-1-1 0,0 1 0,0-1 0,0 1 0,0-1 0,1 0 0,-1-1 38,7-25 178,-7 27-351,0 0 0,0-1 0,0 1-1,0 0 1,0-1 0,0 1 0,0 0 0,1-1 0,-1 1 0,0 0-1,0-1 1,1 1 0,-1-1 0,1 1-434,-1 0 1,0 0-1,1 0 0,-1 0 1,0 0-1,1-1 0,-1 1 1,0 0-1,1 0 0,-1 0 1,1 0-1,-1 0 0,0 0 1,1 0-1,1 0-4809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4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6265,'0'0'5848,"6"2"-5349,37 7 1173,-43-9-1591,0 0-1,1 0 1,-1 1-1,0-1 1,1 0-1,-1 0 0,0 1 1,1-1-1,-1 0 1,0 0-1,1 1 1,-1-1-1,0 0 0,0 1 1,1-1-1,-1 0 1,0 1-1,0-1 1,0 1-75,0-1 0,0 0 0,1 0 0,-1 0 0,0 1 0,0-1 0,0 0 0,0 0 0,0 1 0,0-1 0,0 0 0,0 0 0,0 1 0,0-1 0,0 0 0,0 0 0,-1 1 0,1-1 0,0 0 0,0 0 0,0 0 0,0 1 0,0-1 0,-1 0 0,1 0 0,0 0 0,0 1 0,0-1 0,-1 0 0,-11 5 233,6-3-196,-8 4-1,12-5-43,0 0 0,0 0 0,1 0 0,-1 0 0,0 0 0,1 0 0,0 1 0,-3 1-1,4-2 20,-1 0-1,0 0 0,1 0 0,-1 1 1,1-1-1,-1 0 0,1 0 0,0 0 1,-1 0-1,1 0 0,0 1 0,0 1 1,0-3-26,0 0 0,1 0 0,-1 0 0,0 1 0,0-1 1,0 0-1,0 0 0,0 0 0,0 0 0,0 0 1,1 0-1,-1 0 0,0 1 0,0-1 0,0 0 1,0 0-1,1 0 0,-1 0 0,0 0 0,0 0 1,0 0-1,1 0 0,-1 0 0,0 0 0,0 0 1,0 0-1,0 0 0,1 0 0,-1 0 0,0 0 0,9 0-490,-6 0 69,-2 0 293,0 0-1,0 0 1,0 0 0,0-1 0,-1 1-1,1 0 1,0 0 0,0 0 0,0-1-1,-1 1 1,1 0 0,0-1 0,-1 1-1,2-1 1,8-8-2747,-9 8 2319,6-6-3538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4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-1 0 5233,'0'0'10612,"1"6"-10012,7 20-31,-6-19-346,-1 0 0,0-1 1,-1 1-1,0 7 0,-1 0-81,1-3-291,0 6-613,0-6-7222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5.1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8650,'0'0'7305,"69"0"-7089,-51 0-104,-1 0-112,-3 0-8,-2 0-152,-2 0-168,-1 0-280,1 0-784,-2 0-1121,-1 1-783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38 4441,'0'0'11178,"11"24"-10682,-8-18-240,-2-1-127,1 0-81,-1-1-48,0 0-393,-1 0-655,0 0-1032,0 0-2153,0-2-3297</inkml:trace>
  <inkml:trace contextRef="#ctx0" brushRef="#br0" timeOffset="1">1 0 1592,'0'0'9114,"9"2"-18908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6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29 8602,'0'0'4922,"-2"-4"-4848,-7-14 42,9 18-94,0-1 1,-1 1 0,1-1-1,0 1 1,-1-1-1,1 1 1,0 0 0,-1-1-1,1 1 1,-1-1 0,1 1-1,-1 0 1,1-1 0,-2 1-1,2 0 18,-1-1 0,1 1 0,-1 0-1,1 0 1,-1 0 0,1 0 0,-1 0 0,1 0-1,-1 0 1,1 0 0,-1 0 0,-2 1 117,2-1-159,0 0-1,1 0 0,-1 0 1,0 0-1,1 1 0,-1-1 0,0 0 1,1 1-1,-1-1 0,1 0 0,-1 1 1,0-1-1,1 0 0,-1 1 0,1-1 1,-1 1-1,1-1 0,-1 2 0,-7 9-364,7-10 341,0 2-48,-1 0-1,1 0 0,0 1 1,0-1-1,0 0 1,1 0-1,-1 1 1,1 2-1,6-6-102,-4 0 175,0-1 1,0 1-1,0-1 1,0 0-1,0 0 0,0 0 1,0 0-1,-1 0 1,3-1-1,4-3-2,-6 4-3,5-3-47,11-3 1,-16 6 24,1 0 0,-1 0 0,1 1 0,-1-1 0,1 1 0,0-1 0,0 1 0,3 0 0,-5 0 29,-1 0 0,0 0-1,1 0 1,-1 0 0,1 0 0,-1 0-1,1 0 1,-1 0 0,0 1-1,1-1 1,-1 0 0,0 0 0,1 0-1,-1 1 1,0-1 0,1 0 0,-1 0-1,0 1 1,1-1 0,-1 0 0,0 0-1,0 1 1,0-1 0,1 0-1,-1 1 1,0-1 0,0 0 0,0 1-1,0-1 1,0 0 0,0 1 0,0-1-1,1 3 123,-1 0 1,0 0-1,0 2 0,-1-1 113,1 4 262,0-8-331,0-1 35,1 0-195,-1 1 0,0-1 0,0 0 0,1 1-1,-1-1 1,0 1 0,1-1 0,-1 0 0,1 1 0,-1-1 0,1 1 0,-1-1-1,1 1 1,-1 0 0,1-1 0,0 1 0,-1-1 0,1 1 0,0 0 0,0-1-1,-1 1 1,2-1 0,0 1 50,1-1-1,-1 0 1,1 0-1,-1 1 1,0 0 0,5-1-1,-5 1 152,0 0-1,-1 0 0,1 0 1,-1 0-1,1 0 0,2 1 1,-3-1-122,0 0-1,-1 0 1,1 1 0,0-1 0,0 0 0,-1 1-1,1-1 1,-1 0 0,1 1 0,0-1 0,-1 1-1,1-1 1,-1 1 0,1 0 0,3 3 31,-1-1-692,0 1 0,0 0 1,2 5-1,-3-4-3262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7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33 5089,'0'0'12049,"8"3"-11651,28 10 22,-30-11-183,-1 0-1,10 6 1,-13-7-126,-1 0-1,0 0 1,0 0-1,1 0 1,-1 0-1,0 0 1,-1 0-1,1 0 1,0 0-1,0 0 1,0 3-1,0-3 80,-1 1-1,1 0 0,-1 0 1,0 0-1,0 3 1,0-1 63,0-4-221,0 1 0,0 0 0,-1-1 0,1 1 1,0 0-1,0-1 0,-1 1 0,1 0 0,-1-1 0,1 1 0,-1 0 1,1-1-1,-1 1 0,1-1 0,-1 1 0,0-1 0,1 1 0,-1-1 0,0 1 1,0-1-1,1 0 0,-1 1 0,0-1 0,0 0 0,0 1 0,0-1 1,-1 0-1,-2 1 15,0 0 0,0 0 1,0-1-1,0 1 1,-5-1-1,5 0-24,-1 0-1,1 0 1,-1 0-1,0-1 1,1 0-1,-7-1 1,8 1-22,0 0-1,1 0 1,-1 0 0,1 0 0,-1 0 0,1 0 0,-1-1 0,1 1 0,0-1-1,0 1 1,-2-3 0,3 4-5,0-1 0,1 1 0,-1-1 1,1 0-1,0 1 0,-1-1 0,1 1 0,-1-1 0,1 1 0,0-1 0,0 0 0,0 1 0,-1-1 1,1 1-1,0-1 0,0 0 0,0 1 0,0-1 0,0 0 0,0 1 0,0-1 0,1 0 0,-1 1 0,0-1 1,0 1-1,1-1 0,-1 1 0,0-1 0,1 0 0,-1 1 0,1-1 0,-1 1 0,1-1 0,0 0 1,3-1-20,-1 0 0,0 0 0,1 0 0,-1 0 0,7-1 0,-7 1 42,82-36-8,-59 25-443,-25 13 50,0-1-1,1 1 1,-1-1-1,0 1 1,1-1-1,2 1 1,4-1-6394,-6 1 812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7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0 10282,'0'0'5429,"10"6"-3950,-10-6-1479,42 27 1151,-38-25-954,-1 1 0,1 0 0,-1 0 0,0 0 0,0 0 0,0 0 0,-1 0 0,1 0 0,2 6 0,-4-7-109,2 3 263,-1 1 0,0 0 0,-1-1 0,1 1-1,-1 0 1,-1 0 0,0 0 0,0 6 0,-1-7-166,1 0 0,-2 1 0,1-1-1,-1 0 1,0 0 0,0 0 0,-1 0 0,-5 8 0,-5 3-186,-16 16-1,22-24-43,-3 2-651,-1 0-1,-13 10 1,-11 4-3852,9-9-1673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48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1 459 7698,'0'0'4137,"0"-10"-1428,0 4-2585,-1-14 21,2 0 0,1 0-1,5-24 1,6-27 323,3-9-109,30-42 273,-45 120-616,4-6 166,-5 7 61,1-1 0,0 1 1,0 0-1,-1-1 0,1 1 0,-1 0 0,1-1 0,-1 1 0,0-2 0,1 0-238,-1 0-1,1 0 1,-1 0 0,1 1 0,0-1-1,0 0 1,1 1 0,-1-1 0,3-3 0,0 0-8,-3 2-2351,-2 10-2299,1-2-1207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49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86 5705,'0'0'9850,"9"-6"-9642,-1-2-131,0 1 0,1 0 0,0 1-1,0 0 1,1 0 0,18-8-1,6-4 178,-15 11-196,-16 6-57,-2 1 731,-1 3-136,1 8-441,0-1 0,1 0-1,1 1 1,7 17 0,4 15 107,-12-35-239,0 1 1,1-1-1,0 1 0,0-1 0,1 0 0,0 0 0,1 0 0,7 9 0,-10-15-890,0 2-4652,-2 0 466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06.54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 0 6273,'-12'2'4561,"23"3"-4413,14-3 781,-8 121 323,0 28-1023,3 25-35,-9-12 364,-1-37-226,-7 129 0,-8-201 47,-1-37-1137,5-18 636,1 0-1,-1 0 1,1 0-1,-1 0 1,1-1-1,-1 1 1,1 0-1,0 0 1,-1-1-1,1 1 1,-1 0-1,1-1 1,0 1-1,-1 0 1,1-1-1,0 1 1,-1 0-1,1-1 1,0 1-1,0-1 1,0 1-1,-1-1 1,1 1-1,0-1 1,0 1-1,0-1 1,0 1-1,0-1 1,0 1-1,0-1 1,0 1-1,0-1 1,0 1-1,0 0 1,0-2-1,-13-51-3559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0.34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545 0 12123,'0'0'2283,"-34"18"-2190,-107 58-76,134-73-4,1 0 0,-1 1 0,1 0 0,-1 0 0,1 1 1,0 0-1,1 0 0,-1 0 0,-6 10 0,-3 2 145,-17 16 368,-14 13 608,-46 60 0,78-89-980,2 2-1,0 0 0,1 0 0,1 1 0,1 0 0,1 1 0,-8 28 0,7 2 36,1 1 1,3 0-1,2 90 1,3-133-172,1 3-7,0-1 0,0 0 0,1 1 0,0-1 0,1 0 0,0 0 0,1 0 0,0-1 0,1 1 0,0-1 0,1 0 0,0-1 0,0 1 0,1-1 0,0 0 0,1-1 0,9 9 0,-5-7-51,0 0 1,0-1 0,1 0-1,1-1 1,-1-1 0,2 0 0,-1-1-1,0 0 1,1-1 0,0-1-1,0 0 1,18 2 0,23-2-877,72-4 0,-121 0 821,11-2-452,-1 0 0,1-1 0,-1-1 0,0-1 0,0 0 0,0-1 0,0-1 0,-1 0-1,-1-2 1,27-17 0,11-11-3513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0.7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361 75 5857,'0'0'7801,"-15"-12"-7697,-52-37 177,64 47-227,0 1 0,0-1-1,0 1 1,0-1 0,0 1 0,0 0-1,-1 0 1,1 0 0,0 0 0,-1 1-1,1-1 1,0 1 0,-1 0 0,1 0-1,-7 1 1,-4 0 188,6-1-165,0 1 1,0 0-1,0 0 1,1 0-1,-1 1 1,0 0-1,1 0 1,-1 1-1,1 0 1,0 1 0,0-1-1,0 1 1,1 1-1,-1-1 1,1 1-1,0 0 1,0 1-1,-8 9 1,7-5-88,0 0 0,0 0 0,1 1 0,1 0 0,0 0 0,0 0 0,1 1 0,0-1 0,1 1 0,0 0 0,-1 18 0,2-18 9,1 1 0,1 0-1,0 0 1,0 0 0,4 22-1,-3-30 12,1-1-1,-1 1 0,1-1 1,0 0-1,0 1 0,1-1 1,-1 0-1,1 0 0,0-1 1,0 1-1,0 0 0,0-1 1,1 0-1,0 0 0,-1 0 1,1 0-1,0-1 0,6 4 1,2-1-4,-1-1 1,1 0-1,0-1 1,0 0-1,1-1 1,-1 0-1,0-1 1,1-1-1,-1 1 1,24-4 0,-31 2-10,0 0 1,0 1-1,0-2 1,0 1-1,-1-1 1,1 0-1,0 0 1,-1 0-1,1 0 1,-1-1-1,0 0 1,1 0-1,3-3 0,-2-1-30,0 1 0,0-1 0,0 0 0,-1 0 0,0-1 0,8-16 0,-6 8-216,-1-1 0,0 0-1,-1-1 1,-1 1 0,0-1 0,1-35-1,-5 49 167,2-31-2083,-5-39 0,-4 34-1858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1.1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0 0 7098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1.5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79 7098,'164'-65'1446,"-126"51"-621,-37 15-756,0-1 0,0 0 0,1 0 0,-1 1 0,0-1 0,0 1 0,0-1 1,1 1-1,-1 0 0,0-1 0,0 1 0,0 0 0,0 0 0,0-1 0,0 1 1,0 0-1,-1 0 0,2 2 0,15 25 835,-10-15-513,4 7 133,0 0-1,-2 1 1,-1 0 0,11 45-1,9 92 722,-17-89-700,-10-280-877,-1 204 291,0 0-1,0 0 1,1 1 0,0-1 0,0 0-1,1 0 1,0 0 0,0 1 0,1-1-1,-1 1 1,7-10 0,-8 15 33,0 0 0,1 0 0,-1 0 0,1 0 0,-1 1 0,1-1 0,0 0 0,-1 1 0,1-1 0,0 1 0,-1 0 0,1 0 0,0-1 1,-1 1-1,1 0 0,0 0 0,0 1 0,-1-1 0,4 1 0,-1-1 38,0 1 1,-1 0-1,1 0 1,-1 0 0,1 1-1,-1-1 1,6 4-1,16 24 191,-23-25-205,0-1 0,1 0 1,-1 1-1,1-1 0,0 0 0,0 0 0,0 0 0,0-1 1,1 1-1,-1-1 0,7 3 0,-9-4-18,0-1 0,0 0 0,0 0 0,0 0 0,0 0-1,0 0 1,0 0 0,0 0 0,0-1 0,0 1 0,0 0 0,0 0 0,0-1 0,0 1-1,0-1 1,0 1 0,0-1 0,0 1 0,0-1 0,0 0 0,0 1 0,-1-1 0,1 0-1,1-2 1,18-25 99,-13 17-33,-2 3-56,0 2-1,0-1 1,1 0 0,0 1-1,0 0 1,0 0 0,1 1-1,0 0 1,0 0 0,0 1-1,1 0 1,0 0 0,-1 0-1,1 1 1,0 0 0,1 1-1,-1 0 1,0 0 0,14-1-1,-16 3 36,0-1 0,0 1 0,0 0 0,-1 1 0,1 0 0,0-1 0,0 2 0,-1-1 0,1 1 0,-1 0 0,1 0 0,-1 0 0,1 1 0,-1 0 0,0 0 0,-1 0 0,1 0-1,0 1 1,7 8 0,-4-2 59,0 0-1,0 1 0,-1 0 0,0 0 0,-1 1 0,0 0 1,-1 0-1,0 1 0,4 18 0,5 44-1545,-6 0-5705,-7-69 6162,0 15-7527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1.87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256 869 4625,'0'0'10265,"-5"-29"-9500,3 11-634,-2-10 45,-1 0 0,-2 1-1,0 0 1,-2 0 0,-18-39 0,-29-39 480,22 43-342,-27-69 0,53 111-280,1 0-1,1 0 1,1-1 0,0 0 0,2 0 0,1 0 0,0-41 0,2 59-37,1 0 1,-1 0-1,1 0 0,0-1 1,0 1-1,0 0 0,0 0 1,1 1-1,-1-1 0,1 0 1,-1 0-1,1 1 0,0-1 1,4-3-1,-1 1-4,1 0-1,-1 1 1,1 0-1,0 0 1,0 1-1,9-5 0,3 1 1,0 1 0,0 0 0,1 2 0,21-4 0,-15 6 31,0 0 1,36 3-1,-58-1-9,-1 0-1,0 1 1,0-1 0,0 1-1,0 0 1,1-1-1,-1 1 1,0 0 0,0 0-1,-1 0 1,1 1-1,0-1 1,0 0 0,0 1-1,-1-1 1,1 1-1,-1-1 1,1 1 0,-1 0-1,0 0 1,0 0-1,0 0 1,0 0 0,0 0-1,0 0 1,0 0-1,0 0 1,-1 0 0,1 2-1,1 8 63,0 1 0,-1-1 0,0 0 1,-1 13-1,0-16-34,0 2-18,-1-1 0,-1 1 0,0 0 0,0-1-1,-1 1 1,-1-1 0,1 0 0,-2 0 0,1 0 0,-1-1 0,-1 1-1,0-1 1,0-1 0,-1 1 0,0-1 0,0 0 0,-1 0 0,-9 7-1,5-6-247,1-1-1,-1 0 1,-1 0-1,0-1 1,-22 8-1,23-10-455,0-1 0,-1-1 0,0 0 0,0-1 0,0 0 0,-17 0 0,-1-2-3206,10 0-1183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2.3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17 6689,'0'0'6999,"16"25"-6372,51 80 61,-61-95-542,-1 0 1,0 0-1,0 0 0,-1 1 0,-1 0 0,1 0 0,1 15 1,6 18 318,-11-43-452,1 1-1,-1-1 0,1 0 1,0 0-1,-1 1 0,1-1 1,0 0-1,0 0 0,-1 0 1,1 0-1,0 0 0,0 0 1,0 0-1,0 0 1,0-1-1,1 1 0,-1 0 1,0-1-1,0 1 0,0 0 1,1-1-1,-1 0 0,0 1 1,2-1-1,-2 0-14,0 0 0,0 0 0,1 0 0,-1 0 0,0 0 0,0-1 0,0 1 0,0-1 0,0 1 0,0-1 1,0 1-1,0-1 0,0 1 0,0-1 0,0 0 0,0 1 0,-1-1 0,1 0 0,0 0 0,0 0 0,-1 0 0,1 0 0,0 0 0,-1 0 0,1 0 0,-1 0 0,1 0 0,0-2 0,15-52-25,-1-1 0,13-113 0,-28 169 57,0-1 0,0 1 0,0-1 0,0 1 0,0-1 0,0 1 0,0-1 1,0 1-1,0 0 0,0-1 0,0 1 0,1-1 0,-1 1 0,0-1 0,0 1 0,0-1 0,1 1 0,-1 0 0,0-1 0,1 1 0,-1-1 1,0 1-1,1 0 0,-1-1 0,0 1 0,1 0 0,0-1 0,6 11 316,8 31-241,-13-35-48,24 96 229,-18-67-327,1 1 1,18 42 0,-27-76-71,1 0 0,0 0 1,-1-1-1,1 1 0,0 0 1,0-1-1,0 1 0,1-1 0,-1 1 1,0-1-1,0 1 0,1-1 1,-1 0-1,1 0 0,-1 0 0,1 0 1,0 0-1,-1 0 0,1 0 0,0 0 1,0-1-1,0 1 0,2 0 1,-2-1-148,0-1 0,0 1 0,0 0 0,-1-1 1,1 1-1,0-1 0,0 1 0,0-1 0,0 0 0,-1 0 1,1 0-1,0 0 0,-1 0 0,1 0 0,-1-1 0,1 1 1,-1 0-1,0-1 0,0 1 0,1-1 0,-1 1 1,1-4-1,18-34-3782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2.7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10778,'0'0'5097,"70"173"-3664,-42-88-713,4 10-376,-4 3-88,-4-1-88,-1 1-72,-5-7-88,-8-12 48,4-7-56,-5-18-336,-4-13-464,4-13-649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3.0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0 227 12587,'0'0'6057,"238"-57"-5433,-145 35-368,-5-6-176,-4 3 0,-9 3-80,-10-4-504,-5 8-616,15 2-793,-24 6-3128,-5 7-4049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3.4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219 324 12139,'0'0'5097,"47"186"-5097,-38-148-8,1-3-488,-1-13-681,-9-13-1103,0-6-905</inkml:trace>
  <inkml:trace contextRef="#ctx0" brushRef="#br0" timeOffset="1">1 0 11042,'0'0'3249,"121"41"-15876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3.7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3241,'0'0'10705,"15"26"-10161,45 88 24,-55-106-450,-1 1 0,0-1 0,-1 1 1,0 0-1,0 0 0,-1 0 0,0 1 0,-1-1 0,1 0 0,-2 11 1,2 13 313,1-15-230,-4-43-396,0-3 57,0-17-62,-1 15 2,3-31 0,0 54 176,-1 1 0,1-1 0,0 0 0,1 1 0,0 0 0,0-1 0,0 1 0,1 0 0,0 0 0,5-8 0,-6 12 48,0-1 1,0 1-1,1 0 0,-1 0 1,1 0-1,0 0 1,-1 1-1,1-1 0,0 1 1,0 0-1,0-1 1,0 1-1,0 0 1,0 1-1,1-1 0,-1 1 1,0-1-1,0 1 1,0 0-1,1 0 0,-1 0 1,0 1-1,0-1 1,1 1-1,-1 0 0,0 0 1,0 0-1,0 0 1,0 0-1,0 1 1,-1-1-1,1 1 0,0 0 1,0 0-1,2 2 1,3 7 94,1 0 0,-2 1 1,1-1-1,-2 2 0,10 22 1,14 24-921,-26-53 148,0 1 0,0-1 0,1-1 0,0 1 1,0-1-1,10 9 0,4-3-4335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06.88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12027,'0'3'1792,"3"8"-1592,-3 9-200,4 8 224,2 8 88,0 4-264,0-4-48,0-2-360,1-6-384,-4-6-288,6-13-1,-9-4-71,0-8-216,0-8-104,-12-39-929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4.3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214 197 4457,'0'0'11294,"-6"-29"-11020,-23-93-136,29 119-121,-1 0-1,0 0 1,0 1-1,0-1 0,0 1 1,0-1-1,-1 0 0,1 1 1,-1 0-1,0-1 0,0 1 1,0 0-1,0 0 0,0 0 1,-4-3-1,4 4 22,0 1 0,0-1 0,0 1 0,0-1 0,0 1 0,0-1 0,0 1 0,0 0 1,0 0-1,0 0 0,-1 1 0,-2-1 0,-6 1 178,8 0-205,0 0-1,0-1 1,0 1 0,0 0 0,1 1 0,-1-1 0,0 0-1,1 1 1,-1 0 0,1-1 0,-1 1 0,1 0 0,0 0 0,0 1-1,0-1 1,0 0 0,0 1 0,0-1 0,1 1 0,-1-1-1,-1 6 1,-6 9-26,1 2-1,-6 19 0,12-32 22,-6 22-44,2 0 0,1 0-1,2 0 1,0 1 0,3 48 0,0-75 24,0-1 1,1 1-1,-1-1 1,1 1-1,-1-1 1,1 1 0,-1-1-1,1 1 1,0-1-1,0 0 1,0 0-1,0 1 1,0-1-1,0 0 1,0 0 0,0 0-1,0 0 1,0 0-1,0 0 1,1 0-1,-1 0 1,0-1-1,1 1 1,-1 0 0,1-1-1,-1 1 1,1-1-1,-1 0 1,1 1-1,-1-1 1,1 0-1,-1 0 1,3 0 0,0 0-20,1 0 0,-1 0 0,0 0 0,1 0 0,-1-1 0,0 1 1,0-1-1,0-1 0,0 1 0,0 0 0,0-1 0,6-3 0,-1-3 17,0 0-1,-1 0 0,0-1 0,-1 0 1,1-1-1,-2 0 0,11-19 0,-9 15-25,0 1 1,1 0-1,19-22 0,-27 33 25,1 0-1,0 1 1,-1-1 0,1 0 0,0 1-1,0 0 1,0-1 0,0 1-1,1 0 1,-1 0 0,0 0 0,0 0-1,1 1 1,-1-1 0,0 1-1,1-1 1,-1 1 0,1 0-1,-1 0 1,1 0 0,2 0 0,-1 1 18,-1 0 0,0 1 1,0-1-1,0 1 1,0-1-1,0 1 0,0 0 1,-1 0-1,1 0 0,-1 1 1,1-1-1,-1 0 1,3 5-1,5 6 85,-2 1-1,0 0 1,0 1-1,10 29 1,-7-9 79,-1 0 1,-1 1-1,-2 0 1,2 46-1,-3 148 858,-6-174-687,0-39-170,-1 0 0,-1 0 1,0 0-1,-1 0 1,-7 22-1,6-29-46,0 0 0,0 0 1,-1-1-1,0 1 0,-1-1 0,0 0 0,0 0 1,-1-1-1,-11 11 0,15-16-101,-1 0-1,1 0 1,-1-1-1,0 0 1,0 0 0,1 0-1,-1 0 1,-1 0-1,1-1 1,0 0-1,0 0 1,0 0 0,-1 0-1,1-1 1,0 1-1,-1-1 1,1 0-1,0-1 1,-1 1 0,1-1-1,0 0 1,-1 0-1,1 0 1,0 0 0,0-1-1,0 1 1,0-1-1,0-1 1,-4-2-1,3 1-42,1-1 0,-1 0 0,1 0 0,0-1 0,1 1 0,-1-1 0,1 0 0,0 0 0,1 0 0,-1 0 0,1 0 0,-2-13 0,1 4-60,1 0 1,1-1 0,1 1-1,2-26 1,-2 35 65,1 0 0,1 0 0,-1 0 0,1 0 0,0 0 0,0 0 0,1 1 0,0-1 0,0 1 0,0 0 0,0 0 0,8-8 1,2-1-23,2 0 1,25-19 0,-19 18 10,243-173-2411,-128 96-3657,-76 47-2296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5.4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463 53 9946,'0'0'2619,"-35"-9"-2712,-112-27 48,139 34 52,0 0 0,-1 1 0,1 0 1,-1 0-1,0 1 0,1 0 0,-1 0 0,1 1 1,-10 2-1,12-1 9,0 0 0,0 1 0,1 0 0,-1 0 0,1 0 0,0 1 0,-9 7 1,4-3-14,-1 1 46,1-1 1,0 2 0,1-1 0,0 1-1,0 1 1,1 0 0,1 0 0,0 0-1,0 1 1,1 0 0,0 0 0,1 1-1,1-1 1,0 1 0,1 0 0,0 1-1,1-1 1,0 0 0,1 1 0,1-1-1,0 1 1,4 25 0,-4-35-44,2 1 1,-1 0 0,0-1-1,1 1 1,0-1-1,0 0 1,0 1-1,0-1 1,1 0-1,0 0 1,0-1-1,0 1 1,0-1-1,0 1 1,1-1-1,0 0 1,-1 0-1,1 0 1,0-1-1,0 0 1,1 1-1,-1-1 1,0-1-1,10 4 1,2-1 24,0-1 1,1 0-1,-1-1 1,1-1-1,30-1 1,-41-1 5,0 0 1,0-1-1,0 1 0,0-1 1,0 0-1,-1-1 0,1 1 1,0-1-1,-1 0 0,0 0 1,0-1-1,0 0 0,0 0 1,0 0-1,-1 0 0,0-1 1,0 1-1,0-1 0,5-8 1,0-1 6,-1-1 1,0 0-1,-1-1 1,-1 1 0,0-1-1,4-17 1,-8 6-43,-2 23-1,0 1-1,0-1 1,1 0-1,-1 1 1,1-1 0,0 1-1,0-1 1,0 1-1,3-6 1,-4 8-2,0 1 1,0 0-1,1 0 0,-1 0 1,0-1-1,0 1 0,1 0 1,-1 0-1,0 0 0,1 0 1,-1-1-1,0 1 0,1 0 1,-1 0-1,0 0 0,1 0 1,-1 0-1,1 0 0,-1 0 1,0 0-1,1 0 0,-1 0 1,0 0-1,1 1 0,-1-1 1,0 0-1,1 0 0,-1 0 1,0 0-1,1 0 0,-1 1 1,0-1-1,0 0 0,1 0 1,-1 0-1,0 1 1,0-1-1,1 0 0,-1 1 1,0-1-1,0 0 0,1 1 1,10 15-27,18 37 498,-2 2 0,-3 0 0,33 117-1,-47-124 48,-2 1-1,-1 0 1,-3 0-1,-4 70 1,0-110-424,0 6 88,0 0 0,-2 0-1,0 1 1,0-2 0,-2 1-1,0 0 1,-11 27 0,11-34-92,0 0 1,-1 0-1,0 0 1,0 0-1,-1-1 1,0 0-1,-1 0 1,1-1-1,-1 1 1,0-1-1,-1-1 1,1 1-1,-17 7 1,15-9-48,-1-1-1,0 0 1,1 0 0,-1-1 0,0 0 0,0-1 0,-1 0 0,1-1-1,0 0 1,0 0 0,-17-4 0,11 2-86,0-2 0,1 0-1,0-1 1,0 0 0,0-1 0,-21-13 0,23 12-41,1-1 1,1 0 0,-1 0-1,1-2 1,1 1-1,-15-17 1,21 20 8,1 1 1,-1-1-1,1 1 0,0-1 0,0 0 0,0-1 1,1 1-1,0 0 0,1-1 0,-1 1 0,1-1 1,0 1-1,1-1 0,-1 1 0,1-1 1,2-10-1,-1 12-12,0 0 0,0 0 0,0 0 0,1 0 0,0 0 0,0 0 1,1 0-1,-1 1 0,1-1 0,0 1 0,0-1 0,1 1 0,5-5 0,5-4-194,0 1-1,25-15 0,-22 15 47,27-17-1131,2 1 0,97-42-1,23 13-5059,-111 43 434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6.0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7618,'0'0'6713,"20"31"-6203,63 99 59,-70-109-396,63 105 1263,-66-105-1077,0 1-1,-2 0 1,8 29-1,-12-40-53,-4-15 198,-5-19-230,-4-1-296,-2 0 0,-19-33 0,-9-21-142,29 55 98,-11-42 0,19 58-63,1-1-1,-1 1 1,1-1 0,1 1-1,0-1 1,0 1-1,0-1 1,1 0 0,0 1-1,3-10 1,-4 15 23,1 0 0,0 0 0,1 0 0,-1 0 0,0 1 0,0-1 1,1 0-1,-1 0 0,1 1 0,0-1 0,0 1 0,-1-1 0,1 1 0,0 0 0,0 0 1,0 0-1,0 0 0,0 0 0,0 0 0,1 0 0,3 0 0,3-1-474,1 0 0,0 1 0,14 0 0,-18 1 234,44 0-2660,-6 0-1062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6.5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5217,'0'0'9011,"34"9"-8278,112 31-80,-134-37-503,-1 1-1,0 0 1,-1 1 0,17 9-1,-22-11-25,-1 1 0,1 0 0,0 0 0,-1 1 0,5 6 0,5 5 140,-13-15-252,34 42 481,-32-40-431,-1 0 0,0 1 1,0 0-1,0-1 0,0 1 0,0 0 0,-1 0 1,0 0-1,0 0 0,0 0 0,0 6 0,-1-10-50,0 0 0,0 1 0,0-1 0,0 0 0,0 1 0,0-1 0,0 0 0,0 0-1,0 1 1,-1-1 0,1 0 0,0 0 0,0 1 0,0-1 0,0 0 0,-1 0 0,1 1 0,0-1-1,0 0 1,-1 0 0,1 0 0,0 0 0,0 1 0,-1-1 0,1 0 0,0 0 0,0 0 0,-1 0-1,1 0 1,0 0 0,0 0 0,-1 0 0,1 0 0,0 0 0,-1 0 0,1 0 0,0 0 0,-1 0-1,1 0 1,-31 5 29,-38-1-1,-31 5-99,88-7 67,1 1 0,0-1 0,0 2-1,0 0 1,1 0 0,-18 10-1,26-13-13,-1 1 0,0 0 0,0 0 0,0 0 0,1 1 0,-1-1 0,1 1 0,0-1 0,0 1 0,0 0 0,0 0 0,0 0 0,1 0 0,-1 0 0,1 0 0,-1 4 0,0 3-12,0-1-1,1 0 1,1 0-1,0 15 0,0-10 37,0-12-15,0 0-1,0 1 1,1-1-1,-1 0 1,1 1 0,-1-1-1,1 0 1,0 0-1,0 0 1,0 0 0,0 0-1,0 0 1,0 0-1,1 0 1,-1 0 0,0 0-1,4 3 1,-1-2-3,0 0 1,1 0 0,-1-1-1,0 1 1,1-1-1,0 0 1,9 3 0,1-2-62,1 0 1,-1 0 0,1-1 0,21-1 0,-22-1-141,0 0 1,0-1-1,24-6 1,-30 5 41,-1-1 1,0 0 0,0 0-1,0-1 1,0 0 0,-1-1 0,12-8-1,-3 0-719,0-1-1,15-18 0,8-12-4533,-15 16-1434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7.0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234 748 4017,'0'0'11484,"0"-24"-11312,-1-75-31,1 97-118,0-1 1,0 1-1,0-1 0,0 0 1,0 1-1,0-1 0,-1 1 1,1-1-1,-1 0 0,0 1 1,0-1-1,0 1 0,0 0 0,0-1 1,-1 1-1,1 0 0,-1 0 1,1 0-1,-1 0 0,0 0 1,0 0-1,0 0 0,-3-2 1,1 3 70,0 0 1,0 0-1,0 0 1,0 0-1,0 1 1,0-1-1,0 1 1,0 0-1,0 0 1,-6 1-1,7-1-6,-1 1-79,0 0 0,0 0 0,0 1 0,0-1 0,1 1 0,-1 0-1,1-1 1,-1 2 0,1-1 0,-1 0 0,1 1 0,0-1 0,0 1 0,1 0 0,-1 0 0,0 0 0,1 1 0,-4 5-1,-5 9-95,1 1-1,-10 24 0,17-35 78,-7 17-30,2 0-1,1 0 1,1 1 0,1 0-1,2 0 1,0 0 0,2 47-1,1-71 40,0-1 0,-1 0 0,1 0 0,0 1 0,0-1 0,1 0 0,-1 0 0,0 1 0,0-1 0,1 0 0,-1 0 0,0 1 0,1-1 0,-1 0 0,1 0 0,0 0 0,-1 0 0,1 0 0,0 0 0,0 0 0,0 0 0,0 0 0,-1 0 0,1 0 0,0 0 0,2 0 0,0 0-6,1 0 0,-1 0 0,1-1 1,-1 0-1,1 0 0,-1 0 0,1 0 0,4-1 1,-7 1 2,2 0 8,0-1 0,-1 1-1,1-1 1,0 0 0,-1 0-1,1 0 1,-1-1 0,1 1 0,-1 0-1,0-1 1,0 0 0,1 1-1,-1-1 1,0 0 0,0 0-1,2-4 1,27-43 115,-20 31-85,11-23 4,-1 0-1,-2-1 0,-2-1 0,-2-1 1,14-66-1,-16 41-27,-3-1 0,1-133 0,-11 72-200,0 35 2942,3 134-2504,1-1 1,11 49-1,4 20 100,-1 57-128,21 140-651,-36-284 101,1-1-1,0 1 1,2-1-1,10 25 1,-13-38-20,-1 0 0,1-1 0,0 1 1,1-1-1,-1 1 0,1-1 0,0 0 1,5 4-1,-5-5-326,0-1 0,0 0 0,-1 0 0,1 0 1,1 0-1,-1 0 0,0-1 0,0 0 0,1 0 0,-1 0 1,8 0-1,12 0-6214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7.4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196 413 11626,'0'0'5658,"18"180"-5658,-8-155-648,4-6-777,-10-10-1543</inkml:trace>
  <inkml:trace contextRef="#ctx0" brushRef="#br0" timeOffset="1">0 1 12899,'0'0'2408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7.8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61 238 6433,'0'0'8950,"23"-7"-8431,72-28-186,-92 34-303,0 0-1,-1 0 0,1 0 0,-1-1 0,1 1 1,-1-1-1,0 0 0,1 1 0,-1-1 0,0 0 1,0 0-1,0 0 0,-1-1 0,1 1 0,2-5 0,-3 5 10,0-1 0,-1 0 0,1 0 0,-1 1 0,1-1 0,-1 0 0,0 0 0,0 0 0,-1-5 0,0-5 82,1 6-61,0-2-12,0 0 1,0 0 0,-1 0-1,0 0 1,0-1-1,-5-13 1,5 21-43,0 0-1,-1 0 1,1 0 0,0 0 0,-1 0 0,1 0-1,-1 0 1,1 1 0,-1-1 0,0 0 0,1 1-1,-1 0 1,0-1 0,0 1 0,0 0-1,0 0 1,-1 0 0,1 0 0,0 1 0,0-1-1,-1 0 1,1 1 0,0 0 0,0 0 0,-1-1-1,1 1 1,0 0 0,-1 1 0,1-1-1,0 0 1,-1 1 0,-2 0 0,1 1-16,0-1 1,0 1 0,1-1 0,-1 1-1,1 0 1,-1 0 0,1 1-1,0-1 1,0 1 0,0 0-1,0 0 1,0 0 0,1 0-1,-1 0 1,-2 5 0,-7 11-72,-14 31 0,22-42 74,-4 9 14,1 1-1,0 0 1,2 1-1,0-1 1,-4 35 0,3 99 312,7-145-322,-1 0 0,1-1-1,1 1 1,-1 0 0,1 0-1,0-1 1,1 1 0,0-1-1,0 0 1,0 0 0,1 0 0,-1 0-1,1-1 1,1 1 0,-1-1-1,1 0 1,0 0 0,0-1-1,1 0 1,-1 1 0,1-2 0,0 1-1,11 5 1,-6-4-382,0 0-1,0-1 1,0 0 0,0-1 0,1-1-1,0 1 1,-1-2 0,1 1-1,0-2 1,0 0 0,0 0 0,-1-1-1,17-3 1,-23 3-197,0-1-1,0 0 1,-1 0-1,1 0 1,0 0 0,7-6-1,18-20-5424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8.20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8434,'0'0'4901,"7"28"-3793,48 180 211,-51-188-1186,2 1 830,-5-22-947,0 0 0,0 0 1,0 0-1,0 0 0,0 0 0,0 0 1,0 0-1,-1-1 0,1 1 0,0 0 1,-1 0-1,1 0 0,-1-1 0,1 1 1,-1 0-1,0-1 0,1-1 0,6-16-162,20-32-1,-24 45 116,0 1 0,0 0-1,1 0 1,0 0 0,0 0 0,0 1 0,1 0 0,0 0 0,0 0-1,8-5 1,-10 8 50,0-1 0,0 1-1,1 0 1,-1 0-1,0 0 1,0 1 0,1-1-1,-1 1 1,1 0 0,-1 0-1,1 0 1,-1 0 0,0 1-1,1-1 1,-1 1 0,0 0-1,1 0 1,-1 0 0,0 0-1,0 1 1,0-1 0,0 1-1,0 0 1,0 0 0,-1 0-1,1 0 1,0 0 0,-1 1-1,0-1 1,1 1 0,-1-1-1,3 6 1,1 2 21,1 0 0,-1 1 0,-1 0 0,0 0 0,0 1 0,-1-1 0,4 22 0,6 50-2101,-9-73-813,0-8-1791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8.6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9674,'0'0'7186,"42"252"-6018,-18-149-288,8 8-504,1 2-192,-5-6-48,0-6-120,-5-13-16,-4-12-200,-6-17-368,-3-15-344,-6-18-352,-18-33-13508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9.2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1 280 12123,'0'0'7777,"321"-78"-7145,-191 46-384,0 1-136,-4-1-112,-14 1-40,-15 6-528,-8 6-456,4 0-672,-23 9-2081,-19 7-1952</inkml:trace>
  <inkml:trace contextRef="#ctx0" brushRef="#br0" timeOffset="1">1164 454 7642,'0'0'9075,"-24"0"-8644,-77 6-223,97-5-205,0 0 0,0-1 0,1 1 0,-1 1 0,0-1 0,0 0 0,1 1 0,-1 0 0,1 0 0,-1 0 0,1 0 0,0 0-1,0 1 1,0 0 0,0-1 0,1 1 0,-1 0 0,-2 4 0,-3 3 13,2-3 2,0 0 1,1 0-1,0 1 1,0 0-1,1 0 0,0 0 1,1 0-1,0 0 1,0 1-1,0-1 1,1 1-1,1 0 1,-1 0-1,1 0 1,1 0-1,0 0 1,0 0-1,2 11 0,-1-18-21,-1 0 0,1 0-1,0 0 1,0 0 0,0 0-1,0-1 1,0 1-1,1 0 1,-1-1 0,0 1-1,1-1 1,-1 1 0,1-1-1,0 0 1,-1 1-1,1-1 1,2 1 0,36 15-83,-27-13 70,45 16 11,-40-15 145,1 1-1,-1 0 1,-1 2-1,1 0 1,28 19-1,-44-25-17,0 0-1,1 1 1,-1-1 0,0 1 0,0 0-1,0 0 1,-1-1 0,1 1 0,-1 0-1,1 0 1,-1 1 0,0-1 0,0 0-1,-1 0 1,1 0 0,-1 1 0,1-1-1,-1 0 1,0 1 0,0-1 0,-1 7-1,0-1 228,1-6-301,-1-1 0,1 1 0,-1-1 0,0 1 0,0-1 0,0 0 0,0 1-1,0-1 1,-1 0 0,1 0 0,-1 0 0,1 0 0,-1 0 0,0 0 0,0 0 0,0-1 0,0 1 0,0-1-1,0 1 1,0-1 0,-1 0 0,-2 2 0,-10 4-12,0-1 0,-22 7 0,29-11-25,-19 5-723,-1-1 0,0-2 0,0 0 0,0-2 0,-30-2 0,58 0 573,-1 0 0,1 0-1,0 0 1,-1 1 0,1-1 0,0 0 0,-1 0 0,1 0 0,-1 0-1,1 0 1,0 0 0,-1 0 0,1 0 0,0 0 0,-1 0-1,1 0 1,0-1 0,-1 1 0,1 0 0,-1 0 0,1 0-1,0 0 1,0-1 0,-1 1 0,1 0 0,0 0 0,-1 0 0,1-1-1,0 1 1,0 0 0,-1-1 0,1 1 0,0 0 0,0 0-1,0-1 1,-1 1 0,1 0 0,0-1 0,0 1 0,0-1-1,0 1 1,0 0 0,0-1 0,0 1 0,0 0 0,0-1 0,0 1-1,0 0 1,0-1 0,0 1 0,0-1 0,0 1 0,0 0-1,0-1 1,0-16-8695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07.23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 9826,'0'-2'1480,"3"10"-2008,0-5-760,3 2-1433,13 7-2224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3.5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12243,'0'0'560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4.63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11739,'0'0'5777,"65"3"-20828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6.2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1776,'0'0'9804,"16"31"-9767,52 102 79,-31-66 146,-15-30 183,-3 0 1,-1 2 0,21 62 0,25 163 1297,7 23-1325,-68-277-410,3 16 143,-6-25 149,0-5-4,-1-10-233,-1 0 0,-1 0 0,0 1 0,0-1 0,-9-19 0,5 17-91,2-1 0,0 0 0,-3-24 0,6-45-125,2 55 63,0 28 75,0 0 0,0 0 0,1 0 0,-1 0 0,1 0 1,0 0-1,-1 1 0,1-1 0,1 0 0,-1 0 0,0 1 0,1-1 0,-1 0 1,1 1-1,0 0 0,0-1 0,2-2 0,0 2-9,0 0 0,1 0 0,-1 0-1,1 1 1,-1-1 0,1 1 0,0 0 0,0 0 0,6-1 0,9-1-33,1 1 0,0 0 0,39 2 1,-55 1 58,3 0 26,0 1 1,0 0-1,0 1 0,0-1 0,0 2 0,-1-1 0,1 1 0,-1 0 0,0 0 0,0 1 0,0 0 0,0 0 0,0 1 0,-1 0 0,0 0 0,0 1 0,-1-1 0,1 1 0,-1 1 1,7 9-1,-5-4 52,0-1 0,-1 1 1,0 1-1,0-1 0,-2 1 1,1 0-1,-2 0 1,0 0-1,0 0 0,-1 1 1,0 19-1,-2-18-25,0 10 163,0-1 0,-6 30 1,5-46-139,-1 0 1,0 0-1,-1 0 1,0 0 0,0 0-1,-1-1 1,0 1 0,0-1-1,-1 0 1,-6 8-1,2-5-64,0-1 0,0 0 0,-1-1 0,0 0 0,0 0 0,-1-1 0,0-1 0,0 1 0,-1-2 0,0 0 0,0 0 0,0-1 0,0-1 0,-1 0 0,1 0 0,-1-1-1,0-1 1,0 0 0,0-1 0,1 0 0,-21-4 0,28 4-206,1 0 0,-1-1 0,1 1-1,-1-1 1,1-1 0,-1 1 0,1 0 0,0-1-1,0 0 1,0 0 0,0 0 0,0-1 0,0 1-1,0-1 1,1 0 0,0 0 0,-1 0 0,1 0-1,0-1 1,0 1 0,1-1 0,-1 0 0,1 0-1,0 0 1,0 0 0,0 0 0,0 0 0,1 0-1,0-1 1,0 1 0,0-1 0,0 1 0,0-9-1,1-22-3824,0 6-1170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7.1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8146,'0'0'3795,"47"10"-3177,150 34 50,-180-39-502,-1 0 0,29 12 0,-39-14-68,-1 1 0,1-1-1,-1 1 1,8 8 0,2 1 99,1 1 24,0 1 0,-1 0 0,0 2 0,-1-1-1,-1 2 1,19 33 0,-24-36-96,-1 0 0,-1 1 0,0 0 0,-1 0 0,-1 0 0,0 0 0,-1 1-1,-1 0 1,0 22 0,-6-38 115,-21-1-195,1-1-1,-1-1 1,0-1 0,-40-10-1,31 3 38,-2 1-1,1 2 1,-1 2 0,-69-2-1,101 7-78,0 1 1,1-1-1,-1 0 0,0 1 1,0 0-1,1 0 0,-1 0 0,1 0 1,-1 1-1,1-1 0,0 1 0,-1 0 1,1 0-1,0 0 0,0 1 0,0-1 1,1 1-1,-1-1 0,0 1 0,1 0 1,0 0-1,0 0 0,0 0 0,0 1 1,0-1-1,1 0 0,-1 1 1,1-1-1,0 1 0,-1 4 0,-2 12-13,0-1 0,2 1 0,0 0 0,2 28 0,0-38 30,0-9-25,0 0-1,1 1 1,-1-1 0,0 1 0,1-1 0,-1 0-1,1 1 1,0-1 0,-1 0 0,1 0 0,0 1-1,0-1 1,0 0 0,-1 0 0,1 0-1,0 0 1,1 0 0,-1 0 0,0 0 0,0 0-1,0-1 1,0 1 0,1 0 0,-1-1 0,0 1-1,1-1 1,-1 1 0,1-1 0,2 1-1,4 1-119,1-1-1,0 0 0,16 0 0,-14 0-89,0-1 0,0 0 0,0-1 0,0 0 0,0-1 0,0 0 0,0 0 0,0-1 0,-1-1 1,1 0-1,-1 0 0,16-10 0,130-88-4949,-93 54 91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7.4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341 0 9706,'0'0'6999,"-23"5"-6643,1-1-281,10-2-44,1 0 0,0 0 1,0 1-1,0 0 0,0 1 0,0 0 0,1 1 1,-1 0-1,1 1 0,1 0 0,-13 10 0,8-4 15,1 0 0,0 0-1,1 1 1,1 0-1,0 1 1,0 1-1,2 0 1,0 0-1,1 1 1,0 0 0,1 0-1,1 1 1,0 0-1,2 0 1,0 0-1,0 1 1,0 22 0,3-28-51,1 1 0,0 0 0,0 0 0,2-1 0,0 1 0,3 14 1,-3-23-56,-1 1 1,1-1 0,0 0-1,0 0 1,0-1 0,1 1-1,0 0 1,-1-1 0,1 0-1,0 1 1,1-1 0,-1 0-1,0 0 1,1-1 0,0 1 0,-1-1-1,1 0 1,0 0 0,0 0-1,0 0 1,5 0 0,0 1-310,0-1 1,0 0 0,0 0 0,1-1 0,-1-1 0,0 1 0,0-2-1,1 1 1,-1-1 0,0 0 0,0-1 0,0 0 0,0-1-1,0 0 1,0 0 0,11-7 0,32-20-3468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7.8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12379,'0'0'2325,"5"29"-1767,1 1-396,35 158 476,31 154 118,-20-85 495,-48-238-1182,11 38 33,-14-52-111,1-1 1,0 0-1,0 0 1,0 0-1,0 0 1,1 0-1,-1 0 1,1 0-1,6 6 1,-8-10-15,0 1 0,0 0 0,0-1 0,0 1 0,0 0 0,0-1 0,0 1 0,1-1 0,-1 0 0,0 1 1,0-1-1,0 0 0,0 0 0,0 0 0,1 1 0,-1-1 0,0 0 0,0-1 0,0 1 0,1 0 0,-1 0 1,0 0-1,0-1 0,0 1 0,0-1 0,0 1 0,0-1 0,0 1 0,0-1 0,2 0 0,1-2 14,-1 0 0,1-1 0,-1 1-1,0 0 1,0-1 0,3-4 0,27-39 245,322-415-190,-336 443-404,-13 12-175,1 1 1,-1-1-1,0 0 1,0 0-1,-1-1 1,5-10-1,-8 12-3458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8.21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9418,'0'0'9242,"126"186"-8946,-93-158-128,-1-2-56,-9-1-112,-4 0-64,0-3-736,-10 6-776,-4-3-2321,-5-6-3665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8.9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47 180 4401,'0'0'6832,"19"37"-6261,66 124-112,38 46 723,-80-139 106,38 84 1,-70-130-466,-10-21-192,-2-4 13,-19-37 96,-24-31-702,-62-111-93,88 147 15,1-1 0,2-1 0,-12-47 0,22 63 11,1-1 0,1 1 0,1-1 0,1 1 0,1-1 0,5-33 0,-4 48 5,1 0-1,0 0 1,1 0 0,-1 0-1,1 0 1,1 1 0,-1-1-1,1 1 1,0 0 0,1 0-1,0 0 1,0 1 0,0 0-1,0 0 1,1 0 0,10-7-1,-7 6 15,0 0 0,0 1 0,0 1 0,1-1 0,-1 2 0,1-1 0,0 1 0,0 1-1,0-1 1,0 2 0,17-1 0,-26 2 25,1 0-1,-1 1 1,1-1 0,-1 1-1,0-1 1,1 1-1,-1 0 1,0-1 0,1 1-1,-1 0 1,0 0 0,0 0-1,1 0 1,-1 0-1,0 0 1,0 0 0,0 1-1,-1-1 1,1 0 0,0 1-1,0-1 1,-1 0-1,1 1 1,-1-1 0,1 1-1,-1-1 1,1 1-1,-1-1 1,0 1 0,0-1-1,0 2 1,2 10 131,-1 1 0,-1 20-1,0-23-63,0-2-59,-1-1 1,0 1-1,-1-1 1,1 1-1,-2-1 0,1 0 1,-1 0-1,0 0 0,-1 0 1,0 0-1,0-1 1,-1 0-1,0 1 0,0-2 1,-1 1-1,0-1 0,0 0 1,0 0-1,-1 0 1,-10 6-1,5-4-122,0-1 0,0 0 0,-1-1 0,0 0 0,-1-1 0,1 0 0,-1-2 0,0 1 0,0-2 0,0 1 0,-24-1 0,20-2-321,10 1 61,-1-1-1,1 0 1,0-1-1,0 0 1,-12-2 0,18 2 34,0 0 1,0 0-1,0 1 1,0-1 0,0-1-1,0 1 1,0 0 0,1 0-1,-1-1 1,0 1 0,1-1-1,-1 1 1,1-1 0,-1 0-1,1 0 1,0 0-1,0 0 1,0 1 0,0-1-1,0-1 1,0 1 0,1 0-1,-1 0 1,0-4 0,-1-19-6570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9.4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95 5673,'0'0'6875,"10"27"-5899,34 87-172,-7-23-222,-4-4 145,-24-54 484,-8-26 140,-8-21-877,3 3-482,-2 0-1,0 1 1,0 0-1,-12-15 0,-18-28-109,27 38 63,1 0 1,1-1-1,0 0 0,0 0 1,2-1-1,0 0 0,1 0 1,1 0-1,-2-26 0,5 30 36,-1 10-3,1 1-1,-1-1 1,1 0 0,0 0 0,0 1 0,0-1 0,1 0-1,-1 1 1,1-1 0,-1 0 0,1 1 0,0-1 0,0 1 0,0-1-1,0 1 1,0-1 0,1 1 0,-1 0 0,1 0 0,-1-1-1,1 1 1,0 0 0,0 1 0,2-3 0,8-3-95,0 0 0,1 1 1,-1 1-1,1 0 0,0 1 0,0 0 1,22-3-1,-1 3-836,65-1-1,-85 5 252,-1 0 1,0 1-1,20 4 0,-27-3 302,-1-1-1,0 1 0,0 0 1,0 0-1,0 1 0,0-1 1,-1 1-1,1 0 0,-1 1 1,1-1-1,3 5 0,16 20-5391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9.8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387 170 1560,'0'0'13842,"-19"-22"-13658,-61-69-49,75 86-86,1 0-1,-1 0 1,0 1 0,0-1 0,0 1 0,-1 0-1,1 1 1,-1 0 0,0 0 0,0 0 0,0 0-1,0 1 1,-1 0 0,1 0 0,0 1 0,-1 0-1,1 0 1,-1 0 0,0 1 0,1 0 0,-1 1 0,0-1-1,1 1 1,-9 2 0,9-1-56,1-1 1,0 1 0,0 1-1,0-1 1,0 1-1,0-1 1,0 1-1,0 1 1,1-1-1,0 1 1,-1 0-1,1 0 1,1 0 0,-1 0-1,1 1 1,-1-1-1,1 1 1,-4 9-1,0 0-42,1 0 0,0 0 1,1 1-1,0 0 0,-4 26 0,6-13-18,1 46 1,2-62 28,0-11 34,0 1-1,0-1 1,0 1-1,0-1 1,0 1-1,1-1 1,-1 1-1,1-1 0,-1 1 1,1-1-1,0 0 1,-1 1-1,1-1 1,0 0-1,0 0 1,0 1-1,0-1 1,0 0-1,0 0 1,2 1-1,0 0-9,-1-1 0,1 1 0,0-1 0,0 0-1,0 0 1,0 0 0,0 0 0,0 0 0,0-1-1,3 1 1,0-1 2,0 0 1,1 0-1,-1 0 0,0-1 0,0 0 0,0 0 0,0-1 0,0 1 0,0-1 1,9-5-1,-6 2-4,-1-1 0,0-1 0,0 1 0,-1-1 0,0 0 0,9-12 1,35-54-474,-10 14-804,-38 55 859,0 0 0,0 0 0,1 1 0,0-1 0,-1 1 0,1 0 0,0 0 0,1 0 0,-1 1 0,7-4 0,5 4-3879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07.6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7618,'3'47'1149,"1"1"0,22 87 1,3 19-1199,-20-45 178,7 47 1209,-11-145-938,1-20-73,6-36 174,-6 23-241,109-281 250,-85 238-1290,-2 30-3613,-22 32 1251,-5 10-2049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0.2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257 1008 8650,'0'0'4772,"4"1"-3838,-3-1-888,0 0 0,0 0 0,0 0-1,-1 0 1,1 0 0,0 0-1,0 0 1,-1 0 0,1 0 0,0 0-1,0 0 1,0-1 0,-1 1-1,1 0 1,0-1 0,-1 1 0,1 0-1,0-1 1,-1 1 0,1-1-1,0 1 1,-1-1 0,1 1 0,-1-1-1,1 1 1,-1-1 0,1 0-1,-1 1 1,1-1 0,-1 0 0,0 1-1,1-1 1,-1 0 0,0 1-1,1-1 1,-1 0 0,0 0 0,0 0-1,0 1 1,0-1 0,0 0-1,0 0 1,0 1 0,0-1 0,0 0-1,0 0 1,-1-1 0,0-6 237,-1-1 0,0 0 0,-1 0 0,-4-8 1,-97-210 1263,-8-17-1412,101 213-143,1 0 0,1-1 0,2-1-1,1 1 1,2-1 0,0-37 0,4 69 8,0-12-13,0 0 1,1 0-1,3-20 0,-3 28 7,1 1 1,-1 0-1,1 0 1,0 0-1,0-1 0,1 2 1,-1-1-1,1 0 1,0 0-1,0 1 1,0 0-1,0-1 0,5-2 1,4-3 3,1 1 0,0 0-1,0 1 1,1 0 0,0 1 0,0 1 0,1 0 0,-1 1 0,1 1 0,0 0 0,0 1-1,0 0 1,1 1 0,-1 1 0,0 0 0,30 6 0,-39-5 23,1 0 0,-1 0 1,1 1-1,-1 0 1,0 1-1,1-1 0,-1 1 1,0 0-1,-1 1 0,1-1 1,0 1-1,-1 1 0,0-1 1,0 1-1,0-1 0,-1 1 1,0 1-1,0-1 0,0 0 1,0 1-1,-1 0 0,0 0 1,0 0-1,-1 0 0,1 1 1,-1-1-1,-1 1 0,1-1 1,-1 1-1,0 0 0,-1 7 1,1-6 21,-1-1 1,-1 1 0,1 0-1,-1 0 1,-1-1 0,-2 11-1,2-14-36,0-1 0,1 0 0,-2 1-1,1-1 1,0 0 0,-1 0 0,1-1-1,-1 1 1,0 0 0,0-1-1,0 1 1,0-1 0,0 0 0,0 0-1,-5 2 1,-8 3-151,0 0-1,-1-1 1,0-1-1,0-1 1,0 0-1,-24 2 1,-107-1-3854,125-5 2900,-9-1-1945,15-7-1120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0.8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185 0 7722,'0'0'7605,"33"19"-7267,103 59 31,-121-69-201,-1 0-1,24 20 1,-33-24-65,0 1 0,-1-1 1,1 1-1,4 10 0,2 1 90,26 47 607,-33-58-727,-1 1-1,-1 0 1,1 0-1,-1 0 1,-1 0 0,1 0-1,0 15 1,-2-21 144,-9-2 214,-64-13-384,31 5-86,-84-7 0,-18 15 122,139 1-86,0 1 0,0-1 0,0 1 0,0 0 1,0 1-1,1-1 0,-1 1 0,1 0 0,-1 0 1,1 0-1,-1 1 0,1-1 0,0 1 0,0 0 0,0 0 1,1 1-1,-1-1 0,1 1 0,0 0 0,0 0 0,0 0 1,0 0-1,1 0 0,-3 6 0,1-3 7,1 1-1,0 0 0,1 0 1,0-1-1,0 2 1,0-1-1,1 0 1,1 0-1,-1 0 1,1 1-1,1-1 1,-1 0-1,1 0 1,2 9-1,-2-15 0,0 0 1,0 0-1,0 0 0,1 0 0,-1 0 0,0 0 0,1-1 1,-1 1-1,1 0 0,0-1 0,-1 1 0,1-1 1,0 0-1,0 0 0,0 1 0,0-1 0,0 0 1,0 0-1,0-1 0,0 1 0,1 0 0,-1-1 0,0 0 1,4 1-1,8 1-10,1-1 1,26-2 0,-23 1 1,-7-1-14,0 0-1,0-1 1,0 0 0,-1-1-1,0 0 1,1-1 0,-1 0-1,0 0 1,0-1-1,-1-1 1,0 1 0,0-1-1,12-11 1,-6 4-136,-1 0 0,-1-1 0,0 0 0,-1-1 0,0-1 0,18-32 0,-26 40-103,-1 0 1,1 0-1,-2 0 0,1-1 1,-1 1-1,1-10 0,-2 13-720,-1-1 0,0 0 0,0 1-1,0-1 1,-1 1 0,-1-8 0,-6 1-7219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1.7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281 190 6969,'0'0'6554,"-7"-28"-6377,-23-88 66,29 112-181,0 0 0,0 0 0,-1 0 0,1 1 1,-1-1-1,0 0 0,0 1 0,0-1 0,-4-3 0,6 7-6,-1-1-1,0 0 1,0 1-1,0-1 1,1 1-1,-1 0 1,0-1-1,0 1 1,0 0-1,0 0 1,0-1-1,0 1 1,0 0-1,0 0 1,0 0-1,0 0 1,0 0-1,0 0 1,-1 1-1,-7-1 321,7 1-359,-1 0-1,0-1 1,0 1-1,1 0 1,-1 0-1,1 0 1,-1 1-1,0-1 1,1 1-1,0-1 1,-1 1-1,1 0 1,0 0-1,0 0 1,0 0-1,0 0 1,1 0-1,-1 1 1,1-1-1,-1 1 1,-1 3-1,-6 11-111,1 0 0,-6 20 0,8-21 65,-3 7-20,1-1 0,1 1 0,1 1 0,1-1 0,1 1 0,1 0 0,2 0 0,0 0 0,4 37 0,-3-61 33,0 1 1,1 0-1,-1 0 1,1-1-1,-1 1 1,1 0-1,-1-1 1,1 1-1,-1 0 1,1-1-1,0 1 1,-1-1-1,1 1 1,0-1-1,-1 0 1,1 1-1,0-1 1,0 1-1,-1-1 1,1 0-1,0 0 1,0 0-1,0 1 1,-1-1-1,1 0 1,0 0-1,0 0 1,1 0-1,30-1-319,-23 0 192,-3 0 119,0 0-1,0 0 0,0 0 1,0-1-1,0 0 1,-1-1-1,1 1 1,-1-1-1,0 0 0,1 0 1,-1-1-1,-1 0 1,1 0-1,8-8 1,5-8 89,-1 0 0,16-27 1,-12 18-3,-19 27-60,0-1 0,0 1-1,0 0 1,0-1 0,0 1 0,1 0-1,-1 1 1,4-3 0,-5 3 6,0 1-1,0 0 1,0-1 0,0 1-1,0 0 1,0-1 0,0 1 0,0 0-1,0 0 1,0 0 0,0 0-1,0 0 1,0 0 0,0 0-1,1 1 1,-1-1 0,0 0-1,0 0 1,0 1 0,0-1 0,0 1-1,0-1 1,-1 1 0,1-1-1,0 1 1,0 0 0,0-1-1,0 1 1,1 1 0,4 5 77,-1 0 1,1 1 0,-1 0-1,-1-1 1,1 1 0,3 10-1,19 57 624,-21-58-554,13 49 403,-2 1 1,-4 0-1,-2 1 0,-3 1 1,-4 0-1,-7 128 1,2-186-419,0 0 1,-1-1-1,0 1 1,-1-1 0,0 0-1,-1 1 1,0-1-1,-1-1 1,0 1-1,0-1 1,-1 0 0,-8 11-1,9-14-74,0 0 0,-1-1-1,0 1 1,0-1 0,-1 0-1,1 0 1,-1-1 0,0 0 0,0 0-1,-1-1 1,1 0 0,-1 0-1,0-1 1,1 0 0,-1 0 0,-15 1-1,2-2-67,0 0-1,0-2 0,0 0 1,0-2-1,-31-7 0,41 7-78,0 0-1,0-1 0,1 0 0,0-1 1,-1-1-1,2 1 0,-1-1 1,1-1-1,0 0 0,0 0 1,-14-16-1,20 19 1,0 1 0,1-1 1,-1-1-1,1 1 0,0 0 0,0-1 0,0 1 1,0-1-1,1 1 0,0-1 0,0 0 0,0 1 0,0-1 1,1 0-1,0 0 0,0 0 0,0 0 0,0 1 1,1-1-1,0 0 0,0 0 0,0 1 0,1-1 0,0 0 1,-1 1-1,2 0 0,-1-1 0,0 1 0,1 0 1,0 0-1,0 0 0,0 1 0,0-1 0,7-5 0,49-38-1309,3 3 0,71-39 0,-67 43-842,11-9-2853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2.3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8346,'0'0'6471,"43"0"-6071,137 3 185,-168-3-422,1 1 0,-1 1 0,20 4 0,-29-4-85,0-1 0,1 0 0,-1 1 0,0 0 0,0-1 0,0 1-1,3 3 1,8 5 185,-2-2-183,-1 0 1,0 0 0,-1 2-1,0-1 1,0 1-1,-1 0 1,0 1 0,-1 0-1,0 1 1,0 0 0,-2 0-1,1 0 1,-2 1-1,1 0 1,-2 0 0,0 0-1,0 1 1,-2 0 0,1-1-1,-2 1 1,1 25-1,-3-38-75,1 0-1,-1 0 0,1 0 0,-1 0 1,1-1-1,-1 1 0,1 0 1,-1 0-1,0 0 0,1-1 0,-1 1 1,0-1-1,1 1 0,-1 0 0,0-1 1,0 1-1,0-1 0,0 0 0,0 1 1,0-1-1,1 0 0,-1 1 1,0-1-1,0 0 0,0 0 0,0 0 1,0 0-1,0 0 0,0 0 0,-2 0 1,-44 0-123,30-1 89,-204 1 73,219 0-41,1 0 1,0 0-1,0 0 1,0 0 0,-1 0-1,1 1 1,0-1-1,0 0 1,0 1-1,0-1 1,0 1 0,0-1-1,0 1 1,0-1-1,0 1 1,0 0-1,0 0 1,0-1 0,0 1-1,0 0 1,0 0-1,1 0 1,-1 0-1,0 0 1,1 0 0,-1 0-1,1 0 1,-1 0-1,1 0 1,-1 0-1,1 1 1,-1 1 0,0 3-32,1 1 0,-1 1 1,1-1-1,2 12 0,-1 1 79,-1-18-52,0 0 0,0 0 0,0 0 0,1 0 0,-1 0 0,0 0 0,1 0 0,0 0 0,-1 0 0,1 0 0,0 0 0,0 0 0,0 0 0,1 0 0,-1-1 0,0 1 0,1 0 0,1 1 0,0-1-43,0 1 0,0-2 0,1 1 0,-1 0 0,0-1 1,1 1-1,-1-1 0,1 0 0,6 1 0,5 0-322,0-1 0,-1 0 0,1-2 0,20-2 0,-28 2 162,0-1 0,0 0 0,0 0 0,-1-1 0,1 0-1,0 0 1,-1-1 0,0 0 0,0 0 0,0 0 0,0-1 0,-1 0 0,0 0 0,0 0 0,0-1 0,5-6-1,8-14-1502,-2 0-1,20-39 0,-6-1-4239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2.6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10242,'0'0'7026,"89"204"-6154,-61-116-384,4 7-24,-8 6-88,-1 3-32,-9-7-104,0-2-144,0-10-96,-5-13-264,0-12-688,1-13-544,-10-18-761,0-11-2448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3.0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0 114 10418,'0'0'6666,"284"-47"-5986,-181 31-264,-6 0-192,-8 4-200,-5-1-24,-10 7-456,-9 3-384,5 3-793,-19 6-2184,-14 13-912</inkml:trace>
  <inkml:trace contextRef="#ctx0" brushRef="#br0" timeOffset="1">1127 734 9194,'0'0'6377,"46"155"-9625,-46-140-1473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3.4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8674,'0'0'6553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3.8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575 104 6737,'0'0'7290,"-32"-17"-7202,-103-50 61,129 64-116,0 0-1,-1 0 0,1 1 0,-1 0 0,1 0 1,-1 0-1,0 1 0,0 0 0,0 1 1,0-1-1,0 1 0,0 1 0,-12 1 0,4 0 43,1 1-39,1 0 0,0 1 0,0 0 0,0 1 1,0 0-1,1 1 0,0 1 0,0 0 0,0 0 0,-14 13 1,14-9 33,-1 0 0,1 1 1,1 0-1,0 1 0,1 0 1,0 0-1,1 1 0,-9 18 1,13-19-2,0 0 0,1 0 1,0 0-1,1 0 0,1 0 1,0 1-1,0 0 1,1-1-1,1 1 0,1-1 1,2 20-1,-2-31-56,0 0 1,-1 0-1,1 0 1,0 0-1,0 0 1,0 0-1,0 0 1,1-1-1,-1 1 1,0 0-1,1-1 0,-1 1 1,1-1-1,0 0 1,-1 1-1,1-1 1,0 0-1,0 0 1,0 0-1,0 0 1,0-1-1,0 1 1,0 0-1,0-1 1,4 1-1,6 1 41,0-1 1,0 0-1,18-2 0,-13 1 2,-9-1-58,0 0-1,0 0 1,-1-1 0,1 0 0,0-1 0,-1 0 0,1 0 0,-1 0 0,0-1-1,0 0 1,-1-1 0,1 1 0,-1-1 0,0 0 0,6-7 0,12-13-253,-1-1 0,22-32 0,-34 42-347,0 0 0,-1-1-1,8-20 1,6-26-5278,-14 30-836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4.2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0 0 992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4.6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0 511 992,'45'-71'6784,"-32"59"-5059,-3 13-772,8 11-64,1 0 0,-2 2 0,0 0 0,0 0 0,24 30 0,-38-40-798,21 22 582,-1 0-1,-2 2 0,-1 1 0,31 58 0,-51-87-670,0 0 0,0 1-1,0-1 1,0 0 0,0 0 0,1 0-1,-1 0 1,0 0 0,0 1 0,0-1-1,0 0 1,0 0 0,0 0 0,0 0-1,0 0 1,0 0 0,1 1 0,-1-1-1,0 0 1,0 0 0,0 0-1,0 0 1,0 0 0,1 0 0,-1 0-1,0 0 1,0 0 0,0 0 0,0 0-1,1 0 1,-1 0 0,0 0 0,0 0-1,0 0 1,0 0 0,0 0 0,1 0-1,-1 0 1,0 0 0,0 0 0,0 0-1,0 0 1,1 0 0,-1 0 0,0 0-1,0 0 1,0 0 0,0-1 0,8-10-51,9-34-211,1-1 191,-11 33 17,1-1-1,0 1 1,1 0 0,1 1 0,0 0-1,21-20 1,-28 29 59,0 0 1,0 1-1,0-1 0,0 1 0,1 0 1,-1 0-1,1 0 0,0 0 1,-1 1-1,1-1 0,0 1 1,0 0-1,0 0 0,0 1 0,0-1 1,0 1-1,0 0 0,0 0 1,0 0-1,0 0 0,0 1 0,0 0 1,0-1-1,0 1 0,0 1 1,0-1-1,-1 1 0,1-1 1,0 1-1,-1 0 0,1 1 0,3 2 1,15 14 377,-1 2 0,33 42 0,19 18 113,-69-77-499,1-1-1,-1 1 0,1-1 0,-1 0 0,1 0 0,0-1 1,0 1-1,0-1 0,0 0 0,6 1 0,-7-2-8,-1-1 0,0 1 0,1-1 0,-1 0 0,0 0 0,1 0 0,-1 0-1,0-1 1,1 1 0,-1-1 0,0 0 0,0 0 0,1 0 0,-1-1 0,0 1 0,0-1 0,0 1-1,4-4 1,9-11 41,0 0-1,-1-1 1,-1 0-1,21-33 1,-34 48-29,46-71-519,70-144 0,-36 13-3297,-53 92-2955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07.9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7786,'3'6'4353,"-3"2"-3729,4 9-528,5 5 288,6 6 256,4 3-320,3 0-176,3-3-72,-3 0-24,0 0-48,-4-5-48,-2-9-288,-7 0-440,7-12-512,-10-2-609,3-11-239,26-48-2313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1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1880,'0'0'11365,"18"3"-11250,270-3 2462,-284 0-2573,2 0-2,0 0 0,1 0 0,-1 1 0,9 1 1,-14-1-3,0-1 1,0 0 0,0 1-1,1-1 1,-1 1-1,0-1 1,0 1 0,0-1-1,0 1 1,0 0 0,0-1-1,-1 1 1,1 0 0,0 0-1,0 0 1,0 0-1,-1-1 1,1 1 0,0 0-1,-1 0 1,1 1 0,-1-1-1,1 0 1,-1 0 0,0 0-1,1 0 1,-1 0 0,0 0-1,0 1 1,0 0-1,0 13 42,1-9-28,-1-1 0,0 1 0,0-1 0,0 1 0,-1-1 0,0 1 0,0-1-1,0 0 1,-1 1 0,1-1 0,-1 0 0,-4 6 0,-16 18-15,-1-1 0,-1-1 0,-31 25 0,25-23 14,4-6-1,18-17-10,0 1-1,1 0 1,0 0-1,0 0 1,0 1 0,-9 15-1,15-22-10,1 0 1,-1 0-1,1 0 0,0 0 0,-1 0 1,1 0-1,0 0 0,-1 0 0,1 0 1,0 0-1,0 0 0,0 0 0,0 1 0,0-1 1,0 0-1,0 0 0,1 0 0,-1 0 1,0 0-1,0 0 0,1 0 0,-1 0 1,1 0-1,-1 0 0,1 0 0,-1 0 1,1 0-1,0 0 0,-1-1 0,1 1 1,0 0-1,0 0 0,0-1 0,-1 1 0,1 0 1,0-1-1,0 1 0,1 0 0,5 2 16,-1-1 0,1 1 1,0-1-1,12 2 0,-10-3-28,40 7-247,1-2 0,65-1-1,-41-3-2501,-67-2 1882,0 0 0,-1 1 0,1 0 0,5 2 0,-9 1-3131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1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8530,'0'0'3778,"18"0"-3363,131 0 358,1 0-1237,-145-1-71,0 1-1,0-1 1,0 0-1,0 0 1,0 0-1,0 0 0,0-1 1,5-3-1,-1 0-3283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2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7274,'0'0'3068,"16"0"-2640,103 0 749,-72-1-757,-23 0-1588,47 3-1,-71-2 1026,1 0 1,-1 0-1,1 1 0,-1-1 0,1 0 1,-1 0-1,1 0 0,-1 0 0,1 1 1,-1-1-1,1 0 0,-1 0 0,0 1 1,1-1-1,-1 0 0,0 1 1,1-1-1,-1 0 0,0 1 0,1-1 1,-1 1-1,0-1 0,1 1 0,-1-1 1,0 1-1,0-1 0,0 0 0,1 2 1,-1 5-4605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 7466,'0'0'2907,"21"0"-2620,66-2-75,-60 1 100,28-6 1,-11 2 13,-9 2-307,5 0-1230,-15 2-2341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5.5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9634,'0'0'1516,"7"24"-1362,26 80-54,1-16 106,-13-33 92,55 139 1684,-65-172-1755,15 25 0,-22-39-197,1-1 1,0-1 0,1 1 0,-1-1 0,1 0 0,0 0 0,8 5 0,7-3 311,-21-8-290,1 0 0,-1 1 1,1-1-1,-1 0 0,0 0 1,1 0-1,-1 0 0,1 0 0,-1 0 1,1 0-1,-1 0 0,1 0 1,-1 0-1,0 0 0,1 0 0,-1 0 1,1 0-1,-1 0 0,1 0 1,-1 0-1,1-1 0,-1 1 0,0 0 1,1 0-1,-1 0 0,0-1 0,1 1 1,-1 0-1,0-1 0,1 1 1,-1 0-1,0-1 0,1 1 0,-1 0 1,0-1-1,0 1 0,1-1 1,-1 1-1,0 0 0,0-1 0,0 1 1,0-1-1,1-8 73,1 1-1,-1 0 1,1 0-1,0 1 1,1-1 0,0 0-1,4-8 1,8-21 10,5-23-15,2 2-1,32-60 0,70-105-50,-105 201-787,-6 8-3441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6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7586,'0'0'4241,"22"23"-3452,70 76 30,-62-65-54,-1 1 0,25 44 0,-25-36-261,-18-26-316,87 120 917,-75-107-968,2-1 1,39 36 0,-62-64-129,2 3-7,0-1 1,0 0-1,0 0 1,6 4-1,-9-7 13,0 1-1,0-1 1,0 0-1,-1 1 1,1-1 0,0 0-1,0 0 1,0 1-1,0-1 1,0 0-1,0 0 1,0 0 0,0 0-1,0 0 1,-1 0-1,1 0 1,0-1 0,0 1-1,0 0 1,0 0-1,0-1 1,0 1 0,0-1-1,-1 1 1,1 0-1,0-1 1,0 0 0,-1 1-1,1-1 1,0 1-1,0-2 1,12-17 267,-1 0-1,0-1 1,-2-1-1,9-24 1,-5 14-155,35-108 513,-14 36-180,-21 65-467,-5 11-207,1 2-1,19-33 0,-26 53-57,0 1-1557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6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1 129 9194,'0'0'3002,"8"0"-2949,28-1 445,-30 0-273,-1 0 1,0-1-1,0 1 1,0-1-1,0 0 1,-1-1-1,1 1 1,0-1-1,-1 0 1,0 0-1,0 0 1,0-1-1,7-6 1,-7 6-145,7-7 107,-1-1 0,18-26 0,-12 16 143,-15 21 430,-1 208-692,0-163-3359,0 0-3355,0-37 462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7.2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0 2961,'0'0'6581,"-3"23"-6048,-9 79 94,9-68 321,2 68 0,2-77-546,0-10-249,1 1 0,1-1 0,0 1 1,0-1-1,2 0 0,0 0 0,1-1 0,13 25 0,-9-21-787,2 0 1,0-1-1,1-1 0,1 0 0,30 27 1,-22-23-1839,-7-4-1319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7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0 7634,'0'0'4914,"12"23"-4246,37 73 255,-46-90-787,0-1 0,-1 1 0,0 0 0,0-1 0,-1 1 0,0 0 0,0 0 0,0 0 0,0 0 0,-1 0 0,-1 11 0,0 1 228,1-2-65,1 5-22,-1 0 0,-2 0 1,0 0-1,-7 29 0,-4-5-262,-28 64 0,4-37-1673,25-52-834,-22 25 1,8-15-3709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0.9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6369,'0'0'3754,"7"2"-3155,15 8 459,-1 0-1,0 1 0,22 16 0,121 93-97,3 1-307,-116-85-1892,-41-32-272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08.3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34 160 5321,'2'0'4854,"10"-3"-4260,1-1-280,-1 0 0,1-1 0,-1-1-1,16-9 1,-23 12-262,-1 0-1,1 1 1,-1-2 0,0 1-1,0 0 1,0-1-1,0 0 1,-1 0-1,1 0 1,-1 0-1,0-1 1,0 1 0,4-10-1,-7 12-36,1 0 1,-1 0-1,0 0 0,0-1 0,0 1 0,0 0 1,0 0-1,0 0 0,0 0 0,-1 0 0,1 0 0,-1 0 1,0 0-1,1 0 0,-1 0 0,0 0 0,0 0 1,0 0-1,0 1 0,-1-1 0,1 0 0,0 1 1,-1-1-1,1 1 0,-1-1 0,1 1 0,-1 0 1,0 0-1,0-1 0,0 1 0,1 0 0,-1 1 1,0-1-1,0 0 0,0 1 0,0-1 0,0 1 1,-1-1-1,1 1 0,0 0 0,0 0 0,0 0 1,0 0-1,0 0 0,0 1 0,0-1 0,0 1 1,0-1-1,0 1 0,0 0 0,0-1 0,-2 3 1,-5 2-33,1 1 1,0 0-1,0 0 1,1 1-1,0 0 1,0 1-1,0 0 1,1 0-1,0 0 1,1 0-1,0 1 1,0 0 0,1 0-1,0 0 1,1 1-1,0 0 1,0-1-1,1 1 1,0 0-1,1 0 1,0 0-1,0 10 1,1-8 49,1-1 0,0 1 0,0-1 0,1 1 0,1-1-1,0 0 1,0 0 0,1 0 0,7 13 0,-9-20-34,-1-1 0,1 1-1,0-1 1,1 1 0,-1-1 0,0 0-1,1 0 1,0 0 0,0 0 0,0 0-1,0-1 1,0 1 0,0-1 0,1 0-1,-1 0 1,1 0 0,0 0 0,0-1 0,-1 1-1,1-1 1,0 0 0,0 0 0,0-1-1,0 1 1,0-1 0,0 0 0,0 0-1,0 0 1,0 0 0,5-2 0,-5 1-101,-1 0 1,1 0 0,0-1 0,-1 0 0,0 1 0,1-1 0,-1-1-1,0 1 1,0 0 0,0-1 0,0 1 0,0-1 0,-1 0 0,1 0-1,1-3 1,33-63-3391,-6-7-486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1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416 0 4841,'0'0'9567,"-9"9"-9376,-153 136 2482,135-122-2332,-91 86 754,104-94-1048,0 1 1,1 0-1,1 1 0,0 1 1,-14 28-1,24-42-186,1 1 1,0-1-1,-1 0 0,2 0 0,-1 0 1,0 6-1,0 13-8511,1-19 5726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4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1 423 9498,'0'0'2111,"24"-4"-1827,79-17 80,-91 18-109,0 0-1,-1 0 1,1-2 0,-1 1-1,0-1 1,0-1-1,0 0 1,-1 0-1,0-1 1,15-14 0,-15 13-162,4-2-6,-2 0-1,0-1 1,0 0-1,-1-1 1,0 0-1,-1-1 1,13-22-1,-20 27-64,-2 0 0,1 0 0,-1-1 0,0 1-1,-1-1 1,0 1 0,0-1 0,-3-15-1,2 20-43,0 0 0,0 1 0,0-1 0,-1 0 0,0 1 0,1-1 0,-1 1 0,-1-1 0,1 1 0,0 0 0,-1 0 0,1 0 0,-1 0 0,0 1 0,0-1 0,0 1 0,-7-4 0,-7-5-57,-1 2 0,-23-10 0,24 11 102,14 7-27,1 0-1,-1 0 1,0 0 0,0 0 0,1 0 0,-1 1 0,0-1 0,0 1 0,0-1 0,0 1 0,0 0 0,0 1 0,1-1-1,-1 0 1,0 1 0,0-1 0,0 1 0,-3 2 0,2-2-7,1 1 0,0 0 0,0 1 0,0-1 0,0 1-1,1-1 1,-1 1 0,1 0 0,-1 0 0,1 0 0,0 0 0,-3 5 0,0 4 23,0 0 1,1 0-1,0 0 1,1 1 0,0-1-1,1 1 1,-1 15-1,2-11 13,-2 29 60,5 81 1,1-112-61,1-1 0,0 1-1,0-1 1,14 27 0,5 18 42,-17-43-44,1 1 0,11 18-1,4 10 61,-20-41-68,0 1 0,-1-1-1,0 1 1,0-1 0,1 10 0,-2-14-13,0 0-1,0 0 1,0 0 0,1 0-1,-1 0 1,0 0 0,0 0-1,0-1 1,1 1-1,-1 0 1,0 0 0,0 0-1,0 0 1,0 0 0,1 0-1,-1-1 1,0 1 0,0 0-1,0 0 1,0 0 0,0-1-1,0 1 1,1 0-1,-1 0 1,0 0 0,0-1-1,0 1 1,0 0 0,0 0-1,0 0 1,0-1 0,0 1-1,0 0 1,0 0 0,0 0-1,0-1 1,0 1-1,0 0 1,0-9-20,0 0 0,0 0 0,1 1 0,1-1 0,0 0 0,0 1 0,0-1 0,1 1 0,0 0 0,1 0-1,0 0 1,7-11 0,4-1-42,1 1-1,1 0 0,23-20 0,6-7-8,-43 43 37,0 0 0,0 0 0,1 0 0,-1 0 0,1 1-1,0-1 1,0 1 0,0 0 0,0 0 0,0 1 0,0-1 0,0 1-1,0 0 1,1 0 0,-1 0 0,0 1 0,1-1 0,6 1 0,-10 1 39,1-1 1,-1 0-1,0 1 1,0-1 0,0 1-1,0 0 1,0-1-1,0 1 1,0 0 0,0 0-1,0 0 1,0 0 0,0-1-1,0 1 1,0 0-1,-1 1 1,2 0 0,14 26 167,-10-18-119,37 80 221,-17-34-225,-25-54-83,0 0 1,0 0-1,0 0 1,0-1-1,0 1 1,1 0-1,-1-1 1,1 1-1,2 1 1,4 3-3175,-3-2-469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5.4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8906,'0'0'2036,"13"4"-1886,0 0-1,14 3 228,43 8 0,-42-8-2177,-27-7 1631,0 1 1,0 0-1,0-1 1,0 1-1,0 0 1,0 0-1,0 0 1,0 0-1,0 0 1,0 0-1,-1 0 1,1 0-1,0 0 1,-1 0-1,1 0 1,0 1-1,-1-1 1,0 0-1,1 0 1,-1 2-1,1 8-4367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5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4297,'0'0'7177,"143"0"-7049,-114-6 49,-5 3 87,-7 3-48,3 0-104,-3 0-112,-1 0 0,0 0-528,1 0-737,-5 0-871,-4 0-3761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7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130 302 4865,'0'0'5905,"38"0"-5510,121 7 25,-149-6-336,1 0 0,-1 0 1,0 1-1,11 4 0,-18-5-14,1 1-1,-1 0 1,0-1 0,0 1 0,0 1-1,5 3 1,4 3 155,-4-3-83,0 0 0,-1 1 0,1-1 1,-1 2-1,0-1 0,-1 1 0,0 0 1,10 17-1,-13-18-72,0-1 1,-1 1 0,1 1-1,-1-1 1,0 0-1,-1 1 1,0-1 0,0 1-1,-1-1 1,0 1-1,0-1 1,-2 13 0,1-16-39,-1 0 0,1 0 1,-1 0-1,0 0 0,0 0 1,0-1-1,0 1 0,-1-1 1,1 1-1,-1-1 0,0 0 1,0 0-1,0 0 0,-1-1 1,1 1-1,-1-1 0,1 1 1,-1-1-1,-6 2 0,-2 2 46,0-2-1,0 1 1,0-2 0,0 0-1,-20 3 1,7-3-14,1-2-1,-1 0 1,0-2 0,0 0 0,-28-6-1,37 3-95,1 1 0,-1-2-1,1-1 1,0 0-1,0 0 1,1-1-1,0-1 1,-26-20-1,37 26 17,1-1 0,-1 0 0,1 1 0,0-1-1,-1 0 1,1-1 0,1 1 0,-1 0 0,0-1-1,1 1 1,0-1 0,0 1 0,0-1 0,0 1-1,0-1 1,1 0 0,0 1 0,-1-1 0,2 0-1,-1 0 1,0 1 0,1-1 0,-1 0 0,1 1-1,0-1 1,2-4 0,3 0 21,1 1 0,0 0 1,0 0-1,0 1 0,1-1 0,0 2 0,0-1 0,10-4 0,-3 1-2,124-74 247,-68 43-110,82-61 0,-125 80-406,1 1 0,1 2 0,0 1 1,45-18-1,-37 21-3596,66-15 0,-82 25-817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0 9026,'0'0'3006,"-12"20"-3034,-36 65 231,35-61 523,2 1 0,-14 40 1,16-37-242,-4 12-33,3-1 0,1 2-1,-6 73 1,8 124-265,7-228-167,0 1-29,0 0-1,0 1 1,1-1 0,1 0-1,0 0 1,1 0 0,0 0-1,0 0 1,1-1 0,0 1-1,1-1 1,10 15 0,-13-23-149,0 0 0,0 0 1,0 0-1,1-1 1,-1 1-1,1 0 1,3 1-1,9 0-2785,-15-3 2686,1 0 0,-1 0 0,1 0 0,-1 0 0,1 0 0,-1 0-1,0-1 1,1 1 0,-1 0 0,1 0 0,-1-1 0,1 1 0,-1 0-1,0 0 1,1-1 0,-1 1 0,0 0 0,1-1 0,-1 1 0,0-1 0,1 1-1,-1 0 1,0-1 0,1 0 0,0-13-5875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0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5937,'0'0'5108,"24"0"-5016,10-1-43,1 0 111,39 3 0,-71-1-84,1-1-1,0 1 0,-1 0 0,1 0 0,-1 0 0,0 1 0,1-1 0,-1 1 0,0 0 0,0 0 0,0 0 0,0 0 0,0 1 0,0-1 0,-1 1 0,1-1 0,2 5 0,-2-3-26,0 0 0,-1 0 0,1 0 0,-1 1 0,0-1 0,0 0 0,-1 1 0,1 0 0,-1-1 0,0 1 0,0 0 0,0 7 0,-1-9-18,-3 49 464,2-48-465,0 0 0,0 0 0,-1 0 0,1 0 0,-1 0 0,0 0 0,0 0 0,0-1 0,-1 1 0,-2 3 0,-15 14 95,-1-1-1,-34 25 1,36-31-37,0 2-1,1 0 0,1 1 0,-17 20 1,33-35-72,0 0 0,0 1 0,0-1 0,0 1 0,1-1 0,-1 1 0,1-1 0,-1 1 0,1-1 0,0 1 0,0 2 0,0-3-1,0-1 0,0 1 1,0-1-1,0 0 0,0 1 0,0-1 1,1 1-1,-1-1 0,0 0 1,1 1-1,-1-1 0,1 0 0,0 0 1,-1 1-1,1-1 0,0 0 0,0 0 1,0 0-1,0 0 0,0 0 0,1 1 1,10 3 62,0 0 1,1-1 0,-1-1-1,1 0 1,0-1 0,15 1 0,83 0-34,-74-4-221,-33 2 38,1-2 1,-1 1 0,0 0 0,1-1-1,-1 0 1,0 0 0,5-1-1,-7 1-161,0 0 1,-1 0-1,1 0 0,0 0 0,-1-1 0,1 1 0,0 0 1,-1-1-1,0 1 0,1-1 0,-1 1 0,0-1 0,0 0 1,0 0-1,0 1 0,1-4 0,0-4-3454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0.5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4761,'0'0'6177,"229"-9"-6113,-205 7 32,-3 2-88,-1 0-8,-8 0-104,9 0-568,-9 0-552,0 0-1337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1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0 9634,'0'0'2785,"16"26"-2072,51 83-246,-56-88-199,0-1 0,-2 1-1,0 1 1,-1 0 0,-1 0 0,-2 0 0,5 31-1,-6-4 905,-3 95-1,-3-55-752,2-58-340,-2 0 1,0 0-1,-2-1 1,-1 1-1,-15 46 1,14-58-423,-1-1 0,0 0 0,-14 23 0,17-34 79,-1-1-1,1-1 1,-1 1-1,0-1 0,0 0 1,0 0-1,-1 0 0,0-1 1,0 1-1,0-1 1,-1-1-1,-7 4 0,-22 6-4997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3.8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315 13 4729,'0'0'7730,"-8"-2"-7604,5 2-179,-65-7 1298,61 7-1025,0-1 0,0 1 0,0 1 0,0 0 0,0 0 0,0 0 0,0 1 0,-12 4 0,8 0-198,0 0 0,0 1 0,1 0 1,0 1-1,1 0 0,0 0 0,0 1 0,1 0 1,0 1-1,0 0 0,1 0 0,0 0 0,1 1 1,1 0-1,-1 1 0,2-1 0,-1 1 0,2 0 1,0 0-1,0 0 0,1 0 0,-1 19 0,2-15 14,0 49 113,1-58-124,0-1 0,1 0 0,0 0 0,1 1 1,0-1-1,-1 0 0,7 11 0,-3-8-14,0 0 0,1-1-1,0 0 1,1 0 0,0 0 0,0-1 0,1 0 0,-1-1 0,1 1-1,1-1 1,-1-1 0,1 0 0,0 0 0,1-1 0,-1 0 0,1 0-1,-1-1 1,1 0 0,0-1 0,20 2 0,-19-3 38,11 0 86,33-1-1,-49-1-103,0 1 0,1-2 0,-1 1 0,0 0 0,0-1 0,0 0 0,0-1 0,0 1 0,9-7 0,-5 2 26,0-1-1,0 0 0,-1 0 1,-1-1-1,1 0 1,-1-1-1,-1 0 1,0 0-1,0 0 1,-1-1-1,6-14 1,-6 9-3,0-1 1,-2 0 0,1 0-1,-2 0 1,0-1 0,-1 1-1,-1-24 1,-1 35-44,0-14 62,-4-38 1,3 51-56,-1 0 1,0-1-1,0 1 1,-1 0-1,1 1 1,-2-1-1,1 0 1,-7-9-1,7 12-75,0-1 0,0 1-1,0 0 1,0 0 0,-1 0-1,1 0 1,-1 1 0,0-1 0,0 1-1,-1 0 1,1 0 0,-1 1 0,1-1-1,-1 1 1,0 0 0,0 0-1,-9-2 1,-65 3-4128,36 4-521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1609 3145,'0'0'7585,"1"-16"-6579,8-38-942,1 0 1,3 2 0,2 0-1,18-49 1,-10 32 151,22-99 0,-23 47 29,-5-1 1,-4-1 0,-3 0-1,-3-156 1,-8 279-238,1-1-1,0 1 1,0-1 0,0 1 0,0-1 0,0 1-1,0-2 1,-1 2 0,1-1 0,0 1-1,-1-1 1,1 1 0,-1 0 0,1-1 0,-1 1-1,1 0 1,-1-1 0,1 1 0,-1 0-1,1-1 1,0 1 0,0 0 0,-1 0 0,1 0-1,-1 0 1,0-1 0,1 1 0,-1 0-1,1 0 1,-1 0 0,0 1 0,-30 0 34,-36 16-85,66-17 48,-126 35-39,127-35 35,0 0 0,0 0 0,0 0 0,0 0 1,0 0-1,0 0 0,1-1 0,-1 1 0,0 0 0,0 0 1,0 0-1,0 0 0,0-1 0,1 1 0,-1 0 0,0 0 1,0 0-1,0-1 0,0 1 0,0 0 0,0 0 0,0 0 1,0-1-1,0 1 0,0 0 0,0 0 0,0 0 1,0-1-1,0 1 0,0 0 0,0 0 0,0 0 0,0-1 1,0 1-1,0 0 0,0 0 0,0 0 0,-1-2 0,1 2 1,0 0-1,0 0 0,0 0 0,0 0 0,0-1 1,-1 1-1,1 0 0,0 0 0,0 0 0,0 0 0,0 0 1,0 0-1,0-1 0,0 1 0,0 0 0,0 0 0,-1 0 1,1 0-1,0 0 0,0 0 0,0 0 0,-1 0 0,1 0 1,0 0-1,0 0 0,0 0 0,-1 0 0,13-22-3,-10 20 7,41-65 11,54-62-1,-41 55-6,-55 72-3,-1 2-1,0-1 1,1 0-1,-1 0 1,0 1 0,0-1-1,1 1 1,-1-1-1,1 0 1,0 1 0,-1-2-1,1 2 1,0-1-1,-1 1 1,1 0-1,-1-1 1,0 1 0,1 0-1,0-1 1,0 1-1,0 0 1,-1 0 0,1 0-1,0 0 1,-1 0-1,1 0 1,-1 0 0,1 0-1,0 0 1,0 0-1,0 0 1,-1 0 0,0 1-1,1-1 1,0 0-1,0 1 1,0 0-1,10 35 384,-2-3-385,-6-25-74,-1-1 0,2 0 0,0-1-1,0 1 1,0 0 0,0 0-1,1-1 1,-1-1 0,2 1-1,-1-1 1,0-1 0,8 7-1,3-1-1003,1 0-1,33 12 1,-37-18 179,1 2 0,-2 0 1,1 1-1,0-1 0,-1 4 0,17 12 1,-10 6-2866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08.67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10546,'4'69'1916,"16"95"-1,-3-36-662,-4 46 187,-10-93-1290,5-1 0,18 87 0,-25-161-293,16 50-1003,2-26-3005,-19-30 4083,0 0 0,0 0 0,0 0 0,1 1-1,-1-1 1,0 0 0,0 0 0,0 0 0,1 0 0,-1 0 0,0 0 0,0 0 0,0 1 0,1-1-1,-1 0 1,0 0 0,0 0 0,1 0 0,-1 0 0,0 0 0,0 0 0,1 0 0,-1 0 0,0 0-1,0-1 1,1 1 0,-1 0 0,0 0 0,0 0 0,0 0 0,1 0 0,-1 0 0,0 0 0,0-1-1,0 1 1,1 0 0,-1 0 0,0 0 0,0 0 0,0-1 0,0 1 0,0 0 0,1 0 0,-1 0-1,0-1 1,0 1 0,19-28-4746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5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6481,'0'0'5105,"16"0"-4887,107 0 583,-95-1-637,29-6-1,23 0-5596,-67 7 463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5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7906,'0'0'5441,"210"2"-5073,-176-2-8,-9 0-8,1 0-152,-7 0-120,-1-2-80,1-1-248,3-2-784,-4 0-1121,-7 0-2192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6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6425,'0'0'4963,"9"27"-4458,26 88 173,-32-106-498,-1 1-1,1-1 1,-2 1 0,1 0 0,-1 0 0,-1 12-1,0-2 195,2 26 206,1-1 0,3 0-1,12 48 1,-14-77-489,-4-11-67,1-1 1,1 1-1,-1 0 1,0 0-1,1-1 1,0 1 0,0-1-1,1 1 1,5 7-1,-8-11-11,1-1-1,-1 0 0,1 1 1,-1-1-1,1 0 0,-1 1 1,1-1-1,-1 0 0,1 0 1,-1 1-1,1-1 0,-1 0 1,1 0-1,0 0 0,-1 0 1,1 0-1,-1 0 0,1 0 1,0 0-1,-1 0 1,1 0-1,-1 0 0,1 0 1,0 0-1,-1-1 0,1 1 1,-1 0-1,1 0 0,-1-1 1,1 1-1,-1 0 0,1-1 1,-1 1-1,1-1 0,15-16 245,-13 14-226,65-78 1045,58-74-782,13-61-723,-117 178-472,-17 25-689,-5 4-2536,0 9 3502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7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63 6553,'0'0'5145,"17"26"-4788,53 83 144,64 97 3479,-82-134-3373,-44-63-547,-1-1 1,2 0-1,-1 0 0,1-1 1,16 11-1,-23-17-28,0 0-1,0 1 0,0-1 1,1 0-1,-1 0 1,0-1-1,1 1 1,-1 0-1,1-1 1,3 1-1,-5-1-11,0 0 1,0-1-1,0 1 0,-1 0 0,1-1 0,0 1 1,0 0-1,0-1 0,0 1 0,0-1 1,-1 1-1,1-1 0,0 1 0,0-1 0,-1 0 1,1 1-1,0-1 0,-1 0 0,1 0 1,-1 0-1,1 1 0,-1-1 0,0 0 0,1 0 1,-1 0-1,0 0 0,1-2 0,25-80 559,-5-1 0,14-100 0,-32 158-422,1-6-63,1 0 0,12-36-1,-10 55-1346,-6 13 964,0-1 0,-1 1 0,1 0 0,-1 0 0,1-1 1,0 1-1,-1 0 0,1 0 0,0 0 0,-1 0 0,1 0 0,0 0 0,0 0 0,-1 0 0,1 0 0,0 0 0,-1 0 1,2 0-1,2 4-4123,-4 4-1097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7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7330,'0'0'5105,"14"0"-4785,93 0 1592,-88-1-1363,20 0-60,-37 1-456,0 1 0,-1-1-1,1 0 1,0 0 0,0 1-1,-1-1 1,1 1 0,0 0-1,-1 0 1,1-1 0,0 1-1,-1 0 1,1 0 0,-1 0-1,0 0 1,3 3 0,-3 0 32,0 0-1,-1 0 1,1 0 0,-1 0 0,0 0-1,0 0 1,-1 0 0,1 0-1,-1 0 1,-1 4 0,-1 0 39,0-1 0,-1 1-1,0-1 1,-1 0 0,-8 10 0,-11 18 130,19-27-216,1 1-1,0-1 0,0 1 0,1 0 0,1 0 0,-1 0 0,1 1 0,1-1 0,0 1 0,0 14 1,1-23-24,0 0 0,0 0 1,1 0-1,-1-1 1,0 1-1,0 0 1,1 0-1,-1-1 1,1 1-1,-1 0 1,1-1-1,-1 1 0,1 0 1,-1-1-1,1 1 1,0-1-1,-1 1 1,1-1-1,0 1 1,-1-1-1,1 0 0,0 1 1,0-1-1,-1 0 1,1 1-1,0-1 1,0 0-1,0 0 1,-1 0-1,2 0 1,29 2-403,-28-2 313,14 1-357,26-1-1142,-41 0 1278,0-1-1,0 1 1,0 0-1,0-1 1,0 1 0,0-1-1,0 0 1,0 1-1,0-1 1,0 0-1,-1 0 1,1 0-1,0-1 1,-1 1-1,1 0 1,1-3-1,3-8-4944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8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0 728,'0'0'11856,"-6"19"-11411,-20 63 276,16-46-101,2 0 1,1 0 0,2 1-1,2 0 1,2 63 0,1-99-622,0 8-72,1 0-1,0 0 1,0 0 0,1 0 0,1 0-1,-1-1 1,2 1 0,-1-1-1,1 0 1,0 0 0,1 0-1,-1 0 1,2-1 0,9 12 0,-5-9-845,0 0 0,0-1 1,1 0-1,0-1 0,0 0 1,1-1-1,0 0 1,25 10-1,-6-7-4340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8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1 5921,'0'0'7818,"10"22"-7175,32 72-242,-33-72-102,0 0-1,-1 0 1,-1 1-1,-2 0 0,0 1 1,-1-1-1,-1 1 1,-2 0-1,-1 32 1,0-49-308,-1 0 0,0 0 1,-1 0-1,1 0 0,-1 0 0,-1-1 0,1 1 1,-1-1-1,0 1 0,-1-1 0,0 0 1,-6 8-1,-6 6-691,-37 35 1,52-54 675,-51 45-2640,0-6-2069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9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53 504 6513,'0'0'8540,"27"-12"-8064,83-38 17,-103 46-387,-1 1-1,1-1 1,0-1-1,11-9 1,-16 11-27,1 0 1,-1 1 0,0-1 0,0 0 0,0-1 0,2-4-1,-1 0 55,2-4 39,0 0-1,-1 0 0,0 0 1,-1-1-1,-1 1 0,2-23 1,-4-80 10,-1 93-163,1 13-10,-1 0-1,0 0 1,-1 0 0,0 1-1,-6-18 1,6 22 20,0 0-1,0-1 1,0 1-1,-1 0 1,1 0 0,-1 0-1,0 1 1,-1-1-1,1 1 1,0-1 0,-1 1-1,-7-5 1,9 7 12,0 0-1,-1 0 1,1 0 0,0 0 0,-1 0 0,1 0 0,-1 1 0,1-1 0,-1 1-1,0-1 1,1 1 0,-1 0 0,1 0 0,-1 0 0,0 1 0,1-1 0,-1 1-1,1-1 1,-5 3 0,3-2-65,0 1 0,0 0 0,1 1 1,-1-1-1,1 1 0,0-1 0,-1 1 0,1 0 0,0 0 0,1 1 0,-4 3 1,-8 15 12,1 1 0,1 1 0,1 0 0,1 1 1,1 0-1,1 0 0,-5 30 0,0 18 220,-5 97 0,14 125 266,5-183-235,-1-112-159,-1-8-131,0 0 1,1 1-1,1-1 1,-1 0-1,1 0 0,0 0 1,1 1-1,0-1 1,0 1-1,1-1 1,0 1-1,0 0 0,7-11 1,0 4-24,0 0 0,1 1 0,0 0 1,1 0-1,15-12 0,-24 23 63,9-9-55,1 1 0,17-12 0,-26 20 35,0-1-1,1 1 1,-1 0 0,1 0 0,-1 1 0,1-1 0,0 1 0,0 0-1,-1 1 1,1-1 0,0 1 0,7 0 0,-11 0 31,1 0 0,0 1 0,-1-1 0,1 1 0,-1-1 0,1 1 0,-1 0-1,0 0 1,1 0 0,-1-1 0,0 1 0,1 0 0,-1 1 0,0-1 0,0 0 0,2 2 0,15 26 112,-13-20-75,32 69 312,-28-58-261,0 1-1,1-1 1,1-1 0,26 35-1,-35-52-102,0 0 1,-1 0-1,1 0 0,0-1 0,0 1 0,0 0 0,1-1 0,-1 1 1,0-1-1,0 0 0,1 0 0,-1 0 0,1 0 0,-1 0 0,1 0 0,-1-1 1,1 1-1,0-1 0,-1 0 0,1 0 0,0 0 0,-1 0 0,1 0 1,0 0-1,-1-1 0,1 1 0,2-2 0,0 0-55,-1 0 0,1-1 1,-1 0-1,1 0 0,-1 0 0,0 0 0,-1-1 0,1 1 1,0-1-1,-1 0 0,0 0 0,0 0 0,0-1 1,2-4-1,15-28-850,-2-2 1,13-43-1,-10 2-3554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04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11242,'0'0'2345,"17"0"-2833,120 0 1197,101 3 4723,-345-3-5277,106 0-221,1 4-410,0 27 168,-1-9 275,1 0 1,1 0-1,1 0 0,0 0 0,8 27 0,3-11 43,44 153-11,-49-155 47,-1 0-1,-2 0 0,0 54 1,-4-66 27,0-15-3,-1 0 0,0-1 1,-3 18-1,3-24-49,-1 0-1,1-1 0,-1 1 0,0-1 0,0 1 0,0-1 0,0 0 1,0 1-1,0-1 0,0 0 0,0 0 0,-1 1 0,1-1 1,0 0-1,-1 0 0,1-1 0,-1 1 0,1 0 0,-1 0 0,1-1 1,-1 1-1,1-1 0,-3 1 0,-4 1 81,0 0 0,0-1 0,-13 0 1,-2 0-75,1 0 0,-1-2 1,0 0-1,0-2 1,1-1-1,-28-7 1,40 8-40,-49-19 72,52 19-49,1 0 0,0-1 0,-1 0 0,1 1 0,1-2 0,-8-5 0,12 9-40,0 0 0,0 0 0,0 0 0,0 0 0,0 0 0,1 0 0,-1-1-1,0 1 1,1 0 0,-1 0 0,1 0 0,-1-1 0,1 1 0,0 0 0,0-1 0,-1 1 0,1 0 0,0-1 0,0 1 0,0 0 0,0-1 0,1 1 0,-1 0 0,0 0-1,0-1 1,1 1 0,-1 0 0,1-1 0,-1 1 0,1 0 0,-1 0 0,1 0 0,0 0 0,1-2 0,2-1-80,0-1 1,0 1-1,1 0 0,-1 0 1,1 1-1,5-4 0,27-15-905,51-22-1,-4 10-5240,-61 25-461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06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4657,'0'0'10557,"6"0"-10914,48 5 720,42 6-660,-94-11-58,0 1 1,-1-1-1,1 1 0,-1-1 0,1 1 1,-1 0-1,1-1 0,-1 1 1,1 0-1,-1 0 0,1 0 0,-1 0 1,0 0-1,0 0 0,0 1 0,1-1 1,-1 0-1,1 2 0,-1 4-4779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09.0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0 374 11394,'4'5'2321,"-1"6"-1817,3 15-96,3 7 456,4 9-576,-1 6-288,4-3-168,-1-3-688,-5 0-728,-4-11-433,3-6 121,1-3 184,-7-8-705,3 0-103</inkml:trace>
  <inkml:trace contextRef="#ctx0" brushRef="#br0" timeOffset="1">78 18 7938,'-9'-6'6193,"6"3"-5393,-10-5-224,7 8-240,12 0-336,-6 2-344,7 4-1768,-4 5-1993,-19 20-3233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0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8738,'0'0'4393,"164"0"-4329,-140 0-64,-7 0-296,0 0-624,-6 0-1217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07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1 396 7962,'0'0'4353,"15"0"-3465,7 2-540,-2 0 347,39-2 0,-51-1-504,1-1 0,-1 1 0,0-1 1,-1-1-1,1 0 0,0 0 0,-1 0 1,0-1-1,1 0 0,-2-1 1,10-6-1,3-4 56,-1-1 1,25-29 0,-33 34-186,-1 0 0,0-1 1,-1 0-1,11-20 1,-15 23-48,-1 1 0,0-1-1,0 0 1,-1 0 0,0 0 0,0 0 0,-1 0 0,0-13 0,-1-62-219,0 83 209,0 0-1,0 0 1,0 0-1,0 0 1,0 0-1,0 0 1,0 0-1,-1 0 1,1 0-1,0 0 1,-1 0-1,1 0 1,-1 0-1,1 0 1,-1 0-1,0 0 1,1 0-1,-1 1 1,0-1-1,1 0 1,-1 0-1,-1 0 1,0 0-1,0 0 0,1 1 0,-1-1 1,1 1-1,-1-1 0,0 1 0,0 0 1,1 0-1,-1-1 0,0 1 1,1 0-1,-4 1 0,0 0-20,0 0 1,0 0-1,0 1 0,1-1 0,-1 1 1,1 0-1,-1 0 0,1 1 0,-5 3 1,-7 7 7,2 1 1,0 0-1,1 1 1,0 0 0,1 1-1,-10 20 1,14-24 74,1 2-1,1-1 1,0 1 0,1 0-1,1 1 1,0-1-1,1 1 1,-3 27 0,6-26-20,-1 0 12,0 0-1,4 30 1,-3-42-57,1 1 1,0-1-1,0 0 0,1 1 0,-1-1 1,1 0-1,0 0 0,0 0 1,1 0-1,-1 0 0,1-1 0,-1 1 1,1-1-1,6 6 0,0-2-88,-1-1 0,1 0 0,0-1 1,1 0-1,0 0 0,-1-1 0,1 0 0,1-1 0,16 4 0,-7-4-742,0-1 0,0 0 0,0-2 0,22-1-1,-32 0-620,0 0-1,16-5 0,11-8-5308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08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193 0 8042,'0'0'6061,"-3"3"-5857,-15 17 261,2 0 1,1 0-1,0 2 0,1 0 0,2 0 1,0 2-1,2-1 0,-9 26 1,5 0-193,2 0 1,-8 70 0,8 103 122,12-187-407,-1 14 145,3-1-1,8 54 1,-8-86-254,2-1-1,0 0 1,0-1 0,2 1 0,-1-1 0,2 0 0,0 0-1,1-1 1,0 0 0,19 23 0,31 20-2688,-33-33-108,-6-4-1666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10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293 81 8674,'0'0'6520,"0"-6"-6233,-1 3-197,1 0 0,-1 1 0,1-1 0,-1 0 0,0 0 0,0 1 0,0-1 0,0 1 0,-1-1 0,1 1 0,-1-1 0,1 1 0,-1 0 0,0 0 0,0 0 0,0 0 0,0 0 0,0 0 0,0 0 0,-1 1 0,1-1 0,-1 1 0,1 0 0,-1 0 0,1 0 0,-1 0 0,0 0 0,1 0 0,-7 0 0,-1-1 92,-1 1-1,0 0 1,0 1-1,1 1 1,-1-1-1,-11 3 1,15-1-216,0 0 1,0 0 0,0 1 0,0-1 0,0 2 0,1-1 0,-1 1-1,1 0 1,-10 8 0,10-6 13,0 0 0,0 0 1,0 0-1,1 1 0,0 0 0,1 0 0,0 0 0,0 0 1,0 1-1,1 0 0,0 0 0,-3 12 0,3-6 0,1 1 0,0-1 0,1 1 0,0 0 0,2-1-1,2 21 1,-3-32 13,1 0 0,-1 0 0,1-1 0,0 1 0,0 0 0,1 0 0,-1-1 0,0 1 0,1 0 0,-1-1 0,1 1 0,0-1 0,0 0 0,2 2 0,1 0-3,-1 0 0,1-1 0,0 1-1,0-1 1,0-1 0,10 5-1,-2-3 1,-1 0-1,0-1 1,1-1-1,0 0 1,-1 0-1,14-1 1,-21-1 37,0 0 0,0 0 0,0-1 0,0 1 0,-1-1-1,1-1 1,0 1 0,0-1 0,-1 1 0,1-1 0,-1 0 0,1-1 0,-1 1 0,0-1 0,0 0 0,0 0 0,-1 0 0,1-1 0,-1 1 0,1-1 0,3-5 0,-2 1 24,1 0 1,-1 0-1,0-1 0,-1 1 1,0-1-1,0 0 0,-1 0 1,0-1-1,3-16 0,-3-2-6,0 0-1,-3-29 1,0 51-41,1 1 9,-2-1 0,1 1-1,-1 0 1,1 0 0,-1-1 0,-1 1 0,1 0 0,-1 0 0,-4-9 0,5 12-18,-1-1 0,0 1 0,1 0 0,-1 0 0,0 0 0,0 0 1,0 0-1,-1 0 0,1 1 0,0-1 0,-1 1 0,1-1 0,-1 1 1,1 0-1,-1 0 0,1 0 0,-1 1 0,0-1 0,0 0 0,-5 0 1,-1 1-364,0 0 1,0 1 0,0 0-1,0 0 1,0 1 0,0 0-1,0 1 1,1 0 0,-1 0-1,1 1 1,0 0 0,0 0-1,-8 6 1,-35 21-5742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11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304 0 7218,'0'0'7529,"-20"30"-7585,-1-16 136,-6 5 120,-4-1-40,1 3-88,-1 0-64,0 0-8,4-3-160,-8 10-520,8-5-1032,3-4-2457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14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3 291 2617,'0'0'10074,"1"-8"-9721,5-177 1353,-6 141-1721,0 36 89,-1 1-1,0-1 1,0 0-1,0 1 1,-3-9 0,4 28 301,-1-5-451,0 1 0,1 0 1,1 8-1,2-6 81,1 0 0,0 0 0,0 0 0,1 0 0,0-1 0,1 1 0,0-1 0,1-1 0,0 1 0,0-1 1,1 0-1,-1-1 0,2 0 0,-1 0 0,17 9 0,-18-12-8,0-1 1,0 0-1,1-1 1,0 1-1,14 1 1,-19-3 0,0-1 0,-1 0 1,1 1-1,0-1 1,0 0-1,0-1 1,0 1-1,-1 0 1,1-1-1,0 1 0,0-1 1,-1 0-1,1 0 1,-1 0-1,1 0 1,-1-1-1,1 1 0,-1-1 1,4-2-1,1-5 106,-1-1 0,0 1 0,0-1 0,-1-1 0,0 1-1,-1-1 1,0 1 0,3-19 0,8-17-72,-11 38-153,0 11-55,2 12-114,-5-11 270,18 59-42,11 40 287,-22-51 286,-2-1 1,-2 99-1,-4-136-378,0-2 11,-1 0 1,0 0-1,-1 0 0,0 0 1,0 0-1,-8 18 0,9-27-71,0 1 1,-1-1-1,0 1 0,1-1 0,-1 0 0,-1 0 0,1 0 0,0 0 0,-1 0 0,1 0 1,-1 0-1,0-1 0,0 0 0,0 1 0,0-1 0,0 0 0,-1 0 0,1-1 0,0 1 0,-1-1 1,0 0-1,1 0 0,-1 0 0,-7 1 0,5-1-21,-1-1 1,0 0-1,0 0 0,0-1 1,0 1-1,-8-3 0,13 2-64,1 1 0,-1-1 0,0 0 0,0 0 0,1 0 0,-1 0 0,0 0 0,1 0 0,-1 0-1,1 0 1,0 0 0,-1-1 0,1 1 0,0-1 0,0 1 0,0-1 0,0 1 0,0-1 0,0 0 0,0 0 0,1 1 0,-1-1-1,1 0 1,-1 0 0,1 0 0,-1 1 0,1-4 0,0 0-34,-1 0 0,1 0-1,0 0 1,0 0 0,1 0 0,-1 0 0,1 0 0,0 0-1,1 0 1,-1 1 0,1-1 0,4-8 0,0 5-44,0-1-1,1 1 1,0 0 0,16-14 0,-8 8-219,1 0 0,1 1 0,23-13-1,-31 21-324,1 0 0,-1 1 0,13-4 0,-14 6-788,0 0-1,0 1 1,0-1 0,14 1-1,-10 1-4916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14.7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0 9778,'0'0'3131,"17"22"-2540,58 74-199,-51-64 166,-1 1 0,37 71 0,-51-82-98,0 0 1,-2 1-1,0-1 1,-2 1 0,4 39-1,-4 91 975,-5-112-1191,-1-5-125,-2-1 0,-1 1 0,-2-1 0,-2 0 0,-18 53-1,4-30-258,-3 0 1,-41 71-1,55-111-376,0 0 0,-2-1 0,0 0 0,-18 18 0,18-23-1451,0 0 0,-28 18 0,6-10-4221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246 540 6041,'0'0'8735,"0"-5"-7050,-1 3-1600,1 0 1,-1 1-1,1-1 1,-1 0-1,1 1 1,-1-1-1,0 1 1,0-1-1,0 1 0,0-1 1,0 1-1,-3-3 1,-20-18 72,10 10-80,5 3-63,-84-86 49,77 77-59,2 0 0,0-1 0,-17-32-1,28 43-4,-1 0 0,2-1 0,-1 1 0,1-1-1,1 1 1,-1-11 0,1 14-6,1 0 0,0 0 0,1-1 0,-1 1-1,1 0 1,0 0 0,1 0 0,-1 0 0,1 0 0,0 0 0,5-7 0,2 2-4,0 0 0,0 0 0,1 1 1,0 0-1,16-10 0,-8 7-220,1 1 0,34-16 1,-49 25-90,1 0 1,-1 0 0,1 0 0,0 1 0,0 0-1,0 0 1,0 0 0,0 0 0,5 0 0,-9 1 163,-1 1 1,1-1 0,-1 0-1,1 1 1,-1-1 0,1 0 0,-1 1-1,1-1 1,-1 0 0,1 1-1,-1-1 1,0 1 0,1-1-1,-1 1 1,0-1 0,1 1 0,-1-1-1,0 1 1,0-1 0,0 1-1,0-1 1,1 1 0,-1-1 0,0 1-1,0 0 1,0-1 0,0 1-1,0-1 1,0 1 0,-1 0-1,1 1-824,1 15-5880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40 8586,'0'0'3137,"189"-6"-3137,-142-5-265,17 1-679,-14 1-1056,-11 5-2497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176 94 6809,'0'0'6226,"-9"-16"-5955,-29-45 450,37 59-637,0 0 1,0 1-1,0-1 1,-1 1-1,1-1 1,0 1-1,-1-1 1,-3-1-1,-4 2 594,4 2-402,2 0-242,0-1 1,0 1 0,0 0 0,0-1 0,0 1-1,0 1 1,0-1 0,0 0 0,1 0 0,-1 1-1,1 0 1,-1-1 0,1 1 0,-1 0 0,1 0-1,0 0 1,0 0 0,0 0 0,1 1 0,-4 4-1,-3 5-79,1 0-1,-9 23 0,12-24 31,1 0 0,1 0 0,0 0 0,1 1 0,0-1 0,2 13 1,-1-17 5,0-6-9,0 1 0,0-1 1,1 0-1,-1 0 1,0 0-1,1 0 0,-1 0 1,1 0-1,0-1 0,-1 1 1,1 0-1,0 0 0,-1 0 1,1 0-1,0-1 0,0 1 1,0 0-1,0 0 0,0-1 1,0 1-1,0-1 0,0 1 1,0-1-1,0 1 0,1-1 1,-1 0-1,0 1 0,0-1 1,0 0-1,0 0 1,1 0-1,1 0 0,4 1-130,-1-1 0,1 0-1,-1 0 1,0 0 0,8-2-1,-9 1 27,0-1-1,0 1 0,-1-1 1,1 0-1,0 0 0,-1 0 0,1-1 1,-1 1-1,0-1 0,0 0 1,4-4-1,5-5-1194,19-22 0,-26 27 614,13-16-2219</inkml:trace>
  <inkml:trace contextRef="#ctx0" brushRef="#br0" timeOffset="1">176 94 9610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10.3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90 622 5401,'1'-2'191,"0"0"1,0 0-1,0 0 0,0 1 0,0-1 0,0 0 1,1 0-1,-1 1 0,1-1 0,-1 1 0,1 0 1,-1-1-1,1 1 0,0 0 0,2-2 0,10-8 104,-4 0-217,-1 0 0,0-1 0,-1-1 0,0 1 0,-1-1-1,-1-1 1,0 1 0,-1-1 0,0 0 0,-1 0 0,0 0 0,-1-1-1,-1 0 1,0 1 0,-1-1 0,-2-20 0,-1 7-72,-1-1-1,-2 1 1,-1 0-1,-1 0 1,-1 1-1,-1 0 1,-21-42-1,26 63 7,1 0-1,-1 0 0,0 0 0,-1 0 0,1 1 0,-1 0 1,0 0-1,0 0 0,-12-8 0,16 12 12,-1 0 0,1 1 0,-1-1 0,1 0 1,-1 0-1,1 1 0,-1-1 0,1 1 0,-1-1 0,0 1 0,1 0 0,-1 0 0,0-1 1,1 1-1,-1 0 0,0 1 0,1-1 0,-1 0 0,0 0 0,1 1 0,-1-1 0,1 1 1,-1-1-1,1 1 0,-1 0 0,1 0 0,-1-1 0,1 1 0,-1 0 0,1 0 0,0 1 0,0-1 1,0 0-1,-1 0 0,1 0 0,0 1 0,0-1 0,1 1 0,-1-1 0,0 1 0,0-1 1,1 1-1,-1-1 0,1 1 0,-1 0 0,1 1 0,-8 28 31,1 1-1,2-1 1,1 1-1,1 0 1,2 0-1,2 32 1,0-21 219,-1 75 638,5 0-1,34 204 0,-37-315-882,-1 0-15,0 0 0,1-1 1,-1 1-1,1 0 1,1-1-1,-1 1 0,1-1 1,0 0-1,1 0 1,5 7-1,2-46-796,-8 25 752,1 0 0,0 0 0,0 0 0,1 1 0,0-1 0,0 1 0,1 0-1,0 0 1,0 1 0,0 0 0,1 0 0,0 1 0,0-1 0,16-7 0,-22 13 7,1 0 1,0 1 0,0-1 0,0 1-1,-1-1 1,1 1 0,0 0-1,-1 0 1,1 0 0,-1 0 0,1 0-1,-1 0 1,1 0 0,-1 0 0,0 0-1,1 1 1,-1-1 0,0 1 0,1 1-1,24 32 366,-17-20-357,-5-8-72,0 0 1,1 0-1,-1-1 0,1 0 0,6 6 0,-9-10-315,0-1 0,0 1-1,0-1 1,0 0 0,0 0 0,0 1 0,0-1-1,0-1 1,0 1 0,1 0 0,-1-1-1,0 1 1,4 0 0,25-1-4468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0 116 9610,'121'-47'1432,"-96"41"-1092,-16 9-164,-9-2-174,18 12 550,0 1 1,20 23 0,-31-29-137,-1-1 0,0 1 0,0 0 0,-1 0 0,0 0 0,-1 1 0,6 17 0,-14-34-97,-1 0 0,0 0-1,-1 1 1,-10-11 0,-14-19-418,24 29 35,1 0-1,0 0 1,1-1 0,0 1-1,0-1 1,1 0 0,0 0-1,1 0 1,0 0 0,1 0-1,0-12 1,1 21 6,0-1 0,1 1-1,-1-1 1,0 0 0,1 1 0,-1-1-1,1 1 1,-1-1 0,1 1 0,-1-1-1,1 1 1,0-1 0,-1 1 0,1 0-1,0-1 1,-1 1 0,1 0 0,0-1-1,-1 1 1,1 0 0,0 0 0,0 0-1,-1-1 1,1 1 0,0 0 0,0 0-1,0 0 1,1 0 0,31-1-1678,-26 2 1136,-6-1 458,4-1-498,0 1 1,0 0-1,-1 1 0,1-1 0,0 1 1,-1 0-1,1 0 0,7 3 0,6 5-5896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24 7562,'0'0'6160,"9"18"-5239,42 88 537,-49-103-1369,-1 0 0,1 0 0,0 0 1,1 0-1,-1 0 0,0 0 0,1 0 0,0-1 1,5 5-1,-7-6-99,1 0 1,-1 0-1,0-1 1,1 1-1,-1 0 0,1-1 1,-1 1-1,0-1 1,1 1-1,0-1 1,-1 0-1,1 0 1,-1 1-1,1-1 0,-1 0 1,1 0-1,0 0 1,-1-1-1,1 1 1,-1 0-1,1 0 1,-1-1-1,1 1 0,-1-1 1,1 1-1,-1-1 1,1 1-1,1-3 1,10-6-138,0-1 1,-1 0-1,-1 0 1,0-1 0,-1-1-1,0 0 1,-1 0-1,8-14 1,-15 22-432,0 0-1,0-1 1,0 1 0,0-1-1,-1 1 1,0-1 0,0 1 0,0-1-1,-1 0 1,0-6 0,0-3-3290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0 25 4689</inkml:trace>
  <inkml:trace contextRef="#ctx0" brushRef="#br0" timeOffset="1">0 25 4689,'136'4'2298,"-132"-3"-2137,0-1 0,1 0 0,-1 1 0,0 0 0,0 0 0,6 2 0,-10-3-116,1 0 1,-1 1-1,1-1 0,0 0 0,-1 1 0,1-1 0,-1 1 0,1-1 0,-1 0 0,1 1 0,-1-1 0,0 1 0,1 0 1,-1-1-1,0 1 0,1-1 0,-1 2 0,4 4 454,134 140 5491,-138-145-5966,2 1 35,0-1 0,0 1 1,-1-1-1,1 1 0,0-1 1,1 1-1,-1-1 0,0 0 1,0 0-1,3 1 0,-5-2-59,1 0-1,-1 0 0,0 0 0,1 0 1,-1 0-1,0 0 0,0 0 0,1 0 1,-1 0-1,0 0 0,0 0 0,1 0 0,-1 0 1,0 0-1,0-1 0,1 1 0,-1 0 1,0 0-1,0 0 0,0 0 0,1 0 1,-1-1-1,0 1 0,0 0 0,0 0 0,0 0 1,1 0-1,-1-1 0,0 1 0,0 0 1,0 0-1,0-1 0,0 1 0,0 0 1,0 0-1,0 0 0,1-1 0,-1 1 0,0-1 1,0 0-6,7-22-139,-1 0-1,-1-1 1,-2 0-1,1-25 0,-4 31-689,1-12-1387,4 14-2466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 0 8066,'0'0'4398,"28"8"-3639,87 27 12,-109-33-635,1 1 0,0 0 1,10 5-1,-6 4 338,-6-5-250,-4-6-194,1 1 58,1 1-1,-1-1 0,1 1 0,-1 0 1,0 0-1,0 0 0,0 0 0,-1 0 0,1 0 1,-1 1-1,2 5 0,-3-9 116,-3 2 133,-12-1-340,0 0 1,-30-3-1,26 1-28,1 1 1,-27 1-1,40 0 16,1-1 0,-1 1 1,0 0-1,1 0 0,-1 0 0,1 1 0,0-1 1,-1 1-1,1 0 0,0 0 0,0 1 1,1-1-1,-1 1 0,-4 3 0,5-2 14,0 0 0,1 0 0,-1 0-1,1 0 1,0 1 0,1-1 0,-1 1-1,1-1 1,0 1 0,0-1 0,1 1 0,0 0-1,0-1 1,0 1 0,0 0 0,1-1-1,1 7 1,-2-10-3,1-1 0,-1 1-1,1 0 1,0 0 0,-1 0 0,1 0-1,0-1 1,-1 1 0,1 0 0,0 0-1,0-1 1,0 1 0,0-1 0,0 1-1,0-1 1,0 1 0,0-1 0,0 1-1,0-1 1,0 0 0,0 1-1,0-1 1,0 0 0,0 0 0,2 0-1,32 1-427,-27-1 146,3 0-162,-5 1 35,0-1-1,0 0 1,0 0 0,0-1 0,-1 1 0,1-1 0,0 0 0,-1-1 0,1 1-1,0-1 1,8-4 0,7-6-2780,-6 3-2686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19 6969,'0'0'6251,"15"16"-5835,46 51 208,-58-64-515,0 0 0,-1 0 0,1 0 0,-1 0 0,0 1 0,0-1 0,0 1 0,-1 0 0,1-1 0,-1 1 0,0 0 0,0 0 0,0 0 0,-1-1-1,0 1 1,0 0 0,0 0 0,-1 5 0,0 8 375,1-17-278,0-1-33,0-6-170,-1 1 0,-1 0 0,1 0 0,-1 0 0,0 0-1,-5-9 1,-6-17-208,11 23-3,-1 0 0,2 0 0,-1 0-1,1 0 1,1 0 0,0-1 0,3-17 0,-2 26 91,-1 0-1,1 0 1,0 0-1,0 0 1,0 0 0,0 0-1,0 0 1,0 0-1,1 0 1,-1 0-1,0 1 1,0-1-1,1 0 1,-1 1-1,1-1 1,-1 1 0,0 0-1,1-1 1,-1 1-1,1 0 1,-1 0-1,1-1 1,-1 1-1,3 0 1,36 1-3051,-37 0 2733,0-1 0,0 1 0,0-1 1,-1 1-1,1 0 0,4 2 0,12 10-4424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100 306 5433,'0'0'6376,"1"-14"-5878,1-42 198,-2 41 927,-3 15-1412,2 1 57,-1-1-232,-1 1 1,1-1 0,0 1-1,0 0 1,1-1 0,-1 1-1,0 0 1,0 0 0,0 1-1,1-1 1,-1 0 0,0 0-1,1 1 1,-1-1 0,1 0-1,0 1 1,-2 1 0,-22 33-407,24-35 374,-5 9 7,0 0 1,1 0-1,1 0 0,-1 1 0,2-1 1,0 1-1,0 0 0,1 0 0,-1 16 0,4-27-32,0 0 0,0 1 0,0-1 0,0 0 0,0 0 0,-1 0 0,1 0 0,0 0 0,0-1 0,0 1 0,0 0 0,-1 0 0,1 0 0,0-1 0,0 1 0,0 0 0,1-1 0,5-5 46,0-1-1,0 0 1,0 0 0,-1 0 0,0 0 0,-1-1 0,0 0 0,4-8 0,1-1 56,5-10-90,0 0 0,-3-1 0,-1 0 1,-1-1-1,-1 0 0,-3-1 0,6-56 0,-9 63 864,-3 22-53,0 4-200,-1 72 544,0-3-429,11 91 1,-9-155-812,0 0-1,2 1 1,5 14-1,-7-20-228,0-1 0,0 0 0,1 1 0,-1-1 0,1 0 0,-1 0 0,1 0-1,0 0 1,0 0 0,0-1 0,0 1 0,0 0 0,1-1 0,-1 1 0,1-1 0,3 2-1,6-1-5466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136 122 5777,'0'0'6679,"2"19"-6102,0 1-423,-1-7-70,0-1-1,1 1 1,0 0 0,2-1 0,0 1 0,10 22 0,10 9-32,16 36 471,-36-69-78,0 0 0,-1 0 0,-1 0 0,0 0-1,1 21 1,-4-19 209,-3-10 200,2-4-758,0 0 0,1 0 1,-1-1-1,1 1 0,-1 0 0,1-1 0,-1 1 0,-1-3 0,-2-2-318,-22-23 201,1-1-1,2-1 0,1-1 0,-20-40 0,34 53-4,0-1 1,1 0-1,1 0 1,1-1 0,1 0-1,2 1 1,0-2-1,1-39 1,2 58 14,0 1 1,1 0 0,-1-1-1,1 1 1,-1 0 0,1-1 0,0 1-1,0 0 1,0 0 0,0 0-1,0-1 1,0 1 0,1 0-1,0 1 1,-1-1 0,1 0 0,0 0-1,0 1 1,0-1 0,0 0-1,0 1 1,0 0 0,0-1-1,1 1 1,-1 0 0,4-1 0,2 0-10,1 0 1,0 0 0,0 1 0,0 0 0,0 0 0,14 1 0,-21 0 31,0 0 0,0 0 0,0 1 0,0-1 0,0 0 0,0 1 1,-1-1-1,1 1 0,0-1 0,0 1 0,0 0 0,-1 0 1,1 0-1,0 0 0,-1 0 0,1 0 0,-1 0 0,1 0 0,-1 0 1,0 1-1,1-1 0,-1 1 0,0-1 0,0 0 0,0 1 0,0 0 1,-1-1-1,1 1 0,0-1 0,-1 1 0,1 2 0,1 5 95,0 0 0,-1 1-1,-1-1 1,0 15-1,-1-10-37,1-12-57,0 0 1,0 0-1,0 0 0,-1 0 0,1-1 0,-1 1 0,1 0 0,-1 0 0,0 0 0,0-1 0,0 1 0,0 0 0,0-1 0,0 1 0,-1-1 0,1 1 0,-3 1 0,1-1-25,0 1 1,0-2-1,0 1 0,-1 0 1,1 0-1,-1-1 1,0 0-1,-7 3 0,-1-2-416,-1 0-1,0-1 1,0 0-1,-23-1 1,7-3-2388,3-8-2297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52 9898,'28'25'1196,"47"52"-1,-72-74-926,0 1 0,0 0 0,0 0 0,0 0 0,-1 0-1,1 1 1,-1-1 0,-1 1 0,1-1 0,-1 1 0,0-1 0,0 1-1,0 0 1,-1 6 0,0-11 317,-8-10-404,-1 1-193,-4-6-101,-16-20 1,26 30 82,0 0 0,0-1-1,0 1 1,1-1-1,0 1 1,0-1-1,1 1 1,-2-11 0,3 13 27,-1-4-18,1 0-1,-1 0 0,2 1 1,1-15-1,-1 19-12,0 0-1,0 0 1,-1 0-1,1 0 1,1 1-1,-1-1 1,0 0-1,0 0 1,1 1-1,-1-1 1,1 0-1,0 1 1,0 0-1,-1-1 1,1 1-1,0 0 0,0 0 1,0 0-1,1 0 1,1-1-1,4-1-458,-1 1 0,1 0-1,0 0 1,0 1 0,0 0-1,0 0 1,0 0 0,0 1-1,1 0 1,-1 1 0,0-1-1,0 1 1,0 1 0,0-1-1,0 1 1,9 4 0,9 8-5010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164 69 5641,'0'0'8065,"0"-10"-7735,-1-29 66,0 38-350,1 0 0,0 0 0,0 1 0,0-1 0,-1 0 0,1 0 0,0 0 0,-1 0 0,1 1 0,-1-1 0,1 0 0,-1 0-1,1 1 1,-1-1 0,0 0 0,0 1 0,1-1 0,-1 0 0,0 1 0,0-1 0,0 1 0,1-1 0,-1 1 0,0 0 0,0-1-1,0 1 1,-2-1 0,0 1 133,0-1 0,-1 1-1,1 0 1,0 0 0,-1 0 0,-3 1-1,1 0-137,2 0-66,0-1-1,0 1 0,0 0 1,1 1-1,-1-1 0,1 1 1,-1-1-1,1 1 0,-1 0 1,1 0-1,0 0 0,0 1 1,0-1-1,0 0 0,-2 5 1,-3 1-66,1 0 0,0 1 0,-9 16 1,13-20 99,1-2 9,0 0 1,0 0-1,1 0 0,0 0 0,0 0 0,0 0 0,0 1 0,0-1 0,0 6 1,1-8-72,31-4-379,-28 3 361,1 0 0,-1 0 0,1 0 1,0-1-1,-1 1 0,1-1 0,-1 0 0,1 0 0,5-2 0,7-5-642,0-1-1,0-1 1,-1 0 0,24-20 0,-13 8-2177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54 158 5577,'0'0'6655,"10"21"-6415,31 65-139,-6-29-102,-30-51 355,-1 0-1,0 1 0,0-1 1,-1 1-1,5 14 0,-22-49 3204,-23-22-3360,3 5-207,16 19 4,-20-44 0,32 58-3,2 0 1,0 0 0,0 0-1,1 0 1,1-1 0,-1-20-1,3 32-1,-1-1-1,2 0 1,-1 0-1,0 1 1,0-1-1,1 0 1,-1 1-1,1-1 1,-1 0-1,1 1 1,0-1-1,0 1 1,-1-1 0,1 1-1,1-1 1,-1 1-1,0 0 1,2-3-1,0 3-5,0-1 0,0 0-1,0 1 1,0 0 0,0 0 0,1 0 0,-1 0-1,0 0 1,6-1 0,11 0-4,0 0 0,30 1 0,-42 1 28,-7 0-2,0 0 1,0 1-1,-1-1 0,1 0 1,0 0-1,0 0 1,-1 0-1,1 1 0,0-1 1,-1 0-1,1 1 1,0-1-1,-1 0 0,1 1 1,-1-1-1,1 1 1,0-1-1,-1 1 0,1-1 1,-1 1-1,0-1 1,1 1-1,-1-1 0,1 1 1,-1-1-1,0 1 1,0 0-1,1-1 0,-1 1 1,0 1-1,2 22 271,-2-21-216,1 11 88,-1-8-94,0 0 0,0 0 0,-1 1 0,1-1 0,-3 6 0,2-9-100,0-1 1,0 0 0,-1 1 0,1-1 0,0 0 0,-1 0-1,0 0 1,1 0 0,-1 0 0,0 0 0,0-1 0,0 1 0,-1 0-1,1-1 1,0 0 0,-5 2 0,2-1-515,-1 0 0,0 0 0,0-1 0,0 0 0,0 0 0,0 0 1,0-1-1,0 1 0,-1-2 0,-9 0 0,-3-1-4427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10.6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202 108 6849,'-14'-27'4259,"10"19"-4047,0-1 0,0 1 0,-1 0 0,0 0 0,0 1 0,-1-1 0,0 1 0,-9-9 0,14 16-183,-1 0 0,1-1 0,0 1 0,0 0-1,0 0 1,-1 0 0,1 0 0,0 0 0,0 0 0,0 0 0,-1 0-1,1 1 1,0-1 0,0 0 0,0 1 0,0-1 0,0 0 0,0 1 0,-1 0-1,1-1 1,0 1 0,1 0 0,-1-1 0,-2 2 0,-27 25 434,24-21-354,-1 1-106,0 0 1,1 0 0,1 1-1,-1 0 1,1 0-1,0 0 1,1 1 0,0 0-1,0 0 1,1 0-1,0 0 1,-3 19 0,5-23 7,0 0 0,1 0 0,-1 0 1,1 0-1,0 0 0,1 0 0,-1 0 1,1 0-1,0 0 0,0 0 0,0-1 1,1 1-1,-1 0 0,1-1 0,1 1 1,-1-1-1,1 1 0,-1-1 0,1 0 1,0 0-1,0 0 0,1-1 0,-1 1 1,1-1-1,0 0 0,7 5 0,-9-7-24,0 0-1,1 1 0,-1-1 0,1 0 0,-1 0 1,1-1-1,0 1 0,-1 0 0,1-1 0,0 0 0,-1 1 1,1-1-1,0 0 0,-1 0 0,1-1 0,0 1 1,-1-1-1,1 1 0,0-1 0,2-1 0,-1 0-49,0 0-1,0-1 0,0 0 1,0 1-1,-1-1 1,1-1-1,-1 1 0,1 0 1,-1-1-1,4-6 1,1-4-652,0 1 0,-1-1 0,-1-1 1,0 1-1,7-29 0,-4 9-2090,5-11-1812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 0 5705,'0'0'6339,"26"10"-5827,78 31 129,-69-23-51,-26-7-4,-5-5-300,-1-2-121,0 0 0,0 0 0,-1 0 0,0 1 0,0-1 0,0 0 0,-1 1 0,0-1 0,0 1 0,1 7 0,-2-12 17,-13 0 222,-31 0-384,-56 1 134,97-1-144,0 1-1,1-1 0,-1 1 1,0 0-1,1 0 0,-1 0 0,1 0 1,-1 0-1,1 1 0,0-1 1,-1 0-1,1 1 0,0 0 1,0-1-1,0 1 0,1 0 0,-1 0 1,0 0-1,1 0 0,-1 0 1,1 0-1,0 1 0,0-1 0,0 0 1,-1 4-1,0 1-1,0-1 0,0 1 0,1 0-1,0-1 1,0 1 0,1 0 0,0-1 0,2 11-1,-2-17-21,0 1-1,0 0 0,1-1 0,-1 1 0,0-1 0,1 1 0,-1 0 0,0-1 0,1 1 1,-1-1-1,1 1 0,-1-1 0,1 1 0,-1-1 0,1 1 0,0-1 0,-1 0 1,1 1-1,0-1 0,-1 0 0,1 1 0,0-1 0,-1 0 0,1 0 0,0 0 0,1 1 1,23 0-472,-18-1 328,4 0-106,-5 0 65,-1 0-1,1 0 1,-1 0 0,1-1-1,-1 1 1,1-1 0,-1 0-1,9-3 1,4-5-790,-1 0-1,0-1 0,23-18 1,-3 0-2150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218 30 7330,'0'0'5587,"0"-2"-4990,1 1-480,-1-1 1,0 1 0,-1 0-1,1 0 1,0-1 0,0 1 0,0 0-1,-1 0 1,1 0 0,-1 0-1,1-1 1,-1 1 0,0 0-1,1 0 1,-1 0 0,0 0 0,0 0-1,-2-1 1,2 1-68,0 0-1,-1 1 1,1-1-1,0 1 1,-1 0-1,1-1 1,-1 1-1,1 0 1,-1 0-1,1 0 1,0-1-1,-1 1 1,1 1-1,-1-1 1,1 0-1,-1 0 1,1 0 0,-1 1-1,1-1 1,0 1-1,-3 0 1,0 1-98,0 0 1,0 1-1,0-1 1,0 1-1,0-1 1,1 1 0,0 0-1,0 0 1,0 1-1,-3 3 1,-25 37-536,28-40 406,1 0-1,-1 0 0,1 0 0,0 0 0,0 1 0,1-1 0,0 1 1,0-1-1,0 1 0,0 4 0,1-8-936,35-2-589,-12 1 1755,36 2-1,-54-1 46,0 0 0,-1 1 1,1 0-1,0-1 0,-1 1 0,1 1 1,-1-1-1,0 0 0,0 1 0,0 0 0,0 0 1,-1 0-1,1 0 0,-1 0 0,0 1 1,0-1-1,0 1 0,-1 0 0,3 4 0,4 7 266,-2 0 1,0 0-1,8 28 0,-8-13 124,-2-1 1,-2 1-1,-1 0 1,-5 59 0,2-80-342,0 0 0,-1 0 1,-1-1-1,0 1 0,0 0 0,-1-1 1,0 1-1,0-1 0,-1 0 1,-1 0-1,-9 11 0,10-14-51,1-1-1,-1 1 1,0-1 0,0 0-1,0 0 1,-1 0-1,0 0 1,0-1-1,0 0 1,0 0 0,0 0-1,-1-1 1,1 0-1,-1 0 1,0 0 0,0-1-1,-13 2 1,15-3-99,0 0 1,0 0-1,0 0 1,0 0-1,0-1 0,0 0 1,1 0-1,-1 0 1,0 0-1,0-1 1,1 1-1,-1-1 1,1 0-1,-1 0 1,1-1-1,0 1 1,0-1-1,0 0 0,0 1 1,1-2-1,0 1 1,-5-4-1,2-1-127,0 1 0,1-1-1,0 0 1,0-1-1,1 1 1,0-1 0,-5-15-1,6 8-210,0 0 0,1-1 0,0-24 0,2 36 217,0 1 0,0-1 0,0 0 0,1 1 0,0-1-1,0 1 1,0-1 0,1 1 0,0 0 0,0-1 0,0 1 0,0 0-1,1 0 1,0 0 0,0 1 0,0-1 0,0 0 0,1 1 0,0 0 0,0 0-1,0 0 1,7-5 0,84-45-5619,-57 36-594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47 0 6689,'0'0'7314,"23"9"-7059,70 28 111,-55-19 195,-25-5 10,-6-4-338,-4-6-171,-1 0 0,0 0-1,0 0 1,0 0 0,-1 0 0,1 0 0,-1 0 0,0 0 0,0 1 0,0-1 0,0 0 0,-1 1 0,0-1 0,0 1-1,0-1 1,0 5 0,0-4 27,0-3 242,-2-1-258,-54-5-168,18 2 72,30 2 73,1 1 1,-1 0 0,-12 1-1,17-1-46,0 1 0,0 0 0,0 0 0,1-1 0,-1 1 0,0 1 0,1-1-1,-1 0 1,1 0 0,-1 1 0,1 0 0,-3 2 0,-3 2 16,0 2 0,1-1 1,0 1-1,-8 10 0,13-13-3,-1-1-1,0 1 1,1 0 0,0-1 0,1 1 0,-1 0-1,1 0 1,0 0 0,0 0 0,1 7 0,-1-6-7,3 10-52,-2-15 38,0-1 1,1 1-1,-1-1 0,1 1 1,-1-1-1,0 1 0,1-1 1,0 1-1,-1-1 1,1 1-1,-1-1 0,1 0 1,-1 1-1,1-1 1,0 0-1,-1 1 0,1-1 1,0 0-1,0 0 1,-1 1-1,1-1 0,1 0 1,5 1-92,0 0 0,0 0 0,0 0 1,1-1-1,-1 0 0,0 0 0,0-1 0,0 1 0,0-2 1,0 1-1,0 0 0,0-1 0,0-1 0,0 1 1,-1-1-1,1 1 0,-1-2 0,0 1 0,0-1 1,7-5-1,7-8-1651,-2-1-1,19-22 1,-13 7-3431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3393,'0'0'13923,"72"124"-13379,-55-67 0,-2 9-72,-5-1-136,-2-2-88,-5-2-176,1-8-72,-1-11-400,1-8-800,-4-23-1033,-11-9-9257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1 112 9842,'0'0'5857,"189"-51"-5721,-132 34-80,0 1-56,-7 1-456,7 6-808,-14 5-1217,-15 4-2248</inkml:trace>
  <inkml:trace contextRef="#ctx0" brushRef="#br0" timeOffset="1">550 358 7890,'0'0'7913,"36"127"-7753,-29-100-160,0-3-152,0-5-560,0-13-1216,-3-6-2145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5065,'0'0'9122,"107"44"-20180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290 94 8914,'0'0'6555,"-16"-15"-6481,-50-46 46,64 59-85,-1 0 0,0 0-1,1 1 1,-1-1 0,0 0-1,0 1 1,0 0-1,-7-3 1,8 4 6,0 0 0,0-1 1,0 1-1,0 0 0,0 0 0,0 0 0,0 1 0,-4-1 1,-2 1 77,4 0-106,0 0 1,0 0-1,0 0 0,0 1 1,0-1-1,0 1 1,1 0-1,-1 0 0,0 0 1,1 0-1,0 1 1,0-1-1,0 1 0,0 0 1,0 0-1,-3 4 1,-6 7-36,2 0 0,-11 19 1,14-20 7,1 0 1,0 1 0,1-1-1,1 1 1,0 0 0,1 0-1,1 0 1,0 1 0,1 16-1,1-31 1,0 1 0,0-1-1,0 1 1,0-1 0,0 1-1,0-1 1,0 1 0,1-1-1,-1 1 1,0-1 0,0 1-1,0-1 1,0 1 0,1-1-1,-1 1 1,0-1 0,1 1-1,-1-1 1,0 1 0,1-1-1,-1 0 1,1 1 0,-1-1-1,1 1 1,-1-1 0,1 0-1,-1 0 1,1 1 0,-1-1-1,1 0 1,-1 0 0,1 1-1,-1-1 1,1 0 0,0 0-1,-1 0 1,1 0 0,-1 0-1,1 0 1,0 0 0,0 0-1,2 0-7,-1-1-1,0 1 1,1-1 0,-1 1-1,1-1 1,-1 0 0,0 0-1,0 0 1,1 0 0,1-2-1,14-9 9,-2-1 0,19-19-1,7-5 2,-26 24 23,8-7-242,0 1 0,39-22 0,-57 37 176,1 0 0,0 0 1,1 1-1,-1 0 0,1 0 1,-1 1-1,1 0 0,0 0 1,0 1-1,0-1 0,0 1 0,1 1 1,-1 0-1,16 1 0,-21-1 66,-1 1 0,0 0 0,1 0 0,-1 0-1,0 0 1,0 0 0,0 0 0,0 0 0,0 0-1,0 1 1,0-1 0,0 1 0,-1 0 0,1-1-1,-1 1 1,1 0 0,-1 0 0,0 0 0,0-1-1,0 1 1,1 3 0,1 3 70,0-1 1,0 1-1,-1 0 0,1 11 0,-2 56 416,-1-59 224,0-17-731,-1-5-38,1 0-1,0 0 0,1 0 0,-1 0 0,1 0 0,0 1 1,1-1-1,0 0 0,0 0 0,0 1 0,1-1 0,0 1 0,5-8 1,0 3-30,1 0 0,1 1 1,0 0-1,0 0 1,22-14-1,-26 19 132,1 1-1,-1 0 0,1 0 1,0 0-1,0 0 0,0 1 1,0 0-1,0 0 0,0 1 1,1 0-1,-1 0 0,1 1 1,8-1-1,-13 2 60,1 0 1,-1-1-1,1 1 0,-1 0 0,1 0 1,-1 1-1,0-1 0,0 1 0,0-1 1,0 1-1,0 0 0,0 0 0,-1 0 1,1 0-1,-1 1 0,1-1 0,2 4 1,3 4 324,0 1 1,12 21 0,9 25 269,-19-26-1524,-6-1-3534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6:16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4 160,'6'-4'10469,"-6"4"-10353,0 19 24,-1-1 1,-1 1-1,0-1 1,-1 0-1,-8 23 1,1 1-75,-9 86 1,4-19-43,-4 43-21,6-33 68,-16 250 159,30 5-192,2-142 72,-10 729 664,8-883-631,16 130 1,18 220 145,-30-301-222,23 219 182,-5-73-46,-13-155-183,5 155 236,-15 1193 373,20-1185-623,-1-76 11,-11-69 23,8 287-16,-16-343 6,-1 31 49,21 187 0,-14-243 101,-2 85-1,-4-81-6,8 61-1,2-56-74,3 29 153,-9-30-3191,-4-55-1737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6:21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14 284 832,'-2'6'10596,"6"-2"-10940,50 18 590,1-1 0,89 19 0,-125-35-157,134 29 646,194 15 1,-281-41-584,85 3 323,175-11 1,-144-2-281,1529 2 1874,-1159-42-1413,-247 11-529,532-80 469,-339 18-240,0 43 421,-56 2-320,-17 1 59,33 11-339,-243 16-144,-58 17-9,-156 3 255,-1 14-336,3 31 170,2 0 0,22 88-1,-5-29 114,13 139 50,5 290 1,-36 251-42,-6-419-170,2-220-57,5 530 17,41 1-31,8-74 39,6 54 45,-18-334-54,50 554 88,-86-757-113,3 99-7,40 234 1,-4-108 13,4 19 4,-42-310 11,-2 1 0,-4 77 0,-1-76 70,0-54 40,0 0-119,0 0 0,0 1 0,0-1 0,-1 0 0,1 1 0,0-1 0,-1 0 0,1 0-1,-1 0 1,1 1 0,-1-1 0,1 0 0,-1 0 0,0 0 0,0 0 0,-1 1 0,-5 3 13,-1-1-1,0-1 1,0 0 0,-1 0 0,1 0-1,-1-1 1,-15 2 0,-66 3 215,78-7-234,-353 5 154,-5-1 125,-976 79 1852,1208-70-1978,-318 16 343,-494 6 10,268 16-85,313-26-257,-117 5 136,-184-26-9,347-7-191,-1188 3 30,1320 9-136,131 0-6,38-4 3,1-2 0,-40 1 0,60-4 15,-1 2 90,10 0-4178,0-2 2990,-1-1-1,1 0 1,-1 0-1,1-1 1,-1 0 0,0 0-1,0-1 1,10-4-1,28-21-8323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7:58.4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382 794 488,'0'0'14685,"-10"3"-14769,-28 11-418,37-14 527,1 0 0,-1 0 0,1 0 0,-1 0 0,1 1-1,0-1 1,-1 0 0,1 0 0,-1 0 0,1 0 0,-1 1 0,1-1 0,-1 0 0,1 1 0,0-1-1,-1 0 1,1 1 0,0-1 0,-1 0 0,1 1 0,0-1 0,-1 0 0,1 1 0,0-1 0,0 1-1,-1-1 1,1 1 0,0-1 0,0 1 0,0-1 0,0 1 0,0-1 0,0 1 0,0-1-1,0 1 1,0-1 0,0 1 0,0 0 0,0 3 566,-10 11 392,-14 19 0,-9 11-466,26-31-454,0 1 0,0 0-1,2 0 1,0 0 0,0 1 0,1-1 0,1 1-1,1 0 1,1 0 0,0 30 0,1-36-42,-1-2 16,2-1-1,-1 0 1,2 9-1,-1-13-20,-1 0 0,1-1 0,0 0 1,0 1-1,0-1 0,1 1 0,-1-1 0,0 0 1,1 0-1,0 0 0,-1 0 0,4 3 0,-1-2 11,0 0 1,0 1-1,0-1 0,1-1 0,0 1 0,-1-1 0,1 0 1,0 0-1,0 0 0,10 2 0,0-2-3,-1 0 0,26-1 0,-32-2-15,0 1 0,0-2 0,-1 1 0,1-1 0,0 0 0,-1 0 0,1-1 0,-1 0 0,0-1 0,0 1 0,0-1 0,0-1 0,-1 1 1,0-1-1,11-11 0,-1-1 44,-1-1 0,-1 0 0,0-1 0,14-27 1,-15 21-25,0 0 0,-2-2 0,-1 1 0,-1-2 1,10-50-1,-12 26-7,-1-1 0,-2-65 0,-4 103-17,-3-111-25,1 105 14,-1 0 0,-1 0 0,-12-39 0,6 34 31,-1-1 0,-1 2 1,-2-1-1,0 2 0,-1 0 0,-2 0 0,0 2 0,-29-28 0,34 38 32,0 0 1,-1 2 0,-1-1 0,0 2 0,0 0-1,-1 0 1,0 2 0,-1 0 0,1 0-1,-1 1 1,0 1 0,-1 1 0,0 1-1,1 0 1,-23-1 0,14 3-14,-1 2 1,-29 3-1,46-2-167,0 0 0,0 0-1,0 0 1,0 1 0,1 1 0,-1 0 0,1 0-1,0 0 1,-10 8 0,16-10-59,1-1 0,-1 1 1,1 0-1,0-1 0,-1 1 0,1 0 0,0 0 0,0 0 1,0 0-1,0 0 0,1 0 0,-1 0 0,0 0 0,1 0 1,0 0-1,-1 0 0,1 0 0,0 3 0,0-3-244,0 1 0,0-1 1,1 0-1,-1 0 0,0 0 0,1 0 0,0 0 0,-1 0 0,1 0 0,0 0 0,2 3 0,14 11-4373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11.0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121 161 4497,'0'-1'2934,"8"-8"-1797,-4 5-933,0-1-1,0 0 1,0 0-1,-1-1 1,0 1-1,0-1 0,0 1 1,-1-1-1,1 0 1,-1 0-1,-1 0 1,2-7-1,-3 10-145,0 1 0,1-1 0,-1 0 0,0 0-1,-1 0 1,1 1 0,0-1 0,-1 0 0,0 1 0,1-1 0,-1 0 0,0 1-1,0-1 1,-1 1 0,1-1 0,-1 1 0,1 0 0,-1-1 0,0 1 0,1 0-1,-1 0 1,0 0 0,0 0 0,-1 1 0,1-1 0,0 1 0,-1-1 0,1 1 0,-4-2-1,4 2-39,0 1 0,0 0 0,0-1 0,1 1 0,-1 0 0,0 0 0,0 0 0,0 0 0,0 0 0,0 1 0,0-1 0,1 0-1,-1 1 1,0 0 0,0-1 0,1 1 0,-1 0 0,0 0 0,1 0 0,-1 0 0,0 0 0,1 0 0,0 0 0,-1 1 0,-1 1-1,-34 41-275,29-33 214,3-5 35,1 1-1,-1-1 0,2 1 0,-1 0 0,1 0 0,0 0 0,-3 9 0,5-14-16,1 1 0,-1-1 1,1 0-1,0 0 0,0 0 0,0 0 0,0 1 0,0-1 0,0 0 0,0 0 0,1 0 0,-1 0 0,1 1 0,0-1 0,-1 0 0,1 0 0,0 0 0,0 0 0,0-1 0,1 1 0,-1 0 1,0 0-1,1-1 0,-1 1 0,1-1 0,-1 1 0,1-1 0,0 1 0,3 1 0,0 1-334,1-1 0,0 1 0,1-1 0,-1 0 0,1-1-1,-1 1 1,1-1 0,0-1 0,0 1 0,0-1 0,0 0 0,8-1 0,54 1-2966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7:59.5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9378,'0'0'5661,"31"0"-5135,102 0-17,11-1 626,223-7 1546,-348 7-2605,-4 1-41,0-1 1,0-1-1,0 0 0,18-6 1,-31 8 609,-17 0-360,5 0-267,3 0-42,-1 0-1,1 0 1,0 0 0,-1 1 0,-10 3 0,15-3 13,1 0 1,-1 1-1,1-1 1,-1 0-1,1 1 1,0 0-1,-1-1 1,1 1-1,0 0 1,0 0-1,0 0 0,1 0 1,-1 1-1,0-1 1,1 0-1,0 1 1,-1-1-1,0 5 1,-2 3-22,1 0 0,0 1 0,0-1 0,2 1 1,-2 15-1,2 58-30,2-47 61,0-16 0,0 0 0,2 0 0,0 0 0,2-1 0,7 23 0,44 98 57,-5-14 120,-43-96-23,0 0 1,-3 1 0,0-1-1,-2 1 1,-1 50-1,-2-77-121,0-1-1,0 1 1,-1-1 0,0 1-1,1-1 1,-1 1-1,-1-1 1,-1 6-1,2-8-18,-1 0-1,1 1 0,-1-1 0,1 0 1,-1 0-1,0 0 0,0 0 0,0 0 1,0-1-1,0 1 0,-1 0 0,1-1 1,0 0-1,-1 1 0,-3 0 0,-2 1 15,-1 0-1,1-1 1,-1-1-1,0 1 1,0-1-1,-10-1 0,-2 0-21,-32-4 0,37 1-24,1-1 0,0 0-1,0-1 1,0-1 0,1 0 0,0-1 0,-23-15-1,13 6-27,0-2 0,2 0 0,-26-27-1,39 36 25,1 0 1,0 0-1,1-1 0,0 0 0,-11-22 0,15 26 2,1 0-1,0 0 1,0-1 0,1 1-1,-1 0 1,1-1 0,1 1-1,-1-1 1,1 1 0,0-1-1,1 1 1,2-14 0,-2 16 9,0 0 1,1 0 0,-1 0 0,1 1-1,0-1 1,0 0 0,1 1 0,-1-1-1,1 1 1,0-1 0,0 1 0,3-3-1,7-4-9,25-17-1,-26 20 20,26-16-8,1 1 1,53-20 0,87-22-11,-135 50-739,53-10 0,-49 17-2401,0 5-3394,-33 2-1787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00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0 161 3241,'0'0'12740,"40"-2"-11369,132-11-198,310-32 3515,-123 9-2972,307-28-3000,-639 63-2890,-26 11-2777,-4 1 432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01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444 298 6585,'0'0'10811,"-3"-1"-10713,-3 0-3,0 1-1,-1-1 0,1 1 1,-1 0-1,1 1 0,-1-1 1,1 1-1,-1 1 0,1-1 1,0 1-1,0 0 0,0 0 1,0 1-1,-6 3 0,-5 4-10,1 2-1,0-1 1,1 2-1,0 0 1,1 1-1,1 0 0,-21 28 1,25-28-71,0-1 0,1 1 0,1 1 0,0-1 0,1 1 0,1 0 0,0 1 0,1-1 0,-4 32 0,6 40 49,3-60-21,-2-19-29,2-1 1,-1 1 0,1 0-1,0 0 1,1-1 0,-1 1 0,2-1-1,-1 1 1,1-1 0,0 0 0,1 0-1,-1 0 1,1 0 0,1-1 0,-1 0-1,1 1 1,0-2 0,1 1-1,-1-1 1,1 1 0,12 7 0,-10-9-5,-1 0 1,1 0 0,0-1 0,0 0 0,0 0 0,0-1 0,1 0-1,16 2 1,-20-4 13,0 1-1,0-1 0,1 0 0,-1-1 1,0 1-1,0-1 0,1 0 1,-1-1-1,0 1 0,0-1 0,0 0 1,-1 0-1,1 0 0,0-1 0,7-5 1,-2-1 77,-1-1 0,1-1 1,-2 1-1,1-1 0,-2-1 1,1 0-1,8-19 0,-4 4 33,-2-1 0,12-44-1,-13 30-85,-2-1-1,-2 0 0,-2 0 1,-3-46-1,0 72-31,-2-1 1,0 0-1,-1 1 1,-1 0-1,-1 0 1,0 0-1,-1 0 1,-1 1-1,0 0 1,-1 0-1,-1 1 1,-19-26-1,16 26 42,-1-1 1,0 1-1,-1 1 1,-1 1-1,0 0 1,-18-12-1,22 18 35,-1 0 0,1 1 1,-1 1-1,0-1 0,-1 2 1,1 0-1,-1 0 0,0 2 0,0-1 1,-16 0-1,25 3-85,-10-1 32,-1 0-1,0 2 0,-22 2 0,33-2-74,-1 1 0,0-1-1,1 1 1,-1-1 0,0 1 0,1 1-1,0-1 1,0 0 0,0 1-1,0 0 1,0 0 0,0 0 0,1 1-1,-6 6 1,5-5-270,0 2 0,1-1 0,0 0 0,0 1 1,0-1-1,1 1 0,0 0 0,0 0 0,1 0 0,-1 0 0,2 0 0,-1 0 0,1 14 1,1-15-287,-1 0 0,1 1 0,0-1 0,1 0 0,-1 0 0,1 0 1,1 0-1,-1 0 0,6 9 0,14 14-4169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02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6057,'0'0'10036,"8"20"-9843,1 0-94,4 13 373,18 63-1,54 261 3257,-77-323-3623,2 0-1,1-1 0,1-1 0,24 44 0,-36-75-104,0-1 1,1 1 0,-1-1-1,0 1 1,0-1 0,0 0-1,0 1 1,1-1-1,-1 1 1,0-1 0,0 0-1,1 1 1,-1-1 0,0 0-1,1 1 1,-1-1 0,0 0-1,1 0 1,-1 1 0,1-1-1,-1 0 1,0 0 0,1 0-1,-1 0 1,1 1-1,-1-1 1,1 0 0,-1 0-1,0 0 1,1 0 0,-1 0-1,1 0 1,-1 0 0,1 0-1,-1 0 1,0 0 0,1-1-1,-1 1 1,1 0 0,-1 0-1,1 0 1,-1 0-1,0-1 1,1 1 0,0 0-1,12-20-19,-11 16 53,83-137 681,85-159-247,-149 257-509,42-97-1569,-59 119-410,-4 7-2618,0 14 4443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02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10818,'0'0'3886,"13"21"-2663,2 5-886,8 12 337,38 48 1,55 68 2131,121 146 571,-227-289-3291,-7-7-60,0 0-1,0 0 1,1-1-1,0 1 1,0-1 0,6 5-1,-9-8-28,-1 0-1,0 1 0,0-1 1,1 0-1,-1 0 0,0 0 1,0 0-1,1 0 1,-1 0-1,0 1 0,1-1 1,-1 0-1,0 0 0,0 0 1,1 0-1,-1 0 1,0 0-1,1 0 0,-1 0 1,0 0-1,0 0 0,1-1 1,-1 1-1,0 0 0,0 0 1,1 0-1,-1 0 1,0 0-1,0 0 0,1-1 1,-1 1-1,0 0 0,0 0 1,1 0-1,-1-1 1,0 1-1,0 0 0,0 0 1,0-1-1,1 1 0,-1-1 1,3-13 3,-3 9 1,9-112 278,-7-127-1,-3 131-214,1 15 40,0 72-6180,0 44 1133,0 1-2448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03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39 10114,'0'0'5777,"13"-5"-5032,39-16 79,-44 18-494,0 1 1,1 0-1,-1 0 1,0 0-1,1 1 1,-1 0-1,1 1 1,-1 0-1,9 1 1,10 0 30,-20-1-301,-3 0-28,0 0 1,0 0 0,0 0-1,-1 1 1,1-1 0,5 2-1,-8-1-26,0-1 0,0 1 0,0-1 0,0 1-1,0 0 1,0-1 0,0 1 0,0 0 0,0 0 0,0 0-1,-1 0 1,1-1 0,0 1 0,0 0 0,-1 0 0,1 1-1,-1-1 1,1 0 0,-1 0 0,1 0 0,-1 0 0,0 0-1,0 1 1,1-1 0,-1 1 0,0 2 10,1 0 0,-1-1 0,0 1-1,0 0 1,-1-1 0,1 1 0,-1 0 0,0-1 0,0 1 0,0-1-1,0 1 1,-1-1 0,-1 5 0,-3 0-18,1-1 0,-1 1 0,-12 11-1,-1 1 19,15-16-14,-6 8 1,0 0 0,-14 21 1,22-30 3,0 0 1,0 1 0,1-1-1,-1 1 1,1-1 0,0 1-1,0-1 1,0 1 0,0 0-1,1-1 1,-1 1-1,1 0 1,0 0 0,0-1-1,1 1 1,0 6 0,0-9-5,-1 0 0,0-1 0,1 1 0,-1-1 0,1 1 0,-1-1 0,1 1 0,-1-1 0,1 1 0,-1-1 0,1 0 0,-1 1 0,1-1 0,0 0 0,-1 1 0,1-1 0,0 0 0,-1 0 0,1 1 0,0-1 0,-1 0 0,2 0 0,19 1-41,-18-1 31,12 0-31,-4 0-111,0 0 1,17-2-1,-24 1 21,0 0 1,-1 0-1,1 0 1,0 0-1,-1-1 1,0 0-1,1 1 1,-1-1-1,0 0 1,0-1-1,5-3 1,0-2-717,-1-1 0,0 1 0,0-1 0,6-12 0,-4-3-3921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03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0 496,'0'0'15051,"0"7"-14761,-7 79 1782,-3 20 575,10-82-2364,4 94 605,-2-100-826,0-1 0,2 0-1,0 0 1,12 30-1,-12-35-143,2-1 0,0 0-1,0 0 1,1 0 0,15 19-1,-18-26-184,0 0-1,0 0 1,0-1-1,1 1 1,-1-1-1,1 0 1,-1-1-1,1 1 0,0-1 1,0 1-1,1-2 1,-1 1-1,0 0 1,1-1-1,-1 0 1,9 0-1,-5 0-322,-1-1-418,-1 1 0,1-1 0,-1-1 1,15-2-1,3-8-4195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04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0 9874,'0'0'8359,"14"19"-7404,45 64 69,-56-78-872,1 1 0,-1-1 0,0 1 0,-1-1 0,1 1 0,-1 0 0,0 0 0,-1 0 0,1 0 0,-1 0 0,0 9 0,1-1 155,2 54 867,-5 97 0,1-148-1165,-1 9-264,-2 0 0,0-1 0,-13 45 0,15-64-79,-1 0 1,-1 0-1,1 0 1,-1 0-1,0 0 0,0-1 1,-8 11-1,8-13-324,-1 1 0,0 0 0,1-1 0,-1 0 0,-1 0 0,-6 4 0,-16 4-5777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05.4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 4865,'0'0'7527,"7"0"-3250,32-6-3100,0 1 0,1 2 0,61 4 0,-32 1-239,-1-2-383,186-5 1315,-179 3-1259,-70 1 367,0 0-6197,-6 6-2264,-11 8-2935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06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6913,'0'0'9887,"19"1"-9233,6-1-403,14-1 737,45 6 1,32 3 683,-41-7-5372,-74-1 3568,-1 0 0,0 0 0,0 0 0,0 0 0,0 0 0,0 0 0,0 0 0,1 1 0,-1-1 0,0 0-1,0 0 1,0 0 0,0 0 0,0 0 0,0 0 0,0 0 0,0 0 0,1 0 0,-1 0 0,0 1 0,0-1 0,0 0-1,0 0 1,0 0 0,0 0 0,0 0 0,0 0 0,0 1 0,0-1 0,0 0 0,0 0 0,0 0 0,0 0-1,0 0 1,0 0 0,0 1 0,0-1 0,0 0 0,0 0 0,0 0 0,0 0 0,0 0 0,0 1 0,0 3-5046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11.5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96 683 512,'7'-7'693,"0"1"1,-1-1-1,1 1 0,-2-2 1,1 1-1,-1-1 0,0 0 1,-1 0-1,0 0 0,0 0 1,4-16-1,-6 18-598,-2 1 0,1-1 0,0 1 0,-1-1 0,0 0 0,-1 1 0,1-1 0,-1 1 0,0-1 0,0 1 0,-1-1 0,0 1 0,0 0 0,0 0 0,0 0 0,-1 0 1,0 0-1,0 0 0,0 1 0,-6-6 0,7 6-53,-1 0 0,0 1 0,0 0 1,-1 0-1,1 0 0,-1 0 0,1 0 0,-8-3 1,10 5-22,-1 1 1,1 0-1,0 0 0,-1 0 1,1 0-1,-1 0 1,1 0-1,-1 0 1,1 1-1,0-1 1,-1 0-1,1 1 1,0-1-1,-1 1 1,1-1-1,0 1 0,0 0 1,-1 0-1,1-1 1,0 1-1,0 0 1,0 0-1,0 0 1,0 0-1,0 0 1,0 0-1,0 1 1,1-1-1,-1 0 0,0 0 1,1 1-1,-1 1 1,-8 10-16,2 1-1,0 0 1,0 0 0,1 1-1,1 0 1,0 0 0,2 0-1,-1 1 1,2-1 0,-2 28 0,4-42-4,0-1 0,0 1 0,0-1 0,0 0 0,0 1 1,0-1-1,0 1 0,0-1 0,0 1 0,0-1 0,1 0 1,-1 1-1,0-1 0,0 1 0,0-1 0,0 0 0,0 1 1,1-1-1,-1 0 0,0 1 0,0-1 0,1 0 0,-1 1 1,0-1-1,1 0 0,-1 0 0,0 1 0,1-1 0,-1 0 1,0 0-1,1 0 0,-1 1 0,1-1 0,-1 0 0,1 0 1,13-10 183,13-27 231,-25 34-380,20-33-17,-2-1-1,-1-1 0,-2 0 0,-2-1 0,-1-1 0,-2 0 1,-2-1-1,-1 0 0,-3-1 0,-1 1 0,-2-1 1,-3-53-1,0 90-42,-1-19 139,2 21 113,1 14 150,33 191 1283,34 167-426,-63-345-1255,18 46 0,-20-62-164,0 1 0,0-1 0,1 0-1,0 0 1,0-1 0,1 1 0,0-1-1,9 8 1,-13-13 17,-1-1 43,0 0 0,0 0-1,0 0 1,0 0 0,0 0-1,0-1 1,0 1 0,0 0-1,0-1 1,1 1 0,-1-1-1,0 1 1,0-1 0,1 0-1,-1 1 1,0-1 0,1 0-1,-1 0 1,0 0 0,1 0-1,-1 0 1,0 0 0,1 0-1,-1 0 1,0-1 0,0 1-1,1-1 1,-1 1 0,0-1-1,0 1 1,1-1 0,-1 1-1,0-1 1,0 0 0,0 0-1,0 0 1,0 0 0,0 0-1,0 0 1,1-1 0,55-59-4849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06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7194,'0'0'10210,"201"-5"-9610,-174 1-40,-3 1-144,-4-1-160,0 1-136,-6 3-120,3 0-56,-3 0-584,-8 0-792,1 0-1409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11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7162,'0'0'5273,"7"24"-4968,0 4-219,1 2 121,1 0 0,26 57 0,8 0 164,-5-11 1086,42 122 1,-59-122-355,9 27 341,-30-103-1421,0 1 0,0-1 1,0 1-1,0-1 0,0 1 0,1-1 0,-1 1 1,0-1-1,0 1 0,0-1 0,0 1 0,1-1 1,-1 0-1,0 1 0,0-1 0,1 1 0,-1-1 1,0 0-1,1 1 0,-1-1 0,0 0 0,1 1 1,-1-1-1,1 0 0,-1 1 0,-5-18 372,-42-60-113,5 10-286,-49-106-119,73 133 111,2-1 0,-17-63 1,29 86 16,1 1-1,0-1 1,2 0 0,0-1 0,3-29 0,-2 44-15,1-1 0,0 1 1,0 0-1,1 0 0,-1 0 0,1 0 0,0 1 0,0-1 1,0 0-1,0 1 0,1-1 0,-1 1 0,1 0 1,0 0-1,0 0 0,0 0 0,0 0 0,1 1 0,-1-1 1,1 1-1,0 0 0,0 0 0,-1 0 0,7-1 1,4-2-16,-1 1 0,1 1 0,-1 1 1,1 0-1,0 0 0,17 1 0,-27 1 44,0 0 0,0 0-1,0 1 1,0-1 0,0 1-1,0 0 1,-1 0-1,1 0 1,0 1 0,-1-1-1,1 1 1,-1 0 0,1 0-1,-1 0 1,0 0 0,4 4-1,-4-3 48,0 1-1,0-1 1,-1 1-1,0-1 1,0 1 0,0 0-1,0 0 1,-1 0-1,1 0 1,-1 0-1,0 0 1,0 1-1,-1-1 1,1 8 0,0-4 114,0 0-57,-1 0-1,1 0 1,-1 0-1,-1 0 1,0 0-1,0 0 1,0 0-1,-1 0 1,-4 13-1,0-13-60,1 1 0,-1-1 0,0 0 0,-1 0 1,0-1-1,0 1 0,-1-2 0,1 1 0,-18 10 0,14-10-153,-1-1-1,1 0 1,-2-1 0,1 0 0,0 0-1,-1-2 1,-16 4 0,-7-6-2071,36-1 2074,0 0 1,0 0-1,0 0 1,0 0-1,0 1 0,-1-1 1,1 0-1,0 0 1,0 0-1,0 0 0,0 0 1,-1 0-1,1 0 0,0 0 1,0 0-1,0 0 1,0 0-1,0 0 0,-1 0 1,1 0-1,0 0 1,0 0-1,0-1 0,0 1 1,-1 0-1,1 0 0,0 0 1,0 0-1,0 0 1,0 0-1,0 0 0,0 0 1,-1 0-1,1-1 1,0 1-1,0 0 0,0 0 1,0 0-1,0 0 1,0 0-1,0-1 0,0 1 1,0 0-1,0 0 0,0 0 1,0 0-1,0 0 1,0-1-1,0 1 0,0 0 1,0 0-1,0 0 1,0 0-1,0-1 0,0 1 1,0-2-1118,0-10-4349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11.8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28 9154,'0'0'5176,"15"16"-4595,49 52 201,-57-61-509,0 0 0,-1 1 0,-1 0 0,1 0 1,-1 1-1,0-1 0,6 19 0,-4-10 176,-2-6-138,-1 0 1,0 0-1,-1 0 1,0 0-1,-1 0 1,2 22-1,-4-32 37,-1-2-65,-2-3-208,0 0 0,0 0 0,0 0 1,-1 1-1,1 0 0,-1-1 0,-4-2 1,-11-10-67,10 7-7,1 0 0,0-1 0,0-1 1,-12-21-1,17 26-9,1 1 1,-1-1-1,2 1 0,-1-1 1,0 0-1,1 0 1,0 0-1,1 0 0,-1 0 1,1 0-1,0 0 1,2-10-1,-1 13-2,-1 1 0,1-1 1,0 0-1,0 1 0,1-1 0,-1 1 0,0 0 1,1-1-1,0 1 0,-1 0 0,1 0 1,0 0-1,0 0 0,0 1 0,4-4 0,5-2-29,0 1-1,13-7 1,-9 6-2,-6 2-257,0 0 1,1 1-1,0 0 1,0 1-1,0 0 1,0 0-1,1 1 1,18-1-1,-29 3 185,1 0 0,-1 0 0,1 0 0,-1 0 0,1 0 0,-1 0 0,1 0 0,-1 0 0,1 0 0,-1 0-1,1 1 1,-1-1 0,1 0 0,-1 0 0,0 1 0,1-1 0,-1 0 0,1 0 0,-1 1 0,0-1 0,1 1 0,-1-1 0,0 0-1,1 1 1,-1-1 0,0 1 0,0-1 0,1 1 0,0 15-3511,-1-14 3036,0 16-5501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12.3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269 109 6057,'0'0'10452,"-17"-16"-10428,-52-51-4,66 63-9,-1 1 0,0 0 0,0 0-1,-1 0 1,-6-3 0,10 5 8,-1 1-1,1-1 1,-1 1-1,1 0 1,-1-1-1,0 1 0,1 0 1,-1 0-1,-1 0 1,-5 0 102,4 0-59,0-1 1,0 1-1,0 0 1,0 0-1,0 1 1,0-1 0,0 1-1,0 0 1,0 0-1,0 0 1,0 0-1,0 1 1,1-1 0,-1 1-1,1 0 1,-1 0-1,1 1 1,0-1-1,0 1 1,0-1 0,0 1-1,0 0 1,0 0-1,-2 4 1,1-1-56,0 0 1,1 1-1,-1 0 0,1-1 0,0 1 1,1 0-1,0 0 0,-2 12 1,1 0-7,1 0 0,1 21 0,1-38 5,0 0 1,0 0-1,0 0 0,1 0 0,-1-1 0,0 1 0,1 0 0,-1 0 0,1 0 0,0 0 0,0-1 1,-1 1-1,1 0 0,0-1 0,0 1 0,1-1 0,1 3 0,-1-2 4,0-1 0,0 0 0,0 1-1,0-1 1,0 0 0,1 0 0,-1-1-1,0 1 1,1 0 0,-1-1 0,1 1-1,-1-1 1,5 0 0,-7 0-10,10 1 67,0 0 0,14-3 0,-21 2-39,0-1-1,1 1 1,-1-1-1,0 0 1,0 0-1,0 0 1,0-1-1,-1 1 0,1-1 1,0 0-1,4-3 1,5-6 2,-1-1 0,0-1 0,17-23 0,21-45-1699,-48 79 1532,1-1-135,0 0 0,-1 0 0,1 1 0,0-1 0,0 1 0,0-1 0,3-2 0,-4 5-172,0-1-1,0 0 0,1 1 1,-1-1-1,0 1 1,0-1-1,1 1 0,-1-1 1,0 1-1,0 0 0,1 0 1,-1 0-1,2-1 1,4 1-4940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12.8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119 367 5393,'0'0'4248,"4"-7"-916,0 0-3029,-1-1 0,0 0 0,0 0 0,-1-1 0,0 1-1,0 0 1,-1-1 0,0 1 0,-1-1 0,0 1 0,-1-14 0,0 21-254,1 1 0,0 0 0,-1-1 0,1 1 0,-1-1 0,1 1 0,-1-1 1,1 1-1,-1 0 0,1-1 0,-1 1 0,1 0 0,-1 0 0,1-1 0,-1 1 0,1 0 1,-1 0-1,0 0 0,1 0 0,-1 0 0,1 0 0,-1 0 0,1 0 0,-1 0 1,-1 0-1,-16 1 278,17-1-299,-2 1-27,0 1 0,0-1 0,-1 0-1,1 1 1,0 0 0,1-1 0,-1 1 0,0 0 0,0 1 0,1-1 0,-1 0 0,1 1-1,0-1 1,0 1 0,-3 4 0,-4 7-64,-13 25 0,22-39 63,-5 10 3,0 0 1,1 0-1,0 0 0,1 1 1,0-1-1,1 1 0,0 0 1,0 0-1,1 11 0,1-21-3,0-1 1,0 0-1,0 1 0,0-1 1,0 0-1,0 0 0,0 1 0,0-1 1,0 0-1,0 0 0,0 1 1,0-1-1,1 0 0,-1 0 0,0 1 1,0-1-1,0 0 0,1 0 1,-1 0-1,0 1 0,0-1 0,0 0 1,1 0-1,-1 0 0,0 0 0,0 0 1,1 1-1,-1-1 0,0 0 1,0 0-1,1 0 0,-1 0 0,0 0 1,1 0-1,-1 0 0,0 0 1,0 0-1,1 0 0,-1 0 0,1 0 1,9-2 9,-10 2-9,3-2 32,1 0 0,-1 0 0,0-1 0,0 1 0,0-1 1,0 1-1,0-1 0,0 0 0,-1 0 0,0 0 0,1-1 0,1-3 0,25-47 366,-28 51-388,11-24 60,-1 0 1,-2 0-1,-1-1 1,7-38-1,-9 20 325,2-90 1,-8 136-381,0 0 1,0 0 0,0 0-1,0 0 1,0 0-1,0 1 1,0-1 0,0 0-1,0 0 1,0 0 0,0 0-1,0 0 1,0 0 0,0 0-1,0 0 1,0 0 0,0 0-1,0 0 1,0 0-1,0 1 1,0-1 0,0 0-1,0 0 1,0 0 0,1 0-1,-1 0 1,0 0 0,0 0-1,0 0 1,0 0-1,0 0 1,0 0 0,0 0-1,0 0 1,0 0 0,0 0-1,0 0 1,1 0 0,-1 0-1,0 0 1,0 0 0,0 0-1,0 0 1,0 0-1,0 0 1,0 0 0,0 0-1,0 0 1,0 0 0,0 0-1,0 0 1,1 0 0,-1 0-1,0 0 1,0 0-1,0 0 1,0 0 0,0 0-1,0 0 1,0-1 0,0 1-1,0 0 1,0 0 0,0 0-1,2 29 559,7 40 1,-2-17-396,13 124-104,-17-154-733,1 0 0,9 27 0,-13-47 516,1-1 1,-1 0-1,1 1 0,-1-1 0,1 0 0,-1 0 1,1 1-1,0-1 0,0 0 0,0 0 1,0 0-1,-1 0 0,1 0 0,2 1 1,12 2-5503,-8-4 524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13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 0 7906,'0'0'8225,"-10"21"-7670,-1 1-387,2-3 7,0 0 1,1 0 0,0 1-1,-8 41 1,-6 68 2013,-7 187 0,26 127-38,7-372-1964,3 0 1,2-1-1,4 0 0,3-1 1,3-1-1,28 69 0,79 149 259,-22-53-376,-96-216-400,5 14 385,-9-11-6064,-4-26 4754,0 2-265,0-1 1,0 0-1,-1 0 1,-1-6 0,-9-12-6920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15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258 279 6649,'0'0'12070,"-4"0"-11812,0 0-207,0 1 1,0-1-1,0 1 0,0 0 0,0 0 0,0 1 0,0-1 0,0 1 0,1 0 0,-1 0 0,0 0 1,1 1-1,0-1 0,0 1 0,-5 5 0,-9 8 112,1 1 0,0 1-1,2 0 1,0 1 0,-12 22 0,19-28-119,1 0 0,0 0 0,1 0 1,0 1-1,2-1 0,-1 1 0,2 0 0,0 0 1,-1 23-1,3-29-37,0 1 2,0 0 0,0 0 1,1 1-1,0-1 0,5 16 0,-5-22-15,0 0 0,0-1-1,0 1 1,1-1 0,-1 0 0,1 1-1,0-1 1,0 0 0,0 0 0,0 0-1,0 0 1,0 0 0,0-1 0,1 1-1,-1-1 1,0 1 0,1-1-1,-1 0 1,1 0 0,0 0 0,-1 0-1,1-1 1,5 2 0,-3-2 8,1 1 0,-1-1 0,1 0 0,-1 0 0,0 0 0,1-1 0,-1 0 0,1 0 0,-1 0 0,0 0 0,0-1 0,0 0 0,0 0 0,0-1 1,0 1-1,-1-1 0,1 0 0,-1-1 0,1 1 0,-1-1 0,3-3 0,7-8 132,-2-1 1,0 0-1,-1 0 1,13-26-1,-11 16-71,0-1 0,-3 1 0,0-2-1,-1 1 1,-2-1 0,-1 0 0,-1-1 0,-2 0-1,-1 1 1,0-1 0,-5-35 0,2 56-2,0-1-1,0 1 1,-1-1 0,-1 1-1,1 0 1,-2 0 0,1 0 0,-1 0-1,0 0 1,0 1 0,-1 0-1,0 0 1,0 0 0,-1 0 0,0 1-1,0 0 1,-1 0 0,1 1-1,-12-7 1,6 4 35,0 1 0,-1 1 1,0 0-1,0 1 0,0 0 0,-1 1 0,1 0 1,-1 1-1,0 1 0,0 0 0,-17 0 0,22 2-145,1 0-262,0 0 1,0 0 0,0 1-1,0 0 1,-8 3-1,14-4 210,0 1-1,0 0 1,0-1-1,0 1 0,1 0 1,-1 0-1,0 0 0,1 1 1,-1-1-1,1 0 1,-1 0-1,1 1 0,0-1 1,-1 1-1,1 0 1,0-1-1,0 1 0,0 0 1,0-1-1,0 1 0,1 0 1,-1 0-1,1 0 1,-1 0-1,1 0 0,-1 2 1,0 53-8000,1-33 1725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16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11138,'0'0'5463,"29"5"-5176,91 14 181,-69-12 363,1-2 1,69-2 0,-86-3-673,-35 0 293,-6 0 739,-23-1-677,14 1-446,0-1-1,0 2 1,-16 2-1,27-3-73,0 1 0,1 0 1,-1 0-1,0 0 0,1 0 0,-1 1 1,1-1-1,-1 1 0,1 0 0,0 0 0,0 0 1,-1 1-1,2-1 0,-1 1 0,0 0 0,0 0 1,-1 3-1,-1 1-19,2 0 1,-1 0 0,1 1 0,0-1-1,1 1 1,0-1 0,0 1-1,0 0 1,0 9 0,1 11-43,2 35 1,-1-45 52,2 1 16,0 0-1,1-1 1,10 35-1,25 54 103,-18-53-34,-9-26 83,-1 0 0,-2 0 0,-1 1 0,-2 0-1,0 0 1,0 34 0,-5-56-86,0-5-5,0 1 0,0-1 1,0 1-1,0-1 1,0 1-1,-1-1 1,1 0-1,-2 4 1,2-6-47,-1 1 0,0 0 0,1 0-1,-1 0 1,0-1 0,0 1 0,1 0 0,-1-1 0,0 1 0,0-1 0,0 1 0,0-1 0,0 1 0,0-1 0,0 0-1,1 1 1,-1-1 0,0 0 0,0 0 0,0 0 0,0 0 0,0 0 0,-2 0 0,-7 0-56,-1 0 0,1-1 1,0 0-1,0-1 0,0 0 0,0 0 1,0-1-1,0-1 0,0 1 0,1-2 1,0 1-1,0-1 0,0-1 0,0 0 1,1 0-1,0 0 0,0-1 0,1 0 1,0-1-1,-10-12 0,14 15-1,0 1 0,0-1 0,1 0 0,-1 1 0,1-1 0,0-1 0,0 1 0,1 0 0,0 0 0,0 0 0,0-1 0,0 1 0,1-1 0,0-8 0,0 12 22,1-1 0,-1 1 1,1 0-1,-1-1 0,1 1 0,0 0 0,0-1 0,0 1 0,0 0 0,1 0 0,-1 0 1,1 0-1,-1 0 0,1 1 0,-1-1 0,1 0 0,2-1 0,4-3-26,0 1 0,18-9 1,-11 6-17,45-22-751,80-29-1,-4 12-5851,-110 38 1400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16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1 127 11018,'0'0'6819,"38"-5"-5660,130-17-43,80-11 1634,42-5-341,1 19-1390,-225 19-1023,38-1 17,-37-5-2800,-62 5 1385,-18-1-10746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17.5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312 304 8090,'0'0'9084,"0"0"-9009,0 0 0,0-1-1,1 1 1,-1 0-1,0-1 1,0 1 0,0-1-1,0 1 1,0 0 0,0-1-1,-1 1 1,1-1-1,0 1 1,0 0 0,0-1-1,0 1 1,0 0 0,0-1-1,-1 1 1,1 0-1,0-1 1,-1 1 0,-8-1 598,-1 0 0,1 1 0,-16 1 1,16 0-457,5-1-195,0 1 0,0 0 1,0 1-1,0-1 1,1 1-1,-1 0 1,0-1-1,1 2 0,0-1 1,-1 0-1,1 1 1,0-1-1,0 1 1,1 0-1,-1 0 0,0 0 1,-3 6-1,-1 2-25,0 0 0,0 1 0,2 0 0,-6 13 0,6-7 14,0-1 0,2 1 0,0 0 0,1 0 1,0 0-1,2 0 0,2 26 0,-1-41-7,-1 0-1,1 0 1,-1-1-1,1 1 1,0 0-1,0-1 1,0 1-1,1 0 1,-1-1-1,0 0 1,1 1-1,0-1 1,0 0-1,-1 0 1,1 0-1,0 0 1,1 0-1,-1 0 1,0 0-1,1-1 1,-1 1-1,0-1 1,1 0-1,0 0 1,-1 0-1,5 1 1,1 1-16,1-1 1,-1-1-1,0 1 0,1-2 1,0 1-1,-1-1 0,16-1 0,-19-1 27,0 1 0,0-1-1,0 1 1,0-2 0,0 1-1,-1 0 1,1-1 0,-1 0-1,1 0 1,-1 0 0,0-1-1,0 1 1,-1-1 0,1 0-1,3-4 1,6-11 123,0 1 1,12-24-1,-14 22-66,-2-1 1,0 0-1,-1-1 1,-1 0-1,-1 0 1,-1-1-1,-1 0 1,-1 0-1,-1 0 0,0 0 1,-5-45-1,2 59-40,-1 0-1,0-1 0,0 1 0,-1 0 1,0 0-1,-1 0 0,0 1 0,0-1 0,0 1 1,-1 0-1,-1 0 0,1 1 0,-1 0 0,-14-14 1,12 14 42,0 1 1,-1-1 0,0 1 0,0 1 0,0-1-1,-1 2 1,1-1 0,-1 1 0,0 1-1,-1 0 1,1 0 0,0 1 0,-12-1-1,7 2 5,1 0-1,-21 3 0,29-2-122,0 1 1,0 1 0,0-1-1,0 1 1,0 0 0,1 0-1,-1 1 1,-6 3-1,2 1-318,1 0-1,-1 0 0,2 1 0,-1 0 1,1 0-1,0 1 0,0 0 1,-11 19-1,16-22-256,-1 1 1,1 0-1,0 0 0,1-1 1,0 1-1,-2 13 0,3-15-124,0 0-1,1 0 1,0 0-1,1 1 1,-1-1-1,1 0 0,0 0 1,0 0-1,0 0 1,3 6-1,-2-6-807,1-1-1,-1 0 0,1 0 0,5 6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12.0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10938,'3'14'2017,"0"8"-1657,3 20-136,7 14 352,-1 6-128,-3 2-296,1-5-104,-1-3-40,-3-5 56,-3-9-64,1-11 0,-8-12-48,4 1-328,-3-12-544,-6-2-712,-3-3-1193,-38-26-5033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18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318 95 9274,'0'0'6836,"-16"-14"-6222,-55-44 271,68 55-734,-1 1 1,1-1-1,-1 1 0,0 0 1,0 0-1,0 1 0,0-1 0,0 1 1,0 0-1,0 0 0,-1 0 0,1 0 1,0 1-1,-1 0 0,1-1 1,0 2-1,-8 0 0,-8 0 568,16 0-675,0-1 1,0 1-1,0 0 0,0 0 0,0 0 0,0 1 1,1-1-1,-1 1 0,0 0 0,1 0 0,-1 0 0,1 1 1,0-1-1,0 1 0,0 0 0,0 0 0,0 0 1,1 0-1,-1 0 0,-2 5 0,-2 3-98,0 1-1,1 0 1,0 1 0,-8 24-1,10-22 17,0 1 1,1 0-1,0 0 0,2 0 0,0 0 0,0 0 0,5 33 1,-3-44 36,0 0 1,1-1-1,0 1 1,0 0-1,0-1 1,0 1-1,1-1 1,-1 0-1,1 0 1,0 0 0,1 0-1,-1 0 1,1-1-1,-1 1 1,1-1-1,0 0 1,0 0-1,1-1 1,-1 1-1,1-1 1,-1 0-1,7 2 1,2 1-2,1-1 0,0 0 0,0-1 0,0-1 0,0 0 0,24 0 1,-20-2 16,33-3 1,-45 1-4,0 1 0,0 0 0,0-1 1,-1 0-1,1-1 0,0 1 0,-1-1 0,1 0 1,4-4-1,-1 1-66,-1-1 0,0-1 0,0 1 1,0-1-1,-1-1 0,-1 1 0,1-1 0,-1-1 1,-1 1-1,0-1 0,0 0 0,-1 0 0,0 0 1,0 0-1,-2-1 0,3-11 0,-3 10-532,-1 0-1,-1 1 1,0-1 0,0 0 0,-1 0-1,-1 0 1,-3-14 0,2 19-747,0 1 0,0-1 0,-8-11 0,8 13 578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21.2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218 0 14635,'0'0'3017,"-10"108"-3033,3-87 16,-7 2 368,1 2 208,-8 3-40,-3-3-248,4 3-288,0-3-112,-1 3-672,-6 9-760,3-7-1433,7-5-2624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21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340 354 5329,'0'0'12256,"-1"7"-11979,-1-1-262,0-1 0,0 1-1,0-1 1,0 0-1,-1 0 1,0 0-1,0 0 1,0 0-1,-5 5 1,1-3 74,-17 19 553,-32 47 0,51-65-574,0 0 0,0 0 1,0 1-1,1 0 0,1-1 0,0 2 1,0-1-1,0 0 0,1 1 1,1-1-1,-1 12 0,1-12-44,1 14 42,0-22-61,0 0 1,0 0 0,1 0 0,-1 0 0,0 0 0,0 0 0,1-1 0,-1 1 0,1 0 0,-1 0-1,1 0 1,-1 0 0,1 0 0,-1-1 0,1 1 0,0 0 0,-1-1 0,3 2 0,0 0 23,1 0 0,0-1-1,-1 0 1,1 0 0,0 0 0,0 0 0,0-1 0,0 1 0,0-1 0,0 0 0,0 0 0,0-1 0,0 1-1,-1-1 1,1 0 0,0 0 0,0 0 0,0 0 0,-1-1 0,1 1 0,-1-1 0,1 0 0,-1 0 0,0 0-1,1-1 1,-1 1 0,3-4 0,7-9 77,-2 1 0,1-2 1,-2 1-1,0-2 0,-1 1 0,0-1 0,-2 0 0,0-1 0,-1 0 0,0 0 1,-2 0-1,0-1 0,-1 0 0,-1 0 0,-1 1 0,-1-1 0,0 0 0,-6-36 1,3 42-63,-1 0 0,0 0 1,-1 1-1,-1-1 1,0 1-1,-1 0 1,0 1-1,-1-1 0,0 2 1,-13-15-1,2 5 136,-1 1 0,-1 1-1,-1 1 1,-26-16 0,30 22-26,-30-14 0,41 22-153,0 0 1,-1 1-1,0-1 0,1 1 0,-1 1 1,0 0-1,-10-1 0,17 2-68,-1 0 0,0 0 0,1 0 0,-1 1 0,0-1 0,1 0 0,-1 1 0,1-1 0,-1 1 0,1-1 0,-1 1 0,1 0 0,-1-1 0,1 1 0,-1 0 0,1 0 0,0 0 0,0 0 0,-1 0 0,0 2 0,0 0-165,0 1 1,0-1-1,1 1 0,-1 0 0,1-1 1,0 1-1,0 0 0,-1 7 1,-4 36-2823,1 49 0,4-26-2077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22.5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531 119 10306,'0'0'6704,"-20"-18"-6110,-64-53 307,79 66-715,0 1 0,-1 1-1,0-1 1,-9-4 0,12 8-49,1-1 1,-1 0 0,0 1-1,1-1 1,-1 1 0,-4 0-1,-3-1 233,-8 0 55,0 0 0,1 2 1,-1 0-1,-26 4 0,32-2-415,0 0 0,1 1-1,0 0 1,0 1 0,0 0 0,0 0 0,-15 12 0,11-6-48,1 0 0,0 1 1,1 0-1,-21 26 0,28-31 30,1 0 0,0 1 0,1-1 0,-1 1 0,2 0 0,-1 0 0,1 1 0,0-1-1,1 0 1,0 1 0,-2 17 0,3-13 30,1-1 0,0 1 0,3 16 0,-2-25-15,0 0 0,0 0 0,0-1 0,0 1 1,1 0-1,-1-1 0,1 1 0,0-1 0,0 0 1,1 0-1,-1 0 0,0 0 0,1 0 0,0 0 1,3 2-1,1 1 0,1-1 0,0 0 0,0-1 0,1 1 0,-1-2 0,1 1 0,0-1 1,16 3-1,-4-2-8,1-2 0,36 0 0,-49-2 45,-1 0 1,0-1-1,0 0 0,0-1 0,0 0 1,0 0-1,0-1 0,-1 0 0,1 0 0,-1 0 1,1-1-1,-1-1 0,-1 1 0,1-1 1,0 0-1,-1 0 0,0-1 0,9-12 0,-8 10-51,0-1-1,-1-1 0,0 1 0,0-1 0,-1 0 0,0-1 1,-1 1-1,-1-1 0,1 0 0,-1 1 0,-1-1 1,0-1-1,-1 1 0,0-19 0,-1 10-231,1 12-44,-1 0 0,0 1 0,-1-1 0,-2-12 1,3 17 151,-1 1 0,0 0 1,0 0-1,0 0 0,0 0 1,0 0-1,-1 0 1,1 0-1,0 0 0,-1 0 1,0 1-1,1-1 0,-1 0 1,0 1-1,0-1 0,0 1 1,0 0-1,-4-2 1,1 0-452,0 1 1,-1 0-1,1 1 1,-8-2-1,-21 1-4670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23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0 155 10642,'0'0'2992,"38"0"-1135,15 2-1187,181-4 1725,11-26 817,-1-19-519,-159 30-1994,28-8-83,50-9-1916,-158 33 744,19-2-957,-14 6-1486,-9-3 2706,-1 0 1,0 0 0,1 0 0,-1 1 0,0-1 0,1 0 0,-1 0 0,0 1 0,0-1 0,1 0-1,-1 1 1,0-1 0,0 0 0,1 1 0,-1-1 0,0 0 0,0 1 0,0-1 0,0 0 0,0 1 0,1 0-1,-1 15-9119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23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466 292 12291,'0'0'7213,"-4"0"-6382,-6 1-642,1 0 1,-1 1-1,1 0 1,0 1-1,0 0 1,-1 0-1,2 1 1,-1 0-1,0 0 1,1 1-1,-12 9 1,2-1-141,1 1 0,0 1 1,2 1-1,-17 19 1,23-24-38,0 0 0,1 0 0,1 1 0,0 0 0,0 0 0,2 1 0,-1 0 0,1 0 0,1 0 0,1 1 0,0-1 0,-3 28 0,6-36-14,-1 3 0,1 0-1,0 0 0,0 0 0,1 0 1,2 10-1,-2-16 1,0 0 1,-1 0-1,1 1 0,1-1 1,-1 0-1,0 0 1,0 0-1,1 0 0,-1-1 1,1 1-1,0 0 0,-1 0 1,1-1-1,0 1 1,0-1-1,0 0 0,0 1 1,0-1-1,0 0 0,0 0 1,4 1-1,0 0 7,-1-1 1,0 0-1,0 1 0,1-1 0,-1-1 1,0 1-1,1-1 0,-1 0 0,1-1 0,-1 1 1,1-1-1,-1 0 0,0 0 0,0 0 1,1-1-1,-1 0 0,0 0 0,0 0 0,-1-1 1,1 0-1,0 0 0,6-5 0,4-8 138,0 0 0,-2 0-1,0-2 1,0 0-1,-2 0 1,0-1 0,16-39-1,-18 33-73,0-1-1,-2 1 1,-1-1-1,-1-1 1,-1 1-1,0-30 1,-4 38-14,0 0 0,-1-1 1,-1 1-1,-4-18 0,3 27-28,1 0 1,-1 0-1,-1 1 0,0-1 0,0 1 0,0 0 0,-1 1 0,0-1 1,-11-11-1,6 8 23,-1 1 0,0 1-1,0 0 1,-1 0 0,0 1 0,-1 1 0,1 0 0,-1 1 0,-14-5 0,15 7-33,0 0-1,0 1 1,0 0 0,0 1 0,-1 1 0,1 0 0,0 0-1,-1 2 1,1-1 0,-24 5 0,30-3-147,0 0 0,0 1 1,0-1-1,0 1 0,0 0 0,0 1 0,1-1 1,-1 1-1,1 0 0,0 1 0,0-1 0,1 1 1,0 0-1,-1 0 0,1 0 0,1 1 0,-1 0 1,1-1-1,-4 11 0,0 2-657,1 0 0,0 0 0,1 1 0,1-1 0,-2 25 0,0 46-4187,4-10-1856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24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5569,'0'0'11100,"6"26"-10932,19 83-48,8 64 1932,-12-59 149,-20-109-2103,1 1 1,0-1 0,0 0-1,0 1 1,0-1-1,6 9 1,-7-13-85,0 0 1,-1 0-1,1-1 1,0 1-1,-1 0 0,1 0 1,0-1-1,0 1 1,0-1-1,-1 1 1,1-1-1,0 1 1,0-1-1,0 1 1,0-1-1,0 0 0,0 0 1,2 1-1,-2-1-6,0 0 0,0-1 0,1 1 0,-1-1 0,0 1 0,0-1 0,0 1 0,0-1 0,1 1 0,-1-1-1,0 0 1,0 0 0,0 1 0,-1-1 0,1 0 0,0 0 0,0 0 0,0 0 0,0-2 0,49-71 881,43-85-1,-15 3-701,-45 89-2523,-32 61-1787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24.9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34 880,'0'0'15718,"18"26"-14658,63 86-50,101 139 3743,-175-241-4589,1 3 35,1 0 1,1 0-1,0-1 1,0-1-1,2 1 1,13 10-1,-24-21-195,-1-1-1,1 0 0,-1 1 0,1-1 1,-1 1-1,1-1 0,-1 0 1,1 1-1,-1-1 0,1 0 0,0 0 1,-1 1-1,1-1 0,0 0 0,-1 0 1,1 0-1,-1 0 0,1 0 1,0 0-1,-1 0 0,1 0 0,0 0 1,-1 0-1,1 0 0,0 0 1,-1-1-1,1 1 0,-1 0 0,1 0 1,0-1-1,-1 1 0,1 0 0,-1-1 1,1 1-1,-1-1 0,1 1 1,-1 0-1,1-1 0,-1 1 0,0-1 1,1 0-1,1-3 18,-1 1 0,1-1 1,-1 1-1,0-1 0,1-7 0,0 2 76,8-33 130,-2 0 0,-2-1 0,1-73 0,-7-130-2182,6 247-8066,-2 4 3564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25.5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10986,'0'0'5324,"11"0"-4977,142-7 4253,-153 8-4585,1-1 1,-1 0-1,1 0 1,-1 1-1,1-1 1,-1 0-1,1 1 1,-1-1 0,0 0-1,1 1 1,-1-1-1,1 1 1,-1-1-1,0 1 1,1-1-1,-1 1 1,0-1 0,0 1-1,1-1 1,-1 1-1,0-1 1,0 1-1,0 0 1,0-1-1,0 1 1,0-1 0,0 1-1,0-1 1,0 1-1,0 0 1,0-1-1,0 1 1,0-1 0,0 1-1,-1-1 1,1 2-1,0 0 10,-1 1 0,1-1 0,-1 0 0,0 1-1,0-1 1,0 0 0,0 1 0,0-1 0,-2 3 0,-13 14 37,-2 2-37,0 1 0,-14 25 0,27-39 2,1 0 0,0 0 1,0 0-1,1 1 1,0 0-1,0-1 1,1 1-1,0 0 1,1 0-1,0 14 0,1-22-30,0-1 0,0 1 0,0 0 0,0-1 0,1 1 0,-1-1-1,0 1 1,0-1 0,1 1 0,-1-1 0,0 1 0,1-1-1,-1 1 1,1-1 0,-1 1 0,1-1 0,-1 1 0,1-1-1,-1 0 1,1 1 0,-1-1 0,1 0 0,-1 0 0,1 1 0,0-1-1,-1 0 1,1 0 0,-1 0 0,1 0 0,0 0 0,-1 1-1,2-2 1,27 2-227,-19-2 148,-4 1-91,-1 0 0,1-1 0,-1 0 0,0 0 0,1 0 0,-1-1 0,0 1 0,0-1 0,8-4 0,-10 4-98,-1 1 0,0 0 0,0-1 0,0 0 0,1 1 0,-2-1 0,1 0 0,0 0-1,0 0 1,-1 0 0,1-1 0,-1 1 0,1 0 0,-1-1 0,0 1 0,0 0 0,0-1 0,0 1 0,-1-1 0,2-5-1,-2-12-4543,0 3-2177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25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0 776,'0'0'12872,"-6"12"-12160,-17 38 218,20-41-602,0-1 0,1 1-1,0 1 1,0-1 0,1 0 0,0 0 0,1 0 0,1 17 0,0 0 176,-1-18-451,0-1 0,0 1-1,0-1 1,1 1 0,1-1-1,-1 1 1,1-1 0,0 0-1,1 0 1,0 0 0,4 9-1,48 68-370,-45-70-287,0-1-1,1 0 0,25 21 1,-34-32 253,1 0 1,0 0 0,0-1-1,0 1 1,0-1-1,0 1 1,0-1 0,0 0-1,4 0 1,18 3-5361,-8-4-1075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12.6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0 468 984,'32'-9'7867,"16"-19"-6995,-34 19-138,3-2-544,0 0-1,0-2 1,-1 0-1,-1-1 1,-1 0 0,0-2-1,0 1 1,-2-2 0,19-30-1,-25 37-143,-1 0 0,-1 0 0,0 0 0,0-1 1,-1 1-1,0-1 0,-1 0 0,0 0 0,-1 0 0,0 0 0,0 0 0,-2 0 0,1 0 0,-1-1 0,-1 2 1,0-1-1,-1 0 0,0 0 0,-6-15 0,-5 6 11,14 20-56,0 0 1,-1 0-1,1 0 1,0 0 0,0 0-1,-1 0 1,1 0-1,0 0 1,-1 0 0,1 0-1,0 0 1,-1 0-1,1 0 1,0 0-1,-1 0 1,1 0 0,0 0-1,-1 0 1,1 0-1,0 1 1,-1-1-1,1 0 1,0 0 0,0 0-1,-1 1 1,1-1-1,0 0 1,0 0 0,-1 0-1,1 1 1,0-1-1,0 0 1,0 1-1,-1-1 1,-13 42 11,9-21-105,-4 8 57,2 1 0,1-1 1,-5 58-1,7 94 603,5-129-266,4 75 404,-3-111-634,0-1 1,1 1-1,1-1 0,0 0 1,13 28-1,-18-42-71,1-1 1,1 1-1,-1-1 0,0 1 0,0-1 0,0 1 1,0-1-1,0 0 0,0 1 0,0-1 0,1 1 0,-1-1 1,0 1-1,0-1 0,1 0 0,-1 1 0,0-1 0,0 1 1,1-1-1,-1 0 0,1 1 0,-1-1 0,0 0 1,1 0-1,-1 1 0,1-1 0,-1 0 0,0 0 0,1 0 1,-1 1-1,1-1 0,-1 0 0,1 0 0,-1 0 1,1 0-1,-1 0 0,1 0 0,-1 0 0,1 0 0,-1 0 1,1 0-1,-1 0 0,1 0 0,-1 0 0,0-1 1,1 1-1,-1 0 0,1 0 0,-1 0 0,1-1 0,-1 1 1,0 0-1,1-1 0,-1 1 0,1 0 0,-1-1 1,0 1-1,0 0 0,1-1 0,13-32-162,-9 21 173,-1 4-18,0 0 0,1 0 1,0 0-1,11-12 1,-15 19 0,-1 0 1,1 0-1,0 0 1,0 0-1,-1 0 1,1 1-1,0-1 1,0 0 0,0 1-1,0-1 1,0 0-1,0 1 1,0-1-1,0 1 1,0-1-1,0 1 1,0 0-1,0 0 1,1-1-1,-1 1 1,0 0-1,0 0 1,0 0 0,0 0-1,0 0 1,1 0-1,-1 1 1,0-1-1,0 0 1,0 1-1,0-1 1,0 0-1,0 1 1,0-1-1,0 1 1,0 0 0,0-1-1,0 1 1,0 0-1,0-1 1,0 1-1,-1 0 1,1 0-1,0 0 1,0 0-1,-1 0 1,1 0-1,-1 0 1,1 0-1,-1 0 1,1 2 0,68 152 618,-65-154-3114,0-10 702,1-18-1080,1-33-1768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26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0 5417,'0'0'10322,"47"134"-9826,-47-105 73,0 4 47,0 1-88,-3 3-152,-11 0-208,-3-3-168,4 3-384,-11 4-760,3-11-1425,4-7-3320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8:26.8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207 0 6313,'0'0'10420,"13"28"-9407,4 5-750,62 145 937,42 239 2918,-36 4-2077,-52-228-1110,13 374 0,-49-316-704,-1-185-125,-23 115 0,-4-58 225,-4-1 1,-56 127-1,75-213-371,-1-1-1,-2-1 0,-1 0 0,-2-2 0,-1 0 0,-2-2 1,-38 38-1,51-56-472,0-2 0,-1 0 0,0 0 0,-18 9 0,23-14-806,-2-1 1,1 0-1,0-1 0,-1 0 1,0 0-1,0-1 1,-17 2-1,-4-3-6698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1:13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1 280,'0'0'12475,"11"0"-11811,609 0 3057,-620 0-4588,-7 9-7415,-11 2 883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1:14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35 5433,'0'0'6506,"20"-1"-6158,12 0-157,78-6 866,-91 5-569,267-18 4246,-208 17-5554,-78 15-7518,0 2 75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1:16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665 416 9298,'0'0'1920,"-12"4"-1885,-12 4 429,0 1-1,0 2 0,-41 24 1,54-27-335,0 0-1,1 1 1,0 0 0,1 1 0,0 0 0,0 1 0,1 0-1,0 0 1,1 0 0,1 1 0,0 0 0,0 1 0,-7 25-1,6-11 2,2 0-1,0 1 0,2-1 0,1 1 0,3 50 0,-1-73-93,1 0 0,0 1 0,0-1 0,0 0 0,0 0 1,1 0-1,0 0 0,0 0 0,0 0 0,1 0 0,-1-1 0,1 1 0,0-1 1,1 0-1,-1 0 0,1 0 0,0 0 0,0 0 0,0-1 0,0 0 1,0 0-1,1 0 0,0 0 0,-1-1 0,1 0 0,7 3 0,5 0 120,0-1 0,0 0 0,1-1-1,-1-1 1,1 0 0,31-2-1,-39-1-93,-1 0-1,0 0 0,0-1 1,0 0-1,0 0 0,-1-1 0,1 0 1,0-1-1,-1 0 0,13-8 1,-9 3 17,-1 0 0,0 0 0,0-1 0,0 0 0,-2-1 0,12-15 0,-7 6 2,-1-1 1,-1-1-1,-1 0 1,-1 0-1,-1-1 1,0-1-1,8-43 1,-11 22 33,-2-1 1,-3-65-1,-1 66-72,0 30 22,0 0 0,-2 0 0,1 0 0,-2 0 0,0 1 0,0-1 0,-2 1 0,1 0 0,-2 0 0,0 0 0,-1 0 0,0 1 0,-1 0 0,0 1 0,-1 0 0,-15-15 1,9 12 52,0 1 0,-2 0 1,0 1-1,0 1 1,-1 1-1,-1 0 1,0 1-1,0 2 1,-1 0-1,0 0 1,-40-8-1,3 6-652,0 2 1,-1 3-1,-66 3 0,110 2 21,0 0 0,0 2-1,0-1 1,1 2 0,-1 0 0,1 1 0,-1 0-1,1 1 1,0 0 0,-16 10 0,-26 18-4174,10-2-1823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1:17.2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 10898,'0'0'3274,"38"-4"-2832,124-12-63,-60 8 450,106 6 0,-104 3-287,-84-3-327,-15 1 198,-15-1-6,-11 0-384,1 1 1,-1 0-1,-36 6 1,51-5-33,0 1 1,0 1 0,0-1-1,1 1 1,-1 0-1,1 1 1,-1-1 0,1 1-1,0 0 1,0 0 0,0 1-1,0-1 1,1 1-1,-1 0 1,1 1 0,0-1-1,1 1 1,-5 5 0,3 0-6,-1 1 0,2 0 1,0 0-1,0 0 1,1 0-1,0 1 0,1-1 1,-2 17-1,3 98-15,2-72 42,-2-13 53,3 1 1,1 0-1,15 66 0,-10-73 59,48 209 574,-46-186-222,-3 1 0,0 71 0,-7-129-452,0-1-1,0 1 0,-1 0 1,1 0-1,-1 0 0,1 0 1,-1 0-1,1-1 0,-1 1 1,0 0-1,1-1 0,-1 1 1,0 0-1,0-1 0,1 1 1,-1-1-1,0 1 0,0-1 0,0 1 1,0-1-1,1 0 0,-1 1 1,0-1-1,0 0 0,0 0 1,0 0-1,0 0 0,0 1 1,0-1-1,0-1 0,0 1 1,0 0-1,0 0 0,-1 0 1,-37-5 158,27 1-210,0-1-1,0 0 1,1 0 0,-1-1-1,1-1 1,1 0-1,-1 0 1,-12-12-1,15 12-15,0-1 0,0 0 0,0-1 0,1 1 0,0-1 0,1 0 0,0-1 0,1 0 0,-9-19 0,12 24 30,1 1 0,0-1 0,-1 0 0,1 0 0,1 0 0,-1 0 0,1-1 1,0 1-1,0 0 0,0 0 0,1 0 0,0 0 0,0 0 0,0 0 0,1 0 0,-1 0 0,1 1 0,0-1 1,1 1-1,-1-1 0,1 1 0,0 0 0,0-1 0,0 2 0,1-1 0,-1 0 0,1 1 0,0-1 1,0 1-1,4-3 0,37-23-518,2 2 1,0 2-1,2 2 1,100-32-1,-140 52 44,0 1-1,1 0 1,13-1-1,11 3-3774,-24 0 331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1:17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1 225 9634,'0'0'6192,"21"0"-5800,-14 0-324,43-2 925,78-11 0,392-71 4346,264-18-3490,-765 100-1973,251-20-1748,-270 23 1718,0-1 0,1 0 1,-1 0-1,0 1 0,1-1 1,-1 0-1,0 1 0,1-1 1,-1 0-1,0 1 0,0-1 1,1 0-1,-1 1 0,0-1 1,0 0-1,0 1 0,1-1 0,-1 1 1,0-1-1,0 1 0,0-1 1,0 0-1,0 1 0,0-1 1,0 1-1,0-1 0,0 1 1,0-1-1,0 1 0,-1 0 1,-1 16-3276,-9 8-2392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1:18.7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773 441 10474,'0'0'6159,"-11"-15"-6112,-36-47 39,43 59-26,1-1 0,-1 1 0,0 0 0,0 1 0,0-1 0,0 0 0,-1 1 0,1 0-1,-1 0 1,1 0 0,-1 1 0,0 0 0,1 0 0,-1 0 0,0 0 0,0 1 0,0-1 0,0 1 0,0 1 0,-5 0-1,-4-1 237,10 0-231,-7-1 36,0 1 0,0 0 1,0 1-1,0 0 0,0 1 0,0 0 0,0 1 0,0 0 0,1 0 0,-14 7 1,4 2-96,0 0 1,0 1-1,1 1 1,1 1-1,1 0 1,0 2-1,1 0 1,-22 30 0,28-33 6,0 1 0,1 0 0,1 0 0,1 1 0,0 0 0,1 1 0,1-1 0,0 1 0,1 0 0,1 1 0,1-1 0,0 21 0,1-24 14,1-9-22,0-1 1,0 1-1,0-1 1,1 1 0,1 7-1,-2-10-4,1-1-1,0 1 1,-1-1-1,1 0 0,0 0 1,0 1-1,0-1 1,0 0-1,0 0 0,0 0 1,0 0-1,0 0 1,1 0-1,-1 0 0,0 0 1,0 0-1,1 0 1,-1-1-1,1 1 0,2 0 1,5 2 18,0-1 0,0 0-1,0-1 1,1 0 0,-1 0 0,1-1 0,-1 0-1,0-1 1,1 0 0,-1-1 0,0 0 0,0 0 0,1-1-1,-2 0 1,1 0 0,0-1 0,-1 0 0,0-1-1,16-10 1,-2-3 100,0 0 0,-1-1-1,0-2 1,-2 0-1,23-32 1,-28 34-59,-1-1-1,-1 0 1,-1-1 0,0 0-1,-2-1 1,0 0-1,-2-1 1,0 1 0,-2-2-1,0 1 1,-1 0-1,0-34 1,-3 33-12,-1 1-1,-1 0 1,-1 0-1,-6-24 1,6 38-24,-1 0 0,0 1 0,0-1 0,-1 1 1,0 0-1,0 0 0,-1 0 0,0 0 0,-1 1 0,0 0 1,0 0-1,0 1 0,-9-8 0,6 7 94,-1 0 0,0 1 0,-1 0 0,1 1 0,-1 0-1,0 1 1,0 0 0,0 0 0,-1 1 0,-17-2 0,1 2-9,1 1 1,-1 2 0,-39 3-1,48-1-299,0 2 1,0 0-1,1 0 1,0 2-1,0 0 0,0 1 1,0 1-1,1 1 1,1 0-1,-1 2 0,2-1 1,-1 2-1,2 0 0,-1 1 1,-15 18-1,27-26-41,-1-1 0,1 1 1,1 0-1,-1 0 0,1 0 0,0 0 0,0 1 0,0-1 0,1 0 0,-2 9 1,2 2-1362,0-1 1,2 23 0,0-28 516,3 29-4358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1:19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512 70 3953,'0'0'12270,"-6"-6"-11968,1 1-159,0 0 0,0 0-1,0 0 1,-1 1 0,0 0 0,0 0 0,0 1-1,0 0 1,-1 0 0,-12-4 0,-5 1 335,1 2 1,-1 1-1,-1 1 0,1 1 1,0 1-1,-39 6 1,54-4-451,0 0 1,0 1 0,0 0 0,1 1 0,-1 0 0,1 0 0,0 1-1,0 0 1,1 1 0,0-1 0,0 2 0,-7 6 0,2-1-37,0 2 1,2-1-1,-1 2 1,1-1 0,-10 23-1,14-24 0,0 0-1,2 1 0,-1-1 0,2 1 0,-4 26 0,2 72 4,6-106 4,-1 0 1,1 0 0,0 0 0,1-1 0,-1 1-1,1 0 1,0-1 0,0 1 0,1-1 0,0 0-1,0 0 1,0 0 0,0 0 0,1 0 0,0-1 0,0 0-1,0 1 1,1-1 0,-1-1 0,8 6 0,-2-3 5,-1 0 0,1-1 0,0 0 0,1-1 1,-1 0-1,1-1 0,0 0 0,0 0 1,0-1-1,13 1 0,-4-2 10,0 0-1,32-4 1,-45 2-2,0-1 0,0 1 0,0-1 0,0 0 0,0-1 0,-1 0 1,1 0-1,-1 0 0,0-1 0,10-7 0,-2-2 14,0-1 1,0 0-1,-2-1 1,0-1-1,-1 0 1,0 0-1,-1-1 0,-1-1 1,-1 1-1,0-1 1,-2-1-1,0 0 0,-1 1 1,0-2-1,-2 1 1,0 0-1,-1-38 0,-1 39-75,-1-20-143,-1 36 151,1 0-1,0 0 1,-1 0 0,0 0 0,1 0 0,-1 1 0,0-1 0,0 0 0,0 0 0,0 1 0,0-1-1,0 0 1,0 1 0,-1-1 0,1 1 0,-3-2 0,-2 0-389,0 0 0,0 0 0,-1 0 0,1 1 0,-1 0 0,1 0 0,-1 1 0,-11-1 0,-19-1-4373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1:21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189 455 10746,'0'0'4141,"22"-26"-4063,67-82 8,-85 103-61,0 0-1,-1-1 1,0 0 0,0 1-1,0-1 1,3-11-1,-5 13 13,0 0 0,-1 1-1,0-1 1,0 0 0,0 0-1,-1-6 1,0-7 112,1 8-108,1 0 0,-1 1 1,-1-1-1,0 1 0,0-1 1,0 1-1,-1-1 0,-1 1 1,1 0-1,-1 0 0,-1 0 1,1 0-1,-2 0 0,-4-7 1,2 6 92,0 0 0,0 0 0,-1 1 0,0 0 0,-1 0 0,-14-10 0,19 16-96,-1-1 0,0 1 0,0-1 0,0 1 0,0 1 0,0-1 0,0 1 0,0 0 0,-1 0 0,1 0 0,-1 1 0,1-1 0,0 2 0,-1-1 0,1 0 0,-6 2 0,7 0-41,0-1-1,1 1 0,-1-1 1,1 1-1,-1 0 0,1 0 1,0 1-1,0-1 0,0 1 1,0-1-1,0 1 0,1 0 1,-1 0-1,1 0 1,0 1-1,-3 4 0,-3 7 8,0 1 0,-7 19-1,5-6 73,2 0 0,0 0-1,2 1 1,-4 54-1,8 124 446,3-119-294,-1-38-57,2 0 1,13 66-1,-2-48 193,-4 0 1,3 90 0,-12-158-167,-1-10-196,0 1 0,0-1-1,1 0 1,2-14 0,-1-3-17,-1 4-36,-1 12 40,0 0 0,1-1 0,1 1-1,0 0 1,0 0 0,1 0-1,0 0 1,1 0 0,0 0 0,8-17-1,0 9 3,1 0-1,1 1 0,1 0 1,0 1-1,1 1 0,0 0 1,2 1-1,32-22 0,-48 35 30,1 0 0,0 1-1,-1-1 1,1 0 0,0 0 0,0 1-1,-1-1 1,1 1 0,0 0-1,0 0 1,0-1 0,0 1-1,0 0 1,-1 1 0,1-1 0,0 0-1,0 0 1,0 1 0,0-1-1,-1 1 1,1 0 0,0-1-1,0 1 1,-1 0 0,1 0-1,-1 0 1,1 0 0,-1 0 0,1 0-1,-1 1 1,3 1 0,2 5 198,0 0-1,0 0 1,0 1 0,6 15 0,-5-12-38,14 25-308,-2 2 0,-2 0 0,-1 1 0,-2 0-1,13 62 1,-27-95-571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13.2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1896,'3'6'7352,"6"0"-4374,26 9-3327,-26-11 1179,3 2-636,0 0 0,0 1 0,-1 1 1,0 0-1,-1 0 0,1 1 0,-2 0 1,1 1-1,-1 0 0,-1 1 0,0 0 1,0 0-1,-1 0 0,-1 1 0,0 0 1,5 15-1,-82-56 249,69 28-434,0 0 1,-1 0 0,1 1-1,-1-1 1,1 0 0,-1 1 0,1 0-1,-1 0 1,1 0 0,-1 0 0,1 0-1,-1 0 1,1 1 0,0-1-1,-1 1 1,1 0 0,-1-1 0,1 1-1,0 0 1,-1 0 0,-2 2-1,2 0 5,0 0-1,-1 1 0,1-1 0,0 0 0,1 1 1,-1 0-1,0-1 0,1 1 0,0 0 0,0 0 1,-1 5-1,-2 6 29,0 0 0,1 1 0,1-1 1,1 1-1,-1 30 0,3-39-41,1 0 0,0 0-1,0 0 1,1 0 0,-1 0 0,1 0-1,1-1 1,-1 1 0,8 11 0,-9-16-85,-1-1 0,1 0 0,0 1 0,0-1 0,1 0 0,-1 1 0,0-1 0,0 0 0,1 0 0,-1 0 0,0 0 0,1 0 0,-1 0 0,1 0 0,-1-1 0,1 1 0,0-1 0,-1 1 0,1-1 0,0 1 0,-1-1 0,1 0 0,0 0 0,-1 0 0,1 0 0,0 0 0,0 0 0,-1 0 0,1-1 0,0 1 0,-1-1 0,1 1 0,-1-1 0,1 1 0,-1-1 0,1 0 0,-1 0 0,1 0 0,-1 0 0,1 0 0,-1 0 0,0 0 0,0 0 0,0-1 0,1 1 0,0-3 0,4-1-349,-1-2 0,0 1 0,0 0-1,0-1 1,-1 0 0,0 0-1,0 0 1,-1-1 0,5-12 0,44-108-3659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1:21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6369,'0'0'10339,"26"148"-10155,-18-108 8,1-3-96,-5-2-56,0-6-40,-4-3-56,0-6-280,0-6-513,0 4-775,0-7-1369,-17-5-3408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1:22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 8570,'0'0'5996,"41"0"-5273,132-1 7,103-13 2073,-208 9-2144,-16-2-292,-9 1-1108,-14 4-3659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9:35.43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294 345 7482,'-3'-2'11913,"-6"4"-11882,-1 1-1,1 1 1,0-1 0,0 1 0,0 1 0,1 0 0,0 0-1,0 1 1,0 0 0,-9 9 0,4-3-54,0 1-1,1 0 1,1 1 0,-19 29 0,25-32-1,0 0 1,0 1 0,2-1 0,-1 1 0,2 0-1,-1-1 1,2 1 0,-1 0 0,2 1 0,0-1-1,0 0 1,4 21 0,-4-29 17,1-1 1,0 1-1,0-1 0,0 1 1,1-1-1,-1 1 0,1-1 1,-1 0-1,1 0 0,0 0 1,0 0-1,1 0 0,-1 0 1,5 3-1,-2-2-3,0 0 0,1 0 0,-1-1 0,1 0 0,0 0 1,0 0-1,10 2 0,2 0-6,1-1-1,-1-1 1,1-1 0,32 0 0,-41-1 30,0-2-1,0 1 1,0-1 0,0 0-1,-1-1 1,1 0 0,0-1-1,-1 0 1,0-1 0,0 1-1,0-2 1,0 1 0,-1-1-1,11-8 1,-5 2 32,-1-1 1,-1 0-1,0 0 0,0-1 1,-1-1-1,-1 0 0,-1 0 1,1-1-1,-2 0 0,0-1 1,-1 0-1,5-17 0,-3 0 0,-2 0 0,-1 0 0,-1 0 0,-2-1 1,-2-41-1,-1 65-31,0 0 0,-1 0 0,-1 0 0,0 1 0,0-1 0,-1 0 0,0 1 0,0 0 0,-1-1 0,-10-15 0,7 14 41,-1 0 0,-1 1-1,0-1 1,0 2-1,-1 0 1,0 0 0,-19-13-1,14 13 91,-1 0 0,0 1-1,0 1 1,-1 1 0,0 0 0,0 1-1,-29-5 1,17 6-137,0 1 1,0 1-1,-56 5 0,79-2-154,0 0 0,-1 0 0,1 0 0,0 1 0,0 0 0,1 0 1,-1 0-1,0 1 0,1 0 0,-1 0 0,1 0 0,0 1 0,0 0 0,-8 7 0,6-3-648,1 0 1,0 0-1,1 0 0,0 1 0,0-1 1,1 1-1,0 1 0,-4 13 0,-2 10-4007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9:36.58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247 34 8026,'0'0'4178,"0"-2"-3781,1 1 0,-1 0 1,1 0-1,-1-1 0,0 1 0,1 0 0,-1-1 1,0 1-1,0 0 0,0-1 0,0-1 0,-2 1-313,1 1 0,-1-1 1,0 1-1,0 0 0,1 0 0,-1 0 0,0 0 0,0 0 0,0 0 0,0 1 0,0-1 0,0 1 0,0-1 1,0 1-1,-4-1 0,-36 0 471,31 2-379,5-2-174,1 1 1,-1 0-1,1 1 1,0-1-1,-1 1 1,1 0-1,0 1 1,-1-1-1,1 1 1,0 0-1,0 0 1,0 1-1,0 0 1,1-1-1,-1 2 0,1-1 1,0 0-1,0 1 1,0 0-1,0 0 1,-5 7-1,3-2-22,0-1 1,1 1-1,0 0 0,1 0 0,-1 0 0,2 0 0,0 1 0,0 0 0,-3 16 0,4-4 3,0 1 0,1-1 0,3 30-1,-1-48 17,0 0 0,-1-1-1,1 1 1,0 0-1,1 0 1,-1-1-1,1 1 1,-1-1 0,1 1-1,0-1 1,0 0-1,1 0 1,-1 0-1,1 0 1,-1 0 0,1 0-1,0-1 1,0 1-1,0-1 1,0 0 0,1 0-1,-1 0 1,1 0-1,-1-1 1,1 1-1,0-1 1,-1 0 0,6 1-1,10 2 22,0-1-1,1-1 0,-1 0 1,23-2-1,-41 0-17,5 0 42,0-1 1,1 1-1,-1-2 1,0 1-1,0-1 0,0 0 1,-1 0-1,1 0 1,0-1-1,-1 0 1,1 0-1,-1 0 1,0-1-1,0 0 0,-1 0 1,1 0-1,-1-1 1,0 1-1,0-1 1,0 0-1,6-10 1,-4 5 7,-1-1 1,0 0-1,0 0 0,-1-1 1,0 1-1,-1-1 1,0 0-1,-1 0 1,-1 0-1,1-16 1,-1 8-69,0 11 17,-1-1-1,0 1 1,-3-17-1,3 24-52,-1 0 0,1 0 0,-1 0 0,0-1 0,1 1 0,-1 0-1,0 0 1,0 0 0,-1 0 0,1 0 0,0 0 0,-1 0 0,1 1-1,-1-1 1,0 0 0,1 1 0,-1 0 0,0-1 0,0 1 0,-3-2-1,-1 1-464,0 1 0,-1-1 0,0 1-1,1 0 1,-1 1 0,-13 0 0,-11 0-4046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9:37.50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64 8186,'0'0'6158,"6"0"-5660,43 0 888,539-15 5190,350-34-5044,-873 49-1325,354 12 890,-278-6-1066,-141 0-2653,0-3 1917,0-1 200,0 0 0,0 0 0,0 0 0,0 0-1,0 0 1,0 0 0,-1 0 0,1 0 0,-2 2 0,-9 11-5049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9:38.36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619 399 3937,'0'0'10845,"-6"-5"-9692,-3 3-934,1 1 0,-1 0 0,0 1 0,1 0 0,-1 0 0,0 1 0,1 0 0,-1 1 0,1-1 0,-1 2 0,1-1-1,-12 6 1,6-1-198,1 1 0,0 1 0,0 0 0,1 0 0,0 1 0,0 1 0,-12 15 0,18-18-9,1-1 0,0 1 1,0-1-1,1 1 0,0 1 1,1-1-1,-1 0 0,2 1 1,-1 0-1,1 0 0,1 0 1,-1 0-1,1 16 0,0-16-4,2 6 2,-1-15-10,0 1-1,0-1 1,0 0-1,0 1 1,1-1 0,-1 1-1,0-1 1,0 0 0,1 1-1,-1-1 1,0 0-1,0 0 1,1 1 0,-1-1-1,0 0 1,1 0 0,-1 1-1,1-1 1,-1 0-1,0 0 1,1 0 0,-1 1-1,0-1 1,1 0-1,-1 0 1,1 0 0,-1 0-1,1 0 1,-1 0 0,0 0-1,1 0 1,3 0 24,-1 0 0,1 0 0,-1 0 0,1-1 0,-1 0 0,1 1 0,-1-1 0,0 0 0,1-1 0,-1 1 0,0 0 0,0-1 1,0 0-1,0 0 0,0 0 0,0 0 0,-1 0 0,1 0 0,-1-1 0,1 0 0,-1 1 0,0-1 0,3-5 0,9-10 55,-1-1 0,-1-1 0,-1 0-1,-1 0 1,0-1 0,-2-1 0,0 1-1,-2-1 1,0-1 0,-2 1 0,0-1 0,-1 1-1,-1-31 1,-2 25-70,1 9 37,-1-1-1,-1 1 0,-5-26 0,4 38-8,0 0 0,0 1 0,0-1 0,-1 1 0,0 0 0,-1-1 0,1 1 0,-1 1 0,0-1 0,0 0 0,-1 1 0,0 0 0,-6-5 0,1 2 45,0 0 0,-1 1-1,0 0 1,-1 1 0,1 0 0,-1 1-1,0 1 1,-1-1 0,1 2-1,-26-5 1,-5 4-218,-84 1-1,78 4-291,45-2 287,0 1 1,0 0 0,0 1 0,0-1-1,0 1 1,0 0 0,1-1 0,-1 2-1,0-1 1,0 0 0,1 1 0,-1 0 0,0 0-1,1 0 1,-4 2 0,5-1-503,-1 1 1,0-1-1,1 1 1,-1-1-1,1 1 0,0 0 1,1 0-1,-1 0 1,1 0-1,-1 0 1,1 0-1,0 0 0,0 7 1,-4 16-5758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9:39.04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66 5353,'0'0'8943,"2"4"-8743,3 5 122,-1 0-1,0 0 0,0 0 0,-1 1 1,0 0-1,3 19 0,3 71 1116,-5-48-1188,-2-31-158,9 64 219,-10-75-290,1-1 0,1 0-1,0 1 1,0-1 0,1 0 0,6 12 0,-9-21-19,-1 0 1,0 1 0,0-1-1,0 1 1,1-1 0,-1 0-1,0 1 1,0-1 0,1 0-1,-1 1 1,0-1 0,1 0-1,-1 1 1,0-1 0,1 0-1,-1 0 1,1 1 0,-1-1-1,0 0 1,1 0 0,-1 0-1,1 0 1,-1 0 0,0 0-1,1 1 1,-1-1 0,1 0-1,-1 0 1,1 0 0,-1 0-1,1 0 1,-1-1 0,0 1-1,1 0 1,-1 0 0,1 0-1,-1 0 1,0 0 0,1-1-1,-1 1 1,1 0 0,-1 0-1,0 0 1,1-1 0,13-17 196,-11 14-134,67-94 603,41-58-363,-92 125-280,-1-1 1,-2-1 0,16-42 0,-27 62-36,-4 9-67,1 1 1,-1-1-1,0 1 0,0-1 1,0 1-1,-1-1 0,1-5 1,-19 15-18373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9:39.49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 9570,'0'0'4970,"21"27"-4011,67 88 70,-13-12 860,-8-11-517,-55-79-1272,0 0 1,1-1-1,0-1 1,20 14-1,-31-23-87,0-1 1,0 1-1,0-1 1,0 0-1,0 0 1,0 0-1,1 0 1,-1 0-1,0 0 0,1-1 1,4 2-1,-6-2 213,1-31 99,1 0 1,2 0-1,1 1 1,10-30-1,5-24-228,-13 49-89,-4 19-255,0 1 1,-1-1-1,0-21 0,1 37-2276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9:40.14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 9354,'0'0'4057,"10"0"-3716,1 0-247,9-1 463,-1 2 0,1 0 0,19 4 0,-35-4-508,1-1 0,-1 1 1,0 0-1,0 0 0,0 1 0,0-1 1,0 1-1,0 0 0,-1 0 0,1 0 0,0 0 1,-1 1-1,0 0 0,1-1 0,-1 1 1,0 0-1,-1 0 0,1 1 0,0-1 1,-1 1-1,0-1 0,2 6 0,-2-4-7,-1 1-1,0 0 0,-1 0 1,0-1-1,1 1 0,-2 0 1,1 0-1,-1 0 0,0-1 1,0 1-1,0 0 0,-1-1 1,0 1-1,0-1 0,-3 6 1,-10 10-51,9-15 2,1 0 0,1 1 0,-1 0-1,1 0 1,0 0 0,0 1 0,1-1 0,0 1 0,1 0 0,-1-1 0,2 1 0,-3 15-1,32-23-964,-24 0 697,0 0 1,0 0-1,0 0 0,0-1 0,0 0 1,0 0-1,0 0 0,0 0 0,-1 0 0,1-1 1,0 0-1,-1 1 0,1-2 0,-1 1 1,0 0-1,1-1 0,-1 1 0,0-1 0,0 0 1,-1 0-1,1 0 0,-1 0 0,4-7 1,9-14-3765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9:40.54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34 0 9250,'0'0'4474,"-5"20"-4278,-16 67 456,18-72-283,1 1-1,0-1 1,2 1-1,1 23 1,0-6 77,-1-25-435,1-1 1,0 0-1,0 1 0,1-1 1,0 0-1,1 0 0,-1 0 0,1 0 1,1 0-1,-1-1 0,1 1 1,0-1-1,1 0 0,-1 0 1,1-1-1,0 1 0,1-1 1,8 7-1,4 1-528,1 0 0,0-1 0,1-1 0,39 16 0,-45-21-515,0-2 0,1 1 0,-1-2 1,1 0-1,0-1 0,0 0 0,29-2 0,-11 0-4508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13.5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7698,'4'30'6061,"13"12"-4778,-1 1-588,8 56-50,-5 0 0,11 195 0,-15-124-656,-8-128-27,-2-17-1009,-37-87-11320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9:40.91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10986,'0'0'5442,"76"157"-5314,-58-112 96,-9 4 344,-5-1 0,-4-3-224,0 3-144,0 0-200,0-2-88,-4 8-776,-14-12-1233,-5-12-3304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9:41.36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6849,'0'0'9707,"120"6"-9403,-88-6-104,-6 0-80,5 0 8,-4 0-80,0 0-48,0 0-576,-1 0-985,-8 0-2248,-9 0-2056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9:41.75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52 8386,'0'0'7793,"240"-42"-7552,-209 36-145,-8 3-48,-1 3-48,-4 0-201,-5 0-759,-4 0-1592,-9 6-2593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9:44.86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228 537 6281,'0'0'8025,"14"-2"-7565,-10 1-413,6 0 98,-1 0 0,0 0-1,0-2 1,0 1-1,0-1 1,0 0 0,0-1-1,-1 0 1,1 0 0,-1-1-1,13-9 1,-16 9 27,-1 0 1,0 0-1,1 0 1,-2 0-1,1-1 1,-1 0-1,0 1 1,0-1-1,0 0 1,-1 0-1,0-1 1,0 1-1,1-10 1,0-7 94,-1 1 0,-3-37 0,1 22-213,0 26-38,-1-1 0,0 1 0,-1 0 0,0 0 0,-1-1 0,0 2 0,0-1 0,-2 0 0,1 1 0,-1 0 0,0 0 0,-1 0 0,-1 0 0,1 1 0,-1 0 0,-1 1 0,0-1 0,0 1 0,0 1 0,-1 0 0,0 0 0,-1 1 0,-17-10 0,17 12 29,-1 0 0,1 0 0,-1 1 0,0 1 0,0 0 0,-1 0 0,1 1-1,0 1 1,-1 0 0,1 0 0,0 1 0,-12 2 0,19-1-50,1-1-1,0 1 1,-1 0-1,1 0 1,0 0-1,1 0 1,-1 1-1,0-1 1,1 1-1,-1 0 1,1 0-1,0-1 1,-1 2-1,2-1 1,-1 0-1,0 0 1,-1 6-1,-5 10-65,-10 35 0,16-46 73,-8 32 36,1 0 0,-5 80 0,10 83 363,4-149-293,1-37-69,0 0 0,2 0-1,-1 0 1,10 28 0,28 64 37,-5-18 101,-25-70-160,-8-19-11,-1 1-1,1 1 1,-1-1-1,1 0 1,-1 0-1,0 0 1,0 1-1,0 4 1,-1-7 183,0-32-121,1 14-82,1 1 0,0 0 0,1-1 0,1 1 0,0 1 1,1-1-1,1 1 0,0-1 0,1 2 0,1-1 0,0 1 0,1 0 0,1 1 0,0 0 0,0 0 1,2 1-1,-1 1 0,2 0 0,-1 0 0,28-16 0,-37 25 15,0 0-1,0 0 1,1 1-1,-1-1 1,1 1 0,-1 0-1,1 0 1,-1 0-1,1 1 1,-1-1-1,1 1 1,0 0 0,-1 0-1,1 0 1,-1 0-1,8 2 1,-7 0 31,1 0 0,-1 0-1,1 0 1,-1 0 0,0 1 0,0-1-1,0 1 1,0 0 0,0 1-1,-1-1 1,0 1 0,4 3 0,15 22 127,-1 1 1,-1 1-1,-2 1 1,-2 1 0,15 36-1,-29-62-371,19 36 573,-21-41-526,1-1 0,-1 0 0,1 0 0,-1 0 0,1 0-1,0 0 1,0 0 0,0 0 0,-1 0 0,1 0-1,0 0 1,0 0 0,0-1 0,0 1 0,1 0 0,-1 0-1,0-1 1,0 1 0,0-1 0,0 1 0,1-1 0,-1 0-1,0 0 1,0 1 0,1-1 0,-1 0 0,0 0-1,3 0 1,-3-1-189,0 0 0,1 0 0,-1 0-1,0 0 1,0 0 0,0 0 0,0 0 0,0-1-1,0 1 1,-1 0 0,1-1 0,0 1 0,-1 0 0,1-1-1,-1 1 1,1-1 0,-1 1 0,1-1 0,-1 1-1,0-1 1,0-1 0,2-27-5706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9:45.41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0 11570,'0'0'4834,"44"148"-4586,-39-118 112,-1 0-160,-4-3-136,4 0-64,1 1-200,-1-7-553,1 0-903,-1-6-1417,-4-6-2024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9:45.85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58 5033,'0'0'7947,"9"-2"-7347,272-26 4709,-70 10-4344,-148 13-411,-25 3-1948,-12 0-3286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3:53.5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1995 4609,'0'0'2498,"7"-18"871,-10-9-3328,-1-1 0,-1 0 0,-1 1 0,-1 0 0,-2 1 1,-16-36-1,-17-59-105,30 64-98,3 0 0,2-1 0,2-116-1,6 172 170,0 0-1,0-1 0,0 1 0,0 0 0,0 0 0,1 0 0,-1 0 0,1 0 0,-1 0 0,1 0 0,3-3 0,13-19 67,-8-1-24,-1 0-1,-2 0 1,0-1-1,-2 0 1,4-49 0,-8-139 25,-3 102-51,0 91-16,-1 0 0,-1 0-1,-1 1 1,-1-1 0,-1 1-1,0 1 1,-12-22 0,8 15 2,1 6 22,-1 0 0,-2 1 0,0 1 0,0 0 0,-18-18 0,9 11-29,-25-37 1,47 61-4,-5-6-4,0 0 0,0 0 1,1 0-1,0-1 0,0 0 0,1 0 0,0 0 0,1 0 1,0 0-1,0 0 0,0-1 0,1 1 0,0-11 1,2 0-18,-1-27-13,0 44 47,0 0 0,0 0-1,0 0 1,0 0 0,-1 0-1,1 0 1,-1 0 0,1 1 0,-1-1-1,0 0 1,0 0 0,0 1-1,0-1 1,0 0 0,0 1 0,-3-4-1,3 5 141,1-43-4554,0 30 371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3:54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2 500 5921,'0'0'2708,"-1"-6"-2396,1 0-148,1-1 0,-1 1 0,1-1 1,1 1-1,-1-1 0,1 1 1,0 0-1,0-1 0,1 1 1,0 0-1,6-9 0,12-28 789,111-272 600,-112 279-1607,-19 35 80,-1 0 0,0 0 1,1 1-1,-1-1 0,0 0 1,1 0-1,-1 1 0,1-1 1,-1 0-1,1 1 0,0-1 1,-1 0-1,1 1 1,0-1-1,-1 1 0,1-1 1,0 1-1,-1 0 0,1-1 1,0 1-1,0 0 0,0-1 1,0 1-1,-1 0 0,1 0 1,0 0-1,0 0 0,0 0 1,0 0-1,-1 0 1,1 0-1,0 0 0,0 0 1,0 0-1,0 0 0,0 1 1,-1-1-1,1 0 0,0 1 1,0-1-1,-1 0 0,1 1 1,1 0-1,95 120 844,27 30-530,-87-114-831,76 59 0,-6-22-4099,-59-45-1722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6:14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471 1560 6241,'0'0'3382,"5"-13"-3582,-1 0 178,-2 6 19,0 0 1,0 0 0,1 1-1,0-1 1,0 1 0,0 0 0,1 0-1,0 0 1,0 1 0,6-8-1,-8 12 236,-1-1 0,0 0 0,0 1 0,-1-1 0,1 0-1,0 0 1,0 1 0,-1-1 0,1 0 0,-1 0 0,0 0 0,1 0-1,-1 0 1,0 0 0,0-2 0,5-22 681,3 12-572,-2-1-1,0 0 1,0 0-1,-2 0 1,1-1-1,2-29 1,6-19 289,-6 29-427,-3-1 0,0 1-1,-3-1 1,-2-39 0,0 19 16,2 19-168,-2 0 0,-2 0 0,-1 1 0,-2 0 0,-12-41 0,6 33-34,-2-1 1,-2 2-1,-1 0 1,-3 1-1,-1 1 1,-33-47-1,19 42 26,-68-67 1,81 92-37,-1 0 1,-1 2 0,0 1 0,-49-27-1,63 39 48,1 1 0,-1 0 0,0 1 0,0 1 0,-1-1 0,1 1 0,-1 1 0,0 0 0,-10 0 0,19 2 0,2-4-976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6:15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897 1948 4521,'0'0'5627,"6"-7"-5773,5-6 513,-1-2 0,0 0 0,-1 0 0,0 0 1,-1-1-1,-1 0 0,5-19 0,6-17 621,-5 15-435,-1-1-1,-1-1 1,6-52 0,-5-106 435,-6-61 55,-6 253-1024,1-20 48,0 1-1,-2 0 1,-1 0-1,-1-1 1,-1 1-1,0 1 1,-2-1-1,-15-37 1,-113-210 294,121 239-289,-2 1-1,-1 0 0,-1 1 1,-2 1-1,-1 1 1,-44-48-1,23 34 291,-85-66 0,105 94-218,0 0 1,-1 1-1,-1 1 0,0 1 0,0 1 1,-45-12-1,12 7 26,26 5-109,-1 3-1,-1 0 1,1 2 0,-44-2-1,30 5 730,10 0-2789,8 2-6611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2134 1824,'0'0'5198,"28"0"-4660,30-5 575,1-3-1,101-33 0,-84 19-721,1026-309 1152,-312 87-1158,444-151 571,-10-40-966,-403 140 107,-757 274-86,395-149 167,-448 163-122,-9 5-36,2 0-1,-2 0 0,2 1 0,-2-1 1,2 1-1,-2-1 0,2 1 1,3 0-1,-8 0 302,1 0-318,0 1-1,0-1 0,0 1 1,-1-1-1,1 1 1,0-2-1,0 2 1,-1 0-1,1-1 0,0 1 1,0 0-1,-1-1 1,1 1-1,0 0 1,-1-1-1,1 1 0,0 0 1,-1 0-1,1-1 1,0 1-1,0 0 1,-1 0-1,1 0 0,0 0 1,-1-1-1,1 1 1,-1 0-1,-366-127-523,365 124 77,14 0 346,14 1 129,-8 3 2,-1 1 0,0 2 0,0 0 0,0 1 0,0 2 0,17 8 0,-23-10 15,1 2-1,-1 0 1,1 1-1,-2 0 0,0 1 1,0 1-1,1 0 1,-2 1-1,11 16 0,-16-21 12,-2-1-1,1 0 1,-1 1-1,0 1 1,0-1-1,0-1 1,-1 2-1,1 0 1,-1-1-1,0 1 1,0 11-1,-2 77 984,1-94-1034,-1 6 14,-1 1 1,0 0 0,0-1 0,-1 0 0,1 0 0,-1 0 0,0 0 0,-1 0 0,1 0 0,0-2 0,-2 2 0,1-1 0,0-1 0,-1 0 0,1 1 0,-1-1 0,0-1 0,-9 6 0,-6 6-133,-1-1 0,-2-1 0,-30 13 0,28-18-690,0 1 1,0-5 0,-45 7-1,35-8-1096,-29 4-3785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13.86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15 9090,'0'0'2785,"7"0"-2153,8 0-536,19 0 448,16 0-16,6-3-208,10 0-208,2 0-112,-5-2 0,-4 10-40,-6-2-656,-10 6-744,45 13-1409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6:16.9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1055 8978,'0'0'3501,"20"3"-3231,-14-4 4461,-7-37-4549,-2 0 1,-1 0 0,-2 0 0,-12-44-1,7 32 31,9 36-140,-1 0-1,-1 0 1,0 1 0,-9-21-1,0 5 192,-16-58 0,-6-15 14,30 90-230,-2 1 0,0 0-1,0 0 1,-11-10 0,-1-4 134,17 23-128,0-1 0,1 0 1,-1 0-1,1 0 0,0 0 0,0 0 0,0 0 0,0 0 0,0 0 0,0-6 0,-1 6-11,2 3-42,-1-1 1,1 1-1,0 0 1,0-1-1,-1 1 1,1 0-1,0-1 1,0 1-1,0 0 1,0-1-1,-1 1 1,1 0-1,0-1 1,0 1-1,0 0 1,0-1-1,0 1 1,0 0-1,0-1 1,0 1-1,0-1 1,0 1-1,0 0 1,0-1-1,0 1 1,0 0-1,1-1 1,-1 1-1,0-1 1,0 1-1,0 0 1,0-1-1,1 1 1,-1 0-1,0 0 0,0-1 1,1 1-1,-1 0 1,0 0-1,1-1 1,-1 1-1,0 0 1,1 0-1,-1 0 1,0-1-1,1 1 1,-1 0-1,0 0 1,1 0-1,19-14 17,1 1-1,0 1 0,1 1 0,0 1 0,35-11 1,26-13 47,-27 10 97,69-18 1,-74 26-38,0-2 1,55-28-1,-72 28 155,49-16 0,-73 29-962,-21 5-2195,-2 0 1751,-28 0-3948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00.5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12707,'0'0'2052,"8"6"-2221,-4-3 164,37 36 128,-36-35 46,-1 1 1,0 1-1,0-1 1,-1 1 0,0-1-1,0 1 1,0 0 0,3 8-1,0 15 723,-1 0 0,2 32 1,-3-23-481,7 128 388,-6-62-1175,-5-103 329,0 3-271,0 0 0,1 0 0,-1 0-1,1 0 1,0 0 0,0-1 0,0 1 0,0 0-1,3 5 1,-4-21-5368,-3-6 473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00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0 180 9826,'0'0'5547,"42"-3"-4280,135-10-291,162-30 1312,-179 8-1740,-132 27-735,0-1 0,-1-2 0,40-20 0,-66 30 29,0 1 0,-1 0 0,1-1-1,-1 1 1,1 0 0,-1-1 0,1 1 0,-1-1-1,1 1 1,-1-1 0,1 1 0,-1-1 0,0 1-1,1-1 1,-1 0 0,0 1 0,1-1 0,-1 0 0,0 1-1,0-1 1,0 1 0,0-1 0,1 0 0,-1 0-1,0 1 1,0-1 0,0 0 0,0 1 0,-1-2-1,1-1-1328,0-2-3990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01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302 89 9578,'0'0'4886,"-4"-12"-4742,-17-39 130,20 49-199,-1 0 0,1 0 0,-1 0-1,0 0 1,0 1 0,0-1 0,0 0 0,0 1 0,0 0 0,0-1 0,0 1 0,0 0 0,-1 0-1,1 0 1,0 1 0,-1-1 0,1 0 0,-1 1 0,1 0 0,-1-1 0,1 1 0,-1 0 0,1 0-1,-1 0 1,-4 2 0,-2-2 118,3 0-152,-1 1 1,0 0-1,0 0 0,0 1 0,0 0 0,1 0 0,-1 1 0,1-1 0,-1 1 0,1 1 0,0-1 1,0 1-1,1 0 0,-1 1 0,-6 5 0,0 2-102,1 1-1,0 0 1,1 0-1,1 1 1,-10 18 0,14-22 47,1-1 0,0 2 0,1-1 0,0 0 0,0 1 0,1-1 0,1 1 0,0 0 0,0 0 0,1-1 0,1 1 0,2 19 0,-2-27 16,0-1 0,-1 1 0,1-1 0,0 1 0,0-1 0,0 1 0,0-1 0,1 0 0,-1 1 0,1-1 0,0 0 0,-1 0 0,1 0 0,0 0-1,3 2 1,-1-1 5,0-1 0,0 1 0,1-1 0,-1 0 0,0 0 0,1-1 0,9 3 0,1-2 27,0 0 0,0-1 0,0 0-1,23-3 1,-29 1 15,-1-1-1,1 0 1,-1 0-1,1-1 1,-1 0-1,0-1 1,0 1-1,0-1 1,-1-1-1,0 0 1,0 0-1,0 0 1,0-1-1,-1 0 1,1 0-1,-2 0 1,1-1-1,6-11 1,-4 7-43,-1-1 0,-1 0 1,0 0-1,-1 0 0,0-1 0,-1 1 0,0-1 1,-1-1-1,-1 1 0,0 0 0,1-20 1,-3 30-103,0-1 1,0 0-1,-1 0 1,1 1-1,-1-1 1,0 1-1,0-1 1,0 0-1,0 1 1,-1-1 0,1 1-1,-1 0 1,0 0-1,0-1 1,-5-4-1,4 4-369,-1 1 0,0 0 0,0 0 0,0 1-1,-1-1 1,1 1 0,-1 0 0,1 0 0,-1 0-1,0 1 1,-6-2 0,-38-4-8287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02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255 0 3145,'0'0'10505,"-4"2"-10083,-52 34 1285,-81 67 0,130-98-1655,1 1 0,0-1-1,0 1 1,0 1 0,-4 6-1,7-9-44,1 0 1,0-1-1,1 1 0,-1 0 1,1 0-1,-1 0 0,1 0 1,0 1-1,1-1 0,-1 0 1,0 8-1,1-8-3,0 0-1,0 1 1,1-1 0,-1 0-1,1 1 1,0-1 0,0 0 0,2 5-1,-1-6-4,-1-1 0,1 1 0,0-1-1,-1 0 1,1 0 0,0 0 0,1 0-1,-1 0 1,0 0 0,0-1 0,1 1-1,4 2 1,6 1-136,-1 1 0,1-2 0,0 0 0,0 0 0,0-1-1,1-1 1,16 1 0,96-2-4021,-94-3 2340,14-1-1672,-10-3-2176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02.7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96 6905,'0'0'8438,"-9"-16"-7964,-29-47 95,37 61-525,0 1 0,0-1 1,0 1-1,0-1 0,-1 1 0,1 0 0,-1 0 0,1-1 1,0 1-1,-1 0 0,-2-1 0,-9 2 379,7 1-280,0 0-139,1-1-1,-1 2 1,1-1 0,-1 1-1,1-1 1,-1 2-1,1-1 1,0 0-1,0 1 1,0 0-1,1 0 1,-1 1-1,1-1 1,-1 1 0,-6 8-1,3-3-33,1-1-1,0 1 1,1 0-1,0 1 1,0-1 0,1 1-1,-5 13 1,8-16 10,0 0 1,0 0 0,1 0-1,0 0 1,0 0 0,0 0-1,1 0 1,1 1 0,1 12-1,-1-18 8,-1 0 0,1-1 0,0 1 0,0-1 0,0 1-1,0-1 1,0 0 0,0 1 0,0-1 0,1 0 0,-1 0-1,0 0 1,1 0 0,-1 0 0,1 0 0,-1 0 0,1 0-1,-1-1 1,1 1 0,0-1 0,-1 1 0,1-1 0,0 1-1,-1-1 1,4 0 0,6 1-315,-1 0-1,22-2 0,-25 1 67,-2-1 140,-1 0-1,1 0 1,-1 0 0,1 0 0,-1-1-1,0 1 1,0-1 0,0 0-1,0 0 1,0-1 0,0 1 0,0-1-1,-1 0 1,0 0 0,1 0-1,3-5 1,1-3-980,0 1-1,0-2 0,-1 1 1,7-16-1,-2 1-4213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03.1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0 69 8874</inkml:trace>
  <inkml:trace contextRef="#ctx0" brushRef="#br0" timeOffset="1">0 69 8874,'87'-11'1559,"-86"11"-1529,0 0-1,0 0 1,0 0 0,0 0-1,0 0 1,0 0 0,0 0 0,0 0-1,0 0 1,0 0 0,0 0-1,0 1 1,0-1 0,0 0-1,0 1 1,0-1 0,0 1 0,0-1-1,0 1 1,0 0 0,-1-1-1,1 1 1,0 0 0,0-1-1,-1 1 1,1 0 0,0 0 0,-1 0-1,1-1 1,-1 1 0,1 0-1,-1 0 1,0 0 0,1 0-1,-1 0 1,0 0 0,1 1 0,1 5 284,9 15 676,-4-10-683,-1-1 0,-1 2 0,6 18 0,-13-59 2028,2 12-2426,1 0 0,1 0 1,5-27-1,-6 40 60,0 1-1,0 0 0,0-1 1,0 1-1,1 0 1,-1-1-1,1 1 1,-1 0-1,1 0 1,0 0-1,-1 0 1,1 0-1,3-1 0,-4 2 20,-1 1-1,1 0 0,0-1 1,-1 1-1,1 0 0,0-1 1,0 1-1,-1 0 0,1 0 1,0 0-1,-1 0 0,1 0 1,0 0-1,0 0 0,-1 0 1,1 0-1,0 0 0,0 0 1,1 1-1,-1-1 10,0 1-1,0 0 1,0 0-1,0 0 1,0-1 0,0 1-1,0 0 1,0 0-1,0 0 1,-1 0 0,1 0-1,0 1 1,-1-1-1,1 0 1,0 1 0,41 108 312,-42-109-313,0-1 1,0 1-1,0-1 1,0 1-1,0-1 0,1 0 1,-1 1-1,0-1 1,0 1-1,0-1 0,1 0 1,-1 1-1,0-1 1,1 0-1,-1 1 0,0-1 1,1 0-1,-1 1 1,0-1-1,1 0 0,-1 0 1,1 0-1,-1 1 1,0-1-1,1 0 0,-1 0 1,1 0-1,-1 0 1,1 0-1,-1 0 0,0 0 1,1 0-1,-1 0 1,1 0-1,-1 0 0,1 0 1,-1 0-1,1 0 1,-1 0-1,0 0 0,1 0 1,-1-1-1,1 1 0,-1 0 1,0 0-1,1 0 1,-1-1-1,1 1 0,-1 0 1,0-1-1,1 1 1,-1 0-1,0-1 0,0 1 1,1 0-1,-1-1 1,0 1-1,0-1 0,1 0 1,15-31-64,-12 24 79,2-5-4,2-1-1,-1 1 1,16-18-1,-21 27-38,1 1-1,-1 1 0,1-1 1,0 0-1,0 1 1,0-1-1,0 1 1,0 0-1,0 0 0,1 0 1,-1 0-1,1 1 1,-1-1-1,1 1 1,-1 0-1,1 0 1,0 0-1,0 1 0,6-1 1,-8 2 19,0-1 1,0 0-1,0 1 0,0 0 1,-1-1-1,1 1 0,0 0 1,-1 0-1,1 0 0,0 0 1,-1 0-1,1 1 0,-1-1 1,0 0-1,1 1 0,-1-1 1,0 1-1,2 2 0,16 33 83,-17-31-70,6 12-14,-1 1-1,-2 1 1,0-1-1,4 28 1,0 79-4429,-5-83-236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03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72 546 6753,'0'0'8437,"-9"-26"-7932,-2-4-407,2 6-48,0-1 0,1 0 0,2 0 0,-5-38 0,2-151-56,9 208 5,0 1 0,0 0 1,1 0-1,0 0 0,0 0 1,0 0-1,0 0 0,1 0 1,0 0-1,0 0 0,4-7 1,-3 9 0,-1 0 0,1-1 0,0 1 0,1 0 0,-1 0 0,0 1 0,1-1 0,-1 1 0,1-1 0,0 1 0,0 1 0,0-1 0,8-2 0,-1 1 3,1 1 0,0 1 0,-1 0 0,1 0 0,21 3 1,-31-2-3,0 0 9,0 0 1,0 0 0,0 0-1,0 0 1,0 1 0,0-1-1,-1 1 1,1-1 0,0 1-1,0 0 1,0 0-1,0 0 1,-1 0 0,1 0-1,-1 0 1,1 0 0,-1 1-1,1-1 1,-1 0 0,1 1-1,-1-1 1,0 1 0,0 0-1,0-1 1,0 1-1,0 0 1,1 3 0,0 2 114,-1 1 1,1 0 0,-2-1-1,1 1 1,-1 13-1,0-8 83,-1-7-133,1 0 1,-1 0 0,-1 0-1,1 0 1,-1-1-1,0 1 1,0 0 0,0-1-1,-1 1 1,0-1-1,0 0 1,0 1 0,-1-2-1,1 1 1,-1 0 0,-1-1-1,1 0 1,-1 0-1,-6 5 1,6-5-305,-1 0 0,0-1-1,0 1 1,0-1 0,0-1 0,0 1-1,-1-1 1,1 0 0,-1 0 0,0-1-1,1 0 1,-1 0 0,0-1 0,0 0-1,1 0 1,-1 0 0,-9-2 0,14 1-97,1 1 0,-1-1 1,1 1-1,-1-1 0,1 0 0,-1 1 1,1-1-1,-1 0 0,1 0 0,0 0 1,-2-2-1,-10-15-4306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03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10202,'0'0'4306,"9"25"-3783,28 77-295,-24-63-99,-11-31-56,1-1 0,0 1 0,0-1 0,7 11 0,-2-9 105,-2-11 180,2-16 157,-6 12-585,39-107 370,-42 113-297,1 0 0,0 0 0,0-1-1,0 1 1,0 0 0,1 0 0,-1-1-1,0 1 1,0 0 0,0 0 0,0 0 0,0-1-1,0 1 1,0 0 0,0 0 0,0 0-1,0-1 1,1 1 0,-1 0 0,0 0-1,0 0 1,0 0 0,0-1 0,1 1-1,-1 0 1,0 0 0,0 0 0,0 0 0,1 0-1,-1 0 1,0 0 0,0-1 0,0 1-1,1 0 1,-1 0 0,0 0 0,0 0-1,1 0 1,-1 0 0,0 0 0,0 0 0,0 0-1,1 0 1,-1 0 0,0 0 0,0 1-1,1-1 1,-1 0 0,0 0 0,0 0-1,0 0 1,1 0 0,-1 0 0,0 0 0,0 1-1,0-1 1,0 0 0,1 0 0,-1 0-1,0 0 1,0 1 0,0-1 0,0 0-1,0 0 1,1 1 0,7 15 297,-7-13-287,4 8 78,2 4-131,1 0 0,0 0 0,1-1 0,0 0 0,13 13 0,-19-24-256,0-1 1,0 0-1,0 0 1,0-1-1,1 1 1,-1-1-1,0 1 1,1-1-1,-1 0 1,1-1-1,0 1 0,-1 0 1,1-1-1,0 0 1,-1 0-1,1 0 1,0 0-1,5-2 1,2 2-1397,13-3-3173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04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6833,'0'0'10523,"0"131"-10083,0-59 280,19 11-424,4 4-176,4 0-24,-5-5-88,5-10-8,-8-10-80,4-13-256,-4-13-456,-4-18-600,-4-18-1113,-7-6-2336,-4-19-1688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14.4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346 36 6033,'-5'-4'373,"0"0"-1,1 1 0,-1-1 0,-1 1 1,1 1-1,0-1 0,-1 1 0,1 0 1,-1 0-1,1 0 0,-1 1 0,0 0 1,0 0-1,0 0 0,-8 1 0,4 0-117,0 1 0,1 1 0,-1 0 0,0 0 0,0 1 0,1 0 0,0 0 0,-17 9-1,15-6-241,0 1-1,0 0 1,1 0-1,0 1 1,0 0-1,1 1 1,0 0-1,1 0 1,0 1-1,0 0 1,1 0-1,0 1 1,1 0-1,0 0 1,-4 14-1,8-18 27,0 1-1,1-1 1,0 1-1,1 0 1,0-1-1,0 1 1,1 0 0,-1-1-1,2 1 1,-1 0-1,1-1 1,0 1-1,1-1 1,0 0-1,4 7 1,-6-11-21,0 0-1,1 0 1,0-1 0,0 1-1,0-1 1,0 0-1,0 1 1,0-1 0,1 0-1,-1 0 1,1 0 0,-1-1-1,1 1 1,0-1-1,0 1 1,0-1 0,-1 0-1,1 0 1,0 0 0,1 0-1,-1-1 1,0 1-1,0-1 1,0 0 0,0 0-1,0 0 1,0 0 0,0-1-1,1 1 1,-1-1-1,0 0 1,0 1 0,0-2-1,-1 1 1,1 0 0,0 0-1,0-1 1,5-3-1,3-4-106,0-1 0,-1 1 1,0-2-1,-1 1 0,0-2 0,0 1 0,-1-1 0,-1 0 0,0-1 0,0 0 0,-1 0 0,4-16 0,-7 21-548,0 0-1,-1 0 0,0 0 1,-1 0-1,0 0 1,0 0-1,-1-1 0,0 1 1,-2-15-1,-8-10-4000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04.7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14715,'0'0'4225,"197"0"-4657,-129 0-176,1 0-160,-9 0-217,-10 8-559,3 18-744,-15-6-521,-16 6-2016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05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74 9178,'0'0'6920,"19"-3"-6482,58-7-69,-75 10-331,0 0 0,-1 0 0,1-1-1,-1 1 1,1 0 0,-1-1 0,1 1 0,-1-1 0,1 0 0,-1 0-1,0 1 1,1-1 0,-1 0 0,0 0 0,0 0 0,1 0 0,-1 0-1,0-1 1,0 1 0,0 0 0,0 0 0,-1-1 0,1 1 0,0 0-1,0-1 1,-1 1 0,1-1 0,-1 1 0,1-1 0,-1 1 0,0-1-1,0 0 1,0 1 0,0-1 0,0 1 0,0-1 0,0 1 0,0-1-1,0 0 1,-1-1 0,0-4 168,1 7-205,0-1 1,0 1-1,-1-1 0,1 1 1,0 0-1,-1-1 1,1 1-1,0-1 1,-1 1-1,1 0 0,0-1 1,-1 1-1,1 0 1,-1 0-1,1-1 1,-1 1-1,1 0 0,0 0 1,-1 0-1,1-1 1,-1 1-1,1 0 0,-1 0 1,1 0-1,-1 0 1,1 0-1,-1 0 1,1 0-1,-1 0 0,1 0 1,-1 0-1,1 1 1,-1-1-1,1 0 1,-1 0-1,0 0 1,-20 7-170,15-4 175,1 1 0,-1 0 0,1 0 1,0 0-1,0 1 0,1 0 0,-1 0 0,1 0 0,0 1 1,0-1-1,1 1 0,0 0 0,0 0 0,0 0 0,0 0 0,-1 9 1,0 4 204,0 0 1,2 1 0,0-1 0,2 26 0,0-42-182,1 1 1,-1-1 0,1 1 0,0-1 0,0 1 0,0-1 0,1 1 0,-1-1 0,1 0-1,0 0 1,-1 0 0,2 0 0,-1 0 0,0 0 0,0-1 0,1 1 0,0-1 0,-1 1-1,1-1 1,0 0 0,0 0 0,0 0 0,7 2 0,-1 1-67,0-2 0,1 1-1,0-1 1,-1-1 0,1 1 0,0-2 0,16 2 0,-16-3-293,0 1 0,0-1-1,0-1 1,0 0 0,0 0 0,0-1 0,-1-1 0,1 1 0,0-1 0,-1-1 0,17-9 0,14-12-3814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05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361 461 9498,'0'0'7256,"-9"0"-6449,-5 1-767,1 1-1,-1 0 1,1 1 0,0 1-1,0 0 1,0 0-1,0 1 1,1 1 0,0 0-1,0 1 1,1 0 0,0 1-1,0 0 1,0 1 0,1 0-1,1 1 1,0 0-1,0 0 1,1 1 0,-13 20-1,19-26-54,-1 1 1,1 0-1,1-1 0,-1 1 0,1 0 0,0 0 0,0 0 0,0 0 1,1 0-1,0 0 0,0 0 0,1 0 0,2 11 0,-2-15 15,0-1 0,0 0 0,0 1 0,1-1 1,-1 0-1,0 0 0,1 0 0,-1 0 0,1 0 0,0-1 0,-1 1 0,1 0 0,0-1 0,-1 1 0,1-1 0,0 1 0,-1-1 0,1 0 0,0 0 0,0 0 0,-1 0 0,3 0 1,0 0 4,8 1 39,0 0-1,0-1 1,0 0 0,-1-1-1,1-1 1,0 0-1,0 0 1,-1-1 0,1-1-1,-1 0 1,0 0 0,0-1-1,0-1 1,11-7 0,-2-1 31,-2 0 1,0-1 0,0-1-1,-2-1 1,0 0-1,18-27 1,-25 31-28,0-1 1,-1 0-1,-1 0 1,-1 0-1,0-1 0,0 0 1,-2 0-1,0 0 0,0-1 1,1-22-1,-4 20 34,0 0 0,-1 1 0,-4-28 0,2 37-58,0 0 1,0 0-1,-1 0 1,0 1 0,0-1-1,-1 1 1,0-1-1,0 1 1,-9-10 0,-1 0 15,-1 0 0,0 1 1,-1 1-1,-1 0 0,-1 1 1,-26-16-1,30 22-36,0 1 0,-1 0 0,0 1 0,0 0 0,-1 1 0,1 1-1,-1 1 1,0 0 0,-26-1 0,26 3-100,6 0-88,0 1 0,0 0 1,-13 2-1,20-1 86,0-1-1,0 1 1,0 0 0,1 0-1,-1 0 1,0 1 0,0-1-1,1 1 1,-1-1 0,0 1-1,1 0 1,0 0 0,-1 0-1,1 0 1,-2 3 0,-4 6-1351,1 0 0,1 0 1,0 1-1,-8 21 1,4 3-6203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06.5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8242,'0'0'6595,"40"14"-6251,127 44 157,-148-51-309,1-1 0,1-1-1,-1-1 1,22 2 0,-19-4 24,-21-1-198,163 12 2299,-164-13-1478,-3-1-539,-7-2-270,0 0 0,-1 1-1,1 0 1,0 1 0,-1 0 0,1 0-1,-1 1 1,-11 2 0,19-2-42,0 1-1,0 0 1,0 0-1,0 0 1,0 0 0,0 0-1,0 0 1,1 0-1,-1 1 1,0-1 0,1 1-1,-1-1 1,1 1-1,0 0 1,-1 0-1,1 0 1,0-1 0,0 1-1,0 0 1,0 0-1,0 0 1,1 0 0,-1 1-1,0 1 1,-2 9-62,0-1-1,-1 24 1,4-34 71,-5 311 323,6-187 404,-1-125-699,0 1-1,0-1 1,0 0-1,0 0 1,-1 0-1,1 0 1,0 0 0,-1 0-1,1 0 1,-1 0-1,1 0 1,-1 0-1,0 0 1,1 0-1,-1-1 1,0 1-1,0 0 1,1 0 0,-1-1-1,0 1 1,0 0-1,0-1 1,0 1-1,0-1 1,0 1-1,0-1 1,0 1-1,0-1 1,0 0 0,0 1-1,-2-1 1,-5 1 83,-1 0 0,1-1 0,-13 0 1,9 0-58,-3 0-59,0-1 0,1-1 1,-1 0-1,-25-7 0,31 6-26,0 0-1,0-1 0,1 0 0,0 0 0,0-1 0,0 0 0,0 0 1,-12-12-1,19 16 15,-1 0-1,1 0 1,0 0 0,0 0 0,0-1 0,0 1 0,0 0 0,1-1-1,-1 1 1,0 0 0,1-1 0,-1 1 0,0-1 0,1 1 0,0-1-1,-1 1 1,1-4 0,0 4 1,0 0 0,1 0-1,-1-1 1,0 1 0,1 0 0,-1 0 0,1 0-1,0-1 1,-1 1 0,1 0 0,0 0 0,0 0-1,-1 0 1,1 0 0,0 0 0,0 0-1,1 0 1,5-4-35,0 1 0,1 0 1,-1 0-1,1 1 0,10-4 0,-14 6 65,104-36-930,194-38-1,-236 68-1324,-22 6-3951,-35 1 1270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07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28 7378,'0'0'5938,"35"0"-3973,235 0 615,68-14 168,1 0-791,-294 14-1608,-10 0-1305,-14 0-4171,-40 0 1982,-12 0-2628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07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315 194 4545,'0'0'11534,"-9"4"-10687,-8 4-492,0 1-1,0 1 0,1 0 1,0 1-1,0 1 0,2 1 1,-25 26-1,31-30-361,0 1 0,0 0-1,2 0 1,-1 1 0,1 0 0,1 0 0,0 1-1,1-1 1,0 1 0,0 0 0,1 0 0,1 0-1,-1 16 1,2-25 7,1 5 5,-1 1-1,1-1 0,1 0 1,-1 0-1,1 1 0,2 7 1,-2-13-5,0-1 1,0 0-1,0 0 0,0 0 1,1 0-1,-1 0 0,0 0 1,1 0-1,0 0 0,-1 0 1,1-1-1,0 1 1,0-1-1,0 1 0,0-1 1,0 0-1,0 1 0,0-1 1,0 0-1,0-1 0,1 1 1,-1 0-1,0-1 0,1 1 1,3-1-1,-2 1 19,1 0 0,0-1 0,0 1 0,0-1 0,-1-1 0,1 1 0,0-1-1,0 0 1,-1 0 0,1 0 0,-1 0 0,1-1 0,-1 0 0,1 0 0,5-4 0,-3 1 33,0 0 0,-1-1 0,0 0 0,0-1 0,0 1 0,-1-1 0,8-13 0,-3 3 22,-1-1 0,-1 1 0,0-1-1,-1-1 1,-1 1 0,-1-1 0,-1 0 0,-1-1-1,0 1 1,-1 0 0,-2-1 0,0 1 0,-3-25 0,1 32-47,-1 0 1,0 0 0,-1 0-1,0 1 1,-1-1 0,0 1 0,-1 0-1,0 1 1,-1 0 0,0 0-1,-1 0 1,0 1 0,0 0-1,-1 0 1,0 1 0,0 0 0,-1 1-1,0 0 1,-1 0 0,0 1-1,-12-5 1,17 9-57,-1 0-1,1 0 1,-1 0-1,1 1 1,-1 0-1,0 1 1,-7-1-1,12 2-67,-1-1-1,0 0 0,1 1 0,-1-1 1,0 1-1,1 0 0,-1 0 0,1 0 1,-1 0-1,1 0 0,0 1 0,-1-1 1,1 1-1,0-1 0,0 1 0,0 0 1,0 0-1,0 0 0,0 0 0,-2 4 1,-5 10-1121,1 1 0,1-1 0,1 1 0,-5 19 0,-1 13-3632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08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10522,'0'0'7270,"2"22"-7224,6 70-40,-3 40 736,-4-52 383,-1-71-1059,1 0 0,0-1 1,1 1-1,0-1 0,0 1 0,1-1 1,0 1-1,6 11 0,-9-20-65,0 1 1,0-1-1,1 1 0,-1-1 1,0 0-1,0 1 0,1-1 1,-1 0-1,0 1 1,0-1-1,1 0 0,-1 1 1,0-1-1,1 0 0,-1 0 1,1 1-1,-1-1 0,0 0 1,1 0-1,-1 0 0,1 0 1,-1 0-1,0 1 0,1-1 1,-1 0-1,1 0 0,-1 0 1,1 0-1,-1 0 1,0 0-1,1 0 0,-1-1 1,1 1-1,-1 0 0,1 0 1,-1 0-1,0 0 0,1 0 1,-1-1-1,1 1 0,-1 0 1,0 0-1,1-1 0,-1 1 1,0 0-1,1 0 1,-1-1-1,0 1 0,1-1 1,14-23 130,-10 15-100,85-115 334,11-20-821,-99 141 197,0-1 0,0 1 0,-1-1 1,0 1-1,0-1 0,0 0 0,0 1 1,0-5-1,0-17-5636,-1 16 451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08.5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0 0 7586</inkml:trace>
  <inkml:trace contextRef="#ctx0" brushRef="#br0" timeOffset="1">0 0 7586,'77'72'4355,"-71"-66"-3890,0-1 0,-1 1 0,0 0 0,9 13 0,0 0 171,95 110 2581,20 22 257,-120-140-3290,2-1 0,-1 0 0,2-1 1,-1 0-1,1-1 0,21 11 0,-33-19-176,1 1 0,-1-1 0,1 0 0,0 1 0,-1-1 0,1 0 0,-1 0 0,1 1 0,0-1 0,-1 0-1,1 0 1,0 0 0,-1 0 0,1 0 0,0 0 0,-1 0 0,1 0 0,0 0 0,-1 0 0,1-1 0,0 1 0,-1 0 0,1 0 0,0-1-1,-1 1 1,1 0 0,-1-1 0,1 1 0,-1 0 0,1-1 0,-1 1 0,1-1 0,-1 1 0,1-2 0,0 0 21,0-1-1,0 0 1,0 1 0,-1-1-1,1 0 1,-1 1 0,0-5 0,1-3 5,7-265-381,-9 191-2976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09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0 157 8450,'0'0'6783,"6"-1"-6131,-1 0-494,0 0 1,0 0 0,0-1-1,-1 1 1,1-1-1,-1 0 1,1-1 0,-1 1-1,0-1 1,1 0-1,-1 0 1,-1 0 0,6-6-1,5-6-50,0-2 0,-1 1 0,-1-2 0,19-35 0,-28 99 382,-5 54 662,1-49-2538,0 0-7273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09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0 11242,'0'0'4120,"-3"22"-4075,-7 68 110,9-80-20,0 1 0,0-1 0,1 1 0,1-1 0,0 1 0,0-1 0,1 1 0,0-1 0,1 0 0,4 11 0,-4-16-300,-1-1 0,1 1 0,0 0 0,1-1 0,-1 1 0,1-1-1,0 0 1,0 0 0,0 0 0,1-1 0,-1 0 0,1 0 0,0 0 0,0 0-1,0-1 1,0 1 0,8 1 0,-2-1-1529,0 0-1,0-1 1,21 1 0,-5-3-3628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14.94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7450,'5'10'3483,"-2"13"-3117,-1-7-184,4 8 181,0 0 0,2-1-1,1 0 1,1-1 0,1 1 0,0-2-1,2 0 1,21 28 0,-33-48-341,0 0 1,0 0-1,0 0 0,0-1 1,0 1-1,0 0 1,0 0-1,0-1 0,0 1 1,0-1-1,0 1 0,0-1 1,1 1-1,-1-1 1,0 0-1,0 1 0,1-1 1,-1 0-1,0 0 1,0 0-1,1 0 0,-1 0 1,0 0-1,0-1 0,1 1 1,-1 0-1,0 0 1,0-1-1,0 1 0,0-1 1,1 1-1,-1-1 1,0 0-1,0 1 0,0-1 1,0 0-1,0 0 0,0 0 1,-1 0-1,1 1 1,0-1-1,0 0 0,0-2 1,7-6-4,-2 0-1,1-1 1,8-18 0,-10 19 74,4-8-87,-1 0-1,0-1 0,-2 0 0,0-1 0,-1 0 0,0 1 1,3-36-1,-8 163 0,7-22-3266,1-56 125,11 9-2292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09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0 3369,'0'0'15123,"34"167"-14291,-34-128-392,0 2-264,0-5-176,0 0-264,-30 5-928,3-8-1273,-7-10-4112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10.7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49 10162,'0'0'5143,"3"27"-5139,8 87 2,-9-93 320,1 1 0,9 29 0,-8-35 131,-3-11-226,0 0 0,1-1 0,0 1 0,-1 0 0,6 7 0,-7-12-223,0 0-1,0 1 1,0-1 0,0 0 0,1 0 0,-1 0 0,0 0-1,0 0 1,0 1 0,0-1 0,1 0 0,-1 0-1,0 0 1,0 0 0,0 0 0,1 0 0,-1 0-1,0 0 1,0 0 0,0 0 0,1 0 0,-1 0-1,0 0 1,0 0 0,0 0 0,1 0 0,-1 0-1,0 0 1,0 0 0,0 0 0,1 0 0,-1 0-1,0 0 1,0 0 0,0-1 0,1 1 0,-1 0-1,0 0 1,0 0 0,0 0 0,0 0 0,0 0-1,1-1 1,-1 1 0,0 0 0,0 0 0,0 0-1,0-1 1,0 1 0,0 0 0,7-13 110,-5 9-47,61-91 413,-39 61-416,-1-1 0,21-43 0,-42 72-54,1 0 1,-1-1-1,0 1 1,-1 0-1,2-9 1,-5-4-3356,-3 14-151,-8 0-2372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11.1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0 0 8282</inkml:trace>
  <inkml:trace contextRef="#ctx0" brushRef="#br0" timeOffset="1">0 0 8282,'85'13'4649,"-83"-13"-4590,-1 1-1,0-1 1,1 0 0,-1 1 0,0-1-1,0 1 1,0-1 0,1 1 0,-1-1-1,0 1 1,0 0 0,0 0 0,0-1 0,0 1-1,0 0 1,0 0 0,-1 0 0,1 0-1,0 0 1,0 0 0,-1 1 0,1-1-1,0 0 1,-1 0 0,0 0 0,1 3 0,3 3 59,14 18 396,2-2-1,34 31 1,-10-10 811,-39-39-1149,28 26 975,-30-29-1081,-1 0 0,1 0 0,-1-1 0,1 0 0,-1 1 0,1-1 0,0 0 0,0 0 0,0 0 0,0-1 0,0 1 0,5 0 0,-7-2-70,0 0 0,0-1 0,0 1 1,-1 0-1,1 0 0,0 0 0,0-1 0,-1 1 0,1-1 1,-1 1-1,1 0 0,-1-1 0,1-2 0,0 1 2,7-21-224,19-59-706,-4 30-5517,-20 47 1715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11.5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7282,'0'0'8016,"21"-3"-7493,61-11 140,-80 14-609,-1-1 0,1 1 1,0 0-1,-1-1 0,1 1 1,0-1-1,-1 0 0,1 1 1,-1-1-1,1 0 0,-1 0 1,1 0-1,-1 0 1,0 0-1,1 0 0,-1-1 1,0 1-1,0 0 0,1-2 1,-1 1 5,-1 1 1,1-1-1,-1 1 1,0-1-1,0 1 0,0-1 1,0 1-1,0-1 1,0 1-1,0-1 1,0 1-1,-1-3 1,0-3 54,1-34 241,0 40-360,0 1 1,0 0-1,0 0 0,0-1 0,0 1 1,0 0-1,-1 0 0,1 0 0,0-1 1,0 1-1,0 0 0,0 0 0,-1 0 1,1-1-1,0 1 0,0 0 0,-1 0 1,1 0-1,0 0 0,0 0 0,0 0 1,-1 0-1,1-1 0,0 1 0,0 0 1,-1 0-1,1 0 0,0 0 0,0 0 1,-1 0-1,1 0 0,0 0 0,-1 0 1,1 0-1,0 0 0,0 1 0,-1-1 1,1 0-1,0 0 0,0 0 1,0 0-1,-1 0 0,1 0 0,0 0 1,0 1-1,-1-1 0,-12 9-29,9-5 41,1 1 0,-1 1 0,1-1 0,0 0 0,1 1 0,-1-1 0,1 1 0,0 0 0,1 0 0,-2 6 0,1 6 62,1 0 1,0 20 0,1-28-31,1-5-26,-1 0 0,1 0 1,-1 0-1,2 0 0,-1 0 1,0-1-1,1 1 0,0 0 0,0-1 1,0 1-1,1-1 0,0 0 1,0 0-1,0 0 0,0 0 1,0 0-1,1-1 0,5 6 1,-3-5-186,0 0 1,0 0-1,0 0 1,0-1-1,1 0 1,0 0-1,-1-1 1,1 1-1,0-2 1,0 1-1,0-1 1,13 1-1,-9-1-304,7-1-3089,37-2-1,-20-7-4173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12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9234,'0'0'5708,"12"24"-5236,38 77 172,-45-90-357,0 0 0,0 0 0,-1 1 0,0-1 1,2 18-1,-2-10 69,-2-6 4,-1 0 0,0 1 1,-1 16-1,0-13 918,-1-66-1355,-2 27-82,0-1 0,2-33 1,1 45 82,1 9 60,-1-1-1,1 1 1,-1 0-1,1 0 1,0-1 0,0 1-1,0 0 1,0 0-1,0 0 1,0 0-1,0 0 1,1 0 0,-1 1-1,1-1 1,0 0-1,-1 1 1,1-1 0,0 1-1,0-1 1,0 1-1,0 0 1,0 0-1,0 0 1,0 0 0,0 0-1,0 1 1,5-2-1,-1 0-15,0 1 0,0 0 0,0 0 0,0 0-1,0 1 1,1 0 0,-1 0 0,0 0 0,12 3-1,-15-2 32,0 0 0,0 1 0,0-1-1,-1 1 1,1 0 0,0 0 0,-1 0-1,1 0 1,-1 0 0,0 0 0,0 1-1,0-1 1,0 1 0,0 0 0,0-1-1,-1 1 1,1 0 0,0 3 0,4 8-140,-2 0-1,6 21 1,-9-31 84,2 13-1257,4 35 0,-6-6-6033,-1-30 798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12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0 186 744,'0'0'11148,"17"-9"-10235,51-29-95,-64 36-652,0 0 0,0-1 0,0 1 0,0-1 1,-1 0-1,1 0 0,-1-1 0,0 1 0,0-1 0,0 0 0,0 1 1,0-1-1,-1 0 0,2-5 0,-2 3-38,-1 0 0,1 0-1,-2 0 1,1 0 0,-1 0 0,0 0 0,-1-9-1,1-7-40,0 22-81,0 0 0,0 0 1,0-1-1,0 1 1,0 0-1,-1-1 0,1 1 1,0 0-1,0 0 1,0-1-1,0 1 0,0 0 1,0 0-1,-1-1 1,1 1-1,0 0 0,0 0 1,0-1-1,0 1 1,-1 0-1,1 0 0,0 0 1,0 0-1,-1-1 1,1 1-1,0 0 0,0 0 1,-1 0-1,1 0 1,0 0-1,-1 0 0,1 0 1,0 0-1,-14 1 41,10-1-35,1 1 0,0 1-1,0-1 1,0 0 0,0 1 0,-4 2-1,0 2 18,-1 0-1,1 1 1,1 1-1,-1-1 1,1 1-1,-5 10 1,7-12-20,2 0 0,-1 0 0,1 0 0,-1 1-1,2-1 1,-1 1 0,1-1 0,0 1 0,0-1 0,1 8 0,0-13-10,0 7 0,0 1-1,0-1 1,3 13-1,-2-18-14,0 0 0,0 0 0,1-1-1,-1 1 1,0 0 0,1 0 0,-1-1 0,1 1-1,0-1 1,0 0 0,0 1 0,5 3-1,-1-1-237,1-1 0,-1 1-1,1-1 1,0-1 0,0 1-1,1-1 1,-1 0 0,9 1-1,-6-1-1216,0-1-1,21 1 0,-6-2-3169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13.3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96 119 9826,'0'0'4414,"7"-9"-4152,24-24 118,-29 31-266,-1 1 0,0-1 1,1 1-1,-1-1 0,0 1 1,0-1-1,0 0 0,0 0 0,0 1 1,-1-1-1,1 0 0,-1 0 0,1 0 1,-1 0-1,1 0 0,-1-3 1,3-10 105,-2 14-209,-1 1 0,0-1-1,1 0 1,-1 1 0,0-1 0,1 0 0,-1 0-1,0 1 1,0-1 0,0 0 0,0 0 0,1 1-1,-1-1 1,0 0 0,0 0 0,-1 0 0,1 1-1,0-1 1,0 0 0,0 0 0,0 1 0,-1-1-1,1 0 1,0 0 0,-1 1 0,1-1 0,0 0-1,-1 1 1,1-1 0,-1 1 0,1-1 0,-1 0 0,0 1-1,1-1 1,-1 1 0,1-1 0,-1 1 0,0 0-1,0-1 1,1 1 0,-1 0 0,0-1 0,1 1-1,-1 0 1,0 0 0,0 0 0,0 0 0,0-1-1,-3 1 12,-4 0 60,0 0 1,1 1-1,-13 2 0,16-2-53,1 0-1,0 0 0,0 0 1,0 1-1,0-1 0,0 1 1,1 0-1,-1 0 0,0 0 1,1 0-1,-3 3 0,0 0-16,0 1 0,0 0 0,0 0 0,1 0 0,0 0-1,0 1 1,0 0 0,1 0 0,0-1 0,1 2 0,0-1-1,0 0 1,0 0 0,1 1 0,0-1 0,0 1 0,1 11 0,0-3 38,-1-6 29,1 1 1,1-1 0,0 1 0,3 11 0,-3-18-70,0 0-1,1 0 1,-1 0 0,1 0-1,0-1 1,1 1-1,-1-1 1,0 1 0,1-1-1,0 0 1,0 0-1,0 0 1,6 4 0,-4-3-160,0-1 1,1 0-1,-1 0 1,1 0-1,-1-1 0,1 0 1,0 0-1,0-1 1,8 2-1,4-1-2234,32-1 0,-43-1 1549,17 0-3351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13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99 462 7538,'0'0'7291,"-2"-15"-6607,-6-45 199,8 59-857,0 1 0,0-1 0,0 1 1,0-1-1,0 1 0,0-1 1,0 1-1,0-1 0,0 0 1,0 1-1,0-1 0,0 1 0,0-1 1,-1 1-1,1-1 0,0 1 1,0-1-1,-1 1 0,1 0 1,0-1-1,-1 1 0,1-1 1,0 1-1,-1 0 0,1-1 0,-1 1 1,1 0-1,0-1 0,-1 1 1,1 0-1,-1 0 0,0-1 1,-7 8 120,7-6-62,-8 11-78,0 1 1,1 1 0,1-1 0,0 1-1,1 0 1,0 1 0,2-1-1,-7 29 1,9-32-49,1 0 0,0 19 0,1-30 33,0 1-1,0-1 0,0 0 1,0 0-1,0 0 0,0 0 0,0 1 1,0-1-1,0 0 0,0 0 1,0 0-1,1 0 0,-1 1 0,0-1 1,0 0-1,0 0 0,0 0 1,0 0-1,1 0 0,-1 1 1,0-1-1,0 0 0,0 0 0,0 0 1,1 0-1,-1 0 0,0 0 1,0 0-1,0 0 0,1 0 0,-1 0 1,0 0-1,0 0 0,0 0 1,1 0-1,-1 0 0,0 0 0,0 0 1,0 0-1,0 0 0,1 0 1,9-4-83,-3-3 95,0-1 0,-1 1 0,1-1 0,-2-1 0,1 1-1,-1-1 1,6-13 0,3-6 21,6-7 5,-3-1 0,0 0 0,-3-1 0,-1-1 0,-2 0 0,-1-1 0,-2 0 0,-2 0 0,2-72 0,-8 101 135,0-7 70,0 14 500,1 7 800,8 211-440,2 23-1208,-10-227-227,1 0 1,0-1-1,1 1 1,0-1-1,1 0 1,8 17-1,-4-15-2076,-1 0-1,13 15 1,0-7-7560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14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7906,'0'0'10066,"11"185"-9938,4-123-8,0 2 0,-7-5-16,-1-5-56,-3-5-48,-4-11 0,4-9-456,-4-17-840,0-6-1569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14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12523,'0'0'4361,"228"0"-4361,-164 0-56,5 0-449,-9 6-831,9 14-1488,-16 1-1353,-11-3-2953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15.3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6521,'22'29'1677,"72"108"925,-85-121-2065,0 0 1,-1 0-1,-1 1 1,-1 0-1,0 1 0,6 33 1,-16-62-20,1-1 1,-1 1-1,-1 0 1,0 0-1,-7-11 1,6 11-557,-1 0 1,2-1-1,0 0 1,0 0 0,1 0-1,1 0 1,0-1-1,-3-20 1,6 31 15,1 0 0,-1 0 0,1 0 1,-1 0-1,1 0 0,0 0 0,0 1 1,0-1-1,0 0 0,0 0 0,0 1 1,0-1-1,1 0 0,-1 1 0,0 0 1,1-1-1,-1 1 0,1 0 0,0 0 1,-1-1-1,1 1 0,0 1 0,0-1 1,3-1-1,52-15-1157,-49 15 795,7-1-684,0 1 1,1 0 0,15 1 0,40 1-2563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0:15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243 69 776,'0'0'15142,"-13"-3"-14570,-9-2-317,0 0 0,0 2-1,-27-1 1,45 4-262,-1 1 0,1 0 0,0 0 0,0 1 0,0-1 0,0 1 0,0 0-1,0 0 1,0 0 0,0 0 0,1 1 0,-1 0 0,1 0 0,0-1 0,0 2 0,-5 5 0,2-3-29,1 1 1,0 0 0,1 0 0,0 0-1,0 1 1,0 0 0,-5 14-1,7-12 25,1 0-1,0 1 1,0-1-1,1 12 0,0-10 16,0-11 0,0 1 0,1-1 0,-1 1 1,0-1-1,0 1 0,1-1 0,-1 0 1,1 1-1,-1-1 0,1 0 0,-1 1 1,1-1-1,0 0 0,0 0 0,0 1 1,0-1-1,0 0 0,0 0 0,0 0 1,2 1-1,0 0 12,0 0 1,0 0-1,0-1 0,1 0 0,-1 0 1,0 0-1,1 0 0,5 1 0,3-1 70,1 0-1,0-1 0,-1 0 0,14-3 0,-21 2-68,-1 0 0,1 0 0,0-1 0,-1 0 0,1 0-1,-1 0 1,1 0 0,-1-1 0,0 1 0,0-1 0,0 0 0,0 0 0,-1-1 0,1 1-1,-1-1 1,0 0 0,0 0 0,0 0 0,0 0 0,-1-1 0,0 1 0,3-7 0,-1 0-157,0 0 0,-1 0 0,0-1 0,0 0 0,-1 1 0,-1-1 0,0-23 0,-1 28-243,0 0-1,-1 0 0,0 1 1,0-1-1,-3-6 0,1 6-925,0 0-1,-1 0 1,-9-12-1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1:05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185 1 5737,'0'0'11959,"-2"0"-11903,-9 3-47,0 0 1,0 1-1,0 0 1,1 1-1,-1 0 1,1 1-1,1 0 1,-1 0-1,1 1 1,-13 13-1,16-15-5,0 1-1,1 0 0,0 0 0,1 1 0,-1 0 1,1-1-1,1 1 0,-1 1 0,1-1 0,0 0 0,1 1 1,0 0-1,0 0 0,0-1 0,1 1 0,0 10 0,1 66-80,0-82 60,0 0-1,1 0 0,-1-1 1,0 1-1,1 0 0,0-1 1,-1 1-1,1 0 1,0-1-1,0 1 0,-1-1 1,1 1-1,1-1 0,-1 1 1,0-1-1,0 0 0,0 0 1,1 0-1,-1 1 1,0-1-1,1 0 0,-1-1 1,1 1-1,0 0 0,-1 0 1,1-1-1,0 1 1,-1-1-1,1 1 0,0-1 1,2 1-1,8 1-1504,0-1 1,0 0-1,19-2 0,-17 1-1477,5 0-3000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1:06.1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200 43 6889,'0'0'4708,"0"-7"-4405,0 3-314,0 2 70,0 1 0,0-1 0,0 1 0,0-1 0,0 1 0,0-1 0,-1 1 0,1 0 0,0-1-1,-1 1 1,1-1 0,-1 1 0,0-2 0,0 2 44,-1 0 0,1 0 0,0 0 1,-1 0-1,1 1 0,-1-1 0,1 0 0,-1 1 0,1-1 0,-1 1 0,1 0 0,-1-1 0,1 1 0,-1 0 0,1 0 0,-1 0 0,0 0 0,-1 0 0,-8 0 276,8 0-351,0 0 1,0-1-1,-1 1 1,1 1-1,0-1 1,-1 0-1,1 1 1,0 0-1,0-1 1,-1 1-1,1 1 1,0-1-1,0 0 0,0 1 1,0-1-1,0 1 1,-4 4-1,-1 1-61,0 2 0,1-1 0,-1 1 0,1 0 0,1 1 1,0 0-1,0 0 0,1 0 0,1 0 0,-8 22 0,7-10 11,1 0 0,0 1 0,2-1 0,0 36 0,2-57 21,0 0 0,1 1 0,-1-1-1,0 0 1,0 0 0,1 1 0,-1-1 0,1 0-1,-1 1 1,1-1 0,-1 0 0,1 0 0,0 0-1,-1 0 1,1 0 0,0 0 0,0 0-1,0 0 1,0 0 0,0 0 0,0 0 0,0 0-1,0-1 1,1 1 0,-1-1 0,0 1 0,0 0-1,1-1 1,-1 0 0,0 1 0,2-1 0,6 2 1,-1-1 0,0-1 0,0 1 1,10-2-1,-5 1 16,-7-1 9,0 0 1,0 0 0,0 0-1,0-1 1,0 0-1,0 0 1,0-1 0,0 1-1,-1-1 1,1-1-1,-1 1 1,0-1 0,0 0-1,0 0 1,0 0-1,-1-1 1,0 1-1,0-1 1,0 0 0,0 0-1,5-11 1,-3 4-60,0 0 0,0 0 0,-1 0 0,-1-1 0,0 1 0,-1-1 1,0 0-1,-1 0 0,1-22 0,-3 30-57,0 4 13,1 1-1,-1-1 1,0 0-1,0 1 1,0-1-1,0 0 1,0 1-1,0-1 1,0 0-1,0 1 1,0-1-1,0 0 1,0 1-1,0-1 1,0 1 0,-1-1-1,1 0 1,0 1-1,0-1 1,-1 1-1,1-1 1,0 0-1,-1 1 1,1-1-1,-1 1 1,1-1-1,-1 1 1,1 0-1,-1-1 1,1 1 0,-1-1-1,1 1 1,-1 0-1,1-1 1,-1 1-1,0 0 1,0-1-1,-13 1-3444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1:06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7458,'0'0'3495,"11"29"-3471,38 93 73,-34-78 178,-14-27 522,-1-5 440,0-11-881,1-3-353,0 0 0,0 0 1,0-1-1,0 1 0,0 0 1,-1 0-1,1 0 0,-1-1 0,1 1 1,-1 0-1,0-1 0,0-2 1,1-2 8,2-12 53,2 1 1,0-1 0,0 1 0,15-29 0,-20 46-34,1 1 1,-1-1-1,0 0 0,1 1 1,-1-1-1,0 1 0,1-1 1,-1 1-1,1-1 0,-1 1 1,1-1-1,0 1 0,-1-1 1,1 1-1,-1 0 1,1-1-1,0 1 0,-1 0 1,1 0-1,0-1 0,-1 1 1,1 0-1,0 0 0,-1 0 1,1 0-1,0 0 0,-1 0 1,1 0-1,0 0 0,0 0 1,-1 0-1,1 0 0,0 0 1,-1 1-1,1-1 0,0 0 1,-1 0-1,1 1 0,-1-1 1,1 1-1,0-1 0,-1 0 1,1 1-1,-1-1 0,1 1 1,-1-1-1,1 1 1,0 0-1,22 28 391,-17-19-370,-1 1-1,0 0 1,-1 1-1,0-1 1,-1 1-1,2 15 1,11 33-1743,-16-59 1279,3 5 34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1:07.0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7034,'0'0'8617,"5"192"-8369,9-111-144,5 2-88,-5-2-8,5-4-8,-5-10 0,-4-12-8,4-10-88,-9-13-280,4-9-648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1:07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 6313,'0'0'7418,"157"0"-7362,-109 0 72,-1 0 64,1-3-8,-10-7-56,0 4-128,0-1-56,-10 7-808,1 0-1153,-10 0-1063,-10 10-3490</inkml:trace>
  <inkml:trace contextRef="#ctx0" brushRef="#br0" timeOffset="1">537 389 7346,'0'0'7753,"67"125"-7305,-58-93-240,-4 1-160,0-4-48,-1-7-424,-4-9-792,0-10-1128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1:07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6105,'0'0'3841,"19"0"-11274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1:08.2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1 592,'191'165'6224,"-156"-131"-4697,-28-23-783,9 45 1429,-6-23-1528,-1-1 0,-2 2 0,-1-1 1,3 53-1,-8-97-701,1 1 1,0-1-1,0 1 1,7-18-1,-6 21 55,-1 0 1,1 0-1,1 0 0,-1 0 1,1 1-1,1-1 1,-1 1-1,1 0 0,7-7 1,-11 12 25,0 1 1,0-1 0,0 0 0,0 0-1,0 0 1,1 1 0,-1-1 0,0 1-1,0-1 1,1 1 0,-1-1 0,0 1-1,1 0 1,-1-1 0,0 1 0,1 0-1,-1 0 1,0 0 0,1 0 0,-1 0-1,0 1 1,1-1 0,-1 0 0,0 1-1,1-1 1,-1 0 0,0 1 0,0 0-1,1-1 1,-1 1 0,0 0 0,0 0-1,0-1 1,0 1 0,0 0-1,0 0 1,0 0 0,0 0 0,0 0-1,-1 0 1,1 1 0,0-1 0,-1 0-1,1 0 1,0 3 0,5 17 244,-2 0-1,0 0 1,0 29-1,-2-12-2230,-2 0-3284,0-33-428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1:08.6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9514,'0'0'3301,"3"27"-3213,11 89-44,-12-101 114,0 1 0,0 0 0,2-1 0,0 0 0,1 1 1,12 27-1,-16-42-152,-1 0 0,1 0 1,0 0-1,-1 1 0,1-1 1,0 0-1,0 0 1,0 0-1,0 0 0,0 0 1,0-1-1,0 1 0,0 0 1,0 0-1,0-1 0,1 1 1,-1 0-1,0-1 1,0 0-1,1 1 0,-1-1 1,0 0-1,1 1 0,-1-1 1,0 0-1,1 0 0,-1 0 1,0 0-1,1 0 1,-1-1-1,0 1 0,1 0 1,-1 0-1,0-1 0,1 1 1,1-2-1,1 0 4,0 0 0,0 0 0,-1 0 0,1-1 0,0 0 0,-1 1 1,0-1-1,1-1 0,4-5 0,-1-3 46,1 0 1,10-26-1,-13 25-13,1 1 0,15-24 0,-20 35-21,-1 1 0,0 0 0,0-1 0,0 1-1,0 0 1,0-1 0,1 1 0,-1 0 0,0-1-1,0 1 1,0 0 0,1-1 0,-1 1 0,0 0-1,1 0 1,-1-1 0,0 1 0,1 0 0,-1 0-1,0-1 1,1 1 0,-1 0 0,0 0-1,1 0 1,-1 0 0,0 0 0,1 0 0,-1 0-1,1 0 1,-1 0 0,0 0 0,1 0 0,-1 0-1,1 0 1,-1 0 0,0 0 0,1 0 0,-1 0-1,0 0 1,1 0 0,-1 0 0,1 1 0,-1-1-1,0 0 1,1 0 0,-1 0 0,0 1-1,0-1 1,1 0 0,-1 1 0,0-1 0,0 0-1,1 0 1,-1 1 0,0-1 0,0 0 0,0 1-1,1-1 1,-1 1 0,0-1 0,0 0 0,0 1-1,0-1 1,0 1 0,6 29 10,-5-26 81,3 33-10,-3 74 0,-1-62-1020,0-46 311,0 10 401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1:09.0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1 142 7586,'0'0'4914,"24"1"-4501,77-1-50,-98 0-318,-1 1 0,1-1-1,-1-1 1,1 1 0,-1 0 0,1 0-1,-1-1 1,0 0 0,1 1 0,-1-1-1,0 0 1,0 0 0,1 0-1,-1 0 1,0-1 0,0 1 0,0-1-1,0 1 1,0-1 0,-1 0 0,1 1-1,0-1 1,-1 0 0,1 0 0,1-4-1,-1 1 81,-1 0-1,0 0 0,-1 0 1,1 0-1,-1 0 0,0 1 0,0-1 1,-1-10-1,0-1 55,1 14-169,0 0 1,0 0 0,0 0-1,0 0 1,0 1-1,0-1 1,0 0 0,0 0-1,-1 0 1,1 0-1,-1 0 1,0 1 0,1-1-1,-1 0 1,0 0-1,0 1 1,0-1 0,-2-1-1,1 2 7,-1-1 0,0 2 0,1-1 0,-1 0 0,0 0 0,0 1 0,0-1 0,1 1 0,-1 0 0,0 0 0,-5 1 0,5-1-10,0 1 1,0 0-1,0 0 1,0 0-1,0 0 0,0 1 1,0-1-1,0 1 0,0-1 1,1 1-1,-1 0 1,1 0-1,-1 0 0,1 1 1,0-1-1,0 1 0,-3 4 1,-32 51 75,36-56-71,-5 9 80,0 1 0,2 0 0,-1 0 0,1 0 0,1 1 0,-3 22 0,3 2 449,1 39 0,2-70-465,0-3-68,0-1 1,0 0-1,1 1 1,-1-1-1,0 0 1,1 0-1,0 1 1,0-1-1,-1 0 0,1 0 1,0 0-1,1 0 1,-1 0-1,0 0 1,1 0-1,-1 0 1,1-1-1,-1 1 1,1-1-1,3 3 0,-1-1-45,1 0 0,-1-1 0,1 0-1,0 0 1,0 0 0,0-1-1,0 1 1,10 0 0,-2 0-240,0-1 1,1-1-1,-1 0 1,0-1-1,0-1 1,20-4-1,-24 3-170,-1 0 1,-1 0-1,1-1 0,13-8 0,23-20-3555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16.1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8162,'29'93'3728,"-19"-54"-2991,-2 0 1,-2 1 0,2 68 0,-5-129-623,0 1 0,1-1 0,1 1 0,1 0 0,1 0 0,0 1 0,15-26 0,-22 44-123,1 1 1,-1-1-1,1 0 1,-1 1 0,1-1-1,-1 1 1,1-1-1,-1 1 1,1-1 0,0 1-1,-1-1 1,1 1-1,0 0 1,-1-1 0,1 1-1,0 0 1,-1 0-1,1-1 1,0 1 0,0 0-1,-1 0 1,1 0-1,0 0 1,0 0 0,0 0-1,-1 0 1,1 0-1,0 0 1,0 0-1,-1 1 1,1-1 0,0 0-1,0 0 1,-1 1-1,1-1 1,0 1 0,-1-1-1,1 0 1,-1 1-1,1-1 1,0 1 0,-1-1-1,1 1 1,-1 0-1,1-1 1,-1 1 0,0-1-1,1 1 1,-1 0-1,1 0 1,25 46 99,-18-32 19,-1 1-25,2-2 56,-9-14-147,1 0-1,-1-1 1,1 1-1,0 0 0,-1-1 1,1 1-1,-1-1 0,1 1 1,-1-1-1,1 1 0,-1-1 1,1 1-1,-1-1 0,0 0 1,1 1-1,-1-1 0,0 0 1,0 1-1,1-1 1,-1 0-1,0 1 0,0-1 1,0 0-1,0 1 0,0-1 1,0-1-1,4-10-22,0 0-1,0 1 1,1 0-1,1-1 1,0 2-1,0-1 1,1 1-1,0 0 1,1 0-1,0 1 1,1 0-1,0 0 1,16-11-1,-23 19 23,0 0 1,0 0-1,0 0 0,0 1 0,1-1 1,-1 1-1,0-1 0,1 1 0,-1 0 1,0 0-1,1 0 0,-1 0 0,0 0 0,0 1 1,1-1-1,-1 1 0,0-1 0,0 1 1,1 0-1,-1 0 0,0 0 0,0 0 1,0 0-1,0 0 0,0 1 0,-1-1 0,1 1 1,0-1-1,0 1 0,-1 0 0,1-1 1,0 4-1,8 7 97,-1 0-1,-1 1 1,12 24 0,-14-25-124,9 25-173,-12-29-554,1 1 1,-1-1 0,1 0 0,1 0-1,8 12 1,15 14-2873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1:09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10354,'0'0'5481,"13"27"-5189,2 6-197,62 139 388,-38-71 212,27 110 0,-53-168-679,-7-22-1107,7 32 0,-13-51 807,0-2 110,1 1 0,-1-1 0,0 1-1,0-1 1,0 1 0,0-1 0,0 1 0,0-1-1,0 1 1,0 0 0,0-1 0,0 1-1,0-1 1,0 1 0,0-1 0,0 1 0,0-1-1,0 1 1,-1-1 0,1 1 0,0-1-1,0 1 1,-1-1 0,1 1 0,0-1 0,0 0-1,-1 1 1,1-1 0,-1 1 0,1-1 0,0 0-1,-1 1 1,1-1 0,-1 0 0,1 0-1,-1 1 1,1-1 0,-1 0 0,0 0 0,-24 1-6919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1:10.2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8994,'0'0'6465,"280"-22"-6465,-208 16-8,-11 2-344,6 4-632,-20 0-1160,-9 0-1713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1:10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281 109 4961,'0'0'10334,"-4"-5"-10212,0 0-98,0 0 1,0 0-1,-1 0 1,0 1-1,1 0 1,-2 0-1,1 0 1,0 1-1,-1-1 1,0 1-1,1 0 1,-1 1-1,0 0 1,-1 0-1,1 0 1,0 0 0,-9 0-1,9 1-37,0 0-1,1 1 1,-1 0 0,0 0-1,1 0 1,-1 0 0,0 1-1,1 0 1,-1 0 0,1 1-1,-1 0 1,1 0 0,-1 0-1,1 0 1,0 1 0,0 0-1,0 0 1,1 0 0,-1 1-1,1-1 1,0 1 0,0 0-1,0 0 1,0 1 0,1-1-1,-1 1 1,1 0 0,0 0-1,-2 6 1,0 0-17,1 1 1,0 0-1,0 0 1,1 1-1,1-1 0,0 1 1,1-1-1,0 1 1,2 16-1,-1-27 26,0 0 1,0 0-1,1 0 0,-1 0 1,1 0-1,-1 0 0,1 0 1,0-1-1,0 1 0,0 0 1,0-1-1,0 1 0,0 0 1,0-1-1,0 1 0,1-1 1,-1 0-1,1 1 0,-1-1 1,1 0-1,-1 0 0,1 0 1,0 0-1,0 0 0,-1 0 1,1-1-1,0 1 0,0 0 1,0-1-1,0 0 0,0 1 1,0-1-1,-1 0 0,1 0 1,4 0-1,1 0 3,-1 0-1,0-1 1,0 1-1,1-1 1,-1 0-1,0-1 1,0 0-1,0 0 1,0 0-1,10-5 1,-7 0-12,0 1 0,0-1 1,-1-1-1,0 1 0,-1-1 0,1-1 1,-2 1-1,1-1 0,-1-1 0,7-14 1,-6 10-489,-1-1 0,0 0 0,-2 0 0,1-1 0,-2 1 1,3-26-1,-5-9-4178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1:11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304 89 8466,'0'0'5109,"-13"-14"-5052,-46-42-39,57 54-18,0 0 0,-1 0 0,1 1 0,-1-1 0,1 1 0,-1-1 0,0 1 0,0 0 0,1 0 0,-1 0 0,0 0 0,0 1 0,0-1 0,0 1 1,0 0-1,0 0 0,0 0 0,0 0 0,-3 1 0,-6-1 0,7 0-8,1 0-1,0 1 1,-1-1 0,1 1 0,-1 0-1,1 0 1,0 0 0,0 1-1,-1-1 1,1 1 0,0 0 0,0 0-1,1 0 1,-1 1 0,-5 4-1,5-2-3,0-1 0,0 1 0,0 0 0,1 0 0,-1 0 0,2 0 0,-1 1 0,0-1 0,1 1 1,-2 7-1,-1 11-18,1 1 1,1-1 0,1 1 0,1 37 0,1-46 31,0-13-11,0-1 0,0 1 1,1-1-1,-1 1 0,0-1 0,1 1 1,-1-1-1,1 1 0,0-1 0,0 1 1,0-1-1,0 0 0,0 0 0,1 1 1,-1-1-1,1 0 0,-1 0 0,1 0 1,0-1-1,0 1 0,0 0 1,0-1-1,0 1 0,0-1 0,0 1 1,3 0-1,2 0-36,-1 1 0,1-2 0,0 1 0,0-1 0,0 0 0,0 0 1,0-1-1,13-1 0,-16 0 29,0 0 0,0 0 0,1 0-1,-1-1 1,0 0 0,0 1 0,0-1 0,0-1 0,-1 1 0,1-1 0,-1 1 0,1-1 0,-1 0 0,0 0 0,0-1 0,0 1 0,2-4 0,8-12 70,-1 1 1,11-23-1,-17 29-22,1-1-16,-6 10-9,0 0 0,0 0-1,0 0 1,1 0 0,0 1 0,-1-1 0,1 0-1,0 1 1,0-1 0,1 1 0,-1 0 0,5-4-1,-7 6 1,1 0-1,-1 0 1,1 0-1,-1 0 1,1 0-1,-1 0 1,1 0-1,-1 0 1,1 0-1,-1 0 1,1 0-1,-1 0 1,1 0-1,-1 1 1,1-1-1,-1 0 1,1 0-1,-1 1 1,0-1-1,1 0 1,-1 1-1,1-1 1,-1 0-1,0 1 1,1-1-1,-1 0 1,0 1-1,1-1 1,-1 1-1,0-1 1,0 1-1,1-1 1,-1 0-1,0 1 1,0-1-1,0 1 1,0-1-1,1 2 1,4 17 181,0-1 0,-2 1 0,0 1 0,0-1 0,-2 22 0,1-17-8,-1 285 2247,-2-293-2279,0 1 0,-1-1 0,0 0 0,-1 0 0,-1-1 0,0 1 0,-2-1 0,0 0 1,0 0-1,-1 0 0,-12 18 0,16-31-125,1 1 0,0 0 0,0-1 0,-1 0 0,0 0 0,1 1 0,-1-2 0,0 1 0,0 0 0,0 0 0,0-1 0,0 0 0,-1 0 0,1 0 0,0 0 1,-1 0-1,1 0 0,0-1 0,-1 0 0,1 0 0,-1 0 0,1 0 0,0 0 0,-1-1 0,1 1 0,0-1 0,-6-2 0,0 0-78,1 0-1,-1-1 0,1 0 1,0 0-1,0-1 0,0 0 1,1 0-1,0-1 1,-7-6-1,4 2-171,0-1 1,1 1-1,0-1 0,1-1 1,0 0-1,1 0 0,0 0 1,1-1-1,0 0 1,1 0-1,1-1 0,0 1 1,1-1-1,0 0 0,1 0 1,-1-24-1,3 36 102,0 0 0,0 0-1,1-1 1,-1 1 0,0 0 0,1-1 0,-1 1-1,1 0 1,0 0 0,0 0 0,0 0-1,0-1 1,0 1 0,0 1 0,0-1 0,1 0-1,-1 0 1,1 0 0,0 1 0,-1-1-1,1 1 1,3-3 0,1 1-585,1-1 0,0 2 0,0-1 0,1 0 1,10-1-1,-16 3 478,42-9-5940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1:11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224 229 10442,'0'0'3973,"-9"-29"-3810,-28-90-123,36 115-11,-1 0-1,1 1 1,0-1 0,-1 1-1,0-1 1,0 1 0,0 0 0,0 0-1,-1-1 1,1 2 0,-1-1 0,0 0-1,-4-3 1,5 5 18,1 0 0,-1 0 0,0 0 0,0 1 0,0-1 0,0 1-1,1-1 1,-1 1 0,0 0 0,0-1 0,0 1 0,0 0 0,0 0 0,0 1 0,0-1 0,0 0 0,0 1 0,-2 0 0,-1 1 9,0 1 1,0-1-1,0 1 1,0 0 0,1 0-1,0 0 1,-1 1-1,1 0 1,1 0 0,-1 0-1,0 0 1,-2 5 0,0 2-52,0 0 0,0 0 1,1 0-1,1 1 1,0 0-1,0 0 1,-3 24-1,4 1-58,0 51 1,3-88 51,0 1-1,1 0 0,-1 0 0,0 1 0,0-1 0,0 0 0,1 0 0,-1 0 0,1 0 0,-1 0 0,1 0 0,-1 0 0,1 0 0,-1 0 0,1 0 0,0 0 0,0 0 0,-1 0 0,1-1-1,0 1 1,0 0 0,0 0 0,0-1 0,0 1 0,2 0 0,1 1 1,0-1-1,0 1 0,0-1 1,0 0-1,0-1 0,0 1 1,6 0-1,0-1 5,-1 0-1,1-1 1,-1 0 0,1 0-1,-1-1 1,13-4 0,-10 1 4,0-2 1,0 0 0,-1 0 0,0-1 0,0 0 0,-1-1 0,10-11 0,-4 3-199,-1 0-1,0-1 0,18-31 1,-25 33-738,-1 0 0,0-1 1,-1 0-1,0 0 1,3-22-1,-3-6-7456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1:12.6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1512,'0'0'11324,"3"19"-10878,66 306 3369,-46-213-2982,14 160 1,-37-259-741,0-11-69,0 0 1,0 0 0,-1 0-1,1 0 1,0 0 0,1 1-1,-1-1 1,0 0 0,1 0-1,-1 0 1,1 0 0,0 0-1,-1 0 1,2 2 0,-1-4 220,-1-127-441,0 126 177,0-1 1,0 1-1,1-1 0,-1 1 0,0 0 1,1-1-1,-1 1 0,1-1 0,-1 1 1,1 0-1,0 0 0,0-1 0,-1 1 1,1 0-1,0 0 0,0 0 0,0 0 0,0 0 1,1 0-1,-1 0 0,0 0 0,0 0 1,0 1-1,1-1 0,-1 0 0,0 1 1,1-1-1,-1 1 0,0-1 0,1 1 1,-1 0-1,3 0 0,6-2-28,1 1 0,-1 1 0,18 1 1,-10-1 5,-13 0 60,0 0-1,0 1 0,1-1 1,-1 1-1,-1 0 0,1 0 1,0 1-1,0-1 0,0 1 1,-1 0-1,1 1 0,-1-1 1,1 1-1,-1 0 0,0 0 1,0 0-1,0 0 0,4 5 1,-4-2 73,0-1 1,-1 0-1,0 1 1,0-1-1,0 1 1,-1 0-1,0 0 1,0 0-1,0 0 1,-1 0 0,0 1-1,0-1 1,0 0-1,-1 8 1,0-1 119,0-5-45,0 0 0,0-1 0,-1 1 0,-2 11 0,2-17-144,1 0-1,-1 1 1,0-1 0,0 0-1,-1 0 1,1 0-1,0 0 1,-1 0-1,1 0 1,-1 0-1,0 0 1,1 0 0,-1-1-1,0 1 1,0-1-1,0 1 1,-4 1-1,-5 2-39,1-1 1,-1 0-1,0 0 0,0-1 0,0 0 0,-16 1 0,-69-1-1663,71-3 952,15 0 159,0 0-1,-1-1 0,-16-4 1,23 4 155,0 0 0,1 0 0,-1 0 0,0-1 1,1 0-1,0 0 0,-1 0 0,1 0 0,0 0 0,0-1 1,0 1-1,0-1 0,-2-3 0,-7-16-4694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1:13.1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97 1 8362,'0'0'5720,"30"16"-5420,94 54 133,-115-64-286,1-1 0,-2 2-1,1-1 1,10 11 0,-16-13 3,0-1-1,0 1 1,0 0 0,-1 1 0,4 6 0,7 13 446,-5-5-195,-8-19-383,1 1 0,-1-1 0,0 0 0,0 1 1,0-1-1,0 1 0,-1-1 0,1 0 0,0 1 1,0-1-1,0 0 0,0 1 0,0-1 0,0 0 1,-1 1-1,1-1 0,0 0 0,0 1 0,0-1 1,-1 0-1,1 0 0,0 1 0,0-1 0,-1 0 1,1 0-1,0 1 0,-1-1 0,-3 1 45,1 0 0,0-1 0,-1 1 0,1-1 0,-1 0 0,1 0 0,0 0 0,-4-1 0,-7 0-208,-88-6 13,-36-1 320,128 7-131,9 1-55,0 0 1,-1-1-1,1 1 0,0 0 0,0 0 0,0 0 0,0 0 0,0 0 0,0 0 0,0 0 1,0 0-1,-1 0 0,1 0 0,0 1 0,0-1 0,0 1 0,0-1 0,0 0 0,0 1 1,0 0-1,0-1 0,0 1 0,1-1 0,-1 1 0,0 0 0,0 0 0,0 0 0,1-1 1,-1 1-1,0 0 0,1 0 0,-1 0 0,1 0 0,-1 0 0,0 2 0,-2 11-14,0-1-1,1 1 1,1 0-1,0 0 0,1 0 1,2 18-1,-2-30 5,0 0 0,0 0 0,1 0 0,-1-1 0,1 1 0,0 0 0,0 0 0,-1-1 0,1 1 0,0 0 0,0-1 0,1 1-1,-1-1 1,0 0 0,0 1 0,1-1 0,2 2 0,0 0-61,-1-1-1,1 0 1,0 0 0,0-1-1,0 1 1,0-1-1,8 2 1,2-1-411,0 0-1,0-2 1,1 1 0,17-3-1,-19 1-86,0-2 0,1 1-1,-1-1 1,-1-1-1,1-1 1,-1 0 0,1 0-1,11-8 1,29-21-4077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1:13.57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147 0 12275,'0'0'5833,"-8"16"-5761,-68 110 861,68-113-830,0 1-1,0-1 0,1 1 1,1 1-1,1-1 0,0 1 1,0 0-1,2 0 0,0 1 1,-2 28-1,5-41-157,0-1-1,1 1 1,-1-1-1,1 1 1,0-1-1,-1 0 1,1 1 0,0-1-1,0 0 1,1 0-1,-1 1 1,0-1-1,1 0 1,-1 0 0,1 0-1,0-1 1,-1 1-1,1 0 1,0-1 0,0 1-1,0-1 1,0 1-1,1-1 1,-1 0-1,0 0 1,0 0 0,1 0-1,-1-1 1,1 1-1,-1-1 1,5 1-1,6 1-544,1 0 0,-1-1-1,0-1 1,23-3-1,-29 2 325,1 0 0,-1-1-1,-1 0 1,1-1-1,0 1 1,0-1 0,-1-1-1,0 1 1,0-1 0,0 0-1,0-1 1,0 1 0,-1-1-1,0 0 1,0-1-1,0 1 1,7-12 0,4-9-1331,0-1 0,21-53 0,-35 76 1416,28-73-4062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1:14.05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 0 10418,'0'0'5661,"-2"34"-4915,0 0-558,-4 185 693,5-145-579,0-7 329,13 126 1,21 9 831,-33-200-1460,0-1 1,0 1-1,1-1 1,-1 0-1,1 1 1,-1-1 0,1 0-1,-1 1 1,1-1-1,0 0 1,-1 0-1,1 1 1,0-1-1,0 0 1,0 0-1,0 0 1,1 1-1,-1-2-15,0 0-1,0 1 1,-1-1-1,1 0 0,0 0 1,0 0-1,0 0 1,-1 1-1,1-1 0,0 0 1,0-1-1,0 1 1,0 0-1,-1 0 0,1 0 1,0 0-1,0-1 0,-1 1 1,1 0-1,0-1 1,1 0-1,3-2-43,0-1 0,0 0 0,0-1-1,0 1 1,6-9 0,10-12-69,189-204-2457,-196 217-686</inkml:trace>
  <inkml:trace contextRef="#ctx0" brushRef="#br0" timeOffset="1">268 636 1872,'0'0'12131,"-1"29"-10596,-2 90-104,2-113-1276,1 1 1,0 0-1,0-1 1,0 1-1,1 0 1,0-1-1,0 1 1,1-1-1,0 1 1,0-1-1,0 0 1,1 0-1,0 0 1,3 6-1,9 14 323,-1 4-213,38 55-1,-51-84-407,0 1-1,0-1 1,0 1 0,1-1-1,-1 0 1,0 0-1,1 1 1,-1-1-1,0 0 1,1 0-1,-1 0 1,1-1 0,2 2-1,-3-2-27,0 0 1,-1 0-1,1 0 0,0 0 1,-1 0-1,1 0 0,0 0 0,-1 0 1,1 0-1,-1 0 0,1 0 1,0-1-1,-1 1 0,1 0 0,-1-1 1,1 1-1,-1 0 0,1-1 1,0 1-1,-1 0 0,0-1 1,1 1-1,-1-1 0,1 1 0,-1-1 1,1 1-1,-1-1 0,0 1 1,0-1-1,1 0 0,-1 1 0,0-1 1,0 1-1,1-1 0,-1 0 1,0 1-1,0-1 0,0 0 0,0 0 1,4-28-3620,-3-4-2620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1:14.4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36 7346,'0'0'7843,"6"19"-6745,35 142 1340,-38-150-2304,-1 0-69,0 1 1,1-1-1,1 1 1,0-1 0,8 16-1,-11-26-68,-1 0-1,1 0 1,0 0-1,0 0 1,-1-1 0,1 1-1,0 0 1,0 0-1,0-1 1,0 1 0,0 0-1,0-1 1,0 1-1,0-1 1,0 1-1,0-1 1,0 1 0,0-1-1,1 0 1,-1 0-1,0 0 1,0 0 0,0 1-1,0-1 1,1-1-1,-1 1 1,0 0-1,0 0 1,0 0 0,0-1-1,0 1 1,1 0-1,-1-1 1,0 1 0,0-1-1,0 1 1,0-1-1,0 0 1,0 1-1,0-2 1,7-4 17,-1 0 0,-1 0 0,1 0-1,5-9 1,-4 7 14,8-8-100,-1-1-1,0-1 1,-2-1-1,0 0 1,-1 0-1,16-35 0,-26 47-417,0 0-1,-1-1 1,1 1-1,-2 0 1,1-1-1,-1 1 1,0 0-1,0-1 1,-2-7-1,1 14 217,1-1-1,-1 1 1,1 0-1,-1 0 1,0 0-1,1-1 1,-1 1-1,0 0 1,0 0-1,0 0 0,0 0 1,0 0-1,0 1 1,0-1-1,0 0 1,0 0-1,0 1 1,0-1-1,-1 0 1,1 1-1,0 0 1,0-1-1,-1 1 1,1 0-1,0-1 1,-2 1-1,-21-4-5181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16.4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201 190 4873,'3'-6'580,"1"0"-1,-1-1 1,0 0 0,-1 1-1,0-1 1,0 0 0,0 0-1,-1 0 1,0 0 0,0-8-1,-1 10-457,-1 0-1,1 0 1,-1 1-1,-1-1 1,1 0-1,0 0 1,-1 1-1,0-1 1,0 1-1,-1-1 1,1 1-1,-1 0 1,0 0-1,0 0 1,-6-6-1,7 7-77,0 1-1,-1-1 0,1 1 0,-1 0 0,1 0 0,-1 0 0,1 0 0,-1 0 0,0 1 0,0-1 0,0 1 0,0 0 0,0 0 0,-1 0 0,1 0 0,0 0 0,0 1 0,0-1 0,-1 1 0,1 0 0,0 0 0,-7 1 0,6 1-18,-1 0 0,0 0 0,0 1 0,1-1 0,-1 1 0,1 0 0,0 0 1,0 1-1,0-1 0,0 1 0,1 0 0,-1 0 0,1 0 0,-4 6 0,0 2-45,0-1 1,0 2-1,1-1 0,1 1 1,-7 22-1,10-30 34,1 0-1,-1 0 1,1 0 0,1 0 0,-1 0-1,1 0 1,0 0 0,0 1 0,0-1-1,1 0 1,0 0 0,0 0-1,0 0 1,0 0 0,1 0 0,0 0-1,0 0 1,4 5 0,-5-8-54,0 0 1,0-1-1,1 0 0,-1 1 1,0-1-1,1 0 0,-1 1 1,1-1-1,-1 0 0,1 0 1,-1 0-1,1 0 1,0 0-1,0-1 0,-1 1 1,1-1-1,0 1 0,0-1 1,0 1-1,0-1 0,0 0 1,0 0-1,-1 0 1,1 0-1,0 0 0,0 0 1,0-1-1,0 1 0,0-1 1,0 1-1,-1-1 1,1 0-1,2-1 0,6-3-558,-1-1 0,0-1 0,0 1 0,14-16 0,4-2-1500,0 13-647,26-1-1336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1:14.84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0 0 5921</inkml:trace>
  <inkml:trace contextRef="#ctx0" brushRef="#br0" timeOffset="1">0 0 5921,'123'19'2367,"-121"-19"-2277,-1 0 0,1 1 0,-1-1 0,0 0 0,1 1 0,-1-1 0,0 1 0,1 0 0,-1-1 0,0 1 0,0 0 0,1 0-1,-1 0 1,0 0 0,0 0 0,0 0 0,0 0 0,0 0 0,0 0 0,0 2 0,0-2 2,-1 0 1,0 1-1,0-1 1,1 0-1,-1 1 1,0-1-1,0 0 1,0 1 0,-1-1-1,1 0 1,0 1-1,-1 1 1,0 4 426,1 2-147,1 1 0,0-1 0,0 0 0,1 1 0,0-1 0,1 0 0,0 0 0,0 0 0,1 0 0,0-1 0,1 0 0,0 0 1,0 0-1,1 0 0,6 7 0,-11-14-343,36 42 1086,-34-40-1022,0 0 1,1 0 0,-1 0-1,1 0 1,0 0-1,0-1 1,0 0 0,0 0-1,0 0 1,5 1 0,-7-2-100,-1-1 1,0 0 0,0 0 0,1 0 0,-1 0 0,0-1 0,0 1-1,0 0 1,1 0 0,-1-1 0,0 1 0,0-1 0,0 1 0,0-1 0,0 0-1,0 1 1,0-1 0,0 0 0,0 0 0,0 1 0,0-1 0,0 0-1,0 0 1,-1 0 0,1 0 0,0 0 0,-1 0 0,1 0 0,-1 0-1,1-1 1,-1 1 0,1 0 0,-1 0 0,0 0 0,1-3 0,1-2 0,16-32-550,-7 18-81,-1-2-1,7-25 1,-14 37-1138,-1 0 0,0-1-1,-1 1 1,1-16-1,-2 12-5253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1:15.30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 1 5169,'0'0'8267,"23"4"-7620,71 16 22,-91-19-614,0-1-1,0 1 0,-1 0 0,1 0 0,0 0 0,-1 0 0,1 0 0,-1 1 0,1-1 0,-1 1 0,0 0 1,0-1-1,0 1 0,0 0 0,0 0 0,0 0 0,0 1 0,-1-1 0,3 5 0,2 1 205,-2-1-101,1 0 0,-1 0 0,-1 0 1,1 1-1,-1-1 0,0 1 0,-1 0 1,0-1-1,1 10 0,0 7 199,-1 42 0,-2-66-353,0 1 244,-12-1-94,11 0-154,-6 0-11,1 0 0,-1 0 0,1-1 1,-1 1-1,1-1 0,0-1 0,-1 1 0,1-1 0,-9-4 1,8 3-15,-2-2 16,0 0-1,0 1 1,0 0 0,-1 1-1,0 0 1,0 0-1,0 1 1,-16-1-1,25 3 7,0 0 0,-1 1 0,1-1 0,0 1-1,0 0 1,0-1 0,0 1 0,0 0 0,1 0 0,-1 0-1,0-1 1,0 1 0,0 0 0,1 0 0,-1 0-1,1 0 1,-1 0 0,0 1 0,1-1 0,0 0 0,-1 2-1,-11 32-97,9-26 98,-1 11 14,0-1 1,1 1 0,1 0 0,1 0 0,1 22 0,0-30-38,0-11-14,1 0 0,-1 0 0,0 0 0,1 0 0,-1 0 0,1 0 0,-1 0 1,1-1-1,0 1 0,-1 0 0,1 0 0,0-1 0,0 1 0,-1 0 0,1-1 0,0 1 0,0 0 0,0-1 0,0 1 0,0-1 0,0 0 0,0 1 1,0-1-1,0 0 0,0 1 0,0-1 0,0 0 0,0 0 0,0 0 0,0 0 0,0 0 0,1 0 0,38-2-2165,-37 0 2055,0 1 0,0 0 0,-1-1 0,1 1 0,0-1 0,-1 0 0,1 0 0,0 0 0,-1 0 0,0 0 0,0-1 0,0 1 0,0 0 0,0-1 0,0 0 0,0 0 1,-1 1-1,3-7 0,1-1-330,18-32-2154,-7 3-1543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1:15.7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23 7162,'0'0'8039,"16"31"-7945,52 96 108,-41-67 333,-22-27 249,-3-18-472,1 22 510,-3-28-416,-4-24-281,-3-11-151,-11-31-1,11 39 12,1-1 1,1 1-1,0-1 0,-2-26 1,6-36-158,1 79 156,0 1 0,1 0 1,-1 0-1,0 0 0,0 0 1,0 0-1,1 0 1,-1 0-1,1 0 0,-1-1 1,1 1-1,-1 1 1,1-1-1,0 0 0,-1 0 1,1 0-1,0 0 0,0 0 1,-1 0-1,3-1 1,0 1-48,0-1 0,-1 1 0,1 0 1,0-1-1,0 1 0,0 0 0,6 0 0,6-1-488,1 1 0,23 0 0,-25 2-63,-9-1 349,1 0 0,-1 0 0,0 1 0,0 0 0,0 0 0,-1 0 0,1 0 0,0 1 0,0 0 0,-1 0 0,1 0 0,4 4 0,17 13-2693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1:16.2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233 619 7722,'0'0'8315,"-7"-20"-8527,-26-63 141,33 81 76,-1 0 1,-1 0-1,1 0 0,0 0 1,0 0-1,-1 0 0,1 1 1,-1-1-1,1 0 0,-1 1 1,0 0-1,0-1 1,0 1-1,1 0 0,-1 0 1,0 0-1,-1 0 0,1 0 1,0 0-1,0 1 0,0-1 1,0 1-1,-1-1 0,1 1 1,0 0-1,0 0 0,-1 0 1,1 0-1,0 0 0,0 1 1,-1-1-1,1 1 0,-3 0 1,-4 1 36,5-1-40,-1 0-1,0 1 1,1 0-1,-1 0 1,1 1-1,0-1 0,0 1 1,0 0-1,0 0 1,0 0-1,1 1 1,-1-1-1,1 1 1,0 0-1,0 0 1,0 0-1,1 0 1,0 0-1,-1 1 1,-1 5-1,-4 7-8,1 2-1,1-1 1,-7 34-1,9-29-12,2 1-1,1 42 0,1-37-142,1-29 161,0 0 1,0 0-1,0 0 0,-1 0 1,1 0-1,0 0 0,0 0 1,0 0-1,-1 0 0,1-1 1,0 1-1,0 0 0,-1-1 0,1 1 1,0 0-1,-1-1 0,1 1 1,0-2-1,8-8 114,-2-1-1,1 0 1,-2-1 0,1 0 0,-2 0-1,1 0 1,4-18 0,-1 5-48,9-28-42,-2 0 0,-2-2 0,12-103 0,-11-169 230,-11 306 371,-4 21-591,0 0-1,0 1 0,0-1 0,0 0 0,0 0 0,1 1 1,-1-1-1,0 0 0,0 0 0,0 0 0,0 1 0,0-1 1,1 0-1,-1 0 0,0 0 0,0 1 0,0-1 0,1 0 1,-1 0-1,0 0 0,0 0 0,1 0 0,-1 0 0,0 0 1,0 0-1,0 1 0,1-1 0,-1 0 0,0 0 0,0 0 1,1 0-1,-1 0 0,0 0 0,0 0 0,1 0 0,-1-1 1,0 1-1,0 0 0,1 0 0,-1 0 0,0 0 0,0 0 1,1 0-1,-1 0 0,0 0 0,0-1 0,0 1 0,1 0 1,-1 0-1,0 0 0,0 0 0,0-1 0,0 1 0,1 0 1,-1 0-1,0-1 0,0 1 0,0 0 0,0 0 0,0 0 1,0-1-1,0 1 0,10 27 317,-2 0 0,-1 1 0,-1 0 1,4 41-1,-9-56-289,23 330 780,-23-315-840,-1-13-280,0 1 1,2-1-1,0 1 1,0-1 0,2 0-1,10 30 1,-14-44 81,1 1 1,0-1 0,0 1-1,0-1 1,0 1 0,0-1-1,0 0 1,0 0-1,1 1 1,-1-1 0,0 0-1,1 0 1,-1 0 0,1 0-1,-1-1 1,1 1 0,2 1-1,-3-2-174,0 0 0,0 0-1,0 1 1,1-1-1,-1 0 1,0 0 0,0 0-1,1-1 1,-1 1-1,0 0 1,0 0 0,1-1-1,-1 1 1,0 0-1,0-1 1,2 0 0,7-10-4110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1:16.79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295 1 7298,'0'0'6753,"-7"0"92,1 0-6781,0-1 1,1 2-1,-1-1 1,0 1 0,-5 1-1,-1 3-70,1 0 0,0 1 0,1 1 0,0-1 0,0 2 0,0-1 0,1 2 0,0-1 0,0 1 0,1 0 0,0 1 0,1 0 0,0 0 0,1 0 0,0 1 0,-8 20 0,13-28-11,0 0 1,0 0 0,0 0 0,0 0 0,1 0 0,-1 0 0,1 1-1,0-1 1,0 0 0,0 0 0,1 0 0,-1 1 0,1-1 0,-1 0-1,1 0 1,0 0 0,1 0 0,-1 0 0,0 0 0,1 0 0,-1 0-1,4 3 1,2 1 3,0 0-1,0-1 0,1 0 1,0 0-1,16 9 0,5 3 35,-20-12 10,0 0-1,-1 0 0,0 1 0,0 0 0,7 9 0,-12-12 74,0 0-1,-1 0 1,0 0-1,1 0 1,-1 1-1,-1-1 1,1 1-1,-1-1 1,1 1-1,-1 0 1,-1 0-1,1-1 1,-1 10-1,0 1 296,-3 41 1262,2-51-1571,0-1 0,0 0 0,0 0 0,-1 0 0,0 0 0,0 0 0,0-1 0,0 1 0,-1 0 1,1-1-1,-4 4 0,-13 13 361,-35 28 0,47-42-476,0 0 0,-1-1 0,0-1 0,0 1 0,0-1 1,0-1-1,0 1 0,-1-1 0,-9 1 0,16-3-405,-1-1 0,1 1 0,-1-1 0,1 0 0,-1 0 0,1 0 0,-1 0 0,1-1 0,0 1 0,-1-1 0,1 1 0,-1-1 0,1 0 0,0 0 0,-1 0 0,1 0 0,0-1 0,0 1 0,0 0 0,0-1 0,0 1-1,0-1 1,-2-3 0,-19-17-7395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1.38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 1 5641,'0'-1'8671,"0"2"-7474,1 1-1199,0-1 0,-1 0 1,1 1-1,0-1 0,0 0 1,-1 1-1,1-1 0,0 0 1,1 0-1,-1 0 1,0 0-1,0 0 0,2 1 1,6 7 13,-5-5 1,0 1 0,-1 1 1,0-1-1,0 0 0,-1 1 0,1-1 1,-1 1-1,-1 0 0,1 0 0,-1-1 1,0 1-1,-1 0 0,0 0 0,0 6 1,0 0 24,0-4-9,0 1 0,0-1 0,-3 11 0,2-16-26,0 0 0,0 0 0,0-1 0,-1 1 0,1 0 0,-1 0 0,0-1 0,0 1 0,0-1 0,0 1 0,0-1 0,-5 4 0,-13 6-68,19-12 30,1-4-208,-1 0 198,1 0 0,1-1-1,-1 1 1,1 0 0,-1 0-1,1 0 1,1 0 0,-1 0-1,1 0 1,0 0 0,2-4-1,13-15 45,-7 11 0,0-1-1,-2 0 0,1-1 1,8-22-1,-14 29-3,2-5-6,-5 12 339,2 5 77,-2 22-297,-1-8 101,4 31-1,-3-46-157,1 1-1,0 0 1,1 0-1,-1 0 1,1 0-1,0-1 1,1 1-1,-1-1 1,1 1-1,0-1 1,4 5-1,-6-9-55,-1 1 0,0-1 0,1 1 0,-1-1 0,0 0-1,1 1 1,-1-1 0,1 0 0,-1 1 0,0-1 0,1 0-1,-1 1 1,1-1 0,-1 0 0,1 0 0,0 1 0,-1-1 0,1 0-1,-1 0 1,1 0 0,-1 0 0,1 0 0,0 0 0,-1 0 0,1 0-1,-1 0 1,1 0 0,0 0 0,-1 0 0,1 0 0,-1 0 0,1 0-1,-1 0 1,1-1 0,0 1 0,-1 0 0,1 0 0,-1-1-1,1 1 1,2-3-33,-1 1 0,0 0-1,0 0 1,0-1 0,3-4-1,-1 0-14,-2 5-121,0-1 0,-1 1 0,0-1-1,0 1 1,2-6 0,-1-6-5216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2.36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61 8122,'0'0'2156,"3"-1"-2068,-2 0 47,0 0 0,1 1 0,-1-1-1,0 0 1,0 0 0,0 0 0,0 0-1,0 0 1,0 0 0,-1 0 0,1 0-1,0-1 1,0 1 0,-1 0 0,1 0-1,-1-1 1,0 1 0,1-2 0,0 1-82,0 0 0,0 0 0,0 0 0,0 0 1,0 0-1,3-2 0,-3 2-50,0 1 1,1-1-1,-1 1 0,0-1 1,0 1-1,-1-1 0,1 0 1,0 0-1,-1 1 0,1-1 1,0-2-1,-1 4 108,2 9-57,-1-3-69,-1-1 0,1 0 0,-1 1 0,-1 8 0,1 10 201,2 53 785,-2-68-96,19-11-1301,48 1 556,-46 1-98,-20 0-116,-1-1 1,0 1 0,0 0-1,1 0 1,-1-1-1,0 1 1,0 0 0,1-1-1,-1 1 1,0 0 0,0 0-1,0-1 1,0 1 0,0 0-1,0-1 1,0 1 0,1-1-1,-1 1 1,0 0 0,0-1-1,0 1 1,-1 0 0,1-1-1,0 1 1,0 0-1,0-1 1,0 1 0,0 0-1,0-1 1,0 1 0,-1-1-1,-3-2-2803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3.60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639 88 6425,'0'0'5021,"-12"-7"-5001,-38-19 3,38 20 404,0 0 1,-1 1-1,0 0 0,0 1 1,-24-4-1,15 3-78,-1 0-173,0 1 0,-1 1 1,1 1-1,-30 0 0,40 2-139,0 0-1,0 1 1,0 0-1,0 1 1,0 0-1,1 1 0,-1 0 1,-21 9-1,23-8 2,0 2 0,1-1-1,-1 1 1,1 1 0,1 0 0,0 0-1,0 0 1,0 1 0,1 0-1,1 1 1,0-1 0,0 1-1,0 0 1,-7 16 0,9-15 61,0 1 0,0-1 0,1 1 0,1 0 0,0 0 1,1 0-1,0 0 0,0 21 0,1 5 104,0-11 102,4 29 0,-2-47-222,1 0-1,1 0 0,0 0 0,0 0 0,8 13 1,28 36 220,-25-41-163,0 0 1,0 0-1,24 17 1,-26-24-124,0-1 0,0 0 1,1 0-1,0-1 0,0-1 0,15 6 0,-24-11 1,83 28 457,-70-24-324,0-2 1,0 0 0,25 2-1,-18-3 216,40-3 0,-53 0-272,1 0 0,-1-1 0,0 0-1,1-1 1,16-6 0,-12 3 9,0-1-1,0-1 1,-1 0-1,0-1 1,-1-1 0,0 0-1,-1 0 1,0-1-1,11-12 1,-16 14-31,-1 0-1,0 0 1,0-1 0,-1 1-1,-1-1 1,0 0 0,0 0 0,-1-1-1,-1 1 1,0-1 0,0 0 0,-2 0-1,2-15 1,-3 12-38,0-3 11,0 1 0,-1 0-1,0-1 1,-2 1 0,-8-28-1,2 24 9,-1 1 0,0 0 0,-2 0 0,-1 1-1,0 0 1,-2 1 0,0 0 0,-22-18 0,29 28-191,-1 0 1,0 1 0,0-1 0,0 1-1,-1 1 1,0 0 0,-1 0 0,1 1-1,-1 0 1,0 0 0,0 1 0,-20-3 0,-68 3-3418,82 3 2400,-43 0-4119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5.19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12 0 3385,'0'0'7711,"5"2"-7681,-4-1-14,2 0 114,1 1-1,-1 0 1,1 0 0,-1 0 0,0 0 0,0 1 0,0-1-1,-1 1 1,4 3 0,-2 0 153,1 1 1,-2 0-1,1 0 0,-1 0 1,0 0-1,-1 0 1,0 0-1,1 11 0,0 8 20,-1 27-1,-3-51-292,1-1 0,0 0 0,-1 0 0,1 1 0,0-1 0,-1 0 0,0 0 0,1 0 0,-1 1 0,0-1 0,0 0 0,0 0 0,1 0 0,-1 0 0,-1 0 0,1 0 0,0-1 0,0 1 0,0 0 0,0 0 0,-1-1 0,1 1 0,0 0 0,-2 0 0,-5 2-129,-1-1 1,-16 4 0,17-4-51,-2-1-113,10-1 263,0 0-1,0 0 1,-1 0 0,1 0-1,0 0 1,0 0 0,0 0-1,0 0 1,0 0 0,0 0-1,0 0 1,-1 0 0,1 0-1,0-1 1,0 1 0,0 0-1,0 0 1,0 0 0,0 0-1,0 0 1,0 0 0,0 0-1,0 0 1,0 0 0,-1-1-1,1 1 1,0 0 0,0 0 0,0 0-1,0 0 1,0 0 0,0 0-1,0 0 1,0 0 0,0-1-1,1 0-4,-1 1 0,1-1 1,-1 0-1,1 0 0,-1 1 0,1-1 0,-1 0 0,1 0 0,0 1 0,0-1 0,-1 1 0,1-1 0,1 0 0,11-8 197,52-35 354,-57 38-487,0-1-1,-1 0 1,0 0 0,0 0 0,8-13 0,-13 16 8,0 0 0,0 0 0,-1-1 0,0 1 0,0 0 0,0-1-1,0 1 1,-1-1 0,0 1 0,0-5 0,0 9 132,0 17 547,-1-6-690,0 0 0,0 0 1,-5 13-1,0 0 187,4-11-41,1 0 0,0 21 0,2-17-34,-1-16-149,0 0 0,0 0-1,0-1 1,0 1 0,0 0 0,0 0 0,0 0 0,1-1 0,-1 1 0,0 0 0,1 0 0,-1-1 0,0 1 0,1 0 0,-1-1-1,1 1 1,-1 0 0,1-1 0,0 1 0,-1-1 0,1 1 0,0-1 0,-1 1 0,1-1 0,0 1 0,0-1 0,0 0-1,-1 1 1,1-1 0,2 1 0,1-1-12,1 1-1,-1-1 1,0 1 0,1-1-1,5-1 1,2 1-22,-10 0-4,1-1-1,-1 1 1,1 0-1,-1-1 1,0 1-1,1-1 1,-1 1-1,0-1 1,0 0-1,0 0 1,1 0-1,-1 0 1,0 0 0,0 0-1,-1-1 1,1 1-1,0-1 1,2-2-1,-1 1-773,0-1 0,0 0 0,-1 0 0,1 0-1,-1 1 1,0-2 0,-1 1 0,2-5 0,0-4-6080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5.95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 6689,'0'0'3348,"3"0"-3031,14 0 2448,-11-1-2614,1 1 1,-1 0-1,0 0 1,1 1-1,-1-1 1,0 1-1,1 0 1,-1 0-1,11 4 1,-16-4-119,0 0 0,0 0 0,0 0 0,0 0 0,0 0 0,0 0 0,0 0 1,0 1-1,-1-1 0,1 0 0,0 0 0,-1 0 0,0 1 0,1-1 0,-1 0 0,0 1 0,1-1 0,-1 3 0,0 0 41,0 0-1,0 0 1,0 0-1,-1 0 1,-1 5-1,1-6-36,-1-1 0,0 1-1,1 0 1,-1-1 0,-1 0-1,1 1 1,0-1-1,-1 0 1,1 0 0,-1 0-1,-4 3 1,-3 2 353,9-7-383,1 0-1,0 0 1,0 0 0,-1 1-1,1-1 1,0 0 0,-1 0 0,1 0-1,0 0 1,0 1 0,0-1-1,-1 0 1,1 0 0,0 0-1,0 1 1,0-1 0,0 0 0,-1 0-1,1 1 1,0-1 0,0 0-1,0 0 1,0 1 0,0-1-1,0 0 1,0 0 0,0 1 0,0-1-1,0 0 1,0 1 0,0-1-1,0 0 1,0 0 0,0 1 0,0-1-1,0 0 1,0 0 0,0 1-1,1-1 1,-1 0 0,0 0-1,0 1 1,0-1 0,0 0 0,1 0-1,-1 0 1,0 1 0,0-1-1,1 0 1,-1 0 0,0 0 0,0 0-1,1 0 1,-1 1 0,0-1-1,0 0 1,1 0 0,-1 0-1,0 0 1,1 0 0,19 3-256,44-3-3921,-64 0 4027,1 0 0,-1 0 0,1 0 0,-1 0 0,0 0 0,1 0 0,-1 0 0,1 0 0,-1 0 0,0 0 0,1 0 0,-1-1 0,1 1 0,-1 0 0,0 0 0,1 0 0,-1-1 0,0 1 0,1 0 0,-1 0 0,0-1 0,0 1 0,1 0 1,-1-1-1,0 1 0,0 0 0,1-1 0,-1 1 0,0 0 0,0-1 0,0 1 0,0 0 0,0-1 0,0 0 0,1-7-4799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17.01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133 618 3865,'7'-5'764,"0"-1"1,-1 0-1,0-1 1,0 1-1,-1-1 0,0 0 1,5-10-1,-8 14-675,-1 0 0,0-1 1,0 1-1,-1-1 0,1 1 0,-1-1 0,0 1 0,0-1 0,0 1 1,0-1-1,0 1 0,-1-1 0,1 1 0,-1-1 0,0 1 0,0 0 1,-1-1-1,1 1 0,-1 0 0,1 0 0,-4-5 0,4 7-9,0-1-1,1 0 0,-1 1 1,0-1-1,0 1 1,-1-1-1,1 1 0,0-1 1,0 1-1,-1 0 0,1 0 1,-1-1-1,1 1 1,-1 0-1,1 0 0,-1 1 1,0-1-1,0 0 1,1 0-1,-1 1 0,0-1 1,0 1-1,-2-1 0,2 2-33,0-1-1,-1 1 0,1 0 0,0-1 0,0 1 0,0 0 1,0 0-1,0 1 0,0-1 0,0 0 0,0 1 0,0-1 0,1 1 1,-1-1-1,0 1 0,-1 2 0,-6 8-47,0 1 0,1 1 0,0 0 0,-8 21 0,3-5-1,5-15 32,1 1 0,0 0 0,2 1 0,-1-1 0,-2 21 0,11-20 205,7-23-80,11-24 65,87-213 272,-92 198-500,-2-1-1,-2-1 1,9-73-1,-18-62 381,-3 176 384,6 69-478,18 329 653,-18-268-866,-5-110-495,2 1 0,0-1 0,0-1 1,1 1-1,1 0 0,11 21 1,-14-31-87,-2-3 345,0 0 0,0-1 0,0 1-1,1 0 1,-1 0 0,0-1-1,0 1 1,1 0 0,-1 0 0,1-1-1,-1 1 1,1 0 0,-1-1 0,1 1-1,-1-1 1,1 1 0,0-1 0,-1 1-1,1-1 1,0 1 0,-1-1 0,1 1-1,0-1 1,0 0 0,-1 0 0,1 1-1,0-1 1,0 0 0,0 0 0,-1 0-1,1 0 1,0 0 0,0 0-1,0 0 1,-1 0 0,1 0 0,0 0-1,0 0 1,0-1 0,1 1 0,26-23-6298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7.31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682 85 6241,'0'0'4360,"-6"-3"-3489,-7-4 43,0 1 0,-1 0-1,-24-7 1,1 3-159,-5-2-333,-72-12 0,90 22-210,-37 1-1,43 1-212,-2 0 46,4-1 97,-21 3 0,32-1-137,-1-1 0,1 1 0,0 1 0,0-1 0,0 1 0,0-1 0,-9 5 0,2 1 8,0-1-1,1 1 1,-1 1-1,2 0 1,-1 0 0,2 0-1,-1 1 1,-13 18-1,13-12 120,0 1 0,1 0 1,2 0-1,0 1 0,0-1 0,2 2 0,1-1 0,0 0 0,-1 26 0,4 13 267,2-31-293,-1-17-64,1-1-1,0 0 1,1 0 0,0 0-1,0 0 1,1 0 0,0 0-1,8 12 1,0-2 78,1 0 0,16 16 0,-18-23-57,1 0 1,0-1-1,1 0 1,0 0-1,0-1 1,1 0-1,14 6 1,3-1 30,0-1 0,40 11 1,-49-17 3,1-2 0,-1 0 1,36 3-1,66-6 844,-106-3-886,0-1-1,0 0 1,0-1 0,-1-1 0,20-7 0,-18 4 57,0 0 0,0-1 1,-1-1-1,0 0 0,26-22 1,-31 24-13,-1-2 0,0 0 0,17-20 0,-23 24-51,-2 1-1,1-1 1,-1 1-1,0-1 1,0 0-1,-1 0 1,0 0 0,0-1-1,-1 1 1,1-9-1,-1-71 389,-2 47-401,1 32-22,0 0 0,-1 0-1,-1 0 1,1 0 0,-1 1 0,0-1 0,-1 1-1,0-1 1,-7-11 0,4 10 37,-1-1 0,0 1 0,0 0 0,-1 0 0,0 1 0,-12-8 0,4 4-263,0 1 1,-1 1 0,0 0-1,-1 1 1,0 1 0,0 0-1,-35-7 1,32 10-1120,0 1 0,0 0 0,-1 2 0,-33 0 0,34 1-670,-32 0-5141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8.77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-1 0 5753,'0'0'6218,"9"4"-6198,25 11 157,-31-13-24,0-1 1,-1 1-1,1 0 0,-1 0 1,1 0-1,-1 0 0,0 0 1,0 0-1,0 0 1,0 1-1,0-1 0,-1 1 1,1-1-1,-1 1 0,1 2 1,2 4 158,2 1-161,-1 0 0,-1 1 0,-1-1 0,1 1 1,-2 0-1,0 0 0,0 0 0,-1 17 0,-1-21-66,1-3-30,-1-1 0,0 0-1,-1 1 1,1-1-1,-1 1 1,-1 4 0,2-8-65,0 1 1,-1 0-1,1 0 1,-1 0-1,0-1 1,1 1-1,-1 0 1,0 0 0,1-1-1,-1 1 1,0-1-1,0 1 1,0-1-1,0 1 1,0-1-1,1 1 1,-1-1 0,0 1-1,0-1 1,0 0-1,0 0 1,0 1-1,-1-1 1,1 0-1,0 0 1,0 0-1,0 0 1,-2 0 0,3-14-688,1 13 692,-1-1 0,0 1 0,0 0 0,1 0 0,-1 0 0,1 0 0,-1 0 0,1-1 0,-1 1 0,1 0 0,0 0 0,0 0 0,-1 0 0,1 1 0,2-3 0,19-12 37,-12 9 6,-10 6-35,75-54 164,-67 47-113,0 1 1,-1-1-1,0-1 1,-1 1-1,0-1 0,0 0 1,4-9-1,-6 7 813,-4 9-117,-2 6-462,-1 0-250,0 1 0,-1 0 0,-4 4 0,5-5-29,0-1-1,0 0 0,0 1 0,1-1 1,0 1-1,-2 5 0,1 3 160,2-1 0,-1 1 0,2 15-1,0-28-166,0 1-6,0 0 0,0 0 0,1 1 0,-1-1 0,0 0 0,1 0 0,-1 0-1,1 1 1,-1-1 0,1 0 0,0 0 0,-1 0 0,1 0 0,0 0 0,0 0-1,0 0 1,0 0 0,0-1 0,0 1 0,0 0 0,0 0 0,0-1 0,1 1 0,-1 0-1,0-1 1,0 1 0,1-1 0,-1 0 0,0 1 0,1-1 0,1 0 0,5 2-513,1-1 0,-1-1 0,1 1 0,8-1 0,-8-1-636,-8 1 1046,2 1-744,1-1 1,-1-1-1,0 1 0,1 0 0,3-2 0,0-2-3570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9.48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17 0 4353,'0'0'5568,"8"2"-4988,3-1-315,-6-1-56,-1 1-1,1 0 0,0 0 0,-1 0 1,1 0-1,6 3 0,-10-3-51,0-1-1,1 1 1,-1 0 0,1-1 0,-1 1-1,0 0 1,0-1 0,0 1 0,1 0-1,-1 0 1,0 0 0,0 0 0,0 0-1,-1 0 1,1 0 0,1 3 0,-1-1-31,0 0 0,0 0 1,-1 0-1,0 0 0,0 0 1,0 4-1,0-7-124,0 1 14,0-1 0,0 1 0,-1 0 0,1 0 0,0 0 0,-1-1 0,1 1-1,0 0 1,-1 0 0,1-1 0,-1 1 0,0 0 0,1-1 0,-1 1 0,1 0 0,-1-1-1,-1 1 1,-15 10 98,10-8-103,30-1-1099,-17-2 1138,3 0-31,0 0 1,12 2 0,-19-2 31,0 1-1,1-1 0,-1 1 1,1-1-1,-1 1 1,0 0-1,0 0 0,1 0 1,-1 0-1,0 0 1,0 1-1,0-1 0,2 2 1,-3-2 36,-1 0 1,1 0-1,-1 0 1,1 0-1,-1 0 1,0 0-1,0 0 1,1 0-1,-1 0 1,0 0-1,0 0 0,0 0 1,0 0-1,0 0 1,0 0-1,0 0 1,-1 0-1,1 0 1,0 0-1,-1 0 1,1 0-1,0 0 1,-1 0-1,0 0 1,1 0-1,-1 0 1,0-1-1,1 1 1,-1 0-1,0 0 1,-1 0-1,-15 7 185,0-1 0,-27 9 0,-10-2-2900,40-11 56,1-2-2298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0.86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696 86 8418,'0'0'4271,"-11"-4"-3780,-72-24 2180,36 15-1641,-92-15-1,96 22-723,-1 2 0,-56 1 0,95 3-295,1 1 1,-1-1-1,1 1 0,0 0 1,-1 0-1,1 0 1,0 1-1,0-1 0,0 1 1,-6 3-1,-4 3-1,-20 15-1,9-6 79,19-13-48,0 1-1,0-1 1,0 1-1,1 0 0,0 0 1,0 1-1,-5 7 1,4-3 64,0 1 0,0-1 0,-5 18 0,5-11 84,2-1 0,0 1 0,1 0-1,1 0 1,0 21 0,1-6 80,0-14-93,4 33 0,-1-44-154,0-1 1,1 0-1,-1 0 1,2 0-1,-1 0 1,1 0 0,8 9-1,-8-10-15,6 6 28,0-1-1,1-1 1,0 0-1,1 0 1,0-1 0,15 8-1,-12-6-1,-1-2-25,2 0 0,-1-1 0,1 0-1,1-1 1,23 6 0,-9-4 56,1-2 1,35 3-1,-22-6 180,48-2 0,-50-1-64,-35-1-133,0 0 0,0 0 0,0 0 0,0-1 0,0 1 0,0-2 0,0 1 0,12-6-1,-9 3 62,-1-1 0,1 0 0,-1 0 0,-1-1 0,11-8 0,76-81 372,-91 91-433,-1 0 1,-1-1-1,1 1 1,-1-1-1,0 0 0,0 0 1,-1 0-1,1 0 1,-2 0-1,2-7 1,-1-7 108,0-37 1,-3 33-87,1 18-43,-1 0 1,0 1 0,0-1 0,-1 0-1,0 0 1,0 1 0,-1-1-1,0 0 1,0 1 0,0 0 0,-5-6-1,-5-5 3,-1 1 0,-19-16-1,21 20-96,-1 1-1,1 1 0,-29-17 0,32 22-270,1 0 0,-1 0 0,0 1 1,0 0-1,0 1 0,-1-1 0,1 1 1,-19-1-1,5 2-2200,0 1 1,-42 3 0,11 8-6079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1.67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0 14683,'0'0'4217,"0"2"-4473,0 1-2169,3 0-2168,-3 0-1208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2.10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 0 10138,'0'0'5705,"0"2"-5721,0-1-648,0 4-544,0-2-1337,0 1-2456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2.49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6905,'0'0'10707,"0"8"-10355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37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1 224,'2'0'16084,"11"-1"-16131,-5 3 89,1 1-1,-1 0 1,14 6 0,-11-4 36,27 13 407,50 31-1,-51-26-351,45 19 0,-73-38-51,18 12 0,-20-11-79,1 0 1,16 7 0,-21-10-1994,-5 0 731,-8 0-502,7-2 1016,-13 1-4342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38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0 3089,'0'0'9520,"-4"2"-7243,-1 2-2034,0-1 0,0 1-1,0 0 1,0 1 0,1-1 0,0 1 0,-4 5-1,-23 39 93,22-33-133,-3 5 0,2-4-15,-24 33 0,30-46-189,-25 33-483,24-32-1220,0-4-4622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39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3873,'0'1'8541,"0"7"-8304,1 3 68,1 1 1,0-1 0,6 18-1,-2-13 10,33 91 850,-14-46-789,-16-38-232,12 39 68,-15-43-249,0 4 15,-4-9-3589,-2-37-1789,0 8-1207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17.3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7 247 1344,'11'-5'6607,"12"-10"-4811,-13 8-858,6-2-382,-2-1 1,0 0-1,0-1 0,0-1 0,21-25 1,-32 34-485,-1 0 0,1 0 0,-1 0 0,0 0 1,0 0-1,-1-1 0,1 1 0,-1 0 0,1-1 0,-1 0 1,0 1-1,-1-1 0,1 0 0,0 1 0,-1-1 1,0 0-1,0 0 0,0 1 0,-1-1 0,1 0 0,-1 1 1,0-1-1,0 0 0,0 1 0,0-1 0,0 1 0,-1-1 1,0 1-1,0 0 0,0 0 0,0-1 0,0 2 1,-1-1-1,-4-5 0,7 8-53,-1-1 1,0 1-1,1-1 0,-1 0 1,0 1-1,0-1 0,0 1 1,1 0-1,-1-1 0,0 1 1,0 0-1,0-1 0,0 1 1,0 0-1,1 0 0,-1 0 1,0 0-1,0 0 1,0 0-1,0 0 0,0 0 1,0 0-1,0 0 0,0 1 1,-1-1-1,-24 18 198,-15 33-184,37-45-30,-4 6 10,0 1 0,1 0 0,1 1 1,0-1-1,1 1 0,1 1 0,0-1 0,0 1 0,2-1 0,0 1 0,0 0 1,2 0-1,1 18 0,-1-26-28,0 0 0,1 1 0,0-1 0,0 0-1,1 0 1,0 0 0,0 0 0,1 0 0,0 0 0,0-1 0,1 1 0,-1-1 0,1 0 0,1 0 0,-1 0 0,1-1 0,0 1-1,0-1 1,1 0 0,0-1 0,0 1 0,0-1 0,0-1 0,0 1 0,1-1 0,0 0 0,-1 0 0,12 2 0,-13-4-117,-1 0 1,0 0 0,0-1 0,1 0-1,-1 0 1,0 0 0,1 0-1,-1-1 1,0 1 0,0-1 0,1 0-1,-1-1 1,0 1 0,0-1-1,0 1 1,0-1 0,-1 0 0,1-1-1,-1 1 1,7-6 0,0-2-762,-1 1 0,-1-2 0,0 1 0,0-1 0,-1 0 0,9-18 0,28-57-5551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1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 4849,'0'0'5559,"6"0"-5403,255 1 5956,13 1-5338,-244-3-559,0-1 0,0 0 0,33-8-1,-57 9-122,0 0 0,0 1 0,0 0 0,8 1 1,2-1-75,48 2 7,-64-2 63,0 40 724,1 71-374,1-81-405,11 50 1,16 38 399,-23-103-395,-4-12-4,-1 1 0,0-1 0,0 0 1,0 0-1,0 0 0,0 5 0,0-5 1672,-1-3-1701,0 0 1,0 0-1,0 0 1,0 1-1,0-1 0,1 0 1,-1 0-1,0 1 1,0-1-1,0 0 0,0 0 1,0 0-1,0 1 1,0-1-1,0 0 0,0 0 1,0 1-1,0-1 1,0 0-1,-1 0 0,1 1 1,0-1-1,0 0 1,0 0-1,0 0 0,0 1 1,0-1-1,-1 0 1,1 0-1,0 0 0,0 0 1,0 1-1,-1-1 1,1 0-1,0 0 0,0 0 1,0 0-1,-1 0 1,1 0-1,0 1 1,-1-1-1,-20 8 110,0-1 1,-1 0-1,0-1 1,-33 4-1,-59 3-63,40-5-33,5-3 47,-100-2 0,117-3-54,-16 0-1959,56-9-8229,1 4 710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2.4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4353,'0'0'5225,"1"3"-3317,11 48 363,-5-21-1834,1 3 166,19 85 998,-23-94-1487,11 28 0,-15-52-111,0 1 2,0 0 0,1 0 0,-1 1-1,1-1 1,-1 0 0,1 0 0,-1 0 0,1 0 0,0 0 0,0 0 0,0 0 0,1 1 0,-2-2-6,4-3-91,27-33 303,-8 8-153,-14 17-36,45-53 224,10-38 734,-63 100-1192,4-5 201,0 0-1,6-14 0,-7 6-5631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3.2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3121,'0'0'8724,"12"10"-7918,37 33 69,-44-38-620,1 1 1,-1-1 0,-1 1-1,1-1 1,-1 1 0,4 9-1,3 4 441,117 152 2028,-118-158-2616,18 21 327,-25-31-401,0 0 0,0 0 0,0 0 0,1-1 0,-1 1 0,1-1 0,7 4 0,-11-6-28,0 0 0,1 0 0,-1 1 1,0-1-1,1 0 0,-1 0 0,0 0 1,0 0-1,1 0 0,-1 0 0,0 0 1,1 0-1,-1 0 0,0 0 0,0 0 1,1 0-1,-1 0 0,0 0 0,1 0 1,-1 0-1,0 0 0,0-1 1,1 1-1,-1 0 0,0 0 0,0 0 1,1 0-1,-1 0 0,0 0 0,0-1 1,0 1-1,1 0 0,-1 0 0,0 0 1,0-1-1,0 1 0,0 0 0,1 0 1,-1-1-1,0 1 0,0 0 0,0 0 1,0 0-1,0-1 0,0 1 1,0 0-1,0-1 0,1-16 77,-1 7-1,31-144 285,-29 138-296,2 1 1,0-1 0,0 0 0,2 1 0,12-23-1,-14 29-29,-4 8-18,0 0 0,0 0 0,1 0-1,-1 0 1,1 0 0,-1 0 0,1 0 0,-1 0 0,1 0-1,0 0 1,0 1 0,-1-1 0,1 0 0,0 0 0,0 1-1,2-2 1,-3 2-57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4.0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88 40,'0'0'10099,"2"0"-9594,-2 0-557,2 0 348,0 0 0,-1 0 1,1 0-1,0 0 0,0 0 1,-1-1-1,1 1 0,0 0 0,-1-1 1,1 1-1,-1-1 0,1 1 1,-1-1-1,1 0 0,-1 0 0,3-1 1,7-8-118,-1 0 1,0 0 0,15-23-1,-23 28-155,-2 5-23,0-1 0,0 1 1,0-1-1,0 1 0,0-1 1,0 1-1,0-1 1,1 1-1,-1-1 0,0 1 1,0-1-1,0 1 0,1 0 1,-1-1-1,0 1 0,1-1 1,-1 1-1,1 0 0,-1-1 1,0 1-1,1 0 0,-1-1 1,1 1-1,-1 0 1,1-1-1,-1 1 0,1 0 1,-1 0-1,1 0 0,-1 0 1,1-1-1,-1 1 0,1 0 1,0 0-1,-1 0 0,1 0 1,0 0-1,0 0 90,-2 17 230,2-13-266,0 13 172,1-1 0,8 32 0,-8-38-195,-1-1-21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4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0 800,'0'0'9981,"-1"6"-9716,1-2-271,-1 7 967,0 0-1,-6 19 1,5-20-680,0 0 1,1 1-1,0-1 1,1 1-1,2 13 1,-1 6 370,-1-23-569,1-1 0,-1 1 0,2 0 0,-1 0-1,1-1 1,0 1 0,1-1 0,-1 1 0,2-1-1,-1 0 1,1 0 0,7 9 0,-7-9-24,1-1 0,0 1 1,0-1-1,0 0 0,7 5 1,-9-8-252,0 0 1,0 0 0,1 0-1,6 2 1,-7-3-419,0 0 1,0 0 0,0 0-1,0-1 1,0 1 0,0-1-1,3 0 1,3 0-3613,-2 0-2052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5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0 5497,'0'0'4715,"6"3"-4073,-2-2-427,-1 1 1,0-1-1,0 1 0,0 0 0,0 0 0,0 0 0,0 0 0,0 0 1,-1 0-1,1 1 0,-1-1 0,0 1 0,0 0 0,0-1 0,0 1 0,-1 0 1,1 0-1,0 3 0,4 14 362,-1 0 0,4 39 0,-6 41 706,-3-98-1321,0 1 0,1-1 0,-2 0 1,1 1-1,0-1 0,0 0 0,-1 0 0,0 1 0,1-1 1,-1 0-1,0 0 0,0 0 0,0 1 0,-1-1 1,1 0-1,-1-1 0,1 1 0,-1 0 0,0 0 0,1 0 1,-1-1-1,0 1 0,0-1 0,-4 2 0,-7 3-1232,0-1 0,-16 5 0,-2-3-3504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29.80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3 375 5697,'0'0'5315,"1"-1"-6330,-1 0 1066,0 0 4,1 1 1,-1 0-1,0-1 0,0 1 0,1 0 0,-1-1 0,0 1 0,1-1 1,-1 1-1,0 0 0,1 0 0,-1-1 0,0 1 0,1 0 0,-1 0 1,1-1-1,-1 1 0,3-1 4979,-3 1-4939,1 0-96,0 0 0,0 0 1,0 0-1,0-1 0,0 1 0,-1 0 0,1-1 0,0 1 0,0 0 0,0-1 1,0 1-1,-1-1 0,1 1 0,0-1 0,-1 0 0,1 1 0,0-1 1,-1 1-1,2-2 0,3-3 23,44-33 147,-24 20-102,-1 0 1,36-38 0,-54 49-62,-1 1 1,1-1-1,-1-1 0,-1 1 1,1-1-1,-2 1 1,1-1-1,-1 0 1,0 0-1,-1 0 1,0-1-1,-1 1 0,1-13 1,-2 6-35,0 8 20,0-1-1,0 1 0,0 0 0,-4-13 1,3 18 7,1 0 0,-1 0 1,0 0-1,0 0 1,-1 0-1,1 0 0,0 0 1,-1 0-1,1 1 1,-1-1-1,1 1 0,-1-1 1,0 1-1,0-1 1,0 1-1,0 0 0,0 0 1,0 0-1,0 0 1,-5-2-1,3 2-30,-1 1-1,1-1 1,-1 1 0,1-1 0,-1 1 0,0 0-1,1 1 1,-1-1 0,-4 1 0,6 0 7,0 0 0,0 0 0,0 1 0,1-1-1,-1 0 1,1 1 0,-1-1 0,1 1 0,-1 0 0,1 0 0,0 0 0,-2 2 0,-1 1 26,0 1 1,1 0 0,-6 9-1,6-7-7,1-1-1,0 1 1,0 0-1,1 0 1,0 0-1,-1 13 1,3 52-47,0-38 71,3 5 20,1-1 0,12 43 0,-14-76-29,-1 2 46,0-5 62,-1-9-187,0 3 49,1 0-1,-1 0 0,1 0 1,0 0-1,0 0 0,1 0 1,-1 0-1,1 1 0,-1-1 0,1 1 1,4-5-1,0 0-8,0 1 0,1 0 0,8-6 0,-15 11 25,1 1 0,-1 0 0,0-1 0,1 1 0,-1 0-1,0 0 1,1 0 0,-1-1 0,0 1 0,1 0 0,-1 0-1,1 0 1,-1 0 0,0 0 0,1-1 0,-1 1-1,1 0 1,-1 0 0,1 0 0,-1 0 0,0 0 0,1 0-1,-1 0 1,1 0 0,-1 0 0,1 1 0,-1-1 0,0 0-1,1 0 1,-1 0 0,1 0 0,-1 0 0,0 1 0,1-1-1,-1 0 1,0 0 0,1 0 0,-1 1 0,0-1 0,1 0-1,-1 1 1,0-1 0,0 0 0,1 1 0,-1-1 0,0 0-1,0 1 1,1-1 0,0 3 116,1 1 1,-1-1-1,0 0 0,1 5 0,-1-4 15,1 6 133,-1-1-1,1 17 1,-2-17-248,0 0-1,1 0 1,2 9 0,-3-18-150,1 1 1,-1-1-1,0 0 1,0 0-1,0 1 0,0-1 1,0 0-1,1 0 0,-1 0 1,0 0-1,0 1 1,0-1-1,1 0 0,-1 0 1,0 0-1,0 0 0,0 0 1,1 1-1,-1-1 1,0 0-1,0 0 0,1 0 1,-1 0-1,0 0 1,0 0-1,1 0 0,-1 0 1,0 0-1,1 0 0,-1 0 1,0 0-1,0 0 1,1 0-1,-1 0 0,0 0 1,0 0-1,1 0 1,-1 0-1,0-1 0,0 1 1,1 0-1,2-2-4222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0.68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68 4337,'0'0'5418,"8"-5"-5292,2-1-51,-5 3 72,0-1 0,0 1-1,0-1 1,7-6 0,15-21 1766,-27 31-1888,0 0 1,0 0-1,0 0 1,0 0 0,0 0-1,0-1 1,0 1-1,0 0 1,0 0 0,1 0-1,-1 0 1,0 0-1,0 0 1,0 0 0,0 0-1,0 0 1,0-1-1,1 1 1,-1 0 0,0 0-1,0 0 1,0 0-1,0 0 1,0 0 0,1 0-1,-1 0 1,0 0-1,0 0 1,0 0 0,0 0-1,1 0 1,-1 0-1,0 0 1,0 0 0,0 0-1,0 0 1,0 0-1,1 0 1,-1 0-1,0 1 1,0-1 0,0 0-1,0 0 1,0 0-1,1 0 1,-1 0 0,0 0-1,0 0 1,0 0-1,0 0 1,0 1 0,0-1-1,0 0 1,0 0-1,0 0 1,1 0 0,-1 0-1,0 0 1,0 1-1,0-1 1,0 0 0,0 0-1,0 0 1,0 0-1,0 0 1,0 0 0,0 1-1,0 11-199,0-9 361,0 110 2407,10-115-2994,6-2 502,-9 2-50,1 0-1,-1 1 0,1-1 1,14 1-1,-22 1-100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2.31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623 2 4793,'0'0'4401,"-12"-1"-2197,-29 0-377,-49 2-1118,70 2-370,0 0 0,-29 9 1,7-2 109,19-5-204,-1 2 1,1 0 0,0 2 0,0 0 0,1 1 0,1 0-1,0 2 1,-32 23 0,45-29-227,0 1 0,1 0 0,-1 0 0,2 1 0,-9 11 0,5-4 145,2 0-1,-8 19 0,9-18-24,2 1-1,1-1 0,0 1 1,-1 18-1,1 69 541,4-93-583,1-1-23,0 0-1,0-1 1,1 1 0,1 0-1,6 16 1,-1-8 112,2 0-1,11 16 1,-12-22-155,0-1 0,1-1 0,1 1 0,0-1 0,16 10 0,-12-7 35,-3-5-21,1 1-1,0-1 1,0-1-1,1 0 1,0 0-1,22 6 1,-14-6 66,1-1-1,0-1 1,39 5 0,-35-8 167,54-3 0,-75 1-230,0-1-1,1 0 1,-1 0 0,0-1 0,0 0-1,0 0 1,8-3 0,38-22 304,-31 16-241,-11 6-43,0 0 1,-1-1 0,0 0 0,0 0 0,0-1-1,-1 0 1,0 0 0,-1-1 0,0 1 0,-1-1-1,7-10 1,-4 1-31,0 0-1,-2 0 1,0-1-1,-1 0 1,3-25-1,-3 5 29,-2-61-1,-3 73-53,0 13-5,-1 1-1,0-1 1,-1 1-1,-5-19 1,2 16 16,-2 0 0,-10-20 0,12 29 1,0-1 0,0 1 0,-1 0 0,0 0 0,0 0 0,-1 1-1,-9-8 1,-3 0-216,-1 1-1,-1 0 0,0 1 1,-1 1-1,-38-14 1,24 10-2422,-8-2-4808,24 10 1090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4.15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60 83 7434,'0'0'1881,"8"-9"-1845,24-29 190,-31 37-54,1-1 1,-1 0 0,0 0 0,0 0-1,2-4 1,-3-1 1115,-1 2-600,1 4-658,0 1-1,0 0 0,0-1 1,0 1-1,0 0 1,0-1-1,0 1 0,0 0 1,0-1-1,0 1 0,-1 0 1,1 0-1,0-1 1,0 1-1,0 0 0,0-1 1,-1 1-1,1 0 0,0 0 1,0-1-1,-1 1 0,1 0 1,0 0-1,0-1 1,-1 1-1,1 0 0,-11-1 839,4 1-955,-40 0 845,46 1-737,0-1 1,0 0-1,0 0 1,0 1 0,1-1-1,-1 0 1,0 1-1,0-1 1,0 1 0,1-1-1,-1 1 1,0-1-1,1 1 1,-1-1 0,1 1-1,-1 0 1,1-1-1,-1 1 1,0 1 0,-8 14 211,9-16-232,-3 6 55,1 0-1,0 1 1,0-1-1,1 1 1,-1 9-1,1 34 369,2-26-299,0-12-9,0 0 1,1-1-1,5 17 1,3 12-8,-10-18-24,0-15-40,0-6-83,1-3-62,0-4 63,1 1 1,0 0-1,0-1 1,0 1-1,1 0 1,0 0 0,0 1-1,5-7 1,3-2-93,20-18 0,-27 28 121,-3 2 8,-1 0-1,1 0 0,0 0 0,0 0 1,0 1-1,0-1 0,0 0 0,0 0 1,0 1-1,0-1 0,0 1 0,0-1 1,0 1-1,1-1 0,-1 1 0,0 0 1,3-1-1,-4 1 10,1 1 0,0-1 0,-1 1 0,1-1 0,0 1 0,-1 0 0,1-1 0,-1 1 0,1 0-1,-1-1 1,0 1 0,1 0 0,-1-1 0,0 1 0,1 0 0,-1-1 0,0 1 0,0 0 0,0 1 0,1 1 27,3 10 282,-1 1 0,3 27 0,-5-13-5852,-1-31 1944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17.76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8922,'2'76'5996,"5"39"-3300,3 76-1417,-11-78-160,-1 12-234,5 0 0,22 136 1,-24-251-953,0-4-62,-1-1 0,1 0 0,0 0 0,0 0 0,0 0 0,1 0 0,0 0 0,0 0 0,0 0 0,0-1 0,1 1 0,0-1 0,5 7 0,-6-14-489,-1-1 0,1 1 0,0 0 0,-1-1 0,0 1 0,0-1 0,0 1 0,1-8 0,0-28-2536,-7-36-1851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4.86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 0 4905,'0'0'5964,"3"0"-5831,6 0 510,0 0 0,0 1 0,0 0 0,14 3-1,-19-3-595,-1 0-1,0 0 1,0 0-1,6 4 0,-8-5-7,0 1-1,0 0 0,0-1 0,-1 1 0,1-1 0,0 1 1,-1 0-1,1 0 0,0 0 0,-1-1 0,1 1 0,-1 0 1,1 0-1,-1 0 0,0 0 0,1 0 0,-1-1 0,0 1 1,0 0-1,1 1 0,-1 0-3,0 0 1,0 0-1,-1 0 0,1 0 1,0 0-1,-1 0 1,1-1-1,-1 1 0,0 0 1,0 0-1,1 0 0,-1-1 1,-1 1-1,1 0 0,0-1 1,0 1-1,-1-1 1,1 0-1,-1 1 0,1-1 1,-1 0-1,-3 3 0,-6 3-14,8-6 18,1 1 1,-1-1-1,0 1 0,1 0 1,0 0-1,-1 0 0,1 0 1,-3 4-1,5-5-23,0-1-1,0 0 0,-1 1 1,1-1-1,0 1 1,0-1-1,0 0 0,0 1 1,0-1-1,-1 1 1,1-1-1,0 1 1,0-1-1,0 1 0,0-1 1,1 0-1,-1 1 1,0-1-1,0 1 0,0-1 1,0 1-1,0-1 1,1 0-1,-1 1 1,0 0-1,1-1-8,0 1 1,0-1-1,-1 1 0,1-1 0,0 1 1,0-1-1,0 1 0,-1-1 1,1 0-1,0 1 0,0-1 1,1 0-1,4 1-13,-1 0 0,0 0 1,9-1-1,-13 0 11,7 0 17,16-1-1023,-22 1 833,-1-1 0,1 1-1,-1-1 1,0 1-1,1-1 1,-1 1-1,0-1 1,1 1-1,-1-1 1,0 0-1,0 0 1,0 0-1,2-1 1,6-8-2321,-1 0-1343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6.45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581 78 5009,'0'0'5811,"0"-1"-5165,0 0-567,0 0-1,0 1 0,0-1 0,0 0 0,0 1 0,-1-1 1,1 0-1,0 1 0,0-1 0,-1 0 0,1 1 0,0-1 0,-1 0 1,1 1-1,-1-1 0,1 1 0,-1-1 0,1 1 0,-1-1 0,1 1 1,-1-1-1,0 1 0,1-1 0,-1 1 0,0 0 0,0-1 1,1 1-1,-1 0 0,-1-1 0,-12-5 384,1 0 0,0 1-1,0 0 1,-20-5-1,31 9-419,-31-6 375,1 1 1,-47-4-1,-51 9 587,121 2-983,1 0 0,0 1 0,0-1 0,0 2 0,0-1 0,0 1 0,-7 3 0,-1 2 35,0 0 0,-16 12 0,26-16-38,1 0 0,-1 0 0,1 1 0,1 0 0,-1 0 0,1 0 0,0 1 0,0-1 0,0 1 0,1 0 0,0 0 0,1 0 0,0 0 0,0 0 0,-2 7 0,2 5 60,-1 1 1,2-1-1,4 38 1,-2-47-40,1-1 0,0 1 0,0 0 0,8 15 0,-3-10 210,18 27 0,-15-28-148,0-1 0,1 1 0,0-2-1,1 1 1,0-1 0,1-1 0,1 0-1,0 0 1,1-1 0,23 11 0,-15-10 73,45 15 0,-55-21-113,0-1 0,1-1 0,-1 0 0,0 0 0,20 0 0,-14-2 9,-1 0 110,20-2 0,-31 2-87,-1-1-1,1-1 1,-1 1 0,1-1 0,-1 0-1,9-4 1,6-3 93,-2-1-1,1 0 1,-1-2-1,-1 0 1,-1-1 0,23-21-1,-27 22-64,-1-2 1,14-18-1,-21 24-49,1 0 1,-2-1-1,0 0 1,0 0-1,4-16 1,-3 2 64,-1 0 0,1-42 0,-5 57-70,1 1-14,-1 1-1,0 0 0,-1-1 0,0 1 0,0 0 1,0 0-1,-1-1 0,-5-10 0,0 5-25,0 1 0,-1-1-1,0 2 1,-1-1 0,-15-13-1,19 20-246,0-1 1,-1 1-1,0 0 0,0 1 0,0-1 1,0 1-1,-1 0 0,1 0 0,-1 1 1,0-1-1,0 2 0,0-1 0,-13-1 1,-72 0-6262,81 3 5169,-39 0-6933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8.01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24 168 6553,'0'0'4745,"13"-4"-4051,37-15-33,-47 18-549,-1 0-1,0 0 1,0 0-1,0 0 1,0-1-1,0 1 0,0 0 1,0-1-1,0 1 1,0-1-1,-1 0 1,1 1-1,-1-1 1,0 0-1,1 0 0,0-3 1,-1 2 59,0 0 1,0 0-1,-1-1 1,1 1 0,-1 0-1,0-1 1,-1-3-1,1-3-42,0 5-104,0 0 0,-1 0 0,1 0 0,-1 0 0,0 0 0,-4-9 0,4 12-22,0 0 1,0 0-1,-1 0 1,1 0-1,0 0 1,-1 1-1,0-1 1,1 0-1,-1 1 1,0-1-1,0 1 1,0-1-1,0 1 1,0 0-1,-1 0 1,1 0-1,0 0 1,-4-1-1,2 1 16,0 0 1,-1 1-1,1-1 1,0 1-1,0 0 0,0 0 1,-6 1-1,9-1-28,0 1 1,0-1-1,0 1 1,1-1 0,-1 0-1,0 1 1,0-1-1,0 1 1,0-1-1,1 1 1,-1 0-1,0-1 1,1 1 0,-1 0-1,0-1 1,1 1-1,-1 0 1,1 0-1,-1 1 1,-7 17 11,4-5 139,0-1-1,2 1 0,-1 15 1,1 41 467,2-46-438,1-10-10,1 0 1,0-1-1,6 19 1,1 1-4,-7-28-65,1-5-65,4-11-62,-2 3 23,-2 4-11,0 0-1,1 0 1,-1 0-1,1 1 0,0-1 1,0 1-1,1 0 1,-1 0-1,1 0 1,0 0-1,5-2 1,-9 5 31,1 0 1,-1 0 0,0-1 0,0 1-1,0 0 1,0 0 0,1 0 0,-1 0 0,0 0-1,0 0 1,0 0 0,0 0 0,1 0-1,-1 1 1,0-1 0,0 0 0,0 1 0,0-1-1,0 1 1,0-1 0,0 1 0,0-1-1,0 1 1,0-1 0,0 1 0,0 0 0,0 0-1,0 0 1,2 2 95,-1 1 1,0-1-1,0 0 0,0 1 0,2 5 0,-3-8-74,2 5-786,-3-11-2723,-1-2 197,1-1-3200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8.66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34 0 8258,'0'0'5753,"5"1"-5221,-2-1-435,-2 0 3,1 0 0,0 1 0,0-1 0,0 0 0,-1 1 0,1-1 0,0 1 0,-1-1 0,1 1 0,0 0 0,-1-1 0,1 1 0,-1 0 0,1 0 0,-1 0 0,1 0 0,-1 0 0,0 1 0,2 1 0,-2-1 25,0 0 0,0 1 0,0-1-1,-1 0 1,1 1 0,-1-1 0,1 1 0,-1-1 0,0 1 0,0-1 0,0 0 0,-1 1 0,0 2 0,-1-2-314,1-2-406,6 1 586,-2-1 41,0 0-1,1 0 1,-1 0 0,0 1 0,0-1 0,5 4 0,-7-4 71,0 0 1,0 0 0,0 0 0,0 0 0,0 0-1,0 0 1,0 0 0,-1 0 0,1 0 0,0 0-1,-1 1 1,1-1 0,-1 0 0,0 0 0,1 1-1,-1-1 1,0 0 0,0 3 0,0-3-40,0 0-1,0 0 1,-1 0-1,1 0 1,0 0 0,-1 0-1,1 0 1,-1 0-1,1 0 1,-1 0 0,0 0-1,1 0 1,-1-1-1,0 1 1,0 0 0,0 0-1,0 0 1,0-1 0,0 1-1,0-1 1,0 1-1,0 0 1,0-1 0,-2 1-1,-4 2-8,0-1 1,-1 0-1,-7 1 0,5-1-3,-14 2-480,7-4-3644,16 0 3802,1 0-1,0 0 0,-1 0 0,1 0 1,0 0-1,-1 0 0,1 0 1,0 0-1,0 0 0,-1 0 0,1 0 1,0-1-1,-1 1 0,1 0 0,0 0 1,0 0-1,-1 0 0,1-1 1,0 1-1,0 0 0,0 0 0,-1 0 1,1-1-1,0 1 0,0 0 1,0 0-1,0-1 0,-5-4-6926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0.13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678 151 3505,'0'0'8291,"-3"-3"-7691,-2-2-299,1 2-1,-1-1 1,1 0 0,-1 1 0,-10-5-1,13 7-210,-13-6 602,0 0 0,-17-12 0,-30-19 499,50 32-976,0-1 1,-1 1-1,0 1 1,0 0-1,-16-4 0,18 6-114,0 1 0,1 0 0,-1 0 0,-12 0 0,-45 2 364,33 1-384,30-1-62,1 0-1,-1 1 0,1-1 1,0 1-1,0 0 1,-1 1-1,1-1 0,-6 3 1,-4 3 24,-14 8 0,7-3 4,-23 17 110,24-16-89,14-8-36,0-1-1,0 1 0,1 0 1,-1 0-1,1 1 0,1 0 1,-1-1-1,1 1 0,0 0 1,1 1-1,-1-1 0,2 1 1,-1-1-1,-2 13 0,1 4 132,1 1 0,1-1 0,3 25 0,-1-20-14,1-20-102,0 0 0,1 1-1,0-1 1,0 0 0,1 0-1,6 13 1,-1-2 34,-3-9-47,1 0 0,-1 0 0,2-1-1,0 1 1,0-1 0,1 0-1,0-1 1,0 1 0,1-1-1,1-1 1,-1 0 0,2 0 0,-1 0-1,1-1 1,0-1 0,0 1-1,13 3 1,-2-1-8,0-2 0,0 0 0,1-1 0,0-1 0,0 0 0,0-2 0,26 1 0,-44-3-20,45-2 86,-44 1-57,0 0 0,1 0 0,-1 0-1,0-1 1,10-4 0,10-7 122,-2 0 0,0-1 0,0-1 0,-2-2 0,25-21-1,-39 31-89,-1 1 0,0-1 0,-1 0 0,0 0-1,0 0 1,0-1 0,-1 0 0,-1 0-1,0 0 1,0 0 0,0-1 0,-2 1 0,1-1-1,2-15 1,-3-52 112,-2 58-143,0 12-21,-1 0 0,0-1 1,0 1-1,-1-1 0,0 1 0,0 0 1,-1 0-1,0 0 0,0 0 0,-6-8 1,-2 0-37,-1 0 0,-24-22 0,32 32-254,-1-1-1,-1 1 0,1 1 1,-1-1-1,0 1 0,1 0 1,-2 0-1,1 0 1,0 1-1,-1-1 0,1 1 1,-1 1-1,0-1 1,-11-1-1,-17 1-2709,0 1-2141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1.57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11 188 3121,'0'0'9288,"10"0"-8462,31-2 38,-38 2-740,-1 0 0,0-1 0,0 1 0,0-1 0,0 1 0,1-1 1,-1 0-1,0 1 0,0-1 0,-1 0 0,1 0 0,0-1 0,0 1 0,0 0 0,-1 0 0,1-1 0,-1 1 0,1-1 0,-1 1 0,2-2 1,-2 1 6,2-2-33,0 0 1,0 0-1,-1-1 1,1 1 0,-1-1-1,0 1 1,-1-1-1,1 1 1,0-6 0,0-5-116,-1-24 0,-1 35 17,0 2 8,0 0 1,0-1 0,0 1-1,-1 0 1,1-1 0,-1 1-1,0 0 1,0 0 0,0-1-1,0 1 1,0 0 0,0 0-1,-1 0 1,1 0 0,-1 0-1,0 0 1,1 1 0,-1-1-1,0 0 1,0 1 0,0-1-1,-1 1 1,1 0 0,0-1-1,-1 1 1,1 0 0,-1 0 0,1 0-1,-1 1 1,1-1 0,-1 1-1,0-1 1,1 1 0,-1-1-1,-4 1 1,5 0-23,-1 0 0,1 0 0,0 0 0,0 1 0,0-1 1,0 0-1,-4 2 0,5-2-1,0 1 0,0-1 0,0 1 0,0 0 0,0 0 0,0-1 0,0 1 0,0 0 0,1 0 1,-1 0-1,0 0 0,1 0 0,-2 2 0,-4 9 109,1 0-1,0 0 1,0 0 0,2 1 0,0 0 0,0-1-1,2 1 1,-1 26 0,2 87 974,3-113-1037,-3-13-35,4-2 288,-3 1-283,-1-1 0,0 1-1,1 0 1,-1 0 0,1-1 0,-1 1-1,1 0 1,0 0 0,-1 0 0,1-1 0,0 1-1,0 0 1,1-1 0,17-13-54,-16 12 39,5-4-4,-4 4 1,-1 0-1,1 0 1,0 1 0,0-1 0,0 0-1,0 1 1,6-2 0,-9 3 11,0 1 1,0 0-1,0 0 0,1 0 1,-1-1-1,0 1 0,0 0 1,1 0-1,-1 1 0,0-1 1,0 0-1,1 0 0,-1 0 1,0 1-1,0-1 0,0 1 1,0-1-1,1 0 0,-1 1 1,0 0-1,0-1 1,0 1-1,0 0 0,0-1 1,0 1-1,-1 0 0,2 1 1,2 3 77,0-1 0,-1 1 1,0 0-1,3 6 1,-1-2 20,-4-6-86,1 0 0,-1 0 0,0 0 0,0 0 0,0 0 0,0 0 0,0 0 0,-1 5 0,0-8-406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2.24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46 0 8242,'0'0'5274,"1"1"-4674,0 2-262,-1 0-1,1 0 1,-1 0-1,1 0 1,-1 0-1,0 0 1,-1 0-1,1 0 1,0 0 0,-3 5-1,0 2 8,-10 17-1,-2 4-130,15-29-221,-3 4-22,1 1 0,0 0 0,0 0 0,1 0 0,-1 7 0,2-14-63,2 0-140,1 1 194,1-1 0,0 0 0,-1-1 0,1 1 0,-1 0 0,1-1 0,0 0 0,6-2 0,-6 2 78,-1-1 0,1 1 0,0 0 0,0 0 0,0 0-1,0 1 1,0-1 0,0 1 0,4 0 0,-7 1 76,0 1 1,-1 0 0,1-1-1,0 1 1,-1 0-1,0 0 1,1 0 0,-1 0-1,0 2 1,0-1 49,2 28 414,-2-21-9663,0-16 3107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3.60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649 152 4905,'0'0'4844,"-2"-4"-3927,0 2-841,0-1 352,-1 0 1,1 0 0,-1 1 0,0-1 0,0 0 0,0 1 0,0-1 0,-4-1 0,-54-32 2048,5 3-1191,38 24-1076,-1 0-1,-28-8 0,36 13-94,0 1 0,0 1 0,-1 0 1,1 0-1,-1 1 0,-12 0 0,-5 1-13,9-1 100,-24 3 1,35 0-180,1 0 1,-1 0 0,0 1 0,1 0-1,-15 9 1,20-11-20,-9 5 63,0 2-1,0-1 1,0 2-1,1-1 1,1 1-1,0 1 0,0-1 1,1 2-1,1-1 1,-12 18-1,15-19 57,0 0-1,1 0 0,0 0 1,0 1-1,1-1 1,0 1-1,-1 13 0,2 1 224,3 45 0,0-62-295,0-1 0,0 0 0,1 0 0,0 1 0,1-1-1,-1 0 1,1 0 0,5 6 0,6 7 88,16 18-1,-15-20-37,1 0 0,1-1 0,0-1 0,27 18 0,-30-24-79,0-1 0,0 0 0,1-1 0,0 0 0,0-1 0,1 0 0,21 4 1,-11-5 51,0-1 0,0-1 1,51 0-1,-69-3-42,0 0 0,-1 0 0,1-1 0,0 0 0,0 0 0,0-1 0,-1 0 0,10-3 0,5-3 37,-1-1 0,0-1 0,-1 0 0,0-2 0,-1 0 0,0 0 0,22-21 0,-36 28-33,1-1 0,-1 1 0,0-1 0,-1 0 0,1-1 0,-1 1 0,-1-1 0,6-12-1,-6 9 40,0-1 0,-1 0 0,0-1 0,-1-21 0,-1 18-7,-2-45 83,1 51-132,0 1-1,-1 0 1,-1 0-1,1 0 1,-6-10-1,1 5-19,-1 1 0,0 0-1,-1 0 1,0 0-1,-1 1 1,0 0 0,-20-14-1,23 19-289,-1 0 0,0 1-1,-1 0 1,1 0 0,-1 1 0,0 0-1,-1 0 1,1 1 0,-1 0-1,0 0 1,0 1 0,0 0 0,-13-1-1,-65 3-8003,48 1 300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4.29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-2 0 13075,'0'0'3264,"5"0"-4912,-5 2-1449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4.63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2537,'17'94'8113,"-17"-93"-7857,2-1-256,3 1-936,-2 4-256,-1-3-392,-2 2-3145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20.5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147 0 7586,'-5'2'92,"1"0"-1,0 0 1,0 0 0,0 1 0,0 0 0,0 0 0,1 0 0,-1 0 0,1 0-1,-1 1 1,1-1 0,0 1 0,1 0 0,-1 0 0,1 0 0,-3 6 0,-5 11-248,2 1 0,-7 25 0,3-12 650,-8 35 240,19-65-709,0-1 1,1 0-1,-1 0 0,1 0 0,0 0 1,0 0-1,1 1 0,-1-1 1,1 0-1,0 0 0,0 0 1,0 0-1,0 0 0,1 0 1,2 3-1,-3-5-24,0-1-1,0 1 1,1-1 0,-1 0-1,1 0 1,-1 1 0,1-1-1,0 0 1,-1 0 0,1-1-1,0 1 1,-1 0 0,1-1 0,0 1-1,0-1 1,0 1 0,0-1-1,0 0 1,0 0 0,0 0-1,-1 0 1,1 0 0,0 0 0,0 0-1,0-1 1,0 1 0,0-1-1,0 1 1,-1-1 0,4-1-1,0 0 41,0-1 0,0 1 0,0-1 0,0 0 1,0-1-1,0 1 0,-1-1 0,8-7 0,12-22 118,-2 0 1,28-58-1,-21 39-169,-30 56 46,0 0 0,1 1 0,-1-1 0,1 1 0,0-1 0,1 1 0,-1-1 0,1 0 0,0 1 0,2 5 1,0 6 143,21 282 2283,-25-252-1901,-1-1 0,-2 1 0,-2-1 0,-17 66 0,22-106-466,-1 1 0,0-1 0,0 1 0,0-1 0,0 0 0,-1 0 0,0 0 0,0 0 0,0 0 0,-1 0 0,1-1 0,-1 0 0,0 0 0,0 0 0,-10 6 0,10-8-89,0 0 0,-1 0 1,1-1-1,-1 0 0,1 0 0,-1 0 1,0-1-1,1 0 0,-1 1 0,0-2 1,1 1-1,-1 0 0,0-1 0,1 0 0,-1 0 1,1 0-1,-1-1 0,1 0 0,-6-2 1,1-1-147,0 1 0,0-1 0,1-1 0,0 1 0,0-2 0,0 1 0,-12-14 0,17 17-66,1 1-1,0-1 1,0 1-1,0-1 1,0 0 0,0 0-1,1 0 1,-1 0-1,1 0 1,0 0-1,0 0 1,0 0-1,0 0 1,0-1-1,1 1 1,-1 0 0,1-1-1,0 1 1,0 0-1,0-1 1,1 1-1,-1 0 1,1 0-1,0-1 1,0 1-1,2-6 1,-1 6-14,1-3-341,1-1 0,0 1-1,1 0 1,-1 0 0,1 0 0,11-9 0,50-41-3527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4.99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 0 9194,'0'0'3041,"10"7"-7762,-8-1 2488,-2-1-2320</inkml:trace>
  <inkml:trace contextRef="#ctx0" brushRef="#br0" timeOffset="1">27 112 10866,'0'0'3961,"2"-7"-17476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1 224,'2'0'16084,"11"-1"-16131,-5 3 89,1 1-1,-1 0 1,14 6 0,-11-4 36,27 13 407,50 31-1,-51-26-351,45 19 0,-73-38-51,18 12 0,-20-11-79,1 0 1,16 7 0,-21-10-1994,-5 0 731,-8 0-502,7-2 1016,-13 1-4342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0 3089,'0'0'9520,"-4"2"-7243,-1 2-2034,0-1 0,0 1-1,0 0 1,0 1 0,1-1 0,0 1 0,-4 5-1,-23 39 93,22-33-133,-3 5 0,2-4-15,-24 33 0,30-46-189,-25 33-483,24-32-1220,0-4-4622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3873,'0'1'8541,"0"7"-8304,1 3 68,1 1 1,0-1 0,6 18-1,-2-13 10,33 91 850,-14-46-789,-16-38-232,12 39 68,-15-43-249,0 4 15,-4-9-3589,-2-37-1789,0 8-1207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 4849,'0'0'5559,"6"0"-5403,255 1 5956,13 1-5338,-244-3-559,0-1 0,0 0 0,33-8-1,-57 9-122,0 0 0,0 1 0,0 0 0,8 1 1,2-1-75,48 2 7,-64-2 63,0 40 724,1 71-374,1-81-405,11 50 1,16 38 399,-23-103-395,-4-12-4,-1 1 0,0-1 0,0 0 1,0 0-1,0 0 0,0 5 0,0-5 1672,-1-3-1701,0 0 1,0 0-1,0 0 1,0 1-1,0-1 0,1 0 1,-1 0-1,0 1 1,0-1-1,0 0 0,0 0 1,0 0-1,0 1 1,0-1-1,0 0 0,0 0 1,0 1-1,0-1 1,0 0-1,-1 0 0,1 1 1,0-1-1,0 0 1,0 0-1,0 0 0,0 1 1,0-1-1,-1 0 1,1 0-1,0 0 0,0 0 1,0 1-1,-1-1 1,1 0-1,0 0 0,0 0 1,0 0-1,-1 0 1,1 0-1,0 1 1,-1-1-1,-20 8 110,0-1 1,-1 0-1,0-1 1,-33 4-1,-59 3-63,40-5-33,5-3 47,-100-2 0,117-3-54,-16 0-1959,56-9-8229,1 4 710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5041,'2'2'12096,"9"13"-12229,13 21 183,-3 0 1,22 52 0,-29-59-35,30 45 0,-30-45-8,-12-27-8,-1-2 2,0 0 1,0 0-1,0 0 0,-1 0 1,1 0-1,0 0 1,0 0-1,0 0 1,-1-1-1,1 1 0,0 0 1,0 0-1,-1-1 1,1 1-1,0 0 1,-1-1-1,1 1 0,0-1 1,-1 1-1,1-1 1,-1 1-1,1-1 1,-1 1-1,1-1 0,-1 1 1,1-1-1,-1 0 1,1 1-1,-1-1 1,0 1-1,0-1 0,1-1 1,1 0 15,124-184 1103,-119 173-825,9-25 0,-7 13-195,-8 22 60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3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32 5169,'0'0'6950,"11"3"-6274,-1-1-405,-5-1-116,1 0-1,-1 1 1,0-1 0,0 1-1,-1 0 1,1 0 0,0 0-1,-1 1 1,1-1-1,5 5 1,10 11 981,-1 0-1,31 38 1,-32-34-943,1 0 1,24 20 0,-32-32-155,-6-5-22,1 0 0,0-1-1,0 1 1,0-1 0,0 0 0,1 0-1,13 5 1,-19-8-8,-1-1 0,1 0 0,0 0-1,-1 0 1,1 0 0,-1 0 0,1 0 0,-1 0 0,1 0-1,0 0 1,-1 0 0,1 0 0,-1 0 0,1 0 0,-1 0-1,1 0 1,0 0 0,-1 0 0,1-1 0,-1 1 0,1 0-1,-1 0 1,1-1 0,-1 1 0,1 0 0,-1-1 0,1 1-1,-1 0 1,0-1 0,1 1 0,-1-1 0,0 1-1,1-1 1,6-18 121,-6 12-73,6-24 256,-3 1 0,0-1 0,-3-48 0,-1 62-209,0 11-89,1 0 0,0 0 0,0 0 0,1 0 0,0 0 0,0 1 0,5-9 0,-5 8-41,-2 6-34,0-1 0,0 1 0,0-1 0,0 1 0,0-1 0,0 1 0,0-1 0,1 1 0,-1 0 0,0-1 0,0 1 0,1-1 0,-1 1 0,0-1 0,1 1 0,-1 0 0,1-1 0,-1 1 0,0 0 0,1-1 0,-1 1 0,2-1 0,-2 6-7116,0 3 1957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4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-1 2 10066,'0'0'2198,"6"0"-2261,93-2 3201,-98 2-3128,-1 0 0,1 0 0,-1 0-1,0 1 1,1-1 0,-1 0 0,1 0 0,-1 0-1,0 0 1,1 0 0,-1 1 0,0-1-1,1 0 1,-1 0 0,0 1 0,1-1 0,-1 0-1,0 0 1,0 1 0,1-1 0,-1 0 0,0 1-1,0-1 1,0 0 0,0 1 0,1-1-1,-1 1 1,2 14 386,-2-11-321,0-1-1,0 1 1,-1 0 0,1-1-1,-1 1 1,-2 4 0,0-4-34,0 0 0,-1 0 1,1 0-1,-1-1 1,0 1-1,-7 4 1,8-6 1,-1 0 0,1 1 0,0 0 0,0-1 1,0 1-1,0 0 0,1 0 0,-1 1 1,1-1-1,-3 5 0,5-7-24,0 0-1,0 0 1,-1-1-1,1 1 1,0 0 0,0 0-1,0 0 1,0 0-1,0 0 1,0-1 0,0 1-1,1 0 1,-1 0-1,0 0 1,1 0 0,-1-1-1,0 1 1,1 0-1,-1 0 1,1 0 0,-1-1-1,1 1 1,0 0-1,-1-1 1,1 1 0,0-1-1,-1 1 1,1 0-1,0-1 1,0 1 0,0-1-1,0 0 1,-1 1-1,1-1 1,0 0 0,0 1-1,0-1 1,0 0-1,2 0 1,4 2-290,0-1 0,0 0 0,1-1 0,8 0 0,-14 0 125,0 0-192,0 0 0,0 0 1,-1 0-1,1 0 0,0 0 1,0 0-1,0-1 0,0 1 1,0 0-1,2-2 0,-4 2 85,1-1 1,0 0-1,0 0 0,-1 1 0,1-1 1,0 0-1,-1 0 0,1 0 0,-1 0 0,1 1 1,-1-1-1,0 0 0,0 0 0,1 0 0,-1 0 1,0 0-1,0-2 0,1-7-4501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5049,'0'0'6128,"0"17"-1631,0-7-4096,-2 0 1,1 1-1,-5 10 0,3-9-173,-3 21-1,5 47 407,2-75-618,0 0 1,0 0-1,0 0 0,0 0 1,1 0-1,0 0 0,0 0 1,1 0-1,0 0 0,0-1 1,0 1-1,5 5 0,-1-3-157,0 0-1,0-1 0,0 0 0,1 0 0,0 0 1,13 7-1,-16-10-281,0-1-1,0-1 1,0 1 0,8 1 0,-12-2-44,1-1 1,0 1-1,0-1 0,-1 0 0,1 0 1,0 0-1,0 0 0,0 0 0,-1 0 1,1 0-1,0 0 0,0-1 1,-1 1-1,1 0 0,0-1 0,-1 1 1,3-2-1,3-6-6604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6.2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0 2777,'0'0'7176,"5"2"-6315,1 2-388,0 0-1,0 0 0,0 1 1,0-1-1,-1 1 0,0 0 1,0 1-1,-1-1 0,1 1 1,-1-1-1,3 7 0,-2-1-192,-1 0 1,0 0-1,0 0 0,-1 0 1,-1 0-1,1 12 0,-2 71 697,-2-52-654,1-35-332,0-1 0,0 0-1,-1 1 1,0-1 0,-1 0 0,0 0-1,0 0 1,0 0 0,-1 0 0,0 0 0,0 0-1,-1-1 1,0 1 0,-4 4 0,5-8-380,0 0 1,-1 0-1,1 0 1,0 0-1,-1-1 1,1 1 0,-1-1-1,0 0 1,1 0-1,-1 0 1,0 0-1,0-1 1,-7 1 0,10-1 334,-24 2-5626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1415 1884 3745,'0'0'7765,"-1"-25"-6788,0 18-906,-2 1-1,1 0 1,0 1 0,-1 0 0,0-1 0,0 2 0,0-2 0,0 1 0,-1 1-1,1 0 1,-1 0 0,0 0 0,-6-5 0,-11-12 174,-56-64 419,-31-37-454,-97-201-135,150 230-120,22 37 48,-169-262 25,-158-118 226,334 407-233,-214-230 46,239 259-68,1 0 0,0 0 0,0-1 0,0 1 1,0 0-1,0 0 0,0 0 0,0 0 1,0 0-1,0 0 0,-1 0 0,1-1 1,0 1-1,0 0 0,0 0 0,-1 0 1,1 0-1,0 0 0,0 0 0,-1 0 0,1 0 1,0 0-1,0 0 0,0 0 0,-1 0 1,1 0-1,0 1 0,0-1 0,0 0 1,-1 0-1,1 0 0,0 0 0,0 0 0,0 0 1,-1 0-1,1 1 0,0-1 0,0 0 1,0 0-1,0 0 0,0 0 0,0 1 1,0-1-1,-4 17-83,4 30-84,0-38 152,2 37 25,-1 42 33,-1-81-39,-1-2 1,0 1-1,1 0 1,-2 0-1,1-1 1,0 1-1,0 0 0,-1-1 1,0 1-1,0 0 1,-4 5-1,2-11 343,0-12-145,1-41-96,2 35-113,1 0-1,1-1 1,0 1 0,5-28 0,0 27-5,0 1 0,0-1 0,1 1 0,1 1 1,11-19-1,-18 34 2,-1 1 1,1 0 0,0 0 0,0 1-1,0-1 1,0 0 0,0 0 0,-1 1 0,1-2-1,0 2 1,0-1 0,0 1 0,0-1-1,0 1 1,0 0 0,0-1 0,0 1 0,0 0-1,0 0 1,0 0 0,0 0 0,0 0-1,1 0 1,-1 0 0,-1 0 0,1 1 0,2 0-1,25 19-141,-19-12 147,167 86 17,-111-63-1164,69 48 0,30 48-4434,-104-63-1129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20.9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1 6817,'-2'3'688,"1"1"0,-1-1-1,1 1 1,0 0-1,0-1 1,0 1 0,1 0-1,-1 6 1,7 54-1155,-2-35 867,-2-6-128,1-1 0,1 1 0,1-1 0,1 1 0,1-1 0,10 21 0,-17-43-266,1 1 0,-1-1 0,1 0 0,0 0 0,-1 1 0,1-1 0,-1 0 0,1 0 0,-1 0 0,1 0 0,0 1 1,-1-1-1,1 0 0,-1 0 0,1 0 0,0 0 0,-1 0 0,1-1 0,-1 1 0,1 0 0,0 0 0,-1 0 0,1 0 0,-1-1 0,1 1 0,-1 0 0,1 0 0,-1-1 0,1 1 0,-1-1 0,1 1 0,-1 0 0,1-1 0,-1 1 0,0-1 0,1 1 0,-1-1 0,0 1 0,1-1 0,-1 1 0,0-1 0,0 1 0,1-1 0,-1 0 0,21-30-82,-20 30 89,18-28-77,-2-1-1,0-1 1,-2 0-1,-2-1 1,14-47-1,-20 122 301,1 0 0,21 58-1,-29-99-428,0 0 0,1 0-1,-1 0 1,1 0 0,-1-1 0,1 1-1,0 0 1,0 0 0,0-1 0,0 1-1,0-1 1,0 1 0,0-1-1,0 1 1,1-1 0,-1 0 0,1 1-1,-1-1 1,1 0 0,-1 0 0,1 0-1,0 0 1,-1 0 0,1-1-1,2 2 1,21-10-3408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39.24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186 12 3025,'0'0'5870,"-12"0"-1269,3 0-4323,0 1 0,0-1 0,0 1-1,-18 4 1,22-3-260,-1 0 1,1 0-1,-1 0 0,1 1 0,0-1 0,0 1 0,0 0 0,-6 6 1,4-3 1,0 0 1,1 0-1,-11 14 0,15-17 0,-1 0 0,1 1 0,0-1 0,1 1 0,-1 0-1,1-1 1,0 1 0,0 0 0,0 0 0,0 6 0,0 0-6,1-8-12,0 1 0,-1-1 0,1 0 0,0 1-1,1-1 1,-1 0 0,0 1 0,1-1 0,-1 0-1,1 0 1,0 1 0,0-1 0,0 0 0,0 0-1,0 0 1,2 2 0,4 2 3,-1 0 1,1-1-1,0 0 0,8 5 1,-11-8-6,-1 0 1,1-1-1,0 1 1,0-1-1,0 1 1,0-1 0,0 0-1,0 0 1,0-1-1,0 1 1,5-1-1,-2 0-9,-3 1 22,-1-1 1,0 0-1,1 0 1,-1 0-1,0-1 1,1 1-1,-1-1 1,0 0 0,1 1-1,-1-1 1,0 0-1,0-1 1,4-1-1,0-1 17,0-1 0,-1 0 0,0-1 0,0 0 0,0 1-1,-1-2 1,0 1 0,0 0 0,-1-1 0,0 0 0,0 0 0,-1 0-1,0 0 1,0 0 0,-1-1 0,0 1 0,-1-1 0,0 1-1,0-1 1,-1-10 0,0 9-5,1 5-10,-1 0 0,0-1 0,-1 1 0,1 0 0,-3-5 0,3 7-4,-1 1-1,1-1 0,-1 1 1,0 0-1,0-1 1,0 1-1,0 0 0,0 0 1,0 0-1,0 0 0,0 0 1,-1 0-1,1 0 1,0 0-1,-1 0 0,1 0 1,-1 0-1,1 1 0,-3-2 1,-4 0-232,0 0 0,0 1 0,-1 0 1,1 0-1,-1 0 0,1 1 0,-12 1 0,2-1-2896,11 0-1050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0.61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 38 8866,'0'0'1408,"3"-1"-1545,-1 0 322,0 1 0,0-1 1,0 0-1,0 0 0,0 0 0,0 0 1,-1 0-1,1 0 0,-1 0 0,3-3 1,3-1-104,-5 3-12,0 1 0,0-1 1,0 1-1,0-1 1,-1 0-1,3-2 0,-4 3 81,0 1-102,0 0-1,1-1 1,-1 1 0,0 0 0,0 0 0,0 0 0,0-1-1,0 1 1,1 0 0,-1 0 0,0 0 0,0-1-1,0 1 1,1 0 0,-1 0 0,0 0 0,0 0 0,1 0-1,-1 0 1,0-1 0,1 1 0,-1 0 0,0 0-1,0 0 1,1 0 0,-1 0 0,0 0 0,1 0 0,-1 0-1,1 0-16,-1 102 725,0-101-752,-1-1 0,1 0 1,0 1-1,0-1 0,0 0 1,0 1-1,0-1 0,-1 0 1,1 0-1,0 1 0,0-1 1,-1 0-1,1 0 1,0 1-1,-1-1 0,1 0 1,0 0-1,0 0 0,-1 0 1,1 1-1,0-1 0,-1 0 1,1 0-1,-1 0 0,1 0 1,-1 0-1,-11 2 143,12-2-66,17 0-338,47 0 320,-64 0-804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2.42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543 28 2921,'0'0'6398,"-11"-4"-4203,-65-7 175,58 8-1969,-42-4 144,17 4 156,-70 3 1,106 1-645,-1 1 0,1-1-1,-1 1 1,1 0 0,0 1 0,0-1 0,0 1 0,0 0 0,1 1-1,-11 7 1,10-6-14,1 1-1,-10 12 1,5-6 31,-33 42 279,38-46-287,0 1 1,1-1-1,0 1 0,1 0 0,0 0 1,0 1-1,1-1 0,1 1 1,-2 11-1,0 51 385,3-57-369,2 17 135,-1-29-206,1-1 0,0 1-1,-1 0 1,1 0 0,1-1-1,-1 1 1,0 0 0,1-1 0,1 4-1,7 5 45,-1 0-1,1-1 1,1 0-1,1 0 1,-1-1-1,15 9 1,3 1 106,-4-3 108,36 18-1,-52-29-234,1-2-1,-1 1 1,1-1-1,0 0 1,0 0-1,0-1 1,0 0-1,11 0 1,8 0 144,0 0-35,47-2 0,-73 0-131,0-1 1,0 0-1,0 1 0,0-1 0,0 0 0,0 0 0,-1-1 1,1 1-1,3-2 0,24-17 134,-24 15-107,51-39 96,-53 40-114,1 1 0,-1-1 0,0 0 0,0 0 0,-1 0 0,0 0 0,1-1 0,-1 1 0,-1-1 0,1 0 0,1-5 1,2-7 165,7-33 1,-11 37-183,13-80 264,-14 69 5,-2-46 1,0 66-265,0-1 0,0 1 1,-1 0-1,1 0 1,-1-1-1,0 1 1,-3-4-1,-1-1 29,-1 1 1,-7-9-1,8 11-20,-1-3-427,-1 1 0,0 0 0,-1 0 0,0 1 0,-16-11 0,21 17-229,-1-1-1,1 0 0,-1 1 1,1 0-1,-1 0 0,0 0 1,0 0-1,0 0 0,0 1 0,-7 0 1,10 0 104,-20 0-5611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3.87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199 2 6345,'0'0'4212,"-10"0"-4055,-4-1-33,5 1 82,0-1-1,0 1 0,-10 1 1,13 0 106,1 0 1,-1 0 0,1 0-1,-1 0 1,1 1 0,0 0-1,0 0 1,0 0-1,-9 6 1,5-2-183,1-1 1,0 1-1,1 0 1,-11 12-1,16-15-105,0-1 1,0 1-1,0-1 0,1 1 1,-1 0-1,1 0 0,0-1 1,0 1-1,0 0 0,0 3 1,0 4 76,0 17 1,1-18-50,1-5-24,-1-1-1,1 0 0,0 1 0,0-1 1,0 0-1,0 0 0,1 0 0,0 0 0,0 0 1,0 0-1,0 0 0,0-1 0,0 1 1,6 4-1,1 1-3,0-1 0,1 0 0,12 7 1,-15-10 11,0 0 1,1-1-1,-1 0 1,1 0 0,0 0-1,-1-1 1,12 2 0,-3-2 72,0 0 0,28-1 1,-42-1-96,1 0 1,0 0-1,0 0 0,0 0 1,0-1-1,-1 1 1,1-1-1,0 1 1,0-1-1,-1 0 1,1 0-1,-1 0 1,1 0-1,-1 0 1,1-1-1,-1 1 0,0-1 1,0 1-1,1-1 1,-1 0-1,3-3 1,-1 0 44,0 1 0,0-1 0,-1 0 0,1 0 0,-1 0 0,0-1 0,-1 1 0,3-8 0,-3 3 35,0 0 0,0 0 1,-1-20-1,-1 27-64,0-1-1,0 0 1,-1 0-1,1 0 1,-1 1-1,0-1 1,0 0-1,-1 1 1,0-1-1,1 1 1,-1-1-1,0 1 1,-1 0-1,-3-4 1,-2-5-150,3 6 186,1 0 0,-1 0 1,-9-7-1,12 11-154,0 1 0,0-1 0,0 1 0,0 0 0,0 0-1,0 0 1,0 0 0,-1 0 0,1 0 0,0 0 0,-1 1 0,1-1 0,-1 1 0,1 0 0,-1-1 0,-2 1 0,-29 0-8209,22 2 3112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4.85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8 5 4825,'0'0'3505,"-5"-5"172,44 5-2687,-39 0-981,1 0-1,-1 0 1,1 1-1,-1-1 1,1 0-1,-1 0 1,1 0-1,-1 0 1,1 1-1,-1-1 1,1 0-1,-1 1 1,1-1-1,-1 0 1,1 0-1,-1 1 1,0-1-1,1 1 1,-1-1-1,0 0 1,1 1-1,-1-1 0,0 1 1,0-1-1,1 1 1,-1-1-1,0 1 1,0-1-1,0 0 1,0 1-1,0 0 1,1 18 414,-1-15-261,0-3-135,0 0 1,0 0-1,0 1 1,-1-1-1,1 0 1,-1 0-1,1 0 1,-1 0 0,1 0-1,-1 1 1,0-1-1,1 0 1,-1 0-1,0 0 1,0 0-1,0-1 1,-2 3 0,1-2-3,1 0 1,0 0 0,0 0 0,0 0-1,0 0 1,0 1 0,0-1 0,0 0-1,-1 3 1,2-1 61,-1-1 0,1 1 0,0 0-1,0-1 1,0 5 0,1 1 190,-1-8-277,0 0 0,0 0 1,0 1-1,0-1 0,0 0 1,0 0-1,1 0 1,-1 1-1,0-1 0,0 0 1,0 0-1,0 0 0,1 0 1,-1 0-1,0 1 0,0-1 1,0 0-1,1 0 1,-1 0-1,0 0 0,0 0 1,1 0-1,-1 0 0,0 0 1,0 0-1,1 0 1,-1 0-1,0 0 0,1 0 1,9 1 5,-6-1-1,57 2-371,-47-2-1024,-13 0 1296,-1 0 0,0 0 0,0-1 1,0 1-1,0 0 0,1 0 0,-1 0 0,0 0 1,0 0-1,0 0 0,0 0 0,0 0 0,1 0 1,-1 0-1,0 0 0,0 0 0,0-1 0,0 1 0,0 0 1,0 0-1,0 0 0,0 0 0,0 0 0,1 0 1,-1-1-1,0 1 0,0 0 0,0 0 0,0 0 1,0 0-1,0 0 0,0 0 0,0-1 0,0 1 0,0 0 1,0 0-1,0 0 0,0 0 0,0 0 0,0-1 1,0 1-1,-1 0 0,1-1-1008,0-6-4760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6.48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628 61 7562,'0'0'3400,"-7"-3"-3180,3 1-226,-10-5 885,0 0 1,-23-8 0,12 9-172,0 0 0,0 1-1,-43-2 1,22 4-528,-57 4-1,93 0-154,-1 1 0,1-1 1,0 2-1,-1-1 0,-15 7 0,-48 24 743,64-28-704,0 1 0,1 0-1,0 1 1,0 0 0,1 0 0,0 1 0,1 0 0,-1 0 0,-5 10 0,10-14-49,1 0 0,1 0 0,-1-1 0,0 2 0,1-1 0,0 0 0,-1 6 0,1 32 104,1-34-76,0-6-39,-1 6 25,1 0 1,1-1-1,-1 1 1,1 0-1,1 0 0,0-1 1,0 1-1,6 12 0,-1-7 25,1-1-1,1 0 1,0 0-1,1-1 1,0 0-1,1 0 1,1-1-1,0 0 1,19 11-1,-8-6 17,2-2 0,-1-1 1,2-1-1,42 13 0,-54-19-9,1-1-1,-1 0 1,1-1-1,0-1 1,0 0-1,21 0 1,48-2 182,-81 0-226,1 0 0,0-1-1,-1 0 1,1 1 0,0-1 0,-1 0 0,1-1 0,4-1 0,28-16 145,-16 8-73,-8 6-9,-1-2 0,0 1 1,0-1-1,-1 0 0,0-1 1,0 0-1,11-13 0,-13 9 85,-1-1 0,0 0 0,-1 0 0,6-17-1,-10 22-66,-1-1 0,1 0 0,-1 1 0,-1-1-1,-1-11 1,1 3-4,1-7-7,0 16-58,-1-1 0,0 1-1,0 0 1,-1-1 0,-3-10 0,0 11-17,0 1 1,0 0-1,-1 0 1,0 0-1,-1 0 1,1 1-1,-11-9 1,10 9-263,0 1-1,-1 0 1,0 0 0,0 0 0,-1 0 0,1 1 0,-1 0 0,-15-5 0,15 7-969,0-1 1,-1 2-1,1-1 1,-1 1-1,-13-1 1,0 2-4450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9.88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147 18 3513,'0'0'5778,"-3"-6"-4293,-11 6 2593,11-1-3980,0 1 1,-1 0-1,1-1 1,0 2-1,0-1 1,0 0-1,0 0 1,-1 1-1,1 0 1,0-1-1,0 1 1,-4 2-1,-1 1-17,0 1 0,1-1 0,0 2 0,0-1 0,0 1 0,-6 7 0,9-10-48,2 1 1,-1-1-1,0 1 0,1 0 0,0 0 1,0 0-1,0 0 0,0 0 0,1 0 0,0 0 1,0 0-1,0 0 0,0 6 0,1 48 723,0-57-753,1 1 0,-1-1 0,0 0-1,0 0 1,1 1 0,-1-1 0,1 0-1,0 0 1,-1 1 0,1-1-1,0 0 1,0 0 0,0 0 0,-1 0-1,1 0 1,1 0 0,-1 0 0,0 0-1,0 0 1,0 0 0,1-1-1,-1 1 1,0 0 0,1-1 0,-1 1-1,0-1 1,1 1 0,-1-1 0,1 0-1,1 1 1,6 0-8,0 1 0,-1-2 0,18 1 0,-25-1 6,2 0 9,1 0 0,-1 0 1,0 0-1,1 0 0,-1 0 0,0-1 1,1 0-1,-1 1 0,0-1 1,1 0-1,-1-1 0,0 1 0,0 0 1,0-1-1,0 1 0,-1-1 0,1 0 1,0 0-1,4-4 0,-3 2 39,1 0-1,-1 0 1,0 0-1,-1 0 1,1-1-1,-1 1 1,0-1-1,0 0 1,-1 0-1,1 0 1,-1 0-1,-1 0 0,1 0 1,-1 0-1,0-1 1,1-8-1,-2 5 57,0 2-49,0 0 0,-1 0 1,-1-8-1,1 13-44,1-1 0,-1 1 0,0-1 0,0 1 0,-1 0 0,1-1 1,-1 1-1,1 0 0,-1 0 0,0 0 0,0 0 0,-2-2 0,1 1 20,0 1-1,0 0 1,0 0-1,0 0 1,-1 0 0,1 0-1,-1 1 1,0-1-1,1 1 1,-7-2 0,8 3-447,0 0 0,-1-1 0,1 1 0,-1 0 0,1 0 0,-5 1 1,6-1 209,1 0 1,-1 1-1,0-1 1,0 0-1,1 1 1,-1-1-1,0 0 1,1 1-1,-1-1 1,0 1-1,1-1 1,-1 1 0,1 0-1,-1-1 1,1 1-1,-1 0 1,-7 13-3063,5-9 736,-4 7-4839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50.98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28 1 10234,'0'0'2291,"2"0"-2229,9 0 1053,-8-1-985,1 1 0,-1 0 1,1 0-1,0 1 0,-1-1 0,7 2 1,-9-2-110,0 1 1,0-1-1,0 0 1,0 1-1,0-1 1,0 1 0,-1 0-1,1-1 1,0 1-1,0 0 1,-1-1-1,1 1 1,-1 0 0,1 0-1,0-1 1,-1 1-1,1 0 1,-1 0 0,0 0-1,1 0 1,-1 0-1,0-1 1,0 1-1,0 0 1,0 0 0,0 0-1,0 0 1,0 1-1,0 2 52,0-2-18,0 0 0,0 1 0,0-1 0,0 0 0,-2 4 0,2-5-47,-1 0 0,1-1 0,-1 1-1,1 0 1,-1 0 0,0 0-1,0 0 1,1-1 0,-1 1-1,0 0 1,0-1 0,0 1 0,0 0-1,-2 0 1,-26 12 143,27-13-154,1 0-5,19 0-613,-14 0 638,0 1-1,0-1 1,0 0 0,1 1 0,-1 0 0,0 0 0,0 0 0,0 0 0,0 0 0,0 1 0,3 1 0,-5-1 68,0-1 1,-1 0-1,1 0 1,0 0-1,-1 1 1,1-1-1,-1 1 0,1-1 1,-1 1-1,0-1 1,0 1-1,0 0 1,0 0-1,0-1 1,0 1-1,-1 0 0,1 0 1,-1 0-1,1 0 1,-1 0-1,0 3 1,0-4-15,0 1 1,0 0-1,0-1 1,0 1-1,0-1 1,-1 1-1,1-1 1,-1 1-1,1-1 1,-1 1-1,0-1 1,1 1-1,-1-1 1,0 0-1,0 1 1,0-1-1,0 0 1,0 0-1,-1 1 1,1-1-1,0 0 1,-1 0-1,1 0 1,-1 0-1,1-1 1,-1 1-1,0 0 1,-1 0-1,-3 2-2,0-1 0,0 0 0,-1 0 0,1 0 0,-1-1 0,1 0 0,-1 0 0,-8 0 0,-15 0-7432,22-1 2378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52.31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597 69 7434,'0'0'3668,"-10"-5"-3217,-1-1-162,3 1 128,1 1-1,-1 0 1,-13-4-1,2 2 562,-1 0 0,0 1 1,-34-4-1,-64-1-126,94 9-542,-28 2-1,43-1-273,0 1-1,0 1 0,-1-1 1,1 1-1,0 1 1,-8 3-1,0 0 81,1 1-1,-19 11 1,29-15-97,1 0-1,1 1 1,-1-1 0,0 1-1,1 0 1,0 0 0,0 1-1,1-1 1,-1 1 0,-3 5-1,2 1 25,0 0 1,0 0-1,1 0 0,0 0 1,1 1-1,1-1 0,0 1 0,0 16 1,2-16-40,2 39 118,-1-45-91,0 0 1,1 0-1,0 0 1,0 1-1,6 10 0,2 0 7,1-1 0,0 0 0,1-1 0,1 0-1,1 0 1,1-1 0,0-1 0,1 0 0,0-1 0,35 20-1,-29-21-6,1 0 0,31 11 0,-42-18-11,1 0 0,-1-1 0,1-1 0,0 0 0,0 0 0,20 0 0,-30-2-11,4 0 28,1 0 1,-1 0-1,1 0 1,-1-1-1,0 0 1,1-1-1,10-2 1,-4-2 77,-1 0-1,-1 0 1,1-1 0,-1 0 0,-1-1 0,1-1-1,-2 1 1,1-1 0,-1-1 0,-1 0-1,0 0 1,-1 0 0,0-1 0,-1 0-1,0 0 1,8-19 0,-12 20-28,3-4 144,-1 0 0,0-1 0,3-29 0,-7 37-162,1-13 233,-2 0-1,-2-30 0,0 44-192,0 0-1,-1 0 1,0 0-1,0 0 1,0 0-1,-1 1 1,0-1-1,-6-5 1,8 8-83,-1 0-118,0 0 0,0-1-1,0 1 1,-1 0 0,1 1 0,-1-1-1,0 0 1,0 1 0,0 0 0,-1 0-1,1 0 1,0 0 0,-1 1-1,0-1 1,1 1 0,-1 0 0,0 0-1,0 0 1,1 1 0,-10-1 0,-41 1-4884,34 0 1120,-20 0-7930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3:59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0 6329,'0'0'1881,"6"0"6299,-2 1-9047,64 4 1046,81-3 0,-102-2-162,-43 0-76,-1 0-120,1 0-1,0 0 0,0 0 0,0 0 0,0 1 0,-1-1 0,8 3 0,-10 11-4726,-1-8 2101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21.3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1 231 6553,'22'-17'3779,"17"-4"-2507,10-7-1137,-43 23-52,0 0 1,0 0-1,-1-1 1,1 0-1,-1 0 1,-1 0-1,1 0 1,-1-1-1,0 0 1,3-8-1,-6 12 16,0 0 0,1 0 0,-2 0 0,1 0 0,0 0-1,-1 0 1,1-1 0,-1 1 0,0 0 0,0 0 0,0 0-1,0-1 1,-1 1 0,1 0 0,-1 0 0,0 0 0,0 0-1,0 0 1,0 0 0,0 0 0,-1 0 0,0 0-1,1 1 1,-1-1 0,0 1 0,0-1 0,-4-3 0,5 6-65,0-1 1,0 1 0,0-1 0,0 1-1,0 0 1,0-1 0,0 1 0,0 0-1,0 0 1,0-1 0,0 1-1,0 0 1,0 0 0,0 0 0,0 1-1,0-1 1,-1 0 0,1 0 0,0 0-1,0 1 1,0-1 0,0 1 0,0-1-1,0 1 1,0-1 0,1 1 0,-1-1-1,0 1 1,0 0 0,0 0-1,0-1 1,1 1 0,-1 0 0,0 0-1,1 0 1,-1 0 0,0 1 0,-28 44-41,24-38 24,-3 7 6,1 1 1,1-1-1,0 1 1,1 0-1,1 0 1,1 1-1,0-1 1,1 1-1,0 0 1,2 19-1,0-26-104,1 0 0,1 0 0,-1 0-1,1 0 1,1 0 0,0 0-1,1-1 1,4 11 0,-5-15-188,0 1-1,1-1 1,-1 0 0,1 0 0,0 0-1,1-1 1,-1 0 0,1 1-1,0-1 1,0-1 0,0 1 0,0-1-1,1 0 1,5 2 0,-9-3 24,1-1 1,-1 0-1,1 0 0,-1 0 1,1-1-1,0 1 0,-1 0 0,1-1 1,0 0-1,-1 0 0,1 0 1,0 0-1,0 0 0,-1 0 1,1-1-1,0 1 0,-1-1 1,1 0-1,-1 0 0,1 0 0,3-2 1,51-32-4532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4:00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5697,'0'0'5468,"10"1"-5515,79 2 2105,-32-3 460,12 0-1818,-23 0-5733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4:00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10234,'0'0'4096,"4"0"-4051,5 1 159,0 1-1,-1 0 1,0 0-1,0 0 1,1 1-1,-2 0 0,12 6 1,-1-1 8,1-1-78,57 27 79,-68-30-207,0 1 0,0 0 0,0 0 0,-1 0 0,0 1 0,10 10 0,-14-12 5,0 0 0,-1 0 0,1 0 0,-1 0 0,0 0 1,-1 0-1,1 0 0,-1 1 0,1 6 0,-1-8 13,-1 0 0,0 0 0,0 0-1,0 0 1,0 0 0,-1 0 0,1 1-1,-1-2 1,0 1 0,0 0 0,0 0 0,-1 0-1,1 0 1,-1 0 0,-2 2 0,-6 5 162,-1 0 1,0 0 0,-19 11 0,5-2 133,-196 135 1652,181-122-2735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0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2184,'0'0'13598,"5"1"-13135,16 5-199,1 0 1,0-2-1,33 4 0,-21-4-198,-17-2-109,24 1 0,-38-1-3765,-7 2-2443,-8-1-388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1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6665,'0'0'4724,"23"0"-4100,70 0 20,53 0 1,-146 0-820,1 0 0,-1 0 0,1 0 0,-1 0 0,1 0 0,-1 0 1,1 0-1,-1 0 0,1 0 0,-1 0 0,1-1 0,-1 1 1,1 0-1,-1 0 0,0 0 0,1-1 0,-1 1 0,1 0 1,-1-1-1,0 1 0,1 0 0,-1-1 0,0 1 0,1 0 1,-1-1-1,0 1 0,0 0 0,1-1 0,-1 1 0,0-1 1,0 1-1,0 0 0,0-1 0,0 1 0,1-1 0,-1 1 1,0-1-1,0 1 0,-1-1 0,1-5-5661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1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 7602,'0'0'5071,"4"0"-4941,48-1 1593,-23-1-1156,0 2 0,-1 1-1,47 6 1,-74-6-563,3-1 18,0 1 0,-1-1-1,1 1 1,0 0 0,0 1-1,0-1 1,-1 1 0,1-1-1,-1 1 1,6 3 0,-9-3 73,1 0 1,-1 0 0,1 0-1,-1 1 1,0-1-1,0 0 1,0 0 0,0 0-1,0 0 1,-1 3 0,1 4 135,-1-5-192,0 0 0,0 1 0,0-1 0,0 1 0,-1-1 0,1 0 0,-1 0 0,-1 0 0,1 0 0,-4 4 0,-34 40 252,27-34-150,-19 20 125,-24 31-421,52-59-240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2.82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3 20 9522,'0'0'4406,"27"0"-3802,88 0 55,113 0 2189,-230-8-2098,-4 6-701,0 0 0,0 0 0,-1 1 0,1-1 0,0 1 0,-1 0 0,1 1 0,-1-1-1,1 1 1,-1 0 0,-7 1 0,13 0-53,-1-1 0,1 0 0,0 1-1,0-1 1,0 1 0,0-1 0,-1 1 0,1 0-1,0-1 1,0 1 0,0 0 0,0 0 0,1-1-1,-1 1 1,0 0 0,0 0 0,0 0 0,1 0-1,-1 0 1,1 0 0,-1 0 0,1 0 0,-1 0-1,1 0 1,0 0 0,-1 2 0,-1 5-26,1-1 0,-1 14 0,0-5 103,2 0 0,0 0-1,0 0 1,2 0 0,1-1 0,0 1-1,7 19 1,44 70 524,-13-28-114,6 34 330,-41-93-608,-2 0 0,0 0 0,-1 1 0,0 25 0,-3-27-68,1-12-57,-1 1 1,0 0-1,0 0 1,-1 0-1,-1 8 1,1-12-63,0-1 0,1 1 1,-1-1-1,0 1 0,0 0 0,0-1 1,0 0-1,0 1 0,0-1 0,-1 0 0,1 1 1,-1-1-1,1 0 0,-1 0 0,1 0 1,-1 0-1,0 0 0,1 0 0,-1 0 1,0-1-1,0 1 0,0-1 0,-2 1 0,-9 2-6,1-2 0,-1 0 0,0 0 0,-22-2 0,7 1-116,12 0 30,0-1 1,1-1-1,-1 0 0,-18-4 0,26 4 42,1 0 1,-1-1-1,0 1 1,1-1-1,0-1 1,0 1-1,0-1 1,0 0-1,0 0 1,-5-6-1,10 8 17,1 1 0,0-1 0,-1 1 0,1-1 0,0 0 0,0 0 0,1 1 0,-1-1 0,0 0 0,1 0 0,-1 0 0,1 0 0,-1 0 0,1 0 0,0 0 0,0 1 0,0-1 0,1-2 0,-1 0-6,1 1 0,0 0 0,0-1 0,0 1 0,1 0 0,-1 0 0,1 0 0,0-1 0,4-3 0,14-14-80,2 1 0,1 0 0,49-30-1,-50 35-78,11-9-368,-14 10-856,1 0-1,44-22 1,-48 31-1381,-7 4-2330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6.36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27 0 10306,'0'0'1765,"3"4"-3435,-2-1 2116,1 0 0,0 1 0,-1-1 0,0 1 0,0 0 0,0-1 1,-1 1-1,1 0 0,-1 3 0,1 19-6,-2 32-337,0-55-85,0 0-1,0 1 1,-1-1 0,1 0 0,-1 0 0,1 0 0,-1 0 0,0 0 0,-5 5 0,4-5-7,0 1 1,1-1-1,-1 1 1,1 0-1,-3 5 1,6-9-1,-1 1 0,0-1 0,0 0 0,0 0-1,1 1 1,-1-1 0,0 0 0,0 0 0,1 1 0,-1-1 0,0 0 0,1 0 0,-1 0 0,0 1 0,1-1 0,-1 0 0,0 0 0,1 0 0,-1 0 0,0 0 0,1 0 0,-1 0 0,0 0 0,1 0 0,-1 0 0,1 0 0,-1 0 0,0 0 0,1 0-1,-1 0 1,1 0 0,19 0-71,-16 0 88,10 0 10,25-3 0,-34 2-574,-1 1 1,0-1 0,0 0-1,0 0 1,0-1 0,0 1-1,0-1 1,0 0 0,0 0-1,3-2 1,-3 0-3318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6.814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98 35 3425,'0'0'7271,"-3"-5"-7349,-9-18 236,11 22-50,0 1 0,0-1 1,0 0-1,0 1 1,0-1-1,0 1 0,-1-1 1,1 1-1,0-1 1,0 1-1,-1 0 0,1 0 1,0-1-1,-1 1 1,1 0-1,0 0 0,-1 0 1,1 0-1,0 0 1,-1 0-1,1 1 0,-2-1 1,-3 1 194,4-1-295,1 0 0,-1 1-1,1-1 1,-1 1 0,1 0-1,-1-1 1,1 1 0,-1 0-1,1 0 1,0 0 0,-1 0 0,1 0-1,0 0 1,0 0 0,0 0-1,0 0 1,0 1 0,0-1-1,0 0 1,0 1 0,1-1-1,-2 3 1,-1 2-57,1 1 0,-1-1-1,-1 12 1,2-5 137,0-1-1,1 1 1,1 0-1,2 12 1,-2-24-80,1 0 1,-1 0-1,1 0 1,-1 0-1,1 0 1,-1 0-1,1 0 1,0 0-1,-1-1 1,1 1-1,0 0 1,0 0 0,0-1-1,-1 1 1,1 0-1,0-1 1,0 1-1,0-1 1,0 1-1,1-1 1,-1 1-1,0-1 1,0 0-1,0 1 1,2-1-1,0 1-7,0-1 0,0 1 0,0-1 0,0 0 0,0 0 0,0 0 0,0 0 0,0 0-1,4-1 1,-5 0-1,0 0 0,-1 0-1,1 0 1,-1 0 0,1 0-1,-1-1 1,0 1-1,1 0 1,-1-1 0,0 1-1,0 0 1,0-1 0,0 1-1,0-1 1,-1 1 0,1-1-1,0 0 1,0-1 0,1-5-211,0 1 1,2-14 0,-3-6-2219,-1 17-1347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7.339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108 1 3121,'0'0'10875,"-3"0"-10761,0-1 5,-1 1 1,0 0-1,0 0 1,0 1-1,1-1 1,-1 0-1,0 1 1,-7 2-1,9-3-78,0 1-1,0 0 1,0 0-1,0 0 1,0 0-1,0 0 1,0 0-1,0 0 1,1 0-1,-1 0 1,0 1-1,1-1 1,-1 1-1,1-1 1,0 1-1,0-1 1,-2 4-1,2-4-60,0 0 1,1 1-1,0-1 1,-1 0-1,1 0 1,0 1-1,-1-1 0,1 0 1,0 0-1,0 1 1,0-1-1,0 0 1,1 1-1,-1-1 0,0 0 1,1 0-1,-1 1 1,1-1-1,-1 0 0,1 0 1,-1 0-1,1 0 1,0 0-1,1 2 1,1-1 9,0 1 1,1-1 0,0 1 0,-1-1-1,1 0 1,6 2 0,-5-1 102,0-1 0,1 1 0,6 5 0,-11-7-46,0 0 0,0 0 0,0 0 0,0 0 0,0 0 0,0 0-1,0 0 1,0 0 0,-1 0 0,1 1 0,-1-1 0,1 0 0,-1 1 0,1-1 0,-1 0 0,0 1 0,1 1 0,-1-1 75,0-1 0,0 0 0,0 1 0,0-1 0,-1 0 0,1 1 1,0-1-1,-1 0 0,1 1 0,-1-1 0,1 0 0,-1 0 0,0 0 0,0 2 0,-1-1-77,-1-1-1,1 1 0,0-1 1,0 1-1,-1-1 0,-3 2 1,2-2-21,-27 12 20,20-9-331,1 0 0,-12 7 0,20-10 68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7.83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131 0 2737,'0'0'11275,"-2"0"-10193,-5 1-1012,0 0 1,0 1-1,1-1 1,-1 1-1,1 0 1,0 1-1,-1-1 1,1 1 0,0 0-1,1 1 1,-1-1-1,1 1 1,0 0-1,0 0 1,-7 7-1,11-10-86,1-1-1,0 0 0,0 1 1,-1-1-1,1 1 1,0-1-1,0 1 1,-1-1-1,1 0 1,0 1-1,0-1 1,0 1-1,0-1 0,0 1 1,0-1-1,0 1 1,0-1-1,0 1 1,0-1-1,0 1 1,0-1-1,0 0 1,1 1-1,-1-1 0,0 1 1,0-1-1,1 1 1,-1-1-1,0 0 1,0 1-1,1-1 1,-1 0-1,0 1 1,1-1-1,-1 0 0,1 1 1,-1-1-1,1 0 1,-1 0-1,1 1 1,-1-1-1,1 0 1,-1 0-1,1 0 1,-1 1-1,1-1 1,30 7 36,-25-6-66,0 1 32,1-1 1,-1 1-1,1 0 0,8 4 0,-14-6 96,1 1 0,-1 0 0,0 0 0,1 0 0,-1 0 0,0-1 0,0 1 1,0 0-1,0 1 0,0-1 0,0 0 0,0 0 0,0 0 0,-1 0 0,1 1 0,0-1 0,-1 0 0,1 1 0,-1-1 0,0 0 0,1 1 1,-1-1-1,0 2 0,0-1-38,-1-1 0,1 0 0,0 1 0,-1-1 1,1 0-1,-1 0 0,1 0 0,-1 1 0,0-1 1,0 0-1,1 0 0,-1 0 0,0 0 0,0 0 0,0 0 1,0 0-1,-1 0 0,1-1 0,0 1 0,0 0 1,-1 0-1,1-1 0,-2 1 0,-6 3-359,0 0 0,-16 3 0,4-1-1083,-10 6-5078,17-8-460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21.8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174 14 1776,'-18'-6'8014,"-6"0"-3334,21 5-4642,0 1 0,1 0-1,-1 0 1,0 0 0,0 0 0,0 0 0,0 1-1,1-1 1,-1 1 0,0 0 0,0-1 0,1 2-1,-1-1 1,1 0 0,-1 0 0,1 1 0,-1-1-1,1 1 1,-3 2 0,-13 8-75,11-8 62,0 0 0,1 1 0,-1 0 0,1 0 0,-9 9 0,14-12-44,0-1 0,0 1 0,0-1 0,0 1-1,0-1 1,1 1 0,-1 0 0,0-1 0,1 1-1,-1 0 1,1-1 0,0 1 0,-1 0 0,1 0-1,0 0 1,0-1 0,0 1 0,1 0 0,-1 0 0,0 0-1,0-1 1,1 1 0,-1 0 0,1-1 0,0 1-1,0 0 1,-1-1 0,1 1 0,0-1 0,2 3-1,58 64-389,-45-53 491,0 2-1,-2 0 1,26 37-1,-37-49 21,-1 0 0,1 0 0,-1 0 1,0 1-1,0-1 0,0 1 0,-1 0 0,0 0 0,0-1 0,0 1 0,-1 0 1,0 0-1,0 0 0,0 0 0,-1 0 0,0-1 0,0 1 0,0 0 0,-5 10 1,2-8 35,0 0 0,0 0 0,-1-1 1,0 1-1,0-1 0,-1 0 0,0 0 1,-12 10-1,16-15-300,0 0 0,-1 0 0,1 0 0,-1 0 0,1-1 0,-1 1 0,0-1 0,1 0-1,-1 0 1,0 0 0,0 0 0,0 0 0,0 0 0,0-1 0,0 0 0,0 1 0,0-1 0,0 0 0,0-1 0,0 1 0,0 0 0,0-1 0,0 0 0,0 0 0,0 0 0,0 0 0,0 0 0,1 0 0,-5-3 0,-5-13-2808,8-18-1314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8.404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5 0 7906,'0'0'5649,"29"89"-5585,-20-68 240,4-2 176,-6-4-176,-1-2-136,-3-2-168,0-6-64,0 1-584,1-6-904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8.759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3 58 7458,'0'0'4425,"131"-28"-3913,-106 23-16,-2-1-240,-1 0-136,-3 3-40,-3-1-80,-3 0-104,-1 2-600,-5 2-849,-1 0-927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9.143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-1 21 3873,'0'0'5785,"45"0"-5657,-32-4-72,-1 2-48,4-2-8,7-1-416,-4 1-960,-3 2-1681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9.507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5 0 3873,'0'0'6133,"5"12"-5819,2 4-83,29 59 2130,-33-69-2110,20 29 719,-22-33-952,1 0 0,0 0 0,0 0 0,0 0 0,0-1 0,0 1 0,0-1 0,0 1 0,1-1 0,-1 1-1,0-1 1,1 0 0,4 1 0,-6-1-26,0-1 0,1 0 0,-1 0 0,0 0-1,1 0 1,-1 0 0,0 0 0,1 0 0,-1 0-1,0 0 1,1 0 0,-1-1 0,0 1-1,0-1 1,1 1 0,-1 0 0,0-1 0,0 0-1,0 1 1,0-1 0,0 0 0,1 1 0,-2-1-1,1 0 1,0 0 0,0 0 0,0 0 0,0 0-1,-1 0 1,1 0 0,0 0 0,-1 0-1,1 0 1,0-1 0,2-6-7,-1 1-1,0 0 1,0-1 0,1-8 0,-2 10-59,1-17-2017,0-33 1,-2 38-2089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9.858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2 173 5521,'0'0'3933,"4"-15"-3564,12-48 216,-16 61-483,0 0 0,1 0 0,-1 1 0,1-1 0,0 0 0,0 0 0,0 0 1,0 1-1,1-3 0,-1 4-68,-1 0 1,0 0 0,0 0-1,0 0 1,1 0 0,-1 0-1,0 0 1,0-1 0,0 1-1,1 0 1,-1 0 0,0 0-1,0 0 1,1 0 0,-1 0-1,0 0 1,0 0 0,0 0-1,1 0 1,-1 0 0,0 0-1,0 0 1,1 0 0,-1 0-1,0 1 1,0-1 0,0 0-1,1 0 1,-1 0-1,0 0 1,0 0 0,1 0-1,2 2 149,-1-1-169,1 0 1,-1 0 0,1 0-1,-1 0 1,0 1 0,0-1-1,0 1 1,0-1 0,0 1-1,0 0 1,0 0 0,-1-1-1,1 1 1,1 3 0,3 2 57,28 27 739,-33-34-795,-1 0 0,0 0 0,0 0 0,0 0 0,0 0 0,0 1 0,1-1 0,-1 0 0,0 0 0,0 0 0,0 0 0,0 0 0,1 0 0,-1 0 0,0 0 0,0 0 0,0 0 0,0 0 0,1 0 0,-1 0 0,0 0 0,0 0 0,0 0-1,1 0 1,-1 0 0,0 0 0,0 0 0,0 0 0,1 0 0,-1 0 0,0 0 0,0 0 0,0 0 0,0 0 0,1 0 0,-1 0 0,0 0 0,0-1 0,0 1 0,0 0 0,0 0 0,1 0 0,-1 0 0,0 0 0,0 0 0,0-1 0,0 1 0,0 0 0,0 0 0,0 0 0,0 0 0,0 0 0,0-1 0,0 1 0,0 0 0,0 0 0,0 0 0,0 0 0,0-1 0,2-12 118,-2 10-31,4-121-299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0.237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66 0 4481,'0'0'7744,"-4"3"-4564,-3 3-3071,1 0 0,0 0 0,1 0 0,0 1 1,0 0-1,0 0 0,1 0 0,0 0 1,1 1-1,0-1 0,0 1 0,1 0 0,0 0 1,1-1-1,0 1 0,0 0 0,1 11 0,1-18-134,-1 0 1,0 0-1,0-1 0,1 1 0,-1 0 0,1-1 0,-1 1 0,1 0 0,-1-1 0,1 1 0,-1-1 0,1 1 0,-1-1 0,1 1 0,0-1 0,-1 1 1,1-1-1,0 1 0,0-1 0,-1 0 0,1 1 0,0-1 0,0 0 0,0 0 0,0 1 0,-1-1 0,1 0 0,0 0 0,0 0 0,1 0 1,31 2-2185,-29-2 1654,0-1 147,-1 1 0,0-1 0,1 0 0,-1 1 0,0-1 0,0-1 0,0 1 0,1 0 0,-2-1 0,1 1 0,0-1 0,0 0 0,0 1 0,-1-1 1,1-1-1,-1 1 0,3-3 0,9-10-4371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0.614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0 0 720</inkml:trace>
  <inkml:trace contextRef="#ctx0" brushRef="#br0" timeOffset="1">0 0 720,'185'21'9730,"-178"-21"-8265,-1 9-113,0 6-56,1 2-312,2 1-264,-2 3-231,-4-3-241,3-1-120,-3-2-128,4-4-120,-4-3-368,-3-4-657,0-12-9297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0.976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6 50 9090,'0'0'4977,"99"0"-4881,-80 0-88,3-3-8,4-1-32,-4-2-528,0 3-816,1-3-809,-7 2-767,-7-1-4074</inkml:trace>
  <inkml:trace contextRef="#ctx0" brushRef="#br0" timeOffset="1">303 0 904,'0'0'14123,"3"73"-13499,-3-56-168,0 1-184,0-3-272,0 0-48,3-2-456,0 0-784,3-4-1312,-2-1-1945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1.343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83 50 5777,'0'0'6546,"-4"-8"-6382,-14-25 388,18 33-498,-1-1 0,1 1 0,0-1 1,0 1-1,-1 0 0,1-1 0,0 1 0,-1-1 1,1 1-1,0-1 0,-1 1 0,1 0 0,-1-1 1,1 1-1,-1 0 0,1-1 0,-1 1 1,1 0-1,-1-1 0,1 1 0,-1 0 0,0 0 1,1 0-1,-1 0 0,1-1 0,-1 1 0,0 0 1,1 0-1,-1 0 0,1 0 0,-1 0 0,0 0 1,1 0-1,-1 1 0,1-1 0,-1 0 0,-1 0 1,1 1-16,0 0 1,-1 0 0,1-1-1,0 1 1,0 0 0,0 0-1,0 0 1,0 0 0,-1 2-1,-2 3-69,0 0 0,1 1-1,0-1 1,0 1 0,1-1 0,0 1-1,-1 10 1,0 2-37,1 29 0,3-48 57,-1 0-1,0 1 0,1-1 1,-1 0-1,1 0 0,-1 1 1,0-1-1,1 0 0,-1 0 1,1 0-1,-1 0 0,1 0 1,-1 1-1,1-1 0,-1 0 1,1 0-1,-1 0 0,1 0 1,-1 0-1,1 0 0,-1 0 1,0 0-1,2-1 0,12-1-74,-10 1 57,-1-1 1,0 1 0,1-1-1,-1 0 1,0 0 0,0-1-1,0 1 1,-1 0-1,1-1 1,-1 1 0,0-1-1,1 0 1,-1 0-1,2-4 1,3-6-1555,10-27-1,-15 35 921,3-10-1856,-4 5-1463</inkml:trace>
  <inkml:trace contextRef="#ctx0" brushRef="#br0" timeOffset="1">83 50 496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1.712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1 155 496,'77'39'7294,"-61"-31"-4824,-16-14-2192,1 1 1,0 0 0,2-8 0,1-6-28,3-52 2789,-7 71-3019,0-1 0,0 1 0,0 0 0,0 0 0,0 0 0,0 0 1,0 0-1,0 0 0,0 0 0,0-1 0,0 1 0,0 0 0,0 0 0,0 0 1,1 0-1,-1 0 0,0 0 0,0 0 0,0 0 0,0 0 0,0 0 0,0-1 0,0 1 1,0 0-1,1 0 0,-1 0 0,0 0 0,0 0 0,0 0 0,0 0 0,0 0 0,1 0 1,-1 0-1,0 0 0,0 0 0,0 0 0,0 0 0,0 0 0,0 0 0,1 0 0,-1 0 1,0 0-1,0 0 0,0 0 0,0 0 0,0 0 0,0 0 0,1 1 0,-1-1 1,0 0-1,0 0 0,7 5 17,11 27-60,1 2 116,-17-32-64,-1 0 1,1 1-1,0-1 0,0 0 1,1 0-1,-1 0 0,0 0 1,1-1-1,-1 1 0,1 0 1,3 0-1,-5-1-14,0 0 0,0-1 0,0 1 0,1-1 0,-1 0 0,0 1 1,0-1-1,1 0 0,-1 1 0,0-1 0,1 0 0,-1 0 0,0 0 0,1 0 0,-1 0 0,0 0 0,0-1 0,1 1 0,-1 0 0,0-1 0,1 1 0,-1 0 1,0-1-1,0 1 0,0-1 0,0 0 0,0 1 0,0-1 0,0 0 0,0 1 0,2-3 0,0-1 39,0 0 0,0 0 0,0-1 0,-1 0 0,0 1 0,2-6 0,4-7 5,38-71-1802,-45 85 1072,0 1 1,0-1-1,-1 0 0,1 0 0,-1 1 0,0-5 0,0 0-4519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22.2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147 9 8890,'-16'-8'4326,"14"8"-4225,1 1-1,-1-1 0,1 1 0,-1 0 1,1-1-1,0 1 0,0 0 0,-1 0 1,1 0-1,0 0 0,0 0 0,0 0 1,0 0-1,-2 3 0,-4 3 125,-21 18 219,-19 20-240,44-42-205,0 0-1,0 0 1,1 1 0,-1-1 0,1 1-1,0 0 1,0 0 0,1-1 0,-1 1-1,1 0 1,-2 8 0,3-9-22,0-1 0,1 1 0,-1 0 0,1 0-1,0 0 1,0-1 0,0 1 0,0-1 0,0 1 0,0-1 0,1 1 0,-1-1 0,1 1-1,0-1 1,0 0 0,0 0 0,0 0 0,2 2 0,49 38-151,-29-24 198,-13-10 48,0 1 0,-1 1 0,-1 0 1,0 1-1,0-1 0,8 15 1,-14-21 19,-1 0 1,-1-1 0,1 1 0,0 0 0,-1 1 0,0-1 0,0 0 0,0 0 0,-1 0 0,1 1 0,-1-1 0,0 0 0,0 1 0,-1-1 0,1 0 0,-1 0 0,0 1-1,0-1 1,0 0 0,-1 0 0,1 0 0,-1 0 0,-4 6 0,3-6-131,1-1 1,-1 0-1,0 0 0,0 0 0,0 0 1,0-1-1,-1 1 0,1-1 0,-1 0 1,1 0-1,-1 0 0,-6 1 0,9-2-141,-1 0 0,1-1 0,-1 0 0,1 1 0,0-1-1,-1 0 1,1 0 0,-1 1 0,1-1 0,-1-1 0,1 1 0,-1 0 0,1 0-1,-1 0 1,1-1 0,-1 1 0,1-1 0,-1 1 0,1-1 0,0 0 0,-1 1-1,1-1 1,0 0 0,0 0 0,-1 0 0,1 0 0,0 0 0,0 0 0,0 0-1,0 0 1,0-1 0,1 1 0,-1 0 0,0 0 0,1-1 0,-1 1 0,0-1-1,1 1 1,0 0 0,-1-3 0,-6-33-4374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0.5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1 291 8954,'0'0'3669,"1"-2"-3664,21-51 905,-3-7-238,-10 37-499,7-36-1,-12 33 6,-1-41 0,-3 66 304,0 3-420,0 9-85,1 0 0,1-1-1,0 1 1,1 0 0,0-1 0,1 0-1,8 16 1,-9-20 19,0 0 1,1 0-1,0 0 0,1 0 0,-1 0 1,1-1-1,1 0 0,-1 0 0,1 0 1,0 0-1,0-1 0,14 7 1,-19-10-2,1 0 0,0 0 0,0-1 1,0 1-1,-1 0 0,1-1 0,0 1 1,0-1-1,0 0 0,0 0 0,0 0 1,0 0-1,0 0 0,0 0 0,0 0 1,0 0-1,0-1 0,0 1 0,0 0 1,2-2-1,-1 1 13,-1 0-1,0-1 1,0 1 0,0-1-1,0 1 1,0-1 0,0 0 0,-1 0-1,1 0 1,-1 0 0,1 0-1,-1 0 1,1-2 0,2-5 19,0-1 0,-1 1-1,-1-1 1,0 1 0,1-18 0,-2-38-147,0 60 128,1 7-28,-1-2 15,4 7-13,0 0 0,0 1 0,-1 0 0,0 0 0,0 0 0,3 12 1,0-1 91,2 5 143,-1 0-1,-1 1 1,-2 0 0,-1 0-1,1 47 1,-5-43-26,1-12 26,-1 0-1,-1 0 1,-6 31 0,6-43-168,0 0 0,-1 0 0,0 0 0,0-1 0,-1 1 0,0-1 0,0 1 0,0-1 0,0 0 0,-1 0 0,0 0 0,0 0 0,0-1 0,0 1 0,-1-1 0,1 0 1,-8 4-1,6-5-18,0 1-1,0-1 1,0 0 0,-1 0 0,1-1 0,0 0 0,-10 1 0,-46 0-9,47-2-41,13 0 11,1 0 0,0 0 0,0 0 0,0-1 0,0 1 0,-1 0 0,1-1-1,0 1 1,0 0 0,0-1 0,0 1 0,0-1 0,0 0 0,0 1 0,0-1-1,1 0 1,-1 1 0,0-1 0,0 0 0,1 0 0,-1 0 0,0 0 0,1 1-1,-1-1 1,1 0 0,-1 0 0,1 0 0,0 0 0,-1 0 0,1 0 0,0-2 0,-1 0-21,1 0 0,-1-1 1,1 1-1,0 0 1,1 0-1,-1-1 1,1 1-1,-1 0 0,3-6 1,0 4-13,-1 1 1,1 0 0,0 0-1,0 0 1,1 0 0,-1 0-1,1 0 1,8-5-1,38-24-361,-50 33 400,43-25-1432,68-27 0,-105 50 926,0-1 0,0 1 0,10-2 0,8 2-4253,-20 2-461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2.6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 13 5737,'0'0'6807,"-12"-2"-6823,-1-1-1,6 1 19,-1 0-1,1 1 1,0 0 0,-1 0 0,1 0-1,-1 1 1,1 0 0,-11 1 0,15 0 21,0 0-1,0-1 1,0 1 0,0 1 0,0-1 0,0 0 0,0 1-1,1-1 1,-1 1 0,0 0 0,1 0 0,0 0 0,-1 0-1,1 0 1,0 0 0,-3 4 0,0 1-9,0 0 1,0 1-1,1-1 0,-4 12 1,5-8-11,0 0 1,1 1-1,0-1 1,1 1 0,1 19-1,0-18-11,0-12 2,0-1 1,1 1-1,-1-1 1,0 1 0,0-1-1,0 1 1,0-1-1,0 1 1,1-1-1,-1 1 1,0-1 0,1 1-1,-1-1 1,0 0-1,1 1 1,-1-1-1,0 1 1,1-1-1,-1 0 1,1 1 0,-1-1-1,1 0 1,-1 1-1,2-1 1,0 1-8,0-1 0,0 1 1,0-1-1,0 1 0,0-1 1,0 0-1,4 1 0,-3-1 10,0 0-1,0 0 0,0-1 0,0 1 1,0-1-1,0 1 0,0-1 0,0 0 1,0 0-1,5-2 0,-3 0 49,-1-1 0,1 0-1,-1 0 1,0-1 0,0 1 0,-1-1-1,4-6 1,2-3 6,7-19-1,-16 32-50,0 1-1,0 0 0,0-1 0,0 1 0,0-1 1,0 1-1,1 0 0,-1-1 0,0 1 0,0 0 1,0-1-1,1 1 0,-1 0 0,0-1 0,0 1 1,1 0-1,-1-1 0,0 1 0,1 0 0,-1 0 1,0 0-1,1-1 0,-1 1 0,1 0 0,-1 0 1,0 0-1,1-1 0,-1 1 0,1 0 0,-1 0 1,1 0-1,-1 0 0,0 0 0,1 0 0,-1 0 1,1 0-1,-1 0 0,1 0 0,-1 0 0,1 0 1,-1 0-1,1 0 0,-1 1 0,0-1 0,1 0 0,-1 0 1,1 0-1,-1 0 0,0 1 0,1-1 0,-1 0 1,0 0-1,1 1 0,-1-1 0,0 0 0,1 1 1,-1-1-1,0 1 0,3 2 17,0 0 0,0 0 1,-1 0-1,3 6 0,2 4 179,-1 0 0,0 0-1,-1 0 1,5 28 0,-6-15 517,-1 46-1,-2-60-460,-1-6-54,0 1 0,0-1-1,-1 0 1,0 1 0,-2 9 0,2-14-155,0-1 0,0 1-1,1 0 1,-1-1 0,-1 1 0,1-1 0,0 1-1,0-1 1,-1 1 0,1-1 0,0 0 0,-1 0-1,0 0 1,1 1 0,-1-1 0,0 0 0,0-1-1,0 1 1,1 0 0,-1 0 0,0-1-1,0 1 1,0-1 0,-4 1 0,-8 1 29,1-1 1,0 0-1,-20-1 1,29-1-126,0 1 0,-1 0 0,1-1 0,0 0 1,0 1-1,0-2 0,0 1 0,0 0 0,0-1 0,0 1 1,0-1-1,1 0 0,-1 0 0,-5-4 0,8 4-173,0-1 0,0 1 0,0 0 1,1 0-1,-1 0 0,1 0 0,-1-1 0,1 1 0,0 0 0,0 0 0,0-1 0,0 1 0,1 0 1,-1 0-1,1-1 0,-1 1 0,2-3 0,0 3-152,0 0 0,0 0 1,-1 0-1,1 0 0,0 1 0,3-3 0,15-9-3314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3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53 6105,'0'0'5940,"11"12"-5880,32 40 60,-41-50-56,1 0-1,-2 1 0,1-1 0,0 0 1,0 1-1,-1-1 0,0 1 0,1 0 1,-1-1-1,-1 1 0,1 0 1,1 5-1,0 5 640,-5-56 356,-1 21-1113,1 1-1,1-31 1,2 51 30,0 0 0,0 0 0,0 0 1,1 0-1,-1-1 0,0 1 0,1 0 0,-1 0 0,1 0 0,-1 0 0,1 0 0,0 0 1,0 0-1,-1 0 0,1 0 0,0 0 0,0 0 0,0 1 0,0-1 0,0 0 0,0 0 1,0 1-1,0-1 0,1 1 0,-1-1 0,0 1 0,0-1 0,1 1 0,-1-1 0,3 1 1,3-2-564,1 1 1,0 1-1,0-1 1,9 1 0,-10 0-228,9 2-1968,-3 4-2669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3.5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74 1320,'0'0'9412,"-16"-12"-9268,-52-37 94,65 47-184,0 0 0,-1 0 1,1 0-1,-1 0 0,-4-1 0,-4 3 288,7 1-138,3-1-163,0 0 0,0 1 0,0-1 0,0 1 0,0-1-1,0 1 1,1 0 0,-1-1 0,0 1 0,1 0 0,-1 0 0,0 0 0,1 0-1,0 0 1,-1 0 0,1 1 0,0-1 0,-1 0 0,0 2 0,-3 3-42,1 0 0,0 0 1,-4 9-1,4-6 11,1 1 0,0 0-1,0-1 1,1 1 0,1 0-1,0 0 1,0 0 0,1 0 0,2 17-1,-1-27-7,-1 1 0,0 0 0,0 0 0,1 0 0,-1 0-1,1 0 1,-1 0 0,1 0 0,-1 0 0,1-1 0,0 1 0,-1 0-1,1 0 1,0-1 0,0 1 0,0 0 0,0-1 0,-1 1-1,1-1 1,0 1 0,0-1 0,0 1 0,0-1 0,0 0 0,1 1-1,-1-1 1,0 0 0,1 1 0,5-1-4,-1 1 0,0 0 0,13-2 0,-11 1 7,-5 0-6,0 0-1,0 0 1,-1-1 0,1 1-1,0-1 1,-1 0 0,1 1-1,-1-1 1,1 0-1,-1 0 1,1-1 0,-1 1-1,0 0 1,0-1 0,0 1-1,0-1 1,0 1 0,0-1-1,0 0 1,0 0-1,-1 0 1,1 0 0,-1 0-1,0 0 1,0 0 0,0 0-1,0 0 1,1-5 0,1-2-465,0-1 1,-1 0 0,0-1-1,-1 1 1,-1-12 0,0 0-2038,0 5-1878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3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3 0 6105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4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 6105,'59'-43'4528,"-50"38"-2720,-6 8-1408,-4 6-634,1-9 360,0 23-19,0-3-39,2 21 0,-1-34 58,0-1 0,0 0-1,1 0 1,0 0 0,0 0-1,1 0 1,6 9 0,-9-14-125,1 0 1,-1 0 0,1-1 0,-1 1-1,1 0 1,0 0 0,0-1 0,-1 1-1,1 0 1,0-1 0,0 1 0,0 0-1,0-1 1,0 1 0,0-1 0,0 0-1,0 1 1,0-1 0,0 0-1,0 1 1,0-1 0,0 0 0,0 0-1,0 0 1,0 0 0,0 0 0,1 0-1,-1 0 1,0 0 0,0 0 0,0 0-1,0 0 1,0-1 0,0 1 0,2-1-1,-1 0-7,1 0 0,-1-1-1,0 1 1,0-1-1,0 1 1,0-1 0,0 1-1,0-1 1,0 0 0,-1 0-1,1 0 1,-1 0-1,2-3 1,3-8-41,-1-1-1,5-21 1,1-2-218,-11 37 269,0 0-1,0 0 1,0 0-1,0 0 1,0 1-1,0-1 1,0 0 0,0 0-1,0 0 1,1 0-1,-1 0 1,0 0-1,0 0 1,0 0-1,0 0 1,0 0-1,0 0 1,0 0-1,0 0 1,1 0 0,-1 0-1,0 0 1,0 0-1,0 0 1,0 0-1,0 0 1,0 0-1,0 0 1,1 0-1,-1 0 1,0 0-1,0 0 1,0 0-1,0 0 1,0 0 0,0 0-1,0 0 1,0 0-1,1 0 1,-1 0-1,0 0 1,0 0-1,0-1 1,0 1-1,0 0 1,0 0-1,0 0 1,0 0 0,0 0-1,0 0 1,0 0-1,0 0 1,0 0-1,0 0 1,0-1-1,0 1 1,0 0-1,0 0 1,0 0-1,0 0 1,0 0 0,0 0-1,0 0 1,0 0-1,0-1 1,0 1-1,3 7-49,0 11-1374,0 22 1,-3-27-1327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4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4521,'0'0'5093,"5"16"-5066,14 46-3,-14-47 80,-5-18-62,0-1 0,1 0 0,0 0 0,0 1 0,0-1 0,1 0 0,-1 1 0,1-1 0,0 1 0,0 0 0,0-1 0,1 1 0,4-4 1,-5 4-57,0 1 1,1 0 0,-1 0-1,1 0 1,-1 0 0,1 0-1,0 1 1,0-1 0,0 1 0,0-1-1,0 1 1,1 0 0,-1 0-1,0 0 1,1 1 0,-1-1-1,6 0 1,-5 1 49,1 0 16,0 0-1,0 0 1,-1 0-1,1 1 1,8 1-1,-11-1-42,0 0 1,-1-1-1,1 1 1,-1 0-1,1 0 0,0 0 1,-1 0-1,0 0 0,1 0 1,-1 0-1,0 1 0,0-1 1,0 0-1,0 1 0,0-1 1,0 1-1,0-1 1,1 2-1,0 3-306,0-1 1,-1 1-1,1 0 0,-1-1 0,0 1 1,-1 0-1,0 11 0,0-13-334,0 10-3100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5.0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78 334 2577,'0'0'9104,"-6"-15"-9155,-16-44 38,12 43 103,10 16-69,0 0 1,0-1-1,-1 1 1,1 0-1,0 0 0,-1-1 1,1 1-1,-1 0 0,1 0 1,0 0-1,-1 0 1,1-1-1,-1 1 0,1 0 1,0 0-1,-1 0 0,1 0 1,-1 0-1,1 0 0,-1 0 1,0 0 18,0 0 0,1 1 0,-1-1 0,0 0 0,0 0 0,1 1 0,-1-1 0,1 1 0,-1-1 0,0 1 0,1-1 0,-1 1 0,1-1 0,-1 1 0,1-1 0,0 1 0,-1-1 0,0 2 0,-2 5-30,1 0 1,-1 0-1,1 0 0,0 0 0,0 13 1,0 39-45,2-42 29,0-16-1,0 0 0,0 0 0,0 0 0,0 0 0,0 0 0,0 0 0,1 0 1,-1 0-1,0 0 0,1 0 0,-1 0 0,0 0 0,1 0 0,0 0 0,-1 0 0,1 0 0,1 1 0,-1-1-3,1-1 0,-1 1-1,0-1 1,1 1-1,-1-1 1,1 1-1,-1-1 1,1 0-1,0 0 1,-1 1-1,1-1 1,-1 0 0,3-1-1,-2 1 16,0 0 1,0-1-1,0 1 1,0-1-1,0 0 0,0 1 1,0-1-1,0 0 1,0 0-1,0 0 0,-1 0 1,1 0-1,0-1 0,-1 1 1,1 0-1,-1-1 1,0 1-1,1-1 0,-1 1 1,2-4-1,3-5 32,0-1 1,5-12-1,-9 19-40,4-12-26,0 0 0,-1-1 1,-1 1-1,2-32 0,-5-69-400,-1 106 469,-1 1 0,-1-1-1,0 1 1,0-1 0,-1 1 0,-9-20-1,7 22 758,4 7 206,1 4-290,0 37-136,2 1 1,9 46 0,-3-38-477,9 32 123,-14-70-668,0-1 0,1 0 0,1-1 0,-1 1 0,12 14 0,-7-13-2251,-2-7-1428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5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8570,'0'0'4073,"32"118"-3945,-22-92-112,3-2 0,-7-4 0,0-3-8,1-2 8,-7-4-16,0-1-144,0-3-544,0-1-593,0-3-895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6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97 6969,'0'0'6122,"102"-35"-5426,-70 27-200,-3-1-192,0 1-104,-1 1-136,-5 0-64,-1-1-8,-3 3-600,0-1-920,-6 4-1065,-7 0-2560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22.6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1 217 2457,'18'-15'6818,"14"-5"-4266,13-10-2319,-36 22-50,0 0 0,0 0 0,-1-1 0,0 0 1,11-18-1,-17 25-92,-1 0 1,0-1-1,0 1 1,1 0-1,-2-1 1,1 1-1,0 0 1,0-1-1,-1 1 1,1-1-1,-1 0 1,0 1-1,0-1 1,0 1-1,0-1 1,0 1-1,-1-1 1,1 1-1,-1-1 1,1 1-1,-1-1 1,0 1-1,0-1 1,0 1-1,0 0 1,-1 0-1,1 0 1,-1-1-1,1 1 1,-1 1-1,0-1 1,-2-3-1,4 5-67,-1 0 0,1 0 0,-1-1 0,1 1 0,-1 0 0,1 0 1,0-1-1,-1 1 0,1 0 0,-1 0 0,1 0 0,-1 0 0,1 0 0,-1 0 0,1 0 0,-1 0 0,1 0 0,-1 0 0,1 0 0,-1 0 0,1 0 0,-1 0 0,1 0 1,-1 1-1,1-1 0,-1 0 0,1 0 0,0 1 0,-1-1 0,1 0 0,-1 0 0,1 1 0,-17 18 228,-10 31-317,25-45 91,-6 9-43,1 1 0,1 1-1,1-1 1,0 1 0,1 0 0,0 0-1,2 0 1,0 0 0,0 1 0,2-1-1,0 1 1,1-1 0,4 26 0,-3-37-184,0 0 1,0 0-1,1 0 1,0 0 0,-1-1-1,2 1 1,-1-1-1,0 0 1,1 0 0,0 0-1,0 0 1,0-1-1,0 1 1,1-1 0,8 5-1,-6-4-323,0-1 0,0 0-1,1 0 1,-1-1 0,0 0-1,1 0 1,-1-1 0,1 1-1,0-2 1,14 1 0,0-9-1578,12-23-1365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6.5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3777,'0'0'7772,"14"8"-7298,43 25 0,-53-31-318,0 0-1,0 1 1,0-1 0,-1 1-1,1 0 1,-1 0-1,0 0 1,3 5-1,0-2 1902,-6-7-2009,0 1 0,0-1 1,1 0-1,-1 0 0,0 0 0,0 0 0,0 0 0,-1 0 1,1 0-1,0 0 0,0 0 0,-1 1 0,1-1 1,0 0-1,-1-1 0,-12-16-52,10 16-35,1-1 0,0 1 0,0-1 0,1 1 0,-1-1 0,0 1 0,1-1 0,0 0 0,0 0 0,0 0 0,0 0 0,0-4 0,2 6-31,1 0 0,-1 1 0,0-1 0,1 1 0,-1-1 1,1 1-1,-1-1 0,1 1 0,0 0 0,-1 0 0,1-1 0,-1 1 0,2 0 0,-2 0 58,71 0-5365,-59 0 2364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7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1816,'0'0'10755,"5"6"-10674,48 66 2276,-53-71-2343,1 0 0,0 0 0,-1 0 1,1 0-1,0-1 0,0 1 1,0 0-1,0-1 0,0 1 1,0 0-1,0-1 0,0 1 0,0-1 1,0 1-1,0-1 0,0 1 1,1-1-1,-1 0 0,0 0 1,0 1-1,0-1 0,1 0 0,-1 0 1,0 0-1,0 0 0,0 0 1,1 0-1,-1-1 0,0 1 1,2-1-1,0 1-7,-1-1 0,0 0 1,0 0-1,0 0 0,0 0 0,0-1 1,0 1-1,-1 0 0,1-1 0,0 1 1,-1-1-1,1 0 0,-1 1 0,2-4 1,26-55-76,-29 59 68,0 1 0,0 0-1,0-1 1,0 1 0,1 0 0,-1-1 0,0 1 0,0 0 0,1-1 0,-1 1 0,0 0 0,1 0 0,-1-1 0,0 1 0,1 0 0,-1 0 0,0-1 0,1 1 0,-1 0 0,1 0 0,5 4 87,0 12 82,-5-14-176,22 78-815,-18-75-5160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7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2921,'0'0'10779,"7"18"-10124,20 61-310,-15-46-225,2 3 405,-2 1 0,9 55-1,-17-70-477,1 8-1813,-5-28 11,-2-2-892,-8 0-1401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7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8362,'0'0'6873,"166"-35"-6873,-137 27-8,-7 3-384,-3 1-448,0 4-664,-3-2-873,-6 2-1496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8.2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10 188 5945,'0'0'8146,"21"-11"-7694,63-38-146,-82 48-286,1-1 0,-1 0 0,0 1 0,0-1 1,0 0-1,0 0 0,0 0 0,0 0 1,2-4-1,-4 5-5,1 0-1,-1 0 1,0 0-1,1 0 1,-1 0 0,0 0-1,0 0 1,0-1 0,0 1-1,0 0 1,0 0 0,-1-1-1,0-5 78,1 3-59,0 0-1,0-1 1,-1 1 0,0 0 0,0 0 0,0-1 0,0 1 0,-1 0 0,-3-7 0,3 9-32,0-1 0,0 1 0,0 0 1,0-1-1,-1 1 0,1 0 0,-1 0 0,0 0 0,0 1 1,0-1-1,0 0 0,0 1 0,0 0 0,-6-2 0,8 2 2,-1 0-1,1 1 0,-1-1 1,0 1-1,1-1 0,-1 1 0,0 0 1,1 0-1,-1-1 0,0 1 1,1 0-1,-1 0 0,0 1 1,0-1-1,1 0 0,-1 0 0,0 1 1,1-1-1,-1 1 0,1-1 1,-1 1-1,1-1 0,-1 1 1,-2 1-1,2 1-23,-1 0 1,1-1 0,0 1-1,0 0 1,0 0-1,1 0 1,-1 0-1,1 1 1,-2 4 0,-2 6 35,1 1 0,1 0 0,-2 24 0,4 47 715,2-49-227,-1-20-262,2 1-1,0-1 1,1 0-1,1 0 0,1 0 1,10 24-1,-15-41-237,1 0 0,-1 1 0,0-1 0,0 0 0,0 0 0,0 0-1,1 0 1,-1 0 0,0 0 0,0 0 0,0 0 0,1 0 0,-1 1 0,0-1 0,0 0-1,0 0 1,1 0 0,-1 0 0,0 0 0,0 0 0,0 0 0,1 0 0,-1 0 0,0 0-1,0 0 1,0-1 0,1 1 0,-1 0 0,0 0 0,0 0 0,0 0 0,1 0-1,-1 0 1,0 0 0,0 0 0,0 0 0,0-1 0,1 1 0,-1 0 0,0 0 0,0 0-1,0 0 1,24-26 21,-17 19-27,0-1 0,0 1 0,11-8 0,-11 10-13,-1 1 0,1 0 0,-1 0 0,1 1 0,0-1-1,1 1 1,-1 1 0,1-1 0,-1 1 0,1 0 0,0 1-1,0-1 1,0 2 0,0-1 0,0 1 0,0-1 0,12 3 0,-15-2 40,0 1 0,-1 1 0,1-1 0,-1 0 0,0 1 0,1 0 0,-1 0 0,0 0 1,7 5-1,5 4 184,13 13 1,-4-4-107,-21-17-120,1 0 0,0 0 1,9 5-1,-12-7-55,-1-1-1,0 1 1,1-1-1,-1 1 0,1-1 1,-1 1-1,0-1 1,1 0-1,-1 0 1,1 0-1,-1 0 1,1 0-1,-1 0 1,1 0-1,-1 0 1,1 0-1,-1-1 1,0 1-1,1 0 0,-1-1 1,3 0-1,1-3-563,-1 0-1,1 1 0,-1-1 0,0-1 1,0 1-1,-1 0 0,1-1 1,-1 0-1,3-7 0,8-23-6226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3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229 0 2529,'0'0'12141,"-5"2"-11981,-35 19 129,0 1 1766,-32 20-509,64-36-1506,0 0-1,1 0 1,0 0-1,0 1 0,1-1 1,-8 12-1,12-15-53,0 1 0,0 0 0,0 0 0,1 0 0,-1 0 0,1 0 0,1 0 0,-1 0 0,1 0 0,-1 0 0,1 0 0,1 1 0,0 4 0,-1-7-24,1 0 0,0-1-1,-1 1 1,1 0 0,0-1 0,0 1-1,0-1 1,0 1 0,0-1 0,1 1-1,-1-1 1,0 0 0,1 0 0,-1 1 0,1-1-1,-1 0 1,1 0 0,3 1 0,3 2-429,0-1 0,16 5 0,-23-7 374,11 2-551,-1-1 1,1 0-1,0 0 1,-1-1 0,1 0-1,16-1 1,-11 0-553,18 0-2434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3.5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33 8618,'0'0'3725,"-8"-5"-3321,-26-17 147,33 22-504,0-1 1,0 0 0,0 1-1,0-1 1,-1 1 0,1-1-1,0 1 1,0 0 0,0-1-1,-1 1 1,1 0 0,0-1-1,0 1 1,-1 0 0,1 0-1,0 0 1,0 0 0,-1 0-1,0 1 1,-3-1 163,3 1-189,-1-1 0,1 0 0,-1 1 0,1-1 0,0 1 0,0 0 0,-1 0 0,1 0 0,0 0 0,0 0 0,0 0 0,0 0 0,0 1 0,0-1 0,1 1 0,-1-1 0,0 1 0,1 0 0,-1-1 0,1 1 0,-2 3 0,1-1-44,-1 1 0,1-1 0,0 1 0,0 0 0,1-1 0,0 1 0,0 0 0,-1 6 0,2-7 22,0 3-5,-1-1 1,1 1-1,1 0 1,-1 0-1,3 6 1,-3-11 3,1 0 0,0 0 0,-1-1 0,1 1 0,0 0 0,0-1 0,0 1 0,1-1 0,-1 1 0,0-1 0,1 0 0,-1 1 0,1-1 0,-1 0 1,1 0-1,0 0 0,-1 0 0,1 0 0,0 0 0,0 0 0,0 0 0,0-1 0,4 2 0,-1-1-11,0 0 1,0-1 0,0 1-1,0-1 1,8 0-1,-10 0 8,-1 0-1,1 0 0,-1-1 1,0 1-1,1-1 0,-1 1 0,0-1 1,1 0-1,-1 0 0,0 0 0,0 0 1,0 0-1,4-3 0,-3 1-147,1-1 0,0 0 0,-1 1 0,0-1 0,0 0 0,0-1 0,-1 1 0,4-8-1,-3 4-360,-1 0 0,0 0-1,0 0 1,0-10 0,-1 8-2185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3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2 0 7602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4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7602,'97'17'1053,"-95"-16"-1001,-1-1-1,1 1 0,0-1 1,0 1-1,0 0 0,0 0 1,2 1-1,-4-1-28,1-1 1,-1 0-1,0 1 0,1-1 1,-1 0-1,0 1 0,1-1 1,-1 1-1,0-1 0,0 0 1,0 1-1,0-1 0,1 1 1,-1 0-1,0-1-13,2 12 630,17 58 1535,-18-69-649,0-3-1008,1-7-787,-2 5 405,2-3-122,-1 0-1,1 1 1,1-1-1,-1 0 1,1 1-1,1 0 1,-1 0-1,8-10 1,-10 16-6,-1-1 0,0 1 0,1-1 0,-1 1 0,1 0 0,-1-1 0,1 1 0,-1-1 0,1 1 0,0 0 1,-1-1-1,1 1 0,-1 0 0,1 0 0,0-1 0,-1 1 0,1 0 0,0 0 0,0 0 0,-1 0 0,1 0 0,0 0 1,-1 0-1,1 0 0,0 0 0,-1 0 0,1 0 0,0 0 0,0 0 0,-1 0 0,1 0 0,0 1 0,-1-1 0,1 0 0,-1 0 1,1 1-1,0-1 0,-1 0 0,1 1 0,-1-1 0,1 1 0,0 0 0,2 2 156,1 0-1,-1 1 1,0-1 0,4 8-1,-5-7-115,-2-4-51,0 0 0,0 0-1,1 0 1,-1 1 0,0-1-1,0 0 1,0 0 0,0 0-1,0 0 1,1 0 0,-1 0-1,0 0 1,0 1 0,0-1-1,1 0 1,-1 0 0,0 0 0,0 0-1,0 0 1,1 0 0,-1 0-1,0 0 1,0 0 0,0 0-1,1 0 1,-1 0 0,0 0-1,0 0 1,0 0 0,1 0-1,-1 0 1,0 0 0,0 0-1,0 0 1,1 0 0,-1-1-1,0 1 1,0 0 0,0 0-1,0 0 1,1 0 0,-1 0-1,6-6-227,-2 1 221,1-2 74,1 0-1,0 1 0,7-7 0,-12 12-62,1 0 0,0-1-1,-1 1 1,1 0 0,0 0-1,-1 0 1,1 0 0,0 0-1,0 1 1,0-1-1,0 0 1,0 1 0,0-1-1,0 1 1,0 0 0,1-1-1,-1 1 1,0 0 0,0 0-1,2 1 1,-2-1 32,-1 0 0,0 1-1,0-1 1,0 1 0,0-1 0,0 1 0,0 0 0,0-1-1,0 1 1,0 0 0,-1 0 0,1 0 0,0-1 0,-1 1-1,1 0 1,0 0 0,0 1 0,9 19 269,-9-19-272,13 36 83,-5-14-1818,0 0-4433,-4-14 64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4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33 293 5777,'0'0'8685,"0"-11"-8503,0 1-145,0-6 20,-1 1 0,-5-24 1,-3 3 376,4 16 566,0-1-1,-2-40 0,7 59-1007,1 0 0,-1 0 0,1 0 1,-1 1-1,1-1 0,0 0 0,0 0 0,0 0 0,0 1 0,0-1 0,1 0 0,-1 1 0,0-1 0,1 1 0,-1-1 0,1 1 0,0 0 0,0-1 1,-1 1-1,1 0 0,3-1 0,5-3-29,0 1 1,21-7 0,-29 10 39,4 0 22,0-1 0,1 1 0,-1 0 0,1 0 0,12 0 0,-19 1-13,0 0 0,0 1 1,1-1-1,-1 0 1,0 0-1,0 1 0,0-1 1,1 0-1,-1 0 0,0 1 1,0-1-1,0 0 1,0 1-1,0-1 0,0 0 1,1 1-1,-1-1 1,0 0-1,0 0 0,0 1 1,0-1-1,0 0 1,-1 1-1,1 0 0,0-1 15,0 5 58,0-2-23,0 1-1,0-1 0,-1 5 1,1-7-59,-1 0 1,1 0-1,0 0 1,-1 0-1,0 0 1,1 0-1,-1 0 1,1 0-1,-1 0 1,0-1 0,0 1-1,0 0 1,1 0-1,-3 1 1,-1 0-128,0 0 0,0 0 1,-1 0-1,1-1 0,0 1 1,-1-1-1,1 0 0,-1 0 1,-5 1-1,-5-1-3554,-23 0 0,29-1 1398,-3 0-2889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23.0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228 10 7058,'-2'-2'328,"0"1"1,-1 0 0,1 0 0,-1 0 0,1 0 0,-1 0 0,1 1 0,-1-1 0,1 1 0,-1-1 0,1 1 0,-1 0 0,0 0 0,1 0 0,-1 1 0,1-1 0,-1 1 0,1-1 0,-1 1 0,-2 1 0,0 0-159,0 1 1,1-1-1,0 1 0,-1 0 0,1 0 1,0 1-1,0-1 0,1 1 0,-6 7 1,2-2-207,1 0 0,0 0 0,1 1 1,0 0-1,0 0 0,1 1 1,0-1-1,-4 20 0,8-25 37,0-1 0,0 0 0,0 0 0,1 0 0,-1 0 0,1 1 0,0-1 1,0 0-1,0 0 0,1 0 0,-1 0 0,1-1 0,0 1 0,0 0 0,1-1 0,-1 1 0,6 5 0,5 4 14,0-1 1,1 0-1,15 10 0,26 24-5,-51-43 95,-1 1 0,0 0 0,0 0 0,0 0 0,0 0 0,0 0 0,-1 1 0,0-1 0,0 1 0,0 0-1,-1 0 1,1-1 0,-1 1 0,0 0 0,-1 0 0,1 0 0,-1 0 0,0 0 0,0 0 0,-1 0 0,1 0 0,-1 0 0,-3 9 0,1-6 51,-1 0-1,0-1 1,0 1-1,-1-1 1,0 0-1,0 0 1,-1 0-1,0-1 1,0 0 0,0 0-1,-1-1 1,0 1-1,-8 3 1,-56 35-1181,16-15-5461,8-8 945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5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0 3881,'0'0'8598,"8"4"-8304,22 12 180,-27-14-242,1 0 0,-1 0 0,0 1 0,0-1 0,0 1 0,0 0 0,0 0 0,-1 0 0,1 0 0,-1 0 0,3 6 0,-1-2-42,-2-3-27,0-1-1,0 1 1,0-1 0,0 1 0,-1 0 0,0 0 0,0 0-1,0 0 1,0 5 0,-9-9 104,-2-1-302,0 0 0,-17-3 0,17 2 19,0 1 0,-18-2 0,19 3 21,-11 0-44,19 0 22,1 0 0,-1 0 0,0 1-1,0-1 1,0 0 0,0 0 0,1 1 0,-1-1 0,0 0 0,0 1 0,0-1 0,1 1 0,-1-1-1,0 1 1,1-1 0,-1 1 0,0 0 0,-1 2-1,0 0 0,1 0-1,0 0 1,0 0 0,0 0 0,0 0 0,0 0-1,1 0 1,-1 0 0,1 0 0,0 0 0,1 4-1,-1-2 15,0-4-14,0 1 0,0-1 1,1 1-1,-1-1 1,0 0-1,1 1 0,0-1 1,-1 0-1,1 0 0,0 1 1,0-1-1,0 0 0,-1 0 1,2 0-1,-1 0 1,0 0-1,0 0 0,0 0 1,0 0-1,1 0 0,-1 0 1,0 0-1,1-1 0,-1 1 1,1-1-1,-1 1 1,3 0-1,1 0-51,-1 0 0,1 0 0,-1 0 0,1-1 1,-1 1-1,1-1 0,0 0 0,8-1 0,-11 0-1,0 1-1,0-1 1,0 1-1,1-1 1,-1 0-1,0 0 1,0 0-1,-1 0 1,1 0-1,0-1 1,0 1-1,-1 0 1,1-1-1,0 1 1,-1-1-1,0 1 0,1-1 1,1-3-1,0-1-726,1 0 0,-1 0 0,-1-1 0,3-6 0,-1-4-3575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5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8482,'0'0'4699,"9"4"-4346,28 17 269,-34-19-410,0 0-1,0 1 0,0-1 1,0 1-1,0 0 0,-1 0 1,1 0-1,-1 0 0,0 0 0,0 0 1,-1 0-1,1 1 0,1 6 1,2 2 238,-3-8-361,-1-3-62,-1 0 1,1 0-1,0 1 1,-1-1-1,0 1 1,1 2-1,-1-4 870,0-7-137,-1 4-747,0 0 1,0 0-1,0 0 1,0 0-1,-1 1 1,1-1-1,-5-5 1,4 5-65,-1-1 0,1 0 1,-2-4-1,2 2-155,1 1 0,0-1-1,0 1 1,0-1 0,1-6 0,0 11 123,0 1 0,0-1 1,0 1-1,0-1 1,1 1-1,-1-1 1,0 1-1,0-1 0,1 1 1,-1-1-1,0 1 1,1-1-1,-1 1 1,0 0-1,1-1 1,-1 1-1,1-1 0,-1 1 1,1 0-1,-1-1 1,1 1-1,-1 0 1,1 0-1,-1-1 0,1 1 1,1 0-1,17-4-1891,-17 4 1630,37-3-5827,-24 3-1113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6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58 5433,'0'0'7190,"11"-3"-6929,33-7 103,-43 10-318,0 0 0,0-1 0,0 1 0,1 0 0,-1-1 0,0 1 1,0-1-1,0 1 0,-1-1 0,1 1 0,0-1 0,0 0 0,0 1 0,1-2 0,-2 2 14,0-1 1,0 1 0,0-1-1,1 1 1,-1-1-1,0 1 1,0-1-1,0 1 1,0-1-1,0 1 1,0-1-1,0 0 1,0 1-1,-1-2 1,1-2 370,0 1-178,0 2-147,0-1-1,0 0 1,0 1-1,0-1 1,-1 1-1,1-1 1,-1-1-1,1 2-89,-1 1-1,1-1 0,0 1 1,-1 0-1,1-1 1,0 1-1,-1 0 1,1-1-1,-1 1 0,1 0 1,-1-1-1,1 1 1,-1 0-1,1-1 1,-1 1-1,1 0 0,-1 0 1,1 0-1,-1 0 1,0-1-1,1 1 0,-1 0 1,1 0-1,-1 0 1,1 0-1,-2 0 1,-1 1-21,1-1 1,0 0-1,0 1 1,0-1-1,-1 1 1,1 0 0,0 0-1,0-1 1,0 1-1,0 0 1,0 1-1,0-1 1,1 0-1,-1 0 1,0 1 0,1-1-1,-1 1 1,1-1-1,-1 1 1,1 0-1,-2 3 1,1-1 35,-1-1 0,1 1 1,0 0-1,1 0 0,-1 1 0,1-1 1,0 0-1,0 0 0,0 6 0,1-7 9,0 0 1,0-1-1,1 1 0,-1 0 0,1 0 0,-1-1 1,3 5-1,-3-6-36,1 0 0,0 1 0,0-1 0,0 0 1,0 0-1,1 0 0,-1 0 0,0 0 0,0 0 0,1 0 1,-1 0-1,1 0 0,-1 0 0,1-1 0,1 2 0,4 0-94,-1 0 0,0-1 0,0 1 1,1-1-1,-1 0 0,0-1 0,1 1 0,12-1 0,-15 0-361,-1-1 1,1 1-1,0-1 1,0 1-1,-1-1 1,1 0-1,-1 0 1,1 0-1,-1-1 1,1 1-1,-1-1 0,0 0 1,0 1-1,0-1 1,0 0-1,3-4 1,4-6-6756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7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5921,'0'0'8034,"6"11"-7723,18 35-139,-21-40-115,0 0 1,0-1-1,1 1 1,8 8-1,-4-5 219,-7-8-151,0 1 0,1-1 0,-1 0 0,1 1 0,-1-1 0,1 0 0,0 0 0,3 2 0,-4-3-71,0 0 0,-1 1 0,1-1-1,0 0 1,0 0 0,0 0 0,0 1-1,0-1 1,0 0 0,0 0 0,0 0 0,0 0-1,0 0 1,0 0 0,0-1 0,0 1 0,0 0-1,-1 0 1,1-1 0,0 1 0,0 0-1,0-1 1,1 0 0,6-5 183,0 0-1,0-1 1,-1 0-1,11-13 1,-8 8-144,-2 5-200,-2-1-1,1 0 1,-1-1 0,0 1-1,-1-1 1,6-15-1,-10 21-644,0 0 0,-1 0 0,0 0 0,0-5 0,0 6-338,0-1-3247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7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9570,'0'0'5347,"9"9"-4389,26 28-93,-14-15 130,-17-18-802,0 1-1,0-1 0,0 0 0,1 0 0,0 0 0,0 0 0,9 4 0,-13-7-203,1 0 0,0 0 0,0-1 0,0 1 0,0-1 0,2 1 0,-3-1-28,0 0 0,-1 0 0,1 1-1,0-1 1,-1 0 0,1 0 0,0 0-1,0-1 1,-1 1 0,1 0 0,0 0-1,-1 0 1,1 0 0,0-1 0,-1 1-1,1 0 1,0 0 0,-1-1 0,1 1-1,0 0 1,0-1 0,2-3-331,0 0 0,4-6 0,4-5-951,13-14-5579,-15 17 692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7.7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8346,'0'0'7305,"22"61"-6801,-20-48-191,0 1-217,0-4-96,-2 0-96,2-5-521,-2-4-1047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8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9338,'0'0'4929,"0"2"-11154,0 2 391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8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 8514,'110'-31'2396,"-107"30"-2283,-1 1-1,1-1 1,-1 1-1,1-1 0,0 1 1,2 0-1,-5 0-90,0 0 0,0 0 0,1 0 0,-1 0 0,0 0 0,0 0 0,1 1 0,-1-1 0,0 0 0,0 0 0,0 0 0,1 0 0,-1 0 0,0 0 0,0 0 0,0 1 0,1-1 0,-1 0 0,0 0 0,0 0-1,0 0 1,0 1 0,0-1 0,0 0 0,0 0 0,1 1 0,-1-1-20,13 26 984,-1 1-1,-2 0 1,-1 1 0,-1 0 0,4 36 0,-6-15-2092,-5-46 921,0-2-1243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9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94 8490,'0'0'5170,"20"1"-4368,61 1-75,-20-2 648,-56 0-1210,0 0 1,0-1 0,-1 0 0,1 0 0,0 0 0,-1 0 0,1-1 0,-1 1 0,1-1 0,-1 0 0,0 0-1,7-5 1,-8 5-140,-1 0-1,1 0 0,-1 0 0,0 0 0,0-1 0,1 1 0,-2-1 0,1 1 0,0-1 0,-1 1 1,1-1-1,-1 0 0,0 0 0,0 0 0,0 0 0,-1 1 0,1-1 0,0-5 0,-1 7-25,0-1-1,0 1 1,0-1 0,0 1-1,-1-1 1,1 1-1,0 0 1,-1-1-1,0-2 1,0 3 1,0 1 0,1-1 1,-1 1-1,0-1 1,0 1-1,1-1 0,-1 1 1,0 0-1,0-1 0,0 1 1,0 0-1,1 0 0,-1-1 1,0 1-1,0 0 1,0 0-1,0 0 0,0 0 1,0 0-1,0 0 0,-1 0 1,1 0-21,-1 0 0,0 1 0,0-1 0,1 0 0,-1 0 0,0 1 0,1-1 0,-1 1 0,0-1 0,1 1-1,-1-1 1,1 1 0,-1 0 0,-2 1 0,1 1-18,0 0 1,0-1-1,1 1 0,-1 0 0,-2 5 0,-2 3 64,0 0 0,2 1-1,-1-1 1,1 1 0,1 1 0,-4 21 0,4-4 536,-1 52 0,5-82-461,1-1-643,0 0 445,0 0 1,1 0 0,-1-1 0,0 1 0,0 0 0,1 0 0,-1 1 0,1-1 0,-1 0 0,1 0 0,-1 0 0,1 1 0,2-1 0,0 0 117,0 0 0,-1 0 1,1 0-1,0 1 0,6-1 0,-9 1 1516,-1-8-1742,0 6 190,0 0 1,1 0-1,-1 0 1,1 0-1,-1 0 0,1 1 1,0-1-1,0 0 1,0 0-1,0 1 1,0-1-1,0 0 0,1 1 1,-1-1-1,0 1 1,1-1-1,3-1 1,-3 1 7,0 1 0,1-1 1,-1 1-1,1 0 1,-1 0-1,1 0 0,-1 0 1,1 0-1,0 0 1,0 0-1,0 1 0,-1 0 1,6-1-1,-4 1 44,0 0-1,-1 0 1,1 1 0,0 0-1,-1-1 1,1 1 0,0 0-1,-1 0 1,1 1 0,-1-1-1,0 0 1,1 1 0,-1 0-1,0 0 1,0 0 0,3 3-1,17 13 519,-15-11-265,1 0 0,0 0-1,1-1 1,10 6 0,-19-12-311,1 1 1,-1 0-1,1 0 1,0-1-1,0 1 1,0-1-1,-1 1 1,1-1-1,0 0 0,0 0 1,0 1-1,0-1 1,0 0-1,0 0 1,0-1-1,0 1 1,-1 0-1,1 0 1,0-1-1,0 1 0,0-1 1,-1 0-1,1 1 1,0-1-1,-1 0 1,1 0-1,0 0 1,-1 0-1,1 0 0,2-2 1,1-3-297,0 1 0,-1-1 1,0 0-1,0 0 0,5-11 1,-8 16 246,16-33-3085,-6 0-3927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1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0 2985,'0'0'10232,"-1"0"-9991,0 0-61,0 0 0,-1 0 1,1 0-1,0 0 0,0 0 1,0 1-1,-1-1 1,1 0-1,0 0 0,0 1 1,-2 0-1,-3 2 87,1 1-1,-1-1 1,1 1 0,0 0-1,0 0 1,1 1 0,-1-1 0,1 1-1,1-1 1,-1 1 0,1 0-1,-4 7 1,3-2-198,1-1 0,0 1 0,1-1 0,0 1 0,0 0 0,2 11 0,-1-9-51,1 12 6,1-21-42,-1 0 0,1 1 0,-1-1 0,4 6 0,0-1-398,0-1 0,7 8 0,-9-11-1203,2-1 0,-1 0 0,5 5 0,-6-7-1807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31.27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19 4185,'0'5'6402,"13"14"-4834,8 15-1466,6 81 2884,-19-75-2802,1-1 0,21 52 0,-25-76-257,7 6 766,-2-47 258,12-69-605,47-161-1061,-57 235-289,-12 21 886,0 1 1,0-1-1,0 0 1,0 0-1,0 0 1,0 1-1,0-1 1,1 0-1,-1 0 1,0 0-1,0 1 0,0-1 1,0 0-1,0 0 1,1 0-1,-1 0 1,0 1-1,0-1 1,0 0-1,1 0 1,-1 0-1,0 0 1,0 0-1,1 0 0,-1 0 1,0 0-1,0 0 1,0 0-1,1 0 1,-1 0-1,0 0 1,0 0-1,1 0 1,-1 0-1,0 0 1,0 0-1,1 0 0,-1 0 1,0 0-1,0 0 1,0 0-1,1 0 1,-1 0-1,0-1 1,0 1-1,0 0 1,1 0-1,-1 0 1,0 0-1,0 0 0,0-1 1,0 1-1,0 0 1,1 0-1,-1 0 1,0-1-1,0 1 1,0 0-1,0-1 1,1 26-4831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1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 7522,'0'0'4301,"6"0"-3969,30-1 869,-35 1-1059,0 0 0,1 0 0,-1 1 0,0-1 0,0 0-1,0 0 1,0 1 0,0-1 0,0 0 0,1 1 0,-1-1 0,0 1 0,-1-1-1,1 1 1,0-1 0,1 2 0,1 0 99,0 1 0,4 5 1,-5-7-225,-1 0 37,0 1 1,-1-1-1,1 0 1,0 0-1,-1 0 0,1 0 1,-1 1-1,1-1 1,-1 0-1,0 3 1,-2-4 178,-60-1-409,61 1 170,0 0 0,0 0 0,0 0 0,0 0 0,0 0 0,0 0 0,0 1 0,1-1 0,-1 0 1,0 1-1,0-1 0,0 0 0,0 1 0,1-1 0,-1 1 0,0-1 0,0 1 0,1-1 0,-1 1 0,1-1 0,-1 1 0,1 0 0,-1-1 0,1 1 0,-1 0 0,1-1 0,0 1 1,-1 0-1,1 0 0,-1 2-2,0 1 0,0-1 0,1 0 0,-1 7 1,1-10 4,0 1 1,1-1-1,-1 0 1,0 0-1,0 0 1,0 1-1,1-1 1,-1 0-1,0 0 1,0 1-1,1-1 1,-1 0-1,0 0 1,0 0-1,1 0 1,-1 0-1,0 1 1,1-1 0,-1 0-1,0 0 1,1 0-1,-1 0 1,0 0-1,1 0 1,0 0-1,9 1-354,-5 0-355,0-1 0,0 0 0,7-1 0,-10 1 155,0-1 0,0 1 0,0-1-1,-1 1 1,1-1 0,0 1 0,0-1 0,-1 0 0,1 0-1,-1 0 1,4-1 0,1-4-5219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2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3 8346,'0'0'6856,"-1"0"-6544,-1-1-152,0 1 1,-1-1-1,1 1 1,0-1-1,-2 1 0,3 0-84,-1 0-1,1 0 0,0 0 0,0 0 1,0 0-1,0 1 0,0-1 0,0 0 1,0 0-1,0 1 0,0-1 0,0 0 1,0 1-1,-1 0 0,0 0-51,0 1-1,0-1 1,0 1 0,0-1-1,0 1 1,0 0-1,1-1 1,0 1 0,-1 0-1,1 0 1,0 0 0,0 0-1,0 0 1,0 0-1,1 0 1,-1 0 0,1 0-1,-1 0 1,1 0 0,0 3-1,0-4-44,0 0-1,0-1 1,0 1 0,0 0-1,1 0 1,-1 0 0,0-1-1,0 1 1,1 0 0,-1 0-1,0-1 1,1 1-1,0 1 1,0-2-32,0 1 0,-1-1 0,1 1 0,0-1-1,0 1 1,0-1 0,0 0 0,0 1 0,0-1 0,-1 0 0,1 1-1,0-1 1,0 0 0,2 0 0,1 1-351,0-1 1,0 1-1,0-1 1,5 0-1,-7 0 7,0 0-1,0-1 0,-1 1 1,1 0-1,0-1 0,0 1 1,-1-1-1,1 1 0,0-1 1,-1 1-1,3-2 1,4-3-3386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2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6433,'0'0'8906,"4"40"-8474,-4-26-56,1-2-111,-1 0-121,0-1-88,0-2-56,0-2-120,2-1-417,-2-1-703,0-3-1104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3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 10114,'0'0'4897,"49"-2"-4753,-33-1-40,-2 1-32,2 1-72,-3 0-104,0 0-304,-1 1-584,-1 0-608,-2 0-665,-1 3-928,-4 0-3576</inkml:trace>
  <inkml:trace contextRef="#ctx0" brushRef="#br0" timeOffset="1">167 63 8330,'0'0'5065,"1"31"-5057,-1-27 40,0 1-48,0-1-184,0-3-656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3.5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30 2961,'-16'-30'8673,"19"30"-11617,1 0 1183,-2 0-1175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3.9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5697,'0'0'6312,"6"5"-5948,28 21 722,-31-23-414,-2-3-545,-1 1 1,0-1-1,1 1 0,-1-1 1,1 1-1,-1-1 0,1 0 1,-1 1-1,1-1 0,-1 0 1,1 1-1,0-1 0,-1 0 0,2 1 1,-2-1-14,0-1-58,0 0 0,0 1 0,-1-1 0,2 1 0,-1-1 0,0 1 0,0-1 0,0 1 0,0-1 0,1 0 0,-1-1 38,7-25 178,-7 27-351,0 0 0,0-1 0,0 1-1,0 0 1,0-1 0,0 1 0,0 0 0,1-1 0,-1 1 0,0 0-1,0-1 1,1 1 0,-1-1 0,1 1-434,-1 0 1,0 0-1,1 0 0,-1 0 1,0 0-1,1-1 0,-1 1 1,0 0-1,1 0 0,-1 0 1,1 0-1,-1 0 0,0 0 1,1 0-1,1 0-4809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4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6265,'0'0'5848,"6"2"-5349,37 7 1173,-43-9-1591,0 0-1,1 0 1,-1 1-1,0-1 1,1 0-1,-1 0 0,0 1 1,1-1-1,-1 0 1,0 0-1,1 1 1,-1-1-1,0 0 0,0 1 1,1-1-1,-1 0 1,0 1-1,0-1 1,0 1-75,0-1 0,0 0 0,1 0 0,-1 0 0,0 1 0,0-1 0,0 0 0,0 0 0,0 1 0,0-1 0,0 0 0,0 0 0,0 1 0,0-1 0,0 0 0,0 0 0,-1 1 0,1-1 0,0 0 0,0 0 0,0 0 0,0 1 0,0-1 0,-1 0 0,1 0 0,0 0 0,0 1 0,0-1 0,-1 0 0,-11 5 233,6-3-196,-8 4-1,12-5-43,0 0 0,0 0 0,1 0 0,-1 0 0,0 0 0,1 0 0,0 1 0,-3 1-1,4-2 20,-1 0-1,0 0 0,1 0 0,-1 1 1,1-1-1,-1 0 0,1 0 0,0 0 1,-1 0-1,1 0 0,0 1 0,0 1 1,0-3-26,0 0 0,1 0 0,-1 0 0,0 1 0,0-1 1,0 0-1,0 0 0,0 0 0,0 0 0,0 0 1,1 0-1,-1 0 0,0 1 0,0-1 0,0 0 1,0 0-1,1 0 0,-1 0 0,0 0 0,0 0 1,0 0-1,1 0 0,-1 0 0,0 0 0,0 0 1,0 0-1,0 0 0,1 0 0,-1 0 0,0 0 0,9 0-490,-6 0 69,-2 0 293,0 0-1,0 0 1,0 0 0,0-1 0,-1 1-1,1 0 1,0 0 0,0 0 0,0-1-1,-1 1 1,1 0 0,0-1 0,-1 1-1,2-1 1,8-8-2747,-9 8 2319,6-6-3538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4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-1 0 5233,'0'0'10612,"1"6"-10012,7 20-31,-6-19-346,-1 0 0,0-1 1,-1 1-1,0 7 0,-1 0-81,1-3-291,0 6-613,0-6-7222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5.1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8650,'0'0'7305,"69"0"-7089,-51 0-104,-1 0-112,-3 0-8,-2 0-152,-2 0-168,-1 0-280,1 0-784,-2 0-1121,-1 1-783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38 4441,'0'0'11178,"11"24"-10682,-8-18-240,-2-1-127,1 0-81,-1-1-48,0 0-393,-1 0-655,0 0-1032,0 0-2153,0-2-3297</inkml:trace>
  <inkml:trace contextRef="#ctx0" brushRef="#br0" timeOffset="1">1 0 1592,'0'0'9114,"9"2"-18908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31.7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6353,'12'1'594,"0"0"0,-1 1 0,1 0 0,0 1-1,-1 0 1,0 1 0,0 1 0,0-1 0,15 10-1,-2 0 321,-2 2 0,42 35 0,-63-51-782,-7 0-4,1 0 0,-1 0 0,1 1 0,-1-1 0,1 1 0,-1 0 0,1 1 0,0-1 0,-1 1 0,1 0 0,0 0 0,-7 5 1,2-3-34,1 1-97,0 0 1,0 1-1,1 0 0,0 0 1,0 1-1,0-1 0,1 2 1,0-1-1,0 1 0,-5 9 1,7-11 5,0 1 1,1-1 0,1 1 0,-1 0-1,1 0 1,0 0 0,0 1 0,1-1-1,0 1 1,0-1 0,1 1-1,0 0 1,0 13 0,1-20-20,0 0-1,0 0 1,0 0 0,0-1 0,0 1-1,0 0 1,0 0 0,0 0 0,0 0-1,1-1 1,-1 1 0,0 0 0,1 0-1,-1 0 1,0-1 0,1 1 0,-1 0-1,1 0 1,-1-1 0,1 1 0,-1 0-1,1-1 1,0 1 0,-1-1 0,1 1-1,0-1 1,-1 1 0,1-1 0,0 1-1,0-1 1,-1 0 0,1 1 0,0-1-1,0 0 1,0 0 0,0 0 0,-1 1-1,1-1 1,0 0 0,0 0 0,0 0-1,0 0 1,-1-1 0,1 1 0,0 0-1,0 0 1,0 0 0,0-1 0,-1 1-1,1 0 1,0-1 0,0 1 0,-1-1-1,1 1 1,0-1 0,-1 1 0,1-1-1,0 1 1,-1-1 0,2-1 0,5-3-488,-1-1 0,1 0 0,-1-1 0,8-9 0,-5 3-183,33-52-3567,11-41-1711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6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29 8602,'0'0'4922,"-2"-4"-4848,-7-14 42,9 18-94,0-1 1,-1 1 0,1-1-1,0 1 1,-1-1-1,1 1 1,0 0 0,-1-1-1,1 1 1,-1-1 0,1 1-1,-1 0 1,1-1 0,-2 1-1,2 0 18,-1-1 0,1 1 0,-1 0-1,1 0 1,-1 0 0,1 0 0,-1 0 0,1 0-1,-1 0 1,1 0 0,-1 0 0,-2 1 117,2-1-159,0 0-1,1 0 0,-1 0 1,0 0-1,1 1 0,-1-1 0,0 0 1,1 1-1,-1-1 0,1 0 0,-1 1 1,0-1-1,1 0 0,-1 1 0,1-1 1,-1 1-1,1-1 0,-1 2 0,-7 9-364,7-10 341,0 2-48,-1 0-1,1 0 0,0 1 1,0-1-1,0 0 1,1 0-1,-1 1 1,1 2-1,6-6-102,-4 0 175,0-1 1,0 1-1,0-1 1,0 0-1,0 0 0,0 0 1,0 0-1,-1 0 1,3-1-1,4-3-2,-6 4-3,5-3-47,11-3 1,-16 6 24,1 0 0,-1 0 0,1 1 0,-1-1 0,1 1 0,0-1 0,0 1 0,3 0 0,-5 0 29,-1 0 0,0 0-1,1 0 1,-1 0 0,1 0 0,-1 0-1,1 0 1,-1 0 0,0 1-1,1-1 1,-1 0 0,0 0 0,1 0-1,-1 1 1,0-1 0,1 0 0,-1 0-1,0 1 1,1-1 0,-1 0 0,0 0-1,0 1 1,0-1 0,1 0-1,-1 1 1,0-1 0,0 0 0,0 1-1,0-1 1,0 0 0,0 1 0,0-1-1,1 3 123,-1 0 1,0 0-1,0 2 0,-1-1 113,1 4 262,0-8-331,0-1 35,1 0-195,-1 1 0,0-1 0,0 0 0,1 1-1,-1-1 1,0 1 0,1-1 0,-1 0 0,1 1 0,-1-1 0,1 1 0,-1-1-1,1 1 1,-1 0 0,1-1 0,0 1 0,-1-1 0,1 1 0,0 0 0,0-1-1,-1 1 1,2-1 0,0 1 50,1-1-1,-1 0 1,1 0-1,-1 1 1,0 0 0,5-1-1,-5 1 152,0 0-1,-1 0 0,1 0 1,-1 0-1,1 0 0,2 1 1,-3-1-122,0 0-1,-1 0 1,1 1 0,0-1 0,0 0 0,-1 1-1,1-1 1,-1 0 0,1 1 0,0-1 0,-1 1-1,1-1 1,-1 1 0,1 0 0,3 3 31,-1-1-692,0 1 0,0 0 1,2 5-1,-3-4-3262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7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33 5089,'0'0'12049,"8"3"-11651,28 10 22,-30-11-183,-1 0-1,10 6 1,-13-7-126,-1 0-1,0 0 1,0 0-1,1 0 1,-1 0-1,0 0 1,-1 0-1,1 0 1,0 0-1,0 0 1,0 3-1,0-3 80,-1 1-1,1 0 0,-1 0 1,0 0-1,0 3 1,0-1 63,0-4-221,0 1 0,0 0 0,-1-1 0,1 1 1,0 0-1,0-1 0,-1 1 0,1 0 0,-1-1 0,1 1 0,-1 0 1,1-1-1,-1 1 0,1-1 0,-1 1 0,0-1 0,1 1 0,-1-1 0,0 1 1,0-1-1,1 0 0,-1 1 0,0-1 0,0 0 0,0 1 0,0-1 1,-1 0-1,-2 1 15,0 0 0,0 0 1,0-1-1,0 1 1,-5-1-1,5 0-24,-1 0-1,1 0 1,-1 0-1,0-1 1,1 0-1,-7-1 1,8 1-22,0 0-1,1 0 1,-1 0 0,1 0 0,-1 0 0,1 0 0,-1-1 0,1 1 0,0-1-1,0 1 1,-2-3 0,3 4-5,0-1 0,1 1 0,-1-1 1,1 0-1,0 1 0,-1-1 0,1 1 0,-1-1 0,1 1 0,0-1 0,0 0 0,0 1 0,-1-1 1,1 1-1,0-1 0,0 0 0,0 1 0,0-1 0,0 0 0,0 1 0,0-1 0,1 0 0,-1 1 0,0-1 1,0 1-1,1-1 0,-1 1 0,0-1 0,1 0 0,-1 1 0,1-1 0,-1 1 0,1-1 0,0 0 1,3-1-20,-1 0 0,0 0 0,1 0 0,-1 0 0,7-1 0,-7 1 42,82-36-8,-59 25-443,-25 13 50,0-1-1,1 1 1,-1-1-1,0 1 1,1-1-1,2 1 1,4-1-6394,-6 1 812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7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0 10282,'0'0'5429,"10"6"-3950,-10-6-1479,42 27 1151,-38-25-954,-1 1 0,1 0 0,-1 0 0,0 0 0,0 0 0,0 0 0,-1 0 0,1 0 0,2 6 0,-4-7-109,2 3 263,-1 1 0,0 0 0,-1-1 0,1 1-1,-1 0 1,-1 0 0,0 0 0,0 6 0,-1-7-166,1 0 0,-2 1 0,1-1-1,-1 0 1,0 0 0,0 0 0,-1 0 0,-5 8 0,-5 3-186,-16 16-1,22-24-43,-3 2-651,-1 0-1,-13 10 1,-11 4-3852,9-9-1673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48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1 459 7698,'0'0'4137,"0"-10"-1428,0 4-2585,-1-14 21,2 0 0,1 0-1,5-24 1,6-27 323,3-9-109,30-42 273,-45 120-616,4-6 166,-5 7 61,1-1 0,0 1 1,0 0-1,-1-1 0,1 1 0,-1 0 0,1-1 0,-1 1 0,0-2 0,1 0-238,-1 0-1,1 0 1,-1 0 0,1 1 0,0-1-1,0 0 1,1 1 0,-1-1 0,3-3 0,0 0-8,-3 2-2351,-2 10-2299,1-2-1207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49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86 5705,'0'0'9850,"9"-6"-9642,-1-2-131,0 1 0,1 0 0,0 1-1,0 0 1,1 0 0,18-8-1,6-4 178,-15 11-196,-16 6-57,-2 1 731,-1 3-136,1 8-441,0-1 0,1 0-1,1 1 1,7 17 0,4 15 107,-12-35-239,0 1 1,1-1-1,0 1 0,0-1 0,1 0 0,0 0 0,1 0 0,7 9 0,-10-15-890,0 2-4652,-2 0 466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0.34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545 0 12123,'0'0'2283,"-34"18"-2190,-107 58-76,134-73-4,1 0 0,-1 1 0,1 0 0,-1 0 0,1 1 1,0 0-1,1 0 0,-1 0 0,-6 10 0,-3 2 145,-17 16 368,-14 13 608,-46 60 0,78-89-980,2 2-1,0 0 0,1 0 0,1 1 0,1 0 0,1 1 0,-8 28 0,7 2 36,1 1 1,3 0-1,2 90 1,3-133-172,1 3-7,0-1 0,0 0 0,1 1 0,0-1 0,1 0 0,0 0 0,1 0 0,0-1 0,1 1 0,0-1 0,1 0 0,0-1 0,0 1 0,1-1 0,0 0 0,1-1 0,9 9 0,-5-7-51,0 0 1,0-1 0,1 0-1,1-1 1,-1-1 0,2 0 0,-1-1-1,0 0 1,1-1 0,0-1-1,0 0 1,18 2 0,23-2-877,72-4 0,-121 0 821,11-2-452,-1 0 0,1-1 0,-1-1 0,0-1 0,0 0 0,0-1 0,0-1 0,-1 0-1,-1-2 1,27-17 0,11-11-3513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0.7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361 75 5857,'0'0'7801,"-15"-12"-7697,-52-37 177,64 47-227,0 1 0,0-1-1,0 1 1,0-1 0,0 1 0,0 0-1,-1 0 1,1 0 0,0 0 0,-1 1-1,1-1 1,0 1 0,-1 0 0,1 0-1,-7 1 1,-4 0 188,6-1-165,0 1 1,0 0-1,0 0 1,1 0-1,-1 1 1,0 0-1,1 0 1,-1 1-1,1 0 1,0 1 0,0-1-1,0 1 1,1 1-1,-1-1 1,1 1-1,0 0 1,0 1-1,-8 9 1,7-5-88,0 0 0,0 0 0,1 1 0,1 0 0,0 0 0,0 0 0,1 1 0,0-1 0,1 1 0,0 0 0,-1 18 0,2-18 9,1 1 0,1 0-1,0 0 1,0 0 0,4 22-1,-3-30 12,1-1-1,-1 1 0,1-1 1,0 0-1,0 1 0,1-1 1,-1 0-1,1 0 0,0-1 1,0 1-1,0 0 0,0-1 1,1 0-1,0 0 0,-1 0 1,1 0-1,0-1 0,6 4 1,2-1-4,-1-1 1,1 0-1,0-1 1,0 0-1,1-1 1,-1 0-1,0-1 1,1-1-1,-1 1 1,24-4 0,-31 2-10,0 0 1,0 1-1,0-2 1,0 1-1,-1-1 1,1 0-1,0 0 1,-1 0-1,1 0 1,-1-1-1,0 0 1,1 0-1,3-3 0,-2-1-30,0 1 0,0-1 0,0 0 0,-1 0 0,0-1 0,8-16 0,-6 8-216,-1-1 0,0 0-1,-1-1 1,-1 1 0,0-1 0,1-35-1,-5 49 167,2-31-2083,-5-39 0,-4 34-1858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1.1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0 0 7098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1.5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79 7098,'164'-65'1446,"-126"51"-621,-37 15-756,0-1 0,0 0 0,1 0 0,-1 1 0,0-1 0,0 1 0,0-1 1,1 1-1,-1 0 0,0-1 0,0 1 0,0 0 0,0 0 0,0-1 0,0 1 1,0 0-1,-1 0 0,2 2 0,15 25 835,-10-15-513,4 7 133,0 0-1,-2 1 1,-1 0 0,11 45-1,9 92 722,-17-89-700,-10-280-877,-1 204 291,0 0-1,0 0 1,1 1 0,0-1 0,0 0-1,1 0 1,0 0 0,0 1 0,1-1-1,-1 1 1,7-10 0,-8 15 33,0 0 0,1 0 0,-1 0 0,1 0 0,-1 1 0,1-1 0,0 0 0,-1 1 0,1-1 0,0 1 0,-1 0 0,1 0 0,0-1 1,-1 1-1,1 0 0,0 0 0,0 1 0,-1-1 0,4 1 0,-1-1 38,0 1 1,-1 0-1,1 0 1,-1 0 0,1 1-1,-1-1 1,6 4-1,16 24 191,-23-25-205,0-1 0,1 0 1,-1 1-1,1-1 0,0 0 0,0 0 0,0 0 0,0-1 1,1 1-1,-1-1 0,7 3 0,-9-4-18,0-1 0,0 0 0,0 0 0,0 0 0,0 0-1,0 0 1,0 0 0,0 0 0,0-1 0,0 1 0,0 0 0,0 0 0,0-1 0,0 1-1,0-1 1,0 1 0,0-1 0,0 1 0,0-1 0,0 0 0,0 1 0,-1-1 0,1 0-1,1-2 1,18-25 99,-13 17-33,-2 3-56,0 2-1,0-1 1,1 0 0,0 1-1,0 0 1,0 0 0,1 1-1,0 0 1,0 0 0,0 1-1,1 0 1,0 0 0,-1 0-1,1 1 1,0 0 0,1 1-1,-1 0 1,0 0 0,14-1-1,-16 3 36,0-1 0,0 1 0,0 0 0,-1 1 0,1 0 0,0-1 0,0 2 0,-1-1 0,1 1 0,-1 0 0,1 0 0,-1 0 0,1 1 0,-1 0 0,0 0 0,-1 0 0,1 0-1,0 1 1,7 8 0,-4-2 59,0 0-1,0 1 0,-1 0 0,0 0 0,-1 1 0,0 0 1,-1 0-1,0 1 0,4 18 0,5 44-1545,-6 0-5705,-7-69 6162,0 15-7527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1.87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256 869 4625,'0'0'10265,"-5"-29"-9500,3 11-634,-2-10 45,-1 0 0,-2 1-1,0 0 1,-2 0 0,-18-39 0,-29-39 480,22 43-342,-27-69 0,53 111-280,1 0-1,1 0 1,1-1 0,0 0 0,2 0 0,1 0 0,0-41 0,2 59-37,1 0 1,-1 0-1,1 0 0,0-1 1,0 1-1,0 0 0,0 0 1,1 1-1,-1-1 0,1 0 1,-1 0-1,1 1 0,0-1 1,4-3-1,-1 1-4,1 0-1,-1 1 1,1 0-1,0 0 1,0 1-1,9-5 0,3 1 1,0 1 0,0 0 0,1 2 0,21-4 0,-15 6 31,0 0 1,36 3-1,-58-1-9,-1 0-1,0 1 1,0-1 0,0 1-1,0 0 1,1-1-1,-1 1 1,0 0 0,0 0-1,-1 0 1,1 1-1,0-1 1,0 0 0,0 1-1,-1-1 1,1 1-1,-1-1 1,1 1 0,-1 0-1,0 0 1,0 0-1,0 0 1,0 0 0,0 0-1,0 0 1,0 0-1,0 0 1,-1 0 0,1 2-1,1 8 63,0 1 0,-1-1 0,0 0 1,-1 13-1,0-16-34,0 2-18,-1-1 0,-1 1 0,0 0 0,0-1-1,-1 1 1,-1-1 0,1 0 0,-2 0 0,1 0 0,-1-1 0,-1 1-1,0-1 1,0-1 0,-1 1 0,0-1 0,0 0 0,-1 0 0,-9 7-1,5-6-247,1-1-1,-1 0 1,-1 0-1,0-1 1,-22 8-1,23-10-455,0-1 0,-1-1 0,0 0 0,0-1 0,0 0 0,-17 0 0,-1-2-3206,10 0-1183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32.1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 0 8162,'0'2'4552,"4"10"-3094,5 57-384,-2 2-1,-3-1 1,-7 96 0,-16-22-524,9-75-1406,-3 92 0,18-141-1009,-5-19 1699,0-1 0,-1 0 0,1 1 0,0-1 0,0 0 0,0 1 0,0-1 0,0 0 1,0 1-1,0-1 0,0 0 0,1 1 0,-1-1 0,0 0 0,0 1 0,0-1 0,0 0 0,0 1 0,0-1 1,1 0-1,-1 0 0,0 1 0,0-1 0,0 0 0,1 1 0,-1-1 0,0 0 0,0 0 0,1 0 1,-1 1-1,0-1 0,1 0 0,-1 0 0,0 0 0,1 0 0,-1 0 0,0 0 0,1 1 0,-1-1 1,0 0-1,1 0 0,0 0 0,7-21-4995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2.3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17 6689,'0'0'6999,"16"25"-6372,51 80 61,-61-95-542,-1 0 1,0 0-1,0 0 0,-1 1 0,-1 0 0,1 0 0,1 15 1,6 18 318,-11-43-452,1 1-1,-1-1 0,1 0 1,0 0-1,-1 1 0,1-1 1,0 0-1,0 0 0,-1 0 1,1 0-1,0 0 0,0 0 1,0 0-1,0 0 1,0-1-1,1 1 0,-1 0 1,0-1-1,0 1 0,0 0 1,1-1-1,-1 0 0,0 1 1,2-1-1,-2 0-14,0 0 0,0 0 0,1 0 0,-1 0 0,0 0 0,0-1 0,0 1 0,0-1 0,0 1 0,0-1 1,0 1-1,0-1 0,0 1 0,0-1 0,0 0 0,0 1 0,-1-1 0,1 0 0,0 0 0,0 0 0,-1 0 0,1 0 0,0 0 0,-1 0 0,1 0 0,-1 0 0,1 0 0,0-2 0,15-52-25,-1-1 0,13-113 0,-28 169 57,0-1 0,0 1 0,0-1 0,0 1 0,0-1 0,0 1 0,0-1 1,0 1-1,0 0 0,0-1 0,0 1 0,1-1 0,-1 1 0,0-1 0,0 1 0,0-1 0,1 1 0,-1 0 0,0-1 0,1 1 0,-1-1 1,0 1-1,1 0 0,-1-1 0,0 1 0,1 0 0,0-1 0,6 11 316,8 31-241,-13-35-48,24 96 229,-18-67-327,1 1 1,18 42 0,-27-76-71,1 0 0,0 0 1,-1-1-1,1 1 0,0 0 1,0-1-1,0 1 0,1-1 0,-1 1 1,0-1-1,0 1 0,1-1 1,-1 0-1,1 0 0,-1 0 0,1 0 1,0 0-1,-1 0 0,1 0 0,0 0 1,0-1-1,0 1 0,2 0 1,-2-1-148,0-1 0,0 1 0,0 0 0,-1-1 1,1 1-1,0-1 0,0 1 0,0-1 0,0 0 0,-1 0 1,1 0-1,0 0 0,-1 0 0,1 0 0,-1-1 0,1 1 1,-1 0-1,0-1 0,0 1 0,1-1 0,-1 1 1,1-4-1,18-34-3782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2.7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10778,'0'0'5097,"70"173"-3664,-42-88-713,4 10-376,-4 3-88,-4-1-88,-1 1-72,-5-7-88,-8-12 48,4-7-56,-5-18-336,-4-13-464,4-13-649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3.0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0 227 12587,'0'0'6057,"238"-57"-5433,-145 35-368,-5-6-176,-4 3 0,-9 3-80,-10-4-504,-5 8-616,15 2-793,-24 6-3128,-5 7-4049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3.4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219 324 12139,'0'0'5097,"47"186"-5097,-38-148-8,1-3-488,-1-13-681,-9-13-1103,0-6-905</inkml:trace>
  <inkml:trace contextRef="#ctx0" brushRef="#br0" timeOffset="1">1 0 11042,'0'0'3249,"121"41"-15876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3.7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3241,'0'0'10705,"15"26"-10161,45 88 24,-55-106-450,-1 1 0,0-1 0,-1 1 1,0 0-1,0 0 0,-1 0 0,0 1 0,-1-1 0,1 0 0,-2 11 1,2 13 313,1-15-230,-4-43-396,0-3 57,0-17-62,-1 15 2,3-31 0,0 54 176,-1 1 0,1-1 0,0 0 0,1 1 0,0 0 0,0-1 0,0 1 0,1 0 0,0 0 0,5-8 0,-6 12 48,0-1 1,0 1-1,1 0 0,-1 0 1,1 0-1,0 0 1,-1 1-1,1-1 0,0 1 1,0 0-1,0-1 1,0 1-1,0 0 1,0 1-1,1-1 0,-1 1 1,0-1-1,0 1 1,0 0-1,1 0 0,-1 0 1,0 1-1,0-1 1,1 1-1,-1 0 0,0 0 1,0 0-1,0 0 1,0 0-1,0 1 1,-1-1-1,1 1 0,0 0 1,0 0-1,2 2 1,3 7 94,1 0 0,-2 1 1,1-1-1,-2 2 0,10 22 1,14 24-921,-26-53 148,0 1 0,0-1 0,1-1 0,0 1 1,0-1-1,10 9 0,4-3-4335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4.3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214 197 4457,'0'0'11294,"-6"-29"-11020,-23-93-136,29 119-121,-1 0-1,0 0 1,0 1-1,0-1 0,0 1 1,0-1-1,-1 0 0,1 1 1,-1 0-1,0-1 0,0 1 1,0 0-1,0 0 0,0 0 1,-4-3-1,4 4 22,0 1 0,0-1 0,0 1 0,0-1 0,0 1 0,0-1 0,0 1 0,0 0 1,0 0-1,0 0 0,-1 1 0,-2-1 0,-6 1 178,8 0-205,0 0-1,0-1 1,0 1 0,0 0 0,1 1 0,-1-1 0,0 0-1,1 1 1,-1 0 0,1-1 0,-1 1 0,1 0 0,0 0 0,0 1-1,0-1 1,0 0 0,0 1 0,0-1 0,1 1 0,-1-1-1,-1 6 1,-6 9-26,1 2-1,-6 19 0,12-32 22,-6 22-44,2 0 0,1 0-1,2 0 1,0 1 0,3 48 0,0-75 24,0-1 1,1 1-1,-1-1 1,1 1-1,-1-1 1,1 1 0,-1-1-1,1 1 1,0-1-1,0 0 1,0 0-1,0 1 1,0-1-1,0 0 1,0 0 0,0 0-1,0 0 1,0 0-1,0 0 1,1 0-1,-1 0 1,0-1-1,1 1 1,-1 0 0,1-1-1,-1 1 1,1-1-1,-1 0 1,1 1-1,-1-1 1,1 0-1,-1 0 1,3 0 0,0 0-20,1 0 0,-1 0 0,0 0 0,1 0 0,-1-1 0,0 1 1,0-1-1,0-1 0,0 1 0,0 0 0,0-1 0,6-3 0,-1-3 17,0 0-1,-1 0 0,0-1 0,-1 0 1,1-1-1,-2 0 0,11-19 0,-9 15-25,0 1 1,1 0-1,19-22 0,-27 33 25,1 0-1,0 1 1,-1-1 0,1 0 0,0 1-1,0 0 1,0-1 0,0 1-1,1 0 1,-1 0 0,0 0 0,0 0-1,1 1 1,-1-1 0,0 1-1,1-1 1,-1 1 0,1 0-1,-1 0 1,1 0 0,2 0 0,-1 1 18,-1 0 0,0 1 1,0-1-1,0 1 1,0-1-1,0 1 0,0 0 1,-1 0-1,1 0 0,-1 1 1,1-1-1,-1 0 1,3 5-1,5 6 85,-2 1-1,0 0 1,0 1-1,10 29 1,-7-9 79,-1 0 1,-1 1-1,-2 0 1,2 46-1,-3 148 858,-6-174-687,0-39-170,-1 0 0,-1 0 1,0 0-1,-1 0 1,-7 22-1,6-29-46,0 0 0,0 0 1,-1-1-1,0 1 0,-1-1 0,0 0 0,0 0 1,-1-1-1,-11 11 0,15-16-101,-1 0-1,1 0 1,-1-1-1,0 0 1,0 0 0,1 0-1,-1 0 1,-1 0-1,1-1 1,0 0-1,0 0 1,0 0 0,-1 0-1,1-1 1,0 1-1,-1-1 1,1 0-1,0-1 1,-1 1 0,1-1-1,0 0 1,-1 0-1,1 0 1,0 0 0,0-1-1,0 1 1,0-1-1,0-1 1,-4-2-1,3 1-42,1-1 0,-1 0 0,1 0 0,0-1 0,1 1 0,-1-1 0,1 0 0,0 0 0,1 0 0,-1 0 0,1 0 0,-2-13 0,1 4-60,1 0 1,1-1 0,1 1-1,2-26 1,-2 35 65,1 0 0,1 0 0,-1 0 0,1 0 0,0 0 0,0 0 0,1 1 0,0-1 0,0 1 0,0 0 0,0 0 0,8-8 1,2-1-23,2 0 1,25-19 0,-19 18 10,243-173-2411,-128 96-3657,-76 47-2296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5.4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463 53 9946,'0'0'2619,"-35"-9"-2712,-112-27 48,139 34 52,0 0 0,-1 1 0,1 0 1,-1 0-1,0 1 0,1 0 0,-1 0 0,1 1 1,-10 2-1,12-1 9,0 0 0,0 1 0,1 0 0,-1 0 0,1 0 0,0 1 0,-9 7 1,4-3-14,-1 1 46,1-1 1,0 2 0,1-1 0,0 1-1,0 1 1,1 0 0,1 0 0,0 0-1,0 1 1,1 0 0,0 0 0,1 1-1,1-1 1,0 1 0,1 0 0,0 1-1,1-1 1,0 0 0,1 1 0,1-1-1,0 1 1,4 25 0,-4-35-44,2 1 1,-1 0 0,0-1-1,1 1 1,0-1-1,0 0 1,0 1-1,0-1 1,1 0-1,0 0 1,0-1-1,0 1 1,0-1-1,0 1 1,1-1-1,0 0 1,-1 0-1,1 0 1,0-1-1,0 0 1,1 1-1,-1-1 1,0-1-1,10 4 1,2-1 24,0-1 1,1 0-1,-1-1 1,1-1-1,30-1 1,-41-1 5,0 0 1,0-1-1,0 1 0,0-1 1,0 0-1,-1-1 0,1 1 1,0-1-1,-1 0 0,0 0 1,0-1-1,0 0 0,0 0 1,0 0-1,-1 0 0,0-1 1,0 1-1,0-1 0,5-8 1,0-1 6,-1-1 1,0 0-1,-1-1 1,-1 1 0,0-1-1,4-17 1,-8 6-43,-2 23-1,0 1-1,0-1 1,1 0-1,-1 1 1,1-1 0,0 1-1,0-1 1,0 1-1,3-6 1,-4 8-2,0 1 1,0 0-1,1 0 0,-1 0 1,0-1-1,0 1 0,1 0 1,-1 0-1,0 0 0,1 0 1,-1-1-1,0 1 0,1 0 1,-1 0-1,0 0 0,1 0 1,-1 0-1,1 0 0,-1 0 1,0 0-1,1 0 0,-1 0 1,0 0-1,1 1 0,-1-1 1,0 0-1,1 0 0,-1 0 1,0 0-1,1 0 0,-1 1 1,0-1-1,0 0 0,1 0 1,-1 0-1,0 1 1,0-1-1,1 0 0,-1 1 1,0-1-1,0 0 0,1 1 1,10 15-27,18 37 498,-2 2 0,-3 0 0,33 117-1,-47-124 48,-2 1-1,-1 0 1,-3 0-1,-4 70 1,0-110-424,0 6 88,0 0 0,-2 0-1,0 1 1,0-2 0,-2 1-1,0 0 1,-11 27 0,11-34-92,0 0 1,-1 0-1,0 0 1,0 0-1,-1-1 1,0 0-1,-1 0 1,1-1-1,-1 1 1,0-1-1,-1-1 1,1 1-1,-17 7 1,15-9-48,-1-1-1,0 0 1,1 0 0,-1-1 0,0 0 0,0-1 0,-1 0 0,1-1-1,0 0 1,0 0 0,-17-4 0,11 2-86,0-2 0,1 0-1,0-1 1,0 0 0,0-1 0,-21-13 0,23 12-41,1-1 1,1 0 0,-1 0-1,1-2 1,1 1-1,-15-17 1,21 20 8,1 1 1,-1-1-1,1 1 0,0-1 0,0 0 0,0-1 1,1 1-1,0 0 0,1-1 0,-1 1 0,1-1 1,0 1-1,1-1 0,-1 1 0,1-1 1,2-10-1,-1 12-12,0 0 0,0 0 0,0 0 0,1 0 0,0 0 0,0 0 1,1 0-1,-1 1 0,1-1 0,0 1 0,0-1 0,1 1 0,5-5 0,5-4-194,0 1-1,25-15 0,-22 15 47,27-17-1131,2 1 0,97-42-1,23 13-5059,-111 43 434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6.0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7618,'0'0'6713,"20"31"-6203,63 99 59,-70-109-396,63 105 1263,-66-105-1077,0 1-1,-2 0 1,8 29-1,-12-40-53,-4-15 198,-5-19-230,-4-1-296,-2 0 0,-19-33 0,-9-21-142,29 55 98,-11-42 0,19 58-63,1-1-1,-1 1 1,1-1 0,1 1-1,0-1 1,0 1-1,0-1 1,1 0 0,0 1-1,3-10 1,-4 15 23,1 0 0,0 0 0,1 0 0,-1 0 0,0 1 0,0-1 1,1 0-1,-1 0 0,1 1 0,0-1 0,0 1 0,-1-1 0,1 1 0,0 0 0,0 0 1,0 0-1,0 0 0,0 0 0,0 0 0,1 0 0,3 0 0,3-1-474,1 0 0,0 1 0,14 0 0,-18 1 234,44 0-2660,-6 0-1062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6.5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5217,'0'0'9011,"34"9"-8278,112 31-80,-134-37-503,-1 1-1,0 0 1,-1 1 0,17 9-1,-22-11-25,-1 1 0,1 0 0,0 0 0,-1 1 0,5 6 0,5 5 140,-13-15-252,34 42 481,-32-40-431,-1 0 0,0 1 1,0 0-1,0-1 0,0 1 0,0 0 0,-1 0 1,0 0-1,0 0 0,0 0 0,0 6 0,-1-10-50,0 0 0,0 1 0,0-1 0,0 0 0,0 1 0,0-1 0,0 0 0,0 0-1,0 1 1,-1-1 0,1 0 0,0 0 0,0 1 0,0-1 0,0 0 0,-1 0 0,1 1 0,0-1-1,0 0 1,-1 0 0,1 0 0,0 0 0,0 1 0,-1-1 0,1 0 0,0 0 0,0 0 0,-1 0-1,1 0 1,0 0 0,0 0 0,-1 0 0,1 0 0,0 0 0,-1 0 0,1 0 0,0 0 0,-1 0-1,1 0 1,-31 5 29,-38-1-1,-31 5-99,88-7 67,1 1 0,0-1 0,0 2-1,0 0 1,1 0 0,-18 10-1,26-13-13,-1 1 0,0 0 0,0 0 0,0 0 0,1 1 0,-1-1 0,1 1 0,0-1 0,0 1 0,0 0 0,0 0 0,0 0 0,1 0 0,-1 0 0,1 0 0,-1 4 0,0 3-12,0-1-1,1 0 1,1 0-1,0 15 0,0-10 37,0-12-15,0 0-1,0 1 1,1-1-1,-1 0 1,1 1 0,-1-1-1,1 0 1,0 0-1,0 0 1,0 0 0,0 0-1,0 0 1,0 0-1,1 0 1,-1 0 0,0 0-1,4 3 1,-1-2-3,0 0 1,1 0 0,-1-1-1,0 1 1,1-1-1,0 0 1,9 3 0,1-2-62,1 0 1,-1 0 0,1-1 0,21-1 0,-22-1-141,0 0 1,0-1-1,24-6 1,-30 5 41,-1-1 1,0 0 0,0 0-1,0-1 1,0 0 0,-1-1 0,12-8-1,-3 0-719,0-1-1,15-18 0,8-12-4533,-15 16-1434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7.0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234 748 4017,'0'0'11484,"0"-24"-11312,-1-75-31,1 97-118,0-1 1,0 1-1,0-1 0,0 0 1,0 1-1,0-1 0,-1 1 1,1-1-1,-1 0 0,0 1 1,0-1-1,0 1 0,0 0 0,0-1 1,-1 1-1,1 0 0,-1 0 1,1 0-1,-1 0 0,0 0 1,0 0-1,0 0 0,-3-2 1,1 3 70,0 0 1,0 0-1,0 0 1,0 0-1,0 1 1,0-1-1,0 1 1,0 0-1,0 0 1,-6 1-1,7-1-6,-1 1-79,0 0 0,0 0 0,0 1 0,0-1 0,1 1 0,-1 0-1,1-1 1,-1 2 0,1-1 0,-1 0 0,1 1 0,0-1 0,0 1 0,1 0 0,-1 0 0,0 0 0,1 1 0,-4 5-1,-5 9-95,1 1-1,-10 24 0,17-35 78,-7 17-30,2 0-1,1 0 1,1 1 0,1 0-1,2 0 1,0 0 0,2 47-1,1-71 40,0-1 0,-1 0 0,1 0 0,0 1 0,0-1 0,1 0 0,-1 0 0,0 1 0,0-1 0,1 0 0,-1 0 0,0 1 0,1-1 0,-1 0 0,1 0 0,0 0 0,-1 0 0,1 0 0,0 0 0,0 0 0,0 0 0,0 0 0,-1 0 0,1 0 0,0 0 0,2 0 0,0 0-6,1 0 0,-1 0 0,1-1 1,-1 0-1,1 0 0,-1 0 0,1 0 0,4-1 1,-7 1 2,2 0 8,0-1 0,-1 1-1,1-1 1,0 0 0,-1 0-1,1 0 1,-1-1 0,1 1 0,-1 0-1,0-1 1,0 0 0,1 1-1,-1-1 1,0 0 0,0 0-1,2-4 1,27-43 115,-20 31-85,11-23 4,-1 0-1,-2-1 0,-2-1 0,-2-1 1,14-66-1,-16 41-27,-3-1 0,1-133 0,-11 72-200,0 35 2942,3 134-2504,1-1 1,11 49-1,4 20 100,-1 57-128,21 140-651,-36-284 101,1-1-1,0 1 1,2-1-1,10 25 1,-13-38-20,-1 0 0,1-1 0,0 1 1,1-1-1,-1 1 0,1-1 0,0 0 1,5 4-1,-5-5-326,0-1 0,0 0 0,-1 0 0,1 0 1,1 0-1,-1 0 0,0-1 0,0 0 0,1 0 0,-1 0 1,8 0-1,12 0-6214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32.5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10682,'6'89'3815,"2"-37"-3336,3-1-1,17 50 1,-28-100-449,0 0 1,0 0-1,1 0 0,-1 0 1,1 0-1,-1 0 1,0 0-1,1 0 1,0 0-1,-1-1 1,1 1-1,-1 0 0,1 0 1,0 0-1,0-1 1,0 1-1,-1 0 1,1-1-1,0 1 1,0-1-1,0 1 0,0-1 1,0 1-1,0-1 1,0 0-1,0 1 1,2-1-1,-1 0-1,0 0 0,1-1-1,-1 1 1,0-1 0,0 1 0,1-1-1,-1 0 1,0 0 0,0 0 0,0 0-1,0 0 1,2-2 0,8-6 11,-1-1 0,-1 1 0,12-14 0,-19 19-9,12-13-19,-2 1-1,0-2 0,-1 1 1,-1-2-1,0 0 0,-1 0 1,-2 0-1,0-1 0,9-33 1,-18 66 126,1 1 0,1-1 0,0 0 0,1 1 0,0-1 0,1 0 0,1 0 0,6 17 0,9 39-261,-17-53-112,-1-11-154,-1 1-1,1-1 0,0 1 1,0 0-1,1-1 0,0 0 1,0 1-1,0-1 1,0 0-1,1 0 0,0 0 1,0 0-1,6 7 0,-8-11 256,0-1 0,-1 1 0,1-1-1,0 0 1,0 1 0,-1-1 0,1 0-1,0 1 1,0-1 0,-1 0 0,1 0-1,0 0 1,0 0 0,0 0 0,-1 0-1,1 0 1,0 0 0,0 0 0,0 0-1,-1 0 1,1 0 0,0-1 0,1 1-1,34-18-4191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7.4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196 413 11626,'0'0'5658,"18"180"-5658,-8-155-648,4-6-777,-10-10-1543</inkml:trace>
  <inkml:trace contextRef="#ctx0" brushRef="#br0" timeOffset="1">0 1 12899,'0'0'2408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7.8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61 238 6433,'0'0'8950,"23"-7"-8431,72-28-186,-92 34-303,0 0-1,-1 0 0,1 0 0,-1-1 0,1 1 1,-1-1-1,0 0 0,1 1 0,-1-1 0,0 0 1,0 0-1,0 0 0,-1-1 0,1 1 0,2-5 0,-3 5 10,0-1 0,-1 0 0,1 0 0,-1 1 0,1-1 0,-1 0 0,0 0 0,0 0 0,-1-5 0,0-5 82,1 6-61,0-2-12,0 0 1,0 0 0,-1 0-1,0 0 1,0-1-1,-5-13 1,5 21-43,0 0-1,-1 0 1,1 0 0,0 0 0,-1 0 0,1 0-1,-1 0 1,1 1 0,-1-1 0,0 0 0,1 1-1,-1 0 1,0-1 0,0 1 0,0 0-1,0 0 1,-1 0 0,1 0 0,0 1 0,0-1-1,-1 0 1,1 1 0,0 0 0,0 0 0,-1-1-1,1 1 1,0 0 0,-1 1 0,1-1-1,0 0 1,-1 1 0,-2 0 0,1 1-16,0-1 1,0 1 0,1-1 0,-1 1-1,1 0 1,-1 0 0,1 1-1,0-1 1,0 1 0,0 0-1,0 0 1,0 0 0,1 0-1,-1 0 1,-2 5 0,-7 11-72,-14 31 0,22-42 74,-4 9 14,1 1-1,0 0 1,2 1-1,0-1 1,-4 35 0,3 99 312,7-145-322,-1 0 0,1-1-1,1 1 1,-1 0 0,1 0-1,0-1 1,1 1 0,0-1-1,0 0 1,0 0 0,1 0 0,-1 0-1,1-1 1,1 1 0,-1-1-1,1 0 1,0 0 0,0-1-1,1 0 1,-1 1 0,1-2 0,0 1-1,11 5 1,-6-4-382,0 0-1,0-1 1,0 0 0,0-1 0,1-1-1,0 1 1,-1-2 0,1 1-1,0-2 1,0 0 0,0 0 0,-1-1-1,17-3 1,-23 3-197,0-1-1,0 0 1,-1 0-1,1 0 1,0 0 0,7-6-1,18-20-5424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8.20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8434,'0'0'4901,"7"28"-3793,48 180 211,-51-188-1186,2 1 830,-5-22-947,0 0 0,0 0 1,0 0-1,0 0 0,0 0 0,0 0 1,0 0-1,-1-1 0,1 1 0,0 0 1,-1 0-1,1 0 0,-1-1 0,1 1 1,-1 0-1,0-1 0,1-1 0,6-16-162,20-32-1,-24 45 116,0 1 0,0 0-1,1 0 1,0 0 0,0 0 0,0 1 0,1 0 0,0 0 0,0 0-1,8-5 1,-10 8 50,0-1 0,0 1-1,1 0 1,-1 0-1,0 0 1,0 1 0,1-1-1,-1 1 1,1 0 0,-1 0-1,1 0 1,-1 0 0,0 1-1,1-1 1,-1 1 0,0 0-1,1 0 1,-1 0 0,0 0-1,0 1 1,0-1 0,0 1-1,0 0 1,0 0 0,-1 0-1,1 0 1,0 0 0,-1 1-1,0-1 1,1 1 0,-1-1-1,3 6 1,1 2 21,1 0 0,-1 1 0,-1 0 0,0 0 0,0 1 0,-1-1 0,4 22 0,6 50-2101,-9-73-813,0-8-1791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8.6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9674,'0'0'7186,"42"252"-6018,-18-149-288,8 8-504,1 2-192,-5-6-48,0-6-120,-5-13-16,-4-12-200,-6-17-368,-3-15-344,-6-18-352,-18-33-13508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9.2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1 280 12123,'0'0'7777,"321"-78"-7145,-191 46-384,0 1-136,-4-1-112,-14 1-40,-15 6-528,-8 6-456,4 0-672,-23 9-2081,-19 7-1952</inkml:trace>
  <inkml:trace contextRef="#ctx0" brushRef="#br0" timeOffset="1">1164 454 7642,'0'0'9075,"-24"0"-8644,-77 6-223,97-5-205,0 0 0,0-1 0,1 1 0,-1 1 0,0-1 0,0 0 0,1 1 0,-1 0 0,1 0 0,-1 0 0,1 0 0,0 0-1,0 1 1,0 0 0,0-1 0,1 1 0,-1 0 0,-2 4 0,-3 3 13,2-3 2,0 0 1,1 0-1,0 1 1,0 0-1,1 0 0,0 0 1,1 0-1,0 0 1,0 1-1,0-1 1,1 1-1,1 0 1,-1 0-1,1 0 1,1 0-1,0 0 1,0 0-1,2 11 0,-1-18-21,-1 0 0,1 0-1,0 0 1,0 0 0,0 0-1,0-1 1,0 1-1,1 0 1,-1-1 0,0 1-1,1-1 1,-1 1 0,1-1-1,0 0 1,-1 1-1,1-1 1,2 1 0,36 15-83,-27-13 70,45 16 11,-40-15 145,1 1-1,-1 0 1,-1 2-1,1 0 1,28 19-1,-44-25-17,0 0-1,1 1 1,-1-1 0,0 1 0,0 0-1,0 0 1,-1-1 0,1 1 0,-1 0-1,1 0 1,-1 1 0,0-1 0,0 0-1,-1 0 1,1 0 0,-1 1 0,1-1-1,-1 0 1,0 1 0,0-1 0,-1 7-1,0-1 228,1-6-301,-1-1 0,1 1 0,-1-1 0,0 1 0,0-1 0,0 0 0,0 1-1,0-1 1,-1 0 0,1 0 0,-1 0 0,1 0 0,-1 0 0,0 0 0,0 0 0,0-1 0,0 1 0,0-1-1,0 1 1,0-1 0,-1 0 0,-2 2 0,-10 4-12,0-1 0,-22 7 0,29-11-25,-19 5-723,-1-1 0,0-2 0,0 0 0,0-2 0,-30-2 0,58 0 573,-1 0 0,1 0-1,0 0 1,-1 1 0,1-1 0,0 0 0,-1 0 0,1 0 0,-1 0-1,1 0 1,0 0 0,-1 0 0,1 0 0,0 0 0,-1 0-1,1 0 1,0-1 0,-1 1 0,1 0 0,-1 0 0,1 0-1,0 0 1,0-1 0,-1 1 0,1 0 0,0 0 0,-1 0 0,1-1-1,0 1 1,0 0 0,-1-1 0,1 1 0,0 0 0,0 0-1,0-1 1,-1 1 0,1 0 0,0-1 0,0 1 0,0-1-1,0 1 1,0 0 0,0-1 0,0 1 0,0 0 0,0-1 0,0 1-1,0 0 1,0-1 0,0 1 0,0-1 0,0 1 0,0 0-1,0-1 1,0-16-8695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3.5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12243,'0'0'560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4.63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11739,'0'0'5777,"65"3"-20828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6.2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1776,'0'0'9804,"16"31"-9767,52 102 79,-31-66 146,-15-30 183,-3 0 1,-1 2 0,21 62 0,25 163 1297,7 23-1325,-68-277-410,3 16 143,-6-25 149,0-5-4,-1-10-233,-1 0 0,-1 0 0,0 1 0,0-1 0,-9-19 0,5 17-91,2-1 0,0 0 0,-3-24 0,6-45-125,2 55 63,0 28 75,0 0 0,0 0 0,1 0 0,-1 0 0,1 0 1,0 0-1,-1 1 0,1-1 0,1 0 0,-1 0 0,0 1 0,1-1 0,-1 0 1,1 1-1,0 0 0,0-1 0,2-2 0,0 2-9,0 0 0,1 0 0,-1 0-1,1 1 1,-1-1 0,1 1 0,0 0 0,0 0 0,6-1 0,9-1-33,1 1 0,0 0 0,39 2 1,-55 1 58,3 0 26,0 1 1,0 0-1,0 1 0,0-1 0,0 2 0,-1-1 0,1 1 0,-1 0 0,0 0 0,0 1 0,0 0 0,0 0 0,0 1 0,-1 0 0,0 0 0,0 1 0,-1-1 0,1 1 0,-1 1 1,7 9-1,-5-4 52,0-1 0,-1 1 1,0 1-1,0-1 0,-2 1 1,1 0-1,-2 0 1,0 0-1,0 0 0,-1 1 1,0 19-1,-2-18-25,0 10 163,0-1 0,-6 30 1,5-46-139,-1 0 1,0 0-1,-1 0 1,0 0 0,0 0-1,-1-1 1,0 1 0,0-1-1,-1 0 1,-6 8-1,2-5-64,0-1 0,0 0 0,-1-1 0,0 0 0,0 0 0,-1-1 0,0-1 0,0 1 0,-1-2 0,0 0 0,0 0 0,0-1 0,0-1 0,-1 0 0,1 0 0,-1-1-1,0-1 1,0 0 0,0-1 0,1 0 0,-21-4 0,28 4-206,1 0 0,-1-1 0,1 1-1,-1-1 1,1-1 0,-1 1 0,1 0 0,0-1-1,0 0 1,0 0 0,0 0 0,0-1 0,0 1-1,0-1 1,1 0 0,0 0 0,-1 0 0,1 0-1,0-1 1,0 1 0,1-1 0,-1 0 0,1 0-1,0 0 1,0 0 0,0 0 0,0 0 0,1 0-1,0-1 1,0 1 0,0-1 0,0 1 0,0-9-1,1-22-3824,0 6-1170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7.1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8146,'0'0'3795,"47"10"-3177,150 34 50,-180-39-502,-1 0 0,29 12 0,-39-14-68,-1 1 0,1-1-1,-1 1 1,8 8 0,2 1 99,1 1 24,0 1 0,-1 0 0,0 2 0,-1-1-1,-1 2 1,19 33 0,-24-36-96,-1 0 0,-1 1 0,0 0 0,-1 0 0,-1 0 0,0 0 0,-1 1-1,-1 0 1,0 22 0,-6-38 115,-21-1-195,1-1-1,-1-1 1,0-1 0,-40-10-1,31 3 38,-2 1-1,1 2 1,-1 2 0,-69-2-1,101 7-78,0 1 1,1-1-1,-1 0 0,0 1 1,0 0-1,1 0 0,-1 0 0,1 0 1,-1 1-1,1-1 0,0 1 0,-1 0 1,1 0-1,0 0 0,0 1 0,0-1 1,1 1-1,-1-1 0,0 1 0,1 0 1,0 0-1,0 0 0,0 0 0,0 1 1,0-1-1,1 0 0,-1 1 1,1-1-1,0 1 0,-1 4 0,-2 12-13,0-1 0,2 1 0,0 0 0,2 28 0,0-38 30,0-9-25,0 0-1,1 1 1,-1-1 0,0 1 0,1-1 0,-1 0-1,1 1 1,0-1 0,-1 0 0,1 0 0,0 1-1,0-1 1,0 0 0,-1 0 0,1 0-1,0 0 1,1 0 0,-1 0 0,0 0 0,0 0-1,0-1 1,0 1 0,1 0 0,-1-1 0,0 1-1,1-1 1,-1 1 0,1-1 0,2 1-1,4 1-119,1-1-1,0 0 0,16 0 0,-14 0-89,0-1 0,0 0 0,0-1 0,0 0 0,0-1 0,0 0 0,0 0 0,0-1 0,-1-1 1,1 0-1,-1 0 0,16-10 0,130-88-4949,-93 54 91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7.4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341 0 9706,'0'0'6999,"-23"5"-6643,1-1-281,10-2-44,1 0 0,0 0 1,0 1-1,0 0 0,0 1 0,0 0 0,1 1 1,-1 0-1,1 1 0,1 0 0,-13 10 0,8-4 15,1 0 0,0 0-1,1 1 1,1 0-1,0 1 1,0 1-1,2 0 1,0 0-1,1 1 1,0 0 0,1 0-1,1 1 1,0 0-1,2 0 1,0 0-1,0 1 1,0 22 0,3-28-51,1 1 0,0 0 0,0 0 0,2-1 0,0 1 0,3 14 1,-3-23-56,-1 1 1,1-1 0,0 0-1,0 0 1,0-1 0,1 1-1,0 0 1,-1-1 0,1 0-1,0 1 1,1-1 0,-1 0-1,0 0 1,1-1 0,0 1 0,-1-1-1,1 0 1,0 0 0,0 0-1,0 0 1,5 0 0,0 1-310,0-1 1,0 0 0,0 0 0,1-1 0,-1-1 0,0 1 0,0-2-1,1 1 1,-1-1 0,0 0 0,0-1 0,0 0 0,0-1-1,0 0 1,0 0 0,11-7 0,32-20-3468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1601 760,'0'0'5237,"2"18"-1429,2-19-3771,0-1 1,1 1-1,0 0 1,-1-1 0,0 1-1,0-1 1,1-1-1,-2 0 1,7-5-1,42-39 68,-25 21-28,281-286 726,-14-28 130,-139 157-310,122-168 272,-258 321-837,-14 20-54,1 0 1,0 1-1,1 1 0,0 0 0,0 0 1,0 0-1,8-5 0,-9 8 0,-1-2 1,0 1-1,0 0 0,0-1 0,-1 0 0,6-11 1,4-5-1,-13 22 7,0 0 1,-1-2 0,1 2 0,1 0-1,-1 0 1,0-1 0,-1 0 0,0 0-1,1 1 1,0-1 0,0 1 0,-1-2-1,1 1 1,-1 1 0,0-1 0,1-1 0,-1 2-1,0-5 1,0 5 9,-1 0 0,0 0 1,0 1-1,1-1 0,-1 0 0,0 1 1,1-1-1,-1-1 0,0 2 0,0-1 0,0 1 1,0 0-1,1-1 0,-1 1 0,0 0 0,0 0 1,0-1-1,0 1 0,0 0 0,1 0 1,-1 0-1,0 0 0,0 0 0,0 1 0,0-1 1,-1 0-1,-145 18-116,146-18 100,3-8-34,0 2 11,-1-2 1,2 1-1,-1 0 1,2 0-1,-2 0 1,2 2-1,-1-2 1,1 1-1,0 0 1,0 1-1,0-1 1,1 1-1,0 1 1,-1-1-1,1 1 1,0-1-1,0 2 1,1-1-1,-1 2 1,11-5-1,-15 7 51,6 6 31,1 9 103,-3-1-65,-2-6-31,-1 2-1,1-1 1,-1 0-1,0 0 1,0 0-1,-1 1 0,0-1 1,-1 13-1,1 16-136,0-26-464,0 0 1,-1 0-1,0 1 1,-1-1 0,0 1-1,0 0 1,-1-1 0,0 0-1,0 0 1,-2 0 0,1 0-1,-7 14 1,-14 17-3261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33.0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1 206 6801,'6'0'558,"-1"-1"-1,1 1 1,0-1-1,-1 0 1,1-1-1,-1 0 1,0 0-1,1 0 1,6-4-1,-6 3-384,0-1-1,-1 1 1,1-1 0,-1 0-1,0-1 1,-1 1-1,1-1 1,-1 0-1,0 0 1,0 0 0,0-1-1,-1 0 1,1 1-1,-2-1 1,1 0-1,-1 0 1,1-1 0,-2 1-1,1 0 1,-1-1-1,1-9 1,-2 14-143,-4-47 261,3 48-279,1 1-1,0-1 1,0 0-1,0 0 1,-1 1-1,1-1 1,0 0-1,-1 1 1,1-1 0,0 0-1,-1 1 1,1-1-1,-1 1 1,1-1-1,-1 1 1,0-1 0,1 1-1,-1-1 1,1 1-1,-1 0 1,0-1-1,-1 0 1,1 1 18,0 1 0,0-1 0,0 0 0,0 0-1,-1 1 1,1-1 0,0 1 0,0-1 0,0 1 0,0-1 0,0 1 0,0 0 0,0-1 0,0 1 0,0 0 0,0 0 0,1 0 0,-1 0-1,-1 2 1,-9 9 32,1 2-1,0-1 1,2 1-1,-1 1 0,2-1 1,0 1-1,0 1 1,2-1-1,0 1 0,0 0 1,2 0-1,-4 30 1,7-34-3,-1 0 1,1-1 0,1 1 0,0-1 0,1 1-1,0-1 1,1 0 0,0 1 0,0-1-1,1-1 1,1 1 0,0 0 0,0-1 0,1 0-1,1 0 1,-1-1 0,2 0 0,-1 0-1,10 8 1,-13-13-122,0-1 0,0-1 0,-1 1 0,2 0-1,-1-1 1,0 0 0,0 0 0,1 0 0,-1-1 0,1 1 0,-1-1-1,1 0 1,0 0 0,0-1 0,-1 0 0,1 1 0,0-2 0,6 1 0,-2-2-482,0 0 1,0-1 0,0 0-1,0 0 1,0-1 0,-1 0 0,0 0-1,1-1 1,12-10 0,60-52-4378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7.8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12379,'0'0'2325,"5"29"-1767,1 1-396,35 158 476,31 154 118,-20-85 495,-48-238-1182,11 38 33,-14-52-111,1-1 1,0 0-1,0 0 1,0 0-1,0 0 1,1 0-1,-1 0 1,1 0-1,6 6 1,-8-10-15,0 1 0,0 0 0,0-1 0,0 1 0,0 0 0,0-1 0,0 1 0,1-1 0,-1 0 0,0 1 1,0-1-1,0 0 0,0 0 0,0 0 0,1 1 0,-1-1 0,0 0 0,0-1 0,0 1 0,1 0 0,-1 0 1,0 0-1,0-1 0,0 1 0,0-1 0,0 1 0,0-1 0,0 1 0,0-1 0,2 0 0,1-2 14,-1 0 0,1-1 0,-1 1-1,0 0 1,0-1 0,3-4 0,27-39 245,322-415-190,-336 443-404,-13 12-175,1 1 1,-1-1-1,0 0 1,0 0-1,-1-1 1,5-10-1,-8 12-3458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8.21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9418,'0'0'9242,"126"186"-8946,-93-158-128,-1-2-56,-9-1-112,-4 0-64,0-3-736,-10 6-776,-4-3-2321,-5-6-3665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8.9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47 180 4401,'0'0'6832,"19"37"-6261,66 124-112,38 46 723,-80-139 106,38 84 1,-70-130-466,-10-21-192,-2-4 13,-19-37 96,-24-31-702,-62-111-93,88 147 15,1-1 0,2-1 0,-12-47 0,22 63 11,1-1 0,1 1 0,1-1 0,1 1 0,1-1 0,5-33 0,-4 48 5,1 0-1,0 0 1,1 0 0,-1 0-1,1 0 1,1 1 0,-1-1-1,1 1 1,0 0 0,1 0-1,0 0 1,0 1 0,0 0-1,0 0 1,1 0 0,10-7-1,-7 6 15,0 0 0,0 1 0,0 1 0,1-1 0,-1 2 0,1-1 0,0 1 0,0 1-1,0-1 1,0 2 0,17-1 0,-26 2 25,1 0-1,-1 1 1,1-1 0,-1 1-1,0-1 1,1 1-1,-1 0 1,0-1 0,1 1-1,-1 0 1,0 0 0,0 0-1,1 0 1,-1 0-1,0 0 1,0 0 0,0 1-1,-1-1 1,1 0 0,0 1-1,0-1 1,-1 0-1,1 1 1,-1-1 0,1 1-1,-1-1 1,1 1-1,-1-1 1,0 1 0,0-1-1,0 2 1,2 10 131,-1 1 0,-1 20-1,0-23-63,0-2-59,-1-1 1,0 1-1,-1-1 1,1 1-1,-2-1 0,1 0 1,-1 0-1,0 0 0,-1 0 1,0 0-1,0-1 1,-1 0-1,0 1 0,0-2 1,-1 1-1,0-1 0,0 0 1,0 0-1,-1 0 1,-10 6-1,5-4-122,0-1 0,0 0 0,-1-1 0,0 0 0,-1-1 0,1 0 0,-1-2 0,0 1 0,0-2 0,0 1 0,-24-1 0,20-2-321,10 1 61,-1-1-1,1 0 1,0-1-1,0 0 1,-12-2 0,18 2 34,0 0 1,0 0-1,0 1 1,0-1 0,0-1-1,0 1 1,0 0 0,1 0-1,-1-1 1,0 1 0,1-1-1,-1 1 1,1-1 0,-1 0-1,1 0 1,0 0-1,0 0 1,0 1 0,0-1-1,0-1 1,0 1 0,1 0-1,-1 0 1,0-4 0,-1-19-6570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9.4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95 5673,'0'0'6875,"10"27"-5899,34 87-172,-7-23-222,-4-4 145,-24-54 484,-8-26 140,-8-21-877,3 3-482,-2 0-1,0 1 1,0 0-1,-12-15 0,-18-28-109,27 38 63,1 0 1,1-1-1,0 0 0,0 0 1,2-1-1,0 0 0,1 0 1,1 0-1,-2-26 0,5 30 36,-1 10-3,1 1-1,-1-1 1,1 0 0,0 0 0,0 1 0,0-1 0,1 0-1,-1 1 1,1-1 0,-1 0 0,1 1 0,0-1 0,0 1 0,0-1-1,0 1 1,0-1 0,1 1 0,-1 0 0,1 0 0,-1-1-1,1 1 1,0 0 0,0 1 0,2-3 0,8-3-95,0 0 0,1 1 1,-1 1-1,1 0 0,0 1 0,0 0 1,22-3-1,-1 3-836,65-1-1,-85 5 252,-1 0 1,0 1-1,20 4 0,-27-3 302,-1-1-1,0 1 0,0 0 1,0 0-1,0 1 0,0-1 1,-1 1-1,1 0 0,-1 1 1,1-1-1,3 5 0,16 20-5391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9.8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387 170 1560,'0'0'13842,"-19"-22"-13658,-61-69-49,75 86-86,1 0-1,-1 0 1,0 1 0,0-1 0,0 1 0,-1 0-1,1 1 1,-1 0 0,0 0 0,0 0 0,0 0-1,0 1 1,-1 0 0,1 0 0,0 1 0,-1 0-1,1 0 1,-1 0 0,0 1 0,1 0 0,-1 1 0,0-1-1,1 1 1,-9 2 0,9-1-56,1-1 1,0 1 0,0 1-1,0-1 1,0 1-1,0-1 1,0 1-1,0 1 1,1-1-1,0 1 1,-1 0-1,1 0 1,1 0 0,-1 0-1,1 1 1,-1-1-1,1 1 1,-4 9-1,0 0-42,1 0 0,0 0 1,1 1-1,0 0 0,-4 26 0,6-13-18,1 46 1,2-62 28,0-11 34,0 1-1,0-1 1,0 1-1,0-1 1,0 1-1,1-1 1,-1 1-1,1-1 0,-1 1 1,1-1-1,0 0 1,-1 1-1,1-1 1,0 0-1,0 0 1,0 1-1,0-1 1,0 0-1,0 0 1,2 1-1,0 0-9,-1-1 0,1 1 0,0-1 0,0 0-1,0 0 1,0 0 0,0 0 0,0 0 0,0-1-1,3 1 1,0-1 2,0 0 1,1 0-1,-1 0 0,0-1 0,0 0 0,0 0 0,0-1 0,0 1 0,0-1 1,9-5-1,-6 2-4,-1-1 0,0-1 0,0 1 0,-1-1 0,0 0 0,9-12 1,35-54-474,-10 14-804,-38 55 859,0 0 0,0 0 0,1 1 0,0-1 0,-1 1 0,1 0 0,0 0 0,1 0 0,-1 1 0,7-4 0,5 4-3879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0.2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257 1008 8650,'0'0'4772,"4"1"-3838,-3-1-888,0 0 0,0 0 0,0 0-1,-1 0 1,1 0 0,0 0-1,0 0 1,-1 0 0,1 0 0,0 0-1,0 0 1,0-1 0,-1 1-1,1 0 1,0-1 0,-1 1 0,1 0-1,0-1 1,-1 1 0,1-1-1,0 1 1,-1-1 0,1 1 0,-1-1-1,1 1 1,-1-1 0,1 0-1,-1 1 1,1-1 0,-1 0 0,0 1-1,1-1 1,-1 0 0,0 1-1,1-1 1,-1 0 0,0 0 0,0 0-1,0 1 1,0-1 0,0 0-1,0 0 1,0 1 0,0-1 0,0 0-1,0 0 1,-1-1 0,0-6 237,-1-1 0,0 0 0,-1 0 0,-4-8 1,-97-210 1263,-8-17-1412,101 213-143,1 0 0,1-1 0,2-1-1,1 1 1,2-1 0,0-37 0,4 69 8,0-12-13,0 0 1,1 0-1,3-20 0,-3 28 7,1 1 1,-1 0-1,1 0 1,0 0-1,0-1 0,1 2 1,-1-1-1,1 0 1,0 0-1,0 1 1,0 0-1,0-1 0,5-2 1,4-3 3,1 1 0,0 0-1,0 1 1,1 0 0,0 1 0,0 1 0,1 0 0,-1 1 0,1 1 0,0 0 0,0 1-1,0 0 1,1 1 0,-1 1 0,0 0 0,30 6 0,-39-5 23,1 0 0,-1 0 1,1 1-1,-1 0 1,0 1-1,1-1 0,-1 1 1,0 0-1,-1 1 0,1-1 1,0 1-1,-1 1 0,0-1 1,0 1-1,0-1 0,-1 1 1,0 1-1,0-1 0,0 0 1,0 1-1,-1 0 0,0 0 1,0 0-1,-1 0 0,1 1 1,-1-1-1,-1 1 0,1-1 1,-1 1-1,0 0 0,-1 7 1,1-6 21,-1-1 1,-1 1 0,1 0-1,-1 0 1,-1-1 0,-2 11-1,2-14-36,0-1 0,1 0 0,-2 1-1,1-1 1,0 0 0,-1 0 0,1-1-1,-1 1 1,0 0 0,0-1-1,0 1 1,0-1 0,0 0 0,0 0-1,-5 2 1,-8 3-151,0 0-1,-1-1 1,0-1-1,0-1 1,0 0-1,-24 2 1,-107-1-3854,125-5 2900,-9-1-1945,15-7-1120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0.8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185 0 7722,'0'0'7605,"33"19"-7267,103 59 31,-121-69-201,-1 0-1,24 20 1,-33-24-65,0 1 0,-1-1 1,1 1-1,4 10 0,2 1 90,26 47 607,-33-58-727,-1 1-1,-1 0 1,1 0-1,-1 0 1,-1 0 0,1 0-1,0 15 1,-2-21 144,-9-2 214,-64-13-384,31 5-86,-84-7 0,-18 15 122,139 1-86,0 1 0,0-1 0,0 1 0,0 0 1,0 1-1,1-1 0,-1 1 0,1 0 0,-1 0 1,1 0-1,-1 1 0,1-1 0,0 1 0,0 0 0,0 0 1,1 1-1,-1-1 0,1 1 0,0 0 0,0 0 0,0 0 1,0 0-1,1 0 0,-3 6 0,1-3 7,1 1-1,0 0 0,1 0 1,0-1-1,0 2 1,0-1-1,1 0 1,1 0-1,-1 0 1,1 1-1,1-1 1,-1 0-1,1 0 1,2 9-1,-2-15 0,0 0 1,0 0-1,0 0 0,1 0 0,-1 0 0,0 0 0,1-1 1,-1 1-1,1 0 0,0-1 0,-1 1 0,1-1 1,0 0-1,0 0 0,0 1 0,0-1 0,0 0 1,0 0-1,0-1 0,0 1 0,1 0 0,-1-1 0,0 0 1,4 1-1,8 1-10,1-1 1,26-2 0,-23 1 1,-7-1-14,0 0-1,0-1 1,0 0 0,-1-1-1,0 0 1,1-1 0,-1 0-1,0 0 1,0-1-1,-1-1 1,0 1 0,0-1-1,12-11 1,-6 4-136,-1 0 0,-1-1 0,0 0 0,-1-1 0,0-1 0,18-32 0,-26 40-103,-1 0 1,1 0-1,-2 0 0,1-1 1,-1 1-1,1-10 0,-2 13-720,-1-1 0,0 0 0,0 1-1,0-1 1,-1 1 0,-1-8 0,-6 1-7219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1.7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281 190 6969,'0'0'6554,"-7"-28"-6377,-23-88 66,29 112-181,0 0 0,0 0 0,-1 0 0,1 1 1,-1-1-1,0 0 0,0 1 0,0-1 0,-4-3 0,6 7-6,-1-1-1,0 0 1,0 1-1,0-1 1,1 1-1,-1 0 1,0-1-1,0 1 1,0 0-1,0 0 1,0-1-1,0 1 1,0 0-1,0 0 1,0 0-1,0 0 1,0 0-1,0 0 1,-1 1-1,-7-1 321,7 1-359,-1 0-1,0-1 1,0 1-1,1 0 1,-1 0-1,1 0 1,-1 1-1,0-1 1,1 1-1,0-1 1,-1 1-1,1 0 1,0 0-1,0 0 1,0 0-1,0 0 1,1 0-1,-1 1 1,1-1-1,-1 1 1,-1 3-1,-6 11-111,1 0 0,-6 20 0,8-21 65,-3 7-20,1-1 0,1 1 0,1 1 0,1-1 0,1 1 0,1 0 0,2 0 0,0 0 0,4 37 0,-3-61 33,0 1 1,1 0-1,-1 0 1,1-1-1,-1 1 1,1 0-1,-1-1 1,1 1-1,-1 0 1,1-1-1,0 1 1,-1-1-1,1 1 1,0-1-1,-1 0 1,1 1-1,0-1 1,0 1-1,-1-1 1,1 0-1,0 0 1,0 0-1,0 1 1,-1-1-1,1 0 1,0 0-1,0 0 1,1 0-1,30-1-319,-23 0 192,-3 0 119,0 0-1,0 0 0,0 0 1,0-1-1,0 0 1,-1-1-1,1 1 1,-1-1-1,0 0 0,1 0 1,-1-1-1,-1 0 1,1 0-1,8-8 1,5-8 89,-1 0 0,16-27 1,-12 18-3,-19 27-60,0-1 0,0 1-1,0 0 1,0-1 0,0 1 0,1 0-1,-1 1 1,4-3 0,-5 3 6,0 1-1,0 0 1,0-1 0,0 1-1,0 0 1,0-1 0,0 1 0,0 0-1,0 0 1,0 0 0,0 0-1,0 0 1,0 0 0,0 0-1,1 1 1,-1-1 0,0 0-1,0 0 1,0 1 0,0-1 0,0 1-1,0-1 1,-1 1 0,1-1-1,0 1 1,0 0 0,0-1-1,0 1 1,1 1 0,4 5 77,-1 0 1,1 1 0,-1 0-1,-1-1 1,1 1 0,3 10-1,19 57 624,-21-58-554,13 49 403,-2 1 1,-4 0-1,-2 1 0,-3 1 1,-4 0-1,-7 128 1,2-186-419,0 0 1,-1-1-1,0 1 1,-1-1 0,0 0-1,-1 1 1,0-1-1,-1-1 1,0 1-1,0-1 1,-1 0 0,-8 11-1,9-14-74,0 0 0,-1-1-1,0 1 1,0-1 0,-1 0-1,1 0 1,-1-1 0,0 0 0,0 0-1,-1-1 1,1 0 0,-1 0-1,0-1 1,1 0 0,-1 0 0,-15 1-1,2-2-67,0 0-1,0-2 0,0 0 1,0-2-1,-31-7 0,41 7-78,0 0-1,0-1 0,1 0 0,0-1 1,-1-1-1,2 1 0,-1-1 1,1-1-1,0 0 0,0 0 1,-14-16-1,20 19 1,0 1 0,1-1 1,-1-1-1,1 1 0,0 0 0,0-1 0,0 1 1,0-1-1,1 1 0,0-1 0,0 0 0,0 1 0,0-1 1,1 0-1,0 0 0,0 0 0,0 0 0,0 1 1,1-1-1,0 0 0,0 0 0,0 1 0,1-1 0,0 0 1,-1 1-1,2 0 0,-1-1 0,0 1 0,1 0 1,0 0-1,0 0 0,0 1 0,0-1 0,7-5 0,49-38-1309,3 3 0,71-39 0,-67 43-842,11-9-2853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2.3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8346,'0'0'6471,"43"0"-6071,137 3 185,-168-3-422,1 1 0,-1 1 0,20 4 0,-29-4-85,0-1 0,1 0 0,-1 1 0,0 0 0,0-1 0,0 1-1,3 3 1,8 5 185,-2-2-183,-1 0 1,0 0 0,-1 2-1,0-1 1,0 1-1,-1 0 1,0 1 0,-1 0-1,0 1 1,0 0 0,-2 0-1,1 0 1,-2 1-1,1 0 1,-2 0 0,0 0-1,0 1 1,-2 0 0,1-1-1,-2 1 1,1 25-1,-3-38-75,1 0-1,-1 0 0,1 0 0,-1 0 1,1-1-1,-1 1 0,1 0 1,-1 0-1,0 0 0,1-1 0,-1 1 1,0-1-1,1 1 0,-1 0 0,0-1 1,0 1-1,0-1 0,0 0 0,0 1 1,0-1-1,1 0 0,-1 1 1,0-1-1,0 0 0,0 0 0,0 0 1,0 0-1,0 0 0,0 0 0,-2 0 1,-44 0-123,30-1 89,-204 1 73,219 0-41,1 0 1,0 0-1,0 0 1,0 0 0,-1 0-1,1 1 1,0-1-1,0 0 1,0 1-1,0-1 1,0 1 0,0-1-1,0 1 1,0-1-1,0 1 1,0 0-1,0 0 1,0-1 0,0 1-1,0 0 1,0 0-1,1 0 1,-1 0-1,0 0 1,1 0 0,-1 0-1,1 0 1,-1 0-1,1 0 1,-1 0-1,1 1 1,-1 1 0,0 3-32,1 1 0,-1 1 1,1-1-1,2 12 0,-1 1 79,-1-18-52,0 0 0,0 0 0,0 0 0,1 0 0,-1 0 0,0 0 0,1 0 0,0 0 0,-1 0 0,1 0 0,0 0 0,0 0 0,0 0 0,1 0 0,-1-1 0,0 1 0,1 0 0,1 1 0,0-1-43,0 1 0,0-2 0,1 1 0,-1 0 0,0-1 1,1 1-1,-1-1 0,1 0 0,6 1 0,5 0-322,0-1 0,-1 0 0,1-2 0,20-2 0,-28 2 162,0-1 0,0 0 0,0 0 0,-1-1 0,1 0-1,0 0 1,-1-1 0,0 0 0,0 0 0,0 0 0,0-1 0,-1 0 0,0 0 0,0 0 0,0-1 0,5-6-1,8-14-1502,-2 0-1,20-39 0,-6-1-4239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2.6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10242,'0'0'7026,"89"204"-6154,-61-116-384,4 7-24,-8 6-88,-1 3-32,-9-7-104,0-2-144,0-10-96,-5-13-264,0-12-688,1-13-544,-10-18-761,0-11-2448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35.5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17 521 1040,'-1'0'473,"1"0"-1,-1 0 1,0 0-1,1 0 1,-1 0-1,0 0 1,1 0-1,-1 0 1,0 0-1,1 0 1,-1-1-1,0 1 1,-5-5 5197,5 4-5197,4-15 3184,32-29-5515,-15 19 2626,-15 18-742,-1 0 1,-1-1 0,1 1-1,-1-1 1,-1 0 0,0 0-1,0 0 1,-1 0 0,0-1-1,0-9 1,-2-14 106,-7-50 0,0-10-133,8 68 35,0 40-81,3 41-80,-1-49 128,0 0 0,0-1-1,0 1 1,1-1-1,0 1 1,0-1-1,1 0 1,0 0 0,0-1-1,0 1 1,1-1-1,7 8 1,-8-11-5,-1 0 0,0 0 0,1 0 1,-1 0-1,1-1 0,0 1 0,-1-1 1,1 0-1,0 0 0,0 0 0,0-1 0,0 1 1,0-1-1,0 0 0,0 0 0,0-1 0,-1 1 1,1-1-1,0 1 0,0-1 0,0-1 0,-1 1 1,8-4-1,-2 1 7,-1 0 1,0 0-1,1-1 0,-2-1 1,1 1-1,-1-1 0,1-1 1,-2 1-1,1-1 0,-1 0 1,0-1-1,0 1 0,-1-1 1,5-10-1,-4 5-3,-1 0-1,0 0 1,-1-1 0,0 1-1,-1-1 1,-1 0-1,0 0 1,0-26-1,4 147-32,4-1-1,29 126 0,-14-93 19,-12-64 71,-1-20 269,-3 1 0,-2 1 0,-3-1-1,-6 113 1,2-162-232,-1 0 1,-1 0-1,1 0 0,-1 0 0,0 0 1,-1-1-1,0 1 0,0-1 1,0 1-1,-1-1 0,0 0 0,0 0 1,0-1-1,-1 1 0,0-1 0,0 0 1,0 0-1,-1-1 0,1 1 0,-12 5 1,8-6-92,0 0 0,0-1 0,-1 0 0,1-1 0,-1 0 0,1-1 0,-1 1 0,1-2 0,-1 0 0,0 0 0,0 0 0,1-1 0,-1-1 0,-18-4 0,14 2-47,0-1 1,1 1 0,0-2 0,-1 0 0,2-1 0,-1 0 0,1-1-1,0 0 1,-18-17 0,26 21 17,0-1 1,0 1-1,0-1 0,0 0 1,1 0-1,0 0 0,0-1 1,0 1-1,1-1 0,-1 0 1,1 0-1,1 1 0,-1-1 1,1 0-1,0-1 0,1 1 1,-1 0-1,1 0 0,0 0 1,1 0-1,-1 0 0,1 0 1,1 0-1,-1 0 0,3-7 1,4-7-112,1 0 1,1 0-1,1 1 1,1 0-1,0 1 1,1 0-1,24-23 0,-4 7-297,1 3 0,58-41 0,-78 61-17,2 1 1,0 1-1,0 1 1,18-7 0,43-7-5256,-29 15 773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3.0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0 114 10418,'0'0'6666,"284"-47"-5986,-181 31-264,-6 0-192,-8 4-200,-5-1-24,-10 7-456,-9 3-384,5 3-793,-19 6-2184,-14 13-912</inkml:trace>
  <inkml:trace contextRef="#ctx0" brushRef="#br0" timeOffset="1">1127 734 9194,'0'0'6377,"46"155"-9625,-46-140-1473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3.4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8674,'0'0'6553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3.8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575 104 6737,'0'0'7290,"-32"-17"-7202,-103-50 61,129 64-116,0 0-1,-1 0 0,1 1 0,-1 0 0,1 0 1,-1 0-1,0 1 0,0 0 0,0 1 1,0-1-1,0 1 0,0 1 0,-12 1 0,4 0 43,1 1-39,1 0 0,0 1 0,0 0 0,0 1 1,0 0-1,1 1 0,0 1 0,0 0 0,0 0 0,-14 13 1,14-9 33,-1 0 0,1 1 1,1 0-1,0 1 0,1 0 1,0 0-1,1 1 0,-9 18 1,13-19-2,0 0 0,1 0 1,0 0-1,1 0 0,1 0 1,0 1-1,0 0 1,1-1-1,1 1 0,1-1 1,2 20-1,-2-31-56,0 0 1,-1 0-1,1 0 1,0 0-1,0 0 1,0 0-1,0 0 1,1-1-1,-1 1 1,0 0-1,1-1 0,-1 1 1,1-1-1,0 0 1,-1 1-1,1-1 1,0 0-1,0 0 1,0 0-1,0 0 1,0-1-1,0 1 1,0 0-1,0-1 1,4 1-1,6 1 41,0-1 1,0 0-1,18-2 0,-13 1 2,-9-1-58,0 0-1,0 0 1,-1-1 0,1 0 0,0-1 0,-1 0 0,1 0 0,-1 0 0,0-1-1,0 0 1,-1-1 0,1 1 0,-1-1 0,0 0 0,6-7 0,12-13-253,-1-1 0,22-32 0,-34 42-347,0 0 0,-1-1-1,8-20 1,6-26-5278,-14 30-836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4.2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0 0 992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4.6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0 511 992,'45'-71'6784,"-32"59"-5059,-3 13-772,8 11-64,1 0 0,-2 2 0,0 0 0,0 0 0,24 30 0,-38-40-798,21 22 582,-1 0-1,-2 2 0,-1 1 0,31 58 0,-51-87-670,0 0 0,0 1-1,0-1 1,0 0 0,0 0 0,1 0-1,-1 0 1,0 0 0,0 1 0,0-1-1,0 0 1,0 0 0,0 0 0,0 0-1,0 0 1,0 0 0,1 1 0,-1-1-1,0 0 1,0 0 0,0 0-1,0 0 1,0 0 0,1 0 0,-1 0-1,0 0 1,0 0 0,0 0 0,0 0-1,1 0 1,-1 0 0,0 0 0,0 0-1,0 0 1,0 0 0,0 0 0,1 0-1,-1 0 1,0 0 0,0 0 0,0 0-1,0 0 1,1 0 0,-1 0 0,0 0-1,0 0 1,0 0 0,0-1 0,8-10-51,9-34-211,1-1 191,-11 33 17,1-1-1,0 1 1,1 0 0,1 1 0,0 0-1,21-20 1,-28 29 59,0 0 1,0 1-1,0-1 0,0 1 0,1 0 1,-1 0-1,1 0 0,0 0 1,-1 1-1,1-1 0,0 1 1,0 0-1,0 0 0,0 1 0,0-1 1,0 1-1,0 0 0,0 0 1,0 0-1,0 0 0,0 1 0,0 0 1,0-1-1,0 1 0,0 1 1,0-1-1,-1 1 0,1-1 1,0 1-1,-1 0 0,1 1 0,3 2 1,15 14 377,-1 2 0,33 42 0,19 18 113,-69-77-499,1-1-1,-1 1 0,1-1 0,-1 0 0,1 0 0,0-1 1,0 1-1,0-1 0,0 0 0,6 1 0,-7-2-8,-1-1 0,0 1 0,1-1 0,-1 0 0,0 0 0,1 0 0,-1 0-1,0-1 1,1 1 0,-1-1 0,0 0 0,0 0 0,1 0 0,-1-1 0,0 1 0,0-1 0,0 1-1,4-4 1,9-11 41,0 0-1,-1-1 1,-1 0-1,21-33 1,-34 48-29,46-71-519,70-144 0,-36 13-3297,-53 92-2955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1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1880,'0'0'11365,"18"3"-11250,270-3 2462,-284 0-2573,2 0-2,0 0 0,1 0 0,-1 1 0,9 1 1,-14-1-3,0-1 1,0 0 0,0 1-1,1-1 1,-1 1-1,0-1 1,0 1 0,0-1-1,0 1 1,0 0 0,0-1-1,-1 1 1,1 0 0,0 0-1,0 0 1,0 0-1,-1-1 1,1 1 0,0 0-1,-1 0 1,1 1 0,-1-1-1,1 0 1,-1 0 0,0 0-1,1 0 1,-1 0 0,0 0-1,0 1 1,0 0-1,0 13 42,1-9-28,-1-1 0,0 1 0,0-1 0,0 1 0,-1-1 0,0 1 0,0-1-1,0 0 1,-1 1 0,1-1 0,-1 0 0,-4 6 0,-16 18-15,-1-1 0,-1-1 0,-31 25 0,25-23 14,4-6-1,18-17-10,0 1-1,1 0 1,0 0-1,0 0 1,0 1 0,-9 15-1,15-22-10,1 0 1,-1 0-1,1 0 0,0 0 0,-1 0 1,1 0-1,0 0 0,-1 0 0,1 0 1,0 0-1,0 0 0,0 0 0,0 1 0,0-1 1,0 0-1,0 0 0,1 0 0,-1 0 1,0 0-1,0 0 0,1 0 0,-1 0 1,1 0-1,-1 0 0,1 0 0,-1 0 1,1 0-1,0 0 0,-1-1 0,1 1 1,0 0-1,0 0 0,0-1 0,-1 1 0,1 0 1,0-1-1,0 1 0,1 0 0,5 2 16,-1-1 0,1 1 1,0-1-1,12 2 0,-10-3-28,40 7-247,1-2 0,65-1-1,-41-3-2501,-67-2 1882,0 0 0,-1 1 0,1 0 0,5 2 0,-9 1-3131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1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8530,'0'0'3778,"18"0"-3363,131 0 358,1 0-1237,-145-1-71,0 1-1,0-1 1,0 0-1,0 0 1,0 0-1,0 0 0,0-1 1,5-3-1,-1 0-3283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2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7274,'0'0'3068,"16"0"-2640,103 0 749,-72-1-757,-23 0-1588,47 3-1,-71-2 1026,1 0 1,-1 0-1,1 1 0,-1-1 0,1 0 1,-1 0-1,1 0 0,-1 0 0,1 1 1,-1-1-1,1 0 0,-1 0 0,0 1 1,1-1-1,-1 0 0,0 1 1,1-1-1,-1 0 0,0 1 0,1-1 1,-1 1-1,0-1 0,1 1 0,-1-1 1,0 1-1,0-1 0,0 0 0,1 2 1,-1 5-4605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 7466,'0'0'2907,"21"0"-2620,66-2-75,-60 1 100,28-6 1,-11 2 13,-9 2-307,5 0-1230,-15 2-2341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5.5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9634,'0'0'1516,"7"24"-1362,26 80-54,1-16 106,-13-33 92,55 139 1684,-65-172-1755,15 25 0,-22-39-197,1-1 1,0-1 0,1 1 0,-1-1 0,1 0 0,0 0 0,8 5 0,7-3 311,-21-8-290,1 0 0,-1 1 1,1-1-1,-1 0 0,0 0 1,1 0-1,-1 0 0,1 0 0,-1 0 1,1 0-1,-1 0 0,1 0 1,-1 0-1,0 0 0,1 0 0,-1 0 1,1 0-1,-1 0 0,1 0 1,-1 0-1,1-1 0,-1 1 0,0 0 1,1 0-1,-1 0 0,0-1 0,1 1 1,-1 0-1,0-1 0,1 1 1,-1 0-1,0-1 0,1 1 0,-1 0 1,0-1-1,0 1 0,1-1 1,-1 1-1,0 0 0,0-1 0,0 1 1,0-1-1,1-8 73,1 1-1,-1 0 1,1 0-1,0 1 1,1-1 0,0 0-1,4-8 1,8-21 10,5-23-15,2 2-1,32-60 0,70-105-50,-105 201-787,-6 8-3441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36.14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 1 7714,'-19'28'6255,"16"-20"-5857,0 1 1,1 0-1,0 0 1,-1 15-1,2-8-214,0-1-1,1 1 1,1 0-1,4 18 0,-5-30-215,2 0-1,-1-1 0,0 0 1,1 1-1,0-1 0,0 0 1,0 0-1,0 0 0,0 0 1,0 0-1,1 0 0,-1-1 1,1 1-1,0-1 0,0 0 1,0 0-1,0 0 0,0 0 1,1 0-1,-1-1 0,0 1 1,1-1-1,-1 0 0,6 1 1,-6-2-231,0 1 0,0-1 0,0 0 0,0 0 0,0-1 0,0 1 0,0 0 0,0-1 0,0 0 0,0 0 0,-1 0 0,1 0 0,0 0 1,-1-1-1,1 1 0,0-1 0,-1 0 0,0 1 0,1-1 0,-1 0 0,0 0 0,2-4 0,36-47-3302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6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7586,'0'0'4241,"22"23"-3452,70 76 30,-62-65-54,-1 1 0,25 44 0,-25-36-261,-18-26-316,87 120 917,-75-107-968,2-1 1,39 36 0,-62-64-129,2 3-7,0-1 1,0 0-1,0 0 1,6 4-1,-9-7 13,0 1-1,0-1 1,0 0-1,-1 1 1,1-1 0,0 0-1,0 0 1,0 1-1,0-1 1,0 0-1,0 0 1,0 0 0,0 0-1,0 0 1,-1 0-1,1 0 1,0-1 0,0 1-1,0 0 1,0 0-1,0-1 1,0 1 0,0-1-1,-1 1 1,1 0-1,0-1 1,0 0 0,-1 1-1,1-1 1,0 1-1,0-2 1,12-17 267,-1 0-1,0-1 1,-2-1-1,9-24 1,-5 14-155,35-108 513,-14 36-180,-21 65-467,-5 11-207,1 2-1,19-33 0,-26 53-57,0 1-1557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6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1 129 9194,'0'0'3002,"8"0"-2949,28-1 445,-30 0-273,-1 0 1,0-1-1,0 1 1,0-1-1,0 0 1,-1-1-1,1 1 1,0-1-1,-1 0 1,0 0-1,0 0 1,0-1-1,7-6 1,-7 6-145,7-7 107,-1-1 0,18-26 0,-12 16 143,-15 21 430,-1 208-692,0-163-3359,0 0-3355,0-37 462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7.2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0 2961,'0'0'6581,"-3"23"-6048,-9 79 94,9-68 321,2 68 0,2-77-546,0-10-249,1 1 0,1-1 0,0 1 1,0-1-1,2 0 0,0 0 0,1-1 0,13 25 0,-9-21-787,2 0 1,0-1-1,1-1 0,1 0 0,30 27 1,-22-23-1839,-7-4-1319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7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0 7634,'0'0'4914,"12"23"-4246,37 73 255,-46-90-787,0-1 0,-1 1 0,0 0 0,0-1 0,-1 1 0,0 0 0,0 0 0,0 0 0,0 0 0,-1 0 0,-1 11 0,0 1 228,1-2-65,1 5-22,-1 0 0,-2 0 1,0 0-1,-7 29 0,-4-5-262,-28 64 0,4-37-1673,25-52-834,-22 25 1,8-15-3709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0.9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6369,'0'0'3754,"7"2"-3155,15 8 459,-1 0-1,0 1 0,22 16 0,121 93-97,3 1-307,-116-85-1892,-41-32-272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1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416 0 4841,'0'0'9567,"-9"9"-9376,-153 136 2482,135-122-2332,-91 86 754,104-94-1048,0 1 1,1 0-1,1 1 0,0 1 1,-14 28-1,24-42-186,1 1 1,0-1-1,-1 0 0,2 0 0,-1 0 1,0 6-1,0 13-8511,1-19 5726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4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1 423 9498,'0'0'2111,"24"-4"-1827,79-17 80,-91 18-109,0 0-1,-1 0 1,1-2 0,-1 1-1,0-1 1,0-1-1,0 0 1,-1 0-1,0-1 1,15-14 0,-15 13-162,4-2-6,-2 0-1,0-1 1,0 0-1,-1-1 1,0 0-1,-1-1 1,13-22-1,-20 27-64,-2 0 0,1 0 0,-1-1 0,0 1-1,-1-1 1,0 1 0,0-1 0,-3-15-1,2 20-43,0 0 0,0 1 0,0-1 0,-1 0 0,0 1 0,1-1 0,-1 1 0,-1-1 0,1 1 0,0 0 0,-1 0 0,1 0 0,-1 0 0,0 1 0,0-1 0,0 1 0,-7-4 0,-7-5-57,-1 2 0,-23-10 0,24 11 102,14 7-27,1 0-1,-1 0 1,0 0 0,0 0 0,1 0 0,-1 1 0,0-1 0,0 1 0,0-1 0,0 1 0,0 0 0,0 1 0,1-1-1,-1 0 1,0 1 0,0-1 0,0 1 0,-3 2 0,2-2-7,1 1 0,0 0 0,0 1 0,0-1 0,0 1-1,1-1 1,-1 1 0,1 0 0,-1 0 0,1 0 0,0 0 0,-3 5 0,0 4 23,0 0 1,1 0-1,0 0 1,1 1 0,0-1-1,1 1 1,-1 15-1,2-11 13,-2 29 60,5 81 1,1-112-61,1-1 0,0 1-1,0-1 1,14 27 0,5 18 42,-17-43-44,1 1 0,11 18-1,4 10 61,-20-41-68,0 1 0,-1-1-1,0 1 1,0-1 0,1 10 0,-2-14-13,0 0-1,0 0 1,0 0 0,1 0-1,-1 0 1,0 0 0,0 0-1,0-1 1,1 1-1,-1 0 1,0 0 0,0 0-1,0 0 1,0 0 0,1 0-1,-1-1 1,0 1 0,0 0-1,0 0 1,0 0 0,0-1-1,0 1 1,1 0-1,-1 0 1,0 0 0,0-1-1,0 1 1,0 0 0,0 0-1,0 0 1,0-1 0,0 1-1,0 0 1,0 0 0,0 0-1,0-1 1,0 1-1,0 0 1,0-9-20,0 0 0,0 0 0,1 1 0,1-1 0,0 0 0,0 1 0,0-1 0,1 1 0,0 0 0,1 0-1,0 0 1,7-11 0,4-1-42,1 1-1,1 0 0,23-20 0,6-7-8,-43 43 37,0 0 0,0 0 0,1 0 0,-1 0 0,1 1-1,0-1 1,0 1 0,0 0 0,0 0 0,0 1 0,0-1 0,0 1-1,0 0 1,1 0 0,-1 0 0,0 1 0,1-1 0,6 1 0,-10 1 39,1-1 1,-1 0-1,0 1 1,0-1 0,0 1-1,0 0 1,0-1-1,0 1 1,0 0 0,0 0-1,0 0 1,0 0 0,0-1-1,0 1 1,0 0-1,-1 1 1,2 0 0,14 26 167,-10-18-119,37 80 221,-17-34-225,-25-54-83,0 0 1,0 0-1,0 0 1,0-1-1,0 1 1,1 0-1,-1-1 1,1 1-1,2 1 1,4 3-3175,-3-2-469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5.4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8906,'0'0'2036,"13"4"-1886,0 0-1,14 3 228,43 8 0,-42-8-2177,-27-7 1631,0 1 1,0 0-1,0-1 1,0 1-1,0 0 1,0 0-1,0 0 1,0 0-1,0 0 1,0 0-1,-1 0 1,1 0-1,0 0 1,-1 0-1,1 0 1,0 1-1,-1-1 1,0 0-1,1 0 1,-1 2-1,1 8-4367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5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4297,'0'0'7177,"143"0"-7049,-114-6 49,-5 3 87,-7 3-48,3 0-104,-3 0-112,-1 0 0,0 0-528,1 0-737,-5 0-871,-4 0-3761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7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130 302 4865,'0'0'5905,"38"0"-5510,121 7 25,-149-6-336,1 0 0,-1 0 1,0 1-1,11 4 0,-18-5-14,1 1-1,-1 0 1,0-1 0,0 1 0,0 1-1,5 3 1,4 3 155,-4-3-83,0 0 0,-1 1 0,1-1 1,-1 2-1,0-1 0,-1 1 0,0 0 1,10 17-1,-13-18-72,0-1 1,-1 1 0,1 1-1,-1-1 1,0 0-1,-1 1 1,0-1 0,0 1-1,-1-1 1,0 1-1,0-1 1,-2 13 0,1-16-39,-1 0 0,1 0 1,-1 0-1,0 0 0,0 0 1,0-1-1,0 1 0,-1-1 1,1 1-1,-1-1 0,0 0 1,0 0-1,0 0 0,-1-1 1,1 1-1,-1-1 0,1 1 1,-1-1-1,-6 2 0,-2 2 46,0-2-1,0 1 1,0-2 0,0 0-1,-20 3 1,7-3-14,1-2-1,-1 0 1,0-2 0,0 0 0,-28-6-1,37 3-95,1 1 0,-1-2-1,1-1 1,0 0-1,0 0 1,1-1-1,0-1 1,-26-20-1,37 26 17,1-1 0,-1 0 0,1 1 0,0-1-1,-1 0 1,1-1 0,1 1 0,-1 0 0,0-1-1,1 1 1,0-1 0,0 1 0,0-1 0,0 1-1,0-1 1,1 0 0,0 1 0,-1-1 0,2 0-1,-1 0 1,0 1 0,1-1 0,-1 0 0,1 1-1,0-1 1,2-4 0,3 0 21,1 1 0,0 0 1,0 0-1,0 1 0,1-1 0,0 2 0,0-1 0,10-4 0,-3 1-2,124-74 247,-68 43-110,82-61 0,-125 80-406,1 1 0,1 2 0,0 1 1,45-18-1,-37 21-3596,66-15 0,-82 25-817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36.5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3 6905,'0'3'4874,"-3"-3"-4218,3 3-616,3 0-40,3-3-2569,6-3 817,-5 0-481,-11-3-1736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0 9026,'0'0'3006,"-12"20"-3034,-36 65 231,35-61 523,2 1 0,-14 40 1,16-37-242,-4 12-33,3-1 0,1 2-1,-6 73 1,8 124-265,7-228-167,0 1-29,0 0-1,0 1 1,1-1 0,1 0-1,0 0 1,1 0 0,0 0-1,0 0 1,1-1 0,0 1-1,1-1 1,10 15 0,-13-23-149,0 0 0,0 0 1,0 0-1,1-1 1,-1 1-1,1 0 1,3 1-1,9 0-2785,-15-3 2686,1 0 0,-1 0 0,1 0 0,-1 0 0,1 0 0,-1 0-1,0-1 1,1 1 0,-1 0 0,1 0 0,-1-1 0,1 1 0,-1 0-1,0 0 1,1-1 0,-1 1 0,0 0 0,1-1 0,-1 1 0,0-1 0,1 1-1,-1 0 1,0-1 0,1 0 0,0-13-5875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0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5937,'0'0'5108,"24"0"-5016,10-1-43,1 0 111,39 3 0,-71-1-84,1-1-1,0 1 0,-1 0 0,1 0 0,-1 0 0,0 1 0,1-1 0,-1 1 0,0 0 0,0 0 0,0 0 0,0 0 0,0 1 0,0-1 0,-1 1 0,1-1 0,2 5 0,-2-3-26,0 0 0,-1 0 0,1 0 0,-1 1 0,0-1 0,0 0 0,-1 1 0,1 0 0,-1-1 0,0 1 0,0 0 0,0 7 0,-1-9-18,-3 49 464,2-48-465,0 0 0,0 0 0,-1 0 0,1 0 0,-1 0 0,0 0 0,0 0 0,0-1 0,-1 1 0,-2 3 0,-15 14 95,-1-1-1,-34 25 1,36-31-37,0 2-1,1 0 0,1 1 0,-17 20 1,33-35-72,0 0 0,0 1 0,0-1 0,0 1 0,1-1 0,-1 1 0,1-1 0,-1 1 0,1-1 0,0 1 0,0 2 0,0-3-1,0-1 0,0 1 1,0-1-1,0 0 0,0 1 0,0-1 1,1 1-1,-1-1 0,0 0 1,1 1-1,-1-1 0,1 0 0,0 0 1,-1 1-1,1-1 0,0 0 0,0 0 1,0 0-1,0 0 0,0 0 0,1 1 1,10 3 62,0 0 1,1-1 0,-1-1-1,1 0 1,0-1 0,15 1 0,83 0-34,-74-4-221,-33 2 38,1-2 1,-1 1 0,0 0 0,1-1-1,-1 0 1,0 0 0,5-1-1,-7 1-161,0 0 1,-1 0-1,1 0 0,0 0 0,-1-1 0,1 1 0,0 0 1,-1-1-1,0 1 0,1-1 0,-1 1 0,0-1 0,0 0 1,0 0-1,0 1 0,1-4 0,0-4-3454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0.5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4761,'0'0'6177,"229"-9"-6113,-205 7 32,-3 2-88,-1 0-8,-8 0-104,9 0-568,-9 0-552,0 0-1337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1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0 9634,'0'0'2785,"16"26"-2072,51 83-246,-56-88-199,0-1 0,-2 1-1,0 1 1,-1 0 0,-1 0 0,-2 0 0,5 31-1,-6-4 905,-3 95-1,-3-55-752,2-58-340,-2 0 1,0 0-1,-2-1 1,-1 1-1,-15 46 1,14-58-423,-1-1 0,0 0 0,-14 23 0,17-34 79,-1-1-1,1-1 1,-1 1-1,0-1 0,0 0 1,0 0-1,-1 0 0,0-1 1,0 1-1,0-1 1,-1-1-1,-7 4 0,-22 6-4997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3.8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315 13 4729,'0'0'7730,"-8"-2"-7604,5 2-179,-65-7 1298,61 7-1025,0-1 0,0 1 0,0 1 0,0 0 0,0 0 0,0 0 0,0 1 0,-12 4 0,8 0-198,0 0 0,0 1 0,1 0 1,0 1-1,1 0 0,0 0 0,0 1 0,1 0 1,0 1-1,0 0 0,1 0 0,0 0 0,1 1 1,1 0-1,-1 1 0,2-1 0,-1 1 0,2 0 1,0 0-1,0 0 0,1 0 0,-1 19 0,2-15 14,0 49 113,1-58-124,0-1 0,1 0 0,0 0 0,1 1 1,0-1-1,-1 0 0,7 11 0,-3-8-14,0 0 0,1-1-1,0 0 1,1 0 0,0 0 0,0-1 0,1 0 0,-1-1 0,1 1-1,1-1 1,-1-1 0,1 0 0,0 0 0,1-1 0,-1 0 0,1 0-1,-1-1 1,1 0 0,0-1 0,20 2 0,-19-3 38,11 0 86,33-1-1,-49-1-103,0 1 0,1-2 0,-1 1 0,0 0 0,0-1 0,0 0 0,0-1 0,0 1 0,9-7 0,-5 2 26,0-1-1,0 0 0,-1 0 1,-1-1-1,1 0 1,-1-1-1,-1 0 1,0 0-1,0 0 1,-1-1-1,6-14 1,-6 9-3,0-1 1,-2 0 0,1 0-1,-2 0 1,0-1 0,-1 1-1,-1-24 1,-1 35-44,0-14 62,-4-38 1,3 51-56,-1 0 1,0-1-1,0 1 1,-1 0-1,1 1 1,-2-1-1,1 0 1,-7-9-1,7 12-75,0-1 0,0 1-1,0 0 1,0 0 0,-1 0-1,1 0 1,-1 1 0,0-1 0,0 1-1,-1 0 1,1 0 0,-1 1 0,1-1-1,-1 1 1,0 0 0,0 0-1,-9-2 1,-65 3-4128,36 4-521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5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6481,'0'0'5105,"16"0"-4887,107 0 583,-95-1-637,29-6-1,23 0-5596,-67 7 463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5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7906,'0'0'5441,"210"2"-5073,-176-2-8,-9 0-8,1 0-152,-7 0-120,-1-2-80,1-1-248,3-2-784,-4 0-1121,-7 0-2192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6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6425,'0'0'4963,"9"27"-4458,26 88 173,-32-106-498,-1 1-1,1-1 1,-2 1 0,1 0 0,-1 0 0,-1 12-1,0-2 195,2 26 206,1-1 0,3 0-1,12 48 1,-14-77-489,-4-11-67,1-1 1,1 1-1,-1 0 1,0 0-1,1-1 1,0 1 0,0-1-1,1 1 1,5 7-1,-8-11-11,1-1-1,-1 0 0,1 1 1,-1-1-1,1 0 0,-1 1 1,1-1-1,-1 0 0,1 0 1,-1 1-1,1-1 0,-1 0 1,1 0-1,0 0 0,-1 0 1,1 0-1,-1 0 0,1 0 1,0 0-1,-1 0 1,1 0-1,-1 0 0,1 0 1,0 0-1,-1-1 0,1 1 1,-1 0-1,1 0 0,-1-1 1,1 1-1,-1 0 0,1-1 1,-1 1-1,1-1 0,15-16 245,-13 14-226,65-78 1045,58-74-782,13-61-723,-117 178-472,-17 25-689,-5 4-2536,0 9 3502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7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63 6553,'0'0'5145,"17"26"-4788,53 83 144,64 97 3479,-82-134-3373,-44-63-547,-1-1 1,2 0-1,-1 0 0,1-1 1,16 11-1,-23-17-28,0 0-1,0 1 0,0-1 1,1 0-1,-1 0 1,0-1-1,1 1 1,-1 0-1,1-1 1,3 1-1,-5-1-11,0 0 1,0-1-1,0 1 0,-1 0 0,1-1 0,0 1 1,0 0-1,0-1 0,0 1 0,0-1 1,-1 1-1,1-1 0,0 1 0,0-1 0,-1 0 1,1 1-1,0-1 0,-1 0 0,1 0 1,-1 0-1,1 1 0,-1-1 0,0 0 0,1 0 1,-1 0-1,0 0 0,1-2 0,25-80 559,-5-1 0,14-100 0,-32 158-422,1-6-63,1 0 0,12-36-1,-10 55-1346,-6 13 964,0-1 0,-1 1 0,1 0 0,-1 0 0,1-1 1,0 1-1,-1 0 0,1 0 0,0 0 0,-1 0 0,1 0 0,0 0 0,0 0 0,-1 0 0,1 0 0,0 0 0,-1 0 1,2 0-1,2 4-4123,-4 4-1097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7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7330,'0'0'5105,"14"0"-4785,93 0 1592,-88-1-1363,20 0-60,-37 1-456,0 1 0,-1-1-1,1 0 1,0 0 0,0 1-1,-1-1 1,1 1 0,0 0-1,-1 0 1,1-1 0,0 1-1,-1 0 1,1 0 0,-1 0-1,0 0 1,3 3 0,-3 0 32,0 0-1,-1 0 1,1 0 0,-1 0 0,0 0-1,0 0 1,-1 0 0,1 0-1,-1 0 1,-1 4 0,-1 0 39,0-1 0,-1 1-1,0-1 1,-1 0 0,-8 10 0,-11 18 130,19-27-216,1 1-1,0-1 0,0 1 0,1 0 0,1 0 0,-1 0 0,1 1 0,1-1 0,0 1 0,0 14 1,1-23-24,0 0 0,0 0 1,1 0-1,-1-1 1,0 1-1,0 0 1,1 0-1,-1-1 1,1 1-1,-1 0 1,1-1-1,-1 1 0,1 0 1,-1-1-1,1 1 1,0-1-1,-1 1 1,1-1-1,0 1 1,-1-1-1,1 0 0,0 1 1,0-1-1,-1 0 1,1 1-1,0-1 1,0 0-1,0 0 1,-1 0-1,2 0 1,29 2-403,-28-2 313,14 1-357,26-1-1142,-41 0 1278,0-1-1,0 1 1,0 0-1,0-1 1,0 1 0,0-1-1,0 0 1,0 1-1,0-1 1,0 0-1,-1 0 1,1 0-1,0-1 1,-1 1-1,1 0 1,1-3-1,3-8-4944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36.8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20 1 5769,'-14'23'5071,"8"7"-3675,7 34-2379,0-46 1554,-2 74 463,2 35 1176,0-112-2167,0 0 0,2 0 0,0 0 0,0 0 0,12 27 0,-11-33-476,2 0 0,-1 0-1,1-1 1,0 1 0,1-1 0,0 0 0,0-1 0,1 0 0,0 0-1,0-1 1,1 0 0,-1 0 0,1-1 0,12 5 0,30 8-2251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8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0 728,'0'0'11856,"-6"19"-11411,-20 63 276,16-46-101,2 0 1,1 0 0,2 1-1,2 0 1,2 63 0,1-99-622,0 8-72,1 0-1,0 0 1,0 0 0,1 0 0,1 0-1,-1-1 1,2 1 0,-1-1-1,1 0 1,0 0 0,1 0-1,-1 0 1,2-1 0,9 12 0,-5-9-845,0 0 0,0-1 1,1 0-1,0-1 0,0 0 1,1-1-1,0 0 1,25 10-1,-6-7-4340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8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1 5921,'0'0'7818,"10"22"-7175,32 72-242,-33-72-102,0 0-1,-1 0 1,-1 1-1,-2 0 0,0 1 1,-1-1-1,-1 1 1,-2 0-1,-1 32 1,0-49-308,-1 0 0,0 0 1,-1 0-1,1 0 0,-1 0 0,-1-1 0,1 1 1,-1-1-1,0 1 0,-1-1 0,0 0 1,-6 8-1,-6 6-691,-37 35 1,52-54 675,-51 45-2640,0-6-2069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9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53 504 6513,'0'0'8540,"27"-12"-8064,83-38 17,-103 46-387,-1 1-1,1-1 1,0-1-1,11-9 1,-16 11-27,1 0 1,-1 1 0,0-1 0,0 0 0,0-1 0,2-4-1,-1 0 55,2-4 39,0 0-1,-1 0 0,0 0 1,-1-1-1,-1 1 0,2-23 1,-4-80 10,-1 93-163,1 13-10,-1 0-1,0 0 1,-1 0 0,0 1-1,-6-18 1,6 22 20,0 0-1,0-1 1,0 1-1,-1 0 1,1 0 0,-1 0-1,0 1 1,-1-1-1,1 1 1,0-1 0,-1 1-1,-7-5 1,9 7 12,0 0-1,-1 0 1,1 0 0,0 0 0,-1 0 0,1 0 0,-1 1 0,1-1 0,-1 1-1,0-1 1,1 1 0,-1 0 0,1 0 0,-1 0 0,0 1 0,1-1 0,-1 1-1,1-1 1,-5 3 0,3-2-65,0 1 0,0 0 0,1 1 1,-1-1-1,1 1 0,0-1 0,-1 1 0,1 0 0,0 0 0,1 1 0,-4 3 1,-8 15 12,1 1 0,1 1 0,1 0 0,1 1 1,1 0-1,1 0 0,-5 30 0,0 18 220,-5 97 0,14 125 266,5-183-235,-1-112-159,-1-8-131,0 0 1,1 1-1,1-1 1,-1 0-1,1 0 0,0 0 1,1 1-1,0-1 1,0 1-1,1-1 1,0 1-1,0 0 0,7-11 1,0 4-24,0 0 0,1 1 0,0 0 1,1 0-1,15-12 0,-24 23 63,9-9-55,1 1 0,17-12 0,-26 20 35,0-1-1,1 1 1,-1 0 0,1 0 0,-1 1 0,1-1 0,0 1 0,0 0-1,-1 1 1,1-1 0,0 1 0,7 0 0,-11 0 31,1 0 0,0 1 0,-1-1 0,1 1 0,-1-1 0,1 1 0,-1 0-1,0 0 1,1 0 0,-1-1 0,0 1 0,1 0 0,-1 1 0,0-1 0,0 0 0,2 2 0,15 26 112,-13-20-75,32 69 312,-28-58-261,0 1-1,1-1 1,1-1 0,26 35-1,-35-52-102,0 0 1,-1 0-1,1 0 0,0-1 0,0 1 0,0 0 0,1-1 0,-1 1 1,0-1-1,0 0 0,1 0 0,-1 0 0,1 0 0,-1 0 0,1 0 0,-1-1 1,1 1-1,0-1 0,-1 0 0,1 0 0,0 0 0,-1 0 0,1 0 1,0 0-1,-1-1 0,1 1 0,2-2 0,0 0-55,-1 0 0,1-1 1,-1 0-1,1 0 0,-1 0 0,0 0 0,-1-1 0,1 1 1,0-1-1,-1 0 0,0 0 0,0 0 0,0-1 1,2-4-1,15-28-850,-2-2 1,13-43-1,-10 2-3554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04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11242,'0'0'2345,"17"0"-2833,120 0 1197,101 3 4723,-345-3-5277,106 0-221,1 4-410,0 27 168,-1-9 275,1 0 1,1 0-1,1 0 0,0 0 0,8 27 0,3-11 43,44 153-11,-49-155 47,-1 0-1,-2 0 0,0 54 1,-4-66 27,0-15-3,-1 0 0,0-1 1,-3 18-1,3-24-49,-1 0-1,1-1 0,-1 1 0,0-1 0,0 1 0,0-1 0,0 0 1,0 1-1,0-1 0,0 0 0,0 0 0,-1 1 0,1-1 1,0 0-1,-1 0 0,1-1 0,-1 1 0,1 0 0,-1 0 0,1-1 1,-1 1-1,1-1 0,-3 1 0,-4 1 81,0 0 0,0-1 0,-13 0 1,-2 0-75,1 0 0,-1-2 1,0 0-1,0-2 1,1-1-1,-28-7 1,40 8-40,-49-19 72,52 19-49,1 0 0,0-1 0,-1 0 0,1 1 0,1-2 0,-8-5 0,12 9-40,0 0 0,0 0 0,0 0 0,0 0 0,0 0 0,1 0 0,-1-1-1,0 1 1,1 0 0,-1 0 0,1 0 0,-1-1 0,1 1 0,0 0 0,0-1 0,-1 1 0,1 0 0,0-1 0,0 1 0,0 0 0,0-1 0,1 1 0,-1 0 0,0 0-1,0-1 1,1 1 0,-1 0 0,1-1 0,-1 1 0,1 0 0,-1 0 0,1 0 0,0 0 0,1-2 0,2-1-80,0-1 1,0 1-1,1 0 0,-1 0 1,1 1-1,5-4 0,27-15-905,51-22-1,-4 10-5240,-61 25-461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06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4657,'0'0'10557,"6"0"-10914,48 5 720,42 6-660,-94-11-58,0 1 1,-1-1-1,1 1 0,-1-1 0,1 1 1,-1 0-1,1-1 0,-1 1 1,1 0-1,-1 0 0,1 0 0,-1 0 1,0 0-1,0 0 0,0 1 0,1-1 1,-1 0-1,1 2 0,-1 4-4779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0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8738,'0'0'4393,"164"0"-4329,-140 0-64,-7 0-296,0 0-624,-6 0-1217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07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1 396 7962,'0'0'4353,"15"0"-3465,7 2-540,-2 0 347,39-2 0,-51-1-504,1-1 0,-1 1 0,0-1 1,-1-1-1,1 0 0,0 0 0,-1 0 1,0-1-1,1 0 0,-2-1 1,10-6-1,3-4 56,-1-1 1,25-29 0,-33 34-186,-1 0 0,0-1 1,-1 0-1,11-20 1,-15 23-48,-1 1 0,0-1-1,0 0 1,-1 0 0,0 0 0,0 0 0,-1 0 0,0-13 0,-1-62-219,0 83 209,0 0-1,0 0 1,0 0-1,0 0 1,0 0-1,0 0 1,0 0-1,-1 0 1,1 0-1,0 0 1,-1 0-1,1 0 1,-1 0-1,1 0 1,-1 0-1,0 0 1,1 0-1,-1 1 1,0-1-1,1 0 1,-1 0-1,-1 0 1,0 0-1,0 0 0,1 1 0,-1-1 1,1 1-1,-1-1 0,0 1 0,0 0 1,1 0-1,-1-1 0,0 1 1,1 0-1,-4 1 0,0 0-20,0 0 1,0 0-1,0 1 0,1-1 0,-1 1 1,1 0-1,-1 0 0,1 1 0,-5 3 1,-7 7 7,2 1 1,0 0-1,1 1 1,0 0 0,1 1-1,-10 20 1,14-24 74,1 2-1,1-1 1,0 1 0,1 0-1,1 1 1,0-1-1,1 1 1,-3 27 0,6-26-20,-1 0 12,0 0-1,4 30 1,-3-42-57,1 1 1,0-1-1,0 0 0,1 1 0,-1-1 1,1 0-1,0 0 0,0 0 1,1 0-1,-1 0 0,1-1 0,-1 1 1,1-1-1,6 6 0,0-2-88,-1-1 0,1 0 0,0-1 1,1 0-1,0 0 0,-1-1 0,1 0 0,1-1 0,16 4 0,-7-4-742,0-1 0,0 0 0,0-2 0,22-1-1,-32 0-620,0 0-1,16-5 0,11-8-5308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08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193 0 8042,'0'0'6061,"-3"3"-5857,-15 17 261,2 0 1,1 0-1,0 2 0,1 0 0,2 0 1,0 2-1,2-1 0,-9 26 1,5 0-193,2 0 1,-8 70 0,8 103 122,12-187-407,-1 14 145,3-1-1,8 54 1,-8-86-254,2-1-1,0 0 1,0-1 0,2 1 0,-1-1 0,2 0 0,0 0-1,1-1 1,0 0 0,19 23 0,31 20-2688,-33-33-108,-6-4-1666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10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293 81 8674,'0'0'6520,"0"-6"-6233,-1 3-197,1 0 0,-1 1 0,1-1 0,-1 0 0,0 0 0,0 1 0,0-1 0,0 1 0,-1-1 0,1 1 0,-1-1 0,1 1 0,-1 0 0,0 0 0,0 0 0,0 0 0,0 0 0,0 0 0,0 0 0,-1 1 0,1-1 0,-1 1 0,1 0 0,-1 0 0,1 0 0,-1 0 0,0 0 0,1 0 0,-7 0 0,-1-1 92,-1 1-1,0 0 1,0 1-1,1 1 1,-1-1-1,-11 3 1,15-1-216,0 0 1,0 0 0,0 1 0,0-1 0,0 2 0,1-1 0,-1 1-1,1 0 1,-10 8 0,10-6 13,0 0 0,0 0 1,0 0-1,1 1 0,0 0 0,1 0 0,0 0 0,0 0 1,0 1-1,1 0 0,0 0 0,-3 12 0,3-6 0,1 1 0,0-1 0,1 1 0,0 0 0,2-1-1,2 21 1,-3-32 13,1 0 0,-1 0 0,1-1 0,0 1 0,0 0 0,1 0 0,-1-1 0,0 1 0,1 0 0,-1-1 0,1 1 0,0-1 0,0 0 0,2 2 0,1 0-3,-1 0 0,1-1 0,0 1-1,0-1 1,0-1 0,10 5-1,-2-3 1,-1 0-1,0-1 1,1-1-1,0 0 1,-1 0-1,14-1 1,-21-1 37,0 0 0,0 0 0,0-1 0,0 1 0,-1-1-1,1-1 1,0 1 0,0-1 0,-1 1 0,1-1 0,-1 0 0,1-1 0,-1 1 0,0-1 0,0 0 0,0 0 0,-1 0 0,1-1 0,-1 1 0,1-1 0,3-5 0,-2 1 24,1 0 1,-1 0-1,0-1 0,-1 1 1,0-1-1,0 0 0,-1 0 1,0-1-1,3-16 0,-3-2-6,0 0-1,-3-29 1,0 51-41,1 1 9,-2-1 0,1 1-1,-1 0 1,1 0 0,-1-1 0,-1 1 0,1 0 0,-1 0 0,-4-9 0,5 12-18,-1-1 0,0 1 0,1 0 0,-1 0 0,0 0 0,0 0 1,0 0-1,-1 0 0,1 1 0,0-1 0,-1 1 0,1-1 0,-1 1 1,1 0-1,-1 0 0,1 0 0,-1 1 0,0-1 0,0 0 0,-5 0 1,-1 1-364,0 0 1,0 1 0,0 0-1,0 0 1,0 1 0,0 0-1,0 1 1,1 0 0,-1 0-1,1 1 1,0 0 0,0 0-1,-8 6 1,-35 21-5742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11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304 0 7218,'0'0'7529,"-20"30"-7585,-1-16 136,-6 5 120,-4-1-40,1 3-88,-1 0-64,0 0-8,4-3-160,-8 10-520,8-5-1032,3-4-2457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37.2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112 1 6033,'7'17'3809,"2"-6"-2825,10 17 593,6 6-329,-4 5-88,1 3-496,-6 8-280,-7-2-72,-9 8-15,-6 0-113,-6 0-184,-10 6-232,-9 2-585,-10 6-1687,-87 104-3041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14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3 291 2617,'0'0'10074,"1"-8"-9721,5-177 1353,-6 141-1721,0 36 89,-1 1-1,0-1 1,0 0-1,0 1 1,-3-9 0,4 28 301,-1-5-451,0 1 0,1 0 1,1 8-1,2-6 81,1 0 0,0 0 0,0 0 0,1 0 0,0-1 0,1 1 0,0-1 0,1-1 0,0 1 0,0-1 1,1 0-1,-1-1 0,2 0 0,-1 0 0,17 9 0,-18-12-8,0-1 1,0 0-1,1-1 1,0 1-1,14 1 1,-19-3 0,0-1 0,-1 0 1,1 1-1,0-1 1,0 0-1,0-1 1,0 1-1,-1 0 1,1-1-1,0 1 0,0-1 1,-1 0-1,1 0 1,-1 0-1,1 0 1,-1-1-1,1 1 0,-1-1 1,4-2-1,1-5 106,-1-1 0,0 1 0,0-1 0,-1-1 0,0 1-1,-1-1 1,0 1 0,3-19 0,8-17-72,-11 38-153,0 11-55,2 12-114,-5-11 270,18 59-42,11 40 287,-22-51 286,-2-1 1,-2 99-1,-4-136-378,0-2 11,-1 0 1,0 0-1,-1 0 0,0 0 1,0 0-1,-8 18 0,9-27-71,0 1 1,-1-1-1,0 1 0,1-1 0,-1 0 0,-1 0 0,1 0 0,0 0 0,-1 0 0,1 0 1,-1 0-1,0-1 0,0 0 0,0 1 0,0-1 0,0 0 0,-1 0 0,1-1 0,0 1 0,-1-1 1,0 0-1,1 0 0,-1 0 0,-7 1 0,5-1-21,-1-1 1,0 0-1,0 0 0,0-1 1,0 1-1,-8-3 0,13 2-64,1 1 0,-1-1 0,0 0 0,0 0 0,1 0 0,-1 0 0,0 0 0,1 0 0,-1 0-1,1 0 1,0 0 0,-1-1 0,1 1 0,0-1 0,0 1 0,0-1 0,0 1 0,0-1 0,0 0 0,0 0 0,1 1 0,-1-1-1,1 0 1,-1 0 0,1 0 0,-1 1 0,1-4 0,0 0-34,-1 0 0,1 0-1,0 0 1,0 0 0,1 0 0,-1 0 0,1 0 0,0 0-1,1 0 1,-1 1 0,1-1 0,4-8 0,0 5-44,0-1-1,1 1 1,0 0 0,16-14 0,-8 8-219,1 0 0,1 1 0,23-13-1,-31 21-324,1 0 0,-1 1 0,13-4 0,-14 6-788,0 0-1,0 1 1,0-1 0,14 1-1,-10 1-4916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14.7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0 9778,'0'0'3131,"17"22"-2540,58 74-199,-51-64 166,-1 1 0,37 71 0,-51-82-98,0 0 1,-2 1-1,0-1 1,-2 1 0,4 39-1,-4 91 975,-5-112-1191,-1-5-125,-2-1 0,-1 1 0,-2-1 0,-2 0 0,-18 53-1,4-30-258,-3 0 1,-41 71-1,55-111-376,0 0 0,-2-1 0,0 0 0,-18 18 0,18-23-1451,0 0 0,-28 18 0,6-10-4221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246 540 6041,'0'0'8735,"0"-5"-7050,-1 3-1600,1 0 1,-1 1-1,1-1 1,-1 0-1,1 1 1,-1-1-1,0 1 1,0-1-1,0 1 0,0-1 1,0 1-1,-3-3 1,-20-18 72,10 10-80,5 3-63,-84-86 49,77 77-59,2 0 0,0-1 0,-17-32-1,28 43-4,-1 0 0,2-1 0,-1 1 0,1-1-1,1 1 1,-1-11 0,1 14-6,1 0 0,0 0 0,1-1 0,-1 1-1,1 0 1,0 0 0,1 0 0,-1 0 0,1 0 0,0 0 0,5-7 0,2 2-4,0 0 0,0 0 0,1 1 1,0 0-1,16-10 0,-8 7-220,1 1 0,34-16 1,-49 25-90,1 0 1,-1 0 0,1 0 0,0 1 0,0 0-1,0 0 1,0 0 0,0 0 0,5 0 0,-9 1 163,-1 1 1,1-1 0,-1 0-1,1 1 1,-1-1 0,1 0 0,-1 1-1,1-1 1,-1 0 0,1 1-1,-1-1 1,0 1 0,1-1-1,-1 1 1,0-1 0,1 1 0,-1-1-1,0 1 1,0-1 0,0 1-1,0-1 1,1 1 0,-1-1 0,0 1-1,0 0 1,0-1 0,0 1-1,0-1 1,0 1 0,-1 0-1,1 1-824,1 15-5880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40 8586,'0'0'3137,"189"-6"-3137,-142-5-265,17 1-679,-14 1-1056,-11 5-2497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176 94 6809,'0'0'6226,"-9"-16"-5955,-29-45 450,37 59-637,0 0 1,0 1-1,0-1 1,-1 1-1,1-1 1,0 1-1,-1-1 1,-3-1-1,-4 2 594,4 2-402,2 0-242,0-1 1,0 1 0,0 0 0,0-1 0,0 1-1,0 1 1,0-1 0,0 0 0,1 0 0,-1 1-1,1 0 1,-1-1 0,1 1 0,-1 0 0,1 0-1,0 0 1,0 0 0,0 0 0,1 1 0,-4 4-1,-3 5-79,1 0-1,-9 23 0,12-24 31,1 0 0,1 0 0,0 0 0,1 1 0,0-1 0,2 13 1,-1-17 5,0-6-9,0 1 0,0-1 1,1 0-1,-1 0 1,0 0-1,1 0 0,-1 0 1,1 0-1,0-1 0,-1 1 1,1 0-1,0 0 0,-1 0 1,1 0-1,0-1 0,0 1 1,0 0-1,0 0 0,0-1 1,0 1-1,0-1 0,0 1 1,0-1-1,0 1 0,1-1 1,-1 0-1,0 1 0,0-1 1,0 0-1,0 0 1,1 0-1,1 0 0,4 1-130,-1-1 0,1 0-1,-1 0 1,0 0 0,8-2-1,-9 1 27,0-1-1,0 1 0,-1-1 1,1 0-1,0 0 0,-1 0 0,1-1 1,-1 1-1,0-1 0,0 0 1,4-4-1,5-5-1194,19-22 0,-26 27 614,13-16-2219</inkml:trace>
  <inkml:trace contextRef="#ctx0" brushRef="#br0" timeOffset="1">176 94 9610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0 116 9610,'121'-47'1432,"-96"41"-1092,-16 9-164,-9-2-174,18 12 550,0 1 1,20 23 0,-31-29-137,-1-1 0,0 1 0,0 0 0,-1 0 0,0 0 0,-1 1 0,6 17 0,-14-34-97,-1 0 0,0 0-1,-1 1 1,-10-11 0,-14-19-418,24 29 35,1 0-1,0 0 1,1-1 0,0 1-1,0-1 1,1 0 0,0 0-1,1 0 1,0 0 0,1 0-1,0-12 1,1 21 6,0-1 0,1 1-1,-1-1 1,0 0 0,1 1 0,-1-1-1,1 1 1,-1-1 0,1 1 0,-1-1-1,1 1 1,0-1 0,-1 1 0,1 0-1,0-1 1,-1 1 0,1 0 0,0-1-1,-1 1 1,1 0 0,0 0 0,0 0-1,-1-1 1,1 1 0,0 0 0,0 0-1,0 0 1,1 0 0,31-1-1678,-26 2 1136,-6-1 458,4-1-498,0 1 1,0 0-1,-1 1 0,1-1 0,0 1 1,-1 0-1,1 0 0,7 3 0,6 5-5896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24 7562,'0'0'6160,"9"18"-5239,42 88 537,-49-103-1369,-1 0 0,1 0 0,0 0 1,1 0-1,-1 0 0,0 0 0,1 0 0,0-1 1,5 5-1,-7-6-99,1 0 1,-1 0-1,0-1 1,1 1-1,-1 0 0,1-1 1,-1 1-1,0-1 1,1 1-1,0-1 1,-1 0-1,1 0 1,-1 1-1,1-1 0,-1 0 1,1 0-1,0 0 1,-1-1-1,1 1 1,-1 0-1,1 0 1,-1-1-1,1 1 0,-1-1 1,1 1-1,-1-1 1,1 1-1,1-3 1,10-6-138,0-1 1,-1 0-1,-1 0 1,0-1 0,-1-1-1,0 0 1,-1 0-1,8-14 1,-15 22-432,0 0-1,0-1 1,0 1 0,0-1-1,-1 1 1,0-1 0,0 1 0,0-1-1,-1 0 1,0-6 0,0-3-3290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0 25 4689</inkml:trace>
  <inkml:trace contextRef="#ctx0" brushRef="#br0" timeOffset="1">0 25 4689,'136'4'2298,"-132"-3"-2137,0-1 0,1 0 0,-1 1 0,0 0 0,0 0 0,6 2 0,-10-3-116,1 0 1,-1 1-1,1-1 0,0 0 0,-1 1 0,1-1 0,-1 1 0,1-1 0,-1 0 0,1 1 0,-1-1 0,0 1 0,1 0 1,-1-1-1,0 1 0,1-1 0,-1 2 0,4 4 454,134 140 5491,-138-145-5966,2 1 35,0-1 0,0 1 1,-1-1-1,1 1 0,0-1 1,1 1-1,-1-1 0,0 0 1,0 0-1,3 1 0,-5-2-59,1 0-1,-1 0 0,0 0 0,1 0 1,-1 0-1,0 0 0,0 0 0,1 0 1,-1 0-1,0 0 0,0 0 0,1 0 0,-1 0 1,0 0-1,0-1 0,1 1 0,-1 0 1,0 0-1,0 0 0,0 0 0,1 0 1,-1-1-1,0 1 0,0 0 0,0 0 0,0 0 1,1 0-1,-1-1 0,0 1 0,0 0 1,0 0-1,0-1 0,0 1 0,0 0 1,0 0-1,0 0 0,1-1 0,-1 1 0,0-1 1,0 0-6,7-22-139,-1 0-1,-1-1 1,-2 0-1,1-25 0,-4 31-689,1-12-1387,4 14-2466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 0 8066,'0'0'4398,"28"8"-3639,87 27 12,-109-33-635,1 1 0,0 0 1,10 5-1,-6 4 338,-6-5-250,-4-6-194,1 1 58,1 1-1,-1-1 0,1 1 0,-1 0 1,0 0-1,0 0 0,0 0 0,-1 0 0,1 0 1,-1 1-1,2 5 0,-3-9 116,-3 2 133,-12-1-340,0 0 1,-30-3-1,26 1-28,1 1 1,-27 1-1,40 0 16,1-1 0,-1 1 1,0 0-1,1 0 0,-1 0 0,1 1 0,0-1 1,-1 1-1,1 0 0,0 0 0,0 1 1,1-1-1,-1 1 0,-4 3 0,5-2 14,0 0 0,1 0 0,-1 0-1,1 0 1,0 1 0,1-1 0,-1 1-1,1-1 1,0 1 0,0-1 0,1 1 0,0 0-1,0-1 1,0 1 0,0 0 0,1-1-1,1 7 1,-2-10-3,1-1 0,-1 1-1,1 0 1,0 0 0,-1 0 0,1 0-1,0-1 1,-1 1 0,1 0 0,0 0-1,0-1 1,0 1 0,0-1 0,0 1-1,0-1 1,0 1 0,0-1 0,0 1-1,0-1 1,0 0 0,0 1-1,0-1 1,0 0 0,0 0 0,2 0-1,32 1-427,-27-1 146,3 0-162,-5 1 35,0-1-1,0 0 1,0 0 0,0-1 0,-1 1 0,1-1 0,0 0 0,-1-1 0,1 1-1,0-1 1,8-4 0,7-6-2780,-6 3-2686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19 6969,'0'0'6251,"15"16"-5835,46 51 208,-58-64-515,0 0 0,-1 0 0,1 0 0,-1 0 0,0 1 0,0-1 0,0 1 0,-1 0 0,1-1 0,-1 1 0,0 0 0,0 0 0,0 0 0,-1-1-1,0 1 1,0 0 0,0 0 0,-1 5 0,0 8 375,1-17-278,0-1-33,0-6-170,-1 1 0,-1 0 0,1 0 0,-1 0 0,0 0-1,-5-9 1,-6-17-208,11 23-3,-1 0 0,2 0 0,-1 0-1,1 0 1,1 0 0,0-1 0,3-17 0,-2 26 91,-1 0-1,1 0 1,0 0-1,0 0 1,0 0 0,0 0-1,0 0 1,0 0-1,1 0 1,-1 0-1,0 1 1,0-1-1,1 0 1,-1 1-1,1-1 1,-1 1 0,0 0-1,1-1 1,-1 1-1,1 0 1,-1 0-1,1-1 1,-1 1-1,3 0 1,36 1-3051,-37 0 2733,0-1 0,0 1 0,0-1 1,-1 1-1,1 0 0,4 2 0,12 10-4424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40.8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97 7970,'1'10'62,"0"-1"0,1 1 0,0-1 0,1 1 0,0-1 0,0 0 0,1 0 0,1 0 0,-1-1 0,1 1 0,9 11 0,-6-10 185,-2 1-1,1 0 1,-1 0 0,-1 1 0,0-1-1,4 16 1,-3 2 766,6 28 12,23 63 0,-32-137-755,1 1 1,1 1-1,0-1 0,14-27 0,-9 17-164,37-97 41,37-90-2647,-76 185 369,-8 27 1984,0 0 0,1 1 0,-1-1 0,0 0 0,0 1 0,0-1 0,0 0 0,-1 1 0,1-1 0,0 1 0,0-1 0,0 0 0,0 1 0,-1-1 0,1 0 0,0 1 0,0-1 0,-1 1 0,1-1 0,-1 1 0,1-1 0,0 1 0,-1-1 0,1 1 0,-1-1 0,1 1 0,-1-1 0,0 1 0,1 0 0,-1-1 0,1 1 0,-1 0 0,0 0 0,1-1 0,-1 1 0,1 0 0,-1 0 0,0 0 0,1 0 0,-1 0 0,0 0 0,-1 0 0,-38 4-2905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100 306 5433,'0'0'6376,"1"-14"-5878,1-42 198,-2 41 927,-3 15-1412,2 1 57,-1-1-232,-1 1 1,1-1 0,0 1-1,0 0 1,1-1 0,-1 1-1,0 0 1,0 0 0,0 1-1,1-1 1,-1 0 0,0 0-1,1 1 1,-1-1 0,1 0-1,0 1 1,-2 1 0,-22 33-407,24-35 374,-5 9 7,0 0 1,1 0-1,1 0 0,-1 1 0,2-1 1,0 1-1,0 0 0,1 0 0,-1 16 0,4-27-32,0 0 0,0 1 0,0-1 0,0 0 0,0 0 0,-1 0 0,1 0 0,0 0 0,0-1 0,0 1 0,0 0 0,-1 0 0,1 0 0,0-1 0,0 1 0,0 0 0,1-1 0,5-5 46,0-1-1,0 0 1,0 0 0,-1 0 0,0 0 0,-1-1 0,0 0 0,4-8 0,1-1 56,5-10-90,0 0 0,-3-1 0,-1 0 1,-1-1-1,-1 0 0,-3-1 0,6-56 0,-9 63 864,-3 22-53,0 4-200,-1 72 544,0-3-429,11 91 1,-9-155-812,0 0-1,2 1 1,5 14-1,-7-20-228,0-1 0,0 0 0,1 1 0,-1-1 0,1 0 0,-1 0 0,1 0-1,0 0 1,0 0 0,0-1 0,0 1 0,0 0 0,1-1 0,-1 1 0,1-1 0,3 2-1,6-1-5466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136 122 5777,'0'0'6679,"2"19"-6102,0 1-423,-1-7-70,0-1-1,1 1 1,0 0 0,2-1 0,0 1 0,10 22 0,10 9-32,16 36 471,-36-69-78,0 0 0,-1 0 0,-1 0 0,0 0-1,1 21 1,-4-19 209,-3-10 200,2-4-758,0 0 0,1 0 1,-1-1-1,1 1 0,-1 0 0,1-1 0,-1 1 0,-1-3 0,-2-2-318,-22-23 201,1-1-1,2-1 0,1-1 0,-20-40 0,34 53-4,0-1 1,1 0-1,1 0 1,1-1 0,1 0-1,2 1 1,0-2-1,1-39 1,2 58 14,0 1 1,1 0 0,-1-1-1,1 1 1,-1 0 0,1-1 0,0 1-1,0 0 1,0 0 0,0 0-1,0-1 1,0 1 0,1 0-1,0 1 1,-1-1 0,1 0 0,0 0-1,0 1 1,0-1 0,0 0-1,0 1 1,0 0 0,0-1-1,1 1 1,-1 0 0,4-1 0,2 0-10,1 0 1,0 0 0,0 1 0,0 0 0,0 0 0,14 1 0,-21 0 31,0 0 0,0 0 0,0 1 0,0-1 0,0 0 0,0 1 1,-1-1-1,1 1 0,0-1 0,0 1 0,0 0 0,-1 0 1,1 0-1,0 0 0,-1 0 0,1 0 0,-1 0 0,1 0 0,-1 0 1,0 1-1,1-1 0,-1 1 0,0-1 0,0 0 0,0 1 0,0 0 1,-1-1-1,1 1 0,0-1 0,-1 1 0,1 2 0,1 5 95,0 0 0,-1 1-1,-1-1 1,0 15-1,-1-10-37,1-12-57,0 0 1,0 0-1,0 0 0,-1 0 0,1-1 0,-1 1 0,1 0 0,-1 0 0,0 0 0,0-1 0,0 1 0,0 0 0,0-1 0,0 1 0,-1-1 0,1 1 0,-3 1 0,1-1-25,0 1 1,0-2-1,0 1 0,-1 0 1,1 0-1,-1-1 1,0 0-1,-7 3 0,-1-2-416,-1 0-1,0-1 1,0 0-1,-23-1 1,7-3-2388,3-8-2297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52 9898,'28'25'1196,"47"52"-1,-72-74-926,0 1 0,0 0 0,0 0 0,0 0 0,-1 0-1,1 1 1,-1-1 0,-1 1 0,1-1 0,-1 1 0,0-1 0,0 1-1,0 0 1,-1 6 0,0-11 317,-8-10-404,-1 1-193,-4-6-101,-16-20 1,26 30 82,0 0 0,0-1-1,0 1 1,1-1-1,0 1 1,0-1-1,1 1 1,-2-11 0,3 13 27,-1-4-18,1 0-1,-1 0 0,2 1 1,1-15-1,-1 19-12,0 0-1,0 0 1,-1 0-1,1 0 1,1 1-1,-1-1 1,0 0-1,0 0 1,1 1-1,-1-1 1,1 0-1,0 1 1,0 0-1,-1-1 1,1 1-1,0 0 0,0 0 1,0 0-1,1 0 1,1-1-1,4-1-458,-1 1 0,1 0-1,0 0 1,0 1 0,0 0-1,0 0 1,0 0 0,0 1-1,1 0 1,-1 1 0,0-1-1,0 1 1,0 1 0,0-1-1,0 1 1,9 4 0,9 8-5010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164 69 5641,'0'0'8065,"0"-10"-7735,-1-29 66,0 38-350,1 0 0,0 0 0,0 1 0,0-1 0,-1 0 0,1 0 0,0 0 0,-1 0 0,1 1 0,-1-1 0,1 0 0,-1 0-1,1 1 1,-1-1 0,0 0 0,0 1 0,1-1 0,-1 0 0,0 1 0,0-1 0,0 1 0,1-1 0,-1 1 0,0 0 0,0-1-1,0 1 1,-2-1 0,0 1 133,0-1 0,-1 1-1,1 0 1,0 0 0,-1 0 0,-3 1-1,1 0-137,2 0-66,0-1-1,0 1 0,0 0 1,1 1-1,-1-1 0,1 1 1,-1-1-1,1 1 0,-1 0 1,1 0-1,0 0 0,0 1 1,0-1-1,0 0 0,-2 5 1,-3 1-66,1 0 0,0 1 0,-9 16 1,13-20 99,1-2 9,0 0 1,0 0-1,1 0 0,0 0 0,0 0 0,0 0 0,0 1 0,0-1 0,0 6 1,1-8-72,31-4-379,-28 3 361,1 0 0,-1 0 0,1 0 1,0-1-1,-1 1 0,1-1 0,-1 0 0,1 0 0,5-2 0,7-5-642,0-1-1,0-1 1,-1 0 0,24-20 0,-13 8-2177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54 158 5577,'0'0'6655,"10"21"-6415,31 65-139,-6-29-102,-30-51 355,-1 0-1,0 1 0,0-1 1,-1 1-1,5 14 0,-22-49 3204,-23-22-3360,3 5-207,16 19 4,-20-44 0,32 58-3,2 0 1,0 0 0,0 0-1,1 0 1,1-1 0,-1-20-1,3 32-1,-1-1-1,2 0 1,-1 0-1,0 1 1,0-1-1,1 0 1,-1 1-1,1-1 1,-1 0-1,1 1 1,0-1-1,0 1 1,-1-1 0,1 1-1,1-1 1,-1 1-1,0 0 1,2-3-1,0 3-5,0-1 0,0 0-1,0 1 1,0 0 0,0 0 0,1 0 0,-1 0-1,0 0 1,6-1 0,11 0-4,0 0 0,30 1 0,-42 1 28,-7 0-2,0 0 1,0 1-1,-1-1 0,1 0 1,0 0-1,0 0 1,-1 0-1,1 1 0,0-1 1,-1 0-1,1 1 1,0-1-1,-1 0 0,1 1 1,-1-1-1,1 1 1,0-1-1,-1 1 0,1-1 1,-1 1-1,0-1 1,1 1-1,-1-1 0,1 1 1,-1-1-1,0 1 1,0 0-1,1-1 0,-1 1 1,0 1-1,2 22 271,-2-21-216,1 11 88,-1-8-94,0 0 0,0 0 0,-1 1 0,1-1 0,-3 6 0,2-9-100,0-1 1,0 0 0,-1 1 0,1-1 0,0 0 0,-1 0-1,0 0 1,1 0 0,-1 0 0,0 0 0,0-1 0,0 1 0,-1 0-1,1-1 1,0 0 0,-5 2 0,2-1-515,-1 0 0,0 0 0,0-1 0,0 0 0,0 0 0,0 0 1,0-1-1,0 1 0,-1-2 0,-9 0 0,-3-1-4427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 0 5705,'0'0'6339,"26"10"-5827,78 31 129,-69-23-51,-26-7-4,-5-5-300,-1-2-121,0 0 0,0 0 0,-1 0 0,0 1 0,0-1 0,0 0 0,-1 1 0,0-1 0,0 1 0,1 7 0,-2-12 17,-13 0 222,-31 0-384,-56 1 134,97-1-144,0 1-1,1-1 0,-1 1 1,0 0-1,1 0 0,-1 0 0,1 0 1,-1 0-1,1 1 0,0-1 1,-1 0-1,1 1 0,0 0 1,0-1-1,0 1 0,1 0 0,-1 0 1,0 0-1,1 0 0,-1 0 1,1 0-1,0 1 0,0-1 0,0 0 1,-1 4-1,0 1-1,0-1 0,0 1 0,1 0-1,0-1 1,0 1 0,1 0 0,0-1 0,2 11-1,-2-17-21,0 1-1,0 0 0,1-1 0,-1 1 0,0-1 0,1 1 0,-1 0 0,0-1 0,1 1 1,-1-1-1,1 1 0,-1-1 0,1 1 0,-1-1 0,1 1 0,0-1 0,-1 0 1,1 1-1,0-1 0,-1 0 0,1 1 0,0-1 0,-1 0 0,1 0 0,0 0 0,1 1 1,23 0-472,-18-1 328,4 0-106,-5 0 65,-1 0-1,1 0 1,-1 0 0,1-1-1,-1 1 1,1-1 0,-1 0-1,9-3 1,4-5-790,-1 0-1,0-1 0,23-18 1,-3 0-2150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218 30 7330,'0'0'5587,"0"-2"-4990,1 1-480,-1-1 1,0 1 0,-1 0-1,1 0 1,0-1 0,0 1 0,0 0-1,-1 0 1,1 0 0,-1 0-1,1-1 1,-1 1 0,0 0-1,1 0 1,-1 0 0,0 0 0,0 0-1,-2-1 1,2 1-68,0 0-1,-1 1 1,1-1-1,0 1 1,-1 0-1,1-1 1,-1 1-1,1 0 1,-1 0-1,1 0 1,0-1-1,-1 1 1,1 1-1,-1-1 1,1 0-1,-1 0 1,1 0 0,-1 1-1,1-1 1,0 1-1,-3 0 1,0 1-98,0 0 1,0 1-1,0-1 1,0 1-1,0-1 1,1 1 0,0 0-1,0 0 1,0 1-1,-3 3 1,-25 37-536,28-40 406,1 0-1,-1 0 0,1 0 0,0 0 0,0 1 0,1-1 0,0 1 1,0-1-1,0 1 0,0 4 0,1-8-936,35-2-589,-12 1 1755,36 2-1,-54-1 46,0 0 0,-1 1 1,1 0-1,0-1 0,-1 1 0,1 1 1,-1-1-1,0 0 0,0 1 0,0 0 0,0 0 1,-1 0-1,1 0 0,-1 0 0,0 1 1,0-1-1,0 1 0,-1 0 0,3 4 0,4 7 266,-2 0 1,0 0-1,8 28 0,-8-13 124,-2-1 1,-2 1-1,-1 0 1,-5 59 0,2-80-342,0 0 0,-1 0 1,-1-1-1,0 1 0,0 0 0,-1-1 1,0 1-1,0-1 0,-1 0 1,-1 0-1,-9 11 0,10-14-51,1-1-1,-1 1 1,0-1 0,0 0-1,0 0 1,-1 0-1,0 0 1,0-1-1,0 0 1,0 0 0,0 0-1,-1-1 1,1 0-1,-1 0 1,0 0 0,0-1-1,-13 2 1,15-3-99,0 0 1,0 0-1,0 0 1,0 0-1,0-1 0,0 0 1,1 0-1,-1 0 1,0 0-1,0-1 1,1 1-1,-1-1 1,1 0-1,-1 0 1,1-1-1,0 1 1,0-1-1,0 0 0,0 1 1,1-2-1,0 1 1,-5-4-1,2-1-127,0 1 0,1-1-1,0 0 1,0-1-1,1 1 1,0-1 0,-5-15-1,6 8-210,0 0 0,1-1 0,0-24 0,2 36 217,0 1 0,0-1 0,0 0 0,1 1 0,0-1-1,0 1 1,0-1 0,1 1 0,0 0 0,0-1 0,0 1 0,0 0-1,1 0 1,0 0 0,0 1 0,0-1 0,0 0 0,1 1 0,0 0 0,0 0-1,0 0 1,7-5 0,84-45-5619,-57 36-594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47 0 6689,'0'0'7314,"23"9"-7059,70 28 111,-55-19 195,-25-5 10,-6-4-338,-4-6-171,-1 0 0,0 0-1,0 0 1,0 0 0,-1 0 0,1 0 0,-1 0 0,0 0 0,0 1 0,0-1 0,0 0 0,-1 1 0,0-1 0,0 1-1,0-1 1,0 5 0,0-4 27,0-3 242,-2-1-258,-54-5-168,18 2 72,30 2 73,1 1 1,-1 0 0,-12 1-1,17-1-46,0 1 0,0 0 0,0 0 0,1-1 0,-1 1 0,0 1 0,1-1-1,-1 0 1,1 0 0,-1 1 0,1 0 0,-3 2 0,-3 2 16,0 2 0,1-1 1,0 1-1,-8 10 0,13-13-3,-1-1-1,0 1 1,1 0 0,0-1 0,1 1 0,-1 0-1,1 0 1,0 0 0,0 0 0,1 7 0,-1-6-7,3 10-52,-2-15 38,0-1 1,1 1-1,-1-1 0,1 1 1,-1-1-1,0 1 0,1-1 1,0 1-1,-1-1 1,1 1-1,-1-1 0,1 0 1,-1 1-1,1-1 1,0 0-1,-1 1 0,1-1 1,0 0-1,0 0 1,-1 1-1,1-1 0,1 0 1,5 1-92,0 0 0,0 0 0,0 0 1,1-1-1,-1 0 0,0 0 0,0-1 0,0 1 0,0-2 1,0 1-1,0 0 0,0-1 0,0-1 0,0 1 1,-1-1-1,1 1 0,-1-2 0,0 1 0,0-1 1,7-5-1,7-8-1651,-2-1-1,19-22 1,-13 7-3431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3393,'0'0'13923,"72"124"-13379,-55-67 0,-2 9-72,-5-1-136,-2-2-88,-5-2-176,1-8-72,-1-11-400,1-8-800,-4-23-1033,-11-9-9257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1 112 9842,'0'0'5857,"189"-51"-5721,-132 34-80,0 1-56,-7 1-456,7 6-808,-14 5-1217,-15 4-2248</inkml:trace>
  <inkml:trace contextRef="#ctx0" brushRef="#br0" timeOffset="1">550 358 7890,'0'0'7913,"36"127"-7753,-29-100-160,0-3-152,0-5-560,0-13-1216,-3-6-2145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41.2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6105,'0'14'3049,"3"0"-2257,3 11-384,13 0 128,-4-5 208,4-3-383,3-6-225,-6-8-136,-4-1 0,-3-4-88,4-4-265,-1 0-463,-2-8-408,-4-2-120,16-49-3721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5065,'0'0'9122,"107"44"-20180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290 94 8914,'0'0'6555,"-16"-15"-6481,-50-46 46,64 59-85,-1 0 0,0 0-1,1 1 1,-1-1 0,0 0-1,0 1 1,0 0-1,-7-3 1,8 4 6,0 0 0,0-1 1,0 1-1,0 0 0,0 0 0,0 0 0,0 1 0,-4-1 1,-2 1 77,4 0-106,0 0 1,0 0-1,0 0 0,0 1 1,0-1-1,0 1 1,1 0-1,-1 0 0,0 0 1,1 0-1,0 1 1,0-1-1,0 1 0,0 0 1,0 0-1,-3 4 1,-6 7-36,2 0 0,-11 19 1,14-20 7,1 0 1,0 1 0,1-1-1,1 1 1,0 0 0,1 0-1,1 0 1,0 1 0,1 16-1,1-31 1,0 1 0,0-1-1,0 1 1,0-1 0,0 1-1,0-1 1,0 1 0,1-1-1,-1 1 1,0-1 0,0 1-1,0-1 1,0 1 0,1-1-1,-1 1 1,0-1 0,1 1-1,-1-1 1,0 1 0,1-1-1,-1 0 1,1 1 0,-1-1-1,1 1 1,-1-1 0,1 0-1,-1 0 1,1 1 0,-1-1-1,1 0 1,-1 0 0,1 1-1,-1-1 1,1 0 0,0 0-1,-1 0 1,1 0 0,-1 0-1,1 0 1,0 0 0,0 0-1,2 0-7,-1-1-1,0 1 1,1-1 0,-1 1-1,1-1 1,-1 0 0,0 0-1,0 0 1,1 0 0,1-2-1,14-9 9,-2-1 0,19-19-1,7-5 2,-26 24 23,8-7-242,0 1 0,39-22 0,-57 37 176,1 0 0,0 0 1,1 1-1,-1 0 0,1 0 1,-1 1-1,1 0 0,0 0 1,0 1-1,0-1 0,0 1 0,1 1 1,-1 0-1,16 1 0,-21-1 66,-1 1 0,0 0 0,1 0 0,-1 0-1,0 0 1,0 0 0,0 0 0,0 0 0,0 0-1,0 1 1,0-1 0,0 1 0,-1 0 0,1-1-1,-1 1 1,1 0 0,-1 0 0,0 0 0,0-1-1,0 1 1,1 3 0,1 3 70,0-1 1,0 1-1,-1 0 0,1 11 0,-2 56 416,-1-59 224,0-17-731,-1-5-38,1 0-1,0 0 0,1 0 0,-1 0 0,1 0 0,0 1 1,1-1-1,0 0 0,0 0 0,0 1 0,1-1 0,0 1 0,5-8 1,0 3-30,1 0 0,1 1 1,0 0-1,0 0 1,22-14-1,-26 19 132,1 1-1,-1 0 0,1 0 1,0 0-1,0 0 0,0 1 1,0 0-1,0 0 0,0 1 1,1 0-1,-1 0 0,1 1 1,8-1-1,-13 2 60,1 0 1,-1-1-1,1 1 0,-1 0 0,1 0 1,-1 1-1,0-1 0,0 1 0,0-1 1,0 1-1,0 0 0,0 0 0,-1 0 1,1 0-1,-1 1 0,1-1 0,2 4 1,3 4 324,0 1 1,12 21 0,9 25 269,-19-26-1524,-6-1-3534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6:16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4 160,'6'-4'10469,"-6"4"-10353,0 19 24,-1-1 1,-1 1-1,0-1 1,-1 0-1,-8 23 1,1 1-75,-9 86 1,4-19-43,-4 43-21,6-33 68,-16 250 159,30 5-192,2-142 72,-10 729 664,8-883-631,16 130 1,18 220 145,-30-301-222,23 219 182,-5-73-46,-13-155-183,5 155 236,-15 1193 373,20-1185-623,-1-76 11,-11-69 23,8 287-16,-16-343 6,-1 31 49,21 187 0,-14-243 101,-2 85-1,-4-81-6,8 61-1,2-56-74,3 29 153,-9-30-3191,-4-55-1737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6:21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14 284 832,'-2'6'10596,"6"-2"-10940,50 18 590,1-1 0,89 19 0,-125-35-157,134 29 646,194 15 1,-281-41-584,85 3 323,175-11 1,-144-2-281,1529 2 1874,-1159-42-1413,-247 11-529,532-80 469,-339 18-240,0 43 421,-56 2-320,-17 1 59,33 11-339,-243 16-144,-58 17-9,-156 3 255,-1 14-336,3 31 170,2 0 0,22 88-1,-5-29 114,13 139 50,5 290 1,-36 251-42,-6-419-170,2-220-57,5 530 17,41 1-31,8-74 39,6 54 45,-18-334-54,50 554 88,-86-757-113,3 99-7,40 234 1,-4-108 13,4 19 4,-42-310 11,-2 1 0,-4 77 0,-1-76 70,0-54 40,0 0-119,0 0 0,0 1 0,0-1 0,-1 0 0,1 1 0,0-1 0,-1 0 0,1 0-1,-1 0 1,1 1 0,-1-1 0,1 0 0,-1 0 0,0 0 0,0 0 0,-1 1 0,-5 3 13,-1-1-1,0-1 1,0 0 0,-1 0 0,1 0-1,-1-1 1,-15 2 0,-66 3 215,78-7-234,-353 5 154,-5-1 125,-976 79 1852,1208-70-1978,-318 16 343,-494 6 10,268 16-85,313-26-257,-117 5 136,-184-26-9,347-7-191,-1188 3 30,1320 9-136,131 0-6,38-4 3,1-2 0,-40 1 0,60-4 15,-1 2 90,10 0-4178,0-2 2990,-1-1-1,1 0 1,-1 0-1,1-1 1,-1 0 0,0 0-1,0-1 1,10-4-1,28-21-8323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6:14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1035 6241,'0'0'3382,"4"-9"-3582,-1 0 178,-2 5 19,0-1 1,0 1 0,1-1-1,0 1 1,0 0 0,0 0 0,1 0-1,-1 0 1,1 0 0,4-4-1,-6 7 236,0 0 0,-1 0 0,1 0 0,0 0 0,-1 0-1,1-1 1,-1 1 0,0 0 0,1 0 0,-1 0 0,0-1 0,0 1-1,0 0 1,0-1 0,0 0 0,4-15 681,1 7-572,-1 0-1,0 0 1,0 0-1,-1 0 1,0 0-1,2-20 1,3-13 289,-3 20-427,-2-1 0,-1 1-1,-1-1 1,-2-25 0,1 11 16,0 14-168,-1-1 0,0 1 0,-2 0 0,-1 0 0,-8-27 0,4 21-34,-1 1 1,-2 0-1,0 1 1,-2 0-1,-2 0 1,-20-30-1,11 28 26,-44-45 1,54 61-37,-1 0 1,-1 1 0,-1 1 0,-31-18-1,42 27 48,0-1 0,-1 1 0,0 0 0,0 1 0,1 0 0,-1 0 0,0 0 0,-1 1 0,-6-1 0,13 2 0,1-2-976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6:15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595 1292 4521,'0'0'5627,"4"-4"-5773,3-5 513,0-1 0,0 0 0,-1 0 0,-1 0 1,1-1-1,-2 1 0,4-13 0,4-12 621,-3 10-435,-1 0-1,-1 0 1,4-36 0,-3-70 435,-4-40 55,-4 168-1024,1-13 48,0 0-1,-2-1 1,0 1-1,-1 0 1,-1 0-1,0 1 1,-1-1-1,-10-24 1,-74-140 294,79 158-289,-1 2-1,0-1 0,-2 2 1,0-1-1,-2 2 1,-28-33-1,15 24 291,-57-45 0,70 62-218,0 1 1,0 1-1,-1 0 0,-1 0 0,1 2 1,-30-9-1,8 5 26,16 4-109,1 1-1,-1 0 1,0 2 0,-29-2-1,21 4 730,6 0-2789,5 0-6611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6:16.9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134 699 8978,'0'0'3501,"13"3"-3231,-9-4 4461,-5-24-4549,0-1 1,-2 1 0,-1 0 0,-8-29-1,5 21 31,5 24-140,0-1-1,0 1 1,-1 0 0,-6-13-1,1 3 192,-11-39 0,-4-10 14,19 60-230,-1 1 0,1 0-1,-1-1 1,-7-6 0,0-2 134,10 14-128,1 0 0,0 0 1,0 1-1,0-1 0,0 0 0,1 0 0,-1 0 0,1-1 0,-1 1 0,0-3 0,0 2-11,1 3-42,0 0 1,-1 0-1,1 0 1,0 0-1,0-1 1,0 1-1,0 0 1,0 0-1,-1-1 1,1 1-1,0 0 1,0 0-1,0-1 1,0 1-1,0 0 1,0 0-1,0-1 1,0 1-1,0 0 1,0 0-1,0-1 1,0 1-1,0 0 1,0 0-1,0-1 1,0 1-1,0 0 1,0 0-1,1 0 1,-1-1-1,0 1 1,0 0-1,0 0 1,0-1-1,0 1 0,1 0 1,-1 0-1,0 0 1,0 0-1,0-1 1,1 1-1,-1 0 1,0 0-1,0 0 1,0 0-1,1 0 1,-1 0-1,0 0 1,1-1-1,12-8 17,1 1-1,0 0 0,0 0 0,1 2 0,23-8 1,17-9 47,-18 8 97,46-14 1,-49 19-38,0-2 1,36-19-1,-47 20 155,31-12 0,-47 19-962,-14 5-2195,-2-1 1751,-18 0-3948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7:51.8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301 321 7802,'0'0'8520,"-1"15"-5319,-1-13-3197,0 0-1,0 0 1,0-1 0,0 1-1,0-1 1,0 1 0,-1-1 0,1 0-1,-4 1 1,-6 5-14,6-4-4,1 1 0,-1 0 0,1 0 0,0 1 0,0-1 0,0 1 1,1 0-1,0 1 0,0-1 0,0 1 0,0 0 0,1 0 0,0 0 0,0 0 1,1 0-1,0 1 0,0-1 0,0 1 0,1 0 0,0-1 0,0 1 1,1 8-1,0-7 1,-1-3-10,1-1 0,1 1 0,-1 0 0,2 5 0,-2-9 19,0 1 1,1-1-1,0 0 0,-1 1 1,1-1-1,0 1 1,-1-1-1,1 0 0,0 0 1,0 1-1,0-1 1,0 0-1,1 0 0,-1 0 1,0 0-1,2 1 0,1 0-15,1 0-1,-1 0 1,1 0-1,-1 0 1,1-1-1,0 0 1,-1 0-1,6 0 0,41 0 21,-33-1 74,-12-1-39,1 1 0,-1-1 0,1-1 0,-1 1 0,1-1 0,-1-1 0,0 1 0,0-1-1,0 0 1,0 0 0,0-1 0,-1 1 0,0-1 0,0 0 0,0-1 0,8-9 0,-3 3 42,-1 0 0,0-1 0,-1 0 0,-1-1 0,0 0 0,9-22 0,-12 23-24,0 0-1,-1 0 1,-1-1 0,2-16 0,-2-50 201,-2 66-202,0 4-14,-1 0 0,0 1 0,0-1 0,-1 0 1,0 0-1,0 0 0,-1 1 0,-1 0 0,1-1 0,-1 1 0,-1 0 0,1 1 0,-1-1 0,-1 1 1,1 0-1,-1 0 0,-10-8 0,6 6 114,-1 1-1,0 0 1,0 1 0,-1 0 0,0 1 0,0 0-1,-1 1 1,1 0 0,-1 1 0,-27-5 0,7 5-24,-1 1 1,0 1 0,-51 5-1,79-3-343,-1 1 0,1 0 0,0 0 0,-1 0 0,1 1 0,0 0 0,0 0 0,0 1 0,1-1 0,-1 1 0,0 0 0,-6 6 0,11-8-130,0 0 0,-1 0 0,1 1 0,0-1 0,0 0-1,0 1 1,0-1 0,1 1 0,-1-1 0,0 1 0,1 0 0,-1-1-1,1 1 1,-1 0 0,1-1 0,0 1 0,-1 0 0,1-1-1,0 1 1,0 0 0,0 0 0,1 2 0,-1 2-2463,0 7-3594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7:52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96,'0'0'12795,"10"0"-12319,225-8 3594,-99 8-3032,-136 0-990,0-1-1,0 1 1,0 0 0,0 0 0,0 0 0,1 0 0,-1-1 0,0 1 0,0 0 0,0 0 0,0 0 0,0 0-1,0-1 1,0 1 0,0 0 0,0 0 0,0 0 0,0 0 0,0-1 0,0 1 0,-1 0 0,1 0 0,0 0-1,0 0 1,0-1 0,0 1 0,0 0 0,0 0 0,0 0 0,0 0 0,0 0 0,-1 0 0,1-1 0,0 1-1,0 0 1,0 0 0,0 0 0,0 0 0,-1 0 0,1 0 0,0 0 0,0 0 0,0 0 0,0 0 0,-1 0-1,1 0 1,0 0 0,0 0 0,0 0 0,0 0 0,-1 0 0,1 0 0,-8-1 14,6 1-74,1 0-1,-1 0 0,0-1 1,0 1-1,0 0 0,0 1 1,0-1-1,0 0 1,0 0-1,0 1 0,0-1 1,1 1-1,-1 0 0,0 0 1,0-1-1,1 1 1,-1 0-1,0 0 0,1 1 1,-1-1-1,1 0 0,-2 2 1,0 2-71,0 1 1,0 0 0,1-1 0,-1 1-1,1 0 1,1 0 0,-1 0 0,1 1-1,-1 9 1,1 7 7,2 31-1,0-31 30,1-7 52,-1-1 1,2 1 0,7 26-1,21 44 224,-9-25-57,-13-36 86,-1-1 0,-2 1 0,0 0 0,-2 0 0,3 46 0,-7-71-238,0 1-1,0 0 1,0-1 0,0 1 0,0-1 0,-1 1 0,1-1 0,0 1-1,0 0 1,0-1 0,-1 1 0,1-1 0,0 1 0,0-1 0,-1 1 0,1-1-1,0 0 1,-1 1 0,1-1 0,-1 1 0,1-1 0,-1 0 0,1 1-1,0-1 1,-1 0 0,1 0 0,-2 1 0,-15 2 299,15-3-295,-20 2 34,0-2 0,0 0 0,-42-6 0,52 4-88,1-1 1,0 0-1,0-1 0,0 0 1,0 0-1,1-1 0,-1 0 1,1-1-1,-10-8 0,18 12 17,1 1 0,-1 0 0,1-1-1,-1 1 1,1-1 0,0 1-1,0-1 1,0 0 0,0 1-1,0-1 1,0 0 0,1 0-1,-1 0 1,1 0 0,-1 0-1,1 0 1,-1 0 0,1 0-1,0 1 1,0-1 0,0 0-1,0 0 1,1 0 0,-1 0-1,0 0 1,1 0 0,-1 0 0,1 0-1,0 0 1,0 0 0,-1 1-1,1-1 1,0 0 0,1 1-1,-1-1 1,0 0 0,0 1-1,1 0 1,-1-1 0,1 1-1,2-2 1,15-11-30,1 2 0,1 0 0,32-13 0,69-18-417,-60 28-757,-21 11-4796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7:53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94 10474,'0'0'5991,"34"-2"-4783,5-1-873,173-20 1383,8-8 1113,336-4 1,-471 35-3322,-48 0-3601,-37 0 3890,1 0 0,-1 0 0,0 0 0,1 0 0,-1 0 0,1 0 0,-1 0-1,0 0 1,1 1 0,-1-1 0,1 0 0,-1 0 0,0 0 0,1 0 0,-1 1-1,0-1 1,1 0 0,-1 0 0,0 1 0,0-1 0,1 0 0,-1 0 0,0 1-1,0-1 1,1 0 0,-1 1 0,0-1 0,0 0 0,0 1 0,0-1 0,1 1 0,-1-1-1,0 0 1,0 1 0,0-1 0,0 1 0,0-1 0,0 0 0,0 1 0,0-1-1,0 1 1,0-1 0,0 0 0,0 1 0,-1-1 0,1 1 0,0 3-673,0 14-4679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41.5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24 375 7098,'18'-21'339,"-1"-1"1,0 0 0,-2-1 0,-1-1 0,18-40 0,-29 58-263,-1-1 0,1 0 0,-2 0 1,1 0-1,-1 0 0,0 0 0,0 0 0,-1 0 0,0 0 0,0 0 0,-1-1 1,1 1-1,-2 0 0,1 0 0,-1 0 0,0 1 0,-1-1 0,1 0 1,-1 1-1,0-1 0,-1 1 0,0 0 0,0 0 0,0 1 0,-1-1 1,-7-7-1,11 12-21,0 0 1,1 1-1,-1-1 1,0 0-1,0 0 0,0 0 1,0 1-1,0-1 1,0 0-1,0 1 1,0-1-1,0 1 1,0-1-1,-1 1 0,1 0 1,0-1-1,0 1 1,0 0-1,-1 0 1,1 0-1,0 0 1,0 0-1,0 0 0,-1 0 1,1 0-1,0 1 1,0-1-1,-2 1 1,1 0-19,0 1 0,0 0 1,0-1-1,0 1 0,0 0 1,0 0-1,0 0 0,1 0 1,-1 0-1,1 1 0,0-1 1,-2 4-1,-3 7-67,1 0 1,1 0-1,-5 27 0,0 19 60,4-1-1,1 77 1,18 119 909,-14-247-882,1 0-1,-1-1 0,1 1 0,0 0 1,1 0-1,0-1 0,0 1 0,0-1 0,1 1 1,5 9-1,-6-20-71,0 1 0,1-1-1,-1 1 1,-1-1 0,1 0 0,0 0 0,-1 1 0,2-9-1,2-2-36,29-63-32,-31 71 36,1 0 0,0 0 0,0 0 0,1 0 0,-1 1 0,1-1 0,0 1 0,1 0 0,9-6 0,-13 10 23,0 0 0,-1 0 0,1 1 0,0-1 0,-1 1 0,1-1 0,0 1 0,0 0 0,0-1 0,0 1 1,-1 0-1,1 0 0,0 1 0,0-1 0,0 0 0,-1 0 0,1 1 0,0-1 0,3 2 0,0 1 38,0 0-1,0 0 1,0 0-1,0 0 1,-1 1 0,7 5-1,0 3 95,1 0 1,-2 1-1,15 23 0,-7 9 82,-16-38-603,0 0-1,0-1 1,1 1 0,0-1-1,0 1 1,1-1 0,5 7-1,5 1-3014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7:54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342 266 9706,'0'0'7508,"0"1"-7129,0 0 0,1 0 0,-1 0 0,0 1 0,-1-1 0,1 0 0,0 0 0,0 0 0,0 0 0,-1 2 0,-3 2-254,0-1 0,0 0 0,-9 6 0,-9 9-189,15-12 53,1 1 0,1-1-1,-1 1 1,2 0-1,-9 17 1,11-21 3,1 1 1,-1-1-1,1 1 1,0 0-1,0-1 1,0 1-1,0 0 1,1 0-1,0 0 1,0-1-1,0 1 1,1 0-1,1 6 1,-1-10-3,0-1-1,0 1 1,0-1-1,0 1 1,0-1 0,0 1-1,0-1 1,0 0-1,0 0 1,0 0 0,0 0-1,0 1 1,0-1 0,0-1-1,0 1 1,0 0-1,2 0 1,1-1 25,-2 1 15,1 0 0,-1 0 0,0-1 0,0 1 0,1-1 0,-1 0 0,0 0 0,0 0 0,0 0 0,0 0 0,0 0 0,0 0 0,0-1 0,0 1 0,-1-1 0,3-1 0,3-5 173,-1 1 0,8-14 0,-9 14-110,4-6-12,-1 0 0,-1-1 0,0 1 0,-1-2 0,0 1 0,-1-1 0,-1 0 1,0 0-1,-1 0 0,-1-1 0,-1 1 0,1-21 0,-2 15-50,0 7-7,0-1-1,0 1 0,-2 0 1,-3-20-1,4 30 1,0 0 0,-1 0-1,1 0 1,-1 1 0,0-1 0,0 1-1,0-1 1,0 1 0,-1 0-1,1-1 1,-1 1 0,0 0 0,0 1-1,0-1 1,0 1 0,0-1 0,-1 1-1,1 0 1,-1 0 0,-4-2 0,-3 1 95,-1 0 1,1 1 0,0 0-1,-1 1 1,1 0 0,-1 0-1,-15 3 1,1-2-163,11 0-76,0 1 0,1 1 0,-1 0 0,1 1-1,-14 5 1,20-6-255,1 1 0,0 0-1,0 0 1,0 0 0,0 1 0,0 0-1,1 1 1,0 0 0,-1 0-1,2 0 1,-8 8 0,11-11-79,1 1 0,-1 0-1,0 0 1,1 0 0,0 1 0,-1-1 0,1 0-1,0 0 1,0 7 0,-2 18-5348,3-27 5494,-1 20-6587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7:55.5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19 252 11522,'0'0'3819,"17"-10"-3387,52-34 12,-66 42-351,0 0 0,-1 0 0,1 0 1,0-1-1,-1 1 0,1-1 0,-1 1 1,0-1-1,1 0 0,-1 0 0,-1 0 0,1 0 1,0 0-1,-1-1 0,0 1 0,1 0 0,-1-1 1,0-4-1,1 1 163,0-2 92,-1 0 1,0-1-1,-1 0 1,0-10-1,-1 3-32,1 14-302,0 1 0,0-1 1,0 1-1,0 0 0,-1-1 1,0 1-1,1 0 0,-1-1 1,0 1-1,0 0 0,0 0 1,0 0-1,-1 0 0,1 0 1,0 0-1,-1 0 0,1 0 1,-1 0-1,0 1 0,0-1 1,0 1-1,0-1 0,0 1 1,0 0-1,0-1 0,0 1 1,0 0-1,-1 1 0,1-1 1,0 0-1,-1 1 0,1-1 0,0 1 1,-4-1-1,3 1-9,-2 0-15,0 0 1,1 0 0,-1 1 0,0-1 0,-8 3 0,11-2-13,0 0 1,0 0-1,0 0 1,1 0 0,-1 1-1,0-1 1,0 0 0,1 1-1,-1-1 1,1 1 0,0 0-1,-1-1 1,1 1 0,0 0-1,-2 3 1,-1 5-16,-1 0 0,1 0 0,1 0 0,0 1-1,0 0 1,1-1 0,-1 18 0,2 81 167,2-59-8,0-32-60,1 0 0,1-1 0,1 0 0,6 20 1,-5-20 46,-1 0 0,0 1 0,-1-1 0,1 21 0,-1-17 52,-3-21 85,0-3-202,0-2-64,1 0 0,0 0 0,0 1 1,0-1-1,0 0 0,1 1 1,0-1-1,0 1 0,0-1 1,4-3-1,31-42-12,-36 48 30,10-11-22,20-20 0,-26 29 24,-1 0 0,0 1 0,1 0 0,-1 0 0,1 0 0,0 0 0,0 1 0,0 0 0,8-2 0,-11 3 26,0 1-1,0 0 1,1 0 0,-1 0 0,0 0-1,0 0 1,0 0 0,1 1 0,-1-1 0,0 1-1,0 0 1,0-1 0,0 1 0,0 0-1,0 0 1,0 0 0,0 0 0,0 1-1,0-1 1,1 2 0,4 4 128,-1 0-1,1 0 1,7 12 0,-5-7-8,7 9 55,-9-11-191,0 0 0,1 0 0,0-1 0,1 0 0,0 0-1,20 15 1,-27-23-153,0 0 0,0 0 0,-1-1 0,1 1 0,0 0 0,0-1-1,0 1 1,0-1 0,0 1 0,0-1 0,0 0 0,0 0 0,0 0 0,0 0 0,0 0-1,0 0 1,0-1 0,0 1 0,0-1 0,-1 1 0,1-1 0,0 0 0,0 0 0,0 0-1,-1 0 1,1 0 0,0 0 0,1-2 0,6-8-1082,-2-1 1,1 0-1,-2 0 1,10-23-1,0-11-4999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7:57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9826,'0'0'4617,"118"3"-4953,-87-6 344,-4-3 64,-3 2-64,-6 0-8,-3 2 0,-3 0-240,0 2-472,-9 0-776,0 8-1089,-3 7-440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7:57.5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4905,'0'0'8714,"149"4"-7954,-119-4-256,0-6-224,0 0-200,0 2-80,4-1-32,-4 3-440,9 2-832,-8 0-1177,-10 0-2384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7:58.0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47 12699,'0'0'1941,"17"21"-1827,55 71-47,-54-68 282,0 1 1,-1 1-1,24 53 1,-40-78-339,79 200 2646,-60-146-2132,-19-53-250,-1-5 212,-1-4-376,-1 0 0,1 0 1,-1 0-1,0 1 0,-1-1 1,1 1-1,-1 0 1,-1-1-1,-4-5 0,-4-11-65,-35-74-192,-37-111 1,80 196 106,0 0 0,0 1 0,2-1 0,0-1 0,0 1 0,1 0 0,0 0 0,2-22 0,0 32 18,-1 0 0,1 1 0,0-1 0,-1 0 0,1 1-1,0-1 1,0 1 0,0-1 0,0 1 0,0-1 0,1 1 0,-1 0 0,0-1 0,1 1 0,-1 0 0,1 0-1,-1 0 1,1 0 0,-1 1 0,1-1 0,0 0 0,-1 0 0,1 1 0,2-1 0,4-1-22,0 0 0,0 1 0,0 0 0,8 0 1,0 0 24,-1 0-19,0 1 1,0 0-1,17 3 0,-29-3 38,0 1 0,0 0 0,0-1-1,0 1 1,0 0 0,0 0 0,0 1-1,0-1 1,-1 0 0,1 1 0,0 0 0,-1 0-1,1 0 1,-1 0 0,0 0 0,0 0-1,1 0 1,-2 1 0,1-1 0,3 6 0,-4-6 24,0 0 1,0 1-1,0-1 0,-1 0 1,1 1-1,-1-1 1,1 0-1,-1 1 1,0-1-1,0 1 1,0-1-1,0 0 1,0 1-1,-1-1 1,1 0-1,-1 1 1,1-1-1,-1 0 0,0 1 1,0-1-1,0 0 1,0 0-1,-1 0 1,1 0-1,0 0 1,-1 0-1,1 0 1,-1 0-1,0-1 1,-2 2-1,-14 7-399,0-1 1,-1-1-1,-1 0 0,1-2 1,-1 0-1,0-1 0,-1-1 0,-26 1 1,40-4-1372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7:58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8370,'0'0'4538,"14"15"-3860,45 48 202,-53-56-607,0 0 1,0 0-1,-1 0 0,1 1 1,-2 0-1,1 0 0,4 12 1,-2-3 185,-6-15-394,0 0 0,0 0 0,0 0 0,-1 0 1,1 1-1,-1-1 0,1 0 0,-1 3 0,0-4 266,-2-11 692,-3 1-850,0 0 0,-12-15 0,9 14-217,-10-18-1,16 25 36,1-1 0,-1 0 0,1 0 1,-1 0-1,1 0 0,1 0 0,-1 0 0,0 0 0,1-5 0,0 5-4,-1 0-21,1 1 0,1-1 0,-1 1 0,0-1 0,2-6 0,-1 9 20,0 0 0,-1-1 0,1 1 0,0 0 0,0 0 0,-1 0 0,1 0 0,0 0 0,0 0 0,1 0 0,-1 0 0,0 0 1,0 0-1,0 0 0,0 1 0,3-2 0,6-2-385,0 0 0,1 1 1,-1 0-1,1 0 1,-1 1-1,1 1 0,0 0 1,0 0-1,-1 1 0,19 2 1,-26-1-14,-1-1 1,0 1-1,0-1 1,1 1-1,-1 0 1,4 1-1,9 10-3619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7:58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160 133 1584,'0'0'15062,"0"-11"-14643,0 4-329,0 3-44,0 0 1,0 0-1,0 0 0,0 1 0,-1-1 1,0 0-1,0 1 0,0-1 0,0 0 1,0 1-1,-1-1 0,1 1 0,-1 0 0,0-1 1,0 1-1,-4-5 0,2 4 30,-1-1 0,1 1 0,-1 0-1,1 0 1,-1 1 0,0-1 0,-1 1 0,1 0 0,0 1-1,-1-1 1,0 1 0,0 0 0,1 1 0,-1-1-1,0 1 1,0 0 0,0 1 0,0-1 0,-7 1-1,12 1-92,-1-1-1,1 1 0,0-1 0,0 1 0,0 0 0,0 0 0,0-1 0,0 1 0,0 0 0,0 0 0,0 0 1,0 0-1,1 0 0,-1 0 0,0 0 0,1 0 0,-1 0 0,1 1 0,-1-1 0,1 0 0,-1 0 0,1 0 0,0 1 1,-1 2-1,-3 32-367,4-36 384,-1 71-250,1-69 243,0 0 0,1-1 0,-1 1 1,0 0-1,1-1 0,-1 1 0,1 0 0,-1-1 0,1 1 0,0-1 0,0 1 0,0-1 0,0 1 0,0-1 0,0 0 0,0 1 0,0-1 0,1 0 0,-1 0 1,0 0-1,1 0 0,-1 0 0,1 0 0,-1 0 0,1-1 0,-1 1 0,1 0 0,0-1 0,-1 1 0,1-1 0,2 1 0,1-1-56,-1 1 0,0-1 0,1 0-1,-1 0 1,1 0 0,-1 0-1,0-1 1,1 1 0,-1-1 0,0-1-1,0 1 1,5-3 0,-2 0-198,0 0 0,-1-1 1,1-1-1,-1 1 0,9-11 1,7-7-1434,-6 10-1914,18-14 0,-15 16-3192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7:59.4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149 393 7962,'0'0'7400,"1"-12"-7187,-1-1-127,-1-22-1,1 33-75,0 1-1,-1 0 1,1-1-1,0 1 1,-1 0 0,0-1-1,1 1 1,-1 0-1,0 0 1,1-1-1,-1 1 1,0 0 0,0 0-1,0 0 1,0 0-1,0 0 1,0 0 0,0 1-1,0-1 1,-1 0-1,1 0 1,0 1-1,0-1 1,-1 1 0,1-1-1,-3 0 1,2 1 62,-1-1 0,0 1 1,0 0-1,0 0 0,0 0 0,1 0 1,-1 0-1,0 0 0,0 1 0,-3 0 1,3 0-61,1 0 1,0 1 0,0-1-1,0 0 1,0 1 0,0-1-1,0 1 1,0 0 0,1-1 0,-1 1-1,0 0 1,-2 4 0,-14 28-116,15-27 82,-4 8 7,1 0 0,0 1 1,1 0-1,1 0 0,0 0 0,1 1 0,1-1 1,0 19-1,2-34 17,0-1 0,0 0 0,0 1 0,0-1 0,0 0 0,-1 0 0,1 1 0,0-1 0,0 0 0,0 1 0,0-1 0,1 0 0,-1 1 0,0-1 0,0 0 0,0 1 0,0-1 0,0 0 0,0 1 0,0-1 0,1 0 0,-1 0 0,0 1 1,0-1-1,0 0 0,1 0 0,-1 1 0,0-1 0,0 0 0,1 0 0,2-2 73,-2 2-62,1-3 65,0 0 0,1-1 0,-1 1-1,0-1 1,-1 1 0,3-6 0,1-2 144,14-28-56,-3 0 1,-1-1 0,-2 0-1,-2-2 1,-1 1 0,4-47-1,-4-73-92,-10 160-53,0 1 0,0-1 1,0 1-1,0-1 0,0 1 0,0-1 0,0 1 1,0-1-1,0 1 0,1-1 0,-1 1 0,0-1 1,0 1-1,1-1 0,-1 1 0,0-1 0,1 0 1,-1 1-3,1 0 1,-1 0 0,0 0 0,0 0 0,0 0 0,1 0 0,-1 0 0,0 0 0,0 0 0,1 0 0,-1 0 0,0 1 0,0-1 0,0 0 0,1 0 0,-1 0-1,0 0 1,0 0 0,0 0 0,0 0 0,1 1 0,-1-1 0,0 0 0,0 0 0,0 0 0,0 0 0,1 1 0,8 16 291,4 23 25,-2 1-1,-2 0 1,6 66 0,-9-60-429,1 0-1,20 65 0,-24-104-459,-1 0 0,2 0 0,7 13 0,-10-19 109,1 1 0,0-1 1,0 0-1,0 0 1,0 0-1,3 2 1,-4-3-160,1 0 0,-1 0 0,1 0 0,0 0 1,-1 0-1,1-1 0,0 1 0,0-1 0,-1 1 0,4-1 1,5 1-5187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7:59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0 10066,'0'0'7332,"-6"7"-6741,-15 14 140,2 2 1,-26 38-1,28-32-241,1 1 0,2 0 0,1 1 0,-18 64 0,21-50-248,1 0 0,3 1 0,-1 51 0,8 196 564,3-251-726,2-1 0,2 0 1,13 43-1,0-20-11,32 70 1,-20-69-546,42 65 1,-69-121-111,7 12-1384,-10-9-3272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8:01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221 357 12875,'0'0'4534,"-2"0"-4143,-6 4-238,-1 0 1,1 0-1,0 0 1,0 1-1,1 1 1,-1-1 0,-7 8-1,7-6-152,1 0-1,-1 1 1,1 0-1,1 0 1,-9 13-1,12-16-11,0 1 1,0-1-1,1 1 0,0 0 0,0 0 0,0-1 0,1 1 1,0 0-1,0 1 0,0 8 0,1-6-11,-1-4 5,1 1-1,1-1 1,-1 1-1,1-1 0,1 8 1,-1-12 13,0 1-1,-1 0 1,1-1 0,0 1 0,0 0-1,0-1 1,0 1 0,1-1 0,-1 0-1,0 1 1,0-1 0,1 0 0,-1 0-1,1 1 1,-1-1 0,1-1 0,0 1-1,-1 0 1,4 1 0,0 0 55,1-1 0,-1 1 0,1-1 0,0 0 0,-1-1 0,1 1 0,0-1 0,-1 0 0,1-1 0,0 1 0,-1-1 0,1 0 0,-1-1 0,1 1 0,-1-1 0,1 0 0,-1-1 0,0 1 0,0-1 0,0 0 0,0 0 0,-1 0 0,1-1 0,5-5 0,3-5 76,0-1 0,0 0 0,-1-1 0,-1 0 0,-1-1 0,0 0 0,-1 0 0,-1-1 0,-1-1 0,0 1 0,-2-1 0,0 0 1,-1 0-1,0-1 0,-2 1 0,-1-1 0,0 1 0,-2-22 0,-1 31-66,1 0-1,-2 1 1,1-1 0,-1 1 0,-1-1-1,0 1 1,0 0 0,0 0 0,-1 1-1,-1 0 1,0-1 0,0 2 0,0-1 0,-1 1-1,0 0 1,-13-10 0,10 9 24,0 1-1,0 1 1,-1-1 0,1 2 0,-1-1 0,-1 1 0,1 1-1,-1 0 1,0 1 0,0 0 0,0 1 0,0 0-1,-14 1 1,25 1-88,-7-1-159,-1 1 1,1 1-1,0 0 0,-15 3 1,20-3 11,0 0 0,0 0 0,1 0 0,-1 1 1,0-1-1,1 1 0,-1 0 0,1 0 0,0 0 0,0 0 0,0 0 1,0 0-1,0 1 0,0-1 0,0 1 0,1-1 0,-2 4 1,-1 2-787,1 1 0,0 0 1,0 0-1,1 0 0,0 1 1,0 10-1,1 13-4557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41.9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45 137 7642,'21'-29'2447,"-18"27"-2321,-1-1 0,0 0 0,0 1 0,0-1 0,0 0-1,0-1 1,-1 1 0,1 0 0,-1 0 0,0-1 0,0 1 0,0-1 0,0 1 0,0-1 0,-1 1 0,0-1 0,0 1 0,0-1 0,0 1 0,0-1 0,-1 1 0,0-1 0,1 1-1,-1-1 1,0 1 0,-1 0 0,1-1 0,-1 1 0,1 0 0,-1 0 0,-3-4 0,2 11 91,0 0-1,1 0 1,-1 0-1,1 0 1,0 0 0,0 0-1,-2 7 1,-1 1-240,-4 7 75,2 0 1,0 1-1,1 0 0,1 0 1,1 0-1,0 1 1,2 0-1,0-1 1,2 1-1,0 0 0,1 0 1,6 26-1,-6-40-73,0 0 0,1 0 1,1 0-1,-1-1 0,1 1 0,0 0 0,0-1 0,1 0 0,0 0 0,0 0 1,0 0-1,1 0 0,0-1 0,0 0 0,1 0 0,-1 0 0,1-1 1,0 0-1,7 4 0,-12-8-123,0 0 1,1 0 0,-1 0 0,1 0-1,-1 0 1,0 0 0,1 0-1,-1-1 1,0 1 0,1 0 0,-1-1-1,0 1 1,1-1 0,-1 0-1,0 1 1,0-1 0,1 0 0,-1 0-1,0 0 1,0 0 0,0 1-1,0-2 1,0 1 0,1-2-1,1-1-346,1 0 0,-1-1 0,0 0 0,-1 0 0,1 0-1,2-7 1,15-55-2212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8:02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5065,'0'0'9518,"19"2"-9004,119 9 974,147 3 3045,-290-16-3318,0 1-1137,-1 1 0,1 0 0,-1 0 1,1 0-1,-9 2 0,11-2-97,1 1 0,0-1 0,-1 1 0,1 0-1,-1 0 1,1 0 0,0 0 0,0 1 0,0-1 0,0 1 0,0-1 0,0 1 0,0 0 0,-2 2-1,-1 3-30,1-1-1,0 1 0,0 0 1,1-1-1,0 2 0,0-1 0,1 0 1,0 0-1,0 1 0,0 8 1,-1 9-7,2 44 1,2-38 41,0-11 31,0 1-1,2-1 1,5 24 0,21 58 170,-16-58 135,10 51 0,-21-82 74,-1 1 0,-1 16 0,0-29-348,-3 1 303,-8-2-315,0 0 1,0 0-1,0-2 1,0 1-1,1-1 1,-1-1 0,0 0-1,1 0 1,0-1-1,0 0 1,-10-7-1,-1 0-182,1-2-1,0-1 1,1 0-1,-19-19 1,34 30 125,0 0 0,1 0 0,0-1 0,-1 0 0,1 1 1,0-1-1,1 0 0,-1 0 0,1-1 0,0 1 0,0-1 0,0 1 0,0-1 1,1 1-1,0-1 0,0 0 0,0 0 0,0 1 0,1-6 0,0 8 6,0 1-1,1-1 1,-1 1 0,1 0-1,-1-1 1,1 1-1,-1 0 1,1-1-1,0 1 1,-1 0 0,1 0-1,0 0 1,0-1-1,0 1 1,0 0-1,0 0 1,0 0-1,0 1 1,1-1 0,-1 0-1,0 0 1,2 0-1,6-4-56,-1 2 0,14-5 0,-10 4 0,22-7-287,1 1 0,60-8 0,73 2-4292,-135 13 2686,0-1-2906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8:03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58 12003,'0'0'3652,"26"-2"-2446,-11 1-988,172-13 1994,557-25 3302,-666 37-16249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8:04.0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340 307 4585,'0'0'13005,"-2"3"-11507,-59 29 434,50-25-1931,0 1-1,1 0 1,0 1-1,-10 11 1,17-16-9,0 0 0,0 0 1,0 0-1,1 0 0,-1 0 0,1 0 1,0 1-1,1-1 0,-1 1 1,1 0-1,0-1 0,0 1 1,0 0-1,0 7 0,1-6 13,0-2-11,0-1 0,0 1 0,0-1 0,0 0 0,1 1 1,-1-1-1,3 7 0,-2-9 0,-1 0 0,1 0 1,0 0-1,0 0 0,0 0 1,0 0-1,0 0 0,0 0 1,0-1-1,0 1 0,0 0 1,1 0-1,-1-1 0,0 1 1,0-1-1,1 1 0,-1-1 1,0 0-1,1 1 0,-1-1 0,0 0 1,1 0-1,2 0 0,0 0 32,0 1-1,0-1 1,0 0-1,0 0 1,0 0-1,0-1 1,0 1-1,0-1 1,0 0-1,0 0 1,-1 0-1,1-1 1,0 0-1,-1 1 0,1-1 1,-1 0-1,1-1 1,-1 1-1,3-3 1,3-4 82,0-1 0,-1 1 0,-1-1 0,0-1 0,0 1 0,-1-1 0,0 0 0,-1-1 0,0 0 0,5-19 0,-5 6-24,0-1 0,-1 0 0,-2 0 0,0-29 0,-2 46-60,-1 0 1,1 0-1,-1 0 0,-1-1 0,0 1 0,0 1 0,-1-1 1,0 0-1,0 0 0,-1 1 0,0 0 0,-1 0 1,0 0-1,0 0 0,0 1 0,-1 0 0,0 0 0,-1 1 1,1-1-1,-1 1 0,-1 1 0,-8-7 0,10 10 69,1-1-1,-1 1 0,0 0 0,0 0 1,0 0-1,0 1 0,-9-1 0,-44 0 558,42 2-603,8 0-104,0 1 0,0 0 0,0 0-1,0 1 1,0 0 0,0 1 0,-12 5-1,15-5-316,0 0 1,0 0-1,0 0 0,1 1 0,-1 0 0,1 0 1,0 1-1,1-1 0,-1 1 0,1 0 0,-5 6 1,8-7-350,-1 0-1,0 0 1,1 0 0,-1 0 0,1 1 0,1-1 0,-1 0 0,0 1 0,1-1 0,0 0 0,0 1 0,0-1 0,2 6-1,-2-7-411,2 17-7020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8:04.7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285 47 10418,'0'0'5911,"-10"-8"-5574,-33-22 406,42 29-642,-1 0 0,0 0-1,1 0 1,-1 0 0,0 0 0,0 1 0,1-1-1,-1 1 1,0-1 0,0 1 0,0 0 0,0-1 0,0 1-1,0 0 1,1 0 0,-4 1 0,-3 0 383,1-2-321,0 1 0,-1 0-1,1 1 1,-1 0 0,1 0 0,0 1 0,0 0 0,0 0 0,0 0 0,0 1-1,0 0 1,1 1 0,-1-1 0,1 1 0,-7 6 0,7-5-179,-1 1 0,1 1 0,0-1-1,1 1 1,0 0 0,0 0 0,0 0 0,1 1 0,0-1 0,0 1 0,1 0 0,0 1 0,1-1 0,0 0 0,0 1 0,0-1 0,1 1-1,1 0 1,0 11 0,0-11 14,-1-1-13,2 0 0,-1 0-1,2 9 1,-1-14 11,0 0 0,0 0 0,0-1 0,0 1 0,0 0 0,1 0 0,-1-1 0,1 1 0,0-1-1,0 1 1,3 2 0,1 1-9,0-1 1,0 0-1,1 0 0,0-1 0,0 0 0,0 0 0,0 0 0,1-1 0,0 0 0,14 3 0,-8-3 30,1-1-1,0 0 1,0-1-1,29-2 0,-40 0-2,-1 1 1,0-1-1,1 0 0,-1 0 0,0 0 0,0 0 0,0-1 0,0 1 1,0-1-1,0 0 0,-1 1 0,1-1 0,0-1 0,-1 1 0,0 0 0,1-1 1,-1 1-1,0-1 0,0 1 0,0-1 0,-1 0 0,1 0 0,-1 0 0,1 0 1,0-6-1,2-2 36,-1-1 0,-1 0 0,0 1 0,0-1 0,-1-22 0,-1 29-67,0-12-31,0 0 0,-1 0 1,-6-31-1,6 44-131,0 0 1,0 1-1,0-1 1,-1 0-1,1 1 1,-1-1-1,0 1 0,0 0 1,0-1-1,-1 1 1,1 0-1,-1 0 1,1 1-1,-1-1 0,0 0 1,0 1-1,0 0 1,0-1-1,-1 1 1,1 1-1,-1-1 0,-5-2 1,-14 0-4362,-1 3-4071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8:06.3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0 5129,'0'0'10601,"0"3"-10616,0 0 109,0 0-1,0 0 0,0 0 0,-1 0 0,1 0 1,-1 0-1,0-1 0,0 1 0,0 0 0,0-1 1,0 1-1,-1 0 0,1-1 0,-1 1 0,1-1 1,-1 0-1,-2 3 0,-55 60 1104,1-1-2039,44-49-599,-1-2 0,-19 15 1,6-9-3560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8:07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176 543 11586,'0'0'3415,"-1"5"-3197,1 0-95,0-3-75,0-1 0,0 1 0,0 0 0,-1 0-1,1 0 1,0-1 0,-1 1 0,1 0 0,-1-1-1,0 1 1,0 0 0,1-1 0,-1 1 0,-2 2-1,0 0 28,1 0 0,-1 0 0,1 0 0,0 1 0,0-1 0,1 1 0,-1-1 0,1 1 0,0 0 0,0-1 0,1 1 0,-1 0 0,1 8 0,3-13-14,0 1-1,-1-1 1,1 1-1,0-1 1,-1 0 0,1 0-1,0 0 1,3-1-1,-3 1 14,1-1 0,-1 0 0,1 0-1,-1 0 1,0-1 0,1 1 0,-1-1-1,0 0 1,0 1 0,0-1-1,0-1 1,0 1 0,3-4 0,5-5 336,16-21 1,-25 30-368,10-13 106,-1-1-1,-1 1 1,0-2 0,-1 1 0,-1-1 0,0-1 0,-2 1-1,0-1 1,0-1 0,-2 1 0,4-31 0,-7-41 304,-1 60-314,0 18-57,-1 0 0,0 1 0,-1-1 0,0 0-1,-1 1 1,0-1 0,-1 1 0,0 0 0,-1 0 0,-8-14 0,9 19 50,0-1 0,0 2 1,-1-1-1,0 0 0,0 1 0,0 0 0,-1 0 0,1 0 0,-1 1 0,0 0 0,-1 0 0,1 0 1,-1 1-1,0 0 0,0 0 0,0 1 0,-13-3 0,3 2-212,0 2-1,0 0 0,-1 0 1,-31 5-1,46-3-146,-1 0 0,0 0-1,0 0 1,1 1-1,-1-1 1,1 1 0,-1 0-1,1 0 1,0 0-1,0 1 1,0-1 0,0 1-1,0-1 1,0 1 0,1 0-1,-1 0 1,1 1-1,0-1 1,-2 4 0,0 1-950,0 1-1,1-1 1,0 0 0,0 1 0,1 0 0,0 0 0,-1 10 0,2 10-5935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8:07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88 9642,'0'0'6323,"-16"-11"-6191,-49-34 85,62 43-160,-1 0 0,1 0 0,-1 1 0,1-1 1,-7-1-1,-6 3 379,9 2-233,3-2-165,0 1 0,0 1 1,0-1-1,0 1 1,0-1-1,0 1 0,0 0 1,1 1-1,-1-1 1,1 1-1,-1-1 0,1 1 1,0 0-1,0 0 0,0 0 1,1 1-1,-1-1 1,-3 7-1,1-1-52,0 1-1,0-1 1,1 1 0,0 0 0,1 0-1,-3 16 1,4-8 12,0 0 0,1 1 0,3 22 0,-2-38 10,0 1-1,1 0 0,0-1 1,0 1-1,0-1 1,0 1-1,1-1 0,-1 1 1,1-1-1,0 0 1,0 0-1,0 0 0,1 0 1,-1 0-1,1 0 0,-1-1 1,1 1-1,0-1 1,0 0-1,0 0 0,0 0 1,0 0-1,0 0 1,1-1-1,3 2 0,2 0 72,0 0 0,0-1-1,0 0 1,0 0 0,0-1-1,0 0 1,1-1 0,-1 0-1,10-1 1,-14 0-16,0 0 1,0-1-1,0 1 1,0-1-1,-1 0 1,1 0-1,-1-1 1,1 0-1,-1 1 1,0-1-1,0-1 1,0 1-1,0 0 0,-1-1 1,1 0-1,-1 0 1,0 0-1,0 0 1,2-6-1,1 0-34,-2 1 0,1-1 0,-1 0 1,-1-1-1,0 1 0,0-1 0,-1 1 0,1-14 0,-2 11-170,0 0 0,-1 1 0,-3-17 0,3 25-16,-1-1 0,0 0 0,-1 1 0,1-1 0,-1 1 0,0 0 0,0-1 0,0 1 1,-1 0-1,0 0 0,-4-6 0,1 5-527,1 0 1,-1 0-1,-12-8 1,-15-6-4017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8:08.3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0 168 9794,'0'0'5331,"35"-2"-3968,118-9-85,-110 7-172,77-19 0,-95 18-701,159-42 2457,111-22-1190,-281 66-2362,0 1-1,16 0 0,-30 2 552,1 0 1,-1 0 0,1 0-1,-1 0 1,1 0-1,-1 0 1,1 1-1,-1-1 1,0 0 0,1 0-1,-1 0 1,1 1-1,-1-1 1,0 0-1,1 0 1,-1 1 0,1-1-1,-1 0 1,0 1-1,0-1 1,1 0-1,-1 1 1,0-1-1,1 0 1,-1 1 0,0-1-1,0 1 1,0-1-1,0 1 1,1-1-1,-1 0 1,0 1 0,0-1-1,0 1 1,0-1-1,0 2 1,0-1-375,0 1 1,0-1-1,-1 1 0,1 0 1,0-1-1,-1 1 0,1-1 1,-1 1-1,1-1 1,-2 3-1,-1-1-1261,1 0 1,-1 0 0,0 0-1,-6 5 1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8:09.0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133 146 8978,'0'0'7663,"-2"3"-7244,-9 13 274,-17 16 0,20-25-550,0 2-1,1-1 0,0 1 1,1 0-1,0 1 0,0-1 1,1 1-1,0 0 0,-4 14 1,6-10-127,1 0 1,0 0-1,1 0 1,1 0-1,0 1 1,2 13 0,-1-25-19,0 0 0,-1-1 0,1 1 0,0 0 0,1-1 0,-1 1 0,0-1-1,1 0 1,-1 1 0,1-1 0,0 0 0,-1 0 0,1 0 0,0 0 0,1 0 0,-1 0 0,0-1 0,0 1 0,1-1 0,-1 1 0,1-1 0,-1 0 0,1 0 0,0 0 0,3 0 0,2 1 51,0 0 0,0 0 0,0-1 0,0-1 0,0 1 0,0-1-1,14-2 1,-17 1 28,-1-1 0,0 1 1,0-1-1,0 1 0,0-1 0,0 0 0,0-1 0,0 1 0,-1-1 0,1 0 0,-1 0 0,0 0 0,1 0 0,-2 0 0,6-8 0,0-1 178,0-1-1,-1 0 1,9-20-1,-10 17-170,0 0-1,-1-1 1,-1 0-1,0 0 1,-2 0-1,0 0 1,0 0-1,-2 0 1,-2-33-1,0 42-60,1 1 0,-1 0 0,0 0 0,-1 0 0,0 0-1,0 0 1,0 0 0,-1 1 0,0-1 0,0 1 0,-1 0-1,1 1 1,-1-1 0,-11-9 0,9 10 33,1 0 1,-1 0-1,0 1 1,0 0-1,-1 0 1,1 0-1,-1 1 1,0 0-1,0 1 1,0 0-1,0 0 1,0 1-1,-10-1 1,12 1-141,0 1-1,0 0 1,0 0 0,0 1 0,0 0-1,0 0 1,-10 3 0,14-3-127,-1 1-1,1-1 1,0 1 0,-1-1-1,1 1 1,0 0-1,0 0 1,0 0 0,0 0-1,1 0 1,-1 0 0,0 0-1,1 1 1,-1-1 0,1 1-1,0-1 1,0 1 0,0-1-1,-1 5 1,-5 31-3731,5-9-1510,1 0-3029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8:09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0 232 5937,'0'0'7934,"16"-8"-7059,50-30 146,-63 37-879,0-1 0,-1 0-1,1 1 1,-1-1 0,0 0 0,1 0-1,-1-1 1,0 1 0,0 0-1,-1-1 1,1 1 0,2-4-1,-4 4 8,1-1 0,0 1-1,-1-1 1,1 1 0,-1-1 0,0 0-1,0 1 1,0-6 0,-1-1 184,1-2-225,1-1 100,-2 0-1,-2-18 0,2 26-179,0 0-1,0 0 0,0 0 1,-1 1-1,1-1 1,-1 0-1,0 1 1,0-1-1,0 1 0,-1-1 1,-2-2-1,3 5-27,1 0 0,0 0 0,0 1 0,-1-1-1,1 0 1,-1 1 0,1-1 0,0 1 0,-1 0-1,1-1 1,-1 1 0,1 0 0,-1 0 0,1 0-1,-1 0 1,1 0 0,-1 0 0,1 1 0,0-1-1,-1 0 1,1 1 0,-1-1 0,1 1 0,0-1-1,-1 1 1,1 0 0,0 0 0,0-1 0,-1 1-1,1 0 1,0 0 0,-2 2 0,0 3-22,-1-1 1,1 0 0,0 1-1,0-1 1,1 1 0,0 0 0,0 0-1,0 0 1,1 0 0,-1 8-1,0 8 54,1 36 0,1-31 24,0-27-54,0 28 188,1-1 0,7 50 0,-4-59-83,28 123 922,-28-114-721,-4-26 107,0-6-377,0 0-61,1-1 0,0 1 1,1 0-1,-1 0 0,1 0 1,0 0-1,0 1 1,0-1-1,1 1 0,-1-1 1,1 1-1,0 0 0,1 0 1,-1 0-1,8-6 1,3-3 0,1 1-1,31-21 1,-41 31 15,0-1 0,-1 1 0,1 0 0,0 0-1,0 1 1,1-1 0,-1 1 0,0 1-1,6-2 1,-8 2 13,1 0 0,-1 0 0,0 0 0,0 0-1,0 1 1,1-1 0,-1 1 0,0 0 0,0 0 0,0 0 0,0 0-1,0 1 1,0-1 0,-1 1 0,6 3 0,-1 2 102,0 1 0,0 1 1,0-1-1,9 18 0,18 41 263,-30-57-451,5 13 259,-9-22-270,0 0 0,1 0 0,-1-1 1,0 1-1,1 0 0,-1-1 0,0 1 1,1 0-1,-1-1 0,1 1 0,0-1 1,-1 1-1,1-1 0,-1 1 0,1-1 1,0 1-1,-1-1 0,1 1 0,1-1 1,-1 0-63,-1 0 1,1 0 0,-1 0-1,1 0 1,0 0 0,-1 0 0,1-1-1,-1 1 1,1 0 0,-1 0-1,1-1 1,-1 1 0,1 0 0,-1-1-1,1 1 1,-1 0 0,0-1-1,1 1 1,-1-1 0,1 1 0,-1-1-1,0 1 1,1-1 0,-1 1 0,0-1-1,0 1 1,0-1 0,1 1-1,-1-1 1,0 0 0,0 0 0,26-81-7713,-16 39 582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1686 3001,'0'0'4919,"59"-12"-3941,200-46-211,-15-17 187,-182 52-699,1350-626 3409,-805 362-3164,12 54-476,-299 143-19,-193 32-5,-126 57-11,0 0-1,-1-1 0,1 1 1,0 0-1,-1 0 0,0 0 1,0 0-1,1 0 1,-1-2-1,1 2 0,-1 0 1,0 0-1,0 0 0,1 0 1,-1-2-1,0 2 1,0 0-1,0 0 0,-1-3 1,1-40-397,-1 29 277,2-3-87,0 14 208,-1 2 0,1-1 1,-1-1-1,0 2 0,0-2 0,0 1 0,0 1 0,-1-2 1,1 1-1,0 1 0,-1-2 0,0 1 0,0 1 1,1-2-1,-1 2 0,0-2 0,0 2 0,-1 0 0,-1-5 1,-6-3-35,9 9 23,-1-1-1,0 1 0,0 0 0,0 0 1,-1 0-1,2 0 0,-1 0 1,-1-1-1,1 2 0,0-1 0,0 0 1,0 1-1,-1-1 0,1 1 0,-1 0 1,2-1-1,-2 1 0,-2 0 1,4 0 878,8 0-849,111-7 72,-118 16 257,-1-5-293,-1-1 0,1-1 0,-1 2 0,0-2-1,1 1 1,-1 0 0,-1-1 0,2 1 0,-1 0-1,0-1 1,-1 0 0,1 1 0,0-1 0,-1 0-1,-1 3 1,-31 32 158,20-21-154,-145 166-847,11 14-4242,100-123 1911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42.3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6033,'59'124'5629,"-18"0"-3619,-20-179-2283,-14 41 201,1-1 0,1 2 0,10-14 0,-16 23 48,-1 1-1,0 0 0,1 0 0,0 0 0,-1 1 1,1-1-1,0 0 0,0 1 0,1 0 0,-1 0 0,0 0 1,1 0-1,-1 0 0,1 1 0,0 0 0,-1 0 1,1 0-1,7-1 0,-7 3 97,-1 0 0,0 0-1,0 0 1,0 1 0,0-1 0,0 1 0,0 0-1,-1 0 1,1 0 0,0 0 0,-1 0 0,1 1-1,-1-1 1,0 1 0,0-1 0,0 1 0,2 3-1,30 57 1475,-29-53-1461,-1-1-157,0 0 0,0 1-1,-1-1 1,4 19 0,-6-21-664,0 0 0,-1 0 1,0-1-1,0 1 0,-2 11 1,-16 50-7668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8:10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9754,'0'0'5601,"28"24"-4618,91 84 47,-111-99-855,0 0 0,0 0 1,-1 1-1,-1 0 0,1 0 0,5 14 1,13 30 645,-2 2 1,-3 1 0,15 68-1,-17-39-115,10 131 0,-20 152 440,-8-278-880,-1-41-54,-3 0 0,-15 76 1,-38 87-119,45-179-353,-1-2-1,-2 1 0,-22 37 1,19-43-3728,-35 44 1,37-53-1813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1:18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2713,'0'0'13178,"3"0"-13259,390 0-830,-393 0 785,1 0-1,-1 0 1,1 0 0,-1 0-1,0 0 1,1 0-1,-1 0 1,1 0 0,-1 1-1,0-1 1,1 0-1,-1 0 1,1 0 0,-1 0-1,0 0 1,1 1-1,-1-1 1,0 0 0,1 0-1,-1 1 1,0-1-1,1 0 1,-1 0 0,0 1-1,0-1 1,1 0-1,-1 1 1,0-1 0,0 1-1,0-1 1,1 0-1,-1 1 1,0-1 0,0 0-1,0 1 1,0-1-1,0 1 1,0-1 0,0 1-1,0-1 1,0 0-1,0 1 1,0-1 0,0 1-1,0 9-3507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1:19.0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59 5705,'0'0'6258,"7"0"-5842,161-10 5499,5-13-5010,29-2-2204,-177 24-1842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1:22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1384,'0'0'7453,"7"11"-7283,4 4 194,-1 1-1,0 1 0,-1-1 1,-2 1-1,11 31 1,-12-23 193,12 48 605,3 0 0,53 122 0,-74-195-1130,0 1-1,0-1 1,0 1-1,1-1 0,-1 1 1,0-1-1,0 0 1,0 1-1,0-1 0,1 1 1,-1-1-1,0 1 1,0-1-1,1 0 0,-1 1 1,0-1-1,1 1 1,-1-1-1,1 0 1,-1 0-1,0 1 0,1-1 1,-1 0-1,1 0 1,-1 1-1,1-1 0,-1 0 1,0 0-1,2 0 1,2-13 1496,0-4-1629,19-45 437,62-116-1,-42 92 125,-35 74-472,-1 0 1,16-19-1,10-17-2491,-29 39 917,-3 2-4916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1:22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7154,'0'0'3687,"13"11"-3300,0 0-178,0-1 108,-1 1 0,0 0 0,-1 1 0,16 21-1,43 65 1810,53 69-570,-100-138-1364,2-2 0,2 0-1,43 34 1,-67-59-169,-2-1 9,1 1-1,0-1 1,0 1 0,0-1 0,0 0-1,0 0 1,1 0 0,-1 0 0,0 0-1,0 0 1,1 0 0,-1-1-1,4 1 1,-5-1 256,0-16 89,1 0 1,0 0-1,6-18 0,2-16-185,8-139 270,-17 163-1052,2 1 1,11-49-1,-13 62-2809,-1 8-1005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1:23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3729,'0'0'7076,"8"-1"-6979,136-6 2022,-140 7-2087,0 1-1,0-1 1,0 1-1,0-1 1,0 1-1,-1 1 1,1-1-1,0 0 1,-1 1-1,6 2 1,-8-2-11,1-1 0,0 0 0,0 0 0,-1 1 0,1-1-1,-1 0 1,1 1 0,-1 0 0,0-1 0,0 1 0,1 0 0,-1 0 0,0 0 0,-1-1 0,1 1 0,0 0 0,0 0 0,-1 0 0,1 1-1,-1-1 1,0 4 0,1 8 207,-1-10-176,1-1 0,-1 1 0,0 0 0,0-1 0,0 1 0,-1 0-1,1-1 1,-1 1 0,0-1 0,0 1 0,0-1 0,0 1 0,-1-1 0,1 0 0,-1 1 0,0-1 0,-3 3 0,-5 5-3,3-6-15,1 2 0,0-1 0,0 1 1,0 0-1,1 0 0,0 0 1,-7 14-1,12-20-44,-1 0 0,1 1 1,0-1-1,-1 0 0,1 0 0,0 0 1,0 0-1,0 0 0,0 0 0,0 1 0,0-1 1,0 0-1,0 0 0,1 0 0,-1 0 1,0 0-1,1 0 0,-1 0 0,1 0 0,-1 0 1,1 0-1,-1 0 0,1 0 0,0 0 1,-1 0-1,1 0 0,0 0 0,0-1 0,0 1 1,0 0-1,0 0 0,0-1 0,0 1 1,0-1-1,0 1 0,0-1 0,2 1 1,4 1-74,0 0 1,0-1-1,0 0 1,14 0-1,-9 0-225,-1-1-160,-5 1-266,1 0 1,-1-1-1,1 0 0,-1 0 0,0 0 1,13-3-1,-11-4-2251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1:23.9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0 7178,'0'0'2537,"-1"13"-2209,1 0-260,-4 49 1997,6 75 1,1-125-2063,-1 0 1,1 0 0,1 0-1,0 0 1,1-1-1,0 0 1,1 0 0,0 0-1,0 0 1,2-1-1,12 15 1,-12-16-360,1 0-1,0 0 1,1-1-1,0-1 1,0 0-1,0 0 1,13 6-1,-2-4-1533,31 8-1,-23-8-976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1:24.4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 3409,'0'0'8440,"16"24"-8053,47 80 274,-56-92-423,-1 0 0,0 1 0,-1 0 0,0 1-1,-1-1 1,-1 1 0,0 0 0,0 0 0,-2-1-1,0 2 1,0-1 0,-3 26 0,0 4-94,3-16-100,0-15-7,-1 0 0,0 1-1,-3 14 1,2-23-101,0-1-1,-1 1 1,1-1-1,-1 1 1,1-1-1,-1 0 0,-1 0 1,1 0-1,-1 0 1,1 0-1,-1-1 1,0 1-1,-5 3 1,-7 5-1880,0 0 0,-28 14 0,8-6-5100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1:26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7458,'0'0'2392,"16"146"-2384,-8-125-8,0-2 8,-4-5 8,-4-6-16,4-3-40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1:27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3393,'0'0'8330,"30"4"-8070,95 11 278,-35-8 1522,-55-6-1188,24 0-559,-34-2-3511,-22 1-548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43.3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156 28 7522,'-1'0'187,"0"-1"0,0 1 0,-1 0 0,1-1 0,0 1 0,0-1 0,-1 0 0,1 1 0,0-1 0,0 0 0,0 0 0,0 0 0,0 1 0,0-1 0,-1-2 0,1 1-173,0 1 0,0 0 0,0 0 0,0 0 0,0 0 0,0 0 1,-1 0-1,1 0 0,0 0 0,0 1 0,-1-1 0,1 0 0,0 1 1,-1-1-1,1 1 0,-1-1 0,1 1 0,-1 0 0,1 0 0,-1 0 1,1 0-1,-1 0 0,-2 0 0,-1 2 50,1-1 0,-1 2 1,0-1-1,1 0 0,-1 1 0,1 0 1,-1 0-1,1 0 0,0 1 0,1-1 1,-1 1-1,1 0 0,-1 0 0,1 0 0,0 1 1,1-1-1,-5 8 0,2-2-83,1 1 0,0-1 0,0 1 0,1-1 0,0 1 0,1 0 0,-1 11 0,3-20 17,0-1-1,-1 1 1,1-1 0,0 1-1,0-1 1,0 0-1,0 1 1,0-1 0,1 1-1,-1-1 1,0 0-1,1 1 1,-1-1 0,1 1-1,-1-1 1,1 0-1,-1 0 1,1 1 0,0-1-1,1 2 1,-1-3 1,0 1 1,0-1-1,0 0 1,0 0-1,0 0 0,0 0 1,0 1-1,0-1 1,0 0-1,0-1 1,0 1-1,0 0 0,0 0 1,0 0-1,-1-1 1,1 1-1,0 0 1,0-1-1,0 1 0,0-1 1,0 1-1,1-1 1,4-4 1,1 0 1,-1 0-1,0 0 1,0-1-1,8-11 1,7-10 51,35-54 52,-56 81-103,0 0 1,1-1-1,-1 1 0,0 0 0,0 0 1,1 0-1,-1 0 0,0 0 0,1-1 0,-1 1 1,0 0-1,1 0 0,-1 0 0,0 0 1,1 0-1,-1 0 0,0 0 0,1 0 1,-1 0-1,1 0 0,-1 0 0,0 0 0,1 0 1,-1 1-1,0-1 0,1 0 0,-1 0 1,0 0-1,0 0 0,1 1 0,-1-1 0,0 0 1,1 0-1,-1 0 0,0 1 0,0-1 1,0 0-1,1 1 0,-1-1 0,0 0 1,0 0-1,0 1 0,0-1 0,1 0 0,-1 1 1,0-1-1,0 0 0,0 1 0,0-1 1,0 0-1,0 1 0,0-1 0,0 0 0,0 1 1,10 24 501,8 30 282,-2 1 1,-3 1-1,7 67 1,-18-95-528,0 0 0,-2 0-1,-1 0 1,-2 0 0,0 0 0,-2 0 0,-1-1 0,-14 38 0,18-60-149,-1 0 0,1 0 1,-2 0-1,1-1 0,-1 1 0,-6 7 1,9-12-96,0 0 0,0 1 0,0-1 0,0 0 0,0 0 0,0 0 0,-1 0 0,1 0 0,0 0 0,-1-1-1,1 1 1,-1 0 0,1-1 0,-1 1 0,1-1 0,-1 1 0,1-1 0,-1 0 0,0 0 0,1 0 0,-1 0 0,1 0 0,-1 0 0,0 0 0,1 0 0,-1-1 0,1 1 0,-1 0 0,1-1 0,-3-1 0,-11-5-132,2-1 0,-1-1 0,1 0 0,1 0-1,-22-22 1,31 28 30,0-1-1,0 0 1,0 0 0,0 0-1,1 0 1,-1 0-1,1 0 1,0-1 0,0 1-1,1-1 1,0 1-1,-1-1 1,2 0 0,-1 0-1,0 1 1,1-1-1,0 0 1,0 0 0,0 0-1,1 1 1,0-1-1,-1 0 1,4-8 0,6-8-671,1 0 1,0 1 0,1 0 0,2 1-1,0 1 1,0 0 0,28-25 0,-10 9-1828,36-50 0,-4-10-38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1:28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264 476 6937,'0'0'7297,"-7"11"-7237,-10 13-133,-6 7 762,2 1-1,1 1 0,-15 36 0,31-59-644,2-1-1,-1 1 1,1 0-1,1-1 1,-1 1-1,2 0 1,-1 0-1,1 0 1,1 0 0,1 10-1,-1-18-41,0-1 0,-1 1 0,1-1 1,0 0-1,0 1 0,0-1 0,0 0 0,0 0 0,0 0 0,0 0 0,0 0 0,0 0 1,1 0-1,-1 0 0,0 0 0,1 0 0,-1-1 0,0 1 0,1-1 0,-1 1 0,1-1 1,-1 1-1,1-1 0,2 0 0,43 3-49,-38-3 70,2-1 54,0 0 0,-1 0 0,1-1-1,-1-1 1,1 0 0,-1 0 0,0-1-1,0 0 1,0 0 0,-1-1 0,0-1-1,0 0 1,0 0 0,10-9 0,1-4 62,0-1 0,-1-1 0,-1 0 0,20-33 0,-23 31-89,-2-2 0,-1 0 0,0 0 0,-2-1-1,-1-1 1,-2 1 0,0-1 0,-1-1 0,-2 1-1,-1-1 1,-1 0 0,-2 1 0,0-1-1,-6-35 1,5 54 79,0 0 0,-1 1 0,0-1 0,-1 0 0,0 1 0,0-1 0,-1 1 0,0 0 0,0 0 0,-1 0 0,0 1 0,-1 0 0,1 0 0,-1 0 0,0 0 0,-1 1 0,0 0 0,0 1 0,0-1 0,-1 1 0,0 1 0,1-1 0,-2 1 0,1 1 0,0 0 0,-1 0 0,0 0 0,1 1 0,-1 0 0,-13 0-1,9 1-403,0 1-1,0 1 1,0 0-1,0 1 0,0 0 1,0 1-1,1 0 0,-1 1 1,1 1-1,0 0 0,0 0 1,0 1-1,1 1 0,0 0 1,-14 12-1,-102 84-7509,73-57-325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1:29.8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2841,'0'0'10451,"8"1"-10499,31 3 754,-1 2 0,51 15 1,-52-11-226,-1-1 1,1-2-1,61 3 1,-97-10 970,-14-3-965,4 0-526,0 1 0,0 0 0,0 1 0,0 0 1,-16 1-1,22 0 24,1 0 0,-1 1 1,1-1-1,-1 1 0,1 0 1,0-1-1,-1 1 0,1 0 1,0 0-1,0 1 0,0-1 1,0 0-1,0 1 0,0-1 1,0 1-1,0 0 0,0-1 1,1 1-1,-1 0 0,1 0 1,-1 0-1,1 0 0,0 0 1,0 1-1,0-1 0,-1 4 1,-3 10-36,1 0 1,1 1 0,0-1 0,0 20 0,3 70 13,1-47 44,-1-32 8,0 17 112,9 81 0,2-50 665,1 131 0,-30-205-253,10-2-550,0 0-1,0 0 0,-1-1 1,1-1-1,0 1 1,1-1-1,-1 0 1,0-1-1,1 0 1,0 0-1,-12-9 1,-4-5-178,1 0-1,-20-23 1,38 38 171,0-1-1,0 0 0,1 1 0,-1-1 1,1-1-1,0 1 0,0 0 0,1-1 1,-1 1-1,1-1 0,0 0 0,0 0 1,1 0-1,-1 0 0,1 0 0,0 0 1,1 0-1,-1-1 0,1-7 1,1 11 6,-1 0 1,1 0 0,-1 0 0,1 0-1,0 0 1,0 0 0,0 0 0,0 1 0,1-1-1,-1 0 1,0 0 0,1 1 0,-1-1 0,1 1-1,-1-1 1,1 1 0,0 0 0,2-2-1,42-19-170,-28 13 116,156-62-438,-107 46-227,1 2-1121,-21 14-2223,-29 8-219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1:30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1 111 11723,'0'0'3414,"40"0"-2249,1 0-834,214-13 1439,-29-15 830,154-14 469,-280 34-2976,39-2-42,-47 1-2858,-85 8-1177,-17 2-641,-18 1-637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1:31.1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424 72 968,'0'0'15682,"-2"1"-15262,-50 29 705,35-21-1062,-1 2 0,-17 12 0,20-11-49,1 1 0,0 0 0,1 1 0,1 1 0,-17 25 0,22-30-9,1 1 1,0 0 0,1 0-1,1 0 1,0 0-1,0 1 1,1 0 0,0 0-1,-1 22 1,3-24-3,0 1-3,1 0 0,0 0 1,3 17-1,-3-25-5,1 0 1,-1 0-1,1-1 0,0 1 1,0 0-1,0-1 1,1 1-1,-1-1 0,1 1 1,-1-1-1,1 0 0,0 1 1,0-1-1,0 0 0,0 0 1,0-1-1,0 1 1,4 2-1,1 0 16,0 0 0,0-1-1,1 0 1,0-1 0,-1 1 0,1-1 0,0-1-1,0 1 1,0-1 0,0-1 0,1 0 0,-1 0 0,0 0-1,0-1 1,0 0 0,0-1 0,0 0 0,-1 0-1,1-1 1,0 0 0,-1 0 0,0 0 0,1-1 0,-2 0-1,1-1 1,11-9 0,-8 3 77,-1 0-1,-1 0 1,0-1 0,0 0 0,-1 0-1,-1-1 1,0 0 0,0 0-1,-2 0 1,4-15 0,-4 11 17,-1 0 0,0-1 0,-2 0 0,0 1 0,0-1 0,-2 0-1,-5-29 1,5 39-44,-1 0-1,-1 1 1,0-1-1,0 1 0,0 0 1,-1 0-1,0 0 1,0 0-1,-1 0 0,0 1 1,0 0-1,-1 0 1,1 0-1,-1 1 0,0 0 1,-10-6-1,6 5 98,0 0-1,0 1 1,-1 0-1,1 0 1,-1 1-1,0 1 1,-1 0-1,1 0 1,-1 1-1,-19-1 1,15 3-117,-6-2-164,-1 2-1,0 1 1,-33 5 0,49-4-131,0 0 1,-1 0 0,1 0-1,0 1 1,0 0 0,0 1-1,1-1 1,-1 2 0,1-1 0,0 0-1,0 1 1,1 0 0,-1 1-1,-6 7 1,9-9-41,0 1 0,0-1-1,1 0 1,-1 1 0,1 0-1,0-1 1,0 1 0,1 0 0,-2 9-1,1 1-1464,1 0 0,0 16-1,1-24 898,0 32-5354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1:31.8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213 10 4641,'0'0'11859,"-3"-2"-11482,0 1-266,0 0-1,1 0 1,-1 0 0,0 0-1,0 0 1,1 1 0,-1-1-1,0 1 1,0 0 0,0-1-1,0 1 1,0 1 0,0-1-1,-3 1 1,0 1 1,1-1 0,-1 1 0,1 0 0,-1 1 1,1-1-1,-9 7 0,3 0-74,-1 0 1,2 0 0,-1 1-1,2 1 1,-13 15 0,16-16-58,1-1 0,0 1 0,0 0 0,1 0 0,0 0 0,1 1 0,0-1 0,1 1 0,0 0 0,0 0 0,2-1 0,-1 1 0,1 0 0,2 13 0,-1-18 15,0-1-1,0 0 0,0 0 0,1 0 0,0 0 0,0 0 0,1 0 0,-1-1 1,1 1-1,0-1 0,0 1 0,0-1 0,1 0 0,-1-1 0,1 1 0,0 0 1,0-1-1,1 0 0,-1 0 0,1 0 0,6 2 0,1 2-2,1-1 0,-1-1 0,2-1 0,-1 0 0,0 0 0,1-1 0,15 1-1,-14-2 94,-1-1 0,1-1-1,0 0 1,0-1-1,26-4 1,-36 3-25,0 1 0,-1-1 0,1 1 0,-1-1 0,0-1 0,0 1 0,0-1 0,0 1 0,0-1 0,0 0 0,-1 0 0,1-1 0,-1 1 1,0-1-1,0 0 0,0 0 0,-1 0 0,1 0 0,-1 0 0,0 0 0,3-8 0,-3 3-42,1 0 1,-1-1 0,0 1 0,-1 0-1,0 0 1,0-1 0,-1 1-1,-1 0 1,1-1 0,-1 1-1,-1 0 1,0 0 0,0 0-1,-1 0 1,0 0 0,0 0-1,-1 1 1,0-1 0,-9-12-1,6 12-395,0-1 0,-1 1-1,0 0 1,0 1 0,-1 0 0,-13-10-1,12 11-686,0 1-1,-1 0 0,1 1 1,-1 0-1,0 1 0,-17-5 1,-9 2-8621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9:49.76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426 380 6105,'1'4'16008,"-5"-1"-18082,-25 16 2035,11-8 0,1 0 1,1 1 0,0 1-1,1 1 1,-19 20 0,27-25 19,1 0 1,-1 1 0,2-1 0,0 1-1,0 0 1,1 1 0,0-1 0,0 1-1,1 0 1,1 0 0,0 0 0,1 0-1,0 0 1,0 0 0,2 15-1,-1-20 1,0 1 0,0 0 0,0-1 0,1 1 0,1-1 0,2 10 0,-3-13 8,0-1 0,0 1 0,1-1 1,-1 0-1,1 1 0,0-1 0,0 0 0,0 0 0,0 0 1,0 0-1,0-1 0,0 1 0,0-1 0,1 1 0,-1-1 1,1 0-1,-1 0 0,4 1 0,7 2 10,0-1 0,0-1 1,0 0-1,0-1 0,1 0 0,-1-1 0,0-1 0,26-3 0,-32 1 35,1 1-1,-1-1 1,0-1-1,0 1 1,0-1-1,0-1 1,-1 1-1,0-1 1,0 0-1,0 0 1,0-1-1,6-8 1,-4 4 22,0 0 0,-1 0 0,-1-1 0,1 0 1,-2 0-1,0-1 0,5-13 0,-3-8 38,-2 0 0,0-1 1,-3 1-1,-2-65 0,-1 43 24,1 40-38,-2 1 1,1 0-1,-2 0 1,0 0-1,0 0 1,-1 0-1,-1 1 1,-1 0-1,0 0 1,-11-19-1,8 18-33,-1 0 1,0 1-1,-1 0 0,-1 0 0,0 1 0,-1 1 0,0 0 0,-22-14 0,26 20-86,0 0 1,0 1-1,0 0 0,-1 1 0,1 0 0,-1 0 0,-18-2 0,-4 2-860,-36 2-1,53 1 464,7 0 139,0 1-1,1-1 1,-1 2-1,0-1 1,1 1-1,0 0 1,-1 0-1,-12 7 1,1 2-1268,2 0 1,-17 13-1,33-23 1498,-42 31-4343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9:50.54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265 55 7074,'0'0'6097,"-10"-9"-5548,-33-25 205,41 32-650,-1 1 0,0-1-1,0 1 1,0 0 0,0 0 0,-1 0 0,1 0 0,0 0 0,0 1 0,-1-1-1,1 1 1,0 0 0,0 0 0,-1 0 0,1 1 0,0-1 0,0 1 0,-6 2-1,7-3-65,-5 3-6,0-1 0,0 1 0,0 1 0,0 0 0,1 0 0,-1 0 0,1 0 0,0 1 0,0 0 0,1 1 0,0-1-1,0 1 1,0 0 0,0 0 0,-6 12 0,5-7-39,0 0 0,1 0 0,0 1 0,1 0-1,0 0 1,0 0 0,2 0 0,-3 24 0,3-4-13,4 56 0,0-83 23,-1 0-1,0-1 1,1 1 0,0 0 0,0-1 0,0 1 0,1-1 0,-1 0 0,1 1 0,0-1 0,0-1 0,1 1 0,-1 0-1,1-1 1,0 0 0,0 0 0,0 0 0,0 0 0,0 0 0,7 2 0,0 0 27,0 0 1,0-1-1,0-1 1,0 1-1,1-2 1,-1 0 0,20 2-1,-23-4-1,6 1 101,0-1-1,1 0 0,25-4 1,-36 3-76,1 0 0,-1-1 0,1 0 0,-1 1 0,0-2 0,0 1 0,0 0 1,0-1-1,0 1 0,0-1 0,-1 0 0,1-1 0,-1 1 0,0 0 0,4-6 0,-1 0 19,-1 0 0,0 0 1,0-1-1,-1 1 0,0-1 0,0-1 0,-2 1 0,1 0 0,2-21 0,-3-5-235,-2-57-1,-1 37-319,1 53 298,0-1 1,-1 0-1,1 1 0,0-1 0,-1 1 0,0-1 0,0 1 0,0-1 0,0 1 1,-1-1-1,0 1 0,1 0 0,-1 0 0,0 0 0,0 0 0,-1 0 1,1 0-1,-1 0 0,1 1 0,-1-1 0,0 1 0,0 0 0,0 0 0,0 0 1,0 0-1,0 1 0,-1-1 0,1 1 0,0 0 0,-7-2 0,-16-1-4647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9:51.17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89 6769,'0'0'7245,"46"0"-6022,155 0-125,-51-5 1268,196-32-1,-18 2-921,-264 29-1382,33 0-2412,-95 6 859,-24 3-14551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9:51.94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387 160 4417,'0'0'11298,"0"0"-11269,0 0-1,1 0 0,-1 0 1,0 0-1,0 0 1,0-1-1,0 1 0,0 0 1,0 0-1,0 0 1,0 0-1,0 0 0,0-1 1,0 1-1,0 0 0,0 0 1,0 0-1,0 0 1,0-1-1,0 1 0,0 0 1,0 0-1,0 0 0,0 0 1,0 0-1,0-1 1,-1 1-1,1 0 0,0 0 1,0 0-1,0 0 0,0 0 1,0 0-1,0-1 1,0 1-1,0 0 0,-1 0 1,1 0-1,0 0 1,0 0-1,0 0 0,0 0 1,0 0-1,-1 0 0,1 0 1,0 0-1,0 0 1,0 0-1,-1 0 0,-14-1 753,7 1-652,0-1 0,0 1 0,0 1 0,0-1 0,0 1 0,0 1 0,1-1 0,-1 1 0,0 1 0,1-1 0,-1 1 0,-12 8 0,7-2-162,0 1-1,2 1 1,-1 0 0,1 0-1,1 1 1,0 0 0,-10 16-1,14-18 19,0-1 0,1 1-1,0 1 1,1-1-1,0 1 1,0 0 0,1 0-1,1 0 1,0 0-1,-1 20 1,2-23-23,1 1 0,1 0 0,0-1 0,3 17 0,-3-23 29,0 1 0,0 0 0,1-1 0,-1 1 0,1 0 0,0-1-1,-1 0 1,1 1 0,0-1 0,0 0 0,0 0 0,1 0 0,-1 0 0,0-1 0,1 1 0,-1 0 0,5 1 0,5 1 4,0 1 1,0-2 0,1 0-1,-1 0 1,1-1 0,-1-1 0,1 0-1,23-2 1,-28 1 44,-1-1-1,0-1 1,0 1-1,0-1 1,0 0-1,0-1 1,-1 0 0,1 0-1,-1 0 1,1-1-1,-1 0 1,0 0-1,-1 0 1,1-1 0,-1 0-1,0 0 1,9-12-1,-2 3 62,-2-2 0,1 1 1,-2-2-1,0 1 0,12-34 0,-16 32-59,0 0 0,-2-1 0,0 1 0,-1-1-1,-1 1 1,-2-23 0,1 32-15,0 1 10,0 1-1,-1-1 1,0 1 0,-1-1-1,1 1 1,-1-1 0,-1 1-1,1 0 1,-1 0 0,-1 0-1,1 0 1,-1 1 0,0 0-1,-1-1 1,1 1 0,-1 1 0,0-1-1,-1 1 1,1 0 0,-1 0-1,0 0 1,-1 1 0,1 0-1,-1 0 1,1 1 0,-1 0-1,-11-4 1,-1 2 157,0 2-1,0 0 1,-1 1 0,1 0-1,-37 3 1,17 0-329,31-1-60,0 1 0,0 0 1,0 0-1,0 0 0,1 1 1,-1 0-1,0 1 0,1 0 1,0 0-1,-1 0 0,-6 6 1,4-2-825,0 0 0,1 1 0,0 0 0,0 1 0,1-1 0,-12 17 0,6-2-3847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9:53.00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0 348 9602,'0'0'6119,"31"-14"-5657,98-45-97,-125 57-303,1 0 1,0 0-1,-1-1 1,1 0 0,-1 0-1,0 0 1,0 0 0,0-1-1,0 1 1,-1-1-1,1 0 1,-1 0 0,0-1-1,3-6 1,-4 6 62,-1 0-1,0 1 1,0-1-1,0 0 1,-1 0-1,1 0 1,-1 0 0,-1 0-1,0-8 1,-1-12 83,3 19-185,-1-1 0,0 1 0,-1 0 0,0-1 0,0 1 0,0 0 0,-1 0 0,0 0 0,0 0 0,0 0-1,-1 0 1,0 1 0,0-1 0,0 1 0,-1 0 0,0 0 0,0 0 0,0 0 0,0 1 0,-1-1 0,-6-4-1,9 8-25,1 0 0,-1 0 0,1 0 0,-1 0 0,0 1 0,0-1 0,1 0 0,-1 1-1,0-1 1,0 1 0,0 0 0,0-1 0,1 1 0,-1 0 0,0 0 0,0 0 0,0 0-1,0 1 1,0-1 0,0 1 0,1-1 0,-3 1 0,1 1-14,-1 0 1,1 0-1,0 0 0,0 0 1,0 1-1,1-1 0,-1 1 1,0 0-1,1 0 0,-3 4 1,-4 7-43,1 1 0,1 0 1,-10 28-1,9-17 57,1 0-1,1 0 1,1 0-1,-1 39 1,5 109 90,3-83 4,7 79 231,-8-181-368,1 1 0,0 0 1,0-1-1,1 1 0,1 0 0,0 1 0,0-1 1,7-11-1,-1 4 23,1-1-1,1 1 1,23-26 0,-30 38 1,0 0 0,0 0 0,0 0 0,1 1-1,0 0 1,11-6 0,-15 9 27,0 0 0,0 0-1,0 1 1,0-1 0,1 1-1,-1-1 1,0 1 0,0 0-1,0 0 1,0 0-1,1 0 1,-1 0 0,0 0-1,0 1 1,0-1 0,0 1-1,0 0 1,0-1 0,0 1-1,0 0 1,0 0 0,0 0-1,0 1 1,-1-1-1,1 0 1,0 1 0,1 1-1,5 5 115,0 1 0,0 1 0,-1-1-1,-1 1 1,1 0 0,6 17-1,25 72 577,-27-67-528,23 48 0,-31-75-189,0 1-1,1-1 0,-1-1 1,1 1-1,0 0 1,0-1-1,6 5 1,-9-8-51,0 0 1,1 0 0,-1 0 0,1 0-1,0 0 1,-1 0 0,1 0-1,0-1 1,-1 1 0,1-1 0,0 1-1,0-1 1,-1 0 0,1 1-1,0-1 1,0 0 0,0 0-1,-1 0 1,1-1 0,0 1 0,0 0-1,0-1 1,-1 1 0,1-1-1,0 1 1,0-1 0,-1 0 0,1 0-1,1-1 1,1-2-51,0 0-1,0 0 1,0-1-1,0 1 1,-1-1 0,1 0-1,-1 0 1,-1 0-1,1-1 1,-1 1-1,0-1 1,0 1 0,2-10-1,4-26-1928,-1 0 0,2-52 0,-7 11-6342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43.6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38 210 1368,'0'0'4081,"0"3"-2328,0 6-17,-4 2-56,8 14-479,2 9-153,0 10 112,3 15-280,1-8-352,-7 2-352,3-8-176,-3-6-8,3-5-760,1-9-1360,-1-5-1945</inkml:trace>
  <inkml:trace contextRef="#ctx0" brushRef="#br0" timeOffset="1">0 0 5729,'6'3'0,"-2"2"-760,27 21-1336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9:53.60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41 7346,'0'0'8257,"196"-9"-8169,-162 0-88,-13 4-128,-4-4-248,-8 6-344,-1-3-640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9:54.00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46 4401,'0'0'9962,"251"-20"-9506,-217 11-120,-4 1-216,-9 2 0,-4 3-120,-4 3-104,-4 0-824,-5 0-1416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9:56.28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0 213 2457,'0'0'5162,"13"27"-4877,40 88-22,-37-77 675,18 61 0,-10-28 621,-9-26-895,-10-31-503,-1 0 0,2 0 0,0 0-1,0-1 1,12 17 0,-18-30-134,0 0 0,0 1 0,0-1 0,1 0 0,-1 0 0,0 0 0,0 0 0,1 1 0,-1-1 0,0 0 0,0 0 0,1 0 0,-1 0 0,0 0 0,0 0 0,1 0 0,-1 0 0,0 0 0,1 0 0,-1 0 0,0 0 0,0 0 0,1 0 0,-1 0 0,0 0 0,1 0 1,-1 0-1,0 0 0,0 0 0,1-1 0,-1 1 0,0 0 0,0 0 0,1 0 0,-1 0 0,0-1 0,0 1 0,0 0 0,1 0 0,-1-1 0,7-8 146,249-495 3875,-227 445-4018,-19 42-417,-1-1 0,-1 0 0,0 0 0,8-33 1,-16 39-3946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9:56.84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93 9130,'0'0'3193,"24"26"-2725,80 82-31,-13-13 713,64 61 1605,-132-135-2508,2-2 0,42 25 0,-20-13-24,-47-31-210,1 1 0,-1-1-1,0 1 1,1-1 0,-1 0-1,1 1 1,-1-1 0,0 0-1,1 0 1,-1 1 0,1-1-1,-1 0 1,1 0 0,-1 0-1,1 1 1,-1-1 0,1 0-1,-1 0 1,1 0 0,-1 0 0,1 0-1,-1 0 1,1 0 0,-1 0-1,1 0 1,-1 0 0,1 0-1,-1-1 1,1 1 0,-1 0-1,1 0 1,-1 0 0,1-1-1,-1 1 1,1 0 0,-1-1-1,0 1 1,1 0 0,-1-1-1,0 1 1,1 0 0,-1-1 0,0 1-1,1-1 1,-1 1 0,0 0-1,0-1 1,1 1 0,-1-2-1,4-30 845,-3 13-645,14-53 350,25-162-1,-36 205-638,1 1 0,1 0 0,1 0 0,2 1 0,19-43-1,-14 55-3705,-6 9-3861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9:57.63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8834,'0'0'3518,"16"0"-3301,109 0 1341,-123 0-1527,1 1 0,0-1 0,-1 0 0,1 1 0,0 0 0,-1-1 0,1 1 0,-1 0 0,1 0 0,-1 1 0,1-1 0,-1 0 0,0 1 0,0 0 0,1-1 0,-1 1 0,0 0 0,-1 0 0,1 0 0,0 0 0,-1 0 0,1 1 0,-1-1 0,1 0-1,-1 1 1,0-1 0,0 1 0,0-1 0,0 4 0,1 3 35,0 1 0,0-1-1,-1 1 1,0-1 0,-1 1 0,0-1-1,-1 11 1,0-18-56,1 1 0,-1 0 0,0 0 0,1 0 0,-2 0 0,1 0 0,0-1 0,0 1 0,-1-1 0,1 1 0,-1-1 0,-4 5 0,-28 22 7,27-24-23,1-1 0,0 1 0,0 1 0,-8 9 0,13-13-13,0 0-1,0 0 0,0 0 0,0 0 0,1 0 1,-1 0-1,1 1 0,-1-1 0,1 0 0,0 0 0,0 3 1,0-4 14,0 0 0,0 0 1,0 0-1,0 0 1,0 0-1,0 0 0,1 0 1,-1 0-1,0 0 0,0 0 1,1 0-1,-1 0 0,1 0 1,-1 0-1,1 0 1,-1 0-1,1-1 0,-1 1 1,1 0-1,0 0 0,0 0 1,-1-1-1,1 1 1,2 0-1,11 3-119,1-1-1,-1 0 1,1-2 0,0 0 0,16-1-1,-27 0-104,-1 0-1,1-1 0,0 0 0,-1 1 0,1-2 0,0 1 0,-1 0 1,1-1-1,-1 1 0,0-1 0,0 0 0,1 0 0,-1-1 0,-1 1 0,1 0 1,0-1-1,0 0 0,-1 0 0,0 0 0,1 0 0,2-6 0,13-19-3368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9:58.17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0 6105,'0'0'5056,"0"19"-4480,0 135 2218,0-119-1975,-1-1-418,6 42 0,-4-64-407,1 0 0,1-1 0,0 1 0,1-1 0,0 0 0,1 0 0,8 14-1,-7-14-249,1-1 0,0 0 0,0-1-1,1 1 1,1-2 0,15 14-1,-15-15-658,1 0 0,0-1 0,0-1 0,0 0 0,1 0 0,21 6 0,-5-4-3764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9:58.79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85 0 6785,'0'0'5111,"15"26"-4616,46 82 198,-57-102-564,-1 0 0,1 1-1,-2-1 1,1 1 0,-1 0 0,0 0 0,0 0-1,-1 0 1,0 0 0,0 0 0,-1 1-1,0-1 1,-1 13 0,-1 8 255,2-2-136,-3 78 253,2-91-489,-2 1-1,1 0 1,-2-1 0,0 0-1,-8 20 1,5-18-351,-1 0-1,0-1 1,-1 0-1,0-1 1,-1 0 0,-1 0-1,0-1 1,0 0-1,-25 18 1,2-8-3387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9:59.55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5921,'0'0'8890,"6"17"-8460,21 58 119,-22-57-268,0 0 0,-1 0 0,-1 0 0,0 24 0,-1-24-212,-1 50-302,-2-41-6452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9:59.98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41 5553,'0'0'9986,"217"0"-9762,-174 0 248,-1 0 97,-3 0-97,-5 0-256,-5 0-56,1 0-160,-4 0-80,4-15-608,-9 4-849,-8-4-3064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1:48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2450 104,'0'0'7659,"4"-9"-1408,19-33-6093,20-2 47,-20 22 29,32-41 1,-25 27-95,2 2 0,1 2 1,66-51-1,-1 1 0,-31 20-25,164-136 627,-168 155-547,109-54 0,-39 24 87,-105 58-245,1 1-1,0 1 1,1 2 0,35-9 0,128-18 121,-2 25-82,-1 0 51,-165 8-78,-1 0 0,1-2 0,-1 0 0,-1-2 0,1-1 0,-1 0 0,-1-2-1,0-1 1,-1 0 0,0-2 0,-1 0 0,-1-2 0,0 0 0,-2-1 0,0 0 0,0-2 0,-2 0 0,14-24 0,48-84 119,56-84 53,-105 174-173,-1-2-1,38-75 1,-27 16 169,-29 79-186,0 0 0,8-27 0,12-29 47,-14 36 27,-13 32-88,0 1 0,1 0-1,0 0 1,0 0 0,7-12-1,-6 13-9,-1-1-1,1 1 1,-2-1-1,1 0 1,-1 0-1,0 0 1,1-10-1,12-31 22,-9-7 227,-4 45-275,-2 10 19,0 0 0,0-1 0,0 1 1,0-1-1,0 1 0,0 0 0,0-1 0,1 1 0,-1 0 0,0-1 0,0 1 0,0 0 0,0 0 0,0-1 0,1 1 0,-1 0 0,0-1 0,0 1 0,0 0 0,1 0 0,-1-1 1,0 1-1,1 0 0,-1 0 0,0 0 0,0-1 0,1 1 0,-1 0 0,0 0 0,1 0 0,-1 0 0,0 0 0,1 0 0,-1-1 0,0 1 0,1 0 0,-1 0 0,0 0 1,1 0-1,-1 0 0,0 1 0,1-1 0,-1 0 0,1 0 0,-1 0 0,1 0 0,-1-2-17,0 2 16,0-1 0,0 1 0,0-1 0,0 1 0,0-1 0,1 0 0,-1 1 0,0-1 0,0 1 1,0-1-1,-1 1 0,1-1 0,0 1 0,0-1 0,0 1 0,0-1 0,0 1 0,-1-1 0,1 1 0,0-1 0,0 1 0,-1 0 0,1-1 0,0 1 0,-1-1 0,0 0 0,-36 22-39,1 1-1,0 2 0,2 1 1,-35 33-1,25-25-6,43-32 40,3-4-475,0 0 479,0 0-1,1 1 1,-1-1 0,1 1 0,-1-1-1,1 1 1,4-3 0,-1 1 0,59-61 3,-44 42 1,1 2 1,48-38 0,-67 57 1,0 1 0,0-1 0,0 1 0,0 0 0,1 0 0,-1 0 0,0 0 0,1 0 0,-1 1 0,0 0 0,1-1 0,-1 1 0,1 0 0,-1 1-1,0-1 1,1 1 0,-1-1 0,1 1 0,-1 0 0,0 0 0,0 1 0,0-1 0,0 1 0,0-1 0,0 1 0,4 3 0,9 7 79,-1 1 1,0 0-1,20 24 1,-9-10-72,-9-11 4,0 2-40,0-2 0,1 0 0,0-1 0,2 0-1,0-2 1,29 15 0,-47-27-149,0 0-1,-1 0 0,1 0 1,0 0-1,0 0 0,0 0 1,-1 1-1,1-1 1,-1 1-1,1-1 0,-1 1 1,1-1-1,-1 1 1,0 0-1,1 2 0,-1-3-137,-1 0 0,0 0-1,1 1 1,-1-1 0,0 0 0,0 0-1,0 0 1,0 0 0,0 0 0,0 0-1,-1 1 1,1-1 0,0 0-1,0 0 1,-1 0 0,1 0 0,-1 0-1,1 0 1,-1 0 0,0 1-1,-15 15-7248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44.0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1 258 6721,'29'51'2071,"20"28"-841,-44-72-1113,0-1 0,0 0 0,1 0 0,0 0 0,0 0 0,0-1-1,1 0 1,12 6 0,-19-11-70,1 0-1,0 0 1,-1 0-1,1 0 1,-1 0-1,1 0 1,0 0-1,-1 0 1,1 0-1,-1 0 1,1-1 0,0 1-1,-1 0 1,1-1-1,-1 1 1,1 0-1,-1-1 1,1 1-1,-1 0 1,1-1-1,-1 1 1,0-1-1,1 1 1,-1-1-1,1 1 1,-1-1-1,0 0 1,0 1-1,1-1 1,-1 1-1,0-1 1,0 1-1,0-1 1,0 0-1,1 1 1,-1-1-1,0 0 1,0 1-1,0-1 1,0 1-1,-1-2 1,6-42 924,-3 25-978,3-14-227,-1 0-1,-1-1 1,-4-55-1,-2 57-1349,-2 0-1,-8-33 0,1 17-1130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2:43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347 1151 6241,'0'0'3382,"4"-10"-3582,-1 0 178,-1 5 19,-1 0 1,1 0 0,0 1-1,0-1 1,0 0 0,0 1 0,1-1-1,0 1 1,0 0 0,5-5-1,-7 8 236,0-1 0,-1 1 0,1 0 0,0 0 0,-1-1-1,1 1 1,-1 0 0,1-1 0,-1 1 0,0 0 0,1-1 0,-1 1-1,0-1 1,0 1 0,0-2 0,4-16 681,1 8-572,0 0-1,0 0 1,-1 0-1,-1 0 1,0-1-1,3-21 1,3-14 289,-4 21-427,-1 0 0,-2-1-1,-1 1 1,-2-29 0,1 13 16,0 15-168,-1 0 0,-1 0 0,-1 0 0,-1 0 0,-9-29 0,4 23-34,-1 0 1,-2 1-1,-1 0 1,-2 1-1,0 1 1,-25-35-1,14 32 26,-50-51 1,60 68-37,-1 1 1,0 1 0,-2 1 0,-34-21-1,46 30 48,0 0 0,-1 1 0,1 0 0,-1 0 0,1 1 0,-1 0 0,0 0 0,0 1 0,-8-1 0,15 2 0,1-3-976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2:43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661 1437 4521,'0'0'5627,"5"-5"-5773,3-5 513,0-1 0,-1 1 0,0-2 0,-1 1 1,0-1-1,-1 0 0,4-13 0,4-14 621,-3 12-435,-1-1-1,-1-1 1,5-38 0,-5-78 435,-3-46 55,-5 187-1024,1-13 48,-1-1-1,0 0 1,-2 0-1,0 0 1,-1 0-1,0 1 1,-2-1-1,-10-27 1,-83-155 294,88 177-289,-1 0-1,-1 0 0,-1 1 1,-1 1-1,0 0 1,-33-35-1,16 25 291,-62-49 0,78 69-218,-1 1 1,0 1-1,-1 0 0,0 1 0,0 1 1,-33-10-1,9 6 26,18 4-109,0 1-1,0 1 1,0 2 0,-33-2-1,23 3 730,8 1-2789,5 0-6611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2:43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149 778 8978,'0'0'3501,"15"3"-3231,-11-4 4461,-5-27-4549,-1-1 1,-1 1 0,-1 0 0,-10-32-1,6 23 31,7 27-140,-2 0-1,1 0 1,-1-1 0,-7-13-1,1 2 192,-12-42 0,-5-12 14,21 68-230,1 0 0,-1 0-1,-1 0 1,-7-8 0,-1-2 134,13 16-128,-1 0 0,1 0 1,0 0-1,0 0 0,0-1 0,0 1 0,1 0 0,-1-1 0,1 1 0,-1-4 0,-1 3-11,2 3-42,0 0 1,0 0-1,-1-1 1,1 1-1,0 0 1,0 0-1,0 0 1,0-1-1,0 1 1,-1 0-1,1 0 1,0-1-1,0 1 1,0 0-1,0-1 1,0 1-1,0 0 1,0 0-1,0-1 1,0 1-1,0 0 1,0-1-1,0 1 1,0 0-1,0 0 1,0-1-1,0 1 1,1 0-1,-1 0 1,0-1-1,0 1 1,0 0-1,0 0 1,0-1-1,1 1 0,-1 0 1,0 0-1,0 0 1,0-1-1,1 1 1,-1 0-1,0 0 1,0 0-1,1 0 1,-1 0-1,0-1 1,0 1-1,1 0 1,-1 0-1,15-10 17,0 0-1,1 1 0,0 1 0,0 1 0,26-9 1,20-8 47,-21 6 97,51-14 1,-54 21-38,-1-2 1,41-21-1,-52 21 155,35-13 0,-53 23-962,-17 3-2195,0 0 1751,-22 0-3948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1.38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 1 5641,'0'-1'8671,"0"2"-7474,1 1-1199,0-1 0,-1 0 1,1 1-1,0-1 0,0 0 1,-1 1-1,1-1 0,0 0 1,1 0-1,-1 0 1,0 0-1,0 0 0,2 1 1,6 7 13,-5-5 1,0 1 0,-1 1 1,0-1-1,0 0 0,-1 1 0,1-1 1,-1 1-1,-1 0 0,1 0 0,-1-1 1,0 1-1,-1 0 0,0 0 0,0 6 1,0 0 24,0-4-9,0 1 0,0-1 0,-3 11 0,2-16-26,0 0 0,0 0 0,0-1 0,-1 1 0,1 0 0,-1 0 0,0-1 0,0 1 0,0-1 0,0 1 0,0-1 0,-5 4 0,-13 6-68,19-12 30,1-4-208,-1 0 198,1 0 0,1-1-1,-1 1 1,1 0 0,-1 0-1,1 0 1,1 0 0,-1 0-1,1 0 1,0 0 0,2-4-1,13-15 45,-7 11 0,0-1-1,-2 0 0,1-1 1,8-22-1,-14 29-3,2-5-6,-5 12 339,2 5 77,-2 22-297,-1-8 101,4 31-1,-3-46-157,1 1-1,0 0 1,1 0-1,-1 0 1,1 0-1,0-1 1,1 1-1,-1-1 1,1 1-1,0-1 1,4 5-1,-6-9-55,-1 1 0,0-1 0,1 1 0,-1-1 0,0 0-1,1 1 1,-1-1 0,1 0 0,-1 1 0,0-1 0,1 0-1,-1 1 1,1-1 0,-1 0 0,1 0 0,0 1 0,-1-1 0,1 0-1,-1 0 1,1 0 0,-1 0 0,1 0 0,0 0 0,-1 0 0,1 0-1,-1 0 1,1 0 0,0 0 0,-1 0 0,1 0 0,-1 0 0,1 0-1,-1 0 1,1-1 0,0 1 0,-1 0 0,1 0 0,-1-1-1,1 1 1,2-3-33,-1 1 0,0 0-1,0 0 1,0-1 0,3-4-1,-1 0-14,-2 5-121,0-1 0,-1 1 0,0-1-1,0 1 1,2-6 0,-1-6-5216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2.36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61 8122,'0'0'2156,"3"-1"-2068,-2 0 47,0 0 0,1 1 0,-1-1-1,0 0 1,0 0 0,0 0 0,0 0-1,0 0 1,0 0 0,-1 0 0,1 0-1,0-1 1,0 1 0,-1 0 0,1 0-1,-1-1 1,0 1 0,1-2 0,0 1-82,0 0 0,0 0 0,0 0 0,0 0 1,0 0-1,3-2 0,-3 2-50,0 1 1,1-1-1,-1 1 0,0-1 1,0 1-1,-1-1 0,1 0 1,0 0-1,-1 1 0,1-1 1,0-2-1,-1 4 108,2 9-57,-1-3-69,-1-1 0,1 0 0,-1 1 0,-1 8 0,1 10 201,2 53 785,-2-68-96,19-11-1301,48 1 556,-46 1-98,-20 0-116,-1-1 1,0 1 0,0 0-1,1 0 1,-1-1-1,0 1 1,0 0 0,1-1-1,-1 1 1,0 0 0,0 0-1,0-1 1,0 1 0,0 0-1,0-1 1,0 1 0,1-1-1,-1 1 1,0 0 0,0-1-1,0 1 1,-1 0 0,1-1-1,0 1 1,0 0-1,0-1 1,0 1 0,0 0-1,0-1 1,0 1 0,-1-1-1,-3-2-2803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3.60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639 88 6425,'0'0'5021,"-12"-7"-5001,-38-19 3,38 20 404,0 0 1,-1 1-1,0 0 0,0 1 1,-24-4-1,15 3-78,-1 0-173,0 1 0,-1 1 1,1 1-1,-30 0 0,40 2-139,0 0-1,0 1 1,0 0-1,0 1 1,0 0-1,1 1 0,-1 0 1,-21 9-1,23-8 2,0 2 0,1-1-1,-1 1 1,1 1 0,1 0 0,0 0-1,0 0 1,0 1 0,1 0-1,1 1 1,0-1 0,0 1-1,0 0 1,-7 16 0,9-15 61,0 1 0,0-1 0,1 1 0,1 0 0,0 0 1,1 0-1,0 0 0,0 21 0,1 5 104,0-11 102,4 29 0,-2-47-222,1 0-1,1 0 0,0 0 0,0 0 0,8 13 1,28 36 220,-25-41-163,0 0 1,0 0-1,24 17 1,-26-24-124,0-1 0,0 0 1,1 0-1,0-1 0,0-1 0,15 6 0,-24-11 1,83 28 457,-70-24-324,0-2 1,0 0 0,25 2-1,-18-3 216,40-3 0,-53 0-272,1 0 0,-1-1 0,0 0-1,1-1 1,16-6 0,-12 3 9,0-1-1,0-1 1,-1 0-1,0-1 1,-1-1 0,0 0-1,-1 0 1,0-1-1,11-12 1,-16 14-31,-1 0-1,0 0 1,0-1 0,-1 1-1,-1-1 1,0 0 0,0 0 0,-1-1-1,-1 1 1,0-1 0,0 0 0,-2 0-1,2-15 1,-3 12-38,0-3 11,0 1 0,-1 0-1,0-1 1,-2 1 0,-8-28-1,2 24 9,-1 1 0,0 0 0,-2 0 0,-1 1-1,0 0 1,-2 1 0,0 0 0,-22-18 0,29 28-191,-1 0 1,0 1 0,0-1 0,0 1-1,-1 1 1,0 0 0,-1 0 0,1 1-1,-1 0 1,0 0 0,0 1 0,-20-3 0,-68 3-3418,82 3 2400,-43 0-4119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5.19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12 0 3385,'0'0'7711,"5"2"-7681,-4-1-14,2 0 114,1 1-1,-1 0 1,1 0 0,-1 0 0,0 0 0,0 1 0,0-1-1,-1 1 1,4 3 0,-2 0 153,1 1 1,-2 0-1,1 0 0,-1 0 1,0 0-1,-1 0 1,0 0-1,1 11 0,0 8 20,-1 27-1,-3-51-292,1-1 0,0 0 0,-1 0 0,1 1 0,0-1 0,-1 0 0,0 0 0,1 0 0,-1 1 0,0-1 0,0 0 0,0 0 0,1 0 0,-1 0 0,-1 0 0,1 0 0,0-1 0,0 1 0,0 0 0,0 0 0,-1-1 0,1 1 0,0 0 0,-2 0 0,-5 2-129,-1-1 1,-16 4 0,17-4-51,-2-1-113,10-1 263,0 0-1,0 0 1,-1 0 0,1 0-1,0 0 1,0 0 0,0 0-1,0 0 1,0 0 0,0 0-1,0 0 1,-1 0 0,1 0-1,0-1 1,0 1 0,0 0-1,0 0 1,0 0 0,0 0-1,0 0 1,0 0 0,0 0-1,0 0 1,0 0 0,-1-1-1,1 1 1,0 0 0,0 0 0,0 0-1,0 0 1,0 0 0,0 0-1,0 0 1,0 0 0,0-1-1,1 0-4,-1 1 0,1-1 1,-1 0-1,1 0 0,-1 1 0,1-1 0,-1 0 0,1 0 0,0 1 0,0-1 0,-1 1 0,1-1 0,1 0 0,11-8 197,52-35 354,-57 38-487,0-1-1,-1 0 1,0 0 0,0 0 0,8-13 0,-13 16 8,0 0 0,0 0 0,-1-1 0,0 1 0,0 0 0,0-1-1,0 1 1,-1-1 0,0 1 0,0-5 0,0 9 132,0 17 547,-1-6-690,0 0 0,0 0 1,-5 13-1,0 0 187,4-11-41,1 0 0,0 21 0,2-17-34,-1-16-149,0 0 0,0 0-1,0-1 1,0 1 0,0 0 0,0 0 0,0 0 0,1-1 0,-1 1 0,0 0 0,1 0 0,-1-1 0,0 1 0,1 0 0,-1-1-1,1 1 1,-1 0 0,1-1 0,0 1 0,-1-1 0,1 1 0,0-1 0,-1 1 0,1-1 0,0 1 0,0-1 0,0 0-1,-1 1 1,1-1 0,2 1 0,1-1-12,1 1-1,-1-1 1,0 1 0,1-1-1,5-1 1,2 1-22,-10 0-4,1-1-1,-1 1 1,1 0-1,-1-1 1,0 1-1,1-1 1,-1 1-1,0-1 1,0 0-1,0 0 1,1 0-1,-1 0 1,0 0 0,0 0-1,-1-1 1,1 1-1,0-1 1,2-2-1,-1 1-773,0-1 0,0 0 0,-1 0 0,1 0-1,-1 1 1,0-2 0,-1 1 0,2-5 0,0-4-6080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5.95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 6689,'0'0'3348,"3"0"-3031,14 0 2448,-11-1-2614,1 1 1,-1 0-1,0 0 1,1 1-1,-1-1 1,0 1-1,1 0 1,-1 0-1,11 4 1,-16-4-119,0 0 0,0 0 0,0 0 0,0 0 0,0 0 0,0 0 0,0 0 1,0 1-1,-1-1 0,1 0 0,0 0 0,-1 0 0,0 1 0,1-1 0,-1 0 0,0 1 0,1-1 0,-1 3 0,0 0 41,0 0-1,0 0 1,0 0-1,-1 0 1,-1 5-1,1-6-36,-1-1 0,0 1-1,1 0 1,-1-1 0,-1 0-1,1 1 1,0-1-1,-1 0 1,1 0 0,-1 0-1,-4 3 1,-3 2 353,9-7-383,1 0-1,0 0 1,0 0 0,-1 1-1,1-1 1,0 0 0,-1 0 0,1 0-1,0 0 1,0 1 0,0-1-1,-1 0 1,1 0 0,0 0-1,0 1 1,0-1 0,0 0 0,-1 0-1,1 1 1,0-1 0,0 0-1,0 0 1,0 1 0,0-1-1,0 0 1,0 0 0,0 1 0,0-1-1,0 0 1,0 1 0,0-1-1,0 0 1,0 0 0,0 1 0,0-1-1,0 0 1,0 0 0,0 1-1,1-1 1,-1 0 0,0 0-1,0 1 1,0-1 0,0 0 0,1 0-1,-1 0 1,0 1 0,0-1-1,1 0 1,-1 0 0,0 0 0,0 0-1,1 0 1,-1 1 0,0-1-1,0 0 1,1 0 0,-1 0-1,0 0 1,1 0 0,19 3-256,44-3-3921,-64 0 4027,1 0 0,-1 0 0,1 0 0,-1 0 0,0 0 0,1 0 0,-1 0 0,1 0 0,-1 0 0,0 0 0,1 0 0,-1-1 0,1 1 0,-1 0 0,0 0 0,1 0 0,-1-1 0,0 1 0,1 0 0,-1 0 0,0-1 0,0 1 0,1 0 1,-1-1-1,0 1 0,0 0 0,1-1 0,-1 1 0,0 0 0,0-1 0,0 1 0,0 0 0,0-1 0,0 0 0,1-7-4799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7.31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682 85 6241,'0'0'4360,"-6"-3"-3489,-7-4 43,0 1 0,-1 0-1,-24-7 1,1 3-159,-5-2-333,-72-12 0,90 22-210,-37 1-1,43 1-212,-2 0 46,4-1 97,-21 3 0,32-1-137,-1-1 0,1 1 0,0 1 0,0-1 0,0 1 0,0-1 0,-9 5 0,2 1 8,0-1-1,1 1 1,-1 1-1,2 0 1,-1 0 0,2 0-1,-1 1 1,-13 18-1,13-12 120,0 1 0,1 0 1,2 0-1,0 1 0,0-1 0,2 2 0,1-1 0,0 0 0,-1 26 0,4 13 267,2-31-293,-1-17-64,1-1-1,0 0 1,1 0 0,0 0-1,0 0 1,1 0 0,0 0-1,8 12 1,0-2 78,1 0 0,16 16 0,-18-23-57,1 0 1,0-1-1,1 0 1,0 0-1,0-1 1,1 0-1,14 6 1,3-1 30,0-1 0,40 11 1,-49-17 3,1-2 0,-1 0 1,36 3-1,66-6 844,-106-3-886,0-1-1,0 0 1,0-1 0,-1-1 0,20-7 0,-18 4 57,0 0 0,0-1 1,-1-1-1,0 0 0,26-22 1,-31 24-13,-1-2 0,0 0 0,17-20 0,-23 24-51,-2 1-1,1-1 1,-1 1-1,0-1 1,0 0-1,-1 0 1,0 0 0,0-1-1,-1 1 1,1-9-1,-1-71 389,-2 47-401,1 32-22,0 0 0,-1 0-1,-1 0 1,1 0 0,-1 1 0,0-1 0,-1 1-1,0-1 1,-7-11 0,4 10 37,-1-1 0,0 1 0,0 0 0,-1 0 0,0 1 0,-12-8 0,4 4-263,0 1 1,-1 1 0,0 0-1,-1 1 1,0 1 0,0 0-1,-35-7 1,32 10-1120,0 1 0,0 0 0,-1 2 0,-33 0 0,34 1-670,-32 0-5141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8.77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-1 0 5753,'0'0'6218,"9"4"-6198,25 11 157,-31-13-24,0-1 1,-1 1-1,1 0 0,-1 0 1,1 0-1,-1 0 0,0 0 1,0 0-1,0 0 1,0 1-1,0-1 0,-1 1 1,1-1-1,-1 1 0,1 2 1,2 4 158,2 1-161,-1 0 0,-1 1 0,-1-1 0,1 1 1,-2 0-1,0 0 0,0 0 0,-1 17 0,-1-21-66,1-3-30,-1-1 0,0 0-1,-1 1 1,1-1-1,-1 1 1,-1 4 0,2-8-65,0 1 1,-1 0-1,1 0 1,-1 0-1,0-1 1,1 1-1,-1 0 1,0 0 0,1-1-1,-1 1 1,0-1-1,0 1 1,0-1-1,0 1 1,0-1-1,1 1 1,-1-1 0,0 1-1,0-1 1,0 0-1,0 0 1,0 1-1,-1-1 1,1 0-1,0 0 1,0 0-1,0 0 1,-2 0 0,3-14-688,1 13 692,-1-1 0,0 1 0,0 0 0,1 0 0,-1 0 0,1 0 0,-1 0 0,1-1 0,-1 1 0,1 0 0,0 0 0,0 0 0,-1 0 0,1 1 0,2-3 0,19-12 37,-12 9 6,-10 6-35,75-54 164,-67 47-113,0 1 1,-1-1-1,0-1 1,-1 1-1,0-1 0,0 0 1,4-9-1,-6 7 813,-4 9-117,-2 6-462,-1 0-250,0 1 0,-1 0 0,-4 4 0,5-5-29,0-1-1,0 0 0,0 1 0,1-1 1,0 1-1,-2 5 0,1 3 160,2-1 0,-1 1 0,2 15-1,0-28-166,0 1-6,0 0 0,0 0 0,1 1 0,-1-1 0,0 0 0,1 0 0,-1 0-1,1 1 1,-1-1 0,1 0 0,0 0 0,-1 0 0,1 0 0,0 0 0,0 0-1,0 0 1,0 0 0,0-1 0,0 1 0,0 0 0,0 0 0,0-1 0,1 1 0,-1 0-1,0-1 1,0 1 0,1-1 0,-1 0 0,0 1 0,1-1 0,1 0 0,5 2-513,1-1 0,-1-1 0,1 1 0,8-1 0,-8-1-636,-8 1 1046,2 1-744,1-1 1,-1-1-1,0 1 0,1 0 0,3-2 0,0-2-3570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44.4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0 220 5729,'9'-6'264,"-1"0"0,1-1 0,-1 0-1,-1 0 1,1-1 0,-1 0 0,-1 0-1,0 0 1,0-1 0,0 0 0,-1 0 0,-1-1-1,1 1 1,-1-1 0,-1 0 0,0 0-1,-1 0 1,3-21 0,-4 30-163,-1-1 0,0 1 1,0-1-1,0 0 0,0 1 0,0-1 0,0 1 1,-1-1-1,1 0 0,0 1 0,-1-1 1,1 1-1,-1-1 0,0 1 0,1 0 0,-1-1 1,0 1-1,0 0 0,0-1 0,0 1 1,0 0-1,0 0 0,0 0 0,-1 0 0,0-1 1,1 2-63,-1 0-1,1 0 1,0 0 0,0 1 0,-1-1 0,1 0 0,0 1 0,0-1 0,0 1 0,0 0 0,0-1 0,0 1-1,0 0 1,0-1 0,0 1 0,0 0 0,0 0 0,0 0 0,0 0 0,1 0 0,-1 0 0,0 0 0,1 0 0,-1 0-1,1 0 1,-1 1 0,1-1 0,0 0 0,-1 0 0,1 0 0,0 2 0,-7 18 16,1 1 1,0-1-1,2 1 1,1 0-1,1 1 1,0-1-1,2 0 0,0 1 1,2-1-1,1 0 1,10 43-1,-9-55-28,0 0-1,1 0 0,0 0 1,1-1-1,0 0 1,8 9-1,-11-14-103,0 0 1,0-1-1,0 0 0,0 1 0,1-1 1,-1-1-1,1 1 0,0 0 1,0-1-1,0 0 0,0 0 0,0 0 1,1 0-1,-1-1 0,0 0 0,1 0 1,5 1-1,-8-2-152,0 0 0,1-1 0,-1 1 1,0-1-1,1 1 0,-1-1 0,0 0 0,0 0 0,1 0 1,-1 0-1,0-1 0,0 1 0,0 0 0,-1-1 0,1 1 1,0-1-1,0 0 0,-1 0 0,1 1 0,-1-1 0,2-4 1,26-45-2104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9.48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17 0 4353,'0'0'5568,"8"2"-4988,3-1-315,-6-1-56,-1 1-1,1 0 0,0 0 0,-1 0 1,1 0-1,6 3 0,-10-3-51,0-1-1,1 1 1,-1 0 0,1-1 0,-1 1-1,0 0 1,0-1 0,0 1 0,1 0-1,-1 0 1,0 0 0,0 0 0,0 0-1,-1 0 1,1 0 0,1 3 0,-1-1-31,0 0 0,0 0 1,-1 0-1,0 0 0,0 0 1,0 4-1,0-7-124,0 1 14,0-1 0,0 1 0,-1 0 0,1 0 0,0 0 0,-1-1 0,1 1-1,0 0 1,-1 0 0,1-1 0,-1 1 0,0 0 0,1-1 0,-1 1 0,1 0 0,-1-1-1,-1 1 1,-15 10 98,10-8-103,30-1-1099,-17-2 1138,3 0-31,0 0 1,12 2 0,-19-2 31,0 1-1,1-1 0,-1 1 1,1-1-1,-1 1 1,0 0-1,0 0 0,1 0 1,-1 0-1,0 0 1,0 1-1,0-1 0,2 2 1,-3-2 36,-1 0 1,1 0-1,-1 0 1,1 0-1,-1 0 1,0 0-1,0 0 1,1 0-1,-1 0 1,0 0-1,0 0 0,0 0 1,0 0-1,0 0 1,0 0-1,0 0 1,-1 0-1,1 0 1,0 0-1,-1 0 1,1 0-1,0 0 1,-1 0-1,0 0 1,1 0-1,-1 0 1,0-1-1,1 1 1,-1 0-1,0 0 1,-1 0-1,-15 7 185,0-1 0,-27 9 0,-10-2-2900,40-11 56,1-2-2298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0.86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696 86 8418,'0'0'4271,"-11"-4"-3780,-72-24 2180,36 15-1641,-92-15-1,96 22-723,-1 2 0,-56 1 0,95 3-295,1 1 1,-1-1-1,1 1 0,0 0 1,-1 0-1,1 0 1,0 1-1,0-1 0,0 1 1,-6 3-1,-4 3-1,-20 15-1,9-6 79,19-13-48,0 1-1,0-1 1,0 1-1,1 0 0,0 0 1,0 1-1,-5 7 1,4-3 64,0 1 0,0-1 0,-5 18 0,5-11 84,2-1 0,0 1 0,1 0-1,1 0 1,0 21 0,1-6 80,0-14-93,4 33 0,-1-44-154,0-1 1,1 0-1,-1 0 1,2 0-1,-1 0 1,1 0 0,8 9-1,-8-10-15,6 6 28,0-1-1,1-1 1,0 0-1,1 0 1,0-1 0,15 8-1,-12-6-1,-1-2-25,2 0 0,-1-1 0,1 0-1,1-1 1,23 6 0,-9-4 56,1-2 1,35 3-1,-22-6 180,48-2 0,-50-1-64,-35-1-133,0 0 0,0 0 0,0 0 0,0-1 0,0 1 0,0-2 0,0 1 0,12-6-1,-9 3 62,-1-1 0,1 0 0,-1 0 0,-1-1 0,11-8 0,76-81 372,-91 91-433,-1 0 1,-1-1-1,1 1 1,-1-1-1,0 0 0,0 0 1,-1 0-1,1 0 1,-2 0-1,2-7 1,-1-7 108,0-37 1,-3 33-87,1 18-43,-1 0 1,0 1 0,0-1 0,-1 0-1,0 0 1,0 1 0,-1-1-1,0 0 1,0 1 0,0 0 0,-5-6-1,-5-5 3,-1 1 0,-19-16-1,21 20-96,-1 1-1,1 1 0,-29-17 0,32 22-270,1 0 0,-1 0 0,0 1 1,0 0-1,0 1 0,-1-1 0,1 1 1,-19-1-1,5 2-2200,0 1 1,-42 3 0,11 8-6079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1.67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0 14683,'0'0'4217,"0"2"-4473,0 1-2169,3 0-2168,-3 0-1208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2.10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 0 10138,'0'0'5705,"0"2"-5721,0-1-648,0 4-544,0-2-1337,0 1-2456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2.49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6905,'0'0'10707,"0"8"-10355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37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1 224,'2'0'16084,"11"-1"-16131,-5 3 89,1 1-1,-1 0 1,14 6 0,-11-4 36,27 13 407,50 31-1,-51-26-351,45 19 0,-73-38-51,18 12 0,-20-11-79,1 0 1,16 7 0,-21-10-1994,-5 0 731,-8 0-502,7-2 1016,-13 1-4342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38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0 3089,'0'0'9520,"-4"2"-7243,-1 2-2034,0-1 0,0 1-1,0 0 1,0 1 0,1-1 0,0 1 0,-4 5-1,-23 39 93,22-33-133,-3 5 0,2-4-15,-24 33 0,30-46-189,-25 33-483,24-32-1220,0-4-4622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39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3873,'0'1'8541,"0"7"-8304,1 3 68,1 1 1,0-1 0,6 18-1,-2-13 10,33 91 850,-14-46-789,-16-38-232,12 39 68,-15-43-249,0 4 15,-4-9-3589,-2-37-1789,0 8-1207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1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 4849,'0'0'5559,"6"0"-5403,255 1 5956,13 1-5338,-244-3-559,0-1 0,0 0 0,33-8-1,-57 9-122,0 0 0,0 1 0,0 0 0,8 1 1,2-1-75,48 2 7,-64-2 63,0 40 724,1 71-374,1-81-405,11 50 1,16 38 399,-23-103-395,-4-12-4,-1 1 0,0-1 0,0 0 1,0 0-1,0 0 0,0 5 0,0-5 1672,-1-3-1701,0 0 1,0 0-1,0 0 1,0 1-1,0-1 0,1 0 1,-1 0-1,0 1 1,0-1-1,0 0 0,0 0 1,0 0-1,0 1 1,0-1-1,0 0 0,0 0 1,0 1-1,0-1 1,0 0-1,-1 0 0,1 1 1,0-1-1,0 0 1,0 0-1,0 0 0,0 1 1,0-1-1,-1 0 1,1 0-1,0 0 0,0 0 1,0 1-1,-1-1 1,1 0-1,0 0 0,0 0 1,0 0-1,-1 0 1,1 0-1,0 1 1,-1-1-1,-20 8 110,0-1 1,-1 0-1,0-1 1,-33 4-1,-59 3-63,40-5-33,5-3 47,-100-2 0,117-3-54,-16 0-1959,56-9-8229,1 4 710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2.4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4353,'0'0'5225,"1"3"-3317,11 48 363,-5-21-1834,1 3 166,19 85 998,-23-94-1487,11 28 0,-15-52-111,0 1 2,0 0 0,1 0 0,-1 1-1,1-1 1,-1 0 0,1 0 0,-1 0 0,1 0 0,0 0 0,0 0 0,0 0 0,1 1 0,-2-2-6,4-3-91,27-33 303,-8 8-153,-14 17-36,45-53 224,10-38 734,-63 100-1192,4-5 201,0 0-1,6-14 0,-7 6-5631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44.8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1728,'10'15'6861,"-1"-1"-4987,16 25-1523,-22-33-218,7 14 276,0 1-1,-2-1 0,0 2 1,-1-1-1,-1 1 0,-1 0 0,3 35 1,-6-71-525,0 0 1,0 1 0,2-1 0,0 1-1,0-1 1,1 1 0,1 1 0,0-1-1,1 1 1,0 0 0,16-21 0,-22 32 107,0 0 0,0 0 0,1 0 1,-1 0-1,0 0 0,0 0 0,1 1 1,-1-1-1,1 0 0,-1 1 0,0-1 1,1 1-1,-1-1 0,1 1 0,-1-1 0,1 1 1,-1 0-1,1 0 0,0 0 0,-1 0 1,1 0-1,-1 0 0,1 1 0,-1-1 1,1 0-1,1 1 0,1 1 112,0 0-1,-1 1 1,1-1-1,-1 1 1,1-1-1,-1 1 1,0 0-1,0 0 1,4 7-1,6 8 542,-2 1 0,18 39 0,-27-54-667,4 8-49,11 36-357,-17-9-2813,-13 13-1474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3.2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3121,'0'0'8724,"12"10"-7918,37 33 69,-44-38-620,1 1 1,-1-1 0,-1 1-1,1-1 1,-1 1 0,4 9-1,3 4 441,117 152 2028,-118-158-2616,18 21 327,-25-31-401,0 0 0,0 0 0,0 0 0,1-1 0,-1 1 0,1-1 0,7 4 0,-11-6-28,0 0 0,1 0 0,-1 1 1,0-1-1,1 0 0,-1 0 0,0 0 1,0 0-1,1 0 0,-1 0 0,0 0 1,1 0-1,-1 0 0,0 0 0,0 0 1,1 0-1,-1 0 0,0 0 0,1 0 1,-1 0-1,0 0 0,0-1 1,1 1-1,-1 0 0,0 0 0,0 0 1,1 0-1,-1 0 0,0 0 0,0-1 1,0 1-1,1 0 0,-1 0 0,0 0 1,0-1-1,0 1 0,0 0 0,1 0 1,-1-1-1,0 1 0,0 0 0,0 0 1,0 0-1,0-1 0,0 1 1,0 0-1,0-1 0,1-16 77,-1 7-1,31-144 285,-29 138-296,2 1 1,0-1 0,0 0 0,2 1 0,12-23-1,-14 29-29,-4 8-18,0 0 0,0 0 0,1 0-1,-1 0 1,1 0 0,-1 0 0,1 0 0,-1 0 0,1 0-1,0 0 1,0 1 0,-1-1 0,1 0 0,0 0 0,0 1-1,2-2 1,-3 2-57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4.0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88 40,'0'0'10099,"2"0"-9594,-2 0-557,2 0 348,0 0 0,-1 0 1,1 0-1,0 0 0,0 0 1,-1-1-1,1 1 0,0 0 0,-1-1 1,1 1-1,-1-1 0,1 1 1,-1-1-1,1 0 0,-1 0 0,3-1 1,7-8-118,-1 0 1,0 0 0,15-23-1,-23 28-155,-2 5-23,0-1 0,0 1 1,0-1-1,0 1 0,0-1 1,0 1-1,0-1 1,1 1-1,-1-1 0,0 1 1,0-1-1,0 1 0,1 0 1,-1-1-1,0 1 0,1-1 1,-1 1-1,1 0 0,-1-1 1,0 1-1,1 0 0,-1-1 1,1 1-1,-1 0 1,1-1-1,-1 1 0,1 0 1,-1 0-1,1 0 0,-1 0 1,1-1-1,-1 1 0,1 0 1,0 0-1,-1 0 0,1 0 1,0 0-1,0 0 90,-2 17 230,2-13-266,0 13 172,1-1 0,8 32 0,-8-38-195,-1-1-21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4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0 800,'0'0'9981,"-1"6"-9716,1-2-271,-1 7 967,0 0-1,-6 19 1,5-20-680,0 0 1,1 1-1,0-1 1,1 1-1,2 13 1,-1 6 370,-1-23-569,1-1 0,-1 1 0,2 0 0,-1 0-1,1-1 1,0 1 0,1-1 0,-1 1 0,2-1-1,-1 0 1,1 0 0,7 9 0,-7-9-24,1-1 0,0 1 1,0-1-1,0 0 0,7 5 1,-9-8-252,0 0 1,0 0 0,1 0-1,6 2 1,-7-3-419,0 0 1,0 0 0,0 0-1,0-1 1,0 1 0,0-1-1,3 0 1,3 0-3613,-2 0-2052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5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0 5497,'0'0'4715,"6"3"-4073,-2-2-427,-1 1 1,0-1-1,0 1 0,0 0 0,0 0 0,0 0 0,0 0 0,0 0 1,-1 0-1,1 1 0,-1-1 0,0 1 0,0 0 0,0-1 0,0 1 0,-1 0 1,1 0-1,0 3 0,4 14 362,-1 0 0,4 39 0,-6 41 706,-3-98-1321,0 1 0,1-1 0,-2 0 1,1 1-1,0-1 0,0 0 0,-1 0 0,0 1 0,1-1 1,-1 0-1,0 0 0,0 0 0,0 1 0,-1-1 1,1 0-1,-1-1 0,1 1 0,-1 0 0,0 0 0,1 0 1,-1-1-1,0 1 0,0-1 0,-4 2 0,-7 3-1232,0-1 0,-16 5 0,-2-3-3504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29.80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3 375 5697,'0'0'5315,"1"-1"-6330,-1 0 1066,0 0 4,1 1 1,-1 0-1,0-1 0,0 1 0,1 0 0,-1-1 0,0 1 0,1-1 1,-1 1-1,0 0 0,1 0 0,-1-1 0,0 1 0,1 0 0,-1 0 1,1-1-1,-1 1 0,3-1 4979,-3 1-4939,1 0-96,0 0 0,0 0 1,0 0-1,0-1 0,0 1 0,-1 0 0,1-1 0,0 1 0,0 0 0,0-1 1,0 1-1,-1-1 0,1 1 0,0-1 0,-1 0 0,1 1 0,0-1 1,-1 1-1,2-2 0,3-3 23,44-33 147,-24 20-102,-1 0 1,36-38 0,-54 49-62,-1 1 1,1-1-1,-1-1 0,-1 1 1,1-1-1,-2 1 1,1-1-1,-1 0 1,0 0-1,-1 0 1,0-1-1,-1 1 0,1-13 1,-2 6-35,0 8 20,0-1-1,0 1 0,0 0 0,-4-13 1,3 18 7,1 0 0,-1 0 1,0 0-1,0 0 1,-1 0-1,1 0 0,0 0 1,-1 0-1,1 1 1,-1-1-1,1 1 0,-1-1 1,0 1-1,0-1 1,0 1-1,0 0 0,0 0 1,0 0-1,0 0 1,-5-2-1,3 2-30,-1 1-1,1-1 1,-1 1 0,1-1 0,-1 1 0,0 0-1,1 1 1,-1-1 0,-4 1 0,6 0 7,0 0 0,0 0 0,0 1 0,1-1-1,-1 0 1,1 1 0,-1-1 0,1 1 0,-1 0 0,1 0 0,0 0 0,-2 2 0,-1 1 26,0 1 1,1 0 0,-6 9-1,6-7-7,1-1-1,0 1 1,0 0-1,1 0 1,0 0-1,-1 13 1,3 52-47,0-38 71,3 5 20,1-1 0,12 43 0,-14-76-29,-1 2 46,0-5 62,-1-9-187,0 3 49,1 0-1,-1 0 0,1 0 1,0 0-1,0 0 0,1 0 1,-1 0-1,1 1 0,-1-1 0,1 1 1,4-5-1,0 0-8,0 1 0,1 0 0,8-6 0,-15 11 25,1 1 0,-1 0 0,0-1 0,1 1 0,-1 0-1,0 0 1,1 0 0,-1-1 0,0 1 0,1 0 0,-1 0-1,1 0 1,-1 0 0,0 0 0,1-1 0,-1 1-1,1 0 1,-1 0 0,1 0 0,-1 0 0,0 0 0,1 0-1,-1 0 1,1 0 0,-1 0 0,1 1 0,-1-1 0,0 0-1,1 0 1,-1 0 0,1 0 0,-1 0 0,0 1 0,1-1-1,-1 0 1,0 0 0,1 0 0,-1 1 0,0-1 0,1 0-1,-1 1 1,0-1 0,0 0 0,1 1 0,-1-1 0,0 0-1,0 1 1,1-1 0,0 3 116,1 1 1,-1-1-1,0 0 0,1 5 0,-1-4 15,1 6 133,-1-1-1,1 17 1,-2-17-248,0 0-1,1 0 1,2 9 0,-3-18-150,1 1 1,-1-1-1,0 0 1,0 0-1,0 1 0,0-1 1,0 0-1,1 0 0,-1 0 1,0 0-1,0 1 1,0-1-1,1 0 0,-1 0 1,0 0-1,0 0 0,0 0 1,1 1-1,-1-1 1,0 0-1,0 0 0,1 0 1,-1 0-1,0 0 1,0 0-1,1 0 0,-1 0 1,0 0-1,1 0 0,-1 0 1,0 0-1,0 0 1,1 0-1,-1 0 0,0 0 1,0 0-1,1 0 1,-1 0-1,0-1 0,0 1 1,1 0-1,2-2-4222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0.68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68 4337,'0'0'5418,"8"-5"-5292,2-1-51,-5 3 72,0-1 0,0 1-1,0-1 1,7-6 0,15-21 1766,-27 31-1888,0 0 1,0 0-1,0 0 1,0 0 0,0 0-1,0-1 1,0 1-1,0 0 1,0 0 0,1 0-1,-1 0 1,0 0-1,0 0 1,0 0 0,0 0-1,0 0 1,0-1-1,1 1 1,-1 0 0,0 0-1,0 0 1,0 0-1,0 0 1,0 0 0,1 0-1,-1 0 1,0 0-1,0 0 1,0 0 0,0 0-1,1 0 1,-1 0-1,0 0 1,0 0 0,0 0-1,0 0 1,0 0-1,1 0 1,-1 0-1,0 1 1,0-1 0,0 0-1,0 0 1,0 0-1,1 0 1,-1 0 0,0 0-1,0 0 1,0 0-1,0 0 1,0 1 0,0-1-1,0 0 1,0 0-1,0 0 1,1 0 0,-1 0-1,0 0 1,0 1-1,0-1 1,0 0 0,0 0-1,0 0 1,0 0-1,0 0 1,0 0 0,0 1-1,0 11-199,0-9 361,0 110 2407,10-115-2994,6-2 502,-9 2-50,1 0-1,-1 1 0,1-1 1,14 1-1,-22 1-100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2.31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623 2 4793,'0'0'4401,"-12"-1"-2197,-29 0-377,-49 2-1118,70 2-370,0 0 0,-29 9 1,7-2 109,19-5-204,-1 2 1,1 0 0,0 2 0,0 0 0,1 1 0,1 0-1,0 2 1,-32 23 0,45-29-227,0 1 0,1 0 0,-1 0 0,2 1 0,-9 11 0,5-4 145,2 0-1,-8 19 0,9-18-24,2 1-1,1-1 0,0 1 1,-1 18-1,1 69 541,4-93-583,1-1-23,0 0-1,0-1 1,1 1 0,1 0-1,6 16 1,-1-8 112,2 0-1,11 16 1,-12-22-155,0-1 0,1-1 0,1 1 0,0-1 0,16 10 0,-12-7 35,-3-5-21,1 1-1,0-1 1,0-1-1,1 0 1,0 0-1,22 6 1,-14-6 66,1-1-1,0-1 1,39 5 0,-35-8 167,54-3 0,-75 1-230,0-1-1,1 0 1,-1 0 0,0-1 0,0 0-1,0 0 1,8-3 0,38-22 304,-31 16-241,-11 6-43,0 0 1,-1-1 0,0 0 0,0 0 0,0-1-1,-1 0 1,0 0 0,-1-1 0,0 1 0,-1-1-1,7-10 1,-4 1-31,0 0-1,-2 0 1,0-1-1,-1 0 1,3-25-1,-3 5 29,-2-61-1,-3 73-53,0 13-5,-1 1-1,0-1 1,-1 1-1,-5-19 1,2 16 16,-2 0 0,-10-20 0,12 29 1,0-1 0,0 1 0,-1 0 0,0 0 0,0 0 0,-1 1-1,-9-8 1,-3 0-216,-1 1-1,-1 0 0,0 1 1,-1 1-1,-38-14 1,24 10-2422,-8-2-4808,24 10 1090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4.15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60 83 7434,'0'0'1881,"8"-9"-1845,24-29 190,-31 37-54,1-1 1,-1 0 0,0 0 0,0 0-1,2-4 1,-3-1 1115,-1 2-600,1 4-658,0 1-1,0 0 0,0-1 1,0 1-1,0 0 1,0-1-1,0 1 0,0 0 1,0-1-1,0 1 0,-1 0 1,1 0-1,0-1 1,0 1-1,0 0 0,0-1 1,-1 1-1,1 0 0,0 0 1,0-1-1,-1 1 0,1 0 1,0 0-1,0-1 1,-1 1-1,1 0 0,-11-1 839,4 1-955,-40 0 845,46 1-737,0-1 1,0 0-1,0 0 1,0 1 0,1-1-1,-1 0 1,0 1-1,0-1 1,0 1 0,1-1-1,-1 1 1,0-1-1,1 1 1,-1-1 0,1 1-1,-1 0 1,1-1-1,-1 1 1,0 1 0,-8 14 211,9-16-232,-3 6 55,1 0-1,0 1 1,0-1-1,1 1 1,-1 9-1,1 34 369,2-26-299,0-12-9,0 0 1,1-1-1,5 17 1,3 12-8,-10-18-24,0-15-40,0-6-83,1-3-62,0-4 63,1 1 1,0 0-1,0-1 1,0 1-1,1 0 1,0 0 0,0 1-1,5-7 1,3-2-93,20-18 0,-27 28 121,-3 2 8,-1 0-1,1 0 0,0 0 0,0 0 1,0 1-1,0-1 0,0 0 0,0 0 1,0 1-1,0-1 0,0 1 0,0-1 1,0 1-1,1-1 0,-1 1 0,0 0 1,3-1-1,-4 1 10,1 1 0,0-1 0,-1 1 0,1-1 0,0 1 0,-1 0 0,1-1 0,-1 1 0,1 0-1,-1-1 1,0 1 0,1 0 0,-1-1 0,0 1 0,1 0 0,-1-1 0,0 1 0,0 0 0,0 1 0,1 1 27,3 10 282,-1 1 0,3 27 0,-5-13-5852,-1-31 1944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4.86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 0 4905,'0'0'5964,"3"0"-5831,6 0 510,0 0 0,0 1 0,0 0 0,14 3-1,-19-3-595,-1 0-1,0 0 1,0 0-1,6 4 0,-8-5-7,0 1-1,0 0 0,0-1 0,-1 1 0,1-1 0,0 1 1,-1 0-1,1 0 0,0 0 0,-1-1 0,1 1 0,-1 0 1,1 0-1,-1 0 0,0 0 0,1 0 0,-1-1 0,0 1 1,0 0-1,1 1 0,-1 0-3,0 0 1,0 0-1,-1 0 0,1 0 1,0 0-1,-1 0 1,1-1-1,-1 1 0,0 0 1,0 0-1,1 0 0,-1-1 1,-1 1-1,1 0 0,0-1 1,0 1-1,-1-1 1,1 0-1,-1 1 0,1-1 1,-1 0-1,-3 3 0,-6 3-14,8-6 18,1 1 1,-1-1-1,0 1 0,1 0 1,0 0-1,-1 0 0,1 0 1,-3 4-1,5-5-23,0-1-1,0 0 0,-1 1 1,1-1-1,0 1 1,0-1-1,0 0 0,0 1 1,0-1-1,-1 1 1,1-1-1,0 1 1,0-1-1,0 1 0,0-1 1,1 0-1,-1 1 1,0-1-1,0 1 0,0-1 1,0 1-1,0-1 1,1 0-1,-1 1 1,0 0-1,1-1-8,0 1 1,0-1-1,-1 1 0,1-1 0,0 1 1,0-1-1,0 1 0,-1-1 1,1 0-1,0 1 0,0-1 1,1 0-1,4 1-13,-1 0 0,0 0 1,9-1-1,-13 0 11,7 0 17,16-1-1023,-22 1 833,-1-1 0,1 1-1,-1-1 1,0 1-1,1-1 1,-1 1-1,0-1 1,1 1-1,-1-1 1,0 0-1,0 0 1,0 0-1,2-1 1,6-8-2321,-1 0-1343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6.45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581 78 5009,'0'0'5811,"0"-1"-5165,0 0-567,0 0-1,0 1 0,0-1 0,0 0 0,0 1 0,-1-1 1,1 0-1,0 1 0,0-1 0,-1 0 0,1 1 0,0-1 0,-1 0 1,1 1-1,-1-1 0,1 1 0,-1-1 0,1 1 0,-1-1 0,1 1 1,-1-1-1,0 1 0,1-1 0,-1 1 0,0 0 0,0-1 1,1 1-1,-1 0 0,-1-1 0,-12-5 384,1 0 0,0 1-1,0 0 1,-20-5-1,31 9-419,-31-6 375,1 1 1,-47-4-1,-51 9 587,121 2-983,1 0 0,0 1 0,0-1 0,0 2 0,0-1 0,0 1 0,-7 3 0,-1 2 35,0 0 0,-16 12 0,26-16-38,1 0 0,-1 0 0,1 1 0,1 0 0,-1 0 0,1 0 0,0 1 0,0-1 0,0 1 0,1 0 0,0 0 0,1 0 0,0 0 0,0 0 0,-2 7 0,2 5 60,-1 1 1,2-1-1,4 38 1,-2-47-40,1-1 0,0 1 0,0 0 0,8 15 0,-3-10 210,18 27 0,-15-28-148,0-1 0,1 1 0,0-2-1,1 1 1,0-1 0,1-1 0,1 0-1,0 0 1,1-1 0,23 11 0,-15-10 73,45 15 0,-55-21-113,0-1 0,1-1 0,-1 0 0,0 0 0,20 0 0,-14-2 9,-1 0 110,20-2 0,-31 2-87,-1-1-1,1-1 1,-1 1 0,1-1 0,-1 0-1,9-4 1,6-3 93,-2-1-1,1 0 1,-1-2-1,-1 0 1,-1-1 0,23-21-1,-27 22-64,-1-2 1,14-18-1,-21 24-49,1 0 1,-2-1-1,0 0 1,0 0-1,4-16 1,-3 2 64,-1 0 0,1-42 0,-5 57-70,1 1-14,-1 1-1,0 0 0,-1-1 0,0 1 0,0 0 1,0 0-1,-1-1 0,-5-10 0,0 5-25,0 1 0,-1-1-1,0 2 1,-1-1 0,-15-13-1,19 20-246,0-1 1,-1 1-1,0 0 0,0 1 0,0-1 1,0 1-1,-1 0 0,1 0 0,-1 1 1,0-1-1,0 2 0,0-1 0,-13-1 1,-72 0-6262,81 3 5169,-39 0-6933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45.5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281 888 4425,'-26'-27'7887,"4"-3"-4450,-33-73-4266,33 57 1686,-8-9-734,-2-5 75,-31-82 0,57 125-195,0 0 0,1-1-1,1 1 1,0-1 0,2 0 0,0-1-1,1 1 1,0 0 0,5-33-1,-1 38-56,0 0 0,1 0 0,1 0-1,0 1 1,0 0 0,1 0-1,1 1 1,0-1 0,0 1-1,2 1 1,-1 0 0,1 0-1,0 0 1,1 1 0,0 1 0,1-1-1,14-7 1,-24 15-31,0 0 0,0 0 0,0 0 0,0 1 0,0-1 0,0 0 0,0 1 0,1-1 0,-1 1 0,0-1 0,1 1 0,-1-1 0,0 1 0,0 0 0,1 0 0,-1 0 0,1 0 0,-1 0 0,0 0 0,1 0 0,-1 0 0,0 0 0,1 1 0,-1-1 0,0 0 0,0 1 0,1-1 0,-1 1 0,0 0 0,0-1 0,0 1 0,0 0 0,0 0 0,0 0-1,2 1 1,-2 2-172,0-1-1,0 1 1,0 0-1,0 0 0,-1 0 1,1 0-1,-1-1 0,0 1 1,0 0-1,-1 0 0,1 0 1,-1 0-1,0 0 0,0 0 1,-2 4-1,-26 86-4144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8.01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24 168 6553,'0'0'4745,"13"-4"-4051,37-15-33,-47 18-549,-1 0-1,0 0 1,0 0-1,0 0 1,0-1-1,0 1 0,0 0 1,0-1-1,0 1 1,0-1-1,-1 0 1,1 1-1,-1-1 1,0 0-1,1 0 0,0-3 1,-1 2 59,0 0 1,0 0-1,-1-1 1,1 1 0,-1 0-1,0-1 1,-1-3-1,1-3-42,0 5-104,0 0 0,-1 0 0,1 0 0,-1 0 0,0 0 0,-4-9 0,4 12-22,0 0 1,0 0-1,-1 0 1,1 0-1,0 0 1,-1 1-1,0-1 1,1 0-1,-1 1 1,0-1-1,0 1 1,0-1-1,0 1 1,0 0-1,-1 0 1,1 0-1,0 0 1,-4-1-1,2 1 16,0 0 1,-1 1-1,1-1 1,0 1-1,0 0 0,0 0 1,-6 1-1,9-1-28,0 1 1,0-1-1,0 1 1,1-1 0,-1 0-1,0 1 1,0-1-1,0 1 1,0-1-1,1 1 1,-1 0-1,0-1 1,1 1 0,-1 0-1,0-1 1,1 1-1,-1 0 1,1 0-1,-1 1 1,-7 17 11,4-5 139,0-1-1,2 1 0,-1 15 1,1 41 467,2-46-438,1-10-10,1 0 1,0-1-1,6 19 1,1 1-4,-7-28-65,1-5-65,4-11-62,-2 3 23,-2 4-11,0 0-1,1 0 1,-1 0-1,1 1 0,0-1 1,0 1-1,1 0 1,-1 0-1,1 0 1,0 0-1,5-2 1,-9 5 31,1 0 1,-1 0 0,0-1 0,0 1-1,0 0 1,0 0 0,1 0 0,-1 0 0,0 0-1,0 0 1,0 0 0,0 0 0,1 0-1,-1 1 1,0-1 0,0 0 0,0 1 0,0-1-1,0 1 1,0-1 0,0 1 0,0-1-1,0 1 1,0-1 0,0 1 0,0 0 0,0 0-1,0 0 1,2 2 95,-1 1 1,0-1-1,0 0 0,0 1 0,2 5 0,-3-8-74,2 5-786,-3-11-2723,-1-2 197,1-1-3200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8.66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34 0 8258,'0'0'5753,"5"1"-5221,-2-1-435,-2 0 3,1 0 0,0 1 0,0-1 0,0 0 0,-1 1 0,1-1 0,0 1 0,-1-1 0,1 1 0,0 0 0,-1-1 0,1 1 0,-1 0 0,1 0 0,-1 0 0,1 0 0,-1 0 0,0 1 0,2 1 0,-2-1 25,0 0 0,0 1 0,0-1-1,-1 0 1,1 1 0,-1-1 0,1 1 0,-1-1 0,0 1 0,0-1 0,0 0 0,-1 1 0,0 2 0,-1-2-314,1-2-406,6 1 586,-2-1 41,0 0-1,1 0 1,-1 0 0,0 1 0,0-1 0,5 4 0,-7-4 71,0 0 1,0 0 0,0 0 0,0 0 0,0 0-1,0 0 1,0 0 0,-1 0 0,1 0 0,0 0-1,-1 1 1,1-1 0,-1 0 0,0 0 0,1 1-1,-1-1 1,0 0 0,0 3 0,0-3-40,0 0-1,0 0 1,-1 0-1,1 0 1,0 0 0,-1 0-1,1 0 1,-1 0-1,1 0 1,-1 0 0,0 0-1,1 0 1,-1-1-1,0 1 1,0 0 0,0 0-1,0 0 1,0-1 0,0 1-1,0-1 1,0 1-1,0 0 1,0-1 0,-2 1-1,-4 2-8,0-1 1,-1 0-1,-7 1 0,5-1-3,-14 2-480,7-4-3644,16 0 3802,1 0-1,0 0 0,-1 0 0,1 0 1,0 0-1,-1 0 0,1 0 1,0 0-1,0 0 0,-1 0 0,1 0 1,0-1-1,-1 1 0,1 0 0,0 0 1,0 0-1,-1 0 0,1-1 1,0 1-1,0 0 0,0 0 0,-1 0 1,1-1-1,0 1 0,0 0 1,0 0-1,0-1 0,-5-4-6926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0.13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678 151 3505,'0'0'8291,"-3"-3"-7691,-2-2-299,1 2-1,-1-1 1,1 0 0,-1 1 0,-10-5-1,13 7-210,-13-6 602,0 0 0,-17-12 0,-30-19 499,50 32-976,0-1 1,-1 1-1,0 1 1,0 0-1,-16-4 0,18 6-114,0 1 0,1 0 0,-1 0 0,-12 0 0,-45 2 364,33 1-384,30-1-62,1 0-1,-1 1 0,1-1 1,0 1-1,0 0 1,-1 1-1,1-1 0,-6 3 1,-4 3 24,-14 8 0,7-3 4,-23 17 110,24-16-89,14-8-36,0-1-1,0 1 0,1 0 1,-1 0-1,1 1 0,1 0 1,-1-1-1,1 1 0,0 0 1,1 1-1,-1-1 0,2 1 1,-1-1-1,-2 13 0,1 4 132,1 1 0,1-1 0,3 25 0,-1-20-14,1-20-102,0 0 0,1 1-1,0-1 1,0 0 0,1 0-1,6 13 1,-1-2 34,-3-9-47,1 0 0,-1 0 0,2-1-1,0 1 1,0-1 0,1 0-1,0-1 1,0 1 0,1-1-1,1-1 1,-1 0 0,2 0 0,-1 0-1,1-1 1,0-1 0,0 1-1,13 3 1,-2-1-8,0-2 0,0 0 0,1-1 0,0-1 0,0 0 0,0-2 0,26 1 0,-44-3-20,45-2 86,-44 1-57,0 0 0,1 0 0,-1 0-1,0-1 1,10-4 0,10-7 122,-2 0 0,0-1 0,0-1 0,-2-2 0,25-21-1,-39 31-89,-1 1 0,0-1 0,-1 0 0,0 0-1,0 0 1,0-1 0,-1 0 0,-1 0-1,0 0 1,0 0 0,0-1 0,-2 1 0,1-1-1,2-15 1,-3-52 112,-2 58-143,0 12-21,-1 0 0,0-1 1,0 1-1,-1-1 0,0 1 0,0 0 1,-1 0-1,0 0 0,0 0 0,-6-8 1,-2 0-37,-1 0 0,-24-22 0,32 32-254,-1-1-1,-1 1 0,1 1 1,-1-1-1,0 1 0,1 0 1,-2 0-1,1 0 1,0 1-1,-1-1 0,1 1 1,-1 1-1,0-1 1,-11-1-1,-17 1-2709,0 1-2141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1.57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11 188 3121,'0'0'9288,"10"0"-8462,31-2 38,-38 2-740,-1 0 0,0-1 0,0 1 0,0-1 0,0 1 0,1-1 1,-1 0-1,0 1 0,0-1 0,-1 0 0,1 0 0,0-1 0,0 1 0,0 0 0,-1 0 0,1-1 0,-1 1 0,1-1 0,-1 1 0,2-2 1,-2 1 6,2-2-33,0 0 1,0 0-1,-1-1 1,1 1 0,-1-1-1,0 1 1,-1-1-1,1 1 1,0-6 0,0-5-116,-1-24 0,-1 35 17,0 2 8,0 0 1,0-1 0,0 1-1,-1 0 1,1-1 0,-1 1-1,0 0 1,0 0 0,0-1-1,0 1 1,0 0 0,0 0-1,-1 0 1,1 0 0,-1 0-1,0 0 1,1 1 0,-1-1-1,0 0 1,0 1 0,0-1-1,-1 1 1,1 0 0,0-1-1,-1 1 1,1 0 0,-1 0 0,1 0-1,-1 1 1,1-1 0,-1 1-1,0-1 1,1 1 0,-1-1-1,-4 1 1,5 0-23,-1 0 0,1 0 0,0 0 0,0 1 0,0-1 1,0 0-1,-4 2 0,5-2-1,0 1 0,0-1 0,0 1 0,0 0 0,0 0 0,0-1 0,0 1 0,0 0 0,1 0 1,-1 0-1,0 0 0,1 0 0,-2 2 0,-4 9 109,1 0-1,0 0 1,0 0 0,2 1 0,0 0 0,0-1-1,2 1 1,-1 26 0,2 87 974,3-113-1037,-3-13-35,4-2 288,-3 1-283,-1-1 0,0 1-1,1 0 1,-1 0 0,1-1 0,-1 1-1,1 0 1,0 0 0,-1 0 0,1-1 0,0 1-1,0 0 1,1-1 0,17-13-54,-16 12 39,5-4-4,-4 4 1,-1 0-1,1 0 1,0 1 0,0-1 0,0 0-1,0 1 1,6-2 0,-9 3 11,0 1 1,0 0-1,0 0 0,1 0 1,-1-1-1,0 1 0,0 0 1,1 0-1,-1 1 0,0-1 1,0 0-1,1 0 0,-1 0 1,0 1-1,0-1 0,0 1 1,0-1-1,1 0 0,-1 1 1,0 0-1,0-1 1,0 1-1,0 0 0,0-1 1,0 1-1,-1 0 0,2 1 1,2 3 77,0-1 0,-1 1 1,0 0-1,3 6 1,-1-2 20,-4-6-86,1 0 0,-1 0 0,0 0 0,0 0 0,0 0 0,0 0 0,0 0 0,-1 5 0,0-8-406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2.24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46 0 8242,'0'0'5274,"1"1"-4674,0 2-262,-1 0-1,1 0 1,-1 0-1,1 0 1,-1 0-1,0 0 1,-1 0-1,1 0 1,0 0 0,-3 5-1,0 2 8,-10 17-1,-2 4-130,15-29-221,-3 4-22,1 1 0,0 0 0,0 0 0,1 0 0,-1 7 0,2-14-63,2 0-140,1 1 194,1-1 0,0 0 0,-1-1 0,1 1 0,-1 0 0,1-1 0,0 0 0,6-2 0,-6 2 78,-1-1 0,1 1 0,0 0 0,0 0 0,0 0-1,0 1 1,0-1 0,0 1 0,4 0 0,-7 1 76,0 1 1,-1 0 0,1-1-1,0 1 1,-1 0-1,0 0 1,1 0 0,-1 0-1,0 2 1,0-1 49,2 28 414,-2-21-9663,0-16 3107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3.60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649 152 4905,'0'0'4844,"-2"-4"-3927,0 2-841,0-1 352,-1 0 1,1 0 0,-1 1 0,0-1 0,0 0 0,0 1 0,0-1 0,-4-1 0,-54-32 2048,5 3-1191,38 24-1076,-1 0-1,-28-8 0,36 13-94,0 1 0,0 1 0,-1 0 1,1 0-1,-1 1 0,-12 0 0,-5 1-13,9-1 100,-24 3 1,35 0-180,1 0 1,-1 0 0,0 1 0,1 0-1,-15 9 1,20-11-20,-9 5 63,0 2-1,0-1 1,0 2-1,1-1 1,1 1-1,0 1 0,0-1 1,1 2-1,1-1 1,-12 18-1,15-19 57,0 0-1,1 0 0,0 0 1,0 1-1,1-1 1,0 1-1,-1 13 0,2 1 224,3 45 0,0-62-295,0-1 0,0 0 0,1 0 0,0 1 0,1-1-1,-1 0 1,1 0 0,5 6 0,6 7 88,16 18-1,-15-20-37,1 0 0,1-1 0,0-1 0,27 18 0,-30-24-79,0-1 0,0 0 0,1-1 0,0 0 0,0-1 0,1 0 0,21 4 1,-11-5 51,0-1 0,0-1 1,51 0-1,-69-3-42,0 0 0,-1 0 0,1-1 0,0 0 0,0 0 0,0-1 0,-1 0 0,10-3 0,5-3 37,-1-1 0,0-1 0,-1 0 0,0-2 0,-1 0 0,0 0 0,22-21 0,-36 28-33,1-1 0,-1 1 0,0-1 0,-1 0 0,1-1 0,-1 1 0,-1-1 0,6-12-1,-6 9 40,0-1 0,-1 0 0,0-1 0,-1-21 0,-1 18-7,-2-45 83,1 51-132,0 1-1,-1 0 1,-1 0-1,1 0 1,-6-10-1,1 5-19,-1 1 0,0 0-1,-1 0 1,0 0-1,-1 1 1,0 0 0,-20-14-1,23 19-289,-1 0 0,0 1-1,-1 0 1,1 0 0,-1 1 0,0 0-1,-1 0 1,1 1 0,-1 0-1,0 0 1,0 1 0,0 0 0,-13-1-1,-65 3-8003,48 1 300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4.29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-2 0 13075,'0'0'3264,"5"0"-4912,-5 2-1449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4.63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2537,'17'94'8113,"-17"-93"-7857,2-1-256,3 1-936,-2 4-256,-1-3-392,-2 2-3145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4.99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 0 9194,'0'0'3041,"10"7"-7762,-8-1 2488,-2-1-2320</inkml:trace>
  <inkml:trace contextRef="#ctx0" brushRef="#br0" timeOffset="1">27 112 10866,'0'0'3961,"2"-7"-17476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1 224,'2'0'16084,"11"-1"-16131,-5 3 89,1 1-1,-1 0 1,14 6 0,-11-4 36,27 13 407,50 31-1,-51-26-351,45 19 0,-73-38-51,18 12 0,-20-11-79,1 0 1,16 7 0,-21-10-1994,-5 0 731,-8 0-502,7-2 1016,-13 1-4342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45.9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32 5937,'0'3'5001,"3"-1"-4545,4 4-456,5 0 0,10-1 457,6 1 47,6-6-112,0-9-80,4 7-56,-1-7-112,1 1-144,-4-3-128,-3 2-336,0 4-713,-3-1-791,31 9-913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0 3089,'0'0'9520,"-4"2"-7243,-1 2-2034,0-1 0,0 1-1,0 0 1,0 1 0,1-1 0,0 1 0,-4 5-1,-23 39 93,22-33-133,-3 5 0,2-4-15,-24 33 0,30-46-189,-25 33-483,24-32-1220,0-4-4622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3873,'0'1'8541,"0"7"-8304,1 3 68,1 1 1,0-1 0,6 18-1,-2-13 10,33 91 850,-14-46-789,-16-38-232,12 39 68,-15-43-249,0 4 15,-4-9-3589,-2-37-1789,0 8-1207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 4849,'0'0'5559,"6"0"-5403,255 1 5956,13 1-5338,-244-3-559,0-1 0,0 0 0,33-8-1,-57 9-122,0 0 0,0 1 0,0 0 0,8 1 1,2-1-75,48 2 7,-64-2 63,0 40 724,1 71-374,1-81-405,11 50 1,16 38 399,-23-103-395,-4-12-4,-1 1 0,0-1 0,0 0 1,0 0-1,0 0 0,0 5 0,0-5 1672,-1-3-1701,0 0 1,0 0-1,0 0 1,0 1-1,0-1 0,1 0 1,-1 0-1,0 1 1,0-1-1,0 0 0,0 0 1,0 0-1,0 1 1,0-1-1,0 0 0,0 0 1,0 1-1,0-1 1,0 0-1,-1 0 0,1 1 1,0-1-1,0 0 1,0 0-1,0 0 0,0 1 1,0-1-1,-1 0 1,1 0-1,0 0 0,0 0 1,0 1-1,-1-1 1,1 0-1,0 0 0,0 0 1,0 0-1,-1 0 1,1 0-1,0 1 1,-1-1-1,-20 8 110,0-1 1,-1 0-1,0-1 1,-33 4-1,-59 3-63,40-5-33,5-3 47,-100-2 0,117-3-54,-16 0-1959,56-9-8229,1 4 710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5041,'2'2'12096,"9"13"-12229,13 21 183,-3 0 1,22 52 0,-29-59-35,30 45 0,-30-45-8,-12-27-8,-1-2 2,0 0 1,0 0-1,0 0 0,-1 0 1,1 0-1,0 0 1,0 0-1,0 0 1,-1-1-1,1 1 0,0 0 1,0 0-1,-1-1 1,1 1-1,0 0 1,-1-1-1,1 1 0,0-1 1,-1 1-1,1-1 1,-1 1-1,1-1 1,-1 1-1,1-1 0,-1 1 1,1-1-1,-1 0 1,1 1-1,-1-1 1,0 1-1,0-1 0,1-1 1,1 0 15,124-184 1103,-119 173-825,9-25 0,-7 13-195,-8 22 60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3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32 5169,'0'0'6950,"11"3"-6274,-1-1-405,-5-1-116,1 0-1,-1 1 1,0-1 0,0 1-1,-1 0 1,1 0 0,0 0-1,-1 1 1,1-1-1,5 5 1,10 11 981,-1 0-1,31 38 1,-32-34-943,1 0 1,24 20 0,-32-32-155,-6-5-22,1 0 0,0-1-1,0 1 1,0-1 0,0 0 0,1 0-1,13 5 1,-19-8-8,-1-1 0,1 0 0,0 0-1,-1 0 1,1 0 0,-1 0 0,1 0 0,-1 0 0,1 0-1,0 0 1,-1 0 0,1 0 0,-1 0 0,1 0 0,-1 0-1,1 0 1,0 0 0,-1 0 0,1-1 0,-1 1 0,1 0-1,-1 0 1,1-1 0,-1 1 0,1 0 0,-1-1 0,1 1-1,-1 0 1,0-1 0,1 1 0,-1-1 0,0 1-1,1-1 1,6-18 121,-6 12-73,6-24 256,-3 1 0,0-1 0,-3-48 0,-1 62-209,0 11-89,1 0 0,0 0 0,0 0 0,1 0 0,0 0 0,0 1 0,5-9 0,-5 8-41,-2 6-34,0-1 0,0 1 0,0-1 0,0 1 0,0-1 0,0 1 0,0-1 0,1 1 0,-1 0 0,0-1 0,0 1 0,1-1 0,-1 1 0,0-1 0,1 1 0,-1 0 0,1-1 0,-1 1 0,0 0 0,1-1 0,-1 1 0,2-1 0,-2 6-7116,0 3 1957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4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-1 2 10066,'0'0'2198,"6"0"-2261,93-2 3201,-98 2-3128,-1 0 0,1 0 0,-1 0-1,0 1 1,1-1 0,-1 0 0,1 0 0,-1 0-1,0 0 1,1 0 0,-1 1 0,0-1-1,1 0 1,-1 0 0,0 1 0,1-1 0,-1 0-1,0 0 1,0 1 0,1-1 0,-1 0 0,0 1-1,0-1 1,0 0 0,0 1 0,1-1-1,-1 1 1,2 14 386,-2-11-321,0-1-1,0 1 1,-1 0 0,1-1-1,-1 1 1,-2 4 0,0-4-34,0 0 0,-1 0 1,1 0-1,-1-1 1,0 1-1,-7 4 1,8-6 1,-1 0 0,1 1 0,0 0 0,0-1 1,0 1-1,0 0 0,1 0 0,-1 1 1,1-1-1,-3 5 0,5-7-24,0 0-1,0 0 1,-1-1-1,1 1 1,0 0 0,0 0-1,0 0 1,0 0-1,0 0 1,0-1 0,0 1-1,1 0 1,-1 0-1,0 0 1,1 0 0,-1-1-1,0 1 1,1 0-1,-1 0 1,1 0 0,-1-1-1,1 1 1,0 0-1,-1-1 1,1 1 0,0-1-1,-1 1 1,1 0-1,0-1 1,0 1 0,0-1-1,0 0 1,-1 1-1,1-1 1,0 0 0,0 1-1,0-1 1,0 0-1,2 0 1,4 2-290,0-1 0,0 0 0,1-1 0,8 0 0,-14 0 125,0 0-192,0 0 0,0 0 1,-1 0-1,1 0 0,0 0 1,0 0-1,0-1 0,0 1 1,0 0-1,2-2 0,-4 2 85,1-1 1,0 0-1,0 0 0,-1 1 0,1-1 1,0 0-1,-1 0 0,1 0 0,-1 0 0,1 1 1,-1-1-1,0 0 0,0 0 0,1 0 0,-1 0 1,0 0-1,0-2 0,1-7-4501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5049,'0'0'6128,"0"17"-1631,0-7-4096,-2 0 1,1 1-1,-5 10 0,3-9-173,-3 21-1,5 47 407,2-75-618,0 0 1,0 0-1,0 0 0,0 0 1,1 0-1,0 0 0,0 0 1,1 0-1,0 0 0,0-1 1,0 1-1,5 5 0,-1-3-157,0 0-1,0-1 0,0 0 0,1 0 0,0 0 1,13 7-1,-16-10-281,0-1-1,0-1 1,0 1 0,8 1 0,-12-2-44,1-1 1,0 1-1,0-1 0,-1 0 0,1 0 1,0 0-1,0 0 0,0 0 0,-1 0 1,1 0-1,0 0 0,0-1 1,-1 1-1,1 0 0,0-1 0,-1 1 1,3-2-1,3-6-6604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6.2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0 2777,'0'0'7176,"5"2"-6315,1 2-388,0 0-1,0 0 0,0 1 1,0-1-1,-1 1 0,0 0 1,0 1-1,-1-1 0,1 1 1,-1-1-1,3 7 0,-2-1-192,-1 0 1,0 0-1,0 0 0,-1 0 1,-1 0-1,1 12 0,-2 71 697,-2-52-654,1-35-332,0-1 0,0 0-1,-1 1 1,0-1 0,-1 0 0,0 0-1,0 0 1,0 0 0,-1 0 0,0 0 0,0 0-1,-1-1 1,0 1 0,-4 4 0,5-8-380,0 0 1,-1 0-1,1 0 1,0 0-1,-1-1 1,1 1 0,-1-1-1,0 0 1,1 0-1,-1 0 1,0 0-1,0-1 1,-7 1 0,10-1 334,-24 2-5626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39.24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186 12 3025,'0'0'5870,"-12"0"-1269,3 0-4323,0 1 0,0-1 0,0 1-1,-18 4 1,22-3-260,-1 0 1,1 0-1,-1 0 0,1 1 0,0-1 0,0 1 0,0 0 0,-6 6 1,4-3 1,0 0 1,1 0-1,-11 14 0,15-17 0,-1 0 0,1 1 0,0-1 0,1 1 0,-1 0-1,1-1 1,0 1 0,0 0 0,0 0 0,0 6 0,0 0-6,1-8-12,0 1 0,-1-1 0,1 0 0,0 1-1,1-1 1,-1 0 0,0 1 0,1-1 0,-1 0-1,1 0 1,0 1 0,0-1 0,0 0 0,0 0-1,0 0 1,2 2 0,4 2 3,-1 0 1,1-1-1,0 0 0,8 5 1,-11-8-6,-1 0 1,1-1-1,0 1 1,0-1-1,0 1 1,0-1 0,0 0-1,0 0 1,0-1-1,0 1 1,5-1-1,-2 0-9,-3 1 22,-1-1 1,0 0-1,1 0 1,-1 0-1,0-1 1,1 1-1,-1-1 1,0 0 0,1 1-1,-1-1 1,0 0-1,0-1 1,4-1-1,0-1 17,0-1 0,-1 0 0,0-1 0,0 0 0,0 1-1,-1-2 1,0 1 0,0 0 0,-1-1 0,0 0 0,0 0 0,-1 0-1,0 0 1,0 0 0,-1-1 0,0 1 0,-1-1 0,0 1-1,0-1 1,-1-10 0,0 9-5,1 5-10,-1 0 0,0-1 0,-1 1 0,1 0 0,-3-5 0,3 7-4,-1 1-1,1-1 0,-1 1 1,0 0-1,0-1 1,0 1-1,0 0 0,0 0 1,0 0-1,0 0 0,0 0 1,-1 0-1,1 0 1,0 0-1,-1 0 0,1 0 1,-1 0-1,1 1 0,-3-2 1,-4 0-232,0 0 0,0 1 0,-1 0 1,1 0-1,-1 0 0,1 1 0,-12 1 0,2-1-2896,11 0-1050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0.61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 38 8866,'0'0'1408,"3"-1"-1545,-1 0 322,0 1 0,0-1 1,0 0-1,0 0 0,0 0 0,0 0 1,-1 0-1,1 0 0,-1 0 0,3-3 1,3-1-104,-5 3-12,0 1 0,0-1 1,0 1-1,0-1 1,-1 0-1,3-2 0,-4 3 81,0 1-102,0 0-1,1-1 1,-1 1 0,0 0 0,0 0 0,0 0 0,0-1-1,0 1 1,1 0 0,-1 0 0,0 0 0,0-1-1,0 1 1,1 0 0,-1 0 0,0 0 0,0 0 0,1 0-1,-1 0 1,0-1 0,1 1 0,-1 0 0,0 0-1,0 0 1,1 0 0,-1 0 0,0 0 0,1 0 0,-1 0-1,1 0-16,-1 102 725,0-101-752,-1-1 0,1 0 1,0 1-1,0-1 0,0 0 1,0 1-1,0-1 0,-1 0 1,1 0-1,0 1 0,0-1 1,-1 0-1,1 0 1,0 1-1,-1-1 0,1 0 1,0 0-1,0 0 0,-1 0 1,1 1-1,0-1 0,-1 0 1,1 0-1,-1 0 0,1 0 1,-1 0-1,-11 2 143,12-2-66,17 0-338,47 0 320,-64 0-804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46.26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0 311 5065,'13'-5'662,"-2"-1"-1,1-1 1,0 0 0,-1-1-1,0 0 1,-1 0 0,0-1-1,0 0 1,-1-1-1,13-18 1,-18 21-598,1 0 1,-1 0-1,-1-1 1,0 1-1,0-1 1,0 0-1,-1 0 0,0 0 1,0 0-1,-1-1 1,0 1-1,-1 0 0,1-1 1,-2 1-1,1 0 1,-1-1-1,-1 1 0,-1-9 1,2 14-43,0 0-1,0 0 1,0 0 0,0 0-1,0 0 1,-1 0 0,1 0-1,-1 0 1,0 1-1,0-1 1,0 1 0,0-1-1,-4-3 1,4 5 3,1 1 0,0-1-1,0 1 1,0 0 0,-1-1-1,1 1 1,0 0 0,0 0-1,-1 0 1,1 0 0,0 0-1,-1 0 1,1 0 0,0 1 0,0-1-1,-1 0 1,1 1 0,0-1-1,0 1 1,0-1 0,0 1-1,0-1 1,0 1 0,-1 0 0,1 0-1,1 0 1,-1-1 0,0 1-1,0 0 1,0 0 0,0 0-1,1 0 1,-1 0 0,0 1-1,0 0 1,-7 10 43,0 1 0,1 0 0,0 0 0,1 0 0,1 1 0,0 0 0,0 0 0,2 1 0,0-1 0,0 1 0,2 0 0,0-1 0,0 1 0,1 0 0,3 17 0,-2-20-126,2 1 0,-1 0 0,1-1 0,1 0 0,0 0 0,1 0 0,0 0 0,1-1 0,14 21 0,-15-25-301,1 0 0,1 0-1,-1 0 1,1-1 0,0 0-1,1 0 1,-1-1 0,15 8-1,-18-11-81,0 0-1,0 0 1,0-1-1,0 1 1,0-1-1,1 0 0,-1 0 1,0-1-1,1 1 1,-1-1-1,8 0 1,40-9-5318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2.42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543 28 2921,'0'0'6398,"-11"-4"-4203,-65-7 175,58 8-1969,-42-4 144,17 4 156,-70 3 1,106 1-645,-1 1 0,1-1-1,-1 1 1,1 0 0,0 1 0,0-1 0,0 1 0,0 0 0,1 1-1,-11 7 1,10-6-14,1 1-1,-10 12 1,5-6 31,-33 42 279,38-46-287,0 1 1,1-1-1,0 1 0,1 0 0,0 0 1,0 1-1,1-1 0,1 1 1,-2 11-1,0 51 385,3-57-369,2 17 135,-1-29-206,1-1 0,0 1-1,-1 0 1,1 0 0,1-1-1,-1 1 1,0 0 0,1-1 0,1 4-1,7 5 45,-1 0-1,1-1 1,1 0-1,1 0 1,-1-1-1,15 9 1,3 1 106,-4-3 108,36 18-1,-52-29-234,1-2-1,-1 1 1,1-1-1,0 0 1,0 0-1,0-1 1,0 0-1,11 0 1,8 0 144,0 0-35,47-2 0,-73 0-131,0-1 1,0 0-1,0 1 0,0-1 0,0 0 0,0 0 0,-1-1 1,1 1-1,3-2 0,24-17 134,-24 15-107,51-39 96,-53 40-114,1 1 0,-1-1 0,0 0 0,0 0 0,-1 0 0,0 0 0,1-1 0,-1 1 0,-1-1 0,1 0 0,1-5 1,2-7 165,7-33 1,-11 37-183,13-80 264,-14 69 5,-2-46 1,0 66-265,0-1 0,0 1 1,-1 0-1,1 0 1,-1-1-1,0 1 1,-3-4-1,-1-1 29,-1 1 1,-7-9-1,8 11-20,-1-3-427,-1 1 0,0 0 0,-1 0 0,0 1 0,-16-11 0,21 17-229,-1-1-1,1 0 0,-1 1 1,1 0-1,-1 0 0,0 0 1,0 0-1,0 0 0,0 1 0,-7 0 1,10 0 104,-20 0-5611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3.87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199 2 6345,'0'0'4212,"-10"0"-4055,-4-1-33,5 1 82,0-1-1,0 1 0,-10 1 1,13 0 106,1 0 1,-1 0 0,1 0-1,-1 0 1,1 1 0,0 0-1,0 0 1,0 0-1,-9 6 1,5-2-183,1-1 1,0 1-1,1 0 1,-11 12-1,16-15-105,0-1 1,0 1-1,0-1 0,1 1 1,-1 0-1,1 0 0,0-1 1,0 1-1,0 0 0,0 3 1,0 4 76,0 17 1,1-18-50,1-5-24,-1-1-1,1 0 0,0 1 0,0-1 1,0 0-1,0 0 0,1 0 0,0 0 0,0 0 1,0 0-1,0 0 0,0-1 0,0 1 1,6 4-1,1 1-3,0-1 0,1 0 0,12 7 1,-15-10 11,0 0 1,1-1-1,-1 0 1,1 0 0,0 0-1,-1-1 1,12 2 0,-3-2 72,0 0 0,28-1 1,-42-1-96,1 0 1,0 0-1,0 0 0,0 0 1,0-1-1,-1 1 1,1-1-1,0 1 1,0-1-1,-1 0 1,1 0-1,-1 0 1,1 0-1,-1 0 1,1-1-1,-1 1 0,0-1 1,0 1-1,1-1 1,-1 0-1,3-3 1,-1 0 44,0 1 0,0-1 0,-1 0 0,1 0 0,-1 0 0,0-1 0,-1 1 0,3-8 0,-3 3 35,0 0 0,0 0 1,-1-20-1,-1 27-64,0-1-1,0 0 1,-1 0-1,1 0 1,-1 1-1,0-1 1,0 0-1,-1 1 1,0-1-1,1 1 1,-1-1-1,0 1 1,-1 0-1,-3-4 1,-2-5-150,3 6 186,1 0 0,-1 0 1,-9-7-1,12 11-154,0 1 0,0-1 0,0 1 0,0 0 0,0 0-1,0 0 1,0 0 0,-1 0 0,1 0 0,0 0 0,-1 1 0,1-1 0,-1 1 0,1 0 0,-1-1 0,-2 1 0,-29 0-8209,22 2 3112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4.85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8 5 4825,'0'0'3505,"-5"-5"172,44 5-2687,-39 0-981,1 0-1,-1 0 1,1 1-1,-1-1 1,1 0-1,-1 0 1,1 0-1,-1 0 1,1 1-1,-1-1 1,1 0-1,-1 1 1,1-1-1,-1 0 1,1 0-1,-1 1 1,0-1-1,1 1 1,-1-1-1,0 0 1,1 1-1,-1-1 0,0 1 1,0-1-1,1 1 1,-1-1-1,0 1 1,0-1-1,0 0 1,0 1-1,0 0 1,1 18 414,-1-15-261,0-3-135,0 0 1,0 0-1,0 1 1,-1-1-1,1 0 1,-1 0-1,1 0 1,-1 0 0,1 0-1,-1 1 1,0-1-1,1 0 1,-1 0-1,0 0 1,0 0-1,0-1 1,-2 3 0,1-2-3,1 0 1,0 0 0,0 0 0,0 0-1,0 0 1,0 1 0,0-1 0,0 0-1,-1 3 1,2-1 61,-1-1 0,1 1 0,0 0-1,0-1 1,0 5 0,1 1 190,-1-8-277,0 0 0,0 0 1,0 1-1,0-1 0,0 0 1,0 0-1,1 0 1,-1 1-1,0-1 0,0 0 1,0 0-1,0 0 0,1 0 1,-1 0-1,0 1 0,0-1 1,0 0-1,1 0 1,-1 0-1,0 0 0,0 0 1,1 0-1,-1 0 0,0 0 1,0 0-1,1 0 1,-1 0-1,0 0 0,1 0 1,9 1 5,-6-1-1,57 2-371,-47-2-1024,-13 0 1296,-1 0 0,0 0 0,0-1 1,0 1-1,0 0 0,1 0 0,-1 0 0,0 0 1,0 0-1,0 0 0,0 0 0,0 0 0,1 0 1,-1 0-1,0 0 0,0 0 0,0-1 0,0 1 0,0 0 1,0 0-1,0 0 0,0 0 0,0 0 0,1 0 1,-1-1-1,0 1 0,0 0 0,0 0 0,0 0 1,0 0-1,0 0 0,0 0 0,0-1 0,0 1 0,0 0 1,0 0-1,0 0 0,0 0 0,0 0 0,0-1 1,0 1-1,-1 0 0,1-1-1008,0-6-4760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6.48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628 61 7562,'0'0'3400,"-7"-3"-3180,3 1-226,-10-5 885,0 0 1,-23-8 0,12 9-172,0 0 0,0 1-1,-43-2 1,22 4-528,-57 4-1,93 0-154,-1 1 0,1-1 1,0 2-1,-1-1 0,-15 7 0,-48 24 743,64-28-704,0 1 0,1 0-1,0 1 1,0 0 0,1 0 0,0 1 0,1 0 0,-1 0 0,-5 10 0,10-14-49,1 0 0,1 0 0,-1-1 0,0 2 0,1-1 0,0 0 0,-1 6 0,1 32 104,1-34-76,0-6-39,-1 6 25,1 0 1,1-1-1,-1 1 1,1 0-1,1 0 0,0-1 1,0 1-1,6 12 0,-1-7 25,1-1-1,1 0 1,0 0-1,1-1 1,0 0-1,1 0 1,1-1-1,0 0 1,19 11-1,-8-6 17,2-2 0,-1-1 1,2-1-1,42 13 0,-54-19-9,1-1-1,-1 0 1,1-1-1,0-1 1,0 0-1,21 0 1,48-2 182,-81 0-226,1 0 0,0-1-1,-1 0 1,1 1 0,0-1 0,-1 0 0,1-1 0,4-1 0,28-16 145,-16 8-73,-8 6-9,-1-2 0,0 1 1,0-1-1,-1 0 0,0-1 1,0 0-1,11-13 0,-13 9 85,-1-1 0,0 0 0,-1 0 0,6-17-1,-10 22-66,-1-1 0,1 0 0,-1 1 0,-1-1-1,-1-11 1,1 3-4,1-7-7,0 16-58,-1-1 0,0 1-1,0 0 1,-1-1 0,-3-10 0,0 11-17,0 1 1,0 0-1,-1 0 1,0 0-1,-1 0 1,1 1-1,-11-9 1,10 9-263,0 1-1,-1 0 1,0 0 0,0 0 0,-1 0 0,1 1 0,-1 0 0,-15-5 0,15 7-969,0-1 1,-1 2-1,1-1 1,-1 1-1,-13-1 1,0 2-4450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9.88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147 18 3513,'0'0'5778,"-3"-6"-4293,-11 6 2593,11-1-3980,0 1 1,-1 0-1,1-1 1,0 2-1,0-1 1,0 0-1,0 0 1,-1 1-1,1 0 1,0-1-1,0 1 1,-4 2-1,-1 1-17,0 1 0,1-1 0,0 2 0,0-1 0,0 1 0,-6 7 0,9-10-48,2 1 1,-1-1-1,0 1 0,1 0 0,0 0 1,0 0-1,0 0 0,0 0 0,1 0 0,0 0 1,0 0-1,0 0 0,0 6 0,1 48 723,0-57-753,1 1 0,-1-1 0,0 0-1,0 0 1,1 1 0,-1-1 0,1 0-1,0 0 1,-1 1 0,1-1-1,0 0 1,0 0 0,0 0 0,-1 0-1,1 0 1,1 0 0,-1 0 0,0 0-1,0 0 1,0 0 0,1-1-1,-1 1 1,0 0 0,1-1 0,-1 1-1,0-1 1,1 1 0,-1-1 0,1 0-1,1 1 1,6 0-8,0 1 0,-1-2 0,18 1 0,-25-1 6,2 0 9,1 0 0,-1 0 1,0 0-1,1 0 0,-1 0 0,0-1 1,1 0-1,-1 1 0,0-1 1,1 0-1,-1-1 0,0 1 0,0 0 1,0-1-1,0 1 0,-1-1 0,1 0 1,0 0-1,4-4 0,-3 2 39,1 0-1,-1 0 1,0 0-1,-1 0 1,1-1-1,-1 1 1,0-1-1,0 0 1,-1 0-1,1 0 1,-1 0-1,-1 0 0,1 0 1,-1 0-1,0-1 1,1-8-1,-2 5 57,0 2-49,0 0 0,-1 0 1,-1-8-1,1 13-44,1-1 0,-1 1 0,0-1 0,0 1 0,-1 0 0,1-1 1,-1 1-1,1 0 0,-1 0 0,0 0 0,0 0 0,-2-2 0,1 1 20,0 1-1,0 0 1,0 0-1,0 0 1,-1 0 0,1 0-1,-1 1 1,0-1-1,1 1 1,-7-2 0,8 3-447,0 0 0,-1-1 0,1 1 0,-1 0 0,1 0 0,-5 1 1,6-1 209,1 0 1,-1 1-1,0-1 1,0 0-1,1 1 1,-1-1-1,0 0 1,1 1-1,-1-1 1,0 1-1,1-1 1,-1 1 0,1 0-1,-1-1 1,1 1-1,-1 0 1,-7 13-3063,5-9 736,-4 7-4839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50.98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28 1 10234,'0'0'2291,"2"0"-2229,9 0 1053,-8-1-985,1 1 0,-1 0 1,1 0-1,0 1 0,-1-1 0,7 2 1,-9-2-110,0 1 1,0-1-1,0 0 1,0 1-1,0-1 1,0 1 0,-1 0-1,1-1 1,0 1-1,0 0 1,-1-1-1,1 1 1,-1 0 0,1 0-1,0-1 1,-1 1-1,1 0 1,-1 0 0,0 0-1,1 0 1,-1 0-1,0-1 1,0 1-1,0 0 1,0 0 0,0 0-1,0 0 1,0 1-1,0 2 52,0-2-18,0 0 0,0 1 0,0-1 0,0 0 0,-2 4 0,2-5-47,-1 0 0,1-1 0,-1 1-1,1 0 1,-1 0 0,0 0-1,0 0 1,1-1 0,-1 1-1,0 0 1,0-1 0,0 1 0,0 0-1,-2 0 1,-26 12 143,27-13-154,1 0-5,19 0-613,-14 0 638,0 1-1,0-1 1,0 0 0,1 1 0,-1 0 0,0 0 0,0 0 0,0 0 0,0 0 0,0 1 0,3 1 0,-5-1 68,0-1 1,-1 0-1,1 0 1,0 0-1,-1 1 1,1-1-1,-1 1 0,1-1 1,-1 1-1,0-1 1,0 1-1,0 0 1,0 0-1,0-1 1,0 1-1,-1 0 0,1 0 1,-1 0-1,1 0 1,-1 0-1,0 3 1,0-4-15,0 1 1,0 0-1,0-1 1,0 1-1,0-1 1,-1 1-1,1-1 1,-1 1-1,1-1 1,-1 1-1,0-1 1,1 1-1,-1-1 1,0 0-1,0 1 1,0-1-1,0 0 1,0 0-1,-1 1 1,1-1-1,0 0 1,-1 0-1,1 0 1,-1 0-1,1-1 1,-1 1-1,0 0 1,-1 0-1,-3 2-2,0-1 0,0 0 0,-1 0 0,1 0 0,-1-1 0,1 0 0,-1 0 0,-8 0 0,-15 0-7432,22-1 2378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52.31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597 69 7434,'0'0'3668,"-10"-5"-3217,-1-1-162,3 1 128,1 1-1,-1 0 1,-13-4-1,2 2 562,-1 0 0,0 1 1,-34-4-1,-64-1-126,94 9-542,-28 2-1,43-1-273,0 1-1,0 1 0,-1-1 1,1 1-1,0 1 1,-8 3-1,0 0 81,1 1-1,-19 11 1,29-15-97,1 0-1,1 1 1,-1-1 0,0 1-1,1 0 1,0 0 0,0 1-1,1-1 1,-1 1 0,-3 5-1,2 1 25,0 0 1,0 0-1,1 0 0,0 0 1,1 1-1,1-1 0,0 1 0,0 16 1,2-16-40,2 39 118,-1-45-91,0 0 1,1 0-1,0 0 1,0 1-1,6 10 0,2 0 7,1-1 0,0 0 0,1-1 0,1 0-1,1 0 1,1-1 0,0-1 0,1 0 0,0-1 0,35 20-1,-29-21-6,1 0 0,31 11 0,-42-18-11,1 0 0,-1-1 0,1-1 0,0 0 0,0 0 0,20 0 0,-30-2-11,4 0 28,1 0 1,-1 0-1,1 0 1,-1-1-1,0 0 1,1-1-1,10-2 1,-4-2 77,-1 0-1,-1 0 1,1-1 0,-1 0 0,-1-1 0,1-1-1,-2 1 1,1-1 0,-1-1 0,-1 0-1,0 0 1,-1 0 0,0-1 0,-1 0-1,0 0 1,8-19 0,-12 20-28,3-4 144,-1 0 0,0-1 0,3-29 0,-7 37-162,1-13 233,-2 0-1,-2-30 0,0 44-192,0 0-1,-1 0 1,0 0-1,0 0 1,0 0-1,-1 1 1,0-1-1,-6-5 1,8 8-83,-1 0-118,0 0 0,0-1-1,0 1 1,-1 0 0,1 1 0,-1-1-1,0 0 1,0 1 0,0 0 0,-1 0-1,1 0 1,0 0 0,-1 1-1,0-1 1,1 1 0,-1 0 0,0 0-1,0 0 1,1 1 0,-10-1 0,-41 1-4884,34 0 1120,-20 0-7930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3:59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0 6329,'0'0'1881,"6"0"6299,-2 1-9047,64 4 1046,81-3 0,-102-2-162,-43 0-76,-1 0-120,1 0-1,0 0 0,0 0 0,0 0 0,0 1 0,-1-1 0,8 3 0,-10 11-4726,-1-8 2101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4:00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5697,'0'0'5468,"10"1"-5515,79 2 2105,-32-3 460,12 0-1818,-23 0-5733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4:00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10234,'0'0'4096,"4"0"-4051,5 1 159,0 1-1,-1 0 1,0 0-1,0 0 1,1 1-1,-2 0 0,12 6 1,-1-1 8,1-1-78,57 27 79,-68-30-207,0 1 0,0 0 0,0 0 0,-1 0 0,0 1 0,10 10 0,-14-12 5,0 0 0,-1 0 0,1 0 0,-1 0 0,0 0 1,-1 0-1,1 0 0,-1 1 0,1 6 0,-1-8 13,-1 0 0,0 0 0,0 0-1,0 0 1,0 0 0,-1 0 0,1 1-1,-1-2 1,0 1 0,0 0 0,0 0 0,-1 0-1,1 0 1,-1 0 0,-2 2 0,-6 5 162,-1 0 1,0 0 0,-19 11 0,5-2 133,-196 135 1652,181-122-2735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46.7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6161,'26'19'3368,"29"0"-2667,-41-15-335,10 3-159,-8-4 161,-1 2 1,0 0-1,16 8 1,-29-12-294,1 0 0,-1 0 0,1 1 0,-1-1 0,0 1 0,0-1-1,1 1 1,-1 0 0,0 0 0,0 0 0,-1 0 0,1 0 0,0 1 0,-1-1 0,1 0 0,-1 1 0,0-1 0,0 1-1,0-1 1,0 1 0,0 0 0,-1-1 0,1 6 0,-1-6-40,-1 0 0,0 0 0,0 0 0,0 0 0,0 0 0,0-1 0,0 1 0,-1 0 0,1-1 0,-1 1 0,1-1 0,-1 0 0,1 1 0,-1-1 0,0 0 0,0 0 0,0 0 0,1 0 0,-1 0 0,-4 1 0,-42 14 269,11-9-118,28-6-101,0 0-1,0 1 0,0 0 0,-14 5 1,21-6-77,0 0-1,-1 0 1,1 1 0,0-1 0,0 1 0,0-1 0,0 1-1,1-1 1,-1 1 0,0 0 0,1 0 0,-1 0 0,1 0-1,0 0 1,-1 0 0,1 1 0,0-1 0,1 0 0,-1 1-1,0-1 1,0 5 0,0 0-5,0 1 0,1 0 0,0-1-1,0 1 1,1 0 0,0-1 0,0 1 0,1-1-1,0 1 1,0-1 0,1 0 0,0 0 0,5 9 0,-7-13-74,1-1 1,-1 1 0,1-1-1,0 1 1,0-1 0,0 0 0,0 0-1,0 0 1,1 0 0,-1 0 0,1-1-1,-1 1 1,1-1 0,0 1-1,-1-1 1,1 0 0,0 0 0,0 0-1,0-1 1,0 1 0,0-1 0,0 1-1,0-1 1,0 0 0,0 0-1,0 0 1,0-1 0,0 1 0,0-1-1,-1 0 1,1 1 0,0-1 0,0 0-1,0-1 1,-1 1 0,6-3 0,-1-1-322,0 1 0,0-1 0,0 0 0,-1-1 0,1 1 0,-1-1 0,0-1 0,-1 1 0,0-1 0,0 0 0,0 0 0,-1 0 0,0-1 0,4-12 0,46-101-4485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0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2184,'0'0'13598,"5"1"-13135,16 5-199,1 0 1,0-2-1,33 4 0,-21-4-198,-17-2-109,24 1 0,-38-1-3765,-7 2-2443,-8-1-388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1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6665,'0'0'4724,"23"0"-4100,70 0 20,53 0 1,-146 0-820,1 0 0,-1 0 0,1 0 0,-1 0 0,1 0 0,-1 0 1,1 0-1,-1 0 0,1 0 0,-1 0 0,1-1 0,-1 1 1,1 0-1,-1 0 0,0 0 0,1-1 0,-1 1 0,1 0 1,-1-1-1,0 1 0,1 0 0,-1-1 0,0 1 0,1 0 1,-1-1-1,0 1 0,0 0 0,1-1 0,-1 1 0,0-1 1,0 1-1,0 0 0,0-1 0,0 1 0,1-1 0,-1 1 1,0-1-1,0 1 0,-1-1 0,1-5-5661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1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 7602,'0'0'5071,"4"0"-4941,48-1 1593,-23-1-1156,0 2 0,-1 1-1,47 6 1,-74-6-563,3-1 18,0 1 0,-1-1-1,1 1 1,0 0 0,0 1-1,0-1 1,-1 1 0,1-1-1,-1 1 1,6 3 0,-9-3 73,1 0 1,-1 0 0,1 0-1,-1 1 1,0-1-1,0 0 1,0 0 0,0 0-1,0 0 1,-1 3 0,1 4 135,-1-5-192,0 0 0,0 1 0,0-1 0,0 1 0,-1-1 0,1 0 0,-1 0 0,-1 0 0,1 0 0,-4 4 0,-34 40 252,27-34-150,-19 20 125,-24 31-421,52-59-240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2.82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3 20 9522,'0'0'4406,"27"0"-3802,88 0 55,113 0 2189,-230-8-2098,-4 6-701,0 0 0,0 0 0,-1 1 0,1-1 0,0 1 0,-1 0 0,1 1 0,-1-1-1,1 1 1,-1 0 0,-7 1 0,13 0-53,-1-1 0,1 0 0,0 1-1,0-1 1,0 1 0,0-1 0,-1 1 0,1 0-1,0-1 1,0 1 0,0 0 0,0 0 0,1-1-1,-1 1 1,0 0 0,0 0 0,0 0 0,1 0-1,-1 0 1,1 0 0,-1 0 0,1 0 0,-1 0-1,1 0 1,0 0 0,-1 2 0,-1 5-26,1-1 0,-1 14 0,0-5 103,2 0 0,0 0-1,0 0 1,2 0 0,1-1 0,0 1-1,7 19 1,44 70 524,-13-28-114,6 34 330,-41-93-608,-2 0 0,0 0 0,-1 1 0,0 25 0,-3-27-68,1-12-57,-1 1 1,0 0-1,0 0 1,-1 0-1,-1 8 1,1-12-63,0-1 0,1 1 1,-1-1-1,0 1 0,0 0 0,0-1 1,0 0-1,0 1 0,0-1 0,-1 0 0,1 1 1,-1-1-1,1 0 0,-1 0 0,1 0 1,-1 0-1,0 0 0,1 0 0,-1 0 1,0-1-1,0 1 0,0-1 0,-2 1 0,-9 2-6,1-2 0,-1 0 0,0 0 0,-22-2 0,7 1-116,12 0 30,0-1 1,1-1-1,-1 0 0,-18-4 0,26 4 42,1 0 1,-1-1-1,0 1 1,1-1-1,0-1 1,0 1-1,0-1 1,0 0-1,0 0 1,-5-6-1,10 8 17,1 1 0,0-1 0,-1 1 0,1-1 0,0 0 0,0 0 0,1 1 0,-1-1 0,0 0 0,1 0 0,-1 0 0,1 0 0,-1 0 0,1 0 0,0 0 0,0 1 0,0-1 0,1-2 0,-1 0-6,1 1 0,0 0 0,0-1 0,0 1 0,1 0 0,-1 0 0,1 0 0,0-1 0,4-3 0,14-14-80,2 1 0,1 0 0,49-30-1,-50 35-78,11-9-368,-14 10-856,1 0-1,44-22 1,-48 31-1381,-7 4-2330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6.36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27 0 10306,'0'0'1765,"3"4"-3435,-2-1 2116,1 0 0,0 1 0,-1-1 0,0 1 0,0 0 0,0-1 1,-1 1-1,1 0 0,-1 3 0,1 19-6,-2 32-337,0-55-85,0 0-1,0 1 1,-1-1 0,1 0 0,-1 0 0,1 0 0,-1 0 0,0 0 0,-5 5 0,4-5-7,0 1 1,1-1-1,-1 1 1,1 0-1,-3 5 1,6-9-1,-1 1 0,0-1 0,0 0 0,0 0-1,1 1 1,-1-1 0,0 0 0,0 0 0,1 1 0,-1-1 0,0 0 0,1 0 0,-1 0 0,0 1 0,1-1 0,-1 0 0,0 0 0,1 0 0,-1 0 0,0 0 0,1 0 0,-1 0 0,0 0 0,1 0 0,-1 0 0,1 0 0,-1 0 0,0 0 0,1 0-1,-1 0 1,1 0 0,19 0-71,-16 0 88,10 0 10,25-3 0,-34 2-574,-1 1 1,0-1 0,0 0-1,0 0 1,0-1 0,0 1-1,0-1 1,0 0 0,0 0-1,3-2 1,-3 0-3318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6.814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98 35 3425,'0'0'7271,"-3"-5"-7349,-9-18 236,11 22-50,0 1 0,0-1 1,0 0-1,0 1 1,0-1-1,0 1 0,-1-1 1,1 1-1,0-1 1,0 1-1,-1 0 0,1 0 1,0-1-1,-1 1 1,1 0-1,0 0 0,-1 0 1,1 0-1,0 0 1,-1 0-1,1 1 0,-2-1 1,-3 1 194,4-1-295,1 0 0,-1 1-1,1-1 1,-1 1 0,1 0-1,-1-1 1,1 1 0,-1 0-1,1 0 1,0 0 0,-1 0 0,1 0-1,0 0 1,0 0 0,0 0-1,0 0 1,0 1 0,0-1-1,0 0 1,0 1 0,1-1-1,-2 3 1,-1 2-57,1 1 0,-1-1-1,-1 12 1,2-5 137,0-1-1,1 1 1,1 0-1,2 12 1,-2-24-80,1 0 1,-1 0-1,1 0 1,-1 0-1,1 0 1,-1 0-1,1 0 1,0 0-1,-1-1 1,1 1-1,0 0 1,0 0 0,0-1-1,-1 1 1,1 0-1,0-1 1,0 1-1,0-1 1,0 1-1,1-1 1,-1 1-1,0-1 1,0 0-1,0 1 1,2-1-1,0 1-7,0-1 0,0 1 0,0-1 0,0 0 0,0 0 0,0 0 0,0 0 0,0 0-1,4-1 1,-5 0-1,0 0 0,-1 0-1,1 0 1,-1 0 0,1 0-1,-1-1 1,0 1-1,1 0 1,-1-1 0,0 1-1,0 0 1,0-1 0,0 1-1,0-1 1,-1 1 0,1-1-1,0 0 1,0-1 0,1-5-211,0 1 1,2-14 0,-3-6-2219,-1 17-1347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7.339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108 1 3121,'0'0'10875,"-3"0"-10761,0-1 5,-1 1 1,0 0-1,0 0 1,0 1-1,1-1 1,-1 0-1,0 1 1,-7 2-1,9-3-78,0 1-1,0 0 1,0 0-1,0 0 1,0 0-1,0 0 1,0 0-1,0 0 1,1 0-1,-1 0 1,0 1-1,1-1 1,-1 1-1,1-1 1,0 1-1,0-1 1,-2 4-1,2-4-60,0 0 1,1 1-1,0-1 1,-1 0-1,1 0 1,0 1-1,-1-1 0,1 0 1,0 0-1,0 1 1,0-1-1,0 0 1,1 1-1,-1-1 0,0 0 1,1 0-1,-1 1 1,1-1-1,-1 0 0,1 0 1,-1 0-1,1 0 1,0 0-1,1 2 1,1-1 9,0 1 1,1-1 0,0 1 0,-1-1-1,1 0 1,6 2 0,-5-1 102,0-1 0,1 1 0,6 5 0,-11-7-46,0 0 0,0 0 0,0 0 0,0 0 0,0 0 0,0 0-1,0 0 1,0 0 0,-1 0 0,1 1 0,-1-1 0,1 0 0,-1 1 0,1-1 0,-1 0 0,0 1 0,1 1 0,-1-1 75,0-1 0,0 0 0,0 1 0,0-1 0,-1 0 0,1 1 1,0-1-1,-1 0 0,1 1 0,-1-1 0,1 0 0,-1 0 0,0 0 0,0 2 0,-1-1-77,-1-1-1,1 1 0,0-1 1,0 1-1,-1-1 0,-3 2 1,2-2-21,-27 12 20,20-9-331,1 0 0,-12 7 0,20-10 68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7.83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131 0 2737,'0'0'11275,"-2"0"-10193,-5 1-1012,0 0 1,0 1-1,1-1 1,-1 1-1,1 0 1,0 1-1,-1-1 1,1 1 0,0 0-1,1 1 1,-1-1-1,1 1 1,0 0-1,0 0 1,-7 7-1,11-10-86,1-1-1,0 0 0,0 1 1,-1-1-1,1 1 1,0-1-1,0 1 1,-1-1-1,1 0 1,0 1-1,0-1 1,0 1-1,0-1 0,0 1 1,0-1-1,0 1 1,0-1-1,0 1 1,0-1-1,0 1 1,0-1-1,0 0 1,1 1-1,-1-1 0,0 1 1,0-1-1,1 1 1,-1-1-1,0 0 1,0 1-1,1-1 1,-1 0-1,0 1 1,1-1-1,-1 0 0,1 1 1,-1-1-1,1 0 1,-1 0-1,1 1 1,-1-1-1,1 0 1,-1 0-1,1 0 1,-1 1-1,1-1 1,30 7 36,-25-6-66,0 1 32,1-1 1,-1 1-1,1 0 0,8 4 0,-14-6 96,1 1 0,-1 0 0,0 0 0,1 0 0,-1 0 0,0-1 0,0 1 1,0 0-1,0 1 0,0-1 0,0 0 0,0 0 0,0 0 0,-1 0 0,1 1 0,0-1 0,-1 0 0,1 1 0,-1-1 0,0 0 0,1 1 1,-1-1-1,0 2 0,0-1-38,-1-1 0,1 0 0,0 1 0,-1-1 1,1 0-1,-1 0 0,1 0 0,-1 1 0,0-1 1,0 0-1,1 0 0,-1 0 0,0 0 0,0 0 0,0 0 1,0 0-1,-1 0 0,1-1 0,0 1 0,0 0 1,-1 0-1,1-1 0,-2 1 0,-6 3-359,0 0 0,-16 3 0,4-1-1083,-10 6-5078,17-8-460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8.404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5 0 7906,'0'0'5649,"29"89"-5585,-20-68 240,4-2 176,-6-4-176,-1-2-136,-3-2-168,0-6-64,0 1-584,1-6-904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8.759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3 58 7458,'0'0'4425,"131"-28"-3913,-106 23-16,-2-1-240,-1 0-136,-3 3-40,-3-1-80,-3 0-104,-1 2-600,-5 2-849,-1 0-927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3672 2152 360,'0'0'11376,"-2"0"-10709,-97-7 940,-167-42 0,215 36-1211,-70-17 17,-194-90 0,-106-94-230,160 78-89,85 42 218,2-10 0,-279-231 0,363 266-242,-2 5 0,-101-49 1,60 35 11,-80-40-31,49 27-82,163 90 18,1 1 0,-1 0-1,1-1 1,0 1 0,-1 0-1,1-1 1,-1 1-1,1 0 1,0 0 0,0-2-1,-1 2 1,1 0 0,-1 0-1,1 0 1,-1 0 0,1 0-1,-1 0 1,1 0 0,-1 0-1,1 0 1,-1 0 0,1 0-1,0 0 1,0 0-1,-1 0 1,1 0 0,-1 2-1,1-2 1,-1 0 0,1 0-1,-1 0 1,1 1 0,-1-1-1,1 0 1,0 1 0,0-1-1,0 0 1,0 1 0,-1-1-1,0 1 1,3 30-134,18 39 153,6 8-46,26 67-9,-46-133 101,-8-14 119,-11-22-70,-77-77-110,-1 0-10,32 17 8,2-4 0,3-2 0,4-4 0,-53-128 0,86 176-14,16 45-95,2 2 100,-1 1-1,1 0 1,0 0 0,-1-1 0,0 1 0,1-1-1,0 1 1,0 0 0,0-1 0,0 0 0,0 0-1,0 0 1,0 1 0,0-1 0,1 0 0,-1 0-1,-1 0 1,2 0 0,1 0 0,32 21 43,-24-17-52,79 45 30,148 52-1,102 4-1062,-8-4-5658,-261-75 3556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47.07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0 56,'-3'17'12043,"3"3"-10003,-3 33-1296,9 17 336,0 11-127,10 9-545,-4 0-264,1-12-136,-1-5 0,-3-11 32,1-9-40,-4-14-216,-3-13-376,-3-12-593,-3-12-1447,0-10-1513,-31-56-1776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9.143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-1 21 3873,'0'0'5785,"45"0"-5657,-32-4-72,-1 2-48,4-2-8,7-1-416,-4 1-960,-3 2-1681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9.507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5 0 3873,'0'0'6133,"5"12"-5819,2 4-83,29 59 2130,-33-69-2110,20 29 719,-22-33-952,1 0 0,0 0 0,0 0 0,0 0 0,0-1 0,0 1 0,0-1 0,0 1 0,1-1 0,-1 1-1,0-1 1,1 0 0,4 1 0,-6-1-26,0-1 0,1 0 0,-1 0 0,0 0-1,1 0 1,-1 0 0,0 0 0,1 0 0,-1 0-1,0 0 1,1 0 0,-1-1 0,0 1-1,0-1 1,1 1 0,-1 0 0,0-1 0,0 0-1,0 1 1,0-1 0,0 0 0,1 1 0,-2-1-1,1 0 1,0 0 0,0 0 0,0 0 0,0 0-1,-1 0 1,1 0 0,0 0 0,-1 0-1,1 0 1,0-1 0,2-6-7,-1 1-1,0 0 1,0-1 0,1-8 0,-2 10-59,1-17-2017,0-33 1,-2 38-2089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9.858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2 173 5521,'0'0'3933,"4"-15"-3564,12-48 216,-16 61-483,0 0 0,1 0 0,-1 1 0,1-1 0,0 0 0,0 0 0,0 0 1,0 1-1,1-3 0,-1 4-68,-1 0 1,0 0 0,0 0-1,0 0 1,1 0 0,-1 0-1,0 0 1,0-1 0,0 1-1,1 0 1,-1 0 0,0 0-1,0 0 1,1 0 0,-1 0-1,0 0 1,0 0 0,0 0-1,1 0 1,-1 0 0,0 0-1,0 0 1,1 0 0,-1 0-1,0 1 1,0-1 0,0 0-1,1 0 1,-1 0-1,0 0 1,0 0 0,1 0-1,2 2 149,-1-1-169,1 0 1,-1 0 0,1 0-1,-1 0 1,0 1 0,0-1-1,0 1 1,0-1 0,0 1-1,0 0 1,0 0 0,-1-1-1,1 1 1,1 3 0,3 2 57,28 27 739,-33-34-795,-1 0 0,0 0 0,0 0 0,0 0 0,0 0 0,0 1 0,1-1 0,-1 0 0,0 0 0,0 0 0,0 0 0,0 0 0,1 0 0,-1 0 0,0 0 0,0 0 0,0 0 0,0 0 0,1 0 0,-1 0 0,0 0 0,0 0 0,0 0-1,1 0 1,-1 0 0,0 0 0,0 0 0,0 0 0,1 0 0,-1 0 0,0 0 0,0 0 0,0 0 0,0 0 0,1 0 0,-1 0 0,0 0 0,0-1 0,0 1 0,0 0 0,0 0 0,1 0 0,-1 0 0,0 0 0,0 0 0,0-1 0,0 1 0,0 0 0,0 0 0,0 0 0,0 0 0,0 0 0,0-1 0,0 1 0,0 0 0,0 0 0,0 0 0,0 0 0,0-1 0,2-12 118,-2 10-31,4-121-299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0.237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66 0 4481,'0'0'7744,"-4"3"-4564,-3 3-3071,1 0 0,0 0 0,1 0 0,0 1 1,0 0-1,0 0 0,1 0 0,0 0 1,1 1-1,0-1 0,0 1 0,1 0 0,0 0 1,1-1-1,0 1 0,0 0 0,1 11 0,1-18-134,-1 0 1,0 0-1,0-1 0,1 1 0,-1 0 0,1-1 0,-1 1 0,1 0 0,-1-1 0,1 1 0,-1-1 0,1 1 0,-1-1 0,1 1 0,0-1 0,-1 1 1,1-1-1,0 1 0,0-1 0,-1 0 0,1 1 0,0-1 0,0 0 0,0 0 0,0 1 0,-1-1 0,1 0 0,0 0 0,0 0 0,1 0 1,31 2-2185,-29-2 1654,0-1 147,-1 1 0,0-1 0,1 0 0,-1 1 0,0-1 0,0-1 0,0 1 0,1 0 0,-2-1 0,1 1 0,0-1 0,0 0 0,0 1 0,-1-1 1,1-1-1,-1 1 0,3-3 0,9-10-4371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0.614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0 0 720</inkml:trace>
  <inkml:trace contextRef="#ctx0" brushRef="#br0" timeOffset="1">0 0 720,'185'21'9730,"-178"-21"-8265,-1 9-113,0 6-56,1 2-312,2 1-264,-2 3-231,-4-3-241,3-1-120,-3-2-128,4-4-120,-4-3-368,-3-4-657,0-12-9297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0.976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6 50 9090,'0'0'4977,"99"0"-4881,-80 0-88,3-3-8,4-1-32,-4-2-528,0 3-816,1-3-809,-7 2-767,-7-1-4074</inkml:trace>
  <inkml:trace contextRef="#ctx0" brushRef="#br0" timeOffset="1">303 0 904,'0'0'14123,"3"73"-13499,-3-56-168,0 1-184,0-3-272,0 0-48,3-2-456,0 0-784,3-4-1312,-2-1-1945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1.343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83 50 5777,'0'0'6546,"-4"-8"-6382,-14-25 388,18 33-498,-1-1 0,1 1 0,0-1 1,0 1-1,-1 0 0,1-1 0,0 1 0,-1-1 1,1 1-1,0-1 0,-1 1 0,1 0 0,-1-1 1,1 1-1,-1 0 0,1-1 0,-1 1 1,1 0-1,-1-1 0,1 1 0,-1 0 0,0 0 1,1 0-1,-1 0 0,1-1 0,-1 1 0,0 0 1,1 0-1,-1 0 0,1 0 0,-1 0 0,0 0 1,1 0-1,-1 1 0,1-1 0,-1 0 0,-1 0 1,1 1-16,0 0 1,-1 0 0,1-1-1,0 1 1,0 0 0,0 0-1,0 0 1,0 0 0,-1 2-1,-2 3-69,0 0 0,1 1-1,0-1 1,0 1 0,1-1 0,0 1-1,-1 10 1,0 2-37,1 29 0,3-48 57,-1 0-1,0 1 0,1-1 1,-1 0-1,1 0 0,-1 1 1,0-1-1,1 0 0,-1 0 1,1 0-1,-1 0 0,1 0 1,-1 1-1,1-1 0,-1 0 1,1 0-1,-1 0 0,1 0 1,-1 0-1,1 0 0,-1 0 1,0 0-1,2-1 0,12-1-74,-10 1 57,-1-1 1,0 1 0,1-1-1,-1 0 1,0 0 0,0-1-1,0 1 1,-1 0-1,1-1 1,-1 1 0,0-1-1,1 0 1,-1 0-1,2-4 1,3-6-1555,10-27-1,-15 35 921,3-10-1856,-4 5-1463</inkml:trace>
  <inkml:trace contextRef="#ctx0" brushRef="#br0" timeOffset="1">83 50 496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1.712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1 155 496,'77'39'7294,"-61"-31"-4824,-16-14-2192,1 1 1,0 0 0,2-8 0,1-6-28,3-52 2789,-7 71-3019,0-1 0,0 1 0,0 0 0,0 0 0,0 0 0,0 0 1,0 0-1,0 0 0,0 0 0,0-1 0,0 1 0,0 0 0,0 0 0,0 0 1,1 0-1,-1 0 0,0 0 0,0 0 0,0 0 0,0 0 0,0 0 0,0-1 0,0 1 1,0 0-1,1 0 0,-1 0 0,0 0 0,0 0 0,0 0 0,0 0 0,0 0 0,1 0 1,-1 0-1,0 0 0,0 0 0,0 0 0,0 0 0,0 0 0,0 0 0,1 0 0,-1 0 1,0 0-1,0 0 0,0 0 0,0 0 0,0 0 0,0 0 0,1 1 0,-1-1 1,0 0-1,0 0 0,7 5 17,11 27-60,1 2 116,-17-32-64,-1 0 1,1 1-1,0-1 0,0 0 1,1 0-1,-1 0 0,0 0 1,1-1-1,-1 1 0,1 0 1,3 0-1,-5-1-14,0 0 0,0-1 0,0 1 0,1-1 0,-1 0 0,0 1 1,0-1-1,1 0 0,-1 1 0,0-1 0,1 0 0,-1 0 0,0 0 0,1 0 0,-1 0 0,0 0 0,0-1 0,1 1 0,-1 0 0,0-1 0,1 1 0,-1 0 1,0-1-1,0 1 0,0-1 0,0 0 0,0 1 0,0-1 0,0 0 0,0 1 0,2-3 0,0-1 39,0 0 0,0 0 0,0-1 0,-1 0 0,0 1 0,2-6 0,4-7 5,38-71-1802,-45 85 1072,0 1 1,0-1-1,-1 0 0,1 0 0,-1 1 0,0-5 0,0 0-4519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0.5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1 291 8954,'0'0'3669,"1"-2"-3664,21-51 905,-3-7-238,-10 37-499,7-36-1,-12 33 6,-1-41 0,-3 66 304,0 3-420,0 9-85,1 0 0,1-1-1,0 1 1,1 0 0,0-1 0,1 0-1,8 16 1,-9-20 19,0 0 1,1 0-1,0 0 0,1 0 0,-1 0 1,1-1-1,1 0 0,-1 0 0,1 0 1,0 0-1,0-1 0,14 7 1,-19-10-2,1 0 0,0 0 0,0-1 1,0 1-1,-1 0 0,1-1 0,0 1 1,0-1-1,0 0 0,0 0 0,0 0 1,0 0-1,0 0 0,0 0 0,0 0 1,0 0-1,0-1 0,0 1 0,0 0 1,2-2-1,-1 1 13,-1 0-1,0-1 1,0 1 0,0-1-1,0 1 1,0-1 0,0 0 0,-1 0-1,1 0 1,-1 0 0,1 0-1,-1 0 1,1-2 0,2-5 19,0-1 0,-1 1-1,-1-1 1,0 1 0,1-18 0,-2-38-147,0 60 128,1 7-28,-1-2 15,4 7-13,0 0 0,0 1 0,-1 0 0,0 0 0,0 0 0,3 12 1,0-1 91,2 5 143,-1 0-1,-1 1 1,-2 0 0,-1 0-1,1 47 1,-5-43-26,1-12 26,-1 0-1,-1 0 1,-6 31 0,6-43-168,0 0 0,-1 0 0,0 0 0,0-1 0,-1 1 0,0-1 0,0 1 0,0-1 0,0 0 0,-1 0 0,0 0 0,0 0 0,0-1 0,0 1 0,-1-1 0,1 0 1,-8 4-1,6-5-18,0 1-1,0-1 1,0 0 0,-1 0 0,1-1 0,0 0 0,-10 1 0,-46 0-9,47-2-41,13 0 11,1 0 0,0 0 0,0 0 0,0-1 0,0 1 0,-1 0 0,1-1-1,0 1 1,0 0 0,0-1 0,0 1 0,0-1 0,0 0 0,0 1 0,0-1-1,1 0 1,-1 1 0,0-1 0,0 0 0,1 0 0,-1 0 0,0 0 0,1 1-1,-1-1 1,1 0 0,-1 0 0,1 0 0,0 0 0,-1 0 0,1 0 0,0-2 0,-1 0-21,1 0 0,-1-1 1,1 1-1,0 0 1,1 0-1,-1-1 1,1 1-1,-1 0 0,3-6 1,0 4-13,-1 1 1,1 0 0,0 0-1,0 0 1,1 0 0,-1 0-1,1 0 1,8-5-1,38-24-361,-50 33 400,43-25-1432,68-27 0,-105 50 926,0-1 0,0 1 0,10-2 0,8 2-4253,-20 2-461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2.6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 13 5737,'0'0'6807,"-12"-2"-6823,-1-1-1,6 1 19,-1 0-1,1 1 1,0 0 0,-1 0 0,1 0-1,-1 1 1,1 0 0,-11 1 0,15 0 21,0 0-1,0-1 1,0 1 0,0 1 0,0-1 0,0 0 0,0 1-1,1-1 1,-1 1 0,0 0 0,1 0 0,0 0 0,-1 0-1,1 0 1,0 0 0,-3 4 0,0 1-9,0 0 1,0 1-1,1-1 0,-4 12 1,5-8-11,0 0 1,1 1-1,0-1 1,1 1 0,1 19-1,0-18-11,0-12 2,0-1 1,1 1-1,-1-1 1,0 1 0,0-1-1,0 1 1,0-1-1,0 1 1,1-1-1,-1 1 1,0-1 0,1 1-1,-1-1 1,0 0-1,1 1 1,-1-1-1,0 1 1,1-1-1,-1 0 1,1 1 0,-1-1-1,1 0 1,-1 1-1,2-1 1,0 1-8,0-1 0,0 1 1,0-1-1,0 1 0,0-1 1,0 0-1,4 1 0,-3-1 10,0 0-1,0 0 0,0-1 0,0 1 1,0-1-1,0 1 0,0-1 0,0 0 1,0 0-1,5-2 0,-3 0 49,-1-1 0,1 0-1,-1 0 1,0-1 0,0 1 0,-1-1-1,4-6 1,2-3 6,7-19-1,-16 32-50,0 1-1,0 0 0,0-1 0,0 1 0,0-1 1,0 1-1,1 0 0,-1-1 0,0 1 0,0 0 1,0-1-1,1 1 0,-1 0 0,0-1 0,0 1 1,1 0-1,-1-1 0,0 1 0,1 0 0,-1 0 1,0 0-1,1-1 0,-1 1 0,1 0 0,-1 0 1,0 0-1,1-1 0,-1 1 0,1 0 0,-1 0 1,1 0-1,-1 0 0,0 0 0,1 0 0,-1 0 1,1 0-1,-1 0 0,1 0 0,-1 0 0,1 0 1,-1 0-1,1 0 0,-1 1 0,0-1 0,1 0 0,-1 0 1,1 0-1,-1 0 0,0 1 0,1-1 0,-1 0 1,0 0-1,1 1 0,-1-1 0,0 0 0,1 1 1,-1-1-1,0 1 0,3 2 17,0 0 0,0 0 1,-1 0-1,3 6 0,2 4 179,-1 0 0,0 0-1,-1 0 1,5 28 0,-6-15 517,-1 46-1,-2-60-460,-1-6-54,0 1 0,0-1-1,-1 0 1,0 1 0,-2 9 0,2-14-155,0-1 0,0 1-1,1 0 1,-1-1 0,-1 1 0,1-1 0,0 1-1,0-1 1,-1 1 0,1-1 0,0 0 0,-1 0-1,0 0 1,1 1 0,-1-1 0,0 0 0,0-1-1,0 1 1,1 0 0,-1 0 0,0-1-1,0 1 1,0-1 0,-4 1 0,-8 1 29,1-1 1,0 0-1,-20-1 1,29-1-126,0 1 0,-1 0 0,1-1 0,0 0 1,0 1-1,0-2 0,0 1 0,0 0 0,0-1 0,0 1 1,0-1-1,1 0 0,-1 0 0,-5-4 0,8 4-173,0-1 0,0 1 0,0 0 1,1 0-1,-1 0 0,1 0 0,-1-1 0,1 1 0,0 0 0,0 0 0,0-1 0,0 1 0,1 0 1,-1 0-1,1-1 0,-1 1 0,2-3 0,0 3-152,0 0 0,0 0 1,-1 0-1,1 0 0,0 1 0,3-3 0,15-9-3314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47.4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 11370,'0'0'2881,"0"6"-2353,10-4-528,5 1-144,13 0 144,16-6 56,6 3 40,6-3-48,-6-5-48,-7 5-112,4 0-528,-3 3-776,-4 3-793,47 8-847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3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53 6105,'0'0'5940,"11"12"-5880,32 40 60,-41-50-56,1 0-1,-2 1 0,1-1 0,0 0 1,0 1-1,-1-1 0,0 1 0,1 0 1,-1-1-1,-1 1 0,1 0 1,1 5-1,0 5 640,-5-56 356,-1 21-1113,1 1-1,1-31 1,2 51 30,0 0 0,0 0 0,0 0 1,1 0-1,-1-1 0,0 1 0,1 0 0,-1 0 0,1 0 0,-1 0 0,1 0 0,0 0 1,0 0-1,-1 0 0,1 0 0,0 0 0,0 0 0,0 1 0,0-1 0,0 0 0,0 0 1,0 1-1,0-1 0,1 1 0,-1-1 0,0 1 0,0-1 0,1 1 0,-1-1 0,3 1 1,3-2-564,1 1 1,0 1-1,0-1 1,9 1 0,-10 0-228,9 2-1968,-3 4-2669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3.5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74 1320,'0'0'9412,"-16"-12"-9268,-52-37 94,65 47-184,0 0 0,-1 0 1,1 0-1,-1 0 0,-4-1 0,-4 3 288,7 1-138,3-1-163,0 0 0,0 1 0,0-1 0,0 1 0,0-1-1,0 1 1,1 0 0,-1-1 0,0 1 0,1 0 0,-1 0 0,0 0 0,1 0-1,0 0 1,-1 0 0,1 1 0,0-1 0,-1 0 0,0 2 0,-3 3-42,1 0 0,0 0 1,-4 9-1,4-6 11,1 1 0,0 0-1,0-1 1,1 1 0,1 0-1,0 0 1,0 0 0,1 0 0,2 17-1,-1-27-7,-1 1 0,0 0 0,0 0 0,1 0 0,-1 0-1,1 0 1,-1 0 0,1 0 0,-1 0 0,1-1 0,0 1 0,-1 0-1,1 0 1,0-1 0,0 1 0,0 0 0,0-1 0,-1 1-1,1-1 1,0 1 0,0-1 0,0 1 0,0-1 0,0 0 0,1 1-1,-1-1 1,0 0 0,1 1 0,5-1-4,-1 1 0,0 0 0,13-2 0,-11 1 7,-5 0-6,0 0-1,0 0 1,-1-1 0,1 1-1,0-1 1,-1 0 0,1 1-1,-1-1 1,1 0-1,-1 0 1,1-1 0,-1 1-1,0 0 1,0-1 0,0 1-1,0-1 1,0 1 0,0-1-1,0 0 1,0 0-1,-1 0 1,1 0 0,-1 0-1,0 0 1,0 0 0,0 0-1,0 0 1,1-5 0,1-2-465,0-1 1,-1 0 0,0-1-1,-1 1 1,-1-12 0,0 0-2038,0 5-1878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3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3 0 6105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4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 6105,'59'-43'4528,"-50"38"-2720,-6 8-1408,-4 6-634,1-9 360,0 23-19,0-3-39,2 21 0,-1-34 58,0-1 0,0 0-1,1 0 1,0 0 0,0 0-1,1 0 1,6 9 0,-9-14-125,1 0 1,-1 0 0,1-1 0,-1 1-1,1 0 1,0 0 0,0-1 0,-1 1-1,1 0 1,0-1 0,0 1 0,0 0-1,0-1 1,0 1 0,0-1 0,0 0-1,0 1 1,0-1 0,0 0-1,0 1 1,0-1 0,0 0 0,0 0-1,0 0 1,0 0 0,0 0 0,1 0-1,-1 0 1,0 0 0,0 0 0,0 0-1,0 0 1,0-1 0,0 1 0,2-1-1,-1 0-7,1 0 0,-1-1-1,0 1 1,0-1-1,0 1 1,0-1 0,0 1-1,0-1 1,0 0 0,-1 0-1,1 0 1,-1 0-1,2-3 1,3-8-41,-1-1-1,5-21 1,1-2-218,-11 37 269,0 0-1,0 0 1,0 0-1,0 0 1,0 1-1,0-1 1,0 0 0,0 0-1,0 0 1,1 0-1,-1 0 1,0 0-1,0 0 1,0 0-1,0 0 1,0 0-1,0 0 1,0 0-1,0 0 1,1 0 0,-1 0-1,0 0 1,0 0-1,0 0 1,0 0-1,0 0 1,0 0-1,0 0 1,1 0-1,-1 0 1,0 0-1,0 0 1,0 0-1,0 0 1,0 0 0,0 0-1,0 0 1,0 0-1,1 0 1,-1 0-1,0 0 1,0 0-1,0-1 1,0 1-1,0 0 1,0 0-1,0 0 1,0 0 0,0 0-1,0 0 1,0 0-1,0 0 1,0 0-1,0 0 1,0-1-1,0 1 1,0 0-1,0 0 1,0 0-1,0 0 1,0 0 0,0 0-1,0 0 1,0 0-1,0-1 1,0 1-1,3 7-49,0 11-1374,0 22 1,-3-27-1327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4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4521,'0'0'5093,"5"16"-5066,14 46-3,-14-47 80,-5-18-62,0-1 0,1 0 0,0 0 0,0 1 0,0-1 0,1 0 0,-1 1 0,1-1 0,0 1 0,0 0 0,0-1 0,1 1 0,4-4 1,-5 4-57,0 1 1,1 0 0,-1 0-1,1 0 1,-1 0 0,1 0-1,0 1 1,0-1 0,0 1 0,0-1-1,0 1 1,1 0 0,-1 0-1,0 0 1,1 1 0,-1-1-1,6 0 1,-5 1 49,1 0 16,0 0-1,0 0 1,-1 0-1,1 1 1,8 1-1,-11-1-42,0 0 1,-1-1-1,1 1 1,-1 0-1,1 0 0,0 0 1,-1 0-1,0 0 0,1 0 1,-1 0-1,0 1 0,0-1 1,0 0-1,0 1 0,0-1 1,0 1-1,0-1 1,1 2-1,0 3-306,0-1 1,-1 1-1,1 0 0,-1-1 0,0 1 1,-1 0-1,0 11 0,0-13-334,0 10-3100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5.0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78 334 2577,'0'0'9104,"-6"-15"-9155,-16-44 38,12 43 103,10 16-69,0 0 1,0-1-1,-1 1 1,1 0-1,0 0 0,-1-1 1,1 1-1,-1 0 0,1 0 1,0 0-1,-1 0 1,1-1-1,-1 1 0,1 0 1,0 0-1,-1 0 0,1 0 1,-1 0-1,1 0 0,-1 0 1,0 0 18,0 0 0,1 1 0,-1-1 0,0 0 0,0 0 0,1 1 0,-1-1 0,1 1 0,-1-1 0,0 1 0,1-1 0,-1 1 0,1-1 0,-1 1 0,1-1 0,0 1 0,-1-1 0,0 2 0,-2 5-30,1 0 1,-1 0-1,1 0 0,0 0 0,0 13 1,0 39-45,2-42 29,0-16-1,0 0 0,0 0 0,0 0 0,0 0 0,0 0 0,0 0 0,1 0 1,-1 0-1,0 0 0,1 0 0,-1 0 0,0 0 0,1 0 0,0 0 0,-1 0 0,1 0 0,1 1 0,-1-1-3,1-1 0,-1 1-1,0-1 1,1 1-1,-1-1 1,1 1-1,-1-1 1,1 0-1,0 0 1,-1 1-1,1-1 1,-1 0 0,3-1-1,-2 1 16,0 0 1,0-1-1,0 1 1,0-1-1,0 0 0,0 1 1,0-1-1,0 0 1,0 0-1,0 0 0,-1 0 1,1 0-1,0-1 0,-1 1 1,1 0-1,-1-1 1,0 1-1,1-1 0,-1 1 1,2-4-1,3-5 32,0-1 1,5-12-1,-9 19-40,4-12-26,0 0 0,-1-1 1,-1 1-1,2-32 0,-5-69-400,-1 106 469,-1 1 0,-1-1-1,0 1 1,0-1 0,-1 1 0,-9-20-1,7 22 758,4 7 206,1 4-290,0 37-136,2 1 1,9 46 0,-3-38-477,9 32 123,-14-70-668,0-1 0,1 0 0,1-1 0,-1 1 0,12 14 0,-7-13-2251,-2-7-1428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5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8570,'0'0'4073,"32"118"-3945,-22-92-112,3-2 0,-7-4 0,0-3-8,1-2 8,-7-4-16,0-1-144,0-3-544,0-1-593,0-3-895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6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97 6969,'0'0'6122,"102"-35"-5426,-70 27-200,-3-1-192,0 1-104,-1 1-136,-5 0-64,-1-1-8,-3 3-600,0-1-920,-6 4-1065,-7 0-2560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6.5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3777,'0'0'7772,"14"8"-7298,43 25 0,-53-31-318,0 0-1,0 1 1,0-1 0,-1 1-1,1 0 1,-1 0-1,0 0 1,3 5-1,0-2 1902,-6-7-2009,0 1 0,0-1 1,1 0-1,-1 0 0,0 0 0,0 0 0,0 0 0,-1 0 1,1 0-1,0 0 0,0 0 0,-1 1 0,1-1 1,0 0-1,-1-1 0,-12-16-52,10 16-35,1-1 0,0 1 0,0-1 0,1 1 0,-1-1 0,0 1 0,1-1 0,0 0 0,0 0 0,0 0 0,0 0 0,0-4 0,2 6-31,1 0 0,-1 1 0,0-1 0,1 1 0,-1-1 1,1 1-1,-1-1 0,1 1 0,0 0 0,-1 0 0,1-1 0,-1 1 0,2 0 0,-2 0 58,71 0-5365,-59 0 2364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7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1816,'0'0'10755,"5"6"-10674,48 66 2276,-53-71-2343,1 0 0,0 0 0,-1 0 1,1 0-1,0-1 0,0 1 1,0 0-1,0-1 0,0 1 1,0 0-1,0-1 0,0 1 0,0-1 1,0 1-1,0-1 0,0 1 1,1-1-1,-1 0 0,0 0 1,0 1-1,0-1 0,1 0 0,-1 0 1,0 0-1,0 0 0,0 0 1,1 0-1,-1-1 0,0 1 1,2-1-1,0 1-7,-1-1 0,0 0 1,0 0-1,0 0 0,0 0 0,0-1 1,0 1-1,-1 0 0,1-1 0,0 1 1,-1-1-1,1 0 0,-1 1 0,2-4 1,26-55-76,-29 59 68,0 1 0,0 0-1,0-1 1,0 1 0,1 0 0,-1-1 0,0 1 0,0 0 0,1-1 0,-1 1 0,0 0 0,1 0 0,-1-1 0,0 1 0,1 0 0,-1 0 0,0-1 0,1 1 0,-1 0 0,1 0 0,5 4 87,0 12 82,-5-14-176,22 78-815,-18-75-5160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47.8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16 5809,'9'15'3562,"-4"26"-2371,-3-23-340,5 40 365,6 41 381,-12-92-1464,1 1 1,0-1-1,0 0 1,1 0 0,0 0-1,0 0 1,1 0 0,0-1-1,8 12 1,-11-18-130,-1 0 0,1 0 0,-1 1 0,1-1 0,-1 0 1,1 0-1,0 0 0,-1 0 0,1 1 0,-1-1 0,1 0 0,0 0 0,-1 0 0,1 0 0,-1 0 1,1-1-1,0 1 0,-1 0 0,1 0 0,-1 0 0,1 0 0,-1-1 0,1 1 0,-1 0 1,1 0-1,-1-1 0,1 1 0,-1-1 0,1 1 0,-1 0 0,1-1 0,-1 1 0,0-1 0,1 1 1,-1-1-1,0 1 0,1-1 0,-1 1 0,0-1 0,0 1 0,1-1 0,-1 0 0,19-34-45,-14 23 94,13-20-223,-2-1 1,-2 0-1,-1-1 1,-2 0-1,14-71 0,-25 124 489,1 1-1,0 0 1,8 39-1,-3-28-229,-5-18-166,3 14 33,12 45 0,-13-65-425,0 1 0,0 0 0,0-1-1,1 0 1,9 14 0,-12-20 297,-1 0 0,1 0 0,0 0 0,0 0 0,0 0 1,0-1-1,0 1 0,0 0 0,0 0 0,1-1 0,-1 1 0,0-1 0,0 1 0,0-1 1,1 1-1,0-1 0,34 0-4388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7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2921,'0'0'10779,"7"18"-10124,20 61-310,-15-46-225,2 3 405,-2 1 0,9 55-1,-17-70-477,1 8-1813,-5-28 11,-2-2-892,-8 0-1401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7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8362,'0'0'6873,"166"-35"-6873,-137 27-8,-7 3-384,-3 1-448,0 4-664,-3-2-873,-6 2-1496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8.2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10 188 5945,'0'0'8146,"21"-11"-7694,63-38-146,-82 48-286,1-1 0,-1 0 0,0 1 0,0-1 1,0 0-1,0 0 0,0 0 0,0 0 1,2-4-1,-4 5-5,1 0-1,-1 0 1,0 0-1,1 0 1,-1 0 0,0 0-1,0 0 1,0-1 0,0 1-1,0 0 1,0 0 0,-1-1-1,0-5 78,1 3-59,0 0-1,0-1 1,-1 1 0,0 0 0,0 0 0,0-1 0,0 1 0,-1 0 0,-3-7 0,3 9-32,0-1 0,0 1 0,0 0 1,0-1-1,-1 1 0,1 0 0,-1 0 0,0 0 0,0 1 1,0-1-1,0 0 0,0 1 0,0 0 0,-6-2 0,8 2 2,-1 0-1,1 1 0,-1-1 1,0 1-1,1-1 0,-1 1 0,0 0 1,1 0-1,-1-1 0,0 1 1,1 0-1,-1 0 0,0 1 1,0-1-1,1 0 0,-1 0 0,0 1 1,1-1-1,-1 1 0,1-1 1,-1 1-1,1-1 0,-1 1 1,-2 1-1,2 1-23,-1 0 1,1-1 0,0 1-1,0 0 1,0 0-1,1 0 1,-1 0-1,1 1 1,-2 4 0,-2 6 35,1 1 0,1 0 0,-2 24 0,4 47 715,2-49-227,-1-20-262,2 1-1,0-1 1,1 0-1,1 0 0,1 0 1,10 24-1,-15-41-237,1 0 0,-1 1 0,0-1 0,0 0 0,0 0 0,0 0-1,1 0 1,-1 0 0,0 0 0,0 0 0,0 0 0,1 0 0,-1 1 0,0-1 0,0 0-1,0 0 1,1 0 0,-1 0 0,0 0 0,0 0 0,0 0 0,1 0 0,-1 0 0,0 0-1,0 0 1,0-1 0,1 1 0,-1 0 0,0 0 0,0 0 0,0 0 0,1 0-1,-1 0 1,0 0 0,0 0 0,0 0 0,0-1 0,1 1 0,-1 0 0,0 0 0,0 0-1,0 0 1,24-26 21,-17 19-27,0-1 0,0 1 0,11-8 0,-11 10-13,-1 1 0,1 0 0,-1 0 0,1 1 0,0-1-1,1 1 1,-1 1 0,1-1 0,-1 1 0,1 0 0,0 1-1,0-1 1,0 2 0,0-1 0,0 1 0,0-1 0,12 3 0,-15-2 40,0 1 0,-1 1 0,1-1 0,-1 0 0,0 1 0,1 0 0,-1 0 0,0 0 1,7 5-1,5 4 184,13 13 1,-4-4-107,-21-17-120,1 0 0,0 0 1,9 5-1,-12-7-55,-1-1-1,0 1 1,1-1-1,-1 1 0,1-1 1,-1 1-1,0-1 1,1 0-1,-1 0 1,1 0-1,-1 0 1,1 0-1,-1 0 1,1 0-1,-1 0 1,1 0-1,-1-1 1,0 1-1,1 0 0,-1-1 1,3 0-1,1-3-563,-1 0-1,1 1 0,-1-1 0,0-1 1,0 1-1,-1 0 0,1-1 1,-1 0-1,3-7 0,8-23-6226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3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229 0 2529,'0'0'12141,"-5"2"-11981,-35 19 129,0 1 1766,-32 20-509,64-36-1506,0 0-1,1 0 1,0 0-1,0 1 0,1-1 1,-8 12-1,12-15-53,0 1 0,0 0 0,0 0 0,1 0 0,-1 0 0,1 0 0,1 0 0,-1 0 0,1 0 0,-1 0 0,1 0 0,1 1 0,0 4 0,-1-7-24,1 0 0,0-1-1,-1 1 1,1 0 0,0-1 0,0 1-1,0-1 1,0 1 0,0-1 0,1 1-1,-1-1 1,0 0 0,1 0 0,-1 1 0,1-1-1,-1 0 1,1 0 0,3 1 0,3 2-429,0-1 0,16 5 0,-23-7 374,11 2-551,-1-1 1,1 0-1,0 0 1,-1-1 0,1 0-1,16-1 1,-11 0-553,18 0-2434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3.5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33 8618,'0'0'3725,"-8"-5"-3321,-26-17 147,33 22-504,0-1 1,0 0 0,0 1-1,0-1 1,-1 1 0,1-1-1,0 1 1,0 0 0,0-1-1,-1 1 1,1 0 0,0-1-1,0 1 1,-1 0 0,1 0-1,0 0 1,0 0 0,-1 0-1,0 1 1,-3-1 163,3 1-189,-1-1 0,1 0 0,-1 1 0,1-1 0,0 1 0,0 0 0,-1 0 0,1 0 0,0 0 0,0 0 0,0 0 0,0 0 0,0 1 0,0-1 0,1 1 0,-1-1 0,0 1 0,1 0 0,-1-1 0,1 1 0,-2 3 0,1-1-44,-1 1 0,1-1 0,0 1 0,0 0 0,1-1 0,0 1 0,0 0 0,-1 6 0,2-7 22,0 3-5,-1-1 1,1 1-1,1 0 1,-1 0-1,3 6 1,-3-11 3,1 0 0,0 0 0,-1-1 0,1 1 0,0 0 0,0-1 0,0 1 0,1-1 0,-1 1 0,0-1 0,1 0 0,-1 1 0,1-1 0,-1 0 1,1 0-1,0 0 0,-1 0 0,1 0 0,0 0 0,0 0 0,0 0 0,0-1 0,4 2 0,-1-1-11,0 0 1,0-1 0,0 1-1,0-1 1,8 0-1,-10 0 8,-1 0-1,1 0 0,-1-1 1,0 1-1,1-1 0,-1 1 0,0-1 1,1 0-1,-1 0 0,0 0 0,0 0 1,0 0-1,4-3 0,-3 1-147,1-1 0,0 0 0,-1 1 0,0-1 0,0 0 0,0-1 0,-1 1 0,4-8-1,-3 4-360,-1 0 0,0 0-1,0 0 1,0-10 0,-1 8-2185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3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2 0 7602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4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7602,'97'17'1053,"-95"-16"-1001,-1-1-1,1 1 0,0-1 1,0 1-1,0 0 0,0 0 1,2 1-1,-4-1-28,1-1 1,-1 0-1,0 1 0,1-1 1,-1 0-1,0 1 0,1-1 1,-1 1-1,0-1 0,0 0 1,0 1-1,0-1 0,1 1 1,-1 0-1,0-1-13,2 12 630,17 58 1535,-18-69-649,0-3-1008,1-7-787,-2 5 405,2-3-122,-1 0-1,1 1 1,1-1-1,-1 0 1,1 1-1,1 0 1,-1 0-1,8-10 1,-10 16-6,-1-1 0,0 1 0,1-1 0,-1 1 0,1 0 0,-1-1 0,1 1 0,-1-1 0,1 1 0,0 0 1,-1-1-1,1 1 0,-1 0 0,1 0 0,0-1 0,-1 1 0,1 0 0,0 0 0,0 0 0,-1 0 0,1 0 0,0 0 1,-1 0-1,1 0 0,0 0 0,-1 0 0,1 0 0,0 0 0,0 0 0,-1 0 0,1 0 0,0 1 0,-1-1 0,1 0 0,-1 0 1,1 1-1,0-1 0,-1 0 0,1 1 0,-1-1 0,1 1 0,0 0 0,2 2 156,1 0-1,-1 1 1,0-1 0,4 8-1,-5-7-115,-2-4-51,0 0 0,0 0-1,1 0 1,-1 1 0,0-1-1,0 0 1,0 0 0,0 0-1,0 0 1,1 0 0,-1 0-1,0 0 1,0 1 0,0-1-1,1 0 1,-1 0 0,0 0 0,0 0-1,0 0 1,1 0 0,-1 0-1,0 0 1,0 0 0,0 0-1,1 0 1,-1 0 0,0 0-1,0 0 1,0 0 0,1 0-1,-1 0 1,0 0 0,0 0-1,0 0 1,1 0 0,-1-1-1,0 1 1,0 0 0,0 0-1,0 0 1,1 0 0,-1 0-1,6-6-227,-2 1 221,1-2 74,1 0-1,0 1 0,7-7 0,-12 12-62,1 0 0,0-1-1,-1 1 1,1 0 0,0 0-1,-1 0 1,1 0 0,0 0-1,0 1 1,0-1-1,0 0 1,0 1 0,0-1-1,0 1 1,0 0 0,1-1-1,-1 1 1,0 0 0,0 0-1,2 1 1,-2-1 32,-1 0 0,0 1-1,0-1 1,0 1 0,0-1 0,0 1 0,0 0 0,0-1-1,0 1 1,0 0 0,-1 0 0,1 0 0,0-1 0,-1 1-1,1 0 1,0 0 0,0 1 0,9 19 269,-9-19-272,13 36 83,-5-14-1818,0 0-4433,-4-14 64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4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33 293 5777,'0'0'8685,"0"-11"-8503,0 1-145,0-6 20,-1 1 0,-5-24 1,-3 3 376,4 16 566,0-1-1,-2-40 0,7 59-1007,1 0 0,-1 0 0,1 0 1,-1 1-1,1-1 0,0 0 0,0 0 0,0 0 0,0 1 0,0-1 0,1 0 0,-1 1 0,0-1 0,1 1 0,-1-1 0,1 1 0,0 0 0,0-1 1,-1 1-1,1 0 0,3-1 0,5-3-29,0 1 1,21-7 0,-29 10 39,4 0 22,0-1 0,1 1 0,-1 0 0,1 0 0,12 0 0,-19 1-13,0 0 0,0 1 1,1-1-1,-1 0 1,0 0-1,0 1 0,0-1 1,1 0-1,-1 0 0,0 1 1,0-1-1,0 0 1,0 1-1,0-1 0,0 0 1,1 1-1,-1-1 1,0 0-1,0 0 0,0 1 1,0-1-1,0 0 1,-1 1-1,1 0 0,0-1 15,0 5 58,0-2-23,0 1-1,0-1 0,-1 5 1,1-7-59,-1 0 1,1 0-1,0 0 1,-1 0-1,0 0 1,1 0-1,-1 0 1,1 0-1,-1 0 1,0-1 0,0 1-1,0 0 1,1 0-1,-3 1 1,-1 0-128,0 0 0,0 0 1,-1 0-1,1-1 0,0 1 1,-1-1-1,1 0 0,-1 0 1,-5 1-1,-5-1-3554,-23 0 0,29-1 1398,-3 0-2889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5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0 3881,'0'0'8598,"8"4"-8304,22 12 180,-27-14-242,1 0 0,-1 0 0,0 1 0,0-1 0,0 1 0,0 0 0,0 0 0,-1 0 0,1 0 0,-1 0 0,3 6 0,-1-2-42,-2-3-27,0-1-1,0 1 1,0-1 0,0 1 0,-1 0 0,0 0 0,0 0-1,0 0 1,0 5 0,-9-9 104,-2-1-302,0 0 0,-17-3 0,17 2 19,0 1 0,-18-2 0,19 3 21,-11 0-44,19 0 22,1 0 0,-1 0 0,0 1-1,0-1 1,0 0 0,0 0 0,1 1 0,-1-1 0,0 0 0,0 1 0,0-1 0,1 1 0,-1-1-1,0 1 1,1-1 0,-1 1 0,0 0 0,-1 2-1,0 0 0,1 0-1,0 0 1,0 0 0,0 0 0,0 0 0,0 0-1,1 0 1,-1 0 0,1 0 0,0 0 0,1 4-1,-1-2 15,0-4-14,0 1 0,0-1 1,1 1-1,-1-1 1,0 0-1,1 1 0,0-1 1,-1 0-1,1 0 0,0 1 1,0-1-1,0 0 0,-1 0 1,2 0-1,-1 0 1,0 0-1,0 0 0,0 0 1,0 0-1,1 0 0,-1 0 1,0 0-1,1-1 0,-1 1 1,1-1-1,-1 1 1,3 0-1,1 0-51,-1 0 0,1 0 0,-1 0 0,1-1 1,-1 1-1,1-1 0,0 0 0,8-1 0,-11 0-1,0 1-1,0-1 1,0 1-1,1-1 1,-1 0-1,0 0 1,0 0-1,-1 0 1,1 0-1,0-1 1,0 1-1,-1 0 1,1-1-1,0 1 1,-1-1-1,0 1 0,1-1 1,1-3-1,0-1-726,1 0 0,-1 0 0,-1-1 0,3-6 0,-1-4-3575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5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8482,'0'0'4699,"9"4"-4346,28 17 269,-34-19-410,0 0-1,0 1 0,0-1 1,0 1-1,0 0 0,-1 0 1,1 0-1,-1 0 0,0 0 0,0 0 1,-1 0-1,1 1 0,1 6 1,2 2 238,-3-8-361,-1-3-62,-1 0 1,1 0-1,0 1 1,-1-1-1,0 1 1,1 2-1,-1-4 870,0-7-137,-1 4-747,0 0 1,0 0-1,0 0 1,0 0-1,-1 1 1,1-1-1,-5-5 1,4 5-65,-1-1 0,1 0 1,-2-4-1,2 2-155,1 1 0,0-1-1,0 1 1,0-1 0,1-6 0,0 11 123,0 1 0,0-1 1,0 1-1,0-1 1,1 1-1,-1-1 1,0 1-1,0-1 0,1 1 1,-1-1-1,0 1 1,1-1-1,-1 1 1,0 0-1,1-1 1,-1 1-1,1-1 0,-1 1 1,1 0-1,-1-1 1,1 1-1,-1 0 1,1 0-1,-1-1 0,1 1 1,1 0-1,17-4-1891,-17 4 1630,37-3-5827,-24 3-1113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48.2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81 1008,'0'8'1777,"0"-1"-1,1 1 0,0-1 0,1 0 1,4 14-1,2-2-990,1-1-1,14 24 1,-14-28-647,-1 1 1,0-1 0,-2 1 0,9 25 0,-20-66 994,2-1 1,-1-30-1,3 41-1413,1-1-1,1 1 1,1 0 0,0 0 0,1 0-1,6-23 1,-6 35 63,-1-1-1,1 1 1,-1 0 0,2 0-1,-1 0 1,0 0-1,1 0 1,-1 0 0,1 1-1,0 0 1,0 0-1,1 0 1,-1 0 0,0 1-1,1 0 1,0 0-1,5-2 1,-5 2-317,1 1 0,0-1 0,-1 1-1,1 0 1,0 1 0,0-1 0,-1 1 0,1 0 0,0 1 0,6 0 0,33 11-3886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6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58 5433,'0'0'7190,"11"-3"-6929,33-7 103,-43 10-318,0 0 0,0-1 0,0 1 0,1 0 0,-1-1 0,0 1 1,0-1-1,0 1 0,-1-1 0,1 1 0,0-1 0,0 0 0,0 1 0,1-2 0,-2 2 14,0-1 1,0 1 0,0-1-1,1 1 1,-1-1-1,0 1 1,0-1-1,0 1 1,0-1-1,0 1 1,0-1-1,0 0 1,0 1-1,-1-2 1,1-2 370,0 1-178,0 2-147,0-1-1,0 0 1,0 1-1,0-1 1,-1 1-1,1-1 1,-1-1-1,1 2-89,-1 1-1,1-1 0,0 1 1,-1 0-1,1-1 1,0 1-1,-1 0 1,1-1-1,-1 1 0,1 0 1,-1-1-1,1 1 1,-1 0-1,1-1 1,-1 1-1,1 0 0,-1 0 1,1 0-1,-1 0 1,0-1-1,1 1 0,-1 0 1,1 0-1,-1 0 1,1 0-1,-2 0 1,-1 1-21,1-1 1,0 0-1,0 1 1,0-1-1,-1 1 1,1 0 0,0 0-1,0-1 1,0 1-1,0 0 1,0 1-1,0-1 1,1 0-1,-1 0 1,0 1 0,1-1-1,-1 1 1,1-1-1,-1 1 1,1 0-1,-2 3 1,1-1 35,-1-1 0,1 1 1,0 0-1,1 0 0,-1 1 0,1-1 1,0 0-1,0 0 0,0 6 0,1-7 9,0 0 1,0-1-1,1 1 0,-1 0 0,1 0 0,-1-1 1,3 5-1,-3-6-36,1 0 0,0 1 0,0-1 0,0 0 1,0 0-1,1 0 0,-1 0 0,0 0 0,0 0 0,1 0 1,-1 0-1,1 0 0,-1 0 0,1-1 0,1 2 0,4 0-94,-1 0 0,0-1 0,0 1 1,1-1-1,-1 0 0,0-1 0,1 1 0,12-1 0,-15 0-361,-1-1 1,1 1-1,0-1 1,0 1-1,-1-1 1,1 0-1,-1 0 1,1 0-1,-1-1 1,1 1-1,-1-1 0,0 0 1,0 1-1,0-1 1,0 0-1,3-4 1,4-6-6756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7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5921,'0'0'8034,"6"11"-7723,18 35-139,-21-40-115,0 0 1,0-1-1,1 1 1,8 8-1,-4-5 219,-7-8-151,0 1 0,1-1 0,-1 0 0,1 1 0,-1-1 0,1 0 0,0 0 0,3 2 0,-4-3-71,0 0 0,-1 1 0,1-1-1,0 0 1,0 0 0,0 0 0,0 1-1,0-1 1,0 0 0,0 0 0,0 0 0,0 0-1,0 0 1,0 0 0,0-1 0,0 1 0,0 0-1,-1 0 1,1-1 0,0 1 0,0 0-1,0-1 1,1 0 0,6-5 183,0 0-1,0-1 1,-1 0-1,11-13 1,-8 8-144,-2 5-200,-2-1-1,1 0 1,-1-1 0,0 1-1,-1-1 1,6-15-1,-10 21-644,0 0 0,-1 0 0,0 0 0,0-5 0,0 6-338,0-1-3247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7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9570,'0'0'5347,"9"9"-4389,26 28-93,-14-15 130,-17-18-802,0 1-1,0-1 0,0 0 0,1 0 0,0 0 0,0 0 0,9 4 0,-13-7-203,1 0 0,0 0 0,0-1 0,0 1 0,0-1 0,2 1 0,-3-1-28,0 0 0,-1 0 0,1 1-1,0-1 1,-1 0 0,1 0 0,0 0-1,0-1 1,-1 1 0,1 0 0,0 0-1,-1 0 1,1 0 0,0-1 0,-1 1-1,1 0 1,0 0 0,-1-1 0,1 1-1,0 0 1,0-1 0,2-3-331,0 0 0,4-6 0,4-5-951,13-14-5579,-15 17 692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7.7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8346,'0'0'7305,"22"61"-6801,-20-48-191,0 1-217,0-4-96,-2 0-96,2-5-521,-2-4-1047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8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9338,'0'0'4929,"0"2"-11154,0 2 391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8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 8514,'110'-31'2396,"-107"30"-2283,-1 1-1,1-1 1,-1 1-1,1-1 0,0 1 1,2 0-1,-5 0-90,0 0 0,0 0 0,1 0 0,-1 0 0,0 0 0,0 0 0,1 1 0,-1-1 0,0 0 0,0 0 0,0 0 0,1 0 0,-1 0 0,0 0 0,0 0 0,0 1 0,1-1 0,-1 0 0,0 0 0,0 0-1,0 0 1,0 1 0,0-1 0,0 0 0,0 0 0,1 1 0,-1-1-20,13 26 984,-1 1-1,-2 0 1,-1 1 0,-1 0 0,4 36 0,-6-15-2092,-5-46 921,0-2-1243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9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94 8490,'0'0'5170,"20"1"-4368,61 1-75,-20-2 648,-56 0-1210,0 0 1,0-1 0,-1 0 0,1 0 0,0 0 0,-1 0 0,1-1 0,-1 1 0,1-1 0,-1 0 0,0 0-1,7-5 1,-8 5-140,-1 0-1,1 0 0,-1 0 0,0 0 0,0-1 0,1 1 0,-2-1 0,1 1 0,0-1 0,-1 1 1,1-1-1,-1 0 0,0 0 0,0 0 0,0 0 0,-1 1 0,1-1 0,0-5 0,-1 7-25,0-1-1,0 1 1,0-1 0,0 1-1,-1-1 1,1 1-1,0 0 1,-1-1-1,0-2 1,0 3 1,0 1 0,1-1 1,-1 1-1,0-1 1,0 1-1,1-1 0,-1 1 1,0 0-1,0-1 0,0 1 1,0 0-1,1 0 0,-1-1 1,0 1-1,0 0 1,0 0-1,0 0 0,0 0 1,0 0-1,0 0 0,-1 0 1,1 0-21,-1 0 0,0 1 0,0-1 0,1 0 0,-1 0 0,0 1 0,1-1 0,-1 1 0,0-1 0,1 1-1,-1-1 1,1 1 0,-1 0 0,-2 1 0,1 1-18,0 0 1,0-1-1,1 1 0,-1 0 0,-2 5 0,-2 3 64,0 0 0,2 1-1,-1-1 1,1 1 0,1 1 0,-4 21 0,4-4 536,-1 52 0,5-82-461,1-1-643,0 0 445,0 0 1,1 0 0,-1-1 0,0 1 0,0 0 0,1 0 0,-1 1 0,1-1 0,-1 0 0,1 0 0,-1 0 0,1 1 0,2-1 0,0 0 117,0 0 0,-1 0 1,1 0-1,0 1 0,6-1 0,-9 1 1516,-1-8-1742,0 6 190,0 0 1,1 0-1,-1 0 1,1 0-1,-1 0 0,1 1 1,0-1-1,0 0 1,0 0-1,0 1 1,0-1-1,0 0 0,1 1 1,-1-1-1,0 1 1,1-1-1,3-1 1,-3 1 7,0 1 0,1-1 1,-1 1-1,1 0 1,-1 0-1,1 0 0,-1 0 1,1 0-1,0 0 1,0 0-1,0 1 0,-1 0 1,6-1-1,-4 1 44,0 0-1,-1 0 1,1 1 0,0 0-1,-1-1 1,1 1 0,0 0-1,-1 0 1,1 1 0,-1-1-1,0 0 1,1 1 0,-1 0-1,0 0 1,0 0 0,3 3-1,17 13 519,-15-11-265,1 0 0,0 0-1,1-1 1,10 6 0,-19-12-311,1 1 1,-1 0-1,1 0 1,0-1-1,0 1 1,0-1-1,-1 1 1,1-1-1,0 0 0,0 0 1,0 1-1,0-1 1,0 0-1,0 0 1,0-1-1,0 1 1,-1 0-1,1 0 1,0-1-1,0 1 0,0-1 1,-1 0-1,1 1 1,0-1-1,-1 0 1,1 0-1,0 0 1,-1 0-1,1 0 0,2-2 1,1-3-297,0 1 0,-1-1 1,0 0-1,0 0 0,5-11 1,-8 16 246,16-33-3085,-6 0-3927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1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0 2985,'0'0'10232,"-1"0"-9991,0 0-61,0 0 0,-1 0 1,1 0-1,0 0 0,0 0 1,0 1-1,-1-1 1,1 0-1,0 0 0,0 1 1,-2 0-1,-3 2 87,1 1-1,-1-1 1,1 1 0,0 0-1,0 0 1,1 1 0,-1-1 0,1 1-1,1-1 1,-1 1 0,1 0-1,-4 7 1,3-2-198,1-1 0,0 1 0,1-1 0,0 1 0,0 0 0,2 11 0,-1-9-51,1 12 6,1-21-42,-1 0 0,1 1 0,-1-1 0,4 6 0,0-1-398,0-1 0,7 8 0,-9-11-1203,2-1 0,-1 0 0,5 5 0,-6-7-1807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1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 7522,'0'0'4301,"6"0"-3969,30-1 869,-35 1-1059,0 0 0,1 0 0,-1 1 0,0-1 0,0 0-1,0 0 1,0 1 0,0-1 0,0 0 0,1 1 0,-1-1 0,0 1 0,-1-1-1,1 1 1,0-1 0,1 2 0,1 0 99,0 1 0,4 5 1,-5-7-225,-1 0 37,0 1 1,-1-1-1,1 0 1,0 0-1,-1 0 0,1 0 1,-1 1-1,1-1 1,-1 0-1,0 3 1,-2-4 178,-60-1-409,61 1 170,0 0 0,0 0 0,0 0 0,0 0 0,0 0 0,0 0 0,0 1 0,1-1 0,-1 0 1,0 1-1,0-1 0,0 0 0,0 1 0,1-1 0,-1 1 0,0-1 0,0 1 0,1-1 0,-1 1 0,1-1 0,-1 1 0,1 0 0,-1-1 0,1 1 0,-1 0 0,1-1 0,0 1 1,-1 0-1,1 0 0,-1 2-2,0 1 0,0-1 0,1 0 0,-1 7 1,1-10 4,0 1 1,1-1-1,-1 0 1,0 0-1,0 0 1,0 1-1,1-1 1,-1 0-1,0 0 1,0 1-1,1-1 1,-1 0-1,0 0 1,0 0-1,1 0 1,-1 0-1,0 1 1,1-1 0,-1 0-1,0 0 1,1 0-1,-1 0 1,0 0-1,1 0 1,0 0-1,9 1-354,-5 0-355,0-1 0,0 0 0,7-1 0,-10 1 155,0-1 0,0 1 0,0-1-1,-1 1 1,1-1 0,0 1 0,0-1 0,-1 0 0,1 0-1,-1 0 1,4-1 0,1-4-5219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2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3 8346,'0'0'6856,"-1"0"-6544,-1-1-152,0 1 1,-1-1-1,1 1 1,0-1-1,-2 1 0,3 0-84,-1 0-1,1 0 0,0 0 0,0 0 1,0 0-1,0 1 0,0-1 0,0 0 1,0 0-1,0 1 0,0-1 0,0 0 1,0 1-1,-1 0 0,0 0-51,0 1-1,0-1 1,0 1 0,0-1-1,0 1 1,0 0-1,1-1 1,0 1 0,-1 0-1,1 0 1,0 0 0,0 0-1,0 0 1,0 0-1,1 0 1,-1 0 0,1 0-1,-1 0 1,1 0 0,0 3-1,0-4-44,0 0-1,0-1 1,0 1 0,0 0-1,1 0 1,-1 0 0,0-1-1,0 1 1,1 0 0,-1 0-1,0-1 1,1 1-1,0 1 1,0-2-32,0 1 0,-1-1 0,1 1 0,0-1-1,0 1 1,0-1 0,0 0 0,0 1 0,0-1 0,-1 0 0,1 1-1,0-1 1,0 0 0,2 0 0,1 1-351,0-1 1,0 1-1,0-1 1,5 0-1,-7 0 7,0 0-1,0-1 0,-1 1 1,1 0-1,0-1 0,0 1 1,-1-1-1,1 1 0,0-1 1,-1 1-1,3-2 1,4-3-3386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48.5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60 2433,'9'5'1039,"0"-1"1,0-1-1,0 1 1,1-1-1,-1-1 1,1 0-1,17 2 1,-23-4-850,0 1 1,0-1-1,0 0 1,0 0 0,0 0-1,0 0 1,0-1-1,0 0 1,0 0 0,-1 0-1,1 0 1,0 0-1,0-1 1,-1 0 0,1 1-1,-1-1 1,1-1-1,-1 1 1,0 0 0,0-1-1,4-4 1,-6 5-156,-1 1 1,1 0-1,-1-1 1,1 1-1,-1-1 1,0 1-1,0-1 0,0 1 1,0-1-1,0 1 1,0 0-1,0-1 1,0 1-1,0-1 1,-1 1-1,1-1 0,-1 1 1,1-1-1,-1 1 1,1 0-1,-1-1 1,0 1-1,0 0 1,0 0-1,1 0 0,-1 0 1,0-1-1,-3 0 1,3 0-49,0 1 1,0-1-1,-1 1 0,1 0 1,-1 0-1,1 0 0,-1 0 1,0 0-1,1 0 1,-1 0-1,0 0 0,0 1 1,0-1-1,1 1 0,-1-1 1,0 1-1,0 0 0,0-1 1,0 1-1,0 0 1,0 0-1,-2 1 0,-2 2 27,0 0 1,0 0-1,0 1 0,0 0 0,1 0 0,0 1 0,-1 0 0,1-1 0,1 2 1,-1-1-1,1 0 0,0 1 0,0 0 0,1 0 0,-4 8 0,1-2 70,1 1 1,0 0-1,1 0 0,0 0 0,1 0 0,-2 27 0,4-26 68,2 1-1,0-1 0,0 0 1,2 1-1,0-1 1,0 0-1,1 0 1,1-1-1,0 1 0,1-1 1,12 20-1,-13-24-110,1 1-1,1-2 0,0 1 0,0-1 0,0 0 1,1 0-1,0-1 0,0 0 0,1-1 0,0 0 1,0 0-1,1-1 0,0 0 0,0 0 0,0-1 1,12 3-1,-18-6-131,1-1-1,-1 1 1,1-1 0,0 0 0,0 0 0,-1-1 0,1 0 0,0 1-1,-1-1 1,1-1 0,-1 1 0,0-1 0,1 0 0,-1 0-1,0 0 1,6-4 0,-1 0-531,-1 0 0,-1-1 0,1 0 0,-1 0-1,0-1 1,-1 1 0,11-16 0,30-68-6061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2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6433,'0'0'8906,"4"40"-8474,-4-26-56,1-2-111,-1 0-121,0-1-88,0-2-56,0-2-120,2-1-417,-2-1-703,0-3-1104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3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 10114,'0'0'4897,"49"-2"-4753,-33-1-40,-2 1-32,2 1-72,-3 0-104,0 0-304,-1 1-584,-1 0-608,-2 0-665,-1 3-928,-4 0-3576</inkml:trace>
  <inkml:trace contextRef="#ctx0" brushRef="#br0" timeOffset="1">167 63 8330,'0'0'5065,"1"31"-5057,-1-27 40,0 1-48,0-1-184,0-3-656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3.5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30 2961,'-16'-30'8673,"19"30"-11617,1 0 1183,-2 0-1175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3.9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5697,'0'0'6312,"6"5"-5948,28 21 722,-31-23-414,-2-3-545,-1 1 1,0-1-1,1 1 0,-1-1 1,1 1-1,-1-1 0,1 0 1,-1 1-1,1-1 0,-1 0 1,1 1-1,0-1 0,-1 0 0,2 1 1,-2-1-14,0-1-58,0 0 0,0 1 0,-1-1 0,2 1 0,-1-1 0,0 1 0,0-1 0,0 1 0,0-1 0,1 0 0,-1-1 38,7-25 178,-7 27-351,0 0 0,0-1 0,0 1-1,0 0 1,0-1 0,0 1 0,0 0 0,1-1 0,-1 1 0,0 0-1,0-1 1,1 1 0,-1-1 0,1 1-434,-1 0 1,0 0-1,1 0 0,-1 0 1,0 0-1,1-1 0,-1 1 1,0 0-1,1 0 0,-1 0 1,1 0-1,-1 0 0,0 0 1,1 0-1,1 0-4809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4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6265,'0'0'5848,"6"2"-5349,37 7 1173,-43-9-1591,0 0-1,1 0 1,-1 1-1,0-1 1,1 0-1,-1 0 0,0 1 1,1-1-1,-1 0 1,0 0-1,1 1 1,-1-1-1,0 0 0,0 1 1,1-1-1,-1 0 1,0 1-1,0-1 1,0 1-75,0-1 0,0 0 0,1 0 0,-1 0 0,0 1 0,0-1 0,0 0 0,0 0 0,0 1 0,0-1 0,0 0 0,0 0 0,0 1 0,0-1 0,0 0 0,0 0 0,-1 1 0,1-1 0,0 0 0,0 0 0,0 0 0,0 1 0,0-1 0,-1 0 0,1 0 0,0 0 0,0 1 0,0-1 0,-1 0 0,-11 5 233,6-3-196,-8 4-1,12-5-43,0 0 0,0 0 0,1 0 0,-1 0 0,0 0 0,1 0 0,0 1 0,-3 1-1,4-2 20,-1 0-1,0 0 0,1 0 0,-1 1 1,1-1-1,-1 0 0,1 0 0,0 0 1,-1 0-1,1 0 0,0 1 0,0 1 1,0-3-26,0 0 0,1 0 0,-1 0 0,0 1 0,0-1 1,0 0-1,0 0 0,0 0 0,0 0 0,0 0 1,1 0-1,-1 0 0,0 1 0,0-1 0,0 0 1,0 0-1,1 0 0,-1 0 0,0 0 0,0 0 1,0 0-1,1 0 0,-1 0 0,0 0 0,0 0 1,0 0-1,0 0 0,1 0 0,-1 0 0,0 0 0,9 0-490,-6 0 69,-2 0 293,0 0-1,0 0 1,0 0 0,0-1 0,-1 1-1,1 0 1,0 0 0,0 0 0,0-1-1,-1 1 1,1 0 0,0-1 0,-1 1-1,2-1 1,8-8-2747,-9 8 2319,6-6-3538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4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-1 0 5233,'0'0'10612,"1"6"-10012,7 20-31,-6-19-346,-1 0 0,0-1 1,-1 1-1,0 7 0,-1 0-81,1-3-291,0 6-613,0-6-7222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5.1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8650,'0'0'7305,"69"0"-7089,-51 0-104,-1 0-112,-3 0-8,-2 0-152,-2 0-168,-1 0-280,1 0-784,-2 0-1121,-1 1-783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38 4441,'0'0'11178,"11"24"-10682,-8-18-240,-2-1-127,1 0-81,-1-1-48,0 0-393,-1 0-655,0 0-1032,0 0-2153,0-2-3297</inkml:trace>
  <inkml:trace contextRef="#ctx0" brushRef="#br0" timeOffset="1">1 0 1592,'0'0'9114,"9"2"-18908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6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29 8602,'0'0'4922,"-2"-4"-4848,-7-14 42,9 18-94,0-1 1,-1 1 0,1-1-1,0 1 1,-1-1-1,1 1 1,0 0 0,-1-1-1,1 1 1,-1-1 0,1 1-1,-1 0 1,1-1 0,-2 1-1,2 0 18,-1-1 0,1 1 0,-1 0-1,1 0 1,-1 0 0,1 0 0,-1 0 0,1 0-1,-1 0 1,1 0 0,-1 0 0,-2 1 117,2-1-159,0 0-1,1 0 0,-1 0 1,0 0-1,1 1 0,-1-1 0,0 0 1,1 1-1,-1-1 0,1 0 0,-1 1 1,0-1-1,1 0 0,-1 1 0,1-1 1,-1 1-1,1-1 0,-1 2 0,-7 9-364,7-10 341,0 2-48,-1 0-1,1 0 0,0 1 1,0-1-1,0 0 1,1 0-1,-1 1 1,1 2-1,6-6-102,-4 0 175,0-1 1,0 1-1,0-1 1,0 0-1,0 0 0,0 0 1,0 0-1,-1 0 1,3-1-1,4-3-2,-6 4-3,5-3-47,11-3 1,-16 6 24,1 0 0,-1 0 0,1 1 0,-1-1 0,1 1 0,0-1 0,0 1 0,3 0 0,-5 0 29,-1 0 0,0 0-1,1 0 1,-1 0 0,1 0 0,-1 0-1,1 0 1,-1 0 0,0 1-1,1-1 1,-1 0 0,0 0 0,1 0-1,-1 1 1,0-1 0,1 0 0,-1 0-1,0 1 1,1-1 0,-1 0 0,0 0-1,0 1 1,0-1 0,1 0-1,-1 1 1,0-1 0,0 0 0,0 1-1,0-1 1,0 0 0,0 1 0,0-1-1,1 3 123,-1 0 1,0 0-1,0 2 0,-1-1 113,1 4 262,0-8-331,0-1 35,1 0-195,-1 1 0,0-1 0,0 0 0,1 1-1,-1-1 1,0 1 0,1-1 0,-1 0 0,1 1 0,-1-1 0,1 1 0,-1-1-1,1 1 1,-1 0 0,1-1 0,0 1 0,-1-1 0,1 1 0,0 0 0,0-1-1,-1 1 1,2-1 0,0 1 50,1-1-1,-1 0 1,1 0-1,-1 1 1,0 0 0,5-1-1,-5 1 152,0 0-1,-1 0 0,1 0 1,-1 0-1,1 0 0,2 1 1,-3-1-122,0 0-1,-1 0 1,1 1 0,0-1 0,0 0 0,-1 1-1,1-1 1,-1 0 0,1 1 0,0-1 0,-1 1-1,1-1 1,-1 1 0,1 0 0,3 3 31,-1-1-692,0 1 0,0 0 1,2 5-1,-3-4-3262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7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33 5089,'0'0'12049,"8"3"-11651,28 10 22,-30-11-183,-1 0-1,10 6 1,-13-7-126,-1 0-1,0 0 1,0 0-1,1 0 1,-1 0-1,0 0 1,-1 0-1,1 0 1,0 0-1,0 0 1,0 3-1,0-3 80,-1 1-1,1 0 0,-1 0 1,0 0-1,0 3 1,0-1 63,0-4-221,0 1 0,0 0 0,-1-1 0,1 1 1,0 0-1,0-1 0,-1 1 0,1 0 0,-1-1 0,1 1 0,-1 0 1,1-1-1,-1 1 0,1-1 0,-1 1 0,0-1 0,1 1 0,-1-1 0,0 1 1,0-1-1,1 0 0,-1 1 0,0-1 0,0 0 0,0 1 0,0-1 1,-1 0-1,-2 1 15,0 0 0,0 0 1,0-1-1,0 1 1,-5-1-1,5 0-24,-1 0-1,1 0 1,-1 0-1,0-1 1,1 0-1,-7-1 1,8 1-22,0 0-1,1 0 1,-1 0 0,1 0 0,-1 0 0,1 0 0,-1-1 0,1 1 0,0-1-1,0 1 1,-2-3 0,3 4-5,0-1 0,1 1 0,-1-1 1,1 0-1,0 1 0,-1-1 0,1 1 0,-1-1 0,1 1 0,0-1 0,0 0 0,0 1 0,-1-1 1,1 1-1,0-1 0,0 0 0,0 1 0,0-1 0,0 0 0,0 1 0,0-1 0,1 0 0,-1 1 0,0-1 1,0 1-1,1-1 0,-1 1 0,0-1 0,1 0 0,-1 1 0,1-1 0,-1 1 0,1-1 0,0 0 1,3-1-20,-1 0 0,0 0 0,1 0 0,-1 0 0,7-1 0,-7 1 42,82-36-8,-59 25-443,-25 13 50,0-1-1,1 1 1,-1-1-1,0 1 1,1-1-1,2 1 1,4-1-6394,-6 1 812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49.45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249 16 9370,'-20'-7'4329,"18"6"-4252,1 0-1,-1 0 1,1 0-1,-1 0 1,0 1-1,0-1 1,0 0 0,1 1-1,-1 0 1,0-1-1,0 1 1,0 0-1,0 0 1,0 0 0,1 0-1,-1 0 1,0 0-1,-2 1 1,-73 27 940,70-25-1039,1 0 0,0 0 0,-1 1 0,1 0-1,1 0 1,-1 0 0,0 1 0,1 0 0,-7 8 0,12-11 4,-1 1 1,0 0-1,1-1 0,-1 1 0,1-1 1,-1 1-1,1 0 0,0-1 0,0 1 1,1-1-1,-1 1 0,0 0 1,1-1-1,0 1 0,0-1 0,-1 1 1,1-1-1,1 1 0,-1-1 0,0 0 1,1 0-1,1 3 0,36 49-54,-38-53 72,18 21 46,2 3-58,34 51-1,-50-70 98,-1 1 0,-1 1-1,1-1 1,-1 0 0,0 1 0,-1 0-1,1 0 1,-2-1 0,1 1 0,-1 1-1,0-1 1,-1 15 0,-1-21-18,0 0 1,0 0 0,-1 0-1,1 0 1,0 0-1,-1 0 1,1 0 0,-1-1-1,0 1 1,0-1-1,1 1 1,-1-1 0,0 1-1,0-1 1,0 0-1,-1 0 1,1 0 0,0 0-1,0-1 1,-1 1-1,1 0 1,0-1-1,-1 0 1,1 1 0,-3-1-1,-5 1-137,0 1 1,0-1-1,0-1 0,-17-1 0,-53-21-3956,66 17 1208,-1 0-57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7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0 10282,'0'0'5429,"10"6"-3950,-10-6-1479,42 27 1151,-38-25-954,-1 1 0,1 0 0,-1 0 0,0 0 0,0 0 0,0 0 0,-1 0 0,1 0 0,2 6 0,-4-7-109,2 3 263,-1 1 0,0 0 0,-1-1 0,1 1-1,-1 0 1,-1 0 0,0 0 0,0 6 0,-1-7-166,1 0 0,-2 1 0,1-1-1,-1 0 1,0 0 0,0 0 0,-1 0 0,-5 8 0,-5 3-186,-16 16-1,22-24-43,-3 2-651,-1 0-1,-13 10 1,-11 4-3852,9-9-1673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48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1 459 7698,'0'0'4137,"0"-10"-1428,0 4-2585,-1-14 21,2 0 0,1 0-1,5-24 1,6-27 323,3-9-109,30-42 273,-45 120-616,4-6 166,-5 7 61,1-1 0,0 1 1,0 0-1,-1-1 0,1 1 0,-1 0 0,1-1 0,-1 1 0,0-2 0,1 0-238,-1 0-1,1 0 1,-1 0 0,1 1 0,0-1-1,0 0 1,1 1 0,-1-1 0,3-3 0,0 0-8,-3 2-2351,-2 10-2299,1-2-1207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49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86 5705,'0'0'9850,"9"-6"-9642,-1-2-131,0 1 0,1 0 0,0 1-1,0 0 1,1 0 0,18-8-1,6-4 178,-15 11-196,-16 6-57,-2 1 731,-1 3-136,1 8-441,0-1 0,1 0-1,1 1 1,7 17 0,4 15 107,-12-35-239,0 1 1,1-1-1,0 1 0,0-1 0,1 0 0,0 0 0,1 0 0,7 9 0,-10-15-890,0 2-4652,-2 0 466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0.34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545 0 12123,'0'0'2283,"-34"18"-2190,-107 58-76,134-73-4,1 0 0,-1 1 0,1 0 0,-1 0 0,1 1 1,0 0-1,1 0 0,-1 0 0,-6 10 0,-3 2 145,-17 16 368,-14 13 608,-46 60 0,78-89-980,2 2-1,0 0 0,1 0 0,1 1 0,1 0 0,1 1 0,-8 28 0,7 2 36,1 1 1,3 0-1,2 90 1,3-133-172,1 3-7,0-1 0,0 0 0,1 1 0,0-1 0,1 0 0,0 0 0,1 0 0,0-1 0,1 1 0,0-1 0,1 0 0,0-1 0,0 1 0,1-1 0,0 0 0,1-1 0,9 9 0,-5-7-51,0 0 1,0-1 0,1 0-1,1-1 1,-1-1 0,2 0 0,-1-1-1,0 0 1,1-1 0,0-1-1,0 0 1,18 2 0,23-2-877,72-4 0,-121 0 821,11-2-452,-1 0 0,1-1 0,-1-1 0,0-1 0,0 0 0,0-1 0,0-1 0,-1 0-1,-1-2 1,27-17 0,11-11-3513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0.7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361 75 5857,'0'0'7801,"-15"-12"-7697,-52-37 177,64 47-227,0 1 0,0-1-1,0 1 1,0-1 0,0 1 0,0 0-1,-1 0 1,1 0 0,0 0 0,-1 1-1,1-1 1,0 1 0,-1 0 0,1 0-1,-7 1 1,-4 0 188,6-1-165,0 1 1,0 0-1,0 0 1,1 0-1,-1 1 1,0 0-1,1 0 1,-1 1-1,1 0 1,0 1 0,0-1-1,0 1 1,1 1-1,-1-1 1,1 1-1,0 0 1,0 1-1,-8 9 1,7-5-88,0 0 0,0 0 0,1 1 0,1 0 0,0 0 0,0 0 0,1 1 0,0-1 0,1 1 0,0 0 0,-1 18 0,2-18 9,1 1 0,1 0-1,0 0 1,0 0 0,4 22-1,-3-30 12,1-1-1,-1 1 0,1-1 1,0 0-1,0 1 0,1-1 1,-1 0-1,1 0 0,0-1 1,0 1-1,0 0 0,0-1 1,1 0-1,0 0 0,-1 0 1,1 0-1,0-1 0,6 4 1,2-1-4,-1-1 1,1 0-1,0-1 1,0 0-1,1-1 1,-1 0-1,0-1 1,1-1-1,-1 1 1,24-4 0,-31 2-10,0 0 1,0 1-1,0-2 1,0 1-1,-1-1 1,1 0-1,0 0 1,-1 0-1,1 0 1,-1-1-1,0 0 1,1 0-1,3-3 0,-2-1-30,0 1 0,0-1 0,0 0 0,-1 0 0,0-1 0,8-16 0,-6 8-216,-1-1 0,0 0-1,-1-1 1,-1 1 0,0-1 0,1-35-1,-5 49 167,2-31-2083,-5-39 0,-4 34-1858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1.1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0 0 7098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1.5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79 7098,'164'-65'1446,"-126"51"-621,-37 15-756,0-1 0,0 0 0,1 0 0,-1 1 0,0-1 0,0 1 0,0-1 1,1 1-1,-1 0 0,0-1 0,0 1 0,0 0 0,0 0 0,0-1 0,0 1 1,0 0-1,-1 0 0,2 2 0,15 25 835,-10-15-513,4 7 133,0 0-1,-2 1 1,-1 0 0,11 45-1,9 92 722,-17-89-700,-10-280-877,-1 204 291,0 0-1,0 0 1,1 1 0,0-1 0,0 0-1,1 0 1,0 0 0,0 1 0,1-1-1,-1 1 1,7-10 0,-8 15 33,0 0 0,1 0 0,-1 0 0,1 0 0,-1 1 0,1-1 0,0 0 0,-1 1 0,1-1 0,0 1 0,-1 0 0,1 0 0,0-1 1,-1 1-1,1 0 0,0 0 0,0 1 0,-1-1 0,4 1 0,-1-1 38,0 1 1,-1 0-1,1 0 1,-1 0 0,1 1-1,-1-1 1,6 4-1,16 24 191,-23-25-205,0-1 0,1 0 1,-1 1-1,1-1 0,0 0 0,0 0 0,0 0 0,0-1 1,1 1-1,-1-1 0,7 3 0,-9-4-18,0-1 0,0 0 0,0 0 0,0 0 0,0 0-1,0 0 1,0 0 0,0 0 0,0-1 0,0 1 0,0 0 0,0 0 0,0-1 0,0 1-1,0-1 1,0 1 0,0-1 0,0 1 0,0-1 0,0 0 0,0 1 0,-1-1 0,1 0-1,1-2 1,18-25 99,-13 17-33,-2 3-56,0 2-1,0-1 1,1 0 0,0 1-1,0 0 1,0 0 0,1 1-1,0 0 1,0 0 0,0 1-1,1 0 1,0 0 0,-1 0-1,1 1 1,0 0 0,1 1-1,-1 0 1,0 0 0,14-1-1,-16 3 36,0-1 0,0 1 0,0 0 0,-1 1 0,1 0 0,0-1 0,0 2 0,-1-1 0,1 1 0,-1 0 0,1 0 0,-1 0 0,1 1 0,-1 0 0,0 0 0,-1 0 0,1 0-1,0 1 1,7 8 0,-4-2 59,0 0-1,0 1 0,-1 0 0,0 0 0,-1 1 0,0 0 1,-1 0-1,0 1 0,4 18 0,5 44-1545,-6 0-5705,-7-69 6162,0 15-7527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1.87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256 869 4625,'0'0'10265,"-5"-29"-9500,3 11-634,-2-10 45,-1 0 0,-2 1-1,0 0 1,-2 0 0,-18-39 0,-29-39 480,22 43-342,-27-69 0,53 111-280,1 0-1,1 0 1,1-1 0,0 0 0,2 0 0,1 0 0,0-41 0,2 59-37,1 0 1,-1 0-1,1 0 0,0-1 1,0 1-1,0 0 0,0 0 1,1 1-1,-1-1 0,1 0 1,-1 0-1,1 1 0,0-1 1,4-3-1,-1 1-4,1 0-1,-1 1 1,1 0-1,0 0 1,0 1-1,9-5 0,3 1 1,0 1 0,0 0 0,1 2 0,21-4 0,-15 6 31,0 0 1,36 3-1,-58-1-9,-1 0-1,0 1 1,0-1 0,0 1-1,0 0 1,1-1-1,-1 1 1,0 0 0,0 0-1,-1 0 1,1 1-1,0-1 1,0 0 0,0 1-1,-1-1 1,1 1-1,-1-1 1,1 1 0,-1 0-1,0 0 1,0 0-1,0 0 1,0 0 0,0 0-1,0 0 1,0 0-1,0 0 1,-1 0 0,1 2-1,1 8 63,0 1 0,-1-1 0,0 0 1,-1 13-1,0-16-34,0 2-18,-1-1 0,-1 1 0,0 0 0,0-1-1,-1 1 1,-1-1 0,1 0 0,-2 0 0,1 0 0,-1-1 0,-1 1-1,0-1 1,0-1 0,-1 1 0,0-1 0,0 0 0,-1 0 0,-9 7-1,5-6-247,1-1-1,-1 0 1,-1 0-1,0-1 1,-22 8-1,23-10-455,0-1 0,-1-1 0,0 0 0,0-1 0,0 0 0,-17 0 0,-1-2-3206,10 0-1183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2.3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17 6689,'0'0'6999,"16"25"-6372,51 80 61,-61-95-542,-1 0 1,0 0-1,0 0 0,-1 1 0,-1 0 0,1 0 0,1 15 1,6 18 318,-11-43-452,1 1-1,-1-1 0,1 0 1,0 0-1,-1 1 0,1-1 1,0 0-1,0 0 0,-1 0 1,1 0-1,0 0 0,0 0 1,0 0-1,0 0 1,0-1-1,1 1 0,-1 0 1,0-1-1,0 1 0,0 0 1,1-1-1,-1 0 0,0 1 1,2-1-1,-2 0-14,0 0 0,0 0 0,1 0 0,-1 0 0,0 0 0,0-1 0,0 1 0,0-1 0,0 1 0,0-1 1,0 1-1,0-1 0,0 1 0,0-1 0,0 0 0,0 1 0,-1-1 0,1 0 0,0 0 0,0 0 0,-1 0 0,1 0 0,0 0 0,-1 0 0,1 0 0,-1 0 0,1 0 0,0-2 0,15-52-25,-1-1 0,13-113 0,-28 169 57,0-1 0,0 1 0,0-1 0,0 1 0,0-1 0,0 1 0,0-1 1,0 1-1,0 0 0,0-1 0,0 1 0,1-1 0,-1 1 0,0-1 0,0 1 0,0-1 0,1 1 0,-1 0 0,0-1 0,1 1 0,-1-1 1,0 1-1,1 0 0,-1-1 0,0 1 0,1 0 0,0-1 0,6 11 316,8 31-241,-13-35-48,24 96 229,-18-67-327,1 1 1,18 42 0,-27-76-71,1 0 0,0 0 1,-1-1-1,1 1 0,0 0 1,0-1-1,0 1 0,1-1 0,-1 1 1,0-1-1,0 1 0,1-1 1,-1 0-1,1 0 0,-1 0 0,1 0 1,0 0-1,-1 0 0,1 0 0,0 0 1,0-1-1,0 1 0,2 0 1,-2-1-148,0-1 0,0 1 0,0 0 0,-1-1 1,1 1-1,0-1 0,0 1 0,0-1 0,0 0 0,-1 0 1,1 0-1,0 0 0,-1 0 0,1 0 0,-1-1 0,1 1 1,-1 0-1,0-1 0,0 1 0,1-1 0,-1 1 1,1-4-1,18-34-3782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2.7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10778,'0'0'5097,"70"173"-3664,-42-88-713,4 10-376,-4 3-88,-4-1-88,-1 1-72,-5-7-88,-8-12 48,4-7-56,-5-18-336,-4-13-464,4-13-649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50.4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10570,'0'2'3134,"7"13"-2892,-1-7-290,21 29 434,40 69 0,-59-91-126,-1 0 1,-1 1 0,0-1-1,-2 1 1,1 1 0,-2-1-1,0 1 1,0 21 0,-3-34-222,1 21 212,-1 0 0,-5 40 1,5-59-231,-1-1 0,0 0 0,0 1 1,0-1-1,-1 0 0,0 0 0,0 0 1,0 0-1,-1 0 0,1-1 0,-1 1 0,-1-1 1,1 0-1,0 0 0,-1 0 0,0 0 0,0 0 1,-8 5-1,12-9-23,0 1 0,-1-1 0,1 0 0,0 0 0,0 0 0,-1 1 0,1-1 0,0 0 0,0 0 0,-1 0 0,1 0-1,0 0 1,0 1 0,-1-1 0,1 0 0,0 0 0,0 0 0,-1 0 0,1 0 0,0 0 0,-1 0 0,1 0 0,0 0 0,0 0 0,-1 0 0,1 0 0,0 0 0,0-1 0,-1 1 0,1 0 0,0 0 0,-1 0 0,1 0 0,0 0 0,0 0 0,0-1 0,-1 1 0,1 0 0,0 0-1,0 0 1,0-1 0,-1 1 0,3-15-536,11-17-283,75-113 553,-56 97-125,37-75 0,-26 37-56,-49 184 2149,6-89-1634,-3 46 208,2 0-1,2-1 0,3 1 0,14 70 1,-17-121-279,0 0 0,0 0 1,0 0-1,1 0 1,0 0-1,-1-1 1,1 1-1,1 0 1,-1-1-1,0 0 0,1 1 1,0-1-1,0 0 1,5 4-1,-7-6-97,1 0-1,0-1 0,0 1 1,0 0-1,0-1 1,0 1-1,-1-1 1,1 0-1,0 0 1,0 0-1,0 0 1,0 0-1,0 0 0,0 0 1,0-1-1,0 1 1,0-1-1,0 1 1,-1-1-1,1 0 1,0 1-1,0-1 0,-1 0 1,1 0-1,0-1 1,-1 1-1,1 0 1,-1 0-1,1-1 1,-1 1-1,1-2 1,6-5-606,-1 0 0,0 0 0,-1-1 0,0 0 1,0 0-1,5-12 0,32-74-5093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3.0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0 227 12587,'0'0'6057,"238"-57"-5433,-145 35-368,-5-6-176,-4 3 0,-9 3-80,-10-4-504,-5 8-616,15 2-793,-24 6-3128,-5 7-4049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3.4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219 324 12139,'0'0'5097,"47"186"-5097,-38-148-8,1-3-488,-1-13-681,-9-13-1103,0-6-905</inkml:trace>
  <inkml:trace contextRef="#ctx0" brushRef="#br0" timeOffset="1">1 0 11042,'0'0'3249,"121"41"-15876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3.7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3241,'0'0'10705,"15"26"-10161,45 88 24,-55-106-450,-1 1 0,0-1 0,-1 1 1,0 0-1,0 0 0,-1 0 0,0 1 0,-1-1 0,1 0 0,-2 11 1,2 13 313,1-15-230,-4-43-396,0-3 57,0-17-62,-1 15 2,3-31 0,0 54 176,-1 1 0,1-1 0,0 0 0,1 1 0,0 0 0,0-1 0,0 1 0,1 0 0,0 0 0,5-8 0,-6 12 48,0-1 1,0 1-1,1 0 0,-1 0 1,1 0-1,0 0 1,-1 1-1,1-1 0,0 1 1,0 0-1,0-1 1,0 1-1,0 0 1,0 1-1,1-1 0,-1 1 1,0-1-1,0 1 1,0 0-1,1 0 0,-1 0 1,0 1-1,0-1 1,1 1-1,-1 0 0,0 0 1,0 0-1,0 0 1,0 0-1,0 1 1,-1-1-1,1 1 0,0 0 1,0 0-1,2 2 1,3 7 94,1 0 0,-2 1 1,1-1-1,-2 2 0,10 22 1,14 24-921,-26-53 148,0 1 0,0-1 0,1-1 0,0 1 1,0-1-1,10 9 0,4-3-4335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4.3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214 197 4457,'0'0'11294,"-6"-29"-11020,-23-93-136,29 119-121,-1 0-1,0 0 1,0 1-1,0-1 0,0 1 1,0-1-1,-1 0 0,1 1 1,-1 0-1,0-1 0,0 1 1,0 0-1,0 0 0,0 0 1,-4-3-1,4 4 22,0 1 0,0-1 0,0 1 0,0-1 0,0 1 0,0-1 0,0 1 0,0 0 1,0 0-1,0 0 0,-1 1 0,-2-1 0,-6 1 178,8 0-205,0 0-1,0-1 1,0 1 0,0 0 0,1 1 0,-1-1 0,0 0-1,1 1 1,-1 0 0,1-1 0,-1 1 0,1 0 0,0 0 0,0 1-1,0-1 1,0 0 0,0 1 0,0-1 0,1 1 0,-1-1-1,-1 6 1,-6 9-26,1 2-1,-6 19 0,12-32 22,-6 22-44,2 0 0,1 0-1,2 0 1,0 1 0,3 48 0,0-75 24,0-1 1,1 1-1,-1-1 1,1 1-1,-1-1 1,1 1 0,-1-1-1,1 1 1,0-1-1,0 0 1,0 0-1,0 1 1,0-1-1,0 0 1,0 0 0,0 0-1,0 0 1,0 0-1,0 0 1,1 0-1,-1 0 1,0-1-1,1 1 1,-1 0 0,1-1-1,-1 1 1,1-1-1,-1 0 1,1 1-1,-1-1 1,1 0-1,-1 0 1,3 0 0,0 0-20,1 0 0,-1 0 0,0 0 0,1 0 0,-1-1 0,0 1 1,0-1-1,0-1 0,0 1 0,0 0 0,0-1 0,6-3 0,-1-3 17,0 0-1,-1 0 0,0-1 0,-1 0 1,1-1-1,-2 0 0,11-19 0,-9 15-25,0 1 1,1 0-1,19-22 0,-27 33 25,1 0-1,0 1 1,-1-1 0,1 0 0,0 1-1,0 0 1,0-1 0,0 1-1,1 0 1,-1 0 0,0 0 0,0 0-1,1 1 1,-1-1 0,0 1-1,1-1 1,-1 1 0,1 0-1,-1 0 1,1 0 0,2 0 0,-1 1 18,-1 0 0,0 1 1,0-1-1,0 1 1,0-1-1,0 1 0,0 0 1,-1 0-1,1 0 0,-1 1 1,1-1-1,-1 0 1,3 5-1,5 6 85,-2 1-1,0 0 1,0 1-1,10 29 1,-7-9 79,-1 0 1,-1 1-1,-2 0 1,2 46-1,-3 148 858,-6-174-687,0-39-170,-1 0 0,-1 0 1,0 0-1,-1 0 1,-7 22-1,6-29-46,0 0 0,0 0 1,-1-1-1,0 1 0,-1-1 0,0 0 0,0 0 1,-1-1-1,-11 11 0,15-16-101,-1 0-1,1 0 1,-1-1-1,0 0 1,0 0 0,1 0-1,-1 0 1,-1 0-1,1-1 1,0 0-1,0 0 1,0 0 0,-1 0-1,1-1 1,0 1-1,-1-1 1,1 0-1,0-1 1,-1 1 0,1-1-1,0 0 1,-1 0-1,1 0 1,0 0 0,0-1-1,0 1 1,0-1-1,0-1 1,-4-2-1,3 1-42,1-1 0,-1 0 0,1 0 0,0-1 0,1 1 0,-1-1 0,1 0 0,0 0 0,1 0 0,-1 0 0,1 0 0,-2-13 0,1 4-60,1 0 1,1-1 0,1 1-1,2-26 1,-2 35 65,1 0 0,1 0 0,-1 0 0,1 0 0,0 0 0,0 0 0,1 1 0,0-1 0,0 1 0,0 0 0,0 0 0,8-8 1,2-1-23,2 0 1,25-19 0,-19 18 10,243-173-2411,-128 96-3657,-76 47-2296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5.4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463 53 9946,'0'0'2619,"-35"-9"-2712,-112-27 48,139 34 52,0 0 0,-1 1 0,1 0 1,-1 0-1,0 1 0,1 0 0,-1 0 0,1 1 1,-10 2-1,12-1 9,0 0 0,0 1 0,1 0 0,-1 0 0,1 0 0,0 1 0,-9 7 1,4-3-14,-1 1 46,1-1 1,0 2 0,1-1 0,0 1-1,0 1 1,1 0 0,1 0 0,0 0-1,0 1 1,1 0 0,0 0 0,1 1-1,1-1 1,0 1 0,1 0 0,0 1-1,1-1 1,0 0 0,1 1 0,1-1-1,0 1 1,4 25 0,-4-35-44,2 1 1,-1 0 0,0-1-1,1 1 1,0-1-1,0 0 1,0 1-1,0-1 1,1 0-1,0 0 1,0-1-1,0 1 1,0-1-1,0 1 1,1-1-1,0 0 1,-1 0-1,1 0 1,0-1-1,0 0 1,1 1-1,-1-1 1,0-1-1,10 4 1,2-1 24,0-1 1,1 0-1,-1-1 1,1-1-1,30-1 1,-41-1 5,0 0 1,0-1-1,0 1 0,0-1 1,0 0-1,-1-1 0,1 1 1,0-1-1,-1 0 0,0 0 1,0-1-1,0 0 0,0 0 1,0 0-1,-1 0 0,0-1 1,0 1-1,0-1 0,5-8 1,0-1 6,-1-1 1,0 0-1,-1-1 1,-1 1 0,0-1-1,4-17 1,-8 6-43,-2 23-1,0 1-1,0-1 1,1 0-1,-1 1 1,1-1 0,0 1-1,0-1 1,0 1-1,3-6 1,-4 8-2,0 1 1,0 0-1,1 0 0,-1 0 1,0-1-1,0 1 0,1 0 1,-1 0-1,0 0 0,1 0 1,-1-1-1,0 1 0,1 0 1,-1 0-1,0 0 0,1 0 1,-1 0-1,1 0 0,-1 0 1,0 0-1,1 0 0,-1 0 1,0 0-1,1 1 0,-1-1 1,0 0-1,1 0 0,-1 0 1,0 0-1,1 0 0,-1 1 1,0-1-1,0 0 0,1 0 1,-1 0-1,0 1 1,0-1-1,1 0 0,-1 1 1,0-1-1,0 0 0,1 1 1,10 15-27,18 37 498,-2 2 0,-3 0 0,33 117-1,-47-124 48,-2 1-1,-1 0 1,-3 0-1,-4 70 1,0-110-424,0 6 88,0 0 0,-2 0-1,0 1 1,0-2 0,-2 1-1,0 0 1,-11 27 0,11-34-92,0 0 1,-1 0-1,0 0 1,0 0-1,-1-1 1,0 0-1,-1 0 1,1-1-1,-1 1 1,0-1-1,-1-1 1,1 1-1,-17 7 1,15-9-48,-1-1-1,0 0 1,1 0 0,-1-1 0,0 0 0,0-1 0,-1 0 0,1-1-1,0 0 1,0 0 0,-17-4 0,11 2-86,0-2 0,1 0-1,0-1 1,0 0 0,0-1 0,-21-13 0,23 12-41,1-1 1,1 0 0,-1 0-1,1-2 1,1 1-1,-15-17 1,21 20 8,1 1 1,-1-1-1,1 1 0,0-1 0,0 0 0,0-1 1,1 1-1,0 0 0,1-1 0,-1 1 0,1-1 1,0 1-1,1-1 0,-1 1 0,1-1 1,2-10-1,-1 12-12,0 0 0,0 0 0,0 0 0,1 0 0,0 0 0,0 0 1,1 0-1,-1 1 0,1-1 0,0 1 0,0-1 0,1 1 0,5-5 0,5-4-194,0 1-1,25-15 0,-22 15 47,27-17-1131,2 1 0,97-42-1,23 13-5059,-111 43 434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6.0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7618,'0'0'6713,"20"31"-6203,63 99 59,-70-109-396,63 105 1263,-66-105-1077,0 1-1,-2 0 1,8 29-1,-12-40-53,-4-15 198,-5-19-230,-4-1-296,-2 0 0,-19-33 0,-9-21-142,29 55 98,-11-42 0,19 58-63,1-1-1,-1 1 1,1-1 0,1 1-1,0-1 1,0 1-1,0-1 1,1 0 0,0 1-1,3-10 1,-4 15 23,1 0 0,0 0 0,1 0 0,-1 0 0,0 1 0,0-1 1,1 0-1,-1 0 0,1 1 0,0-1 0,0 1 0,-1-1 0,1 1 0,0 0 0,0 0 1,0 0-1,0 0 0,0 0 0,0 0 0,1 0 0,3 0 0,3-1-474,1 0 0,0 1 0,14 0 0,-18 1 234,44 0-2660,-6 0-1062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6.5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5217,'0'0'9011,"34"9"-8278,112 31-80,-134-37-503,-1 1-1,0 0 1,-1 1 0,17 9-1,-22-11-25,-1 1 0,1 0 0,0 0 0,-1 1 0,5 6 0,5 5 140,-13-15-252,34 42 481,-32-40-431,-1 0 0,0 1 1,0 0-1,0-1 0,0 1 0,0 0 0,-1 0 1,0 0-1,0 0 0,0 0 0,0 6 0,-1-10-50,0 0 0,0 1 0,0-1 0,0 0 0,0 1 0,0-1 0,0 0 0,0 0-1,0 1 1,-1-1 0,1 0 0,0 0 0,0 1 0,0-1 0,0 0 0,-1 0 0,1 1 0,0-1-1,0 0 1,-1 0 0,1 0 0,0 0 0,0 1 0,-1-1 0,1 0 0,0 0 0,0 0 0,-1 0-1,1 0 1,0 0 0,0 0 0,-1 0 0,1 0 0,0 0 0,-1 0 0,1 0 0,0 0 0,-1 0-1,1 0 1,-31 5 29,-38-1-1,-31 5-99,88-7 67,1 1 0,0-1 0,0 2-1,0 0 1,1 0 0,-18 10-1,26-13-13,-1 1 0,0 0 0,0 0 0,0 0 0,1 1 0,-1-1 0,1 1 0,0-1 0,0 1 0,0 0 0,0 0 0,0 0 0,1 0 0,-1 0 0,1 0 0,-1 4 0,0 3-12,0-1-1,1 0 1,1 0-1,0 15 0,0-10 37,0-12-15,0 0-1,0 1 1,1-1-1,-1 0 1,1 1 0,-1-1-1,1 0 1,0 0-1,0 0 1,0 0 0,0 0-1,0 0 1,0 0-1,1 0 1,-1 0 0,0 0-1,4 3 1,-1-2-3,0 0 1,1 0 0,-1-1-1,0 1 1,1-1-1,0 0 1,9 3 0,1-2-62,1 0 1,-1 0 0,1-1 0,21-1 0,-22-1-141,0 0 1,0-1-1,24-6 1,-30 5 41,-1-1 1,0 0 0,0 0-1,0-1 1,0 0 0,-1-1 0,12-8-1,-3 0-719,0-1-1,15-18 0,8-12-4533,-15 16-1434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7.0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234 748 4017,'0'0'11484,"0"-24"-11312,-1-75-31,1 97-118,0-1 1,0 1-1,0-1 0,0 0 1,0 1-1,0-1 0,-1 1 1,1-1-1,-1 0 0,0 1 1,0-1-1,0 1 0,0 0 0,0-1 1,-1 1-1,1 0 0,-1 0 1,1 0-1,-1 0 0,0 0 1,0 0-1,0 0 0,-3-2 1,1 3 70,0 0 1,0 0-1,0 0 1,0 0-1,0 1 1,0-1-1,0 1 1,0 0-1,0 0 1,-6 1-1,7-1-6,-1 1-79,0 0 0,0 0 0,0 1 0,0-1 0,1 1 0,-1 0-1,1-1 1,-1 2 0,1-1 0,-1 0 0,1 1 0,0-1 0,0 1 0,1 0 0,-1 0 0,0 0 0,1 1 0,-4 5-1,-5 9-95,1 1-1,-10 24 0,17-35 78,-7 17-30,2 0-1,1 0 1,1 1 0,1 0-1,2 0 1,0 0 0,2 47-1,1-71 40,0-1 0,-1 0 0,1 0 0,0 1 0,0-1 0,1 0 0,-1 0 0,0 1 0,0-1 0,1 0 0,-1 0 0,0 1 0,1-1 0,-1 0 0,1 0 0,0 0 0,-1 0 0,1 0 0,0 0 0,0 0 0,0 0 0,0 0 0,-1 0 0,1 0 0,0 0 0,2 0 0,0 0-6,1 0 0,-1 0 0,1-1 1,-1 0-1,1 0 0,-1 0 0,1 0 0,4-1 1,-7 1 2,2 0 8,0-1 0,-1 1-1,1-1 1,0 0 0,-1 0-1,1 0 1,-1-1 0,1 1 0,-1 0-1,0-1 1,0 0 0,1 1-1,-1-1 1,0 0 0,0 0-1,2-4 1,27-43 115,-20 31-85,11-23 4,-1 0-1,-2-1 0,-2-1 0,-2-1 1,14-66-1,-16 41-27,-3-1 0,1-133 0,-11 72-200,0 35 2942,3 134-2504,1-1 1,11 49-1,4 20 100,-1 57-128,21 140-651,-36-284 101,1-1-1,0 1 1,2-1-1,10 25 1,-13-38-20,-1 0 0,1-1 0,0 1 1,1-1-1,-1 1 0,1-1 0,0 0 1,5 4-1,-5-5-326,0-1 0,0 0 0,-1 0 0,1 0 1,1 0-1,-1 0 0,0-1 0,0 0 0,1 0 0,-1 0 1,8 0-1,12 0-6214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7.4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196 413 11626,'0'0'5658,"18"180"-5658,-8-155-648,4-6-777,-10-10-1543</inkml:trace>
  <inkml:trace contextRef="#ctx0" brushRef="#br0" timeOffset="1">0 1 12899,'0'0'2408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7.8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61 238 6433,'0'0'8950,"23"-7"-8431,72-28-186,-92 34-303,0 0-1,-1 0 0,1 0 0,-1-1 0,1 1 1,-1-1-1,0 0 0,1 1 0,-1-1 0,0 0 1,0 0-1,0 0 0,-1-1 0,1 1 0,2-5 0,-3 5 10,0-1 0,-1 0 0,1 0 0,-1 1 0,1-1 0,-1 0 0,0 0 0,0 0 0,-1-5 0,0-5 82,1 6-61,0-2-12,0 0 1,0 0 0,-1 0-1,0 0 1,0-1-1,-5-13 1,5 21-43,0 0-1,-1 0 1,1 0 0,0 0 0,-1 0 0,1 0-1,-1 0 1,1 1 0,-1-1 0,0 0 0,1 1-1,-1 0 1,0-1 0,0 1 0,0 0-1,0 0 1,-1 0 0,1 0 0,0 1 0,0-1-1,-1 0 1,1 1 0,0 0 0,0 0 0,-1-1-1,1 1 1,0 0 0,-1 1 0,1-1-1,0 0 1,-1 1 0,-2 0 0,1 1-16,0-1 1,0 1 0,1-1 0,-1 1-1,1 0 1,-1 0 0,1 1-1,0-1 1,0 1 0,0 0-1,0 0 1,0 0 0,1 0-1,-1 0 1,-2 5 0,-7 11-72,-14 31 0,22-42 74,-4 9 14,1 1-1,0 0 1,2 1-1,0-1 1,-4 35 0,3 99 312,7-145-322,-1 0 0,1-1-1,1 1 1,-1 0 0,1 0-1,0-1 1,1 1 0,0-1-1,0 0 1,0 0 0,1 0 0,-1 0-1,1-1 1,1 1 0,-1-1-1,1 0 1,0 0 0,0-1-1,1 0 1,-1 1 0,1-2 0,0 1-1,11 5 1,-6-4-382,0 0-1,0-1 1,0 0 0,0-1 0,1-1-1,0 1 1,-1-2 0,1 1-1,0-2 1,0 0 0,0 0 0,-1-1-1,17-3 1,-23 3-197,0-1-1,0 0 1,-1 0-1,1 0 1,0 0 0,7-6-1,18-20-5424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50.9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8650,'0'3'4313,"0"0"-3145,0 6-568,0-1 56,3 0-344,3 4-200,-3 7 272,0-2 153,0 5-81,1-2-192,-1-3-96,0 2-104,3-7-56,-6 4-8,3-4-432,0-4-937,7 1-1575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8.20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8434,'0'0'4901,"7"28"-3793,48 180 211,-51-188-1186,2 1 830,-5-22-947,0 0 0,0 0 1,0 0-1,0 0 0,0 0 0,0 0 1,0 0-1,-1-1 0,1 1 0,0 0 1,-1 0-1,1 0 0,-1-1 0,1 1 1,-1 0-1,0-1 0,1-1 0,6-16-162,20-32-1,-24 45 116,0 1 0,0 0-1,1 0 1,0 0 0,0 0 0,0 1 0,1 0 0,0 0 0,0 0-1,8-5 1,-10 8 50,0-1 0,0 1-1,1 0 1,-1 0-1,0 0 1,0 1 0,1-1-1,-1 1 1,1 0 0,-1 0-1,1 0 1,-1 0 0,0 1-1,1-1 1,-1 1 0,0 0-1,1 0 1,-1 0 0,0 0-1,0 1 1,0-1 0,0 1-1,0 0 1,0 0 0,-1 0-1,1 0 1,0 0 0,-1 1-1,0-1 1,1 1 0,-1-1-1,3 6 1,1 2 21,1 0 0,-1 1 0,-1 0 0,0 0 0,0 1 0,-1-1 0,4 22 0,6 50-2101,-9-73-813,0-8-1791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8.6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9674,'0'0'7186,"42"252"-6018,-18-149-288,8 8-504,1 2-192,-5-6-48,0-6-120,-5-13-16,-4-12-200,-6-17-368,-3-15-344,-6-18-352,-18-33-13508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9.2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1 280 12123,'0'0'7777,"321"-78"-7145,-191 46-384,0 1-136,-4-1-112,-14 1-40,-15 6-528,-8 6-456,4 0-672,-23 9-2081,-19 7-1952</inkml:trace>
  <inkml:trace contextRef="#ctx0" brushRef="#br0" timeOffset="1">1164 454 7642,'0'0'9075,"-24"0"-8644,-77 6-223,97-5-205,0 0 0,0-1 0,1 1 0,-1 1 0,0-1 0,0 0 0,1 1 0,-1 0 0,1 0 0,-1 0 0,1 0 0,0 0-1,0 1 1,0 0 0,0-1 0,1 1 0,-1 0 0,-2 4 0,-3 3 13,2-3 2,0 0 1,1 0-1,0 1 1,0 0-1,1 0 0,0 0 1,1 0-1,0 0 1,0 1-1,0-1 1,1 1-1,1 0 1,-1 0-1,1 0 1,1 0-1,0 0 1,0 0-1,2 11 0,-1-18-21,-1 0 0,1 0-1,0 0 1,0 0 0,0 0-1,0-1 1,0 1-1,1 0 1,-1-1 0,0 1-1,1-1 1,-1 1 0,1-1-1,0 0 1,-1 1-1,1-1 1,2 1 0,36 15-83,-27-13 70,45 16 11,-40-15 145,1 1-1,-1 0 1,-1 2-1,1 0 1,28 19-1,-44-25-17,0 0-1,1 1 1,-1-1 0,0 1 0,0 0-1,0 0 1,-1-1 0,1 1 0,-1 0-1,1 0 1,-1 1 0,0-1 0,0 0-1,-1 0 1,1 0 0,-1 1 0,1-1-1,-1 0 1,0 1 0,0-1 0,-1 7-1,0-1 228,1-6-301,-1-1 0,1 1 0,-1-1 0,0 1 0,0-1 0,0 0 0,0 1-1,0-1 1,-1 0 0,1 0 0,-1 0 0,1 0 0,-1 0 0,0 0 0,0 0 0,0-1 0,0 1 0,0-1-1,0 1 1,0-1 0,-1 0 0,-2 2 0,-10 4-12,0-1 0,-22 7 0,29-11-25,-19 5-723,-1-1 0,0-2 0,0 0 0,0-2 0,-30-2 0,58 0 573,-1 0 0,1 0-1,0 0 1,-1 1 0,1-1 0,0 0 0,-1 0 0,1 0 0,-1 0-1,1 0 1,0 0 0,-1 0 0,1 0 0,0 0 0,-1 0-1,1 0 1,0-1 0,-1 1 0,1 0 0,-1 0 0,1 0-1,0 0 1,0-1 0,-1 1 0,1 0 0,0 0 0,-1 0 0,1-1-1,0 1 1,0 0 0,-1-1 0,1 1 0,0 0 0,0 0-1,0-1 1,-1 1 0,1 0 0,0-1 0,0 1 0,0-1-1,0 1 1,0 0 0,0-1 0,0 1 0,0 0 0,0-1 0,0 1-1,0 0 1,0-1 0,0 1 0,0-1 0,0 1 0,0 0-1,0-1 1,0-16-8695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3.5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12243,'0'0'560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4.63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11739,'0'0'5777,"65"3"-20828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6.2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1776,'0'0'9804,"16"31"-9767,52 102 79,-31-66 146,-15-30 183,-3 0 1,-1 2 0,21 62 0,25 163 1297,7 23-1325,-68-277-410,3 16 143,-6-25 149,0-5-4,-1-10-233,-1 0 0,-1 0 0,0 1 0,0-1 0,-9-19 0,5 17-91,2-1 0,0 0 0,-3-24 0,6-45-125,2 55 63,0 28 75,0 0 0,0 0 0,1 0 0,-1 0 0,1 0 1,0 0-1,-1 1 0,1-1 0,1 0 0,-1 0 0,0 1 0,1-1 0,-1 0 1,1 1-1,0 0 0,0-1 0,2-2 0,0 2-9,0 0 0,1 0 0,-1 0-1,1 1 1,-1-1 0,1 1 0,0 0 0,0 0 0,6-1 0,9-1-33,1 1 0,0 0 0,39 2 1,-55 1 58,3 0 26,0 1 1,0 0-1,0 1 0,0-1 0,0 2 0,-1-1 0,1 1 0,-1 0 0,0 0 0,0 1 0,0 0 0,0 0 0,0 1 0,-1 0 0,0 0 0,0 1 0,-1-1 0,1 1 0,-1 1 1,7 9-1,-5-4 52,0-1 0,-1 1 1,0 1-1,0-1 0,-2 1 1,1 0-1,-2 0 1,0 0-1,0 0 0,-1 1 1,0 19-1,-2-18-25,0 10 163,0-1 0,-6 30 1,5-46-139,-1 0 1,0 0-1,-1 0 1,0 0 0,0 0-1,-1-1 1,0 1 0,0-1-1,-1 0 1,-6 8-1,2-5-64,0-1 0,0 0 0,-1-1 0,0 0 0,0 0 0,-1-1 0,0-1 0,0 1 0,-1-2 0,0 0 0,0 0 0,0-1 0,0-1 0,-1 0 0,1 0 0,-1-1-1,0-1 1,0 0 0,0-1 0,1 0 0,-21-4 0,28 4-206,1 0 0,-1-1 0,1 1-1,-1-1 1,1-1 0,-1 1 0,1 0 0,0-1-1,0 0 1,0 0 0,0 0 0,0-1 0,0 1-1,0-1 1,1 0 0,0 0 0,-1 0 0,1 0-1,0-1 1,0 1 0,1-1 0,-1 0 0,1 0-1,0 0 1,0 0 0,0 0 0,0 0 0,1 0-1,0-1 1,0 1 0,0-1 0,0 1 0,0-9-1,1-22-3824,0 6-1170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7.1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8146,'0'0'3795,"47"10"-3177,150 34 50,-180-39-502,-1 0 0,29 12 0,-39-14-68,-1 1 0,1-1-1,-1 1 1,8 8 0,2 1 99,1 1 24,0 1 0,-1 0 0,0 2 0,-1-1-1,-1 2 1,19 33 0,-24-36-96,-1 0 0,-1 1 0,0 0 0,-1 0 0,-1 0 0,0 0 0,-1 1-1,-1 0 1,0 22 0,-6-38 115,-21-1-195,1-1-1,-1-1 1,0-1 0,-40-10-1,31 3 38,-2 1-1,1 2 1,-1 2 0,-69-2-1,101 7-78,0 1 1,1-1-1,-1 0 0,0 1 1,0 0-1,1 0 0,-1 0 0,1 0 1,-1 1-1,1-1 0,0 1 0,-1 0 1,1 0-1,0 0 0,0 1 0,0-1 1,1 1-1,-1-1 0,0 1 0,1 0 1,0 0-1,0 0 0,0 0 0,0 1 1,0-1-1,1 0 0,-1 1 1,1-1-1,0 1 0,-1 4 0,-2 12-13,0-1 0,2 1 0,0 0 0,2 28 0,0-38 30,0-9-25,0 0-1,1 1 1,-1-1 0,0 1 0,1-1 0,-1 0-1,1 1 1,0-1 0,-1 0 0,1 0 0,0 1-1,0-1 1,0 0 0,-1 0 0,1 0-1,0 0 1,1 0 0,-1 0 0,0 0 0,0 0-1,0-1 1,0 1 0,1 0 0,-1-1 0,0 1-1,1-1 1,-1 1 0,1-1 0,2 1-1,4 1-119,1-1-1,0 0 0,16 0 0,-14 0-89,0-1 0,0 0 0,0-1 0,0 0 0,0-1 0,0 0 0,0 0 0,0-1 0,-1-1 1,1 0-1,-1 0 0,16-10 0,130-88-4949,-93 54 91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7.4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341 0 9706,'0'0'6999,"-23"5"-6643,1-1-281,10-2-44,1 0 0,0 0 1,0 1-1,0 0 0,0 1 0,0 0 0,1 1 1,-1 0-1,1 1 0,1 0 0,-13 10 0,8-4 15,1 0 0,0 0-1,1 1 1,1 0-1,0 1 1,0 1-1,2 0 1,0 0-1,1 1 1,0 0 0,1 0-1,1 1 1,0 0-1,2 0 1,0 0-1,0 1 1,0 22 0,3-28-51,1 1 0,0 0 0,0 0 0,2-1 0,0 1 0,3 14 1,-3-23-56,-1 1 1,1-1 0,0 0-1,0 0 1,0-1 0,1 1-1,0 0 1,-1-1 0,1 0-1,0 1 1,1-1 0,-1 0-1,0 0 1,1-1 0,0 1 0,-1-1-1,1 0 1,0 0 0,0 0-1,0 0 1,5 0 0,0 1-310,0-1 1,0 0 0,0 0 0,1-1 0,-1-1 0,0 1 0,0-2-1,1 1 1,-1-1 0,0 0 0,0-1 0,0 0 0,0-1-1,0 0 1,0 0 0,11-7 0,32-20-3468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7.8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12379,'0'0'2325,"5"29"-1767,1 1-396,35 158 476,31 154 118,-20-85 495,-48-238-1182,11 38 33,-14-52-111,1-1 1,0 0-1,0 0 1,0 0-1,0 0 1,1 0-1,-1 0 1,1 0-1,6 6 1,-8-10-15,0 1 0,0 0 0,0-1 0,0 1 0,0 0 0,0-1 0,0 1 0,1-1 0,-1 0 0,0 1 1,0-1-1,0 0 0,0 0 0,0 0 0,1 1 0,-1-1 0,0 0 0,0-1 0,0 1 0,1 0 0,-1 0 1,0 0-1,0-1 0,0 1 0,0-1 0,0 1 0,0-1 0,0 1 0,0-1 0,2 0 0,1-2 14,-1 0 0,1-1 0,-1 1-1,0 0 1,0-1 0,3-4 0,27-39 245,322-415-190,-336 443-404,-13 12-175,1 1 1,-1-1-1,0 0 1,0 0-1,-1-1 1,5-10-1,-8 12-3458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8.21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9418,'0'0'9242,"126"186"-8946,-93-158-128,-1-2-56,-9-1-112,-4 0-64,0-3-736,-10 6-776,-4-3-2321,-5-6-3665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51.3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20 7250,'3'0'5129,"-6"-3"-4089,6 3-1040,0 0-320,-12-17-6826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8.9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47 180 4401,'0'0'6832,"19"37"-6261,66 124-112,38 46 723,-80-139 106,38 84 1,-70-130-466,-10-21-192,-2-4 13,-19-37 96,-24-31-702,-62-111-93,88 147 15,1-1 0,2-1 0,-12-47 0,22 63 11,1-1 0,1 1 0,1-1 0,1 1 0,1-1 0,5-33 0,-4 48 5,1 0-1,0 0 1,1 0 0,-1 0-1,1 0 1,1 1 0,-1-1-1,1 1 1,0 0 0,1 0-1,0 0 1,0 1 0,0 0-1,0 0 1,1 0 0,10-7-1,-7 6 15,0 0 0,0 1 0,0 1 0,1-1 0,-1 2 0,1-1 0,0 1 0,0 1-1,0-1 1,0 2 0,17-1 0,-26 2 25,1 0-1,-1 1 1,1-1 0,-1 1-1,0-1 1,1 1-1,-1 0 1,0-1 0,1 1-1,-1 0 1,0 0 0,0 0-1,1 0 1,-1 0-1,0 0 1,0 0 0,0 1-1,-1-1 1,1 0 0,0 1-1,0-1 1,-1 0-1,1 1 1,-1-1 0,1 1-1,-1-1 1,1 1-1,-1-1 1,0 1 0,0-1-1,0 2 1,2 10 131,-1 1 0,-1 20-1,0-23-63,0-2-59,-1-1 1,0 1-1,-1-1 1,1 1-1,-2-1 0,1 0 1,-1 0-1,0 0 0,-1 0 1,0 0-1,0-1 1,-1 0-1,0 1 0,0-2 1,-1 1-1,0-1 0,0 0 1,0 0-1,-1 0 1,-10 6-1,5-4-122,0-1 0,0 0 0,-1-1 0,0 0 0,-1-1 0,1 0 0,-1-2 0,0 1 0,0-2 0,0 1 0,-24-1 0,20-2-321,10 1 61,-1-1-1,1 0 1,0-1-1,0 0 1,-12-2 0,18 2 34,0 0 1,0 0-1,0 1 1,0-1 0,0-1-1,0 1 1,0 0 0,1 0-1,-1-1 1,0 1 0,1-1-1,-1 1 1,1-1 0,-1 0-1,1 0 1,0 0-1,0 0 1,0 1 0,0-1-1,0-1 1,0 1 0,1 0-1,-1 0 1,0-4 0,-1-19-6570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9.4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95 5673,'0'0'6875,"10"27"-5899,34 87-172,-7-23-222,-4-4 145,-24-54 484,-8-26 140,-8-21-877,3 3-482,-2 0-1,0 1 1,0 0-1,-12-15 0,-18-28-109,27 38 63,1 0 1,1-1-1,0 0 0,0 0 1,2-1-1,0 0 0,1 0 1,1 0-1,-2-26 0,5 30 36,-1 10-3,1 1-1,-1-1 1,1 0 0,0 0 0,0 1 0,0-1 0,1 0-1,-1 1 1,1-1 0,-1 0 0,1 1 0,0-1 0,0 1 0,0-1-1,0 1 1,0-1 0,1 1 0,-1 0 0,1 0 0,-1-1-1,1 1 1,0 0 0,0 1 0,2-3 0,8-3-95,0 0 0,1 1 1,-1 1-1,1 0 0,0 1 0,0 0 1,22-3-1,-1 3-836,65-1-1,-85 5 252,-1 0 1,0 1-1,20 4 0,-27-3 302,-1-1-1,0 1 0,0 0 1,0 0-1,0 1 0,0-1 1,-1 1-1,1 0 0,-1 1 1,1-1-1,3 5 0,16 20-5391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9.8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387 170 1560,'0'0'13842,"-19"-22"-13658,-61-69-49,75 86-86,1 0-1,-1 0 1,0 1 0,0-1 0,0 1 0,-1 0-1,1 1 1,-1 0 0,0 0 0,0 0 0,0 0-1,0 1 1,-1 0 0,1 0 0,0 1 0,-1 0-1,1 0 1,-1 0 0,0 1 0,1 0 0,-1 1 0,0-1-1,1 1 1,-9 2 0,9-1-56,1-1 1,0 1 0,0 1-1,0-1 1,0 1-1,0-1 1,0 1-1,0 1 1,1-1-1,0 1 1,-1 0-1,1 0 1,1 0 0,-1 0-1,1 1 1,-1-1-1,1 1 1,-4 9-1,0 0-42,1 0 0,0 0 1,1 1-1,0 0 0,-4 26 0,6-13-18,1 46 1,2-62 28,0-11 34,0 1-1,0-1 1,0 1-1,0-1 1,0 1-1,1-1 1,-1 1-1,1-1 0,-1 1 1,1-1-1,0 0 1,-1 1-1,1-1 1,0 0-1,0 0 1,0 1-1,0-1 1,0 0-1,0 0 1,2 1-1,0 0-9,-1-1 0,1 1 0,0-1 0,0 0-1,0 0 1,0 0 0,0 0 0,0 0 0,0-1-1,3 1 1,0-1 2,0 0 1,1 0-1,-1 0 0,0-1 0,0 0 0,0 0 0,0-1 0,0 1 0,0-1 1,9-5-1,-6 2-4,-1-1 0,0-1 0,0 1 0,-1-1 0,0 0 0,9-12 1,35-54-474,-10 14-804,-38 55 859,0 0 0,0 0 0,1 1 0,0-1 0,-1 1 0,1 0 0,0 0 0,1 0 0,-1 1 0,7-4 0,5 4-3879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0.2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257 1008 8650,'0'0'4772,"4"1"-3838,-3-1-888,0 0 0,0 0 0,0 0-1,-1 0 1,1 0 0,0 0-1,0 0 1,-1 0 0,1 0 0,0 0-1,0 0 1,0-1 0,-1 1-1,1 0 1,0-1 0,-1 1 0,1 0-1,0-1 1,-1 1 0,1-1-1,0 1 1,-1-1 0,1 1 0,-1-1-1,1 1 1,-1-1 0,1 0-1,-1 1 1,1-1 0,-1 0 0,0 1-1,1-1 1,-1 0 0,0 1-1,1-1 1,-1 0 0,0 0 0,0 0-1,0 1 1,0-1 0,0 0-1,0 0 1,0 1 0,0-1 0,0 0-1,0 0 1,-1-1 0,0-6 237,-1-1 0,0 0 0,-1 0 0,-4-8 1,-97-210 1263,-8-17-1412,101 213-143,1 0 0,1-1 0,2-1-1,1 1 1,2-1 0,0-37 0,4 69 8,0-12-13,0 0 1,1 0-1,3-20 0,-3 28 7,1 1 1,-1 0-1,1 0 1,0 0-1,0-1 0,1 2 1,-1-1-1,1 0 1,0 0-1,0 1 1,0 0-1,0-1 0,5-2 1,4-3 3,1 1 0,0 0-1,0 1 1,1 0 0,0 1 0,0 1 0,1 0 0,-1 1 0,1 1 0,0 0 0,0 1-1,0 0 1,1 1 0,-1 1 0,0 0 0,30 6 0,-39-5 23,1 0 0,-1 0 1,1 1-1,-1 0 1,0 1-1,1-1 0,-1 1 1,0 0-1,-1 1 0,1-1 1,0 1-1,-1 1 0,0-1 1,0 1-1,0-1 0,-1 1 1,0 1-1,0-1 0,0 0 1,0 1-1,-1 0 0,0 0 1,0 0-1,-1 0 0,1 1 1,-1-1-1,-1 1 0,1-1 1,-1 1-1,0 0 0,-1 7 1,1-6 21,-1-1 1,-1 1 0,1 0-1,-1 0 1,-1-1 0,-2 11-1,2-14-36,0-1 0,1 0 0,-2 1-1,1-1 1,0 0 0,-1 0 0,1-1-1,-1 1 1,0 0 0,0-1-1,0 1 1,0-1 0,0 0 0,0 0-1,-5 2 1,-8 3-151,0 0-1,-1-1 1,0-1-1,0-1 1,0 0-1,-24 2 1,-107-1-3854,125-5 2900,-9-1-1945,15-7-1120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0.8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185 0 7722,'0'0'7605,"33"19"-7267,103 59 31,-121-69-201,-1 0-1,24 20 1,-33-24-65,0 1 0,-1-1 1,1 1-1,4 10 0,2 1 90,26 47 607,-33-58-727,-1 1-1,-1 0 1,1 0-1,-1 0 1,-1 0 0,1 0-1,0 15 1,-2-21 144,-9-2 214,-64-13-384,31 5-86,-84-7 0,-18 15 122,139 1-86,0 1 0,0-1 0,0 1 0,0 0 1,0 1-1,1-1 0,-1 1 0,1 0 0,-1 0 1,1 0-1,-1 1 0,1-1 0,0 1 0,0 0 0,0 0 1,1 1-1,-1-1 0,1 1 0,0 0 0,0 0 0,0 0 1,0 0-1,1 0 0,-3 6 0,1-3 7,1 1-1,0 0 0,1 0 1,0-1-1,0 2 1,0-1-1,1 0 1,1 0-1,-1 0 1,1 1-1,1-1 1,-1 0-1,1 0 1,2 9-1,-2-15 0,0 0 1,0 0-1,0 0 0,1 0 0,-1 0 0,0 0 0,1-1 1,-1 1-1,1 0 0,0-1 0,-1 1 0,1-1 1,0 0-1,0 0 0,0 1 0,0-1 0,0 0 1,0 0-1,0-1 0,0 1 0,1 0 0,-1-1 0,0 0 1,4 1-1,8 1-10,1-1 1,26-2 0,-23 1 1,-7-1-14,0 0-1,0-1 1,0 0 0,-1-1-1,0 0 1,1-1 0,-1 0-1,0 0 1,0-1-1,-1-1 1,0 1 0,0-1-1,12-11 1,-6 4-136,-1 0 0,-1-1 0,0 0 0,-1-1 0,0-1 0,18-32 0,-26 40-103,-1 0 1,1 0-1,-2 0 0,1-1 1,-1 1-1,1-10 0,-2 13-720,-1-1 0,0 0 0,0 1-1,0-1 1,-1 1 0,-1-8 0,-6 1-7219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1.7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281 190 6969,'0'0'6554,"-7"-28"-6377,-23-88 66,29 112-181,0 0 0,0 0 0,-1 0 0,1 1 1,-1-1-1,0 0 0,0 1 0,0-1 0,-4-3 0,6 7-6,-1-1-1,0 0 1,0 1-1,0-1 1,1 1-1,-1 0 1,0-1-1,0 1 1,0 0-1,0 0 1,0-1-1,0 1 1,0 0-1,0 0 1,0 0-1,0 0 1,0 0-1,0 0 1,-1 1-1,-7-1 321,7 1-359,-1 0-1,0-1 1,0 1-1,1 0 1,-1 0-1,1 0 1,-1 1-1,0-1 1,1 1-1,0-1 1,-1 1-1,1 0 1,0 0-1,0 0 1,0 0-1,0 0 1,1 0-1,-1 1 1,1-1-1,-1 1 1,-1 3-1,-6 11-111,1 0 0,-6 20 0,8-21 65,-3 7-20,1-1 0,1 1 0,1 1 0,1-1 0,1 1 0,1 0 0,2 0 0,0 0 0,4 37 0,-3-61 33,0 1 1,1 0-1,-1 0 1,1-1-1,-1 1 1,1 0-1,-1-1 1,1 1-1,-1 0 1,1-1-1,0 1 1,-1-1-1,1 1 1,0-1-1,-1 0 1,1 1-1,0-1 1,0 1-1,-1-1 1,1 0-1,0 0 1,0 0-1,0 1 1,-1-1-1,1 0 1,0 0-1,0 0 1,1 0-1,30-1-319,-23 0 192,-3 0 119,0 0-1,0 0 0,0 0 1,0-1-1,0 0 1,-1-1-1,1 1 1,-1-1-1,0 0 0,1 0 1,-1-1-1,-1 0 1,1 0-1,8-8 1,5-8 89,-1 0 0,16-27 1,-12 18-3,-19 27-60,0-1 0,0 1-1,0 0 1,0-1 0,0 1 0,1 0-1,-1 1 1,4-3 0,-5 3 6,0 1-1,0 0 1,0-1 0,0 1-1,0 0 1,0-1 0,0 1 0,0 0-1,0 0 1,0 0 0,0 0-1,0 0 1,0 0 0,0 0-1,1 1 1,-1-1 0,0 0-1,0 0 1,0 1 0,0-1 0,0 1-1,0-1 1,-1 1 0,1-1-1,0 1 1,0 0 0,0-1-1,0 1 1,1 1 0,4 5 77,-1 0 1,1 1 0,-1 0-1,-1-1 1,1 1 0,3 10-1,19 57 624,-21-58-554,13 49 403,-2 1 1,-4 0-1,-2 1 0,-3 1 1,-4 0-1,-7 128 1,2-186-419,0 0 1,-1-1-1,0 1 1,-1-1 0,0 0-1,-1 1 1,0-1-1,-1-1 1,0 1-1,0-1 1,-1 0 0,-8 11-1,9-14-74,0 0 0,-1-1-1,0 1 1,0-1 0,-1 0-1,1 0 1,-1-1 0,0 0 0,0 0-1,-1-1 1,1 0 0,-1 0-1,0-1 1,1 0 0,-1 0 0,-15 1-1,2-2-67,0 0-1,0-2 0,0 0 1,0-2-1,-31-7 0,41 7-78,0 0-1,0-1 0,1 0 0,0-1 1,-1-1-1,2 1 0,-1-1 1,1-1-1,0 0 0,0 0 1,-14-16-1,20 19 1,0 1 0,1-1 1,-1-1-1,1 1 0,0 0 0,0-1 0,0 1 1,0-1-1,1 1 0,0-1 0,0 0 0,0 1 0,0-1 1,1 0-1,0 0 0,0 0 0,0 0 0,0 1 1,1-1-1,0 0 0,0 0 0,0 1 0,1-1 0,0 0 1,-1 1-1,2 0 0,-1-1 0,0 1 0,1 0 1,0 0-1,0 0 0,0 1 0,0-1 0,7-5 0,49-38-1309,3 3 0,71-39 0,-67 43-842,11-9-2853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2.3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8346,'0'0'6471,"43"0"-6071,137 3 185,-168-3-422,1 1 0,-1 1 0,20 4 0,-29-4-85,0-1 0,1 0 0,-1 1 0,0 0 0,0-1 0,0 1-1,3 3 1,8 5 185,-2-2-183,-1 0 1,0 0 0,-1 2-1,0-1 1,0 1-1,-1 0 1,0 1 0,-1 0-1,0 1 1,0 0 0,-2 0-1,1 0 1,-2 1-1,1 0 1,-2 0 0,0 0-1,0 1 1,-2 0 0,1-1-1,-2 1 1,1 25-1,-3-38-75,1 0-1,-1 0 0,1 0 0,-1 0 1,1-1-1,-1 1 0,1 0 1,-1 0-1,0 0 0,1-1 0,-1 1 1,0-1-1,1 1 0,-1 0 0,0-1 1,0 1-1,0-1 0,0 0 0,0 1 1,0-1-1,1 0 0,-1 1 1,0-1-1,0 0 0,0 0 0,0 0 1,0 0-1,0 0 0,0 0 0,-2 0 1,-44 0-123,30-1 89,-204 1 73,219 0-41,1 0 1,0 0-1,0 0 1,0 0 0,-1 0-1,1 1 1,0-1-1,0 0 1,0 1-1,0-1 1,0 1 0,0-1-1,0 1 1,0-1-1,0 1 1,0 0-1,0 0 1,0-1 0,0 1-1,0 0 1,0 0-1,1 0 1,-1 0-1,0 0 1,1 0 0,-1 0-1,1 0 1,-1 0-1,1 0 1,-1 0-1,1 1 1,-1 1 0,0 3-32,1 1 0,-1 1 1,1-1-1,2 12 0,-1 1 79,-1-18-52,0 0 0,0 0 0,0 0 0,1 0 0,-1 0 0,0 0 0,1 0 0,0 0 0,-1 0 0,1 0 0,0 0 0,0 0 0,0 0 0,1 0 0,-1-1 0,0 1 0,1 0 0,1 1 0,0-1-43,0 1 0,0-2 0,1 1 0,-1 0 0,0-1 1,1 1-1,-1-1 0,1 0 0,6 1 0,5 0-322,0-1 0,-1 0 0,1-2 0,20-2 0,-28 2 162,0-1 0,0 0 0,0 0 0,-1-1 0,1 0-1,0 0 1,-1-1 0,0 0 0,0 0 0,0 0 0,0-1 0,-1 0 0,0 0 0,0 0 0,0-1 0,5-6-1,8-14-1502,-2 0-1,20-39 0,-6-1-4239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2.6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10242,'0'0'7026,"89"204"-6154,-61-116-384,4 7-24,-8 6-88,-1 3-32,-9-7-104,0-2-144,0-10-96,-5-13-264,0-12-688,1-13-544,-10-18-761,0-11-2448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3.0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0 114 10418,'0'0'6666,"284"-47"-5986,-181 31-264,-6 0-192,-8 4-200,-5-1-24,-10 7-456,-9 3-384,5 3-793,-19 6-2184,-14 13-912</inkml:trace>
  <inkml:trace contextRef="#ctx0" brushRef="#br0" timeOffset="1">1127 734 9194,'0'0'6377,"46"155"-9625,-46-140-1473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3.4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8674,'0'0'6553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51.67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 0 10458,'-2'5'229,"0"1"0,0-1 0,1 0 0,-1 0 0,1 1 0,1-1 0,-1 0 0,1 1-1,0 9 1,8 58-20,-2-21 1197,-5-35-1063,1 36 486,12 71 0,-11-107-1176,1 0 0,1 0 0,1-1 0,0 1-1,1-1 1,1 0 0,0-1 0,12 16 0,-13-21-408,14 21-791,-20-30 1377,0 0 0,-1 0 0,1 0 0,0-1 0,0 1 0,0 0 0,0 0 0,0 0 0,0-1-1,0 1 1,0-1 0,0 1 0,0-1 0,0 1 0,0-1 0,1 0 0,-1 1 0,0-1 0,0 0 0,0 0-1,1 0 1,-1 0 0,2 0 0,14-11-3710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3.8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575 104 6737,'0'0'7290,"-32"-17"-7202,-103-50 61,129 64-116,0 0-1,-1 0 0,1 1 0,-1 0 0,1 0 1,-1 0-1,0 1 0,0 0 0,0 1 1,0-1-1,0 1 0,0 1 0,-12 1 0,4 0 43,1 1-39,1 0 0,0 1 0,0 0 0,0 1 1,0 0-1,1 1 0,0 1 0,0 0 0,0 0 0,-14 13 1,14-9 33,-1 0 0,1 1 1,1 0-1,0 1 0,1 0 1,0 0-1,1 1 0,-9 18 1,13-19-2,0 0 0,1 0 1,0 0-1,1 0 0,1 0 1,0 1-1,0 0 1,1-1-1,1 1 0,1-1 1,2 20-1,-2-31-56,0 0 1,-1 0-1,1 0 1,0 0-1,0 0 1,0 0-1,0 0 1,1-1-1,-1 1 1,0 0-1,1-1 0,-1 1 1,1-1-1,0 0 1,-1 1-1,1-1 1,0 0-1,0 0 1,0 0-1,0 0 1,0-1-1,0 1 1,0 0-1,0-1 1,4 1-1,6 1 41,0-1 1,0 0-1,18-2 0,-13 1 2,-9-1-58,0 0-1,0 0 1,-1-1 0,1 0 0,0-1 0,-1 0 0,1 0 0,-1 0 0,0-1-1,0 0 1,-1-1 0,1 1 0,-1-1 0,0 0 0,6-7 0,12-13-253,-1-1 0,22-32 0,-34 42-347,0 0 0,-1-1-1,8-20 1,6-26-5278,-14 30-836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4.2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0 0 992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4.6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0 511 992,'45'-71'6784,"-32"59"-5059,-3 13-772,8 11-64,1 0 0,-2 2 0,0 0 0,0 0 0,24 30 0,-38-40-798,21 22 582,-1 0-1,-2 2 0,-1 1 0,31 58 0,-51-87-670,0 0 0,0 1-1,0-1 1,0 0 0,0 0 0,1 0-1,-1 0 1,0 0 0,0 1 0,0-1-1,0 0 1,0 0 0,0 0 0,0 0-1,0 0 1,0 0 0,1 1 0,-1-1-1,0 0 1,0 0 0,0 0-1,0 0 1,0 0 0,1 0 0,-1 0-1,0 0 1,0 0 0,0 0 0,0 0-1,1 0 1,-1 0 0,0 0 0,0 0-1,0 0 1,0 0 0,0 0 0,1 0-1,-1 0 1,0 0 0,0 0 0,0 0-1,0 0 1,1 0 0,-1 0 0,0 0-1,0 0 1,0 0 0,0-1 0,8-10-51,9-34-211,1-1 191,-11 33 17,1-1-1,0 1 1,1 0 0,1 1 0,0 0-1,21-20 1,-28 29 59,0 0 1,0 1-1,0-1 0,0 1 0,1 0 1,-1 0-1,1 0 0,0 0 1,-1 1-1,1-1 0,0 1 1,0 0-1,0 0 0,0 1 0,0-1 1,0 1-1,0 0 0,0 0 1,0 0-1,0 0 0,0 1 0,0 0 1,0-1-1,0 1 0,0 1 1,0-1-1,-1 1 0,1-1 1,0 1-1,-1 0 0,1 1 0,3 2 1,15 14 377,-1 2 0,33 42 0,19 18 113,-69-77-499,1-1-1,-1 1 0,1-1 0,-1 0 0,1 0 0,0-1 1,0 1-1,0-1 0,0 0 0,6 1 0,-7-2-8,-1-1 0,0 1 0,1-1 0,-1 0 0,0 0 0,1 0 0,-1 0-1,0-1 1,1 1 0,-1-1 0,0 0 0,0 0 0,1 0 0,-1-1 0,0 1 0,0-1 0,0 1-1,4-4 1,9-11 41,0 0-1,-1-1 1,-1 0-1,21-33 1,-34 48-29,46-71-519,70-144 0,-36 13-3297,-53 92-2955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1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1880,'0'0'11365,"18"3"-11250,270-3 2462,-284 0-2573,2 0-2,0 0 0,1 0 0,-1 1 0,9 1 1,-14-1-3,0-1 1,0 0 0,0 1-1,1-1 1,-1 1-1,0-1 1,0 1 0,0-1-1,0 1 1,0 0 0,0-1-1,-1 1 1,1 0 0,0 0-1,0 0 1,0 0-1,-1-1 1,1 1 0,0 0-1,-1 0 1,1 1 0,-1-1-1,1 0 1,-1 0 0,0 0-1,1 0 1,-1 0 0,0 0-1,0 1 1,0 0-1,0 13 42,1-9-28,-1-1 0,0 1 0,0-1 0,0 1 0,-1-1 0,0 1 0,0-1-1,0 0 1,-1 1 0,1-1 0,-1 0 0,-4 6 0,-16 18-15,-1-1 0,-1-1 0,-31 25 0,25-23 14,4-6-1,18-17-10,0 1-1,1 0 1,0 0-1,0 0 1,0 1 0,-9 15-1,15-22-10,1 0 1,-1 0-1,1 0 0,0 0 0,-1 0 1,1 0-1,0 0 0,-1 0 0,1 0 1,0 0-1,0 0 0,0 0 0,0 1 0,0-1 1,0 0-1,0 0 0,1 0 0,-1 0 1,0 0-1,0 0 0,1 0 0,-1 0 1,1 0-1,-1 0 0,1 0 0,-1 0 1,1 0-1,0 0 0,-1-1 0,1 1 1,0 0-1,0 0 0,0-1 0,-1 1 0,1 0 1,0-1-1,0 1 0,1 0 0,5 2 16,-1-1 0,1 1 1,0-1-1,12 2 0,-10-3-28,40 7-247,1-2 0,65-1-1,-41-3-2501,-67-2 1882,0 0 0,-1 1 0,1 0 0,5 2 0,-9 1-3131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1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8530,'0'0'3778,"18"0"-3363,131 0 358,1 0-1237,-145-1-71,0 1-1,0-1 1,0 0-1,0 0 1,0 0-1,0 0 0,0-1 1,5-3-1,-1 0-3283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2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7274,'0'0'3068,"16"0"-2640,103 0 749,-72-1-757,-23 0-1588,47 3-1,-71-2 1026,1 0 1,-1 0-1,1 1 0,-1-1 0,1 0 1,-1 0-1,1 0 0,-1 0 0,1 1 1,-1-1-1,1 0 0,-1 0 0,0 1 1,1-1-1,-1 0 0,0 1 1,1-1-1,-1 0 0,0 1 0,1-1 1,-1 1-1,0-1 0,1 1 0,-1-1 1,0 1-1,0-1 0,0 0 0,1 2 1,-1 5-4605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 7466,'0'0'2907,"21"0"-2620,66-2-75,-60 1 100,28-6 1,-11 2 13,-9 2-307,5 0-1230,-15 2-2341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5.5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9634,'0'0'1516,"7"24"-1362,26 80-54,1-16 106,-13-33 92,55 139 1684,-65-172-1755,15 25 0,-22-39-197,1-1 1,0-1 0,1 1 0,-1-1 0,1 0 0,0 0 0,8 5 0,7-3 311,-21-8-290,1 0 0,-1 1 1,1-1-1,-1 0 0,0 0 1,1 0-1,-1 0 0,1 0 0,-1 0 1,1 0-1,-1 0 0,1 0 1,-1 0-1,0 0 0,1 0 0,-1 0 1,1 0-1,-1 0 0,1 0 1,-1 0-1,1-1 0,-1 1 0,0 0 1,1 0-1,-1 0 0,0-1 0,1 1 1,-1 0-1,0-1 0,1 1 1,-1 0-1,0-1 0,1 1 0,-1 0 1,0-1-1,0 1 0,1-1 1,-1 1-1,0 0 0,0-1 0,0 1 1,0-1-1,1-8 73,1 1-1,-1 0 1,1 0-1,0 1 1,1-1 0,0 0-1,4-8 1,8-21 10,5-23-15,2 2-1,32-60 0,70-105-50,-105 201-787,-6 8-3441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6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7586,'0'0'4241,"22"23"-3452,70 76 30,-62-65-54,-1 1 0,25 44 0,-25-36-261,-18-26-316,87 120 917,-75-107-968,2-1 1,39 36 0,-62-64-129,2 3-7,0-1 1,0 0-1,0 0 1,6 4-1,-9-7 13,0 1-1,0-1 1,0 0-1,-1 1 1,1-1 0,0 0-1,0 0 1,0 1-1,0-1 1,0 0-1,0 0 1,0 0 0,0 0-1,0 0 1,-1 0-1,1 0 1,0-1 0,0 1-1,0 0 1,0 0-1,0-1 1,0 1 0,0-1-1,-1 1 1,1 0-1,0-1 1,0 0 0,-1 1-1,1-1 1,0 1-1,0-2 1,12-17 267,-1 0-1,0-1 1,-2-1-1,9-24 1,-5 14-155,35-108 513,-14 36-180,-21 65-467,-5 11-207,1 2-1,19-33 0,-26 53-57,0 1-1557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6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1 129 9194,'0'0'3002,"8"0"-2949,28-1 445,-30 0-273,-1 0 1,0-1-1,0 1 1,0-1-1,0 0 1,-1-1-1,1 1 1,0-1-1,-1 0 1,0 0-1,0 0 1,0-1-1,7-6 1,-7 6-145,7-7 107,-1-1 0,18-26 0,-12 16 143,-15 21 430,-1 208-692,0-163-3359,0 0-3355,0-37 462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936 1895 680,'0'0'3978,"-7"-4"-3890,5 1 23,-21-12-549,-1 1 0,-34-14-1,6 17 3852,48-8 114,-7-31-2190,-52-131-306,-6-15-637,48 144-304,-121-276 226,113 269-138,-3 2 1,-1 1 0,-50-65-1,-114-118 228,196 238-405,-5-3-20,1-2 1,0 0-1,0-1 0,1 2 0,0-2 0,-1 0 0,1-1 0,1 1 0,-1-1 0,1 0 1,-1 0-1,-2-16 0,6 23 7,0 1 0,0-1 0,0 1 0,0-1 0,0 0 0,0 1 0,0-2 0,0 2 1,-1-1-1,1 1 0,0-1 0,0 1 0,0-1 0,-1 1 0,1-1 0,0 1 0,-1-1 0,1 1 1,0 0-1,-1-1 0,1 1 0,0-2 0,-1 2 0,1 0 0,-1 0 0,1-1 0,0 1 0,0 0 0,-1-1 1,1 1-1,-1 0 0,1 0 0,-1 0 0,1 0 0,-1 0 0,1 0 0,-1 0 0,1 0 0,0 0 0,-1 0 1,1 0-1,-1 0 0,1 0 0,-1 0 0,1 0 0,-1 0 0,0 1 0,0 0 16,1 1 0,-1-1 0,0 0 0,0 0 0,0 0 0,0 1 0,0 0 1,1-1-1,0 1 0,-1-1 0,1 0 0,-1 1 0,1 0 0,0 0 0,-1-1 0,1 1 0,0-1 0,0 4 0,0-4 265,0-18-74,1 9-193,0-1 0,0 1 0,0 0-1,1-1 1,1 1 0,-2 0 0,2 0 0,0 1 0,0-1-1,0 1 1,1-1 0,6-9 0,9-14-16,31-36 0,-33 44-9,83-98 43,-99 145 110,-2 48 109,-1-33-46,2 0 0,5 59-1,-4-93-265,0 1 0,1 1 0,-1-1-1,1-1 1,0 1 0,0 0 0,1 0-1,-1-2 1,1 2 0,0-2 0,0 1-1,0 0 1,1-1 0,-1 1 0,1-2-1,3 5 1,10 7-736,1-1-1,29 18 1,6 3-504,7 19-744,-6 0-542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52.04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 1 5793,'4'8'5505,"-1"0"-3968,6 18-825,7 7 464,8 9-360,-5 14-184,0 3-87,-4 3-33,-5 0 128,-7 2-200,-6 1-200,-7-1-240,-8-2-48,2 2-1032,-6-2-1777,-56 67-5505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7.2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0 2961,'0'0'6581,"-3"23"-6048,-9 79 94,9-68 321,2 68 0,2-77-546,0-10-249,1 1 0,1-1 0,0 1 1,0-1-1,2 0 0,0 0 0,1-1 0,13 25 0,-9-21-787,2 0 1,0-1-1,1-1 0,1 0 0,30 27 1,-22-23-1839,-7-4-1319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7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0 7634,'0'0'4914,"12"23"-4246,37 73 255,-46-90-787,0-1 0,-1 1 0,0 0 0,0-1 0,-1 1 0,0 0 0,0 0 0,0 0 0,0 0 0,-1 0 0,-1 11 0,0 1 228,1-2-65,1 5-22,-1 0 0,-2 0 1,0 0-1,-7 29 0,-4-5-262,-28 64 0,4-37-1673,25-52-834,-22 25 1,8-15-3709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0.9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6369,'0'0'3754,"7"2"-3155,15 8 459,-1 0-1,0 1 0,22 16 0,121 93-97,3 1-307,-116-85-1892,-41-32-272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1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416 0 4841,'0'0'9567,"-9"9"-9376,-153 136 2482,135-122-2332,-91 86 754,104-94-1048,0 1 1,1 0-1,1 1 0,0 1 1,-14 28-1,24-42-186,1 1 1,0-1-1,-1 0 0,2 0 0,-1 0 1,0 6-1,0 13-8511,1-19 5726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4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1 423 9498,'0'0'2111,"24"-4"-1827,79-17 80,-91 18-109,0 0-1,-1 0 1,1-2 0,-1 1-1,0-1 1,0-1-1,0 0 1,-1 0-1,0-1 1,15-14 0,-15 13-162,4-2-6,-2 0-1,0-1 1,0 0-1,-1-1 1,0 0-1,-1-1 1,13-22-1,-20 27-64,-2 0 0,1 0 0,-1-1 0,0 1-1,-1-1 1,0 1 0,0-1 0,-3-15-1,2 20-43,0 0 0,0 1 0,0-1 0,-1 0 0,0 1 0,1-1 0,-1 1 0,-1-1 0,1 1 0,0 0 0,-1 0 0,1 0 0,-1 0 0,0 1 0,0-1 0,0 1 0,-7-4 0,-7-5-57,-1 2 0,-23-10 0,24 11 102,14 7-27,1 0-1,-1 0 1,0 0 0,0 0 0,1 0 0,-1 1 0,0-1 0,0 1 0,0-1 0,0 1 0,0 0 0,0 1 0,1-1-1,-1 0 1,0 1 0,0-1 0,0 1 0,-3 2 0,2-2-7,1 1 0,0 0 0,0 1 0,0-1 0,0 1-1,1-1 1,-1 1 0,1 0 0,-1 0 0,1 0 0,0 0 0,-3 5 0,0 4 23,0 0 1,1 0-1,0 0 1,1 1 0,0-1-1,1 1 1,-1 15-1,2-11 13,-2 29 60,5 81 1,1-112-61,1-1 0,0 1-1,0-1 1,14 27 0,5 18 42,-17-43-44,1 1 0,11 18-1,4 10 61,-20-41-68,0 1 0,-1-1-1,0 1 1,0-1 0,1 10 0,-2-14-13,0 0-1,0 0 1,0 0 0,1 0-1,-1 0 1,0 0 0,0 0-1,0-1 1,1 1-1,-1 0 1,0 0 0,0 0-1,0 0 1,0 0 0,1 0-1,-1-1 1,0 1 0,0 0-1,0 0 1,0 0 0,0-1-1,0 1 1,1 0-1,-1 0 1,0 0 0,0-1-1,0 1 1,0 0 0,0 0-1,0 0 1,0-1 0,0 1-1,0 0 1,0 0 0,0 0-1,0-1 1,0 1-1,0 0 1,0-9-20,0 0 0,0 0 0,1 1 0,1-1 0,0 0 0,0 1 0,0-1 0,1 1 0,0 0 0,1 0-1,0 0 1,7-11 0,4-1-42,1 1-1,1 0 0,23-20 0,6-7-8,-43 43 37,0 0 0,0 0 0,1 0 0,-1 0 0,1 1-1,0-1 1,0 1 0,0 0 0,0 0 0,0 1 0,0-1 0,0 1-1,0 0 1,1 0 0,-1 0 0,0 1 0,1-1 0,6 1 0,-10 1 39,1-1 1,-1 0-1,0 1 1,0-1 0,0 1-1,0 0 1,0-1-1,0 1 1,0 0 0,0 0-1,0 0 1,0 0 0,0-1-1,0 1 1,0 0-1,-1 1 1,2 0 0,14 26 167,-10-18-119,37 80 221,-17-34-225,-25-54-83,0 0 1,0 0-1,0 0 1,0-1-1,0 1 1,1 0-1,-1-1 1,1 1-1,2 1 1,4 3-3175,-3-2-469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5.4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8906,'0'0'2036,"13"4"-1886,0 0-1,14 3 228,43 8 0,-42-8-2177,-27-7 1631,0 1 1,0 0-1,0-1 1,0 1-1,0 0 1,0 0-1,0 0 1,0 0-1,0 0 1,0 0-1,-1 0 1,1 0-1,0 0 1,-1 0-1,1 0 1,0 1-1,-1-1 1,0 0-1,1 0 1,-1 2-1,1 8-4367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5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4297,'0'0'7177,"143"0"-7049,-114-6 49,-5 3 87,-7 3-48,3 0-104,-3 0-112,-1 0 0,0 0-528,1 0-737,-5 0-871,-4 0-3761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7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130 302 4865,'0'0'5905,"38"0"-5510,121 7 25,-149-6-336,1 0 0,-1 0 1,0 1-1,11 4 0,-18-5-14,1 1-1,-1 0 1,0-1 0,0 1 0,0 1-1,5 3 1,4 3 155,-4-3-83,0 0 0,-1 1 0,1-1 1,-1 2-1,0-1 0,-1 1 0,0 0 1,10 17-1,-13-18-72,0-1 1,-1 1 0,1 1-1,-1-1 1,0 0-1,-1 1 1,0-1 0,0 1-1,-1-1 1,0 1-1,0-1 1,-2 13 0,1-16-39,-1 0 0,1 0 1,-1 0-1,0 0 0,0 0 1,0-1-1,0 1 0,-1-1 1,1 1-1,-1-1 0,0 0 1,0 0-1,0 0 0,-1-1 1,1 1-1,-1-1 0,1 1 1,-1-1-1,-6 2 0,-2 2 46,0-2-1,0 1 1,0-2 0,0 0-1,-20 3 1,7-3-14,1-2-1,-1 0 1,0-2 0,0 0 0,-28-6-1,37 3-95,1 1 0,-1-2-1,1-1 1,0 0-1,0 0 1,1-1-1,0-1 1,-26-20-1,37 26 17,1-1 0,-1 0 0,1 1 0,0-1-1,-1 0 1,1-1 0,1 1 0,-1 0 0,0-1-1,1 1 1,0-1 0,0 1 0,0-1 0,0 1-1,0-1 1,1 0 0,0 1 0,-1-1 0,2 0-1,-1 0 1,0 1 0,1-1 0,-1 0 0,1 1-1,0-1 1,2-4 0,3 0 21,1 1 0,0 0 1,0 0-1,0 1 0,1-1 0,0 2 0,0-1 0,10-4 0,-3 1-2,124-74 247,-68 43-110,82-61 0,-125 80-406,1 1 0,1 2 0,0 1 1,45-18-1,-37 21-3596,66-15 0,-82 25-817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0 9026,'0'0'3006,"-12"20"-3034,-36 65 231,35-61 523,2 1 0,-14 40 1,16-37-242,-4 12-33,3-1 0,1 2-1,-6 73 1,8 124-265,7-228-167,0 1-29,0 0-1,0 1 1,1-1 0,1 0-1,0 0 1,1 0 0,0 0-1,0 0 1,1-1 0,0 1-1,1-1 1,10 15 0,-13-23-149,0 0 0,0 0 1,0 0-1,1-1 1,-1 1-1,1 0 1,3 1-1,9 0-2785,-15-3 2686,1 0 0,-1 0 0,1 0 0,-1 0 0,1 0 0,-1 0-1,0-1 1,1 1 0,-1 0 0,1 0 0,-1-1 0,1 1 0,-1 0-1,0 0 1,1-1 0,-1 1 0,0 0 0,1-1 0,-1 1 0,0-1 0,1 1-1,-1 0 1,0-1 0,1 0 0,0-13-5875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0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5937,'0'0'5108,"24"0"-5016,10-1-43,1 0 111,39 3 0,-71-1-84,1-1-1,0 1 0,-1 0 0,1 0 0,-1 0 0,0 1 0,1-1 0,-1 1 0,0 0 0,0 0 0,0 0 0,0 0 0,0 1 0,0-1 0,-1 1 0,1-1 0,2 5 0,-2-3-26,0 0 0,-1 0 0,1 0 0,-1 1 0,0-1 0,0 0 0,-1 1 0,1 0 0,-1-1 0,0 1 0,0 0 0,0 7 0,-1-9-18,-3 49 464,2-48-465,0 0 0,0 0 0,-1 0 0,1 0 0,-1 0 0,0 0 0,0 0 0,0-1 0,-1 1 0,-2 3 0,-15 14 95,-1-1-1,-34 25 1,36-31-37,0 2-1,1 0 0,1 1 0,-17 20 1,33-35-72,0 0 0,0 1 0,0-1 0,0 1 0,1-1 0,-1 1 0,1-1 0,-1 1 0,1-1 0,0 1 0,0 2 0,0-3-1,0-1 0,0 1 1,0-1-1,0 0 0,0 1 0,0-1 1,1 1-1,-1-1 0,0 0 1,1 1-1,-1-1 0,1 0 0,0 0 1,-1 1-1,1-1 0,0 0 0,0 0 1,0 0-1,0 0 0,0 0 0,1 1 1,10 3 62,0 0 1,1-1 0,-1-1-1,1 0 1,0-1 0,15 1 0,83 0-34,-74-4-221,-33 2 38,1-2 1,-1 1 0,0 0 0,1-1-1,-1 0 1,0 0 0,5-1-1,-7 1-161,0 0 1,-1 0-1,1 0 0,0 0 0,-1-1 0,1 1 0,0 0 1,-1-1-1,0 1 0,1-1 0,-1 1 0,0-1 0,0 0 1,0 0-1,0 1 0,1-4 0,0-4-3454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53.1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79 2625,'7'-16'6757,"19"-6"-4886,21-1-2508,-39 20 812,-1 0 1,1 0 0,0 1-1,0 0 1,1 1 0,-1-1-1,0 2 1,0-1 0,1 1-1,-1 0 1,0 1-1,0 0 1,14 3 0,-13 0 59,0-1 0,1 2 0,-2-1 0,1 1 0,0 1 0,-1-1 0,0 1 0,0 1 1,-1 0-1,12 13 0,-7-6-172,-1-1 1,-1 1-1,0 1 1,-1 0-1,0 1 1,-2-1-1,1 2 1,-2-1-1,0 1 1,4 21-1,-7-27-23,4 11-17,-8-22-18,1 0 0,0 0 0,0 0 0,0 0 0,0 0 0,0 0-1,-1 0 1,1 0 0,0 0 0,0 0 0,0 0 0,0 0 0,0 0 0,-1 0 0,1 0 0,0 0 0,0 0 0,0 0 0,0 0 0,0 0 0,-1 0 0,1 0 0,0 0 0,0 0 0,0 0 0,0 0 0,0 1-1,0-1 1,0 0 0,-1 0 0,1 0 0,0 0 0,0 0 0,0 0 0,0 0 0,0 1 0,0-1 0,0 0 0,0 0 0,0 0 0,0 0 0,0 0 0,0 1 0,0-1 0,0 0 0,0 0 0,0 0 0,0 0-1,0 0 1,0 1 0,0-1 0,0 0 0,0 0 0,0 0 0,-10-12 234,8 10-246,1 0 0,-1 0 0,0 0 0,0 1 1,1-1-1,-1 0 0,0 1 0,0-1 0,-1 1 0,1-1 0,0 1 0,-4-1 1,-10-5 37,-1 2 0,0 0 0,0 1 0,-27-3 0,38 6 20,0 0 0,0 1 0,0 0 0,-1 0 0,1 0-1,0 1 1,0 0 0,0 0 0,0 0 0,0 1 0,1 0 0,-1 0-1,0 1 1,1-1 0,-1 1 0,-6 5 0,8-4-54,1-1 1,0 0-1,0 1 1,0-1-1,0 1 0,1 0 1,-1 0-1,1 0 1,0 0-1,0 0 1,1 1-1,-1-1 1,1 0-1,0 1 0,0-1 1,0 1-1,1 0 1,0-1-1,0 1 1,0-1-1,0 1 0,1 0 1,-1-1-1,1 1 1,2 5-1,-1-7-29,-1 0 1,1 0-1,-1 0 0,1 0 0,0 0 1,0 0-1,1 0 0,-1-1 0,0 1 1,1-1-1,0 1 0,0-1 0,-1 0 0,1 0 1,0 0-1,1-1 0,-1 1 0,0-1 1,0 0-1,1 0 0,-1 0 0,1 0 0,-1 0 1,0-1-1,1 1 0,0-1 0,-1 0 1,1 0-1,-1-1 0,1 1 0,-1-1 0,1 1 1,2-2-1,12-3-567,0 0 1,-1-2-1,0 1 1,0-2-1,26-17 0,-25 14-1195,-2-1 0,29-26 0,-6-4-3629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0.5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4761,'0'0'6177,"229"-9"-6113,-205 7 32,-3 2-88,-1 0-8,-8 0-104,9 0-568,-9 0-552,0 0-1337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1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0 9634,'0'0'2785,"16"26"-2072,51 83-246,-56-88-199,0-1 0,-2 1-1,0 1 1,-1 0 0,-1 0 0,-2 0 0,5 31-1,-6-4 905,-3 95-1,-3-55-752,2-58-340,-2 0 1,0 0-1,-2-1 1,-1 1-1,-15 46 1,14-58-423,-1-1 0,0 0 0,-14 23 0,17-34 79,-1-1-1,1-1 1,-1 1-1,0-1 0,0 0 1,0 0-1,-1 0 0,0-1 1,0 1-1,0-1 1,-1-1-1,-7 4 0,-22 6-4997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3.8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315 13 4729,'0'0'7730,"-8"-2"-7604,5 2-179,-65-7 1298,61 7-1025,0-1 0,0 1 0,0 1 0,0 0 0,0 0 0,0 0 0,0 1 0,-12 4 0,8 0-198,0 0 0,0 1 0,1 0 1,0 1-1,1 0 0,0 0 0,0 1 0,1 0 1,0 1-1,0 0 0,1 0 0,0 0 0,1 1 1,1 0-1,-1 1 0,2-1 0,-1 1 0,2 0 1,0 0-1,0 0 0,1 0 0,-1 19 0,2-15 14,0 49 113,1-58-124,0-1 0,1 0 0,0 0 0,1 1 1,0-1-1,-1 0 0,7 11 0,-3-8-14,0 0 0,1-1-1,0 0 1,1 0 0,0 0 0,0-1 0,1 0 0,-1-1 0,1 1-1,1-1 1,-1-1 0,1 0 0,0 0 0,1-1 0,-1 0 0,1 0-1,-1-1 1,1 0 0,0-1 0,20 2 0,-19-3 38,11 0 86,33-1-1,-49-1-103,0 1 0,1-2 0,-1 1 0,0 0 0,0-1 0,0 0 0,0-1 0,0 1 0,9-7 0,-5 2 26,0-1-1,0 0 0,-1 0 1,-1-1-1,1 0 1,-1-1-1,-1 0 1,0 0-1,0 0 1,-1-1-1,6-14 1,-6 9-3,0-1 1,-2 0 0,1 0-1,-2 0 1,0-1 0,-1 1-1,-1-24 1,-1 35-44,0-14 62,-4-38 1,3 51-56,-1 0 1,0-1-1,0 1 1,-1 0-1,1 1 1,-2-1-1,1 0 1,-7-9-1,7 12-75,0-1 0,0 1-1,0 0 1,0 0 0,-1 0-1,1 0 1,-1 1 0,0-1 0,0 1-1,-1 0 1,1 0 0,-1 1 0,1-1-1,-1 1 1,0 0 0,0 0-1,-9-2 1,-65 3-4128,36 4-521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5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6481,'0'0'5105,"16"0"-4887,107 0 583,-95-1-637,29-6-1,23 0-5596,-67 7 463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5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7906,'0'0'5441,"210"2"-5073,-176-2-8,-9 0-8,1 0-152,-7 0-120,-1-2-80,1-1-248,3-2-784,-4 0-1121,-7 0-2192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6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6425,'0'0'4963,"9"27"-4458,26 88 173,-32-106-498,-1 1-1,1-1 1,-2 1 0,1 0 0,-1 0 0,-1 12-1,0-2 195,2 26 206,1-1 0,3 0-1,12 48 1,-14-77-489,-4-11-67,1-1 1,1 1-1,-1 0 1,0 0-1,1-1 1,0 1 0,0-1-1,1 1 1,5 7-1,-8-11-11,1-1-1,-1 0 0,1 1 1,-1-1-1,1 0 0,-1 1 1,1-1-1,-1 0 0,1 0 1,-1 1-1,1-1 0,-1 0 1,1 0-1,0 0 0,-1 0 1,1 0-1,-1 0 0,1 0 1,0 0-1,-1 0 1,1 0-1,-1 0 0,1 0 1,0 0-1,-1-1 0,1 1 1,-1 0-1,1 0 0,-1-1 1,1 1-1,-1 0 0,1-1 1,-1 1-1,1-1 0,15-16 245,-13 14-226,65-78 1045,58-74-782,13-61-723,-117 178-472,-17 25-689,-5 4-2536,0 9 3502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7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63 6553,'0'0'5145,"17"26"-4788,53 83 144,64 97 3479,-82-134-3373,-44-63-547,-1-1 1,2 0-1,-1 0 0,1-1 1,16 11-1,-23-17-28,0 0-1,0 1 0,0-1 1,1 0-1,-1 0 1,0-1-1,1 1 1,-1 0-1,1-1 1,3 1-1,-5-1-11,0 0 1,0-1-1,0 1 0,-1 0 0,1-1 0,0 1 1,0 0-1,0-1 0,0 1 0,0-1 1,-1 1-1,1-1 0,0 1 0,0-1 0,-1 0 1,1 1-1,0-1 0,-1 0 0,1 0 1,-1 0-1,1 1 0,-1-1 0,0 0 0,1 0 1,-1 0-1,0 0 0,1-2 0,25-80 559,-5-1 0,14-100 0,-32 158-422,1-6-63,1 0 0,12-36-1,-10 55-1346,-6 13 964,0-1 0,-1 1 0,1 0 0,-1 0 0,1-1 1,0 1-1,-1 0 0,1 0 0,0 0 0,-1 0 0,1 0 0,0 0 0,0 0 0,-1 0 0,1 0 0,0 0 0,-1 0 1,2 0-1,2 4-4123,-4 4-1097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7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7330,'0'0'5105,"14"0"-4785,93 0 1592,-88-1-1363,20 0-60,-37 1-456,0 1 0,-1-1-1,1 0 1,0 0 0,0 1-1,-1-1 1,1 1 0,0 0-1,-1 0 1,1-1 0,0 1-1,-1 0 1,1 0 0,-1 0-1,0 0 1,3 3 0,-3 0 32,0 0-1,-1 0 1,1 0 0,-1 0 0,0 0-1,0 0 1,-1 0 0,1 0-1,-1 0 1,-1 4 0,-1 0 39,0-1 0,-1 1-1,0-1 1,-1 0 0,-8 10 0,-11 18 130,19-27-216,1 1-1,0-1 0,0 1 0,1 0 0,1 0 0,-1 0 0,1 1 0,1-1 0,0 1 0,0 14 1,1-23-24,0 0 0,0 0 1,1 0-1,-1-1 1,0 1-1,0 0 1,1 0-1,-1-1 1,1 1-1,-1 0 1,1-1-1,-1 1 0,1 0 1,-1-1-1,1 1 1,0-1-1,-1 1 1,1-1-1,0 1 1,-1-1-1,1 0 0,0 1 1,0-1-1,-1 0 1,1 1-1,0-1 1,0 0-1,0 0 1,-1 0-1,2 0 1,29 2-403,-28-2 313,14 1-357,26-1-1142,-41 0 1278,0-1-1,0 1 1,0 0-1,0-1 1,0 1 0,0-1-1,0 0 1,0 1-1,0-1 1,0 0-1,-1 0 1,1 0-1,0-1 1,-1 1-1,1 0 1,1-3-1,3-8-4944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8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0 728,'0'0'11856,"-6"19"-11411,-20 63 276,16-46-101,2 0 1,1 0 0,2 1-1,2 0 1,2 63 0,1-99-622,0 8-72,1 0-1,0 0 1,0 0 0,1 0 0,1 0-1,-1-1 1,2 1 0,-1-1-1,1 0 1,0 0 0,1 0-1,-1 0 1,2-1 0,9 12 0,-5-9-845,0 0 0,0-1 1,1 0-1,0-1 0,0 0 1,1-1-1,0 0 1,25 10-1,-6-7-4340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8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1 5921,'0'0'7818,"10"22"-7175,32 72-242,-33-72-102,0 0-1,-1 0 1,-1 1-1,-2 0 0,0 1 1,-1-1-1,-1 1 1,-2 0-1,-1 32 1,0-49-308,-1 0 0,0 0 1,-1 0-1,1 0 0,-1 0 0,-1-1 0,1 1 1,-1-1-1,0 1 0,-1-1 0,0 0 1,-6 8-1,-6 6-691,-37 35 1,52-54 675,-51 45-2640,0-6-2069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53.5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281 28 9450,'-2'-3'304,"0"1"0,1 0 1,-1 0-1,0 0 0,0 0 0,0 1 1,-1-1-1,1 0 0,0 1 0,0-1 1,-1 1-1,1 0 0,-1 0 0,0 0 0,1 0 1,-1 1-1,-3-2 0,2 2-124,-1 0 0,1 0 0,0 1 0,0-1 0,-1 1-1,1 0 1,0 0 0,0 0 0,0 0 0,-5 3 0,-7 5-96,1 0 0,-1 1-1,1 1 1,-15 14 0,23-20 85,5-3-177,0 0 0,0 0 0,0 0 1,0 0-1,0 0 0,0 0 0,0 0 0,1 1 0,-1-1 0,1 1 1,-1-1-1,1 1 0,0-1 0,0 1 0,0 0 0,1 0 0,-1-1 1,1 1-1,-1 0 0,1 0 0,0 5 0,1-4-18,0 0 0,0 1 0,1-1-1,-1 0 1,1 0 0,0 0 0,0 0 0,1 0-1,-1-1 1,1 1 0,0-1 0,5 6 0,6 4-42,1-1 0,0 0 0,1-2 0,0 1 0,26 11 0,-31-18 71,-1 1 1,1 1 0,-1 0 0,-1 0 0,1 1 0,-1 0 0,-1 1-1,13 13 1,-21-21 28,1 1 0,-1-1-1,0 1 1,1-1 0,-1 1-1,0-1 1,0 1 0,1-1 0,-1 1-1,0-1 1,0 1 0,0 0-1,0-1 1,0 1 0,0-1-1,0 1 1,0-1 0,0 1 0,0 0-1,0-1 1,0 1 0,0-1-1,0 1 1,-1-1 0,1 1-1,0-1 1,0 1 0,-1-1 0,1 1-1,0-1 1,-1 1 0,1-1-1,0 1 1,-1-1 0,1 0-1,-1 1 1,1-1 0,-1 0 0,1 1-1,-1-1 1,0 1 0,-27 12 1487,17-9-1456,-51 22-426,30-13-2474,-52 28 1,-1 10-3286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9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53 504 6513,'0'0'8540,"27"-12"-8064,83-38 17,-103 46-387,-1 1-1,1-1 1,0-1-1,11-9 1,-16 11-27,1 0 1,-1 1 0,0-1 0,0 0 0,0-1 0,2-4-1,-1 0 55,2-4 39,0 0-1,-1 0 0,0 0 1,-1-1-1,-1 1 0,2-23 1,-4-80 10,-1 93-163,1 13-10,-1 0-1,0 0 1,-1 0 0,0 1-1,-6-18 1,6 22 20,0 0-1,0-1 1,0 1-1,-1 0 1,1 0 0,-1 0-1,0 1 1,-1-1-1,1 1 1,0-1 0,-1 1-1,-7-5 1,9 7 12,0 0-1,-1 0 1,1 0 0,0 0 0,-1 0 0,1 0 0,-1 1 0,1-1 0,-1 1-1,0-1 1,1 1 0,-1 0 0,1 0 0,-1 0 0,0 1 0,1-1 0,-1 1-1,1-1 1,-5 3 0,3-2-65,0 1 0,0 0 0,1 1 1,-1-1-1,1 1 0,0-1 0,-1 1 0,1 0 0,0 0 0,1 1 0,-4 3 1,-8 15 12,1 1 0,1 1 0,1 0 0,1 1 1,1 0-1,1 0 0,-5 30 0,0 18 220,-5 97 0,14 125 266,5-183-235,-1-112-159,-1-8-131,0 0 1,1 1-1,1-1 1,-1 0-1,1 0 0,0 0 1,1 1-1,0-1 1,0 1-1,1-1 1,0 1-1,0 0 0,7-11 1,0 4-24,0 0 0,1 1 0,0 0 1,1 0-1,15-12 0,-24 23 63,9-9-55,1 1 0,17-12 0,-26 20 35,0-1-1,1 1 1,-1 0 0,1 0 0,-1 1 0,1-1 0,0 1 0,0 0-1,-1 1 1,1-1 0,0 1 0,7 0 0,-11 0 31,1 0 0,0 1 0,-1-1 0,1 1 0,-1-1 0,1 1 0,-1 0-1,0 0 1,1 0 0,-1-1 0,0 1 0,1 0 0,-1 1 0,0-1 0,0 0 0,2 2 0,15 26 112,-13-20-75,32 69 312,-28-58-261,0 1-1,1-1 1,1-1 0,26 35-1,-35-52-102,0 0 1,-1 0-1,1 0 0,0-1 0,0 1 0,0 0 0,1-1 0,-1 1 1,0-1-1,0 0 0,1 0 0,-1 0 0,1 0 0,-1 0 0,1 0 0,-1-1 1,1 1-1,0-1 0,-1 0 0,1 0 0,0 0 0,-1 0 0,1 0 1,0 0-1,-1-1 0,1 1 0,2-2 0,0 0-55,-1 0 0,1-1 1,-1 0-1,1 0 0,-1 0 0,0 0 0,-1-1 0,1 1 1,0-1-1,-1 0 0,0 0 0,0 0 0,0-1 1,2-4-1,15-28-850,-2-2 1,13-43-1,-10 2-3554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04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11242,'0'0'2345,"17"0"-2833,120 0 1197,101 3 4723,-345-3-5277,106 0-221,1 4-410,0 27 168,-1-9 275,1 0 1,1 0-1,1 0 0,0 0 0,8 27 0,3-11 43,44 153-11,-49-155 47,-1 0-1,-2 0 0,0 54 1,-4-66 27,0-15-3,-1 0 0,0-1 1,-3 18-1,3-24-49,-1 0-1,1-1 0,-1 1 0,0-1 0,0 1 0,0-1 0,0 0 1,0 1-1,0-1 0,0 0 0,0 0 0,-1 1 0,1-1 1,0 0-1,-1 0 0,1-1 0,-1 1 0,1 0 0,-1 0 0,1-1 1,-1 1-1,1-1 0,-3 1 0,-4 1 81,0 0 0,0-1 0,-13 0 1,-2 0-75,1 0 0,-1-2 1,0 0-1,0-2 1,1-1-1,-28-7 1,40 8-40,-49-19 72,52 19-49,1 0 0,0-1 0,-1 0 0,1 1 0,1-2 0,-8-5 0,12 9-40,0 0 0,0 0 0,0 0 0,0 0 0,0 0 0,1 0 0,-1-1-1,0 1 1,1 0 0,-1 0 0,1 0 0,-1-1 0,1 1 0,0 0 0,0-1 0,-1 1 0,1 0 0,0-1 0,0 1 0,0 0 0,0-1 0,1 1 0,-1 0 0,0 0-1,0-1 1,1 1 0,-1 0 0,1-1 0,-1 1 0,1 0 0,-1 0 0,1 0 0,0 0 0,1-2 0,2-1-80,0-1 1,0 1-1,1 0 0,-1 0 1,1 1-1,5-4 0,27-15-905,51-22-1,-4 10-5240,-61 25-461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06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4657,'0'0'10557,"6"0"-10914,48 5 720,42 6-660,-94-11-58,0 1 1,-1-1-1,1 1 0,-1-1 0,1 1 1,-1 0-1,1-1 0,-1 1 1,1 0-1,-1 0 0,1 0 0,-1 0 1,0 0-1,0 0 0,0 1 0,1-1 1,-1 0-1,1 2 0,-1 4-4779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0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8738,'0'0'4393,"164"0"-4329,-140 0-64,-7 0-296,0 0-624,-6 0-1217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07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1 396 7962,'0'0'4353,"15"0"-3465,7 2-540,-2 0 347,39-2 0,-51-1-504,1-1 0,-1 1 0,0-1 1,-1-1-1,1 0 0,0 0 0,-1 0 1,0-1-1,1 0 0,-2-1 1,10-6-1,3-4 56,-1-1 1,25-29 0,-33 34-186,-1 0 0,0-1 1,-1 0-1,11-20 1,-15 23-48,-1 1 0,0-1-1,0 0 1,-1 0 0,0 0 0,0 0 0,-1 0 0,0-13 0,-1-62-219,0 83 209,0 0-1,0 0 1,0 0-1,0 0 1,0 0-1,0 0 1,0 0-1,-1 0 1,1 0-1,0 0 1,-1 0-1,1 0 1,-1 0-1,1 0 1,-1 0-1,0 0 1,1 0-1,-1 1 1,0-1-1,1 0 1,-1 0-1,-1 0 1,0 0-1,0 0 0,1 1 0,-1-1 1,1 1-1,-1-1 0,0 1 0,0 0 1,1 0-1,-1-1 0,0 1 1,1 0-1,-4 1 0,0 0-20,0 0 1,0 0-1,0 1 0,1-1 0,-1 1 1,1 0-1,-1 0 0,1 1 0,-5 3 1,-7 7 7,2 1 1,0 0-1,1 1 1,0 0 0,1 1-1,-10 20 1,14-24 74,1 2-1,1-1 1,0 1 0,1 0-1,1 1 1,0-1-1,1 1 1,-3 27 0,6-26-20,-1 0 12,0 0-1,4 30 1,-3-42-57,1 1 1,0-1-1,0 0 0,1 1 0,-1-1 1,1 0-1,0 0 0,0 0 1,1 0-1,-1 0 0,1-1 0,-1 1 1,1-1-1,6 6 0,0-2-88,-1-1 0,1 0 0,0-1 1,1 0-1,0 0 0,-1-1 0,1 0 0,1-1 0,16 4 0,-7-4-742,0-1 0,0 0 0,0-2 0,22-1-1,-32 0-620,0 0-1,16-5 0,11-8-5308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08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193 0 8042,'0'0'6061,"-3"3"-5857,-15 17 261,2 0 1,1 0-1,0 2 0,1 0 0,2 0 1,0 2-1,2-1 0,-9 26 1,5 0-193,2 0 1,-8 70 0,8 103 122,12-187-407,-1 14 145,3-1-1,8 54 1,-8-86-254,2-1-1,0 0 1,0-1 0,2 1 0,-1-1 0,2 0 0,0 0-1,1-1 1,0 0 0,19 23 0,31 20-2688,-33-33-108,-6-4-1666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10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293 81 8674,'0'0'6520,"0"-6"-6233,-1 3-197,1 0 0,-1 1 0,1-1 0,-1 0 0,0 0 0,0 1 0,0-1 0,0 1 0,-1-1 0,1 1 0,-1-1 0,1 1 0,-1 0 0,0 0 0,0 0 0,0 0 0,0 0 0,0 0 0,0 0 0,-1 1 0,1-1 0,-1 1 0,1 0 0,-1 0 0,1 0 0,-1 0 0,0 0 0,1 0 0,-7 0 0,-1-1 92,-1 1-1,0 0 1,0 1-1,1 1 1,-1-1-1,-11 3 1,15-1-216,0 0 1,0 0 0,0 1 0,0-1 0,0 2 0,1-1 0,-1 1-1,1 0 1,-10 8 0,10-6 13,0 0 0,0 0 1,0 0-1,1 1 0,0 0 0,1 0 0,0 0 0,0 0 1,0 1-1,1 0 0,0 0 0,-3 12 0,3-6 0,1 1 0,0-1 0,1 1 0,0 0 0,2-1-1,2 21 1,-3-32 13,1 0 0,-1 0 0,1-1 0,0 1 0,0 0 0,1 0 0,-1-1 0,0 1 0,1 0 0,-1-1 0,1 1 0,0-1 0,0 0 0,2 2 0,1 0-3,-1 0 0,1-1 0,0 1-1,0-1 1,0-1 0,10 5-1,-2-3 1,-1 0-1,0-1 1,1-1-1,0 0 1,-1 0-1,14-1 1,-21-1 37,0 0 0,0 0 0,0-1 0,0 1 0,-1-1-1,1-1 1,0 1 0,0-1 0,-1 1 0,1-1 0,-1 0 0,1-1 0,-1 1 0,0-1 0,0 0 0,0 0 0,-1 0 0,1-1 0,-1 1 0,1-1 0,3-5 0,-2 1 24,1 0 1,-1 0-1,0-1 0,-1 1 1,0-1-1,0 0 0,-1 0 1,0-1-1,3-16 0,-3-2-6,0 0-1,-3-29 1,0 51-41,1 1 9,-2-1 0,1 1-1,-1 0 1,1 0 0,-1-1 0,-1 1 0,1 0 0,-1 0 0,-4-9 0,5 12-18,-1-1 0,0 1 0,1 0 0,-1 0 0,0 0 0,0 0 1,0 0-1,-1 0 0,1 1 0,0-1 0,-1 1 0,1-1 0,-1 1 1,1 0-1,-1 0 0,1 0 0,-1 1 0,0-1 0,0 0 0,-5 0 1,-1 1-364,0 0 1,0 1 0,0 0-1,0 0 1,0 1 0,0 0-1,0 1 1,1 0 0,-1 0-1,1 1 1,0 0 0,0 0-1,-8 6 1,-35 21-5742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11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304 0 7218,'0'0'7529,"-20"30"-7585,-1-16 136,-6 5 120,-4-1-40,1 3-88,-1 0-64,0 0-8,4-3-160,-8 10-520,8-5-1032,3-4-2457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14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3 291 2617,'0'0'10074,"1"-8"-9721,5-177 1353,-6 141-1721,0 36 89,-1 1-1,0-1 1,0 0-1,0 1 1,-3-9 0,4 28 301,-1-5-451,0 1 0,1 0 1,1 8-1,2-6 81,1 0 0,0 0 0,0 0 0,1 0 0,0-1 0,1 1 0,0-1 0,1-1 0,0 1 0,0-1 1,1 0-1,-1-1 0,2 0 0,-1 0 0,17 9 0,-18-12-8,0-1 1,0 0-1,1-1 1,0 1-1,14 1 1,-19-3 0,0-1 0,-1 0 1,1 1-1,0-1 1,0 0-1,0-1 1,0 1-1,-1 0 1,1-1-1,0 1 0,0-1 1,-1 0-1,1 0 1,-1 0-1,1 0 1,-1-1-1,1 1 0,-1-1 1,4-2-1,1-5 106,-1-1 0,0 1 0,0-1 0,-1-1 0,0 1-1,-1-1 1,0 1 0,3-19 0,8-17-72,-11 38-153,0 11-55,2 12-114,-5-11 270,18 59-42,11 40 287,-22-51 286,-2-1 1,-2 99-1,-4-136-378,0-2 11,-1 0 1,0 0-1,-1 0 0,0 0 1,0 0-1,-8 18 0,9-27-71,0 1 1,-1-1-1,0 1 0,1-1 0,-1 0 0,-1 0 0,1 0 0,0 0 0,-1 0 0,1 0 1,-1 0-1,0-1 0,0 0 0,0 1 0,0-1 0,0 0 0,-1 0 0,1-1 0,0 1 0,-1-1 1,0 0-1,1 0 0,-1 0 0,-7 1 0,5-1-21,-1-1 1,0 0-1,0 0 0,0-1 1,0 1-1,-8-3 0,13 2-64,1 1 0,-1-1 0,0 0 0,0 0 0,1 0 0,-1 0 0,0 0 0,1 0 0,-1 0-1,1 0 1,0 0 0,-1-1 0,1 1 0,0-1 0,0 1 0,0-1 0,0 1 0,0-1 0,0 0 0,0 0 0,1 1 0,-1-1-1,1 0 1,-1 0 0,1 0 0,-1 1 0,1-4 0,0 0-34,-1 0 0,1 0-1,0 0 1,0 0 0,1 0 0,-1 0 0,1 0 0,0 0-1,1 0 1,-1 1 0,1-1 0,4-8 0,0 5-44,0-1-1,1 1 1,0 0 0,16-14 0,-8 8-219,1 0 0,1 1 0,23-13-1,-31 21-324,1 0 0,-1 1 0,13-4 0,-14 6-788,0 0-1,0 1 1,0-1 0,14 1-1,-10 1-4916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14.7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0 9778,'0'0'3131,"17"22"-2540,58 74-199,-51-64 166,-1 1 0,37 71 0,-51-82-98,0 0 1,-2 1-1,0-1 1,-2 1 0,4 39-1,-4 91 975,-5-112-1191,-1-5-125,-2-1 0,-1 1 0,-2-1 0,-2 0 0,-18 53-1,4-30-258,-3 0 1,-41 71-1,55-111-376,0 0 0,-2-1 0,0 0 0,-18 18 0,18-23-1451,0 0 0,-28 18 0,6-10-4221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54.10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1 7914,'0'2'5321,"0"4"-3809,-3 5-840,6 6-256,3 5-232,1 9-136,2 3-48,0-1 48,1-4-48,-4-4-64,-3 3-488,0-6-696,0-2-976,-6-1-1777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246 540 6041,'0'0'8735,"0"-5"-7050,-1 3-1600,1 0 1,-1 1-1,1-1 1,-1 0-1,1 1 1,-1-1-1,0 1 1,0-1-1,0 1 0,0-1 1,0 1-1,-3-3 1,-20-18 72,10 10-80,5 3-63,-84-86 49,77 77-59,2 0 0,0-1 0,-17-32-1,28 43-4,-1 0 0,2-1 0,-1 1 0,1-1-1,1 1 1,-1-11 0,1 14-6,1 0 0,0 0 0,1-1 0,-1 1-1,1 0 1,0 0 0,1 0 0,-1 0 0,1 0 0,0 0 0,5-7 0,2 2-4,0 0 0,0 0 0,1 1 1,0 0-1,16-10 0,-8 7-220,1 1 0,34-16 1,-49 25-90,1 0 1,-1 0 0,1 0 0,0 1 0,0 0-1,0 0 1,0 0 0,0 0 0,5 0 0,-9 1 163,-1 1 1,1-1 0,-1 0-1,1 1 1,-1-1 0,1 0 0,-1 1-1,1-1 1,-1 0 0,1 1-1,-1-1 1,0 1 0,1-1-1,-1 1 1,0-1 0,1 1 0,-1-1-1,0 1 1,0-1 0,0 1-1,0-1 1,1 1 0,-1-1 0,0 1-1,0 0 1,0-1 0,0 1-1,0-1 1,0 1 0,-1 0-1,1 1-824,1 15-5880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40 8586,'0'0'3137,"189"-6"-3137,-142-5-265,17 1-679,-14 1-1056,-11 5-2497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176 94 6809,'0'0'6226,"-9"-16"-5955,-29-45 450,37 59-637,0 0 1,0 1-1,0-1 1,-1 1-1,1-1 1,0 1-1,-1-1 1,-3-1-1,-4 2 594,4 2-402,2 0-242,0-1 1,0 1 0,0 0 0,0-1 0,0 1-1,0 1 1,0-1 0,0 0 0,1 0 0,-1 1-1,1 0 1,-1-1 0,1 1 0,-1 0 0,1 0-1,0 0 1,0 0 0,0 0 0,1 1 0,-4 4-1,-3 5-79,1 0-1,-9 23 0,12-24 31,1 0 0,1 0 0,0 0 0,1 1 0,0-1 0,2 13 1,-1-17 5,0-6-9,0 1 0,0-1 1,1 0-1,-1 0 1,0 0-1,1 0 0,-1 0 1,1 0-1,0-1 0,-1 1 1,1 0-1,0 0 0,-1 0 1,1 0-1,0-1 0,0 1 1,0 0-1,0 0 0,0-1 1,0 1-1,0-1 0,0 1 1,0-1-1,0 1 0,1-1 1,-1 0-1,0 1 0,0-1 1,0 0-1,0 0 1,1 0-1,1 0 0,4 1-130,-1-1 0,1 0-1,-1 0 1,0 0 0,8-2-1,-9 1 27,0-1-1,0 1 0,-1-1 1,1 0-1,0 0 0,-1 0 0,1-1 1,-1 1-1,0-1 0,0 0 1,4-4-1,5-5-1194,19-22 0,-26 27 614,13-16-2219</inkml:trace>
  <inkml:trace contextRef="#ctx0" brushRef="#br0" timeOffset="1">176 94 9610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0 116 9610,'121'-47'1432,"-96"41"-1092,-16 9-164,-9-2-174,18 12 550,0 1 1,20 23 0,-31-29-137,-1-1 0,0 1 0,0 0 0,-1 0 0,0 0 0,-1 1 0,6 17 0,-14-34-97,-1 0 0,0 0-1,-1 1 1,-10-11 0,-14-19-418,24 29 35,1 0-1,0 0 1,1-1 0,0 1-1,0-1 1,1 0 0,0 0-1,1 0 1,0 0 0,1 0-1,0-12 1,1 21 6,0-1 0,1 1-1,-1-1 1,0 0 0,1 1 0,-1-1-1,1 1 1,-1-1 0,1 1 0,-1-1-1,1 1 1,0-1 0,-1 1 0,1 0-1,0-1 1,-1 1 0,1 0 0,0-1-1,-1 1 1,1 0 0,0 0 0,0 0-1,-1-1 1,1 1 0,0 0 0,0 0-1,0 0 1,1 0 0,31-1-1678,-26 2 1136,-6-1 458,4-1-498,0 1 1,0 0-1,-1 1 0,1-1 0,0 1 1,-1 0-1,1 0 0,7 3 0,6 5-5896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24 7562,'0'0'6160,"9"18"-5239,42 88 537,-49-103-1369,-1 0 0,1 0 0,0 0 1,1 0-1,-1 0 0,0 0 0,1 0 0,0-1 1,5 5-1,-7-6-99,1 0 1,-1 0-1,0-1 1,1 1-1,-1 0 0,1-1 1,-1 1-1,0-1 1,1 1-1,0-1 1,-1 0-1,1 0 1,-1 1-1,1-1 0,-1 0 1,1 0-1,0 0 1,-1-1-1,1 1 1,-1 0-1,1 0 1,-1-1-1,1 1 0,-1-1 1,1 1-1,-1-1 1,1 1-1,1-3 1,10-6-138,0-1 1,-1 0-1,-1 0 1,0-1 0,-1-1-1,0 0 1,-1 0-1,8-14 1,-15 22-432,0 0-1,0-1 1,0 1 0,0-1-1,-1 1 1,0-1 0,0 1 0,0-1-1,-1 0 1,0-6 0,0-3-3290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0 25 4689</inkml:trace>
  <inkml:trace contextRef="#ctx0" brushRef="#br0" timeOffset="1">0 25 4689,'136'4'2298,"-132"-3"-2137,0-1 0,1 0 0,-1 1 0,0 0 0,0 0 0,6 2 0,-10-3-116,1 0 1,-1 1-1,1-1 0,0 0 0,-1 1 0,1-1 0,-1 1 0,1-1 0,-1 0 0,1 1 0,-1-1 0,0 1 0,1 0 1,-1-1-1,0 1 0,1-1 0,-1 2 0,4 4 454,134 140 5491,-138-145-5966,2 1 35,0-1 0,0 1 1,-1-1-1,1 1 0,0-1 1,1 1-1,-1-1 0,0 0 1,0 0-1,3 1 0,-5-2-59,1 0-1,-1 0 0,0 0 0,1 0 1,-1 0-1,0 0 0,0 0 0,1 0 1,-1 0-1,0 0 0,0 0 0,1 0 0,-1 0 1,0 0-1,0-1 0,1 1 0,-1 0 1,0 0-1,0 0 0,0 0 0,1 0 1,-1-1-1,0 1 0,0 0 0,0 0 0,0 0 1,1 0-1,-1-1 0,0 1 0,0 0 1,0 0-1,0-1 0,0 1 0,0 0 1,0 0-1,0 0 0,1-1 0,-1 1 0,0-1 1,0 0-6,7-22-139,-1 0-1,-1-1 1,-2 0-1,1-25 0,-4 31-689,1-12-1387,4 14-2466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 0 8066,'0'0'4398,"28"8"-3639,87 27 12,-109-33-635,1 1 0,0 0 1,10 5-1,-6 4 338,-6-5-250,-4-6-194,1 1 58,1 1-1,-1-1 0,1 1 0,-1 0 1,0 0-1,0 0 0,0 0 0,-1 0 0,1 0 1,-1 1-1,2 5 0,-3-9 116,-3 2 133,-12-1-340,0 0 1,-30-3-1,26 1-28,1 1 1,-27 1-1,40 0 16,1-1 0,-1 1 1,0 0-1,1 0 0,-1 0 0,1 1 0,0-1 1,-1 1-1,1 0 0,0 0 0,0 1 1,1-1-1,-1 1 0,-4 3 0,5-2 14,0 0 0,1 0 0,-1 0-1,1 0 1,0 1 0,1-1 0,-1 1-1,1-1 1,0 1 0,0-1 0,1 1 0,0 0-1,0-1 1,0 1 0,0 0 0,1-1-1,1 7 1,-2-10-3,1-1 0,-1 1-1,1 0 1,0 0 0,-1 0 0,1 0-1,0-1 1,-1 1 0,1 0 0,0 0-1,0-1 1,0 1 0,0-1 0,0 1-1,0-1 1,0 1 0,0-1 0,0 1-1,0-1 1,0 0 0,0 1-1,0-1 1,0 0 0,0 0 0,2 0-1,32 1-427,-27-1 146,3 0-162,-5 1 35,0-1-1,0 0 1,0 0 0,0-1 0,-1 1 0,1-1 0,0 0 0,-1-1 0,1 1-1,0-1 1,8-4 0,7-6-2780,-6 3-2686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19 6969,'0'0'6251,"15"16"-5835,46 51 208,-58-64-515,0 0 0,-1 0 0,1 0 0,-1 0 0,0 1 0,0-1 0,0 1 0,-1 0 0,1-1 0,-1 1 0,0 0 0,0 0 0,0 0 0,-1-1-1,0 1 1,0 0 0,0 0 0,-1 5 0,0 8 375,1-17-278,0-1-33,0-6-170,-1 1 0,-1 0 0,1 0 0,-1 0 0,0 0-1,-5-9 1,-6-17-208,11 23-3,-1 0 0,2 0 0,-1 0-1,1 0 1,1 0 0,0-1 0,3-17 0,-2 26 91,-1 0-1,1 0 1,0 0-1,0 0 1,0 0 0,0 0-1,0 0 1,0 0-1,1 0 1,-1 0-1,0 1 1,0-1-1,1 0 1,-1 1-1,1-1 1,-1 1 0,0 0-1,1-1 1,-1 1-1,1 0 1,-1 0-1,1-1 1,-1 1-1,3 0 1,36 1-3051,-37 0 2733,0-1 0,0 1 0,0-1 1,-1 1-1,1 0 0,4 2 0,12 10-4424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100 306 5433,'0'0'6376,"1"-14"-5878,1-42 198,-2 41 927,-3 15-1412,2 1 57,-1-1-232,-1 1 1,1-1 0,0 1-1,0 0 1,1-1 0,-1 1-1,0 0 1,0 0 0,0 1-1,1-1 1,-1 0 0,0 0-1,1 1 1,-1-1 0,1 0-1,0 1 1,-2 1 0,-22 33-407,24-35 374,-5 9 7,0 0 1,1 0-1,1 0 0,-1 1 0,2-1 1,0 1-1,0 0 0,1 0 0,-1 16 0,4-27-32,0 0 0,0 1 0,0-1 0,0 0 0,0 0 0,-1 0 0,1 0 0,0 0 0,0-1 0,0 1 0,0 0 0,-1 0 0,1 0 0,0-1 0,0 1 0,0 0 0,1-1 0,5-5 46,0-1-1,0 0 1,0 0 0,-1 0 0,0 0 0,-1-1 0,0 0 0,4-8 0,1-1 56,5-10-90,0 0 0,-3-1 0,-1 0 1,-1-1-1,-1 0 0,-3-1 0,6-56 0,-9 63 864,-3 22-53,0 4-200,-1 72 544,0-3-429,11 91 1,-9-155-812,0 0-1,2 1 1,5 14-1,-7-20-228,0-1 0,0 0 0,1 1 0,-1-1 0,1 0 0,-1 0 0,1 0-1,0 0 1,0 0 0,0-1 0,0 1 0,0 0 0,1-1 0,-1 1 0,1-1 0,3 2-1,6-1-5466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136 122 5777,'0'0'6679,"2"19"-6102,0 1-423,-1-7-70,0-1-1,1 1 1,0 0 0,2-1 0,0 1 0,10 22 0,10 9-32,16 36 471,-36-69-78,0 0 0,-1 0 0,-1 0 0,0 0-1,1 21 1,-4-19 209,-3-10 200,2-4-758,0 0 0,1 0 1,-1-1-1,1 1 0,-1 0 0,1-1 0,-1 1 0,-1-3 0,-2-2-318,-22-23 201,1-1-1,2-1 0,1-1 0,-20-40 0,34 53-4,0-1 1,1 0-1,1 0 1,1-1 0,1 0-1,2 1 1,0-2-1,1-39 1,2 58 14,0 1 1,1 0 0,-1-1-1,1 1 1,-1 0 0,1-1 0,0 1-1,0 0 1,0 0 0,0 0-1,0-1 1,0 1 0,1 0-1,0 1 1,-1-1 0,1 0 0,0 0-1,0 1 1,0-1 0,0 0-1,0 1 1,0 0 0,0-1-1,1 1 1,-1 0 0,4-1 0,2 0-10,1 0 1,0 0 0,0 1 0,0 0 0,0 0 0,14 1 0,-21 0 31,0 0 0,0 0 0,0 1 0,0-1 0,0 0 0,0 1 1,-1-1-1,1 1 0,0-1 0,0 1 0,0 0 0,-1 0 1,1 0-1,0 0 0,-1 0 0,1 0 0,-1 0 0,1 0 0,-1 0 1,0 1-1,1-1 0,-1 1 0,0-1 0,0 0 0,0 1 0,0 0 1,-1-1-1,1 1 0,0-1 0,-1 1 0,1 2 0,1 5 95,0 0 0,-1 1-1,-1-1 1,0 15-1,-1-10-37,1-12-57,0 0 1,0 0-1,0 0 0,-1 0 0,1-1 0,-1 1 0,1 0 0,-1 0 0,0 0 0,0-1 0,0 1 0,0 0 0,0-1 0,0 1 0,-1-1 0,1 1 0,-3 1 0,1-1-25,0 1 1,0-2-1,0 1 0,-1 0 1,1 0-1,-1-1 1,0 0-1,-7 3 0,-1-2-416,-1 0-1,0-1 1,0 0-1,-23-1 1,7-3-2388,3-8-2297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54.4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9578,'6'0'1304,"0"3"-2248,10 3-32,-1-1 80,45 7-2801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52 9898,'28'25'1196,"47"52"-1,-72-74-926,0 1 0,0 0 0,0 0 0,0 0 0,-1 0-1,1 1 1,-1-1 0,-1 1 0,1-1 0,-1 1 0,0-1 0,0 1-1,0 0 1,-1 6 0,0-11 317,-8-10-404,-1 1-193,-4-6-101,-16-20 1,26 30 82,0 0 0,0-1-1,0 1 1,1-1-1,0 1 1,0-1-1,1 1 1,-2-11 0,3 13 27,-1-4-18,1 0-1,-1 0 0,2 1 1,1-15-1,-1 19-12,0 0-1,0 0 1,-1 0-1,1 0 1,1 1-1,-1-1 1,0 0-1,0 0 1,1 1-1,-1-1 1,1 0-1,0 1 1,0 0-1,-1-1 1,1 1-1,0 0 0,0 0 1,0 0-1,1 0 1,1-1-1,4-1-458,-1 1 0,1 0-1,0 0 1,0 1 0,0 0-1,0 0 1,0 0 0,0 1-1,1 0 1,-1 1 0,0-1-1,0 1 1,0 1 0,0-1-1,0 1 1,9 4 0,9 8-5010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164 69 5641,'0'0'8065,"0"-10"-7735,-1-29 66,0 38-350,1 0 0,0 0 0,0 1 0,0-1 0,-1 0 0,1 0 0,0 0 0,-1 0 0,1 1 0,-1-1 0,1 0 0,-1 0-1,1 1 1,-1-1 0,0 0 0,0 1 0,1-1 0,-1 0 0,0 1 0,0-1 0,0 1 0,1-1 0,-1 1 0,0 0 0,0-1-1,0 1 1,-2-1 0,0 1 133,0-1 0,-1 1-1,1 0 1,0 0 0,-1 0 0,-3 1-1,1 0-137,2 0-66,0-1-1,0 1 0,0 0 1,1 1-1,-1-1 0,1 1 1,-1-1-1,1 1 0,-1 0 1,1 0-1,0 0 0,0 1 1,0-1-1,0 0 0,-2 5 1,-3 1-66,1 0 0,0 1 0,-9 16 1,13-20 99,1-2 9,0 0 1,0 0-1,1 0 0,0 0 0,0 0 0,0 0 0,0 1 0,0-1 0,0 6 1,1-8-72,31-4-379,-28 3 361,1 0 0,-1 0 0,1 0 1,0-1-1,-1 1 0,1-1 0,-1 0 0,1 0 0,5-2 0,7-5-642,0-1-1,0-1 1,-1 0 0,24-20 0,-13 8-2177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54 158 5577,'0'0'6655,"10"21"-6415,31 65-139,-6-29-102,-30-51 355,-1 0-1,0 1 0,0-1 1,-1 1-1,5 14 0,-22-49 3204,-23-22-3360,3 5-207,16 19 4,-20-44 0,32 58-3,2 0 1,0 0 0,0 0-1,1 0 1,1-1 0,-1-20-1,3 32-1,-1-1-1,2 0 1,-1 0-1,0 1 1,0-1-1,1 0 1,-1 1-1,1-1 1,-1 0-1,1 1 1,0-1-1,0 1 1,-1-1 0,1 1-1,1-1 1,-1 1-1,0 0 1,2-3-1,0 3-5,0-1 0,0 0-1,0 1 1,0 0 0,0 0 0,1 0 0,-1 0-1,0 0 1,6-1 0,11 0-4,0 0 0,30 1 0,-42 1 28,-7 0-2,0 0 1,0 1-1,-1-1 0,1 0 1,0 0-1,0 0 1,-1 0-1,1 1 0,0-1 1,-1 0-1,1 1 1,0-1-1,-1 0 0,1 1 1,-1-1-1,1 1 1,0-1-1,-1 1 0,1-1 1,-1 1-1,0-1 1,1 1-1,-1-1 0,1 1 1,-1-1-1,0 1 1,0 0-1,1-1 0,-1 1 1,0 1-1,2 22 271,-2-21-216,1 11 88,-1-8-94,0 0 0,0 0 0,-1 1 0,1-1 0,-3 6 0,2-9-100,0-1 1,0 0 0,-1 1 0,1-1 0,0 0 0,-1 0-1,0 0 1,1 0 0,-1 0 0,0 0 0,0-1 0,0 1 0,-1 0-1,1-1 1,0 0 0,-5 2 0,2-1-515,-1 0 0,0 0 0,0-1 0,0 0 0,0 0 0,0 0 1,0-1-1,0 1 0,-1-2 0,-9 0 0,-3-1-4427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 0 5705,'0'0'6339,"26"10"-5827,78 31 129,-69-23-51,-26-7-4,-5-5-300,-1-2-121,0 0 0,0 0 0,-1 0 0,0 1 0,0-1 0,0 0 0,-1 1 0,0-1 0,0 1 0,1 7 0,-2-12 17,-13 0 222,-31 0-384,-56 1 134,97-1-144,0 1-1,1-1 0,-1 1 1,0 0-1,1 0 0,-1 0 0,1 0 1,-1 0-1,1 1 0,0-1 1,-1 0-1,1 1 0,0 0 1,0-1-1,0 1 0,1 0 0,-1 0 1,0 0-1,1 0 0,-1 0 1,1 0-1,0 1 0,0-1 0,0 0 1,-1 4-1,0 1-1,0-1 0,0 1 0,1 0-1,0-1 1,0 1 0,1 0 0,0-1 0,2 11-1,-2-17-21,0 1-1,0 0 0,1-1 0,-1 1 0,0-1 0,1 1 0,-1 0 0,0-1 0,1 1 1,-1-1-1,1 1 0,-1-1 0,1 1 0,-1-1 0,1 1 0,0-1 0,-1 0 1,1 1-1,0-1 0,-1 0 0,1 1 0,0-1 0,-1 0 0,1 0 0,0 0 0,1 1 1,23 0-472,-18-1 328,4 0-106,-5 0 65,-1 0-1,1 0 1,-1 0 0,1-1-1,-1 1 1,1-1 0,-1 0-1,9-3 1,4-5-790,-1 0-1,0-1 0,23-18 1,-3 0-2150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218 30 7330,'0'0'5587,"0"-2"-4990,1 1-480,-1-1 1,0 1 0,-1 0-1,1 0 1,0-1 0,0 1 0,0 0-1,-1 0 1,1 0 0,-1 0-1,1-1 1,-1 1 0,0 0-1,1 0 1,-1 0 0,0 0 0,0 0-1,-2-1 1,2 1-68,0 0-1,-1 1 1,1-1-1,0 1 1,-1 0-1,1-1 1,-1 1-1,1 0 1,-1 0-1,1 0 1,0-1-1,-1 1 1,1 1-1,-1-1 1,1 0-1,-1 0 1,1 0 0,-1 1-1,1-1 1,0 1-1,-3 0 1,0 1-98,0 0 1,0 1-1,0-1 1,0 1-1,0-1 1,1 1 0,0 0-1,0 0 1,0 1-1,-3 3 1,-25 37-536,28-40 406,1 0-1,-1 0 0,1 0 0,0 0 0,0 1 0,1-1 0,0 1 1,0-1-1,0 1 0,0 4 0,1-8-936,35-2-589,-12 1 1755,36 2-1,-54-1 46,0 0 0,-1 1 1,1 0-1,0-1 0,-1 1 0,1 1 1,-1-1-1,0 0 0,0 1 0,0 0 0,0 0 1,-1 0-1,1 0 0,-1 0 0,0 1 1,0-1-1,0 1 0,-1 0 0,3 4 0,4 7 266,-2 0 1,0 0-1,8 28 0,-8-13 124,-2-1 1,-2 1-1,-1 0 1,-5 59 0,2-80-342,0 0 0,-1 0 1,-1-1-1,0 1 0,0 0 0,-1-1 1,0 1-1,0-1 0,-1 0 1,-1 0-1,-9 11 0,10-14-51,1-1-1,-1 1 1,0-1 0,0 0-1,0 0 1,-1 0-1,0 0 1,0-1-1,0 0 1,0 0 0,0 0-1,-1-1 1,1 0-1,-1 0 1,0 0 0,0-1-1,-13 2 1,15-3-99,0 0 1,0 0-1,0 0 1,0 0-1,0-1 0,0 0 1,1 0-1,-1 0 1,0 0-1,0-1 1,1 1-1,-1-1 1,1 0-1,-1 0 1,1-1-1,0 1 1,0-1-1,0 0 0,0 1 1,1-2-1,0 1 1,-5-4-1,2-1-127,0 1 0,1-1-1,0 0 1,0-1-1,1 1 1,0-1 0,-5-15-1,6 8-210,0 0 0,1-1 0,0-24 0,2 36 217,0 1 0,0-1 0,0 0 0,1 1 0,0-1-1,0 1 1,0-1 0,1 1 0,0 0 0,0-1 0,0 1 0,0 0-1,1 0 1,0 0 0,0 1 0,0-1 0,0 0 0,1 1 0,0 0 0,0 0-1,0 0 1,7-5 0,84-45-5619,-57 36-594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47 0 6689,'0'0'7314,"23"9"-7059,70 28 111,-55-19 195,-25-5 10,-6-4-338,-4-6-171,-1 0 0,0 0-1,0 0 1,0 0 0,-1 0 0,1 0 0,-1 0 0,0 0 0,0 1 0,0-1 0,0 0 0,-1 1 0,0-1 0,0 1-1,0-1 1,0 5 0,0-4 27,0-3 242,-2-1-258,-54-5-168,18 2 72,30 2 73,1 1 1,-1 0 0,-12 1-1,17-1-46,0 1 0,0 0 0,0 0 0,1-1 0,-1 1 0,0 1 0,1-1-1,-1 0 1,1 0 0,-1 1 0,1 0 0,-3 2 0,-3 2 16,0 2 0,1-1 1,0 1-1,-8 10 0,13-13-3,-1-1-1,0 1 1,1 0 0,0-1 0,1 1 0,-1 0-1,1 0 1,0 0 0,0 0 0,1 7 0,-1-6-7,3 10-52,-2-15 38,0-1 1,1 1-1,-1-1 0,1 1 1,-1-1-1,0 1 0,1-1 1,0 1-1,-1-1 1,1 1-1,-1-1 0,1 0 1,-1 1-1,1-1 1,0 0-1,-1 1 0,1-1 1,0 0-1,0 0 1,-1 1-1,1-1 0,1 0 1,5 1-92,0 0 0,0 0 0,0 0 1,1-1-1,-1 0 0,0 0 0,0-1 0,0 1 0,0-2 1,0 1-1,0 0 0,0-1 0,0-1 0,0 1 1,-1-1-1,1 1 0,-1-2 0,0 1 0,0-1 1,7-5-1,7-8-1651,-2-1-1,19-22 1,-13 7-3431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3393,'0'0'13923,"72"124"-13379,-55-67 0,-2 9-72,-5-1-136,-2-2-88,-5-2-176,1-8-72,-1-11-400,1-8-800,-4-23-1033,-11-9-9257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1 112 9842,'0'0'5857,"189"-51"-5721,-132 34-80,0 1-56,-7 1-456,7 6-808,-14 5-1217,-15 4-2248</inkml:trace>
  <inkml:trace contextRef="#ctx0" brushRef="#br0" timeOffset="1">550 358 7890,'0'0'7913,"36"127"-7753,-29-100-160,0-3-152,0-5-560,0-13-1216,-3-6-2145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5065,'0'0'9122,"107"44"-20180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290 94 8914,'0'0'6555,"-16"-15"-6481,-50-46 46,64 59-85,-1 0 0,0 0-1,1 1 1,-1-1 0,0 0-1,0 1 1,0 0-1,-7-3 1,8 4 6,0 0 0,0-1 1,0 1-1,0 0 0,0 0 0,0 0 0,0 1 0,-4-1 1,-2 1 77,4 0-106,0 0 1,0 0-1,0 0 0,0 1 1,0-1-1,0 1 1,1 0-1,-1 0 0,0 0 1,1 0-1,0 1 1,0-1-1,0 1 0,0 0 1,0 0-1,-3 4 1,-6 7-36,2 0 0,-11 19 1,14-20 7,1 0 1,0 1 0,1-1-1,1 1 1,0 0 0,1 0-1,1 0 1,0 1 0,1 16-1,1-31 1,0 1 0,0-1-1,0 1 1,0-1 0,0 1-1,0-1 1,0 1 0,1-1-1,-1 1 1,0-1 0,0 1-1,0-1 1,0 1 0,1-1-1,-1 1 1,0-1 0,1 1-1,-1-1 1,0 1 0,1-1-1,-1 0 1,1 1 0,-1-1-1,1 1 1,-1-1 0,1 0-1,-1 0 1,1 1 0,-1-1-1,1 0 1,-1 0 0,1 1-1,-1-1 1,1 0 0,0 0-1,-1 0 1,1 0 0,-1 0-1,1 0 1,0 0 0,0 0-1,2 0-7,-1-1-1,0 1 1,1-1 0,-1 1-1,1-1 1,-1 0 0,0 0-1,0 0 1,1 0 0,1-2-1,14-9 9,-2-1 0,19-19-1,7-5 2,-26 24 23,8-7-242,0 1 0,39-22 0,-57 37 176,1 0 0,0 0 1,1 1-1,-1 0 0,1 0 1,-1 1-1,1 0 0,0 0 1,0 1-1,0-1 0,0 1 0,1 1 1,-1 0-1,16 1 0,-21-1 66,-1 1 0,0 0 0,1 0 0,-1 0-1,0 0 1,0 0 0,0 0 0,0 0 0,0 0-1,0 1 1,0-1 0,0 1 0,-1 0 0,1-1-1,-1 1 1,1 0 0,-1 0 0,0 0 0,0-1-1,0 1 1,1 3 0,1 3 70,0-1 1,0 1-1,-1 0 0,1 11 0,-2 56 416,-1-59 224,0-17-731,-1-5-38,1 0-1,0 0 0,1 0 0,-1 0 0,1 0 0,0 1 1,1-1-1,0 0 0,0 0 0,0 1 0,1-1 0,0 1 0,5-8 1,0 3-30,1 0 0,1 1 1,0 0-1,0 0 1,22-14-1,-26 19 132,1 1-1,-1 0 0,1 0 1,0 0-1,0 0 0,0 1 1,0 0-1,0 0 0,0 1 1,1 0-1,-1 0 0,1 1 1,8-1-1,-13 2 60,1 0 1,-1-1-1,1 1 0,-1 0 0,1 0 1,-1 1-1,0-1 0,0 1 0,0-1 1,0 1-1,0 0 0,0 0 0,-1 0 1,1 0-1,-1 1 0,1-1 0,2 4 1,3 4 324,0 1 1,12 21 0,9 25 269,-19-26-1524,-6-1-3534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54.83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56 8986,'8'47'2445,"9"34"-1407,-15-74-1000,0 0 0,0 0 0,1-1 0,0 1 0,0-1 0,1 0 0,0 0 0,6 9 0,-10-15-17,1 0 1,-1 0-1,0 0 0,1 1 1,-1-1-1,0 0 1,0 0-1,1 0 0,-1 0 1,0 1-1,1-1 1,-1 0-1,1 0 0,-1 0 1,0 0-1,1 0 1,-1 0-1,0 0 0,1 0 1,-1 0-1,0 0 1,1 0-1,-1 0 1,0 0-1,1-1 0,-1 1 1,0 0-1,1 0 1,-1 0-1,0 0 0,1-1 1,-1 1-1,0 0 1,0 0-1,1-1 0,-1 1 1,0 0-1,0 0 1,1-1-1,-1 1 0,0 0 1,0-1-1,0 1 1,0 0-1,1-1 0,-1 1 1,0 0-1,0-1 1,0 1-1,0 0 1,0-1-1,0 1 0,0 0 1,0-1-1,0 1 1,0 0-1,0-1 0,0 0 1,5-29 810,-4 24-841,0-2 51,2-13-165,0 0 0,2 0 0,0 1 1,1-1-1,1 1 0,1 0 0,19-32 0,-27 52 130,0 0-1,0 0 1,1 0-1,-1-1 1,0 1-1,0 0 1,0 0-1,1 0 1,-1 0-1,0 0 1,0 0-1,1 0 1,-1 0-1,0 0 0,0 0 1,1 0-1,-1 0 1,0 0-1,0 0 1,0 0-1,1 0 1,-1 0-1,0 0 1,0 0-1,1 0 1,-1 1-1,0-1 1,0 0-1,0 0 1,1 0-1,-1 0 1,0 0-1,0 1 1,0-1-1,0 0 0,0 0 1,1 0-1,-1 0 1,0 1-1,0-1 1,0 0-1,0 0 1,0 1-1,0-1 1,0 0-1,0 0 1,0 0-1,0 1 1,0-1-1,0 0 1,0 0-1,0 1 1,0-1-1,0 0 1,0 0-1,0 1 0,0-1 1,0 0-1,6 26 977,-4-14-638,27 58 328,-20-53-868,-1 2 0,8 28 0,10 70-5363,-9-24 1363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6:16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4 160,'6'-4'10469,"-6"4"-10353,0 19 24,-1-1 1,-1 1-1,0-1 1,-1 0-1,-8 23 1,1 1-75,-9 86 1,4-19-43,-4 43-21,6-33 68,-16 250 159,30 5-192,2-142 72,-10 729 664,8-883-631,16 130 1,18 220 145,-30-301-222,23 219 182,-5-73-46,-13-155-183,5 155 236,-15 1193 373,20-1185-623,-1-76 11,-11-69 23,8 287-16,-16-343 6,-1 31 49,21 187 0,-14-243 101,-2 85-1,-4-81-6,8 61-1,2-56-74,3 29 153,-9-30-3191,-4-55-1737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6:21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14 284 832,'-2'6'10596,"6"-2"-10940,50 18 590,1-1 0,89 19 0,-125-35-157,134 29 646,194 15 1,-281-41-584,85 3 323,175-11 1,-144-2-281,1529 2 1874,-1159-42-1413,-247 11-529,532-80 469,-339 18-240,0 43 421,-56 2-320,-17 1 59,33 11-339,-243 16-144,-58 17-9,-156 3 255,-1 14-336,3 31 170,2 0 0,22 88-1,-5-29 114,13 139 50,5 290 1,-36 251-42,-6-419-170,2-220-57,5 530 17,41 1-31,8-74 39,6 54 45,-18-334-54,50 554 88,-86-757-113,3 99-7,40 234 1,-4-108 13,4 19 4,-42-310 11,-2 1 0,-4 77 0,-1-76 70,0-54 40,0 0-119,0 0 0,0 1 0,0-1 0,-1 0 0,1 1 0,0-1 0,-1 0 0,1 0-1,-1 0 1,1 1 0,-1-1 0,1 0 0,-1 0 0,0 0 0,0 0 0,-1 1 0,-5 3 13,-1-1-1,0-1 1,0 0 0,-1 0 0,1 0-1,-1-1 1,-15 2 0,-66 3 215,78-7-234,-353 5 154,-5-1 125,-976 79 1852,1208-70-1978,-318 16 343,-494 6 10,268 16-85,313-26-257,-117 5 136,-184-26-9,347-7-191,-1188 3 30,1320 9-136,131 0-6,38-4 3,1-2 0,-40 1 0,60-4 15,-1 2 90,10 0-4178,0-2 2990,-1-1-1,1 0 1,-1 0-1,1-1 1,-1 0 0,0 0-1,0-1 1,10-4-1,28-21-8323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6:14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1035 6241,'0'0'3382,"4"-9"-3582,-1 0 178,-2 5 19,0-1 1,0 1 0,1-1-1,0 1 1,0 0 0,0 0 0,1 0-1,-1 0 1,1 0 0,4-4-1,-6 7 236,0 0 0,-1 0 0,1 0 0,0 0 0,-1 0-1,1-1 1,-1 1 0,0 0 0,1 0 0,-1 0 0,0-1 0,0 1-1,0 0 1,0-1 0,0 0 0,4-15 681,1 7-572,-1 0-1,0 0 1,0 0-1,-1 0 1,0 0-1,2-20 1,3-13 289,-3 20-427,-2-1 0,-1 1-1,-1-1 1,-2-25 0,1 11 16,0 14-168,-1-1 0,0 1 0,-2 0 0,-1 0 0,-8-27 0,4 21-34,-1 1 1,-2 0-1,0 1 1,-2 0-1,-2 0 1,-20-30-1,11 28 26,-44-45 1,54 61-37,-1 0 1,-1 1 0,-1 1 0,-31-18-1,42 27 48,0-1 0,-1 1 0,0 0 0,0 1 0,1 0 0,-1 0 0,0 0 0,-1 1 0,-6-1 0,13 2 0,1-2-976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6:15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595 1292 4521,'0'0'5627,"4"-4"-5773,3-5 513,0-1 0,0 0 0,-1 0 0,-1 0 1,1-1-1,-2 1 0,4-13 0,4-12 621,-3 10-435,-1 0-1,-1 0 1,4-36 0,-3-70 435,-4-40 55,-4 168-1024,1-13 48,0 0-1,-2-1 1,0 1-1,-1 0 1,-1 0-1,0 1 1,-1-1-1,-10-24 1,-74-140 294,79 158-289,-1 2-1,0-1 0,-2 2 1,0-1-1,-2 2 1,-28-33-1,15 24 291,-57-45 0,70 62-218,0 1 1,0 1-1,-1 0 0,-1 0 0,1 2 1,-30-9-1,8 5 26,16 4-109,1 1-1,-1 0 1,0 2 0,-29-2-1,21 4 730,6 0-2789,5 0-6611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6:16.9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134 699 8978,'0'0'3501,"13"3"-3231,-9-4 4461,-5-24-4549,0-1 1,-2 1 0,-1 0 0,-8-29-1,5 21 31,5 24-140,0-1-1,0 1 1,-1 0 0,-6-13-1,1 3 192,-11-39 0,-4-10 14,19 60-230,-1 1 0,1 0-1,-1-1 1,-7-6 0,0-2 134,10 14-128,1 0 0,0 0 1,0 1-1,0-1 0,0 0 0,1 0 0,-1 0 0,1-1 0,-1 1 0,0-3 0,0 2-11,1 3-42,0 0 1,-1 0-1,1 0 1,0 0-1,0-1 1,0 1-1,0 0 1,0 0-1,-1-1 1,1 1-1,0 0 1,0 0-1,0-1 1,0 1-1,0 0 1,0 0-1,0-1 1,0 1-1,0 0 1,0 0-1,0-1 1,0 1-1,0 0 1,0 0-1,0-1 1,0 1-1,0 0 1,0 0-1,1 0 1,-1-1-1,0 1 1,0 0-1,0 0 1,0-1-1,0 1 0,1 0 1,-1 0-1,0 0 1,0 0-1,0-1 1,1 1-1,-1 0 1,0 0-1,0 0 1,0 0-1,1 0 1,-1 0-1,0 0 1,1-1-1,12-8 17,1 1-1,0 0 0,0 0 0,1 2 0,23-8 1,17-9 47,-18 8 97,46-14 1,-49 19-38,0-2 1,36-19-1,-47 20 155,31-12 0,-47 19-962,-14 5-2195,-2-1 1751,-18 0-3948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2:43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347 1151 6241,'0'0'3382,"4"-10"-3582,-1 0 178,-1 5 19,-1 0 1,1 0 0,0 1-1,0-1 1,0 0 0,0 1 0,1-1-1,0 1 1,0 0 0,5-5-1,-7 8 236,0-1 0,-1 1 0,1 0 0,0 0 0,-1-1-1,1 1 1,-1 0 0,1-1 0,-1 1 0,0 0 0,1-1 0,-1 1-1,0-1 1,0 1 0,0-2 0,4-16 681,1 8-572,0 0-1,0 0 1,-1 0-1,-1 0 1,0-1-1,3-21 1,3-14 289,-4 21-427,-1 0 0,-2-1-1,-1 1 1,-2-29 0,1 13 16,0 15-168,-1 0 0,-1 0 0,-1 0 0,-1 0 0,-9-29 0,4 23-34,-1 0 1,-2 1-1,-1 0 1,-2 1-1,0 1 1,-25-35-1,14 32 26,-50-51 1,60 68-37,-1 1 1,0 1 0,-2 1 0,-34-21-1,46 30 48,0 0 0,-1 1 0,1 0 0,-1 0 0,1 1 0,-1 0 0,0 0 0,0 1 0,-8-1 0,15 2 0,1-3-976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2:43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661 1437 4521,'0'0'5627,"5"-5"-5773,3-5 513,0-1 0,-1 1 0,0-2 0,-1 1 1,0-1-1,-1 0 0,4-13 0,4-14 621,-3 12-435,-1-1-1,-1-1 1,5-38 0,-5-78 435,-3-46 55,-5 187-1024,1-13 48,-1-1-1,0 0 1,-2 0-1,0 0 1,-1 0-1,0 1 1,-2-1-1,-10-27 1,-83-155 294,88 177-289,-1 0-1,-1 0 0,-1 1 1,-1 1-1,0 0 1,-33-35-1,16 25 291,-62-49 0,78 69-218,-1 1 1,0 1-1,-1 0 0,0 1 0,0 1 1,-33-10-1,9 6 26,18 4-109,0 1-1,0 1 1,0 2 0,-33-2-1,23 3 730,8 1-2789,5 0-6611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2:43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149 778 8978,'0'0'3501,"15"3"-3231,-11-4 4461,-5-27-4549,-1-1 1,-1 1 0,-1 0 0,-10-32-1,6 23 31,7 27-140,-2 0-1,1 0 1,-1-1 0,-7-13-1,1 2 192,-12-42 0,-5-12 14,21 68-230,1 0 0,-1 0-1,-1 0 1,-7-8 0,-1-2 134,13 16-128,-1 0 0,1 0 1,0 0-1,0 0 0,0-1 0,0 1 0,1 0 0,-1-1 0,1 1 0,-1-4 0,-1 3-11,2 3-42,0 0 1,0 0-1,-1-1 1,1 1-1,0 0 1,0 0-1,0 0 1,0-1-1,0 1 1,-1 0-1,1 0 1,0-1-1,0 1 1,0 0-1,0-1 1,0 1-1,0 0 1,0 0-1,0-1 1,0 1-1,0 0 1,0-1-1,0 1 1,0 0-1,0 0 1,0-1-1,0 1 1,1 0-1,-1 0 1,0-1-1,0 1 1,0 0-1,0 0 1,0-1-1,1 1 0,-1 0 1,0 0-1,0 0 1,0-1-1,1 1 1,-1 0-1,0 0 1,0 0-1,1 0 1,-1 0-1,0-1 1,0 1-1,1 0 1,-1 0-1,15-10 17,0 0-1,1 1 0,0 1 0,0 1 0,26-9 1,20-8 47,-21 6 97,51-14 1,-54 21-38,-1-2 1,41-21-1,-52 21 155,35-13 0,-53 23-962,-17 3-2195,0 0 1751,-22 0-3948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4:35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398 400 6361,'0'0'4245,"4"-3"-3670,23-17 8768,-31 21-9267,0 0-1,0 0 1,1 0-1,-1 1 1,0 0-1,1-1 1,-1 1-1,1 1 1,0-1-1,-5 4 1,-5 3-33,0 0-46,0 0 0,0 1 0,1 0 0,0 1 0,-16 19 0,23-24-8,0 1 0,0 0 1,1 0-1,0 1 0,0-1 0,1 1 0,-1 0 0,2-1 1,-1 2-1,1-1 0,0 0 0,0 11 0,1-11 0,0 7-19,1-1-1,0 1 0,3 19 0,-2-30 24,0 1 0,0-1 0,1 1 0,-1-1 0,1 0 0,0 1 0,0-1 0,1 0 0,-1 0 0,1-1 0,0 1-1,0 0 1,0-1 0,5 4 0,-1-1-6,0-1 0,1 0 1,0 0-1,0-1 0,0 0 0,1-1 0,-1 1 0,1-2 0,0 1 1,11 1-1,-5-2-7,1 0 1,0-1-1,-1-1 1,1-1-1,19-3 0,-26 2 55,-1 0 0,1 0 0,-1-2-1,0 1 1,0-1 0,0 0 0,-1 0 0,1-1-1,-1 0 1,0 0 0,0-1 0,-1 0-1,0 0 1,9-12 0,-6 7 39,0-2 0,0 1 0,-2-1 1,1-1-1,-2 1 0,0-1 0,8-27 0,-10 17 7,0-1-1,-2 0 0,0 0 0,-3-27 0,1 21 38,-1 15-79,0-1 0,-1 0 0,-1 1 0,-1-1 0,0 1 0,-1 0-1,-1 0 1,0 1 0,-15-26 0,8 20-4,-1-1 1,-1 2-1,-1 0 0,-1 0 0,-35-30 0,44 44 21,0-1-1,-1 2 0,0-1 1,0 1-1,-1 0 0,1 1 0,-1 0 1,0 1-1,0 0 0,-15-3 1,-7 2-67,1 1 0,-36 2 0,63 1-26,-5 1-134,1-1-1,0 1 1,0 1-1,-1-1 1,1 1-1,1 1 1,-1 0-1,0 0 1,0 0-1,-9 7 1,1 0-725,0 2 0,0 0 1,-14 15-1,-15 16-3044,9-3-1706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4:37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10002,'0'0'5508,"19"0"-5416,121 0 237,0 11 780,15-1 2187,-168-10-2941,-20 0-112,31 1-249,1-1 0,-1 0 1,0 1-1,0-1 0,1 1 0,-1 0 0,0 0 0,1-1 0,-1 1 1,0 0-1,1 0 0,-1 1 0,1-1 0,0 0 0,-2 2 0,-2 4-34,0 0-1,1 1 0,0-1 1,1 1-1,0-1 0,0 1 0,0 0 1,1 0-1,0 1 0,0 11 0,-1 11 34,3 46-1,1-37-10,-2 18 83,15 105 1,-6-103 556,2 109 0,-10-168-597,-1-1-1,1 1 1,0 0-1,-1-1 1,1 1-1,0 0 1,-1-1-1,1 1 1,-1-1-1,1 1 1,-1-1-1,1 1 1,-1-1-1,1 1 1,-1-1-1,1 1 1,-1-1-1,0 0 1,1 1 0,-1-1-1,0 0 1,1 0-1,-1 1 1,0-1-1,1 0 1,-1 0-1,0 0 1,1 0-1,-1 0 1,0 0-1,0 0 1,1 0-1,-2 0 1,-28-3 120,24 2-158,0-1 0,0 0 1,-1 0-1,2 0 0,-1-1 1,0 0-1,0 0 0,1 0 1,0-1-1,0 0 0,0 0 1,0 0-1,0-1 0,1 1 0,0-1 1,0 0-1,0 0 0,0-1 1,1 1-1,0-1 0,0 0 1,1 1-1,-1-1 0,1-1 1,1 1-1,-1 0 0,1 0 0,-1-10 1,2 11-23,0 0 0,0 0 0,1 1 0,-1-1 1,1 0-1,0 0 0,3-6 0,-3 8 19,1 0-1,0 0 1,0 0 0,0 0-1,0 1 1,1-1-1,-1 1 1,1-1 0,0 1-1,5-4 1,17-10-34,1 0 0,49-21 0,61-12-916,-130 47 457,-1 0-1,1 1 1,-1 0 0,11-1 0,-16 3 199,1-1 0,-1 1-1,0 0 1,1-1 0,-1 1 0,0 0 0,0-1 0,0 1 0,1 0-1,-1-1 1,0 1 0,0 0 0,0-1 0,0 1 0,0 0 0,0 0-1,0-1 1,-1 2 0,1-1-528,0 17-4614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55.1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6 902 9562,'-5'-27'3886,"11"-22"-3920,-3 33 344,6-43 26,-3 0 0,-2 0-1,-6-97 1,-3 102-234,-6-123-13,11 156-95,1 0 1,1 0 0,1 0-1,0 0 1,2 1 0,7-23 0,-10 38-18,0 1 1,-1-1 0,2 1 0,-1-1-1,0 1 1,1 0 0,0 0 0,0 0 0,0 1-1,0-1 1,1 1 0,-1-1 0,1 1 0,0 0-1,0 1 1,0-1 0,0 1 0,0-1-1,1 1 1,-1 1 0,10-4 0,-9 5 40,1-1 1,-1 1 0,1 0-1,-1 0 1,1 1 0,-1 0-1,1 0 1,-1 0 0,0 0-1,1 1 1,-1 0-1,0 0 1,0 1 0,0-1-1,0 1 1,-1 0 0,1 0-1,5 6 1,-6-6 76,-1 1 0,1 0 0,-1 0-1,0 0 1,-1 0 0,1 1 0,-1-1 0,1 1 0,-1-1 0,-1 1 0,1 0 0,-1 0 0,1 0-1,-2 0 1,1 0 0,0 0 0,-1 0 0,0 0 0,0 0 0,-1 0 0,1 0 0,-1 0 0,0 0-1,0 0 1,-1 0 0,-1 5 0,0-4-239,1 0-1,-1 1 1,1-1 0,-2 0-1,1-1 1,-1 1-1,0 0 1,0-1 0,0 0-1,-1 0 1,1 0 0,-1-1-1,-1 0 1,1 0-1,0 0 1,-1 0 0,0-1-1,0 0 1,-8 3-1,-19-3-3658,-33-14-1729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4:37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0 213 9674,'0'0'5251,"31"-4"-4329,210-34 1131,45-10 968,406-65 769,-620 104-3824,-42 8-3432,-39 12-2224,-10 2-213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4:38.4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294 87 9570,'0'0'8220,"-6"2"-6512,-9 6-1457,1 0 0,0 0 0,1 2 1,0-1-1,1 2 0,0-1 1,0 2-1,-12 15 0,16-17-265,1 0 0,1 0-1,0 0 1,0 1 0,1-1 0,0 1-1,1 1 1,0-1 0,1 1 0,1-1-1,-1 1 1,1 13 0,2-25 14,-1 10-7,0 1-1,2-1 1,1 17-1,-2-24 3,1 0-1,0 0 0,0 0 1,0-1-1,0 1 1,0-1-1,0 1 0,1-1 1,-1 1-1,1-1 0,0 0 1,0 1-1,-1-1 1,1 0-1,1 0 0,-1 0 1,4 2-1,1-1-2,1 1 0,-1-1-1,1-1 1,0 1 0,0-1-1,0-1 1,0 1 0,1-1-1,-1-1 1,0 0 0,0 0 0,10-1-1,-14 0 36,0 1 0,0-1 0,-1 1-1,1-1 1,0 0 0,-1-1 0,1 1-1,-1 0 1,0-1 0,1 0 0,-1 0-1,6-4 1,-5 2 16,1-1 0,0 0-1,-1 0 1,0 0 0,0 0-1,-1 0 1,4-7 0,-1 1 18,-1-1 0,-1 0 1,0 0-1,0 0 0,-1 0 1,-1-1-1,2-15 0,-2 8 16,-2 1-1,0-1 0,-4-24 1,3 36-55,-1-1 1,0 1 0,0 0 0,-1 0-1,0 1 1,0-1 0,-1 1-1,0-1 1,-1 1 0,-5-7-1,4 6 14,-1 0-1,0 0 1,0 1-1,-1 0 0,0 0 1,0 0-1,-1 1 1,0 1-1,0 0 1,0 0-1,0 0 0,-1 1 1,0 1-1,0 0 1,0 0-1,0 1 1,0 0-1,-1 1 0,1 0 1,-1 0-1,1 1 1,-12 2-1,18-2-120,-1 1 1,1 1-1,0-1 0,-1 1 0,1-1 0,0 1 1,0 0-1,0 1 0,1-1 0,-1 1 1,1-1-1,-1 1 0,1 0 0,-6 7 1,5-6-293,0 1 0,1 0 0,-1 1 0,1-1 0,0 1 0,0-1 0,0 1 0,1 0 0,-3 12 0,3-4-1227,1 0 1,1 16-1,0-14-841,0 12-3230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4:39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3593,'0'0'11949,"28"-5"-11144,88-18-227,-104 21-344,1-1 1,0 2 0,0 0-1,16 0 1,-8 2 315,-19-1-457,0 0-1,0 0 1,0 0 0,0 0 0,0 1 0,0-1-1,0 1 1,0-1 0,0 1 0,0 0-1,-1-1 1,1 1 0,0 0 0,0 0-1,-1 0 1,1 1 0,-1-1 0,2 2-1,-1-1 14,0 1 0,0 0-1,-1-1 1,1 1 0,-1 0-1,0 0 1,0 0-1,0 0 1,0 0 0,-1 0-1,1 4 1,1 12 81,0 0 0,-2 0 0,0 0 0,-4 24 0,1-31-163,0-1 1,-1 0-1,-1 1 0,0-2 1,0 1-1,-1-1 0,-9 14 1,8-13 3,0-1 0,1 1 0,0 0 0,1 0 0,1 0 0,-6 21 0,9-31-35,1-1 1,0 1-1,0 0 1,0 0-1,0 0 1,-1 0-1,1 0 1,0 0-1,1-1 1,-1 1 0,0 0-1,0 0 1,0 0-1,0 0 1,1 0-1,-1-1 1,0 1-1,1 0 1,-1 0-1,1 0 1,-1-1 0,1 1-1,-1 0 1,1-1-1,-1 1 1,1 0-1,0-1 1,0 1-1,2 1-8,0-1 0,-1 0 0,1-1-1,0 1 1,0 0 0,0-1 0,3 1-1,-1-1 10,19 2-24,37-2 1,-22-1-87,-35 1-94,1 0-1,0 0 1,0-1 0,-1 0-1,1 0 1,0 0 0,-1 0-1,1-1 1,-1 1 0,0-1 0,1 0-1,5-4 1,-10 5 10,1 1 0,0-1-1,-1 1 1,1-1 0,-1 1 0,1-1 0,-1 0 0,1 1 0,-1-1-1,1 0 1,-1 1 0,0-1 0,1 0 0,-1 0 0,0 1 0,0-1 0,0 0-1,1 0 1,-1 1 0,0-1 0,0 0 0,0 0 0,0 0 0,0 1-1,-1-2 1,1-3-1435,0-2-3039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4:39.5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77 8938,'0'0'7458,"201"-39"-7090,-167 29-192,-3 1-104,-6 2-72,-5 0-64,-2 2-641,-5 5-1031,-6 0-2729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4:40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10234,'0'0'6440,"29"-1"-5912,89-3-112,-87 2 96,33-7 0,-50 6-401,1 1 0,22 0 0,-36 2-152,-1 0 0,0 0 0,1 0 1,-1 0-1,0 0 0,1 0 0,-1 0 0,1 0 1,-1 0-1,0 0 0,1 0 0,-1 0 1,0 0-1,1 1 0,-1-1 0,1 0 0,-1 0 1,0 0-1,0 1 0,1-1 0,-1 0 1,0 1-1,1-1 0,-1 0 0,0 0 0,0 1 1,0-1-1,1 1 0,0 11-2691,-2-6 1508,1 13-4282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4:40.7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26 6329,'0'0'9650,"201"-19"-9554,-170 15-96,-7 1-216,0 3-696,-10 0-1384,-11 0-2401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4:41.7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1 129 7618,'0'0'5698,"27"23"-4998,88 76-224,-101-87-311,-1 1 0,0 0 0,-1 1-1,-1 0 1,0 0 0,10 21-1,-14-24-34,21 38 652,-2 1 0,-2 0 0,-3 2 1,19 68-1,-36-100-385,-4-20-246,0-3 197,-1-4-233,1 0 1,-1 0-1,0 0 0,-1 0 1,0 0-1,0 0 1,-4-8-1,-26-46-82,12 27 2,-11-24-32,-40-78 9,59 109-7,1 0-1,1 0 0,-7-35 0,14 47-27,1-1 1,1-31 0,1 43 13,0 0-5,1 0 1,-1 0-1,1 0 1,0-1-1,0 1 0,1 0 1,-1 1-1,1-1 1,0 0-1,0 0 1,0 1-1,0-1 1,1 1-1,-1-1 1,1 1-1,0 0 1,0 0-1,0 0 1,0 1-1,5-3 1,4-3-13,0 1-1,0 0 1,1 1 0,24-8 0,-21 9 5,-1 1 0,1 1-1,-1 1 1,1 0 0,23 0 0,-37 2 39,-1 0 1,1 0-1,0 1 1,0-1-1,0 0 0,-1 0 1,1 1-1,0-1 0,0 1 1,-1 0-1,1 0 0,0-1 1,-1 1-1,1 0 0,-1 0 1,1 0-1,-1 1 0,1-1 1,-1 0-1,0 1 0,0-1 1,0 0-1,0 1 0,0-1 1,0 1-1,0 0 0,0-1 1,0 1-1,0 2 0,1 4 127,0 0-1,-1 1 1,0-1 0,-1 0-1,0 11 1,0-18-132,0 4 23,-1 1-1,0-1 1,0 0-1,0 0 1,-1 1-1,0-1 1,0 0 0,0-1-1,-1 1 1,0 0-1,1-1 1,-2 1-1,1-1 1,0 0-1,-1 0 1,0 0-1,0 0 1,0-1 0,0 0-1,-9 5 1,3-1-315,0-2 1,-1 1-1,0-1 1,0-1 0,0 0-1,-1 0 1,1-1-1,-17 2 1,21-4-368,-19 1-615,25-1 1003,0-1 0,0 0 0,1 0 0,-1 0 0,0 0 0,0 0 0,0 0 0,0-1 0,0 1 0,1 0 0,-1 0 0,0 0 0,0-1 0,0 1 0,1-1 0,-1 1 1,0 0-1,0-1 0,1 1 0,-1-1 0,0 0 0,0 0 0,0-10-4623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4:42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75 8858,'0'0'7409,"16"21"-6878,50 66-31,-60-79-349,0 1 0,9 18-1,-14-24-73,0 0 0,1 1-1,-2 0 1,1-1 0,0 6 0,0 1 117,1-8 1022,-2-12-929,-3-22-312,-6-2 22,6 25-15,0 0-1,1 0 1,-3-17 0,5 15 9,-1-29-63,1 37 63,0 1 0,0-1 0,1 1 1,-1-1-1,1 1 0,0-1 0,0 1 0,-1 0 0,2-1 0,-1 1 0,0 0 0,0 0 0,3-3 1,1 1-80,0-1 1,0 1 0,1 0-1,-1 0 1,1 1 0,0-1 0,0 1-1,0 1 1,1-1 0,8-2 0,-4 3-600,0 0 1,0 0 0,0 1 0,0 0 0,18 2-1,-25-1 126,-1 1 0,1-1 0,0 1 0,-1 0 0,7 2 0,12 11-4332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4:42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78 9514,'0'0'7694,"-8"-9"-7561,4 4-117,1 0 1,-1 0 0,0-1-1,-1 2 1,1-1 0,-1 1 0,0-1-1,0 1 1,-1 1 0,1-1 0,-1 1-1,1 0 1,-1 0 0,-9-3 0,11 5 45,0 0 0,0 0 0,0 1-1,0-1 1,0 1 0,-1 0 0,1 0 0,0 1 0,0-1 0,0 1 0,-6 2 0,8-2-63,0 0 1,1 0 0,-1 0-1,0 0 1,1 0-1,-1 1 1,0-1-1,1 0 1,0 1-1,-1 0 1,1-1 0,0 1-1,0 0 1,0-1-1,0 1 1,0 0-1,0 0 1,1 0 0,-1 0-1,1 0 1,-1 0-1,1 0 1,0 0-1,-1 3 1,0 3-20,1 1 1,-1-1-1,1 0 0,1 1 1,1 12-1,-1-19 9,-1 0 1,1 0-1,-1 0 1,1-1-1,0 1 1,0 0-1,0 0 0,0-1 1,0 1-1,0 0 1,0-1-1,1 1 1,-1-1-1,0 0 1,1 1-1,-1-1 0,1 0 1,0 0-1,-1 0 1,1 0-1,0 0 1,0 0-1,0-1 1,-1 1-1,1-1 0,0 1 1,0-1-1,0 1 1,3-1-1,-3 1-157,1-1 0,0 0-1,0 1 1,0-1 0,-1 0-1,1 0 1,0 0 0,0-1 0,-1 1-1,1-1 1,0 1 0,0-1-1,-1 0 1,1 0 0,-1 0 0,1 0-1,-1-1 1,1 1 0,-1-1-1,5-3 1,29-28-4404,-22 20 662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4:43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111 564 696,'0'0'13267,"4"-18"-12810,12-55-10,-15 71-378,0 0-1,-1 0 1,1 0 0,-1 0-1,0 0 1,0 0 0,1 0-1,-1 0 1,-1 0 0,1 0-1,0 0 1,0 0 0,-1 0-1,0-3 1,0 5-21,1-1 0,-1 1 0,0 0 0,1 0 0,-1 0 0,1-1 0,-1 1 0,0 0 0,1 0 0,-1 0 0,0 0 0,1 0 0,-1 0 0,0 1 0,1-1 0,-1 0 0,0 0 0,1 0 0,-1 1 1,1-1-1,-1 0 0,0 0 0,0 1 0,-1 0-37,-1 1 21,0-1-1,0 1 1,1 0-1,-1-1 1,0 1 0,1 1-1,0-1 1,-1 0 0,1 0-1,-3 5 1,-18 30-139,16-25 86,-1 1-14,1 0 0,1 0 0,0 1 0,0 0 0,2 0 0,-1 0 0,2 1-1,0-1 1,-2 27 0,5-40 28,1-1-1,-1 0 1,0 0-1,0 0 0,0 1 1,0-1-1,0 0 1,0 0-1,0 0 1,1 1-1,-1-1 1,0 0-1,0 0 0,0 0 1,0 0-1,1 1 1,-1-1-1,0 0 1,0 0-1,0 0 0,1 0 1,-1 0-1,0 0 1,0 0-1,1 0 1,-1 0-1,0 0 0,0 0 1,1 1-1,-1-1 1,0 0-1,0-1 1,1 1-1,-1 0 1,0 0-1,0 0 0,0 0 1,1 0-1,9-3-7,-7 2 25,0-1 1,0 0-1,0 0 1,0 0 0,-1-1-1,1 1 1,-1-1 0,0 1-1,1-1 1,2-5-1,18-34 249,-15 26-166,12-28-44,-1-1 1,-2 0-1,-2-2 1,-2 0-1,-2 0 1,-2-1-1,3-67 1,-11 105-7,5-137 893,5 194 2198,7 139-1800,-12-107-907,-2-26-414,12 99 536,-13-130-1105,2 0-1,0-1 0,1 0 0,17 36 1,-13-39-2016,-4-9-2567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55.5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50 7914,'17'39'4344,"7"1"-3297,-20-34-1019,0 0 0,0-1-1,1 1 1,-1-1 0,1 0-1,0-1 1,1 1 0,-1-1-1,1 0 1,11 5 0,-15-8 8,1-1 1,-1 0 0,0 0 0,1 0-1,-1 0 1,0 0 0,1-1 0,-1 1 0,0-1-1,0 0 1,1 1 0,-1-1 0,0 0-1,0 0 1,0 0 0,0-1 0,0 1 0,0 0-1,-1-1 1,1 1 0,0-1 0,-1 0-1,1 1 1,-1-1 0,3-4 0,34-51 375,-27 37-363,-2 2-29,1 1-1,1 0 1,13-15 0,-18 102 2070,-5-60-2045,5 33 13,-2-5-788,2 1 0,13 41 0,-19-79 642,0 0 0,0-1 1,1 1-1,-1-1 0,0 1 1,0-1-1,1 1 0,-1 0 1,0-1-1,0 1 0,1-1 1,-1 1-1,1-1 1,-1 0-1,1 1 0,-1-1 1,0 1-1,1-1 0,-1 0 1,1 1-1,-1-1 0,1 0 1,0 0-1,-1 1 0,1-1 1,-1 0-1,1 0 1,0 0-1,-1 0 0,1 0 1,0 1-1,37-13-4190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4:43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0 11042,'0'0'7930,"-13"20"-7471,-1 1-281,-3 4 129,2 0 0,0 1 0,-15 37-1,8-1 492,2 1 0,4 1 0,-18 130 0,24-77-62,6 156 0,7-217-535,2-1 0,2 0 1,3 0-1,3 0 0,36 102 0,84 133 96,20-19-3279,-90-164-1827,-51-86-289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4:45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190 378 9602,'0'0'5387,"-15"2"-3746,4 3-1345,1 1 0,-1 0 0,1 1 0,0 0 0,1 1 0,-1 0 0,-14 17-1,16-16-301,1 0 1,0 1-1,1 0 0,-1 0 0,2 1 0,0 0 0,0-1 0,1 2 0,0-1 0,1 0 0,0 1 0,1 0 0,0-1 1,1 1-1,0 19 0,1-21-23,2 16-116,-2-25 136,1 0 0,-1 1 0,1-1 0,-1 0 0,1 0 0,0 0-1,-1 0 1,1 0 0,0 0 0,0 0 0,0-1 0,0 1 0,0 0 0,0 0 0,0-1 0,0 1 0,0 0 0,2 0 0,5 2 23,1-1 1,-1 0-1,1 0 0,0 0 0,0-2 0,0 1 0,0-1 0,-1 0 0,1-1 0,0 0 1,0 0-1,0-1 0,-1 0 0,1 0 0,-1-1 0,1 0 0,-1-1 0,11-6 0,1-5 62,-1 1 0,0-2 0,-1-1 0,-1 0 0,-1-1 0,0-1 0,-1 0 0,-1-1 0,-1-1 0,-1 0-1,-1-1 1,-1 0 0,13-40 0,-18 39 7,-2-1-1,0 0 0,-2 0 0,-1-28 1,0 27-5,0 14-39,0 0-1,-1 0 1,0 0 0,-1 0 0,0 0 0,-5-12 0,5 17 21,-1 0-1,0 0 1,0 1 0,0-1 0,-1 1 0,0-1-1,0 1 1,0 1 0,-1-1 0,0 0-1,-8-5 1,4 4 68,0 0 0,0 1 0,-1 0 0,0 1 0,0 0 0,0 0 0,-1 1-1,1 1 1,-20-3 0,4 2-116,0 2 0,-48 4 0,64-2-119,0 1 0,0-1 0,0 2 0,-16 5-1,22-6-59,1-1 0,-1 1 0,0 0 0,1 0 0,-1 0-1,1 0 1,0 1 0,0-1 0,0 1 0,0 0 0,0 0-1,1 0 1,-1 0 0,-3 6 0,4-1-854,-1-1 0,1 0 0,1 1 0,-1 0 0,1 12 1,0 6-4556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4:46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10426,'0'0'3581,"30"4"-3044,98 16 66,19-7 1087,-97-11-1221,67 1 2644,-117-3-2892,-6 0-226,-1 0 0,1 1-1,-1 0 1,1 0 0,0 0-1,0 1 1,-1 0 0,1 1-1,0-1 1,1 1 0,-1 0-1,0 0 1,1 1 0,0 0-1,0 0 1,0 0-1,0 1 1,0-1 0,-6 11-1,5-7-18,1 0 0,0 1 0,0 0-1,1 0 1,1 0 0,-1 0-1,1 1 1,1-1 0,0 1 0,0 0-1,1 0 1,0 14 0,1 6-7,-1 2 49,1 0 0,2 0 0,1 0 1,10 39-1,-4-39 358,-1 0 1,-1 1 0,-2 1-1,1 41 1,-6-75-357,-1 1-1,1-1 1,0 1 0,0-1 0,0 1-1,-1-1 1,1 1 0,0-1 0,-1 1-1,1-1 1,-1 1 0,1-1 0,0 0-1,-1 1 1,1-1 0,-1 0 0,1 1-1,-1-1 1,1 0 0,-1 0 0,1 1 0,-1-1-1,1 0 1,-1 0 0,1 0 0,-1 0-1,0 0 1,1 0 0,-1 0 0,0 0-1,-24 1 174,18-1-105,-11 0 22,3 0-83,-1 0 1,-26-4 0,38 4-40,1-1 0,-1 0 0,1 0 0,-1 0 0,1 0 0,0 0 0,-1-1 0,1 0 0,0 0 0,0 0 0,0 0 0,0 0 0,0 0 0,1-1 0,-1 1 1,1-1-1,-3-4 0,3 3-26,1 0 0,0 0 1,0-1-1,0 1 0,0 0 1,1-1-1,0 1 0,0-1 1,0 1-1,0-1 0,1 1 1,-1 0-1,1-1 0,1 1 1,-1 0-1,3-6 0,0 3 0,0 1 0,1 0 0,0 0-1,0 0 1,11-8 0,34-26-70,-32 27 87,-17 13 15,108-76-94,-96 68-317,-1 2-1,1-1 1,0 2-1,1-1 1,-1 2 0,1 0-1,17-3 1,-30 7 179,0 0 0,0-1 0,0 1-1,0 0 1,0 0 0,0 0 0,0 0 0,-1 0 0,1 0 0,0 0 0,0 0-1,0 0 1,0 1 0,0-1 0,0 0 0,0 1 0,0-1 0,0 0-1,0 1 1,0-1 0,-1 1 0,1 0 0,0-1 0,1 2 0,0 12-4499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4:46.9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0 150 4353,'0'0'10986,"22"-5"-10007,141-28 1100,255-38 3102,215 30-3763,-546 41-1478,-86 0-347,-5 1-1924,-55 13-3107,15-1-1368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4:47.5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322 211 11306,'0'0'5927,"2"0"-4591,-4 4-181,-7 3-868,-26 21 276,0 1 1,-38 43-1,64-62-563,1-1 1,0 1-1,1 1 1,0-1-1,1 1 1,0 1-1,1-1 1,0 1-1,1 0 0,0 0 1,1 0-1,0 1 1,-1 15-1,3-18 0,0 21-70,1-29 60,0 0 0,0-1-1,1 1 1,-1-1 0,0 1 0,1-1 0,-1 1 0,1-1 0,0 1-1,-1-1 1,1 1 0,0-1 0,0 0 0,0 1 0,0-1 0,1 1 0,2 1-4,0-1 0,0 0-1,1 0 1,-1 0 0,1-1 0,-1 1 0,1-1 0,-1 0 0,1 0 0,0-1 0,-1 1 0,9-1 0,-7 0 51,0-1 0,0 1-1,0-1 1,0 0 0,0 0 0,0-1 0,-1 1-1,1-1 1,10-6 0,-6 1 35,-2 0-1,1 0 1,-1-1-1,0 0 1,0-1 0,-1 1-1,6-11 1,0-1 45,-1-1 0,12-29 0,-15 26-47,-1 0 0,-2 0 0,0-1 0,-2 0 0,-1 0 0,0 0 0,-3-40 0,0 57-28,0 1 0,0-1 0,-1 0 1,-1 1-1,1-1 0,-1 0 0,-1 1 0,1 0 0,-1-1 0,0 1 0,-1 0 0,0 1 0,0-1 0,0 1 0,-1-1 0,0 1 0,0 1 1,-1-1-1,0 1 0,0 0 0,-11-8 0,8 8 63,1 1 1,-1 0-1,0 0 1,0 1-1,0 0 1,-1 0-1,1 1 1,-13-1-1,-10 0-25,-36 2-1,42 2-143,20-1-57,0 0 1,0 0-1,1 1 1,-1 0-1,0 0 0,0 1 1,0 0-1,-5 2 1,9-3-128,0 0 1,0 0 0,0 0 0,0 1 0,0-1-1,0 1 1,1-1 0,-1 1 0,0-1 0,1 1 0,-1 0-1,1 0 1,0 0 0,0 0 0,0 0 0,0 0-1,0 0 1,0 0 0,0 0 0,0 0 0,1 1-1,-1 3 1,0 13-4062,1-2-865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4:48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77 238 7009,'0'0'7691,"15"-8"-7113,47-28 66,-59 34-510,0 0 1,0 0-1,0-1 1,0 1-1,0-1 0,0 0 1,-1 1-1,1-2 0,-1 1 1,0 0-1,0 0 1,0 0-1,0-1 0,-1 1 1,2-6-1,-1 1 98,-1 1-1,0 0 1,0-1 0,-1 1-1,-1-12 1,1 2-28,0 15-185,0-3 29,0-1 0,-1 1-1,1-1 1,-1 0 0,-2-7 0,3 11-35,-1 1 1,0-1-1,1 1 1,-1 0-1,0-1 1,0 1-1,0 0 1,0 0-1,0 0 1,0-1-1,0 1 0,0 0 1,0 0-1,0 1 1,-1-1-1,1 0 1,0 0-1,-1 0 1,1 1-1,-1-1 1,1 1-1,-1-1 0,1 1 1,-4-1-1,-1 0 33,0 1 1,-1-1-1,1 1 0,-1 0 0,1 1 0,0 0 0,-1 0 1,1 0-1,0 1 0,0-1 0,0 1 0,0 1 0,0-1 0,-11 8 1,13-7-56,-1 0 0,1 1 1,0 0-1,0-1 1,1 1-1,-1 1 0,1-1 1,0 1-1,0-1 1,0 1-1,1 0 0,-1 0 1,1 0-1,1 0 1,-1 0-1,1 1 0,-2 9 1,0 24 9,2 49 0,1-44 119,2-31-52,-1 1-1,1 0 0,1-1 0,1 1 1,9 23-1,1 4 43,-13-35-95,9 24 256,-2 0 1,-1 1-1,-1 0 1,3 52-1,-9-82-93,1-18-32,1 7-180,0 0-1,1 0 0,0 0 1,1 0-1,6-10 0,27-45-14,-30 53 37,-5 9 6,37-56-41,-34 51 34,1 1 0,0 0 1,0 0-1,1 1 0,11-9 1,-18 15 3,1-1 1,0 1-1,-1-1 1,1 1-1,0 0 1,-1-1-1,1 1 1,0 0-1,0-1 1,-1 1-1,1 0 1,0 0-1,0 0 1,-1 0-1,1 0 1,0 0-1,0 0 1,-1 0-1,1 0 1,0 0-1,0 0 1,0 0-1,-1 0 1,1 1-1,0-1 1,-1 0-1,1 1 1,0-1-1,0 0 1,-1 1-1,1-1 1,-1 1-1,1-1 1,0 2-1,2 1 4,-1 0 0,1 1-1,-1 0 1,0-1 0,2 7 0,2 1 61,15 31 318,-11-21-237,0 1 1,2-2-1,1 0 0,0 0 1,28 30-1,-37-47-171,0 0 0,0 0-1,0 0 1,0 0 0,1-1 0,-1 1-1,7 1 1,-9-3-70,0 0 1,0-1-1,-1 1 1,1-1-1,0 1 0,0-1 1,0 0-1,0 0 1,0 0-1,0 0 0,0 0 1,-1 0-1,1-1 1,0 1-1,0 0 0,0-1 1,0 0-1,-1 1 0,1-1 1,0 0-1,-1 0 1,1 0-1,2-2 0,1-3-187,-1 0 0,0 0 0,0 0 0,0 0 0,-1-1 0,0 1 0,-1-1 0,1 0 0,1-10 0,1 2-427,11-49-4495,-7 3-4521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4:49.0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204 0 14323,'0'0'5225,"-17"150"-5225,-1-108-232,-9 5-384,-22 16-760,4-9-1825,-3-10-5273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4:50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415 325 5841,'0'0'7320,"-4"0"-6741,0-1-289,0 1 0,-1 1 1,1-1-1,0 0 0,0 1 0,0 0 0,0 0 0,0 0 0,0 1 0,0-1 1,0 1-1,-5 3 0,-11 10 258,1 0 1,0 2 0,-19 22-1,31-31-547,1 1-1,-1-1 0,2 2 1,-1-1-1,1 1 0,0 0 1,1 0-1,1 0 0,-5 18 1,5-10-19,1 1 1,0 33 0,2-51 10,0 1 0,0-1 1,0 1-1,0 0 1,1-1-1,-1 1 1,0-1-1,1 1 1,-1-1-1,1 1 1,0-1-1,0 0 1,-1 1-1,1-1 1,0 0-1,0 1 1,0-1-1,0 0 1,0 0-1,1 0 1,0 1-1,1 0 0,0-1 1,-1 1-1,1-1 0,0 0 0,0 0 0,0 0 1,0-1-1,0 1 0,0-1 0,5 1 1,-1-1 29,0 0 0,0-1 0,-1 0 0,1 0 1,0 0-1,-1-1 0,1 0 0,-1 0 0,1 0 1,6-5-1,-1-1 83,0-1 1,0-1-1,-1 0 0,0 0 1,13-18-1,-4 3 90,25-43 1,-37 53-151,0-1 1,-1 0-1,-1 0 1,0 0-1,-1-1 1,4-23 0,-6 14 88,0-1 0,-2 1 0,-2-39 1,0 56-80,0-1 0,-1 1 1,0 0-1,-1 0 0,0 0 0,0 1 1,0-1-1,-2 1 0,1-1 1,-1 1-1,0 0 0,0 1 0,-1 0 1,0-1-1,0 2 0,-1-1 1,0 1-1,0 0 0,-1 0 1,1 1-1,-1 0 0,-1 1 0,1-1 1,0 1-1,-1 1 0,0 0 1,-16-4-1,11 5-151,1 0 1,-1 0-1,1 1 0,-1 1 1,0 1-1,1 0 0,-1 0 0,1 1 1,-1 1-1,1 0 0,0 1 1,0 1-1,0 0 0,-22 12 1,24-10-334,1 0 0,1 0 0,-1 1 1,1 0-1,1 1 0,-1 0 0,1 0 1,-8 14-1,9-13-750,1 2 1,1-1-1,-1 0 0,-4 20 1,1 8-4129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4:51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139 356 6729,'0'0'6761,"29"-23"-6135,-29 23-626,117-98 638,-113 94-556,0 0 0,1-1 0,-1 1 0,-1-1 0,1 0 0,-1 1 0,3-7 0,-5 10-25,0-1 0,-1 0 0,0 1-1,1-1 1,-1 0 0,0 1 0,0-1-1,0 0 1,0 1 0,0-1 0,0 0 0,-1-2-1,0-8 306,1 8-263,0-6 255,0-1 1,-3-16 0,2 23-308,0 0 1,0 0-1,0 1 1,-1-1-1,1 0 1,-1 1 0,0-1-1,0 1 1,-1 0-1,-2-4 1,1 2 6,-1 0 1,0 0-1,1 0 1,-2 1-1,1-1 1,0 1-1,-1 0 1,0 1-1,0 0 1,0 0-1,0 0 1,-1 0-1,1 1 1,-1 0-1,1 0 1,-1 1-1,0 0 1,0 0-1,-7 1 0,6 0-60,0 0-1,0 0 0,0 1 0,0 0 0,0 1 1,-14 4-1,18-4 2,-1 0 1,1 1-1,0 0 1,-1-1 0,1 1-1,1 1 1,-1-1-1,0 0 1,1 1-1,0 0 1,-1 0 0,-2 6-1,-1 1 14,1 0 0,1 0 0,0 1 0,0 0 0,1 0-1,1 0 1,0 1 0,-2 17 0,2 11 55,2 52-1,2-46-38,1-14 59,2-1 0,1 1 0,1-1 0,12 34 0,2 11 252,-13-53-231,-5-17-10,0-1-1,-1 1 1,2 13-1,1-31-135,0 0 1,1 0-1,0 1 1,1 0-1,6-10 0,39-46 13,-35 47 4,-8 8 8,1 1 1,0 1-1,1 0 0,13-10 0,-20 17 24,-1 0 0,1 0 1,0 0-1,0 0 0,1 0 0,-1 1 0,0 0 0,1-1 0,-1 1 0,0 0 0,1 1 0,-1-1 0,1 1 0,0-1 0,-1 1 0,1 0 0,-1 1 1,1-1-1,-1 0 0,7 3 0,-6-1 93,0 0 0,0 1 0,0-1 0,0 1-1,0 0 1,-1 0 0,0 1 0,5 5 0,22 34 588,21 50-333,-23-28-3771,-20-35-3001,-8-20 1546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4:52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98 5961,'0'0'9174,"32"-3"-8116,200-24 1297,-103 13-353,454-38 1680,-533 50-6813,-50 2 3037,0 0 1,0 0 0,0 0 0,0 0 0,0 0 0,0 0 0,1 0 0,-1 0 0,0 1-745,0-1 745,0 0 0,0 0 0,0 0 0,0 0 0,0 0 0,0 0-1,0 0 1,0 0 0,0 1 0,0-1 0,0 0 0,0 0 0,0 0 0,0 0 0,0 0 0,0 0 0,0 0 0,0 0 0,0 0-1,0 0 1,0 0 0,0 1 0,0-1 0,0 0 0,0 0 0,0 0 0,-1 0-745,1 0 745,-6 9-5486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55.8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8386,'0'8'3673,"0"1"-2465,0 19-200,9 11 48,0 20-224,4 11-183,2 8-241,-2 9-144,-1 0-120,-2 0-64,-10-8-16,3-4-64,-6-16-128,3-8-584,3-20-1001,-6-17-2632,-10-48-3296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4:52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300 244 11138,'0'0'6103,"0"10"-3168,-1-6-2808,1-1-1,-1 0 1,0 0-1,0 0 0,0 0 1,-1 0-1,1 0 1,-1 0-1,0 0 0,0 0 1,0-1-1,-3 4 1,-8 12-85,9-10-60,0 0 0,1 0 0,0 1 0,0-1 1,1 1-1,0-1 0,0 1 0,1 0 0,0 0 0,1-1 0,0 13 0,0-20 8,0 0 0,0 0-1,1-1 1,-1 1 0,0 0-1,0 0 1,0 0 0,1-1 0,-1 1-1,0 0 1,1 0 0,-1-1-1,1 1 1,-1 0 0,1-1-1,-1 1 1,1 0 0,-1-1-1,1 1 1,0-1 0,-1 1 0,1-1-1,0 1 1,-1-1 0,1 1-1,0-1 1,0 0 0,-1 0-1,1 1 1,0-1 0,0 0-1,1 0 1,4 1-13,-1 0-1,1-1 1,-1 0 0,6-1-1,0 1-15,-6-1 57,-1 1 0,0-1 0,0 0-1,0 0 1,0 0 0,0 0 0,-1-1-1,1 0 1,0 0 0,-1 0 0,1 0 0,-1 0-1,0-1 1,1 1 0,-1-1 0,0 0 0,-1 0-1,1 0 1,-1 0 0,4-7 0,3-3 68,-2 0-1,0-1 1,-1 0 0,6-18 0,-6 11-5,-1 0 1,-1-1-1,-1 0 0,-1 1 1,-1-1-1,-1 0 0,-4-32 1,4 50-28,-1-1-1,0 1 1,-1-1 0,1 1-1,-1-1 1,1 1 0,-1 0-1,0 0 1,-1 0 0,1 0-1,-1 0 1,0 0 0,0 1-1,0 0 1,0-1 0,-1 1-1,1 0 1,-1 0 0,0 1-1,0-1 1,-8-3 0,2 2 89,0 0-1,0 0 1,-1 1 0,0 1 0,1 0-1,-1 0 1,0 1 0,-14 0 0,17 1-95,-3-1-26,0 1 0,0 1-1,0-1 1,0 2 0,0 0 0,0 0 0,-18 7-1,6 1-167,-31 19 0,47-25-58,0 1 1,0-1-1,1 2 0,0-1 0,0 1 0,0 0 0,1 0 0,-8 10 0,12-13-211,-1 1 0,0 0 0,1 0 0,0 0 0,0 0 0,0 0 0,0 0 0,1 0 0,-1 6 0,5 36-8719,2-25 324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4:53.5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3633,'0'0'12009,"21"-1"-11853,7-1-42,75-2 698,-99 4-675,1 1 0,-1-1 0,1 1 0,0 0 0,-1 0 0,1 0 0,-1 0 0,0 1 0,0 0 0,1 0 1,-1 0-1,0 0 0,0 1 0,-1-1 0,1 1 0,-1 0 0,1 0 0,-1 1 0,0-1 0,0 1 0,0-1 1,-1 1-1,1 0 0,-1 0 0,0 0 0,0 0 0,0 1 0,0-1 0,-1 0 0,0 1 0,0-1 0,0 1 0,0 8 1,0 9 526,-1 29 1,-1-43-601,0-1-1,0 1 0,-1 0 1,0-1-1,0 1 0,-1-1 1,-4 9-1,-58 86 232,1-2 153,62-96-441,0-1 0,1 1 0,0-1 0,-1 1 1,1 0-1,0-1 0,1 1 0,-1 0 0,1 0 0,-1 5 0,3-8-29,0-1 0,0 1-1,0-1 1,0 1-1,0-1 1,0 0-1,0 0 1,0 0 0,0 0-1,3-1 1,-1 1-2,36 0 34,41-5 0,-67 3-418,-1-1 0,1 0 0,-1 0 0,0-2 0,0 1 0,22-13 0,-33 16 169,0 0-1,0 0 1,0 0-1,0-1 1,-1 1-1,1-1 1,-1 1-1,1-1 0,-1 1 1,0-1-1,1 0 1,-1 0-1,0 0 1,0 0-1,1-3 1,-1 3-403,-1 0 0,0 1 1,1-1-1,-1 0 1,0 0-1,0 0 1,0 0-1,-1 0 0,1 0 1,0 0-1,-1-3 1,-5-6-6075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4:53.9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80 11426,'0'0'6506,"180"-2"-6082,-152-1-136,-4-1-192,0-1-96,0-4-296,8-10-768,-8 0-1273,-7 1-3192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4:54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5233,'0'0'9315,"22"21"-8490,74 70-259,-84-78-371,0-1-1,-1 2 1,-1-1-1,0 1 1,13 28-1,-11-22 85,30 62 1047,-4 2 1,-3 1-1,31 114 0,-32-64-404,25 205-1,-40 136 63,-19-389-830,-2-46-144,-1 0 0,-2 0 1,-2 0-1,-2 0 0,-1-1 1,-30 73-1,26-80-444,-1 0 0,-1-1-1,-22 30 1,23-41-1217,0-1 0,-32 31 0,10-19-3295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6:46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4281,'0'0'14346,"15"10"-14476,27-1 50,1-3-1,80 4 1,-115-10 69,116 1 80,-69-2-3030,-55 17-3213,0-6 3212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6:47.4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6241,'0'0'5232,"6"-1"-4397,15-4 578,0 0-1,22 0 1,159-8 11,-66 10-4540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6:49.0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189 364 7194,'0'0'5709,"-7"0"-5360,1 1-195,0-1 0,0 1-1,-1 1 1,1-1 0,0 1-1,0 0 1,0 0 0,0 1 0,1-1-1,-1 1 1,1 1 0,-1-1 0,1 1-1,-5 5 1,4-5-77,1 1 1,0 0-1,1 0 0,-1 0 1,1 0-1,0 1 0,0 0 1,1 0-1,-1 0 0,1 0 0,-3 12 1,3-8-55,1 1 1,0 0-1,1 0 1,0 0-1,1 0 1,2 19-1,-1-26-15,0 0 0,0 0 1,0 0-1,1-1 0,0 1 0,-1 0 0,1-1 0,1 1 0,-1-1 0,0 0 0,1 1 1,0-1-1,0 0 0,0-1 0,0 1 0,0-1 0,0 1 0,1-1 0,-1 0 1,1 0-1,-1 0 0,6 1 0,4 3 14,1-1 0,0-1 0,0 0 0,28 4 1,-20-5 117,0-2 1,0 0 0,0-1-1,37-5 1,-46 2-58,-1 1 0,0-2 0,0 0 0,0 0 0,-1-1 0,1-1 0,-1 0 0,0 0 0,13-11 0,-12 8-4,-1 0-1,0-1 0,-1 0 1,0-1-1,0 0 0,-1-1 1,-1 0-1,0 0 0,-1 0 1,0-1-1,0-1 0,-2 1 1,0-1-1,0 0 1,-1 0-1,-1 0 0,0 0 1,-2-1-1,2-23 0,-3 9 34,1 15-61,0 0 1,-1 0-1,-1 0 0,0 0 1,-1 0-1,-1 1 1,0-1-1,-1 0 1,0 1-1,-6-13 1,4 15 64,-1 1-1,1-1 1,-2 2 0,1-1 0,-2 1 0,1 0-1,-1 0 1,0 1 0,-1 1 0,0-1 0,0 2-1,-1-1 1,1 1 0,-2 1 0,1 0 0,0 1-1,-1 0 1,0 0 0,0 1 0,0 1 0,0 0-1,0 1 1,-15 0 0,5 0-106,0 1-1,0 1 1,0 1 0,1 1-1,-38 11 1,48-11-360,0 1 0,1 1 0,-1 0 1,1 0-1,0 1 0,0 0 0,1 1 0,0 0 0,0 0 0,1 1 0,-1 0 1,-11 16-1,18-20-43,-1 0 0,1 0 1,0-1-1,0 2 0,0-1 0,1 0 1,0 0-1,0 0 0,0 1 1,-1 4-1,1 26-5300,1-11-876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6:49.9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3937,'0'0'8932,"49"9"-8610,159 26-54,-162-28 202,48 3 0,-49-7 238,25 3 2545,-87-6-3091,10 0-97,-1 0-1,1 0 0,-1 0 0,1 1 0,-1 0 0,-8 3 1,13-3-61,1 0 1,-1 1-1,0-1 1,1 1 0,-1 0-1,1-1 1,0 1 0,-1 0-1,1 0 1,0 1-1,0-1 1,1 0 0,-1 1-1,0-1 1,1 1 0,-1 0-1,1-1 1,0 1-1,-2 6 1,-2 13-41,0 1 0,2 0 1,1 0-1,0 0 0,4 38 0,-2-17 15,3 1 55,2-1 0,2 1 0,2-1 0,15 45 0,-9-36 182,-2 1 0,6 61 0,-15 38 844,-4-152-1028,0 0 1,-1 1 0,1-1-1,0 0 1,-1 0-1,0 0 1,1 0 0,-1 0-1,1 0 1,-1 0-1,0 0 1,0 0 0,0 0-1,1 0 1,-1 0-1,0-1 1,0 1 0,0 0-1,0-1 1,0 1-1,-1-1 1,1 1 0,0-1-1,0 1 1,0-1-1,0 0 1,0 1 0,-1-1-1,1 0 1,0 0-1,0 0 1,-1 0 0,1 0-1,-1-1 1,-49-2 342,49 3-360,-12-3-53,0-1 0,0 0-1,1-1 1,-1 0 0,1-1 0,1-1 0,-1 0 0,1-1 0,0 0 0,1 0 0,0-2 0,0 1-1,-10-14 1,17 19 15,1-1-1,0 0 1,0 0 0,1 0-1,-1 0 1,1-1-1,0 1 1,1-1 0,-1 1-1,0-11 1,1 12 4,1 0 1,0 0-1,0 0 1,0 0 0,1 1-1,-1-1 1,1 0-1,0 0 1,0 1-1,0-1 1,0 0 0,1 1-1,-1-1 1,1 1-1,0 0 1,0 0-1,4-4 1,2-1-37,0 0 0,1 1 0,0 1 0,0 0 0,0 0 0,11-5 1,68-26-396,-78 33 389,41-16-699,63-15 0,-89 29-602,36-3 1,-44 7-844,0 2 1,34 2-1,-30 4-3204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6:50.5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64 6313,'0'0'7874,"41"1"-6627,8 1-772,17 0 717,119-11 0,-87-2 84,543-37 5443,-581 48-6688,69 0-2610,-138 10-6395,-19 2 2290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6:52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448 224 7009,'0'0'9853,"1"0"-9820,-1 0 0,0 0 0,0 0 0,0 1 0,0-1 0,0 0 0,0 0 0,0 0 0,0 0 0,0 1 0,0-1 1,0 0-1,0 0 0,0 0 0,0 1 0,0-1 0,0 0 0,0 0 0,0 0 0,0 0 0,0 1 0,0-1 0,0 0 0,0 0 0,0 0 0,0 0 0,0 1 0,0-1 0,0 0 0,-1 0 0,1 0 0,0 0 0,0 1 0,0-1 0,0 0 0,0 0 0,0 0 0,-1 0 0,1 0 0,0 0 0,0 0 0,0 0 0,0 0 0,-1 1 0,1-1 0,0 0 0,0 0 0,0 0 0,-1 0 0,-45 33 790,30-23-814,1 1 0,-19 17 0,23-16-14,-1 0 1,2 0 0,0 1-1,-17 29 1,23-33 2,-1 0 0,1 0 0,1 1 0,0-1 0,0 1 0,1 0 0,1 0 0,-1 0 0,1 14 0,1-15-4,0 0 1,0 0-1,1 0 0,1 0 0,-1 0 0,1-1 0,6 16 0,-5-19 4,-1 0 0,1-1 0,0 1-1,0-1 1,1 0 0,0 0 0,-1 0 0,1 0 0,1-1 0,-1 1 0,0-1 0,1 0 0,0-1 0,5 4 0,4-1 26,0 0 0,-1-1 0,2-1 0,-1 0 0,0-1 0,0 0 0,1-1 0,-1-1 0,24-2 0,-33 2-5,0-1 0,1 0 0,-1 0 1,0 0-1,0-1 0,0 1 0,0-1 0,0-1 0,0 1 1,0-1-1,-1 1 0,8-6 0,-5 1 18,0 1 0,0-1 1,0-1-1,-1 1 0,0-1 0,7-13 1,-4 5-2,-1-1 0,-1 1 1,-1-1-1,0-1 0,-1 1 0,-1-1 1,3-22-1,-5-64 26,-2 69-20,0 23-29,0 0 0,-1 0 0,-1 0 0,0 0 0,0 0 0,-1 1-1,-1 0 1,0-1 0,0 1 0,-1 0 0,-1 1 0,0-1 0,0 1 0,-1 0 0,-13-14 0,12 15 56,0 1 0,-1-1 0,0 1 1,-1 1-1,0 0 0,0 0 0,0 1 1,-1 0-1,-16-6 0,11 7 135,0 0 0,0 1 0,-1 1-1,1 1 1,-1 0 0,-21 1 0,13 1-111,-1 1 0,-32 5 1,47-3-154,0-1-1,0 2 1,1-1 0,0 2 0,-1-1 0,1 1 0,-15 11-1,15-10-212,1 1 0,0 1-1,0 0 1,0 0-1,1 0 1,0 1 0,1 1-1,0-1 1,0 1-1,1 0 1,-6 13 0,7-9-747,0-1 1,1 1 0,0 0 0,1 0 0,-1 19 0,2 10-4247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56.2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51 12739,'-3'0'3697,"6"3"-3249,3 2-256,13 4-16,9-1-104,12 1 72,4-1-48,6-13-56,-7 2-40,4-3-240,0-2-96,-7 2-433,4-5-791,-4 0-792,54-31-1961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6:53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39 310 5617,'0'0'7284,"26"-5"-6375,80-16 80,-102 20-859,-1 0-1,1 1 1,0-2 0,-1 1-1,1 0 1,-1-1-1,1 0 1,-1 0-1,0 0 1,0 0 0,0 0-1,0 0 1,0-1-1,0 0 1,-1 1 0,4-6-1,-4 4 1,0 0-1,-1 0 1,1 0 0,-1 0-1,0 0 1,0 0 0,0 0-1,-1 0 1,0-6 0,1 3-24,0-114 461,-1 118-561,0 1 0,-1-1 0,1 0 0,0 0 0,-1 1 0,0-1 0,0 0 0,0 1 0,0-1 0,0 0-1,0 1 1,-1 0 0,1-1 0,-1 1 0,1 0 0,-1 0 0,0-1 0,0 1 0,0 1 0,0-1 0,0 0 0,-1 0 0,1 1 0,-1 0 0,1-1 0,-1 1 0,1 0 0,-1 0-1,-4-1 1,-6-1 42,0 0 0,0 1 0,0 1 0,-26 0-1,37 1-37,-1 1-1,0-1 0,1 0 0,-1 1 0,0-1 1,1 1-1,-1 0 0,1 0 0,-1 0 0,1 0 1,0 0-1,-1 1 0,1-1 0,0 1 0,0 0 1,-3 2-1,1 1-7,0-1 1,1 1 0,0-1-1,0 1 1,0 0-1,0 1 1,-2 6 0,-1 6 15,1 0 0,1 0 0,-3 32 0,2 137 325,5-131-149,3-15 19,2-1-1,2 0 0,1 0 1,27 77-1,-32-109-187,-2-2 3,0-1 1,0 0-1,0 0 0,0 0 0,-1 1 0,0 4 1,0-9 28,0-24-336,1 13 241,-1 1-1,2 0 0,-1-1 1,1 1-1,1 0 0,0 0 1,0 0-1,0 1 1,1-1-1,9-14 0,-1 6-29,0 1 1,1 0-1,28-27 0,-36 39 47,-1 0 0,1 0-1,0 1 1,0-1 0,0 1 0,1 0-1,-1 1 1,1-1 0,10-2 0,-13 4 34,-1 1 0,0-1 1,1 1-1,-1 0 0,1 0 0,-1 0 1,0 0-1,1 0 0,-1 1 0,1-1 1,-1 1-1,0-1 0,0 1 0,1 0 1,-1 0-1,0 0 0,0 0 0,0 0 1,0 0-1,0 1 0,0-1 0,0 1 1,0 0-1,-1-1 0,1 1 0,-1 0 1,2 2-1,25 41 872,31 66 0,10 17-289,-67-124-649,0-1 0,0 1 0,1-1 0,-1 0 0,1 0 0,0 0 0,0 0 0,0-1 0,0 1 1,0-1-1,1 1 0,-1-1 0,1 0 0,-1-1 0,1 1 0,0-1 0,0 1 0,-1-1 0,1 0 1,0 0-1,0-1 0,0 1 0,0-1 0,1 0 0,-1 0 0,7-1 0,-8 0-34,0 0 0,0 0 0,0-1 0,-1 1-1,1 0 1,-1-1 0,1 0 0,-1 1 0,1-1-1,-1 0 1,0-1 0,0 1 0,0 0 0,0 0-1,0-1 1,0 1 0,-1-1 0,1 0 0,-1 1-1,2-5 1,-2 5 33,11-22-1167,-1 1 1,-1-2 0,10-37 0,-8-2-5443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6:54.8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7666,'0'0'11666,"5"10"-12914,-5-7-457,0 4-479,0-1-3033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6:56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387 10 5537,'0'0'4843,"-15"-3"-2046,-40-2-969,-71 3-1,72 3-1394,48-1-373,1 1 0,-1 0 0,1 0 0,0 1 0,-1 0 0,1 0 0,0 0 0,0 0 0,0 1 0,1 0 0,-10 6 0,8-4-50,0 0 0,1 0 0,-1 0 0,1 1 0,0 0 0,0 0 0,1 0 0,-5 9 0,5-4-1,1 0 1,1 1 0,-1-1-1,2 1 1,0 0 0,0 0-1,1 0 1,3 22 0,-1 8 25,-2-30-21,0 0-1,2 0 1,-1 0 0,2 0-1,-1 0 1,2-1-1,-1 1 1,2-1 0,7 16-1,-5-13-7,-2-1 17,1 0 0,0-1 0,1 1-1,1-2 1,0 1 0,0-1-1,1 0 1,0-1 0,1 0 0,12 10-1,-8-13-4,0-1-1,0 0 1,0-1 0,0-1-1,1 0 1,0-1-1,17 2 1,-23-4 31,22 3 49,1-3 1,55-2 0,-78-1-89,0 1 0,-1-1 0,1 0-1,-1-1 1,0 0 0,1 0 0,-1-1 0,-1 0 0,1-1 0,-1 1 0,13-11 0,-8 5 22,-1-1-1,1 0 1,-2 0 0,0-1-1,15-22 1,-20 25-4,-1 0 1,1 0-1,-1 0 0,-1-1 0,0 0 0,0 0 1,-1 0-1,1-15 0,-1-3 149,-4-51 0,1 71-136,-1 0 1,0-1-1,-1 1 0,0 0 0,0 0 0,0 1 0,-1-1 0,-1 1 0,1-1 1,-1 1-1,0 1 0,0-1 0,-1 1 0,0 0 0,-11-9 0,1 2 43,0 0 1,-1 1-1,-1 1 0,0 1 0,-26-11 0,26 15-434,0 2 0,0 0 0,-1 1 1,1 1-1,-1 0 0,0 2 0,-19 1 0,-7 5-2439,-2 13-2704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6:58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117 349 10066,'0'0'3997,"0"-1"-3961,-1 1 0,1 0 0,0 0 0,0 0-1,0-1 1,-1 1 0,1 0 0,0 0 0,0-1 0,0 1 0,0 0 0,0-1-1,0 1 1,0 0 0,-1 0 0,1-1 0,0 1 0,0 0 0,0-1 0,0 1 0,0 0-1,0-1 1,0 1 0,0 0 0,1 0 0,-1-1 0,0 1 0,0 0 0,0-1-1,0 1 1,0 0 0,3-3 106,0 1 0,0 0 0,1 1 0,-1-1 0,0 0 0,1 1 0,-1 0 0,1 0 0,-1 0 0,8-1 0,-1 0 75,5-1 61,1 1-1,-1 0 1,1 1-1,24 2 1,-10-1 5,-18 1-205,0 0 1,0 1-1,0 0 0,0 0 0,0 2 0,-1-1 0,1 1 0,-1 1 1,0 0-1,0 1 0,0 0 0,15 12 0,-20-13-24,1 0 0,-1 0 0,0 1 0,0 0 0,-1 0-1,0 1 1,0-1 0,0 1 0,-1 0 0,0 1 0,0-1 0,-1 1 0,0-1 0,0 1 0,-1 0-1,0 0 1,0 0 0,-1 0 0,0 10 0,0 0 94,-3 22 314,2-39-443,-1 1 0,0 0 0,1-1 0,-1 1 0,0 0 0,0-1 0,1 1 0,-1-1 0,-1 1 0,1-1 0,0 0 0,0 1 1,0-1-1,-1 0 0,1 0 0,-1 0 0,1 0 0,-1 0 0,-1 1 0,-9 2 27,0 0 0,-1-1-1,1 0 1,0-1 0,-1 0 0,0-1 0,1-1-1,-24-1 1,5 0-54,8 1-29,1-1 0,-1-1 0,1 0 0,-1-2 0,1-1 0,1-1 0,-1-1 0,1 0 0,0-2 0,0 0-1,1-2 1,0 0 0,-21-17 0,37 25 15,1 0 0,1 0-1,-1-1 1,0 1-1,1-1 1,0 0 0,-1 0-1,2 0 1,-1 0 0,0 0-1,-1-5 1,2 6 5,1 0 0,-1 0 1,0 0-1,1 0 0,0 0 0,-1 0 0,1 0 1,0 0-1,1 0 0,-1-1 0,1 1 1,-1 0-1,1 0 0,0 0 0,0 0 1,2-4-1,2 1 3,0 1 0,0 0 1,1 0-1,0 0 0,0 1 1,12-8-1,-1 2 19,30-22-20,137-98 340,-155 106-598,-1-1 0,-1-1 0,47-58-1,-69 77-687,10-14 712,-12 13-2987,-1 2-3440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6:58.9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10018,'0'0'7730,"43"83"-7594,-34-54 216,-4-1-40,0 1-208,-1 3-104,1 3-184,5 13-816,-1-10-1409,-4-6-3512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7:00.2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52 2785,'0'0'12493,"8"-7"-12402,-2 2 53,0 1-1,0-1 1,1 1 0,0 0 0,-1 1 0,1-1 0,1 1 0,-1 1 0,0-1 0,13-1 0,13 1 1021,50 2 1,-45 2-895,-34-2-259,-1 1 1,0 0 0,0 1-1,0-1 1,0 1 0,0-1-1,0 1 1,0 0 0,0 0-1,0 0 1,0 0 0,0 1 0,0-1-1,0 1 1,-1 0 0,1 0-1,-1 0 1,0 0 0,1 0-1,-1 0 1,0 1 0,0-1-1,0 1 1,-1-1 0,1 1 0,0 0-1,-1 0 1,0 0 0,1 3-1,2 8 49,-1-1-1,-1 1 1,-1-1 0,0 1-1,-1 19 1,0-31-51,-1 8 9,0 1-1,0-1 0,-1 1 1,-1-1-1,0 0 1,0 0-1,-1 0 0,-1 0 1,-7 13-1,-10 13 14,-29 34 1,32-44 14,7-11-41,7-9-8,0 0 1,0 0-1,0 1 0,1-1 1,0 1-1,0 0 0,1 0 1,0 0-1,0 1 0,1-1 1,0 1-1,-3 14 0,21-19-46,21 1-83,-1-1-1,39-3 0,-37 0-494,-35 0 478,0 0 1,-1 0 0,1 0-1,0 0 1,0-1 0,0 1-1,0-1 1,0 0-1,-1 0 1,1 0 0,0 0-1,-1 0 1,1 0-1,-1-1 1,1 1 0,2-3-1,-4 2-375,1 0-1,-1-1 0,1 1 1,-1 0-1,0-1 0,0 1 1,0-1-1,0 1 0,0-1 1,0 1-1,-1-1 0,0 0 1,1 1-1,-1-1 0,0 0 1,0-3-1,0-7-7059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7:00.6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61 7962,'0'0'6753,"254"0"-6417,-221-3-112,-4 3-128,-6-3-88,-4-1-8,-5 1-304,1-3-816,-15-7-1209,0 0-1687,0-3-3594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7:01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0 1712,'0'0'13950,"-26"30"-13610,-80 99 350,101-122-576,-1 0 1,1 0 0,1 1-1,-1 0 1,1 0 0,1 0-1,-1 1 1,1-1 0,1 1 0,0 0-1,0-1 1,-1 19 0,1-5 179,-6 63 710,5 94-1,3-141-876,0-16-202,2-1-1,0 0 1,1 1 0,1-1-1,1 0 1,1-1 0,1 1 0,1-1-1,1-1 1,0 0 0,2 0-1,0 0 1,1-2 0,0 1-1,2-1 1,0-1 0,1-1-1,0 0 1,1-1 0,35 24-1,-38-32-580,0 1-1,0-2 0,0 0 1,1-1-1,0 0 0,0-1 1,0 0-1,0-1 0,24 0 1,10-1-4525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7:01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7882,'0'0'9196,"19"39"-8569,63 127-31,-74-150-373,-1 1 0,0 1 0,-1-1 0,-1 1 0,-1 0 0,0 0 0,1 35 0,-4-39-26,2 193 2597,-3-124-2090,-3-7-536,-3-1 0,-4 1 1,-24 95-1,26-138-784,-2 1 1,-2-1-1,-23 48 0,-28 30-4021,8-32-233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5:41.35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408 215 11330,'0'0'7021,"-1"1"-6104,-45 25 397,31-18-1283,0 0 1,-21 17-1,22-14-34,0 2 0,1 0 0,0 1-1,-14 19 1,22-25 0,0 0 1,0 0-1,1 0 0,0 1 0,1-1 1,0 1-1,0 0 0,1 0 0,0 0 1,-2 14-1,4-16 3,-1 1-1,1 0 0,-1 0 0,2 0 0,-1 0 1,3 10-1,-3-15 0,1-1 1,0 0-1,0 0 1,0 0-1,0 0 0,0 0 1,0 0-1,0 0 1,1-1-1,-1 1 1,1 0-1,-1-1 1,1 1-1,0-1 1,-1 0-1,1 1 1,0-1-1,0 0 1,0 0-1,0 0 0,0 0 1,5 1-1,0 0 23,0 0 0,1 0 0,0 0 0,-1-1-1,1 0 1,0-1 0,0 0 0,0 0 0,-1-1-1,1 1 1,0-2 0,-1 1 0,1-1 0,-1 0-1,1-1 1,-1 0 0,0 0 0,0 0 0,0-1-1,0 0 1,-1-1 0,0 1 0,0-1 0,0 0-1,10-12 1,-10 9 49,0 0-1,0-1 1,-1 0-1,0 0 1,0 0-1,-1 0 1,-1-1-1,1 0 1,-2 0-1,3-11 1,-2-8 71,0-1 1,-2-35-1,-1 53-107,-1 1-13,0 0-1,0 0 1,-1 1 0,0-1 0,-1 1 0,0-1-1,-1 1 1,0 0 0,0 0 0,-1 0-1,-1 1 1,1 0 0,-2 0 0,1 0 0,-1 1-1,0 0 1,-1 0 0,-14-11 0,10 10 40,-1 0-1,0 0 1,-1 2 0,0-1-1,0 2 1,0 0 0,-1 0-1,0 2 1,0 0 0,0 0 0,-1 2-1,-24-2 1,18 3 11,10-1-124,0 2 0,0 0 0,0 0 1,0 1-1,-14 3 0,23-3-93,0-1 1,0 1-1,1 0 0,-1 0 1,1 1-1,-1-1 0,1 0 0,-1 1 1,1 0-1,0-1 0,0 1 1,0 0-1,0 0 0,0 0 0,0 1 1,0-1-1,1 0 0,-1 1 1,1-1-1,0 0 0,0 1 0,0 0 1,0-1-1,0 1 0,0 0 1,1 0-1,-1-1 0,1 4 0,-2 20-2750,3 35-1,3-23-1899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1145 362 968,'0'0'5175,"0"-14"-4833,0 2-299,1 0 239,0 1 0,-1-1 0,0 1 0,0-1-1,-1 1 1,-1 0 0,-3-17 0,2 22-135,1 1 0,-1 0 0,0 0 0,0 0 0,0 0 0,0 2 0,-2-2 0,2 1 0,-1 0 0,-4-2 0,-43-32 425,47 37-542,-26-21 196,-1 3 0,-1 0 0,1 3 1,-3 3-1,1 0 0,0 3 0,0 2 0,-1 2 0,-43-1 0,41 6 123,16 0-287,0 1 1,0 0 0,0 2 0,0 2-1,1-1 1,-1 3 0,-23 10 0,-2 11-35,-58 50 1,82-61-16,-2 3-14,0 3-1,2 1 0,0-1 0,-25 39 0,7-3 169,-32 64-1,65-110-143,0 0-1,1 0 0,1 0 0,0 2 0,0-1 1,1 0-1,0 1 0,1 0 0,-2 23 0,1 12 141,3 71 0,1-51-14,0-59-139,0-1 1,1 0 0,0 1 0,0-1 0,0 0 0,1-1 0,0 1-1,0-1 1,1 0 0,-1 0 0,7 9 0,8 22 92,-9-20-60,0 1 0,2-2 1,0 0-1,0-1 0,1 0 0,24 26 1,92 78 78,-47-49-28,-24-22 10,77 49 0,-48-37 1,-20-19 76,3-2-1,135 52 1,-163-80-74,2-2 1,71 5 0,-42-7-78,-35-6 47,44-4 0,-28 0 126,-44-1-162,-1-2 0,1 1 0,-1-2 0,0 1 0,1-1 0,-2-1-1,1 1 1,0-2 0,-1 0 0,10-12 0,1 2 8,-9 7-26,0 1 0,0 0 0,-1-1 0,0 0-1,0-1 1,-1 0 0,0-2 0,-1 2 0,1-2 0,-2 0 0,1 0-1,-2-1 1,1 1 0,3-20 0,-2 1 8,-2-1 0,-1-1 0,0 1 0,-3 0 1,-2-63-1,0 8-19,1 68-7,0-2 1,-1 2-1,-2-1 1,1-1-1,-1 3 1,-1-2-1,-8-23 1,1 8 3,-2 2 0,0 0 0,-20-31 0,-89-187-8,103 210-1,7 16-19,-3 0 0,1 1 1,-1 1-1,-1 1 0,-24-24 0,-100-92-211,119 121 196,12 7-268,0 3 1,0-1-1,-1 1 1,0 1 0,-22-9-1,26 14-303,0 0-1,0 1 1,0 0-1,-1 1 1,2 0-1,-2 0 1,-7 2-1,-16 6-3654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1344 392,'0'0'5692,"0"8"-4876,0-3-585,0 2 0,-1-1 0,1 1 0,-1-2-1,0 1 1,0 0 0,-1 1 0,-2 5 0,9-12 2252,19-11-2416,479-360 1235,-382 275-891,-52 41-254,-2-3-1,-2-5 0,-2-2 0,-2-5 0,-3-4 0,79-123 0,-110 152-143,-1-1 0,-1-2 1,-2-1-1,26-76 0,-40 97 90,-6 17-520,-14 13 69,5 1 352,-1 0-32,-12 5 70,16-6-121,12-1-174,63-7 160,-56 2 103,1 2 1,0 0-1,0 2 1,0 0-1,30 6 1,-45-4-1,0-1 0,0 0 0,-1 0 1,0 0-1,1 1 0,-1 0 0,0 0 0,1-1 1,-1 1-1,1-1 0,-2 2 0,1-1 1,0-1-1,0 1 0,0 1 0,0-1 1,0 0-1,-1 1 0,1-1 0,-1 0 1,1 0-1,-1 1 0,0 0 0,1 3 1,-1-2-19,1 2 0,-1-1 0,0 0 0,0 0 0,-1 1 0,1-2 0,-1 2 0,0-2 0,0 2 0,0-1 0,0-1 0,-3 7 0,-2 0-379,-2 0 0,0 0 0,1-1 0,-2 0 0,1-1 0,-1 1 0,0-3 0,-13 9 0,-39 31-5131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56.5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 6385,'2'-2'6262,"4"1"-3668,15 4-3545,-17-3 1743,37 5-312,-3-1 937,68 17 1,-93-17-1150,-1 0 0,1 1-1,-1 0 1,0 1 0,-1 0 0,0 1 0,0 0 0,0 1-1,12 11 1,-18-14-217,1 1 0,-1-1 0,0 1 1,0 1-1,-1-1 0,1 1 0,-1-1 0,-1 1 0,1 0 0,-1 0 0,-1 1 0,1-1 0,-1 1 0,2 13 0,-4-12-19,0 0 0,-1 0 0,0 0-1,0 0 1,-1 0 0,0 0 0,0 0-1,-1 0 1,0 0 0,-1-1 0,0 0-1,-7 12 1,-71 96 181,53-78-809,-30 51 1,50-73-524,1 1 0,1 0 1,-9 29-1,3 3-3269,-12 44-1728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5:41.99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3 10162,'0'0'5219,"21"0"-4830,114-3 539,-130 3-848,-1 0 1,1 0-1,0 1 0,-1 0 0,1-1 0,0 2 0,-1-1 1,1 0-1,-1 1 0,0 0 0,1 0 0,-1 0 0,0 1 1,0-1-1,0 1 0,-1 0 0,1 0 0,-1 0 0,1 1 1,-1-1-1,0 1 0,0 0 0,-1-1 0,1 1 0,-1 1 1,0-1-1,0 0 0,0 1 0,-1-1 0,1 1 0,-1-1 1,0 1-1,0-1 0,-1 1 0,0 9 0,1-6-7,-1-1-24,0 0 0,1-1 0,-2 1 0,1 0 0,-1 0 0,0 0 1,-1 0-1,1-1 0,-1 1 0,-1-1 0,1 1 0,-1-1 0,-5 8 0,-26 30 17,21-29-10,1 1 1,1 1-1,-17 31 0,27-45-43,-1 0 0,1-1 0,1 1-1,-1 0 1,0 0 0,1 0 0,-1-1 0,1 1 0,0 0-1,0 0 1,0 0 0,1 6 0,0-8-12,-1 1-1,1 0 1,-1-1-1,1 1 1,0-1-1,0 1 1,0-1-1,0 1 1,0-1-1,0 0 1,0 1-1,1-1 1,-1 0-1,0 0 1,1 0 0,-1 0-1,1 0 1,-1 0-1,1 0 1,-1-1-1,4 2 1,13 4-318,1-2 0,-1 0 1,1-1-1,0-1 1,0 0-1,35-3 0,-52 1 152,0-1 0,0 1 1,-1 0-1,1-1 0,-1 1 0,1-1 0,0 1 0,-1-1 0,1 0 0,-1 0 0,1 1 0,-1-1 0,0 0 0,1 0 0,-1-1 0,0 1 1,0 0-1,1 0 0,0-2 0,0-1-673,0 0 0,0 0 1,0 0-1,0 0 1,2-9-1,1-10-3834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5:42.38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68 9538,'0'0'7058,"217"0"-6954,-178-6-104,-4-3-288,8-11-625,-8 5-1199,-9-3-2713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5:39.08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242 318 1328,'0'0'18484,"-6"0"-17452,0 0-1016,1 1-1,-1 0 1,1 0-1,0 1 1,-1 0-1,1 0 1,0 0-1,0 0 1,0 1-1,0 0 1,-6 4-1,-8 8-83,-21 20-1,39-34 68,-12 11-29,1 1-1,0 1 0,0-1 0,1 2 0,-11 20 0,18-28 10,1-1 0,-1 1 0,2 0 0,-1 0 0,1 0 0,0 1 0,0-1 0,1 0 0,0 1 0,1-1 0,-1 1 0,1-1 0,1 1 0,-1-1 0,4 14 0,-3-18 12,1-1 0,-1 1-1,0-1 1,1 1 0,0-1-1,0 0 1,-1 1 0,1-1 0,0 0-1,1 0 1,-1-1 0,0 1 0,1 0-1,-1-1 1,1 1 0,-1-1 0,1 0-1,-1 0 1,1 0 0,0 0 0,0 0-1,0-1 1,3 1 0,11 2-21,-1-1 1,30-1-1,-43-1 29,3 0-1,20 0 15,33-4 0,-50 3-1,1-1 0,-1 0 1,0-1-1,0 0 1,0 0-1,17-10 1,-2-1 49,0-2 1,0-1-1,-2-1 1,38-37-1,-50 45-35,-1-1-1,-1 0 1,0 0-1,0 0 1,-1-1-1,-1 0 1,0 0-1,0-1 1,-1 0 0,-1 0-1,0 0 1,2-17-1,-4 14 43,-1 1 0,0-1 0,-1 1 0,-1 0 0,-3-19 1,2 26-37,0 0 0,0 0 0,-1 1 0,0-1 0,0 1 0,-1 0 0,0 0 0,0 0 0,0 0 0,-1 1 0,-10-11 0,1 3 79,-1 1 1,-1 1-1,0 0 1,-1 1-1,0 1 1,0 1-1,-1 0 1,-35-11-1,25 11-47,-1 2 0,-1 2 0,1 0 0,-1 2 0,-36 1 0,56 2-135,3-1-144,0 1 0,-1 1 0,1-1 0,0 1 0,-13 3 0,18-3 69,0 0 0,0 0 0,0 0 0,1 0-1,-1 0 1,0 0 0,0 1 0,0-1 0,1 1 0,-1-1 0,1 1 0,-1-1 0,1 1 0,0 0 0,0 0 0,-1 0-1,1 0 1,0 0 0,1 0 0,-1 0 0,0 0 0,1 0 0,-1 4 0,-1 8-1658,1 0 1,1 17-1,0-12-1155,0 17-3895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5:40.14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132 350 8706,'0'0'5936,"28"-15"-5300,87-52 31,-110 64-579,0-1-1,0 1 1,0-1 0,-1 0 0,0 0-1,6-6 1,-9 8-22,0 0-1,0 0 0,0 0 1,-1 0-1,1 1 1,0-1-1,-1 0 1,1-1-1,0-2 1,0-5 193,2 1-35,-1-1 0,-1 1-1,0-1 1,0 1 0,-1-1 0,0 1 0,-1-1-1,0 1 1,-2-11 0,1 15-187,1 0 0,-1 0-1,0 0 1,-1 0 0,1 0 0,-1 1 0,0-1 0,0 1-1,0 0 1,-1 0 0,1 0 0,-1 0 0,0 1-1,0-1 1,0 1 0,-1 0 0,-5-3 0,1 2-8,0 1 0,0 0 0,0 0 1,0 1-1,-1 1 0,1-1 0,-1 1 1,1 1-1,-1 0 0,1 0 0,-1 1 1,1 0-1,-1 0 0,-11 4 0,16-2-40,0 0 0,-1-1 0,1 2-1,1-1 1,-1 1 0,0-1-1,1 1 1,0 1 0,0-1 0,0 0-1,0 1 1,1 0 0,0 0-1,-4 8 1,0-1-11,2 1 0,-1 1 0,2-1 1,-6 28-1,3 10 74,3 1 0,5 84 0,0-53 13,20 240 250,-16-291-187,-5-31-116,0-9-32,1-1 8,0 1-1,0 0 1,1-1 0,0 1 0,1 0-1,0 0 1,0 0 0,1 1-1,0-1 1,0 1 0,0 0 0,11-12-1,-2 3-8,1 1 0,0 0 0,1 1 0,22-15-1,-30 24-19,0 0 0,1 1-1,0 0 1,16-6 0,-20 8 45,1 1 0,-1 0 0,1 0 0,0 0 0,-1 1 0,1-1 0,0 1 0,-1 0 0,1 1 0,0-1 0,7 2 0,-10 0 33,1-1 0,0 1 1,-1 0-1,0 0 0,1 0 0,-1 0 1,0 0-1,0 0 0,0 1 0,0-1 0,-1 1 1,1-1-1,-1 1 0,1 0 0,-1 0 1,0-1-1,0 1 0,1 5 0,2 8 278,6 33-1,-4 5 6,5 33-130,-9-78-211,0-1 1,0 0 0,1 1 0,0-1 0,1 0 0,0-1-1,8 14 1,-10-19-147,0 0 1,0 0-1,0 0 0,0 0 0,0 0 1,1-1-1,-1 1 0,0 0 0,1-1 1,0 0-1,-1 0 0,1 0 0,0 0 1,-1 0-1,1 0 0,0-1 0,0 1 0,0-1 1,0 0-1,0 0 0,0 0 0,-1 0 1,5-1-1,-5 1 13,-1-1 1,1 1 0,0 0-1,0-1 1,-1 0-1,1 1 1,0-1-1,-1 0 1,1 0-1,-1 0 1,1 0-1,-1 0 1,1 0-1,-1-1 1,0 1-1,1 0 1,-1-1-1,0 1 1,0-1-1,0 1 1,0-1 0,1-2-1,1-3-1081,1-1 0,-1-1 0,4-11 0,-2-13-5134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5:40.68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83 10938,'0'0'3804,"39"0"-2408,-2 0-1018,227-9 1841,-12-13 148,426-27 896,-557 47-6231,-121 2 2799,1 0-1,-1 0 1,0-1 0,1 1 0,-1 1 0,1-1 0,-1 0 0,0 0 0,1 0 0,-1 0 0,1 0 0,-1 0 0,0 0 0,1 0 0,-1 1 0,0-1 0,1 0 0,-1 0 0,0 0 0,1 1-1,-1-1 1,0 0 0,1 1 0,-1-1 0,0 0 0,0 0 0,0 1 0,1-1 0,-1 1 0,0-1 0,0 1-110,0 0 0,0-1 0,0 1 0,0 0 0,0-1 0,0 1 0,0 0 0,-1 0 0,1-1 0,0 1 0,0-1 0,-1 1 0,1 0-1,0-1 1,-1 1 0,1-1 0,-1 1 0,0 0 0,-24 19-6566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5:42.98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 6057,'0'0'10404,"7"2"-9911,15 2 173,0 0-1,0-2 1,35 1 0,7 0-1152,-63-3 343,0 0 1,0 0 0,1 0 0,-1 0-1,0 1 1,0-1 0,0 0 0,0 1-1,0-1 1,0 1 0,1-1 0,-1 1-1,0-1 1,0 1 0,1 1-1,2 11-5274,-4-4-67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5:43.35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6 8554,'0'0'8442,"230"-3"-7906,-195 0-120,-5 3-176,-8 0-112,-5 0-120,-8 0-8,0 0-320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5:50.06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287 379 13051,'0'0'2963,"7"-2"-2718,14-6-319,-7 3 680,1-1-1,-1 2 0,1 0 1,0 1-1,23-3 1,-25 6-468,0 0 1,1 1 0,-1 1 0,20 4-1,-26-3-117,0-1 0,0 1-1,0 1 1,-1-1 0,1 1-1,-1 0 1,0 0-1,0 1 1,9 9 0,-10-9 11,0 0 0,-1 1 1,1 0-1,-1 0 0,-1 0 1,1 0-1,-1 0 1,0 1-1,0 0 0,-1 0 1,4 14-1,-3-1 180,-1 1 1,-1 38-1,-1-38-49,-1-15-138,1-1 1,-1 0-1,0 1 1,0-1-1,0 0 1,-1 0-1,1 0 1,-1 0-1,-1 0 1,1 0-1,-1-1 1,1 1-1,-2-1 1,1 0-1,0 1 1,-1-1-1,1-1 0,-1 1 1,0-1-1,-1 1 1,1-1-1,0 0 1,-1-1-1,-8 5 1,-1-1 25,0-1 1,-1 0 0,1-1-1,-1 0 1,0-1-1,0-1 1,-25 1 0,18-2-49,0 0 0,0-2 0,0 0 0,0-2 1,1 0-1,-1-2 0,1 0 0,0-1 0,-30-13 1,29 8-32,0 0 1,0-2-1,-21-16 1,38 25 14,0 0-1,0 0 1,0-1 0,0 0-1,1 0 1,-1 0 0,1 0-1,1 0 1,-1-1 0,1 0-1,0 0 1,0 0 0,1 0-1,-1 0 1,2-1 0,-3-11 0,3 12 1,0 1 0,1-1 0,0 1 0,0-1 1,1 1-1,0-1 0,0 1 0,0-1 0,0 1 1,1 0-1,0-1 0,0 1 0,0 0 1,1 0-1,0 0 0,0 1 0,0-1 0,0 1 1,1 0-1,0-1 0,0 2 0,0-1 1,7-5-1,18-13 68,2 0-1,0 3 1,46-23 0,107-36 253,-41 19-286,-138 57 1,11-5-250,-1 0 0,0-1 0,19-14 0,-31 20-36,1-1-1,-1 0 0,0 0 0,0 0 1,0 0-1,0 0 0,-1-1 0,1 1 0,-1-1 1,0 0-1,0 0 0,0 0 0,-1 0 1,1 0-1,-1 0 0,0 0 0,0 0 0,0-5 1,0-20-3154,-1 2-2082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5:50.83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49 1 7058,'0'0'7106,"-1"0"-6841,-1 0 0,1 0-1,0 0 1,0 0 0,-1 0-1,1 0 1,0 0 0,0 0 0,0 1-1,-1-1 1,1 1 0,0-1-1,0 1 1,0-1 0,0 1-1,-2 0 1,-2 15-61,0-1 1,0 1-1,2 0 0,0 0 1,-1 23-1,2 87-1088,3-73-1550,3-24-4493,-4-19 747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5:51.77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 6585,'0'0'7315,"12"0"-7117,-11 0-201,10-1 217,1 1 1,0 1 0,0 0 0,0 1-1,-1 0 1,1 1 0,-1 0 0,22 10-1,-27-10-125,1 1 0,0 1-1,-1 0 1,0 0-1,0 0 1,0 0-1,-1 1 1,0 0 0,0 0-1,0 0 1,-1 1-1,7 13 1,-7-10-22,0 1-1,-1 0 1,0 1 0,0-1 0,-2 0 0,1 1-1,-1 22 1,-1-20-5,0 0 1,-1 0-1,-3 14 0,2-21-47,0-1-1,0 1 1,-1-1 0,1 0 0,-1 0-1,-1 0 1,1-1 0,-6 8 0,-47 54 61,29-36-43,-27 39 0,52-66-19,0-1 0,0 1-1,1 1 1,0-1-1,0 0 1,-1 6 0,1-9-10,1 0 1,0 0-1,-1 0 1,1 0-1,0 1 1,0-1 0,0 0-1,0 0 1,0 1-1,0-1 1,0 0-1,1 0 1,-1 0-1,0 1 1,1-1-1,-1 0 1,1 0-1,-1 0 1,1 0-1,-1 0 1,1 0-1,0 0 1,0 0 0,-1 0-1,3 2 1,7 0 55,-1 1 0,1-2 0,0 1 1,0-1-1,18 1 0,57-2 40,-50-2-115,-21 2-89,-5-1-48,-1 0 0,0 0 0,0-1 0,1 0 0,9-2 0,-16 2-35,-1 1 1,1-1-1,0 1 0,-1-1 0,1 0 0,-1 0 0,1 0 0,-1 0 0,0 0 1,1 0-1,-1 0 0,0-1 0,0 1 0,0 0 0,1-1 0,-1 1 0,-1 0 0,1-1 1,0 0-1,0 1 0,-1-1 0,1 1 0,0-1 0,-1 0 0,0 1 0,1-1 0,-1 0 1,0 0-1,0 1 0,0-3 0,0-14-4187,0 0-2244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5:56.9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37 9618,'-3'0'9954,"9"-3"-10122,3 0-1656,4-3-961,6-19-3136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5:52.18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24 7826,'0'0'7361,"191"0"-7153,-160 0 40,-10 0-96,-3-3-72,-10 0-64,1 3-16,0-3-128,-9-3-2200,0 3-801,0-3-3592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5:52.69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171 1 3265,'0'0'8983,"-15"13"-8179,-50 48 278,58-54-844,1 1 0,-1 0 0,2 0 1,-1 1-1,1 0 0,0 0 0,1 0 0,0 0 1,0 0-1,1 1 0,-3 16 0,1-6 22,-3 12 203,2 0 0,-3 66 0,8 69 276,3-78-380,1 14-211,-1-88-141,0 0 1,1-1-1,0 1 1,11 25-1,-3-14-778,1-1-1,2-1 0,0 0 0,1-1 1,29 33-1,-34-45 211,-1-1 0,2 0-1,-1-1 1,1 0 0,1-1 0,-1 0 0,2-1 0,-1 0 0,1-1-1,-1 0 1,2-1 0,22 6 0,0-7-5510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5:53.26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61 0 8362,'0'0'5348,"17"28"-4416,56 93-256,-63-104-447,-1 0 1,-1 0-1,0 1 1,-2 0-1,0 1 0,-1-1 1,0 1-1,1 20 1,-3-21-24,5 59 1336,-2 142 0,-7-153-1235,-1-27-384,-2 0-1,-2-1 1,-1 1-1,-2-1 1,-2 0-1,-29 67 1,33-88-482,-1-1-1,-1 0 1,0 0 0,-18 21 0,-25 21-5368,13-23-3924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7:28.8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2301 4321,'0'0'15250,"9"-3"-14373,-9-44-731,-1 15-159,1-1 1,2 1 0,1-1 0,9-36-1,32-77-51,-39 131 58,0 0-1,1 0 1,1 1-1,0 0 0,0 0 1,13-16-1,1-4-17,-4 10 4,0 0 1,1 2-1,2-1 1,31-27-1,157-129-36,-166 145 46,2 1 1,2 2-1,1 2 0,77-34 0,-87 47-8,1 2 0,0 1 0,1 2 0,1 2-1,0 2 1,49-4 0,23 5 201,-24 1-103,91-16 0,-50-3-48,165-55 0,-239 62-20,-29 10 13,0-2 1,34-15-1,-22 5 68,77-43 179,-104 54-198,1 0 0,-2-1 0,1 0 0,-1 0 0,0-1-1,-1-1 1,11-15 0,7-9-17,-20 28-44,-1 0-1,-1-1 1,1 1-1,-1-1 1,0-1 0,-1 1-1,5-12 1,-4 2 26,1 1 22,-1-1-1,-1 1 0,-1-1 1,0 0-1,0-23 0,-3-122 356,-10 101-440,5-5-15,0-13-61,-4 30 78,8 50 15,0 0-4,0 0 0,0 0-1,-1 0 1,1 1 0,0-1-1,0 0 1,0 1 0,0-1-1,0 1 1,0-1 0,0 1 0,0-1-1,1 1 1,-1-1 0,0 1-1,0 0 1,0 0 0,0 0-1,1-1 1,-1 1 0,1 0 0,-1 0-1,0 0 1,0 1 0,-9 10 5,5-8 6,1-3 0,1 1 1,0 0-1,1 0 0,-1 0 1,0 0-1,1 0 0,-1 1 1,1-1-1,-1 1 0,1-1 1,-3 7-1,5-9-13,-1 0-10,-2 0 38,2 0 25,-28 20-16,29-20-24,0 0-1,0 0 1,-1 0 0,1 0 0,0 0 0,0 0 0,-1 0 0,1 0 0,0 1-1,0-1 1,-1 0 0,1 0 0,0 0 0,0 0 0,0 0 0,-1 0 0,1 0-1,0-1 1,0 1 0,-1 0 0,1 0 0,0 0 0,0 0 0,-1 0-1,1 0 1,0 0 0,0 0 0,0-1 0,-1 1 0,1 0 0,0 0 0,0 0-1,0 0 1,0-1 0,-1 1 0,1 0 0,0 0 0,0 0 0,0-1 0,0 1-1,0 0 1,0 0 0,0 0 0,0-1 0,0 1 0,0 0 0,-1 0 0,1-1-1,0 1 1,0 0 0,0 0 0,1-1 0,-1 1 0,0 0 0,0 0-1,0-1 1,0 1 0,0 0 0,0-1 0,5-17-142,2 9 136,1 1-1,0 1 0,0 0 0,12-9 0,24-21 0,36-52 23,-76 86-11,1 2-11,-2 1 15,0-1 0,0 1 0,1 0 1,-1 0-1,0 1 0,0-1 0,1 1 0,-1-1 1,0 1-1,0 0 0,0 0 0,0 1 0,0-1 1,0 0-1,0 1 0,0 0 0,0 0 1,-1 0-1,1 0 0,-1 0 0,0 0 0,1 1 1,1 2-1,8 8-1,66 82-1495,-76-93 948,0 0 0,-1 1 0,1-1 0,-1 1 1,0 0-1,1-1 0,-1 1 0,0 0 0,1 5 0,-1 3-5817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8:02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278 920 6241,'0'0'3382,"3"-8"-3582,-1 1 178,-1 3 19,0 0 1,1 0 0,-1 0-1,1 0 1,0 0 0,0 1 0,0-1-1,0 1 1,1-1 0,3-3-1,-5 6 236,-1 0 0,1 0 0,-1 0 0,1 0 0,-1 0-1,1 0 1,-1 0 0,1 0 0,-1 0 0,0 0 0,0 0 0,0 0-1,1-1 1,-1 1 0,-1-1 0,5-13 681,0 6-572,0 1-1,0-1 1,-1 0-1,0 0 1,-1-1-1,2-16 1,4-12 289,-4 17-427,-1 0 0,-1 0-1,-1 0 1,-2-23 0,0 11 16,2 11-168,-2 0 0,-1 1 0,0-1 0,-1 1 0,-8-24 0,4 18-34,-1 1 1,-2 1-1,0-1 1,-2 2-1,0-1 1,-20-26-1,11 24 26,-39-40 1,47 54-37,-1 1 1,0 1 0,0 0 0,-29-16-1,37 24 48,0 0 0,1 0 0,-1 1 0,0 0 0,0 0 0,-1 0 0,1 1 0,0 0 0,-7-1 0,12 2 0,1-2-976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8:02.5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529 1149 4521,'0'0'5627,"4"-4"-5773,2-4 513,0 0 0,0-1 0,-1 0 0,0 0 1,0-1-1,-1 1 0,4-12 0,2-9 621,-2 8-435,-1-1-1,-1 1 1,4-32 0,-3-63 435,-3-35 55,-4 149-1024,1-11 48,-1 0-1,0-1 1,-1 1-1,-1 0 1,0 0-1,-1-1 1,-1 2-1,-8-23 1,-67-124 294,71 141-289,0 0-1,-2 1 0,0 1 1,-1 0-1,-1 0 1,-26-28-1,14 20 291,-50-38 0,61 54-218,1 1 1,-1 0-1,0 1 0,-1 1 0,0 0 1,-26-7-1,7 4 26,15 4-109,0 0-1,-1 1 1,1 1 0,-26-1-1,17 3 730,7 0-2789,3 0-6611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8:02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119 622 8978,'0'0'3501,"12"2"-3231,-9-2 4461,-3-23-4549,-2 0 1,0 1 0,-2 0 0,-7-26-1,5 18 31,5 22-140,-1 0-1,0-1 1,-1 1 0,-4-11-1,-1 1 192,-9-33 0,-3-9 14,16 53-230,0 0 0,0 1-1,0 0 1,-6-7 0,-2-2 134,11 14-128,0-1 0,0 1 1,0-1-1,0 0 0,1 0 0,-1 1 0,1-1 0,-1 0 0,1 0 0,-1-3 0,0 3-11,1 2-42,-1 0 1,1-1-1,0 1 1,0 0-1,0 0 1,0 0-1,0 0 1,0-1-1,-1 1 1,1 0-1,0 0 1,0 0-1,0-1 1,0 1-1,0 0 1,0 0-1,0-1 1,0 1-1,0 0 1,0 0-1,0 0 1,0-1-1,0 1 1,0 0-1,0 0 1,0-1-1,0 1 1,0 0-1,1 0 1,-1 0-1,0-1 1,0 1-1,0 0 1,0 0-1,0 0 0,0 0 1,1-1-1,-1 1 1,0 0-1,0 0 1,0 0-1,0 0 1,1 0-1,-1-1 1,0 1-1,0 0 1,0 0-1,1 0 1,-1 0-1,12-8 17,0 0-1,1 1 0,0 1 0,0 0 0,20-7 1,16-7 47,-16 6 97,41-11 1,-44 16-38,0-2 1,32-16-1,-41 17 155,28-11 0,-43 18-962,-13 3-2195,0 1 1751,-18-1-3948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301 321 7802,'0'0'8520,"-1"15"-5319,-1-13-3197,0 0-1,0 0 1,0-1 0,0 1-1,0-1 1,0 1 0,-1-1 0,1 0-1,-4 1 1,-6 5-14,6-4-4,1 1 0,-1 0 0,1 0 0,0 1 0,0-1 0,0 1 1,1 0-1,0 1 0,0-1 0,0 1 0,0 0 0,1 0 0,0 0 0,0 0 1,1 0-1,0 1 0,0-1 0,0 1 0,1 0 0,0-1 0,0 1 1,1 8-1,0-7 1,-1-3-10,1-1 0,1 1 0,-1 0 0,2 5 0,-2-9 19,0 1 1,1-1-1,0 0 0,-1 1 1,1-1-1,0 1 1,-1-1-1,1 0 0,0 0 1,0 1-1,0-1 1,0 0-1,1 0 0,-1 0 1,0 0-1,2 1 0,1 0-15,1 0-1,-1 0 1,1 0-1,-1 0 1,1-1-1,0 0 1,-1 0-1,6 0 0,41 0 21,-33-1 74,-12-1-39,1 1 0,-1-1 0,1-1 0,-1 1 0,1-1 0,-1-1 0,0 1 0,0-1-1,0 0 1,0 0 0,0-1 0,-1 1 0,0-1 0,0 0 0,0-1 0,8-9 0,-3 3 42,-1 0 0,0-1 0,-1 0 0,-1-1 0,0 0 0,9-22 0,-12 23-24,0 0-1,-1 0 1,-1-1 0,2-16 0,-2-50 201,-2 66-202,0 4-14,-1 0 0,0 1 0,0-1 0,-1 0 1,0 0-1,0 0 0,-1 1 0,-1 0 0,1-1 0,-1 1 0,-1 0 0,1 1 0,-1-1 0,-1 1 1,1 0-1,-1 0 0,-10-8 0,6 6 114,-1 1-1,0 0 1,0 1 0,-1 0 0,0 1 0,0 0-1,-1 1 1,1 0 0,-1 1 0,-27-5 0,7 5-24,-1 1 1,0 1 0,-51 5-1,79-3-343,-1 1 0,1 0 0,0 0 0,-1 0 0,1 1 0,0 0 0,0 0 0,0 1 0,1-1 0,-1 1 0,0 0 0,-6 6 0,11-8-130,0 0 0,-1 0 0,1 1 0,0-1 0,0 0-1,0 1 1,0-1 0,1 1 0,-1-1 0,0 1 0,1 0 0,-1-1-1,1 1 1,-1 0 0,1-1 0,0 1 0,-1 0 0,1-1-1,0 1 1,0 0 0,0 0 0,1 2 0,-1 2-2463,0 7-3594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96,'0'0'12795,"10"0"-12319,225-8 3594,-99 8-3032,-136 0-990,0-1-1,0 1 1,0 0 0,0 0 0,0 0 0,1 0 0,-1-1 0,0 1 0,0 0 0,0 0 0,0 0 0,0 0-1,0-1 1,0 1 0,0 0 0,0 0 0,0 0 0,0 0 0,0-1 0,0 1 0,-1 0 0,1 0 0,0 0-1,0 0 1,0-1 0,0 1 0,0 0 0,0 0 0,0 0 0,0 0 0,0 0 0,-1 0 0,1-1 0,0 1-1,0 0 1,0 0 0,0 0 0,0 0 0,-1 0 0,1 0 0,0 0 0,0 0 0,0 0 0,0 0 0,-1 0-1,1 0 1,0 0 0,0 0 0,0 0 0,0 0 0,-1 0 0,1 0 0,-8-1 14,6 1-74,1 0-1,-1 0 0,0-1 1,0 1-1,0 0 0,0 1 1,0-1-1,0 0 1,0 0-1,0 1 0,0-1 1,1 1-1,-1 0 0,0 0 1,0-1-1,1 1 1,-1 0-1,0 0 0,1 1 1,-1-1-1,1 0 0,-2 2 1,0 2-71,0 1 1,0 0 0,1-1 0,-1 1-1,1 0 1,1 0 0,-1 0 0,1 1-1,-1 9 1,1 7 7,2 31-1,0-31 30,1-7 52,-1-1 1,2 1 0,7 26-1,21 44 224,-9-25-57,-13-36 86,-1-1 0,-2 1 0,0 0 0,-2 0 0,3 46 0,-7-71-238,0 1-1,0 0 1,0-1 0,0 1 0,0-1 0,-1 1 0,1-1 0,0 1-1,0 0 1,0-1 0,-1 1 0,1-1 0,0 1 0,0-1 0,-1 1 0,1-1-1,0 0 1,-1 1 0,1-1 0,-1 1 0,1-1 0,-1 0 0,1 1-1,0-1 1,-1 0 0,1 0 0,-2 1 0,-15 2 299,15-3-295,-20 2 34,0-2 0,0 0 0,-42-6 0,52 4-88,1-1 1,0 0-1,0-1 0,0 0 1,0 0-1,1-1 0,-1 0 1,1-1-1,-10-8 0,18 12 17,1 1 0,-1 0 0,1-1-1,-1 1 1,1-1 0,0 1-1,0-1 1,0 0 0,0 1-1,0-1 1,0 0 0,1 0-1,-1 0 1,1 0 0,-1 0-1,1 0 1,-1 0 0,1 0-1,0 1 1,0-1 0,0 0-1,0 0 1,1 0 0,-1 0-1,0 0 1,1 0 0,-1 0 0,1 0-1,0 0 1,0 0 0,-1 1-1,1-1 1,0 0 0,1 1-1,-1-1 1,0 0 0,0 1-1,1 0 1,-1-1 0,1 1-1,2-2 1,15-11-30,1 2 0,1 0 0,32-13 0,69-18-417,-60 28-757,-21 11-4796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94 10474,'0'0'5991,"34"-2"-4783,5-1-873,173-20 1383,8-8 1113,336-4 1,-471 35-3322,-48 0-3601,-37 0 3890,1 0 0,-1 0 0,0 0 0,1 0 0,-1 0 0,1 0 0,-1 0-1,0 0 1,1 1 0,-1-1 0,1 0 0,-1 0 0,0 0 0,1 0 0,-1 1-1,0-1 1,1 0 0,-1 0 0,0 1 0,0-1 0,1 0 0,-1 0 0,0 1-1,0-1 1,1 0 0,-1 1 0,0-1 0,0 0 0,0 1 0,0-1 0,1 1 0,-1-1-1,0 0 1,0 1 0,0-1 0,0 1 0,0-1 0,0 0 0,0 1 0,0-1-1,0 1 1,0-1 0,0 0 0,0 1 0,-1-1 0,1 1 0,0 3-673,0 14-4679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6:26.4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3833,'2'2'276,"0"0"1,0 0-1,0 0 1,0 1-1,-1-1 1,1 0-1,-1 1 1,0-1 0,0 1-1,0 0 1,0-1-1,0 1 1,0 0-1,-1-1 1,1 1-1,-1 0 1,0 3-1,11 65 741,-11-71-1009,36 253 1482,12 124 823,-43-278-2009,8 78-156,-12-168-465,-3-12-1391,-5-26-1690,-10-39-1436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342 266 9706,'0'0'7508,"0"1"-7129,0 0 0,1 0 0,-1 0 0,0 1 0,-1-1 0,1 0 0,0 0 0,0 0 0,0 0 0,-1 2 0,-3 2-254,0-1 0,0 0 0,-9 6 0,-9 9-189,15-12 53,1 1 0,1-1-1,-1 1 1,2 0-1,-9 17 1,11-21 3,1 1 1,-1-1-1,1 1 1,0 0-1,0-1 1,0 1-1,0 0 1,1 0-1,0 0 1,0-1-1,0 1 1,1 0-1,1 6 1,-1-10-3,0-1-1,0 1 1,0-1-1,0 1 1,0-1 0,0 1-1,0-1 1,0 0-1,0 0 1,0 0 0,0 0-1,0 1 1,0-1 0,0-1-1,0 1 1,0 0-1,2 0 1,1-1 25,-2 1 15,1 0 0,-1 0 0,0-1 0,0 1 0,1-1 0,-1 0 0,0 0 0,0 0 0,0 0 0,0 0 0,0 0 0,0 0 0,0-1 0,0 1 0,-1-1 0,3-1 0,3-5 173,-1 1 0,8-14 0,-9 14-110,4-6-12,-1 0 0,-1-1 0,0 1 0,-1-2 0,0 1 0,-1-1 0,-1 0 1,0 0-1,-1 0 0,-1-1 0,-1 1 0,1-21 0,-2 15-50,0 7-7,0-1-1,0 1 0,-2 0 1,-3-20-1,4 30 1,0 0 0,-1 0-1,1 0 1,-1 1 0,0-1 0,0 1-1,0-1 1,0 1 0,-1 0-1,1-1 1,-1 1 0,0 0 0,0 1-1,0-1 1,0 1 0,0-1 0,-1 1-1,1 0 1,-1 0 0,-4-2 0,-3 1 95,-1 0 1,1 1 0,0 0-1,-1 1 1,1 0 0,-1 0-1,-15 3 1,1-2-163,11 0-76,0 1 0,1 1 0,-1 0 0,1 1-1,-14 5 1,20-6-255,1 1 0,0 0-1,0 0 1,0 0 0,0 1 0,0 0-1,1 1 1,0 0 0,-1 0-1,2 0 1,-8 8 0,11-11-79,1 1 0,-1 0-1,0 0 1,1 0 0,0 1 0,-1-1 0,1 0-1,0 0 1,0 7 0,-2 18-5348,3-27 5494,-1 20-6587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19 252 11522,'0'0'3819,"17"-10"-3387,52-34 12,-66 42-351,0 0 0,-1 0 0,1 0 1,0-1-1,-1 1 0,1-1 0,-1 1 1,0-1-1,1 0 0,-1 0 0,-1 0 0,1 0 1,0 0-1,-1-1 0,0 1 0,1 0 0,-1-1 1,0-4-1,1 1 163,0-2 92,-1 0 1,0-1-1,-1 0 1,0-10-1,-1 3-32,1 14-302,0 1 0,0-1 1,0 1-1,0 0 0,-1-1 1,0 1-1,1 0 0,-1-1 1,0 1-1,0 0 0,0 0 1,0 0-1,-1 0 0,1 0 1,0 0-1,-1 0 0,1 0 1,-1 0-1,0 1 0,0-1 1,0 1-1,0-1 0,0 1 1,0 0-1,0-1 0,0 1 1,0 0-1,-1 1 0,1-1 1,0 0-1,-1 1 0,1-1 0,0 1 1,-4-1-1,3 1-9,-2 0-15,0 0 1,1 0 0,-1 1 0,0-1 0,-8 3 0,11-2-13,0 0 1,0 0-1,0 0 1,1 0 0,-1 1-1,0-1 1,0 0 0,1 1-1,-1-1 1,1 1 0,0 0-1,-1-1 1,1 1 0,0 0-1,-2 3 1,-1 5-16,-1 0 0,1 0 0,1 0 0,0 1-1,0 0 1,1-1 0,-1 18 0,2 81 167,2-59-8,0-32-60,1 0 0,1-1 0,1 0 0,6 20 1,-5-20 46,-1 0 0,0 1 0,-1-1 0,1 21 0,-1-17 52,-3-21 85,0-3-202,0-2-64,1 0 0,0 0 0,0 1 1,0-1-1,0 0 0,1 1 1,0-1-1,0 1 0,0-1 1,4-3-1,31-42-12,-36 48 30,10-11-22,20-20 0,-26 29 24,-1 0 0,0 1 0,1 0 0,-1 0 0,1 0 0,0 0 0,0 1 0,0 0 0,8-2 0,-11 3 26,0 1-1,0 0 1,1 0 0,-1 0 0,0 0-1,0 0 1,0 0 0,1 1 0,-1-1 0,0 1-1,0 0 1,0-1 0,0 1 0,0 0-1,0 0 1,0 0 0,0 0 0,0 1-1,0-1 1,1 2 0,4 4 128,-1 0-1,1 0 1,7 12 0,-5-7-8,7 9 55,-9-11-191,0 0 0,1 0 0,0-1 0,1 0 0,0 0-1,20 15 1,-27-23-153,0 0 0,0 0 0,-1-1 0,1 1 0,0 0 0,0-1-1,0 1 1,0-1 0,0 1 0,0-1 0,0 0 0,0 0 0,0 0 0,0 0 0,0 0-1,0 0 1,0-1 0,0 1 0,0-1 0,-1 1 0,1-1 0,0 0 0,0 0 0,0 0-1,-1 0 1,1 0 0,0 0 0,1-2 0,6-8-1082,-2-1 1,1 0-1,-2 0 1,10-23-1,0-11-4999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9826,'0'0'4617,"118"3"-4953,-87-6 344,-4-3 64,-3 2-64,-6 0-8,-3 2 0,-3 0-240,0 2-472,-9 0-776,0 8-1089,-3 7-440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4905,'0'0'8714,"149"4"-7954,-119-4-256,0-6-224,0 0-200,0 2-80,4-1-32,-4 3-440,9 2-832,-8 0-1177,-10 0-2384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47 12699,'0'0'1941,"17"21"-1827,55 71-47,-54-68 282,0 1 1,-1 1-1,24 53 1,-40-78-339,79 200 2646,-60-146-2132,-19-53-250,-1-5 212,-1-4-376,-1 0 0,1 0 1,-1 0-1,0 1 0,-1-1 1,1 1-1,-1 0 1,-1-1-1,-4-5 0,-4-11-65,-35-74-192,-37-111 1,80 196 106,0 0 0,0 1 0,2-1 0,0-1 0,0 1 0,1 0 0,0 0 0,2-22 0,0 32 18,-1 0 0,1 1 0,0-1 0,-1 0 0,1 1-1,0-1 1,0 1 0,0-1 0,0 1 0,0-1 0,1 1 0,-1 0 0,0-1 0,1 1 0,-1 0 0,1 0-1,-1 0 1,1 0 0,-1 1 0,1-1 0,0 0 0,-1 0 0,1 1 0,2-1 0,4-1-22,0 0 0,0 1 0,0 0 0,8 0 1,0 0 24,-1 0-19,0 1 1,0 0-1,17 3 0,-29-3 38,0 1 0,0 0 0,0-1-1,0 1 1,0 0 0,0 0 0,0 1-1,0-1 1,-1 0 0,1 1 0,0 0 0,-1 0-1,1 0 1,-1 0 0,0 0 0,0 0-1,1 0 1,-2 1 0,1-1 0,3 6 0,-4-6 24,0 0 1,0 1-1,0-1 0,-1 0 1,1 1-1,-1-1 1,1 0-1,-1 1 1,0-1-1,0 1 1,0-1-1,0 0 1,0 1-1,-1-1 1,1 0-1,-1 1 1,1-1-1,-1 0 0,0 1 1,0-1-1,0 0 1,0 0-1,-1 0 1,1 0-1,0 0 1,-1 0-1,1 0 1,-1 0-1,0-1 1,-2 2-1,-14 7-399,0-1 1,-1-1-1,-1 0 0,1-2 1,-1 0-1,0-1 0,-1-1 0,-26 1 1,40-4-1372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8370,'0'0'4538,"14"15"-3860,45 48 202,-53-56-607,0 0 1,0 0-1,-1 0 0,1 1 1,-2 0-1,1 0 0,4 12 1,-2-3 185,-6-15-394,0 0 0,0 0 0,0 0 0,-1 0 1,1 1-1,-1-1 0,1 0 0,-1 3 0,0-4 266,-2-11 692,-3 1-850,0 0 0,-12-15 0,9 14-217,-10-18-1,16 25 36,1-1 0,-1 0 0,1 0 1,-1 0-1,1 0 0,1 0 0,-1 0 0,0 0 0,1-5 0,0 5-4,-1 0-21,1 1 0,1-1 0,-1 1 0,0-1 0,2-6 0,-1 9 20,0 0 0,-1-1 0,1 1 0,0 0 0,0 0 0,-1 0 0,1 0 0,0 0 0,0 0 0,1 0 0,-1 0 0,0 0 1,0 0-1,0 0 0,0 1 0,3-2 0,6-2-385,0 0 0,1 1 1,-1 0-1,1 0 1,-1 1-1,1 1 0,0 0 1,0 0-1,-1 1 0,19 2 1,-26-1-14,-1-1 1,0 1-1,0-1 1,1 1-1,-1 0 1,4 1-1,9 10-3619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160 133 1584,'0'0'15062,"0"-11"-14643,0 4-329,0 3-44,0 0 1,0 0-1,0 0 0,0 1 0,-1-1 1,0 0-1,0 1 0,0-1 0,0 0 1,0 1-1,-1-1 0,1 1 0,-1 0 0,0-1 1,0 1-1,-4-5 0,2 4 30,-1-1 0,1 1 0,-1 0-1,1 0 1,-1 1 0,0-1 0,-1 1 0,1 0 0,0 1-1,-1-1 1,0 1 0,0 0 0,1 1 0,-1-1-1,0 1 1,0 0 0,0 1 0,0-1 0,-7 1-1,12 1-92,-1-1-1,1 1 0,0-1 0,0 1 0,0 0 0,0 0 0,0-1 0,0 1 0,0 0 0,0 0 0,0 0 1,0 0-1,1 0 0,-1 0 0,0 0 0,1 0 0,-1 0 0,1 1 0,-1-1 0,1 0 0,-1 0 0,1 0 0,0 1 1,-1 2-1,-3 32-367,4-36 384,-1 71-250,1-69 243,0 0 0,1-1 0,-1 1 1,0 0-1,1-1 0,-1 1 0,1 0 0,-1-1 0,1 1 0,0-1 0,0 1 0,0-1 0,0 1 0,0-1 0,0 0 0,0 1 0,0-1 0,1 0 0,-1 0 1,0 0-1,1 0 0,-1 0 0,1 0 0,-1 0 0,1-1 0,-1 1 0,1 0 0,0-1 0,-1 1 0,1-1 0,2 1 0,1-1-56,-1 1 0,0-1 0,1 0-1,-1 0 1,1 0 0,-1 0-1,0-1 1,1 1 0,-1-1 0,0-1-1,0 1 1,5-3 0,-2 0-198,0 0 0,-1-1 1,1-1-1,-1 1 0,9-11 1,7-7-1434,-6 10-1914,18-14 0,-15 16-3192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149 393 7962,'0'0'7400,"1"-12"-7187,-1-1-127,-1-22-1,1 33-75,0 1-1,-1 0 1,1-1-1,0 1 1,-1 0 0,0-1-1,1 1 1,-1 0-1,0 0 1,1-1-1,-1 1 1,0 0 0,0 0-1,0 0 1,0 0-1,0 0 1,0 0 0,0 1-1,0-1 1,-1 0-1,1 0 1,0 1-1,0-1 1,-1 1 0,1-1-1,-3 0 1,2 1 62,-1-1 0,0 1 1,0 0-1,0 0 0,0 0 0,1 0 1,-1 0-1,0 0 0,0 1 0,-3 0 1,3 0-61,1 0 1,0 1 0,0-1-1,0 0 1,0 1 0,0-1-1,0 1 1,0 0 0,1-1 0,-1 1-1,0 0 1,-2 4 0,-14 28-116,15-27 82,-4 8 7,1 0 0,0 1 1,1 0-1,1 0 0,0 0 0,1 1 0,1-1 1,0 19-1,2-34 17,0-1 0,0 0 0,0 1 0,0-1 0,0 0 0,-1 0 0,1 1 0,0-1 0,0 0 0,0 1 0,0-1 0,1 0 0,-1 1 0,0-1 0,0 0 0,0 1 0,0-1 0,0 0 0,0 1 0,0-1 0,1 0 0,-1 0 0,0 1 1,0-1-1,0 0 0,1 0 0,-1 1 0,0-1 0,0 0 0,1 0 0,2-2 73,-2 2-62,1-3 65,0 0 0,1-1 0,-1 1-1,0-1 1,-1 1 0,3-6 0,1-2 144,14-28-56,-3 0 1,-1-1 0,-2 0-1,-2-2 1,-1 1 0,4-47-1,-4-73-92,-10 160-53,0 1 0,0-1 1,0 1-1,0-1 0,0 1 0,0-1 0,0 1 1,0-1-1,0 1 0,1-1 0,-1 1 0,0-1 1,0 1-1,1-1 0,-1 1 0,0-1 0,1 0 1,-1 1-3,1 0 1,-1 0 0,0 0 0,0 0 0,0 0 0,1 0 0,-1 0 0,0 0 0,0 0 0,1 0 0,-1 0 0,0 1 0,0-1 0,0 0 0,1 0 0,-1 0-1,0 0 1,0 0 0,0 0 0,0 0 0,1 1 0,-1-1 0,0 0 0,0 0 0,0 0 0,0 0 0,1 1 0,8 16 291,4 23 25,-2 1-1,-2 0 1,6 66 0,-9-60-429,1 0-1,20 65 0,-24-104-459,-1 0 0,2 0 0,7 13 0,-10-19 109,1 1 0,0-1 1,0 0-1,0 0 1,0 0-1,3 2 1,-4-3-160,1 0 0,-1 0 0,1 0 0,0 0 1,-1 0-1,1-1 0,0 1 0,0-1 0,-1 1 0,4-1 1,5 1-5187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0 10066,'0'0'7332,"-6"7"-6741,-15 14 140,2 2 1,-26 38-1,28-32-241,1 1 0,2 0 0,1 1 0,-18 64 0,21-50-248,1 0 0,3 1 0,-1 51 0,8 196 564,3-251-726,2-1 0,2 0 1,13 43-1,0-20-11,32 70 1,-20-69-546,42 65 1,-69-121-111,7 12-1384,-10-9-3272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221 357 12875,'0'0'4534,"-2"0"-4143,-6 4-238,-1 0 1,1 0-1,0 0 1,0 1-1,1 1 1,-1-1 0,-7 8-1,7-6-152,1 0-1,-1 1 1,1 0-1,1 0 1,-9 13-1,12-16-11,0 1 1,0-1-1,1 1 0,0 0 0,0 0 0,0-1 0,1 1 1,0 0-1,0 1 0,0 8 0,1-6-11,-1-4 5,1 1-1,1-1 1,-1 1-1,1-1 0,1 8 1,-1-12 13,0 1-1,-1 0 1,1-1 0,0 1 0,0 0-1,0-1 1,0 1 0,1-1 0,-1 0-1,0 1 1,0-1 0,1 0 0,-1 0-1,1 1 1,-1-1 0,1-1 0,0 1-1,-1 0 1,4 1 0,0 0 55,1-1 0,-1 1 0,1-1 0,0 0 0,-1-1 0,1 1 0,0-1 0,-1 0 0,1-1 0,0 1 0,-1-1 0,1 0 0,-1-1 0,1 1 0,-1-1 0,1 0 0,-1-1 0,0 1 0,0-1 0,0 0 0,0 0 0,-1 0 0,1-1 0,5-5 0,3-5 76,0-1 0,0 0 0,-1-1 0,-1 0 0,-1-1 0,0 0 0,-1 0 0,-1-1 0,-1-1 0,0 1 0,-2-1 0,0 0 1,-1 0-1,0-1 0,-2 1 0,-1-1 0,0 1 0,-2-22 0,-1 31-66,1 0-1,-2 1 1,1-1 0,-1 1 0,-1-1-1,0 1 1,0 0 0,0 0 0,-1 1-1,-1 0 1,0-1 0,0 2 0,0-1 0,-1 1-1,0 0 1,-13-10 0,10 9 24,0 1-1,0 1 1,-1-1 0,1 2 0,-1-1 0,-1 1 0,1 1-1,-1 0 1,0 1 0,0 0 0,0 1 0,0 0-1,-14 1 1,25 1-88,-7-1-159,-1 1 1,1 1-1,0 0 0,-15 3 1,20-3 11,0 0 0,0 0 0,1 0 0,-1 1 1,0-1-1,1 1 0,-1 0 0,1 0 0,0 0 0,0 0 0,0 0 1,0 0-1,0 1 0,0-1 0,0 1 0,1-1 0,-2 4 1,-1 2-787,1 1 0,0 0 1,0 0-1,1 0 0,0 1 1,0 10-1,1 13-4557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6:26.7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34 7114,'280'-3'5425,"-240"3"-4966,11 1-244,54-7 0,-87 1-3151,-12-5-2255,-8 0 1042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5065,'0'0'9518,"19"2"-9004,119 9 974,147 3 3045,-290-16-3318,0 1-1137,-1 1 0,1 0 0,-1 0 1,1 0-1,-9 2 0,11-2-97,1 1 0,0-1 0,-1 1 0,1 0-1,-1 0 1,1 0 0,0 0 0,0 1 0,0-1 0,0 1 0,0-1 0,0 1 0,0 0 0,-2 2-1,-1 3-30,1-1-1,0 1 0,0 0 1,1-1-1,0 2 0,0-1 0,1 0 1,0 0-1,0 1 0,0 8 1,-1 9-7,2 44 1,2-38 41,0-11 31,0 1-1,2-1 1,5 24 0,21 58 170,-16-58 135,10 51 0,-21-82 74,-1 1 0,-1 16 0,0-29-348,-3 1 303,-8-2-315,0 0 1,0 0-1,0-2 1,0 1-1,1-1 1,-1-1 0,0 0-1,1 0 1,0-1-1,0 0 1,-10-7-1,-1 0-182,1-2-1,0-1 1,1 0-1,-19-19 1,34 30 125,0 0 0,1 0 0,0-1 0,-1 0 0,1 1 1,0-1-1,1 0 0,-1 0 0,1-1 0,0 1 0,0-1 0,0 1 0,0-1 1,1 1-1,0-1 0,0 0 0,0 0 0,0 1 0,1-6 0,0 8 6,0 1-1,1-1 1,-1 1 0,1 0-1,-1-1 1,1 1-1,-1 0 1,1-1-1,0 1 1,-1 0 0,1 0-1,0 0 1,0-1-1,0 1 1,0 0-1,0 0 1,0 0-1,0 1 1,1-1 0,-1 0-1,0 0 1,2 0-1,6-4-56,-1 2 0,14-5 0,-10 4 0,22-7-287,1 1 0,60-8 0,73 2-4292,-135 13 2686,0-1-2906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58 12003,'0'0'3652,"26"-2"-2446,-11 1-988,172-13 1994,557-25 3302,-666 37-16249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340 307 4585,'0'0'13005,"-2"3"-11507,-59 29 434,50-25-1931,0 1-1,1 0 1,0 1-1,-10 11 1,17-16-9,0 0 0,0 0 1,0 0-1,1 0 0,-1 0 0,1 0 1,0 1-1,1-1 0,-1 1 1,1 0-1,0-1 0,0 1 1,0 0-1,0 7 0,1-6 13,0-2-11,0-1 0,0 1 0,0-1 0,0 0 0,1 1 1,-1-1-1,3 7 0,-2-9 0,-1 0 0,1 0 1,0 0-1,0 0 0,0 0 1,0 0-1,0 0 0,0 0 1,0-1-1,0 1 0,0 0 1,1 0-1,-1-1 0,0 1 1,0-1-1,1 1 0,-1-1 1,0 0-1,1 1 0,-1-1 0,0 0 1,1 0-1,2 0 0,0 0 32,0 1-1,0-1 1,0 0-1,0 0 1,0 0-1,0-1 1,0 1-1,0-1 1,0 0-1,0 0 1,-1 0-1,1-1 1,0 0-1,-1 1 0,1-1 1,-1 0-1,1-1 1,-1 1-1,3-3 1,3-4 82,0-1 0,-1 1 0,-1-1 0,0-1 0,0 1 0,-1-1 0,0 0 0,-1-1 0,0 0 0,5-19 0,-5 6-24,0-1 0,-1 0 0,-2 0 0,0-29 0,-2 46-60,-1 0 1,1 0-1,-1 0 0,-1-1 0,0 1 0,0 1 0,-1-1 1,0 0-1,0 0 0,-1 1 0,0 0 0,-1 0 1,0 0-1,0 0 0,0 1 0,-1 0 0,0 0 0,-1 1 1,1-1-1,-1 1 0,-1 1 0,-8-7 0,10 10 69,1-1-1,-1 1 0,0 0 0,0 0 1,0 0-1,0 1 0,-9-1 0,-44 0 558,42 2-603,8 0-104,0 1 0,0 0 0,0 0-1,0 1 1,0 0 0,0 1 0,-12 5-1,15-5-316,0 0 1,0 0-1,0 0 0,1 1 0,-1 0 0,1 0 1,0 1-1,1-1 0,-1 1 0,1 0 0,-5 6 1,8-7-350,-1 0-1,0 0 1,1 0 0,-1 0 0,1 1 0,1-1 0,-1 0 0,0 1 0,1-1 0,0 0 0,0 1 0,0-1 0,2 6-1,-2-7-411,2 17-7020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285 47 10418,'0'0'5911,"-10"-8"-5574,-33-22 406,42 29-642,-1 0 0,0 0-1,1 0 1,-1 0 0,0 0 0,0 1 0,1-1-1,-1 1 1,0-1 0,0 1 0,0 0 0,0-1 0,0 1-1,0 0 1,1 0 0,-4 1 0,-3 0 383,1-2-321,0 1 0,-1 0-1,1 1 1,-1 0 0,1 0 0,0 1 0,0 0 0,0 0 0,0 0 0,0 1-1,0 0 1,1 1 0,-1-1 0,1 1 0,-7 6 0,7-5-179,-1 1 0,1 1 0,0-1-1,1 1 1,0 0 0,0 0 0,0 0 0,1 1 0,0-1 0,0 1 0,1 0 0,0 1 0,1-1 0,0 0 0,0 1 0,0-1 0,1 1-1,1 0 1,0 11 0,0-11 14,-1-1-13,2 0 0,-1 0-1,2 9 1,-1-14 11,0 0 0,0 0 0,0-1 0,0 1 0,0 0 0,1 0 0,-1-1 0,1 1 0,0-1-1,0 1 1,3 2 0,1 1-9,0-1 1,0 0-1,1 0 0,0-1 0,0 0 0,0 0 0,0 0 0,1-1 0,0 0 0,14 3 0,-8-3 30,1-1-1,0 0 1,0-1-1,29-2 0,-40 0-2,-1 1 1,0-1-1,1 0 0,-1 0 0,0 0 0,0 0 0,0-1 0,0 1 1,0-1-1,0 0 0,-1 1 0,1-1 0,0-1 0,-1 1 0,0 0 0,1-1 1,-1 1-1,0-1 0,0 1 0,0-1 0,-1 0 0,1 0 0,-1 0 0,1 0 1,0-6-1,2-2 36,-1-1 0,-1 0 0,0 1 0,0-1 0,-1-22 0,-1 29-67,0-12-31,0 0 0,-1 0 1,-6-31-1,6 44-131,0 0 1,0 1-1,0-1 1,-1 0-1,1 1 1,-1-1-1,0 1 0,0 0 1,0-1-1,-1 1 1,1 0-1,-1 0 1,1 1-1,-1-1 0,0 0 1,0 1-1,0 0 1,0-1-1,-1 1 1,1 1-1,-1-1 0,-5-2 1,-14 0-4362,-1 3-4071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227 0 5129,'0'0'10601,"0"3"-10616,0 0 109,0 0-1,0 0 0,0 0 0,-1 0 0,1 0 1,-1 0-1,0-1 0,0 1 0,0 0 0,0-1 1,0 1-1,-1 0 0,1-1 0,-1 1 0,1-1 1,-1 0-1,-2 3 0,-55 60 1104,1-1-2039,44-49-599,-1-2 0,-19 15 1,6-9-3560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176 543 11586,'0'0'3415,"-1"5"-3197,1 0-95,0-3-75,0-1 0,0 1 0,0 0 0,-1 0-1,1 0 1,0-1 0,-1 1 0,1 0 0,-1-1-1,0 1 1,0 0 0,1-1 0,-1 1 0,-2 2-1,0 0 28,1 0 0,-1 0 0,1 0 0,0 1 0,0-1 0,1 1 0,-1-1 0,1 1 0,0 0 0,0-1 0,1 1 0,-1 0 0,1 8 0,3-13-14,0 1-1,-1-1 1,1 1-1,0-1 1,-1 0 0,1 0-1,0 0 1,3-1-1,-3 1 14,1-1 0,-1 0 0,1 0-1,-1 0 1,0-1 0,1 1 0,-1-1-1,0 0 1,0 1 0,0-1-1,0-1 1,0 1 0,3-4 0,5-5 336,16-21 1,-25 30-368,10-13 106,-1-1-1,-1 1 1,0-2 0,-1 1 0,-1-1 0,0-1 0,-2 1-1,0-1 1,0-1 0,-2 1 0,4-31 0,-7-41 304,-1 60-314,0 18-57,-1 0 0,0 1 0,-1-1 0,0 0-1,-1 1 1,0-1 0,-1 1 0,0 0 0,-1 0 0,-8-14 0,9 19 50,0-1 0,0 2 1,-1-1-1,0 0 0,0 1 0,0 0 0,-1 0 0,1 0 0,-1 1 0,0 0 0,-1 0 0,1 0 1,-1 1-1,0 0 0,0 0 0,0 1 0,-13-3 0,3 2-212,0 2-1,0 0 0,-1 0 1,-31 5-1,46-3-146,-1 0 0,0 0-1,0 0 1,1 1-1,-1-1 1,1 1 0,-1 0-1,1 0 1,0 0-1,0 1 1,0-1 0,0 1-1,0-1 1,0 1 0,1 0-1,-1 0 1,1 1-1,0-1 1,-2 4 0,0 1-950,0 1-1,1-1 1,0 0 0,0 1 0,1 0 0,0 0 0,-1 10 0,2 10-5935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88 9642,'0'0'6323,"-16"-11"-6191,-49-34 85,62 43-160,-1 0 0,1 0 0,-1 1 0,1-1 1,-7-1-1,-6 3 379,9 2-233,3-2-165,0 1 0,0 1 1,0-1-1,0 1 1,0-1-1,0 1 0,0 0 1,1 1-1,-1-1 1,1 1-1,-1-1 0,1 1 1,0 0-1,0 0 0,0 0 1,1 1-1,-1-1 1,-3 7-1,1-1-52,0 1-1,0-1 1,1 1 0,0 0 0,1 0-1,-3 16 1,4-8 12,0 0 0,1 1 0,3 22 0,-2-38 10,0 1-1,1 0 0,0-1 1,0 1-1,0-1 1,0 1-1,1-1 0,-1 1 1,1-1-1,0 0 1,0 0-1,0 0 0,1 0 1,-1 0-1,1 0 0,-1-1 1,1 1-1,0-1 1,0 0-1,0 0 0,0 0 1,0 0-1,0 0 1,1-1-1,3 2 0,2 0 72,0 0 0,0-1-1,0 0 1,0 0 0,0-1-1,0 0 1,1-1 0,-1 0-1,10-1 1,-14 0-16,0 0 1,0-1-1,0 1 1,0-1-1,-1 0 1,1 0-1,-1-1 1,1 0-1,-1 1 1,0-1-1,0-1 1,0 1-1,0 0 0,-1-1 1,1 0-1,-1 0 1,0 0-1,0 0 1,2-6-1,1 0-34,-2 1 0,1-1 0,-1 0 1,-1-1-1,0 1 0,0-1 0,-1 1 0,1-14 0,-2 11-170,0 0 0,-1 1 0,-3-17 0,3 25-16,-1-1 0,0 0 0,-1 1 0,1-1 0,-1 1 0,0 0 0,0-1 0,0 1 1,-1 0-1,0 0 0,-4-6 0,1 5-527,1 0 1,-1 0-1,-12-8 1,-15-6-4017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0 168 9794,'0'0'5331,"35"-2"-3968,118-9-85,-110 7-172,77-19 0,-95 18-701,159-42 2457,111-22-1190,-281 66-2362,0 1-1,16 0 0,-30 2 552,1 0 1,-1 0 0,1 0-1,-1 0 1,1 0-1,-1 0 1,1 1-1,-1-1 1,0 0 0,1 0-1,-1 0 1,1 1-1,-1-1 1,0 0-1,1 0 1,-1 1 0,1-1-1,-1 0 1,0 1-1,0-1 1,1 0-1,-1 1 1,0-1-1,1 0 1,-1 1 0,0-1-1,0 1 1,0-1-1,0 1 1,1-1-1,-1 0 1,0 1 0,0-1-1,0 1 1,0-1-1,0 2 1,0-1-375,0 1 1,0-1-1,-1 1 0,1 0 1,0-1-1,-1 1 0,1-1 1,-1 1-1,1-1 1,-2 3-1,-1-1-1261,1 0 1,-1 0 0,0 0-1,-6 5 1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133 146 8978,'0'0'7663,"-2"3"-7244,-9 13 274,-17 16 0,20-25-550,0 2-1,1-1 0,0 1 1,1 0-1,0 1 0,0-1 1,1 1-1,0 0 0,-4 14 1,6-10-127,1 0 1,0 0-1,1 0 1,1 0-1,0 1 1,2 13 0,-1-25-19,0 0 0,-1-1 0,1 1 0,0 0 0,1-1 0,-1 1 0,0-1-1,1 0 1,-1 1 0,1-1 0,0 0 0,-1 0 0,1 0 0,0 0 0,1 0 0,-1 0 0,0-1 0,0 1 0,1-1 0,-1 1 0,1-1 0,-1 0 0,1 0 0,0 0 0,3 0 0,2 1 51,0 0 0,0 0 0,0-1 0,0-1 0,0 1 0,0-1-1,14-2 1,-17 1 28,-1-1 0,0 1 1,0-1-1,0 1 0,0-1 0,0 0 0,0-1 0,0 1 0,-1-1 0,1 0 0,-1 0 0,0 0 0,1 0 0,-2 0 0,6-8 0,0-1 178,0-1-1,-1 0 1,9-20-1,-10 17-170,0 0-1,-1-1 1,-1 0-1,0 0 1,-2 0-1,0 0 1,0 0-1,-2 0 1,-2-33-1,0 42-60,1 1 0,-1 0 0,0 0 0,-1 0 0,0 0-1,0 0 1,0 0 0,-1 1 0,0-1 0,0 1 0,-1 0-1,1 1 1,-1-1 0,-11-9 0,9 10 33,1 0 1,-1 0-1,0 1 1,0 0-1,-1 0 1,1 0-1,-1 1 1,0 0-1,0 1 1,0 0-1,0 0 1,0 1-1,-10-1 1,12 1-141,0 1-1,0 0 1,0 0 0,0 1 0,0 0-1,0 0 1,-10 3 0,14-3-127,-1 1-1,1-1 1,0 1 0,-1-1-1,1 1 1,0 0-1,0 0 1,0 0 0,0 0-1,1 0 1,-1 0 0,0 0-1,1 1 1,-1-1 0,1 1-1,0-1 1,0 1 0,0-1-1,-1 5 1,-5 31-3731,5-9-1510,1 0-3029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0 232 5937,'0'0'7934,"16"-8"-7059,50-30 146,-63 37-879,0-1 0,-1 0-1,1 1 1,-1-1 0,0 0 0,1 0-1,-1-1 1,0 1 0,0 0-1,-1-1 1,1 1 0,2-4-1,-4 4 8,1-1 0,0 1-1,-1-1 1,1 1 0,-1-1 0,0 0-1,0 1 1,0-6 0,-1-1 184,1-2-225,1-1 100,-2 0-1,-2-18 0,2 26-179,0 0-1,0 0 0,0 0 1,-1 1-1,1-1 1,-1 0-1,0 1 1,0-1-1,0 1 0,-1-1 1,-2-2-1,3 5-27,1 0 0,0 0 0,0 1 0,-1-1-1,1 0 1,-1 1 0,1-1 0,0 1 0,-1 0-1,1-1 1,-1 1 0,1 0 0,-1 0 0,1 0-1,-1 0 1,1 0 0,-1 0 0,1 1 0,0-1-1,-1 0 1,1 1 0,-1-1 0,1 1 0,0-1-1,-1 1 1,1 0 0,0 0 0,0-1 0,-1 1-1,1 0 1,0 0 0,-2 2 0,0 3-22,-1-1 1,1 0 0,0 1-1,0-1 1,1 1 0,0 0 0,0 0-1,0 0 1,1 0 0,-1 8-1,0 8 54,1 36 0,1-31 24,0-27-54,0 28 188,1-1 0,7 50 0,-4-59-83,28 123 922,-28-114-721,-4-26 107,0-6-377,0 0-61,1-1 0,0 1 1,1 0-1,-1 0 0,1 0 1,0 0-1,0 1 1,0-1-1,1 1 0,-1-1 1,1 1-1,0 0 0,1 0 1,-1 0-1,8-6 1,3-3 0,1 1-1,31-21 1,-41 31 15,0-1 0,-1 1 0,1 0 0,0 0-1,0 1 1,1-1 0,-1 1 0,0 1-1,6-2 1,-8 2 13,1 0 0,-1 0 0,0 0 0,0 0-1,0 1 1,1-1 0,-1 1 0,0 0 0,0 0 0,0 0 0,0 0-1,0 1 1,0-1 0,-1 1 0,6 3 0,-1 2 102,0 1 0,0 1 1,0-1-1,9 18 0,18 41 263,-30-57-451,5 13 259,-9-22-270,0 0 0,1 0 0,-1-1 1,0 1-1,1 0 0,-1-1 0,0 1 1,1 0-1,-1-1 0,1 1 0,0-1 1,-1 1-1,1-1 0,-1 1 0,1-1 1,0 1-1,-1-1 0,1 1 0,1-1 1,-1 0-63,-1 0 1,1 0 0,-1 0-1,1 0 1,0 0 0,-1 0 0,1-1-1,-1 1 1,1 0 0,-1 0-1,1-1 1,-1 1 0,1 0 0,-1-1-1,1 1 1,-1 0 0,0-1-1,1 1 1,-1-1 0,1 1 0,-1-1-1,0 1 1,1-1 0,-1 1 0,0-1-1,0 1 1,0-1 0,1 1-1,-1-1 1,0 0 0,0 0 0,26-81-7713,-16 39 582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6:27.6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46 355 2817,'6'-11'6034,"18"-8"-4062,-4 3-1092,-10 3-571,0-1 1,-1 0 0,0 0 0,-1-1 0,0 0 0,-2 0 0,1-1 0,3-18 0,-8 29-281,0 0 0,-1 0 0,0-1 0,0 1 0,-1-1 0,1 1 0,-1 0 0,0-1 0,-1 1 0,1-1 0,-1 1 0,0-1-1,-1 1 1,1 0 0,-1 0 0,0 0 0,0 0 0,-1 0 0,1 0 0,-1 0 0,0 1 0,0-1 0,-1 1 0,1 0 0,-1 0 0,0 0 0,0 1 0,0-1 0,-5-2 0,7 5-27,0 0 1,0-1 0,0 1 0,0 0 0,0 0 0,0 1-1,0-1 1,-1 0 0,1 1 0,0-1 0,0 1 0,-1 0-1,1-1 1,0 1 0,0 0 0,-1 1 0,1-1 0,0 0-1,0 1 1,-1-1 0,1 1 0,0-1 0,-2 2-1,1 0-13,0 0-1,0 1 0,0-1 1,1 1-1,-1-1 0,1 1 0,0 0 1,0 0-1,0 0 0,0 0 1,0 1-1,1-1 0,-2 4 0,-4 12-18,2 1-1,0 0 0,-5 41 1,10-56 65,-9 112 479,13 214 0,3-99 46,0-145-443,-2-93-149,0 0 1,1 0-1,-1 0 0,1 1 0,1 0 1,-1 0-1,1 0 0,0 1 0,0 0 0,0 1 1,11-5-1,-17 9 36,1 0 1,-1-1 0,0 1-1,1 0 1,-1 0-1,0 0 1,0 0-1,0 0 1,0 0 0,0 0-1,0 0 1,0 0-1,0 1 1,0-1-1,0 0 1,-1 1-1,1-1 1,0 0 0,-1 1-1,1 2 1,10 31 139,-6-1-4,-8-30-393,-6-16-641,8 8 1138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9754,'0'0'5601,"28"24"-4618,91 84 47,-111-99-855,0 0 0,0 0 1,-1 1-1,-1 0 0,1 0 0,5 14 1,13 30 645,-2 2 1,-3 1 0,15 68-1,-17-39-115,10 131 0,-20 152 440,-8-278-880,-1-41-54,-3 0 0,-15 76 1,-38 87-119,45-179-353,-1-2-1,-2 1 0,-22 37 1,19-43-3728,-35 44 1,37-53-1813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2713,'0'0'13178,"3"0"-13259,390 0-830,-393 0 785,1 0-1,-1 0 1,1 0 0,-1 0-1,0 0 1,1 0-1,-1 0 1,1 0 0,-1 1-1,0-1 1,1 0-1,-1 0 1,1 0 0,-1 0-1,0 0 1,1 1-1,-1-1 1,0 0 0,1 0-1,-1 1 1,0-1-1,1 0 1,-1 0 0,0 1-1,0-1 1,1 0-1,-1 1 1,0-1 0,0 1-1,0-1 1,1 0-1,-1 1 1,0-1 0,0 0-1,0 1 1,0-1-1,0 1 1,0-1 0,0 1-1,0-1 1,0 0-1,0 1 1,0-1 0,0 1-1,0 9-3507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59 5705,'0'0'6258,"7"0"-5842,161-10 5499,5-13-5010,29-2-2204,-177 24-1842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1384,'0'0'7453,"7"11"-7283,4 4 194,-1 1-1,0 1 0,-1-1 1,-2 1-1,11 31 1,-12-23 193,12 48 605,3 0 0,53 122 0,-74-195-1130,0 1-1,0-1 1,0 1-1,1-1 0,-1 1 1,0-1-1,0 0 1,0 1-1,0-1 0,1 1 1,-1-1-1,0 1 1,0-1-1,1 0 0,-1 1 1,0-1-1,1 1 1,-1-1-1,1 0 1,-1 0-1,0 1 0,1-1 1,-1 0-1,1 0 1,-1 1-1,1-1 0,-1 0 1,0 0-1,2 0 1,2-13 1496,0-4-1629,19-45 437,62-116-1,-42 92 125,-35 74-472,-1 0 1,16-19-1,10-17-2491,-29 39 917,-3 2-4916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7154,'0'0'3687,"13"11"-3300,0 0-178,0-1 108,-1 1 0,0 0 0,-1 1 0,16 21-1,43 65 1810,53 69-570,-100-138-1364,2-2 0,2 0-1,43 34 1,-67-59-169,-2-1 9,1 1-1,0-1 1,0 1 0,0-1 0,0 0-1,0 0 1,1 0 0,-1 0 0,0 0-1,0 0 1,1 0 0,-1-1-1,4 1 1,-5-1 256,0-16 89,1 0 1,0 0-1,6-18 0,2-16-185,8-139 270,-17 163-1052,2 1 1,11-49-1,-13 62-2809,-1 8-1005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 3729,'0'0'7076,"8"-1"-6979,136-6 2022,-140 7-2087,0 1-1,0-1 1,0 1-1,0-1 1,0 1-1,-1 1 1,1-1-1,0 0 1,-1 1-1,6 2 1,-8-2-11,1-1 0,0 0 0,0 0 0,-1 1 0,1-1-1,-1 0 1,1 1 0,-1 0 0,0-1 0,0 1 0,1 0 0,-1 0 0,0 0 0,-1-1 0,1 1 0,0 0 0,0 0 0,-1 0 0,1 1-1,-1-1 1,0 4 0,1 8 207,-1-10-176,1-1 0,-1 1 0,0 0 0,0-1 0,0 1 0,-1 0-1,1-1 1,-1 1 0,0-1 0,0 1 0,0-1 0,0 1 0,-1-1 0,1 0 0,-1 1 0,0-1 0,-3 3 0,-5 5-3,3-6-15,1 2 0,0-1 0,0 1 1,0 0-1,1 0 0,0 0 1,-7 14-1,12-20-44,-1 0 0,1 1 1,0-1-1,-1 0 0,1 0 0,0 0 1,0 0-1,0 0 0,0 0 0,0 1 0,0-1 1,0 0-1,0 0 0,1 0 0,-1 0 1,0 0-1,1 0 0,-1 0 0,1 0 0,-1 0 1,1 0-1,-1 0 0,1 0 0,0 0 1,-1 0-1,1 0 0,0 0 0,0-1 0,0 1 1,0 0-1,0 0 0,0-1 0,0 1 1,0-1-1,0 1 0,0-1 0,2 1 1,4 1-74,0 0 1,0-1-1,0 0 1,14 0-1,-9 0-225,-1-1-160,-5 1-266,1 0 1,-1-1-1,1 0 0,-1 0 0,0 0 1,13-3-1,-11-4-2251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0 7178,'0'0'2537,"-1"13"-2209,1 0-260,-4 49 1997,6 75 1,1-125-2063,-1 0 1,1 0 0,1 0-1,0 0 1,1-1-1,0 0 1,1 0 0,0 0-1,0 0 1,2-1-1,12 15 1,-12-16-360,1 0-1,0 0 1,1-1-1,0-1 1,0 0-1,0 0 1,13 6-1,-2-4-1533,31 8-1,-23-8-976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 3409,'0'0'8440,"16"24"-8053,47 80 274,-56-92-423,-1 0 0,0 1 0,-1 0 0,0 1-1,-1-1 1,-1 1 0,0 0 0,0 0 0,-2-1-1,0 2 1,0-1 0,-3 26 0,0 4-94,3-16-100,0-15-7,-1 0 0,0 1-1,-3 14 1,2-23-101,0-1-1,-1 1 1,1-1-1,-1 1 1,1-1-1,-1 0 0,-1 0 1,1 0-1,-1 0 1,1 0-1,-1-1 1,0 1-1,-5 3 1,-7 5-1880,0 0 0,-28 14 0,8-6-5100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7458,'0'0'2392,"16"146"-2384,-8-125-8,0-2 8,-4-5 8,-4-6-16,4-3-40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3393,'0'0'8330,"30"4"-8070,95 11 278,-35-8 1522,-55-6-1188,24 0-559,-34-2-3511,-22 1-548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6:28.0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1 135 6049,'4'-2'3999,"18"-10"-3481,-17 9-253,1 0-1,-1-1 1,0 1-1,0-1 1,0 0-1,-1-1 1,0 1-1,1-1 1,-1 0-1,4-6 1,-7 9-212,0 1-1,1-1 1,-1 0 0,0 0-1,0 0 1,1 0 0,-2 0-1,1 0 1,0 0 0,0 0 0,-1 0-1,1 0 1,-1 0 0,1-1-1,-1 1 1,0 0 0,0 0-1,0-1 1,0 1 0,-1 0-1,1 0 1,0 0 0,-1-1-1,0 1 1,1 0 0,-1 0-1,0 0 1,0 0 0,0 0 0,0 0-1,-3-3 1,3 5-35,0 0 0,0 0 1,1 0-1,-1-1 0,0 1 1,0 0-1,1 0 0,-1 0 0,0 1 1,0-1-1,0 0 0,1 0 1,-1 0-1,0 0 0,0 1 1,1-1-1,-1 0 0,0 1 0,1-1 1,-1 1-1,0-1 0,1 1 1,-1-1-1,1 1 0,-1-1 0,0 1 1,1-1-1,-1 1 0,1 0 1,0-1-1,-1 1 0,1 0 0,0 0 1,-1 0-1,-16 27-50,9-11 71,1 0 0,1 1 1,0-1-1,1 1 0,1 1 0,0-1 0,2 1 1,0-1-1,1 29 0,2-39-44,-1 1 0,1-1 1,1 0-1,0 1 0,0-1 0,0 0 1,1 0-1,0 0 0,1 0 0,0-1 0,0 1 1,1-1-1,-1 0 0,2-1 0,-1 1 1,1-1-1,0 0 0,0 0 0,0 0 1,1-1-1,0 0 0,0-1 0,11 6 0,-15-9-119,-1 0-1,1 1 1,0-1-1,0-1 1,0 1-1,0 0 1,0-1-1,1 1 1,-1-1-1,0 0 0,0 0 1,0 0-1,0-1 1,0 1-1,0-1 1,0 0-1,0 1 1,0-1-1,4-2 1,-1-1-334,1 0 1,-1 0 0,0-1 0,0 1 0,-1-1 0,1-1 0,-1 1 0,0-1 0,4-6 0,52-74-4048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264 476 6937,'0'0'7297,"-7"11"-7237,-10 13-133,-6 7 762,2 1-1,1 1 0,-15 36 0,31-59-644,2-1-1,-1 1 1,1 0-1,1-1 1,-1 1-1,2 0 1,-1 0-1,1 0 1,1 0 0,1 10-1,-1-18-41,0-1 0,-1 1 0,1-1 1,0 0-1,0 1 0,0-1 0,0 0 0,0 0 0,0 0 0,0 0 0,0 0 0,0 0 1,1 0-1,-1 0 0,0 0 0,1 0 0,-1-1 0,0 1 0,1-1 0,-1 1 0,1-1 1,-1 1-1,1-1 0,2 0 0,43 3-49,-38-3 70,2-1 54,0 0 0,-1 0 0,1-1-1,-1-1 1,1 0 0,-1 0 0,0-1-1,0 0 1,0 0 0,-1-1 0,0-1-1,0 0 1,0 0 0,10-9 0,1-4 62,0-1 0,-1-1 0,-1 0 0,20-33 0,-23 31-89,-2-2 0,-1 0 0,0 0 0,-2-1-1,-1-1 1,-2 1 0,0-1 0,-1-1 0,-2 1-1,-1-1 1,-1 0 0,-2 1 0,0-1-1,-6-35 1,5 54 79,0 0 0,-1 1 0,0-1 0,-1 0 0,0 1 0,0-1 0,-1 1 0,0 0 0,0 0 0,-1 0 0,0 1 0,-1 0 0,1 0 0,-1 0 0,0 0 0,-1 1 0,0 0 0,0 1 0,0-1 0,-1 1 0,0 1 0,1-1 0,-2 1 0,1 1 0,0 0 0,-1 0 0,0 0 0,1 1 0,-1 0 0,-13 0-1,9 1-403,0 1-1,0 1 1,0 0-1,0 1 0,0 0 1,0 1-1,1 0 0,-1 1 1,1 1-1,0 0 0,0 0 1,0 1-1,1 1 0,0 0 1,-14 12-1,-102 84-7509,73-57-325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2841,'0'0'10451,"8"1"-10499,31 3 754,-1 2 0,51 15 1,-52-11-226,-1-1 1,1-2-1,61 3 1,-97-10 970,-14-3-965,4 0-526,0 1 0,0 0 0,0 1 0,0 0 1,-16 1-1,22 0 24,1 0 0,-1 1 1,1-1-1,-1 1 0,1 0 1,0-1-1,-1 1 0,1 0 1,0 0-1,0 1 0,0-1 1,0 0-1,0 1 0,0-1 1,0 1-1,0 0 0,0-1 1,1 1-1,-1 0 0,1 0 1,-1 0-1,1 0 0,0 0 1,0 1-1,0-1 0,-1 4 1,-3 10-36,1 0 1,1 1 0,0-1 0,0 20 0,3 70 13,1-47 44,-1-32 8,0 17 112,9 81 0,2-50 665,1 131 0,-30-205-253,10-2-550,0 0-1,0 0 0,-1-1 1,1-1-1,0 1 1,1-1-1,-1 0 1,0-1-1,1 0 1,0 0-1,-12-9 1,-4-5-178,1 0-1,-20-23 1,38 38 171,0-1-1,0 0 0,1 1 0,-1-1 1,1-1-1,0 1 0,0 0 0,1-1 1,-1 1-1,1-1 0,0 0 0,0 0 1,1 0-1,-1 0 0,1 0 0,0 0 1,1 0-1,-1-1 0,1-7 1,1 11 6,-1 0 1,1 0 0,-1 0 0,1 0-1,0 0 1,0 0 0,0 0 0,0 1 0,1-1-1,-1 0 1,0 0 0,1 1 0,-1-1 0,1 1-1,-1-1 1,1 1 0,0 0 0,2-2-1,42-19-170,-28 13 116,156-62-438,-107 46-227,1 2-1121,-21 14-2223,-29 8-219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1 111 11723,'0'0'3414,"40"0"-2249,1 0-834,214-13 1439,-29-15 830,154-14 469,-280 34-2976,39-2-42,-47 1-2858,-85 8-1177,-17 2-641,-18 1-637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424 72 968,'0'0'15682,"-2"1"-15262,-50 29 705,35-21-1062,-1 2 0,-17 12 0,20-11-49,1 1 0,0 0 0,1 1 0,1 1 0,-17 25 0,22-30-9,1 1 1,0 0 0,1 0-1,1 0 1,0 0-1,0 1 1,1 0 0,0 0-1,-1 22 1,3-24-3,0 1-3,1 0 0,0 0 1,3 17-1,-3-25-5,1 0 1,-1 0-1,1-1 0,0 1 1,0 0-1,0-1 1,1 1-1,-1-1 0,1 1 1,-1-1-1,1 0 0,0 1 1,0-1-1,0 0 0,0 0 1,0-1-1,0 1 1,4 2-1,1 0 16,0 0 0,0-1-1,1 0 1,0-1 0,-1 1 0,1-1 0,0-1-1,0 1 1,0-1 0,0-1 0,1 0 0,-1 0 0,0 0-1,0-1 1,0 0 0,0-1 0,0 0 0,-1 0-1,1-1 1,0 0 0,-1 0 0,0 0 0,1-1 0,-2 0-1,1-1 1,11-9 0,-8 3 77,-1 0-1,-1 0 1,0-1 0,0 0 0,-1 0-1,-1-1 1,0 0 0,0 0-1,-2 0 1,4-15 0,-4 11 17,-1 0 0,0-1 0,-2 0 0,0 1 0,0-1 0,-2 0-1,-5-29 1,5 39-44,-1 0-1,-1 1 1,0-1-1,0 1 0,0 0 1,-1 0-1,0 0 1,0 0-1,-1 0 0,0 1 1,0 0-1,-1 0 1,1 0-1,-1 1 0,0 0 1,-10-6-1,6 5 98,0 0-1,0 1 1,-1 0-1,1 0 1,-1 1-1,0 1 1,-1 0-1,1 0 1,-1 1-1,-19-1 1,15 3-117,-6-2-164,-1 2-1,0 1 1,-33 5 0,49-4-131,0 0 1,-1 0 0,1 0-1,0 1 1,0 0 0,0 1-1,1-1 1,-1 2 0,1-1 0,0 0-1,0 1 1,1 0 0,-1 1-1,-6 7 1,9-9-41,0 1 0,0-1-1,1 0 1,-1 1 0,1 0-1,0-1 1,0 1 0,1 0 0,-2 9-1,1 1-1464,1 0 0,0 16-1,1-24 898,0 32-5354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3:54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213 10 4641,'0'0'11859,"-3"-2"-11482,0 1-266,0 0-1,1 0 1,-1 0 0,0 0-1,0 0 1,1 1 0,-1-1-1,0 1 1,0 0 0,0-1-1,0 1 1,0 1 0,0-1-1,-3 1 1,0 1 1,1-1 0,-1 1 0,1 0 0,-1 1 1,1-1-1,-9 7 0,3 0-74,-1 0 1,2 0 0,-1 1-1,2 1 1,-13 15 0,16-16-58,1-1 0,0 1 0,0 0 0,1 0 0,0 0 0,1 1 0,0-1 0,1 1 0,0 0 0,0 0 0,2-1 0,-1 1 0,1 0 0,2 13 0,-1-18 15,0-1-1,0 0 0,0 0 0,1 0 0,0 0 0,0 0 0,1 0 0,-1-1 1,1 1-1,0-1 0,0 1 0,0-1 0,1 0 0,-1-1 0,1 1 0,0 0 1,0-1-1,1 0 0,-1 0 0,1 0 0,6 2 0,1 2-2,1-1 0,-1-1 0,2-1 0,-1 0 0,0 0 0,1-1 0,15 1-1,-14-2 94,-1-1 0,1-1-1,0 0 1,0-1-1,26-4 1,-36 3-25,0 1 0,-1-1 0,1 1 0,-1-1 0,0-1 0,0 1 0,0-1 0,0 1 0,0-1 0,0 0 0,-1 0 0,1-1 0,-1 1 1,0-1-1,0 0 0,0 0 0,-1 0 0,1 0 0,-1 0 0,0 0 0,3-8 0,-3 3-42,1 0 1,-1-1 0,0 1 0,-1 0-1,0 0 1,0-1 0,-1 1-1,-1 0 1,1-1 0,-1 1-1,-1 0 1,0 0 0,0 0-1,-1 0 1,0 0 0,0 0-1,-1 1 1,0-1 0,-9-12-1,6 12-395,0-1 0,-1 1-1,0 0 1,0 1 0,-1 0 0,-13-10-1,12 11-686,0 1-1,-1 0 0,1 1 1,-1 0-1,0 1 0,-17-5 1,-9 2-8621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1.38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 1 5641,'0'-1'8671,"0"2"-7474,1 1-1199,0-1 0,-1 0 1,1 1-1,0-1 0,0 0 1,-1 1-1,1-1 0,0 0 1,1 0-1,-1 0 1,0 0-1,0 0 0,2 1 1,6 7 13,-5-5 1,0 1 0,-1 1 1,0-1-1,0 0 0,-1 1 0,1-1 1,-1 1-1,-1 0 0,1 0 0,-1-1 1,0 1-1,-1 0 0,0 0 0,0 6 1,0 0 24,0-4-9,0 1 0,0-1 0,-3 11 0,2-16-26,0 0 0,0 0 0,0-1 0,-1 1 0,1 0 0,-1 0 0,0-1 0,0 1 0,0-1 0,0 1 0,0-1 0,-5 4 0,-13 6-68,19-12 30,1-4-208,-1 0 198,1 0 0,1-1-1,-1 1 1,1 0 0,-1 0-1,1 0 1,1 0 0,-1 0-1,1 0 1,0 0 0,2-4-1,13-15 45,-7 11 0,0-1-1,-2 0 0,1-1 1,8-22-1,-14 29-3,2-5-6,-5 12 339,2 5 77,-2 22-297,-1-8 101,4 31-1,-3-46-157,1 1-1,0 0 1,1 0-1,-1 0 1,1 0-1,0-1 1,1 1-1,-1-1 1,1 1-1,0-1 1,4 5-1,-6-9-55,-1 1 0,0-1 0,1 1 0,-1-1 0,0 0-1,1 1 1,-1-1 0,1 0 0,-1 1 0,0-1 0,1 0-1,-1 1 1,1-1 0,-1 0 0,1 0 0,0 1 0,-1-1 0,1 0-1,-1 0 1,1 0 0,-1 0 0,1 0 0,0 0 0,-1 0 0,1 0-1,-1 0 1,1 0 0,0 0 0,-1 0 0,1 0 0,-1 0 0,1 0-1,-1 0 1,1-1 0,0 1 0,-1 0 0,1 0 0,-1-1-1,1 1 1,2-3-33,-1 1 0,0 0-1,0 0 1,0-1 0,3-4-1,-1 0-14,-2 5-121,0-1 0,-1 1 0,0-1-1,0 1 1,2-6 0,-1-6-5216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2.36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61 8122,'0'0'2156,"3"-1"-2068,-2 0 47,0 0 0,1 1 0,-1-1-1,0 0 1,0 0 0,0 0 0,0 0-1,0 0 1,0 0 0,-1 0 0,1 0-1,0-1 1,0 1 0,-1 0 0,1 0-1,-1-1 1,0 1 0,1-2 0,0 1-82,0 0 0,0 0 0,0 0 0,0 0 1,0 0-1,3-2 0,-3 2-50,0 1 1,1-1-1,-1 1 0,0-1 1,0 1-1,-1-1 0,1 0 1,0 0-1,-1 1 0,1-1 1,0-2-1,-1 4 108,2 9-57,-1-3-69,-1-1 0,1 0 0,-1 1 0,-1 8 0,1 10 201,2 53 785,-2-68-96,19-11-1301,48 1 556,-46 1-98,-20 0-116,-1-1 1,0 1 0,0 0-1,1 0 1,-1-1-1,0 1 1,0 0 0,1-1-1,-1 1 1,0 0 0,0 0-1,0-1 1,0 1 0,0 0-1,0-1 1,0 1 0,1-1-1,-1 1 1,0 0 0,0-1-1,0 1 1,-1 0 0,1-1-1,0 1 1,0 0-1,0-1 1,0 1 0,0 0-1,0-1 1,0 1 0,-1-1-1,-3-2-2803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3.60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639 88 6425,'0'0'5021,"-12"-7"-5001,-38-19 3,38 20 404,0 0 1,-1 1-1,0 0 0,0 1 1,-24-4-1,15 3-78,-1 0-173,0 1 0,-1 1 1,1 1-1,-30 0 0,40 2-139,0 0-1,0 1 1,0 0-1,0 1 1,0 0-1,1 1 0,-1 0 1,-21 9-1,23-8 2,0 2 0,1-1-1,-1 1 1,1 1 0,1 0 0,0 0-1,0 0 1,0 1 0,1 0-1,1 1 1,0-1 0,0 1-1,0 0 1,-7 16 0,9-15 61,0 1 0,0-1 0,1 1 0,1 0 0,0 0 1,1 0-1,0 0 0,0 21 0,1 5 104,0-11 102,4 29 0,-2-47-222,1 0-1,1 0 0,0 0 0,0 0 0,8 13 1,28 36 220,-25-41-163,0 0 1,0 0-1,24 17 1,-26-24-124,0-1 0,0 0 1,1 0-1,0-1 0,0-1 0,15 6 0,-24-11 1,83 28 457,-70-24-324,0-2 1,0 0 0,25 2-1,-18-3 216,40-3 0,-53 0-272,1 0 0,-1-1 0,0 0-1,1-1 1,16-6 0,-12 3 9,0-1-1,0-1 1,-1 0-1,0-1 1,-1-1 0,0 0-1,-1 0 1,0-1-1,11-12 1,-16 14-31,-1 0-1,0 0 1,0-1 0,-1 1-1,-1-1 1,0 0 0,0 0 0,-1-1-1,-1 1 1,0-1 0,0 0 0,-2 0-1,2-15 1,-3 12-38,0-3 11,0 1 0,-1 0-1,0-1 1,-2 1 0,-8-28-1,2 24 9,-1 1 0,0 0 0,-2 0 0,-1 1-1,0 0 1,-2 1 0,0 0 0,-22-18 0,29 28-191,-1 0 1,0 1 0,0-1 0,0 1-1,-1 1 1,0 0 0,-1 0 0,1 1-1,-1 0 1,0 0 0,0 1 0,-20-3 0,-68 3-3418,82 3 2400,-43 0-4119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5.19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12 0 3385,'0'0'7711,"5"2"-7681,-4-1-14,2 0 114,1 1-1,-1 0 1,1 0 0,-1 0 0,0 0 0,0 1 0,0-1-1,-1 1 1,4 3 0,-2 0 153,1 1 1,-2 0-1,1 0 0,-1 0 1,0 0-1,-1 0 1,0 0-1,1 11 0,0 8 20,-1 27-1,-3-51-292,1-1 0,0 0 0,-1 0 0,1 1 0,0-1 0,-1 0 0,0 0 0,1 0 0,-1 1 0,0-1 0,0 0 0,0 0 0,1 0 0,-1 0 0,-1 0 0,1 0 0,0-1 0,0 1 0,0 0 0,0 0 0,-1-1 0,1 1 0,0 0 0,-2 0 0,-5 2-129,-1-1 1,-16 4 0,17-4-51,-2-1-113,10-1 263,0 0-1,0 0 1,-1 0 0,1 0-1,0 0 1,0 0 0,0 0-1,0 0 1,0 0 0,0 0-1,0 0 1,-1 0 0,1 0-1,0-1 1,0 1 0,0 0-1,0 0 1,0 0 0,0 0-1,0 0 1,0 0 0,0 0-1,0 0 1,0 0 0,-1-1-1,1 1 1,0 0 0,0 0 0,0 0-1,0 0 1,0 0 0,0 0-1,0 0 1,0 0 0,0-1-1,1 0-4,-1 1 0,1-1 1,-1 0-1,1 0 0,-1 1 0,1-1 0,-1 0 0,1 0 0,0 1 0,0-1 0,-1 1 0,1-1 0,1 0 0,11-8 197,52-35 354,-57 38-487,0-1-1,-1 0 1,0 0 0,0 0 0,8-13 0,-13 16 8,0 0 0,0 0 0,-1-1 0,0 1 0,0 0 0,0-1-1,0 1 1,-1-1 0,0 1 0,0-5 0,0 9 132,0 17 547,-1-6-690,0 0 0,0 0 1,-5 13-1,0 0 187,4-11-41,1 0 0,0 21 0,2-17-34,-1-16-149,0 0 0,0 0-1,0-1 1,0 1 0,0 0 0,0 0 0,0 0 0,1-1 0,-1 1 0,0 0 0,1 0 0,-1-1 0,0 1 0,1 0 0,-1-1-1,1 1 1,-1 0 0,1-1 0,0 1 0,-1-1 0,1 1 0,0-1 0,-1 1 0,1-1 0,0 1 0,0-1 0,0 0-1,-1 1 1,1-1 0,2 1 0,1-1-12,1 1-1,-1-1 1,0 1 0,1-1-1,5-1 1,2 1-22,-10 0-4,1-1-1,-1 1 1,1 0-1,-1-1 1,0 1-1,1-1 1,-1 1-1,0-1 1,0 0-1,0 0 1,1 0-1,-1 0 1,0 0 0,0 0-1,-1-1 1,1 1-1,0-1 1,2-2-1,-1 1-773,0-1 0,0 0 0,-1 0 0,1 0-1,-1 1 1,0-2 0,-1 1 0,2-5 0,0-4-6080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5.95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1 6689,'0'0'3348,"3"0"-3031,14 0 2448,-11-1-2614,1 1 1,-1 0-1,0 0 1,1 1-1,-1-1 1,0 1-1,1 0 1,-1 0-1,11 4 1,-16-4-119,0 0 0,0 0 0,0 0 0,0 0 0,0 0 0,0 0 0,0 0 1,0 1-1,-1-1 0,1 0 0,0 0 0,-1 0 0,0 1 0,1-1 0,-1 0 0,0 1 0,1-1 0,-1 3 0,0 0 41,0 0-1,0 0 1,0 0-1,-1 0 1,-1 5-1,1-6-36,-1-1 0,0 1-1,1 0 1,-1-1 0,-1 0-1,1 1 1,0-1-1,-1 0 1,1 0 0,-1 0-1,-4 3 1,-3 2 353,9-7-383,1 0-1,0 0 1,0 0 0,-1 1-1,1-1 1,0 0 0,-1 0 0,1 0-1,0 0 1,0 1 0,0-1-1,-1 0 1,1 0 0,0 0-1,0 1 1,0-1 0,0 0 0,-1 0-1,1 1 1,0-1 0,0 0-1,0 0 1,0 1 0,0-1-1,0 0 1,0 0 0,0 1 0,0-1-1,0 0 1,0 1 0,0-1-1,0 0 1,0 0 0,0 1 0,0-1-1,0 0 1,0 0 0,0 1-1,1-1 1,-1 0 0,0 0-1,0 1 1,0-1 0,0 0 0,1 0-1,-1 0 1,0 1 0,0-1-1,1 0 1,-1 0 0,0 0 0,0 0-1,1 0 1,-1 1 0,0-1-1,0 0 1,1 0 0,-1 0-1,0 0 1,1 0 0,19 3-256,44-3-3921,-64 0 4027,1 0 0,-1 0 0,1 0 0,-1 0 0,0 0 0,1 0 0,-1 0 0,1 0 0,-1 0 0,0 0 0,1 0 0,-1-1 0,1 1 0,-1 0 0,0 0 0,1 0 0,-1-1 0,0 1 0,1 0 0,-1 0 0,0-1 0,0 1 0,1 0 1,-1-1-1,0 1 0,0 0 0,1-1 0,-1 1 0,0 0 0,0-1 0,0 1 0,0 0 0,0-1 0,0 0 0,1-7-4799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6:28.5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0 608,'-3'2'8556,"1"2"-5045,1 23-2832,18 249 2483,-8-78-2034,-2-36-403,-5-89-1165,2 0 1,19 97-1,-16-142-1572,-3-22-729,-4-25-1566,-8-53 598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7.31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682 85 6241,'0'0'4360,"-6"-3"-3489,-7-4 43,0 1 0,-1 0-1,-24-7 1,1 3-159,-5-2-333,-72-12 0,90 22-210,-37 1-1,43 1-212,-2 0 46,4-1 97,-21 3 0,32-1-137,-1-1 0,1 1 0,0 1 0,0-1 0,0 1 0,0-1 0,-9 5 0,2 1 8,0-1-1,1 1 1,-1 1-1,2 0 1,-1 0 0,2 0-1,-1 1 1,-13 18-1,13-12 120,0 1 0,1 0 1,2 0-1,0 1 0,0-1 0,2 2 0,1-1 0,0 0 0,-1 26 0,4 13 267,2-31-293,-1-17-64,1-1-1,0 0 1,1 0 0,0 0-1,0 0 1,1 0 0,0 0-1,8 12 1,0-2 78,1 0 0,16 16 0,-18-23-57,1 0 1,0-1-1,1 0 1,0 0-1,0-1 1,1 0-1,14 6 1,3-1 30,0-1 0,40 11 1,-49-17 3,1-2 0,-1 0 1,36 3-1,66-6 844,-106-3-886,0-1-1,0 0 1,0-1 0,-1-1 0,20-7 0,-18 4 57,0 0 0,0-1 1,-1-1-1,0 0 0,26-22 1,-31 24-13,-1-2 0,0 0 0,17-20 0,-23 24-51,-2 1-1,1-1 1,-1 1-1,0-1 1,0 0-1,-1 0 1,0 0 0,0-1-1,-1 1 1,1-9-1,-1-71 389,-2 47-401,1 32-22,0 0 0,-1 0-1,-1 0 1,1 0 0,-1 1 0,0-1 0,-1 1-1,0-1 1,-7-11 0,4 10 37,-1-1 0,0 1 0,0 0 0,-1 0 0,0 1 0,-12-8 0,4 4-263,0 1 1,-1 1 0,0 0-1,-1 1 1,0 1 0,0 0-1,-35-7 1,32 10-1120,0 1 0,0 0 0,-1 2 0,-33 0 0,34 1-670,-32 0-5141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8.77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-1 0 5753,'0'0'6218,"9"4"-6198,25 11 157,-31-13-24,0-1 1,-1 1-1,1 0 0,-1 0 1,1 0-1,-1 0 0,0 0 1,0 0-1,0 0 1,0 1-1,0-1 0,-1 1 1,1-1-1,-1 1 0,1 2 1,2 4 158,2 1-161,-1 0 0,-1 1 0,-1-1 0,1 1 1,-2 0-1,0 0 0,0 0 0,-1 17 0,-1-21-66,1-3-30,-1-1 0,0 0-1,-1 1 1,1-1-1,-1 1 1,-1 4 0,2-8-65,0 1 1,-1 0-1,1 0 1,-1 0-1,0-1 1,1 1-1,-1 0 1,0 0 0,1-1-1,-1 1 1,0-1-1,0 1 1,0-1-1,0 1 1,0-1-1,1 1 1,-1-1 0,0 1-1,0-1 1,0 0-1,0 0 1,0 1-1,-1-1 1,1 0-1,0 0 1,0 0-1,0 0 1,-2 0 0,3-14-688,1 13 692,-1-1 0,0 1 0,0 0 0,1 0 0,-1 0 0,1 0 0,-1 0 0,1-1 0,-1 1 0,1 0 0,0 0 0,0 0 0,-1 0 0,1 1 0,2-3 0,19-12 37,-12 9 6,-10 6-35,75-54 164,-67 47-113,0 1 1,-1-1-1,0-1 1,-1 1-1,0-1 0,0 0 1,4-9-1,-6 7 813,-4 9-117,-2 6-462,-1 0-250,0 1 0,-1 0 0,-4 4 0,5-5-29,0-1-1,0 0 0,0 1 0,1-1 1,0 1-1,-2 5 0,1 3 160,2-1 0,-1 1 0,2 15-1,0-28-166,0 1-6,0 0 0,0 0 0,1 1 0,-1-1 0,0 0 0,1 0 0,-1 0-1,1 1 1,-1-1 0,1 0 0,0 0 0,-1 0 0,1 0 0,0 0 0,0 0-1,0 0 1,0 0 0,0-1 0,0 1 0,0 0 0,0 0 0,0-1 0,1 1 0,-1 0-1,0-1 1,0 1 0,1-1 0,-1 0 0,0 1 0,1-1 0,1 0 0,5 2-513,1-1 0,-1-1 0,1 1 0,8-1 0,-8-1-636,-8 1 1046,2 1-744,1-1 1,-1-1-1,0 1 0,1 0 0,3-2 0,0-2-3570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9.48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17 0 4353,'0'0'5568,"8"2"-4988,3-1-315,-6-1-56,-1 1-1,1 0 0,0 0 0,-1 0 1,1 0-1,6 3 0,-10-3-51,0-1-1,1 1 1,-1 0 0,1-1 0,-1 1-1,0 0 1,0-1 0,0 1 0,1 0-1,-1 0 1,0 0 0,0 0 0,0 0-1,-1 0 1,1 0 0,1 3 0,-1-1-31,0 0 0,0 0 1,-1 0-1,0 0 0,0 0 1,0 4-1,0-7-124,0 1 14,0-1 0,0 1 0,-1 0 0,1 0 0,0 0 0,-1-1 0,1 1-1,0 0 1,-1 0 0,1-1 0,-1 1 0,0 0 0,1-1 0,-1 1 0,1 0 0,-1-1-1,-1 1 1,-15 10 98,10-8-103,30-1-1099,-17-2 1138,3 0-31,0 0 1,12 2 0,-19-2 31,0 1-1,1-1 0,-1 1 1,1-1-1,-1 1 1,0 0-1,0 0 0,1 0 1,-1 0-1,0 0 1,0 1-1,0-1 0,2 2 1,-3-2 36,-1 0 1,1 0-1,-1 0 1,1 0-1,-1 0 1,0 0-1,0 0 1,1 0-1,-1 0 1,0 0-1,0 0 0,0 0 1,0 0-1,0 0 1,0 0-1,0 0 1,-1 0-1,1 0 1,0 0-1,-1 0 1,1 0-1,0 0 1,-1 0-1,0 0 1,1 0-1,-1 0 1,0-1-1,1 1 1,-1 0-1,0 0 1,-1 0-1,-15 7 185,0-1 0,-27 9 0,-10-2-2900,40-11 56,1-2-2298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0.86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696 86 8418,'0'0'4271,"-11"-4"-3780,-72-24 2180,36 15-1641,-92-15-1,96 22-723,-1 2 0,-56 1 0,95 3-295,1 1 1,-1-1-1,1 1 0,0 0 1,-1 0-1,1 0 1,0 1-1,0-1 0,0 1 1,-6 3-1,-4 3-1,-20 15-1,9-6 79,19-13-48,0 1-1,0-1 1,0 1-1,1 0 0,0 0 1,0 1-1,-5 7 1,4-3 64,0 1 0,0-1 0,-5 18 0,5-11 84,2-1 0,0 1 0,1 0-1,1 0 1,0 21 0,1-6 80,0-14-93,4 33 0,-1-44-154,0-1 1,1 0-1,-1 0 1,2 0-1,-1 0 1,1 0 0,8 9-1,-8-10-15,6 6 28,0-1-1,1-1 1,0 0-1,1 0 1,0-1 0,15 8-1,-12-6-1,-1-2-25,2 0 0,-1-1 0,1 0-1,1-1 1,23 6 0,-9-4 56,1-2 1,35 3-1,-22-6 180,48-2 0,-50-1-64,-35-1-133,0 0 0,0 0 0,0 0 0,0-1 0,0 1 0,0-2 0,0 1 0,12-6-1,-9 3 62,-1-1 0,1 0 0,-1 0 0,-1-1 0,11-8 0,76-81 372,-91 91-433,-1 0 1,-1-1-1,1 1 1,-1-1-1,0 0 0,0 0 1,-1 0-1,1 0 1,-2 0-1,2-7 1,-1-7 108,0-37 1,-3 33-87,1 18-43,-1 0 1,0 1 0,0-1 0,-1 0-1,0 0 1,0 1 0,-1-1-1,0 0 1,0 1 0,0 0 0,-5-6-1,-5-5 3,-1 1 0,-19-16-1,21 20-96,-1 1-1,1 1 0,-29-17 0,32 22-270,1 0 0,-1 0 0,0 1 1,0 0-1,0 1 0,-1-1 0,1 1 1,-19-1-1,5 2-2200,0 1 1,-42 3 0,11 8-6079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1.67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0 14683,'0'0'4217,"0"2"-4473,0 1-2169,3 0-2168,-3 0-1208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2.10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 0 10138,'0'0'5705,"0"2"-5721,0-1-648,0 4-544,0-2-1337,0 1-2456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2.49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6905,'0'0'10707,"0"8"-10355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37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1 224,'2'0'16084,"11"-1"-16131,-5 3 89,1 1-1,-1 0 1,14 6 0,-11-4 36,27 13 407,50 31-1,-51-26-351,45 19 0,-73-38-51,18 12 0,-20-11-79,1 0 1,16 7 0,-21-10-1994,-5 0 731,-8 0-502,7-2 1016,-13 1-4342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38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0 3089,'0'0'9520,"-4"2"-7243,-1 2-2034,0-1 0,0 1-1,0 0 1,0 1 0,1-1 0,0 1 0,-4 5-1,-23 39 93,22-33-133,-3 5 0,2-4-15,-24 33 0,30-46-189,-25 33-483,24-32-1220,0-4-4622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39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3873,'0'1'8541,"0"7"-8304,1 3 68,1 1 1,0-1 0,6 18-1,-2-13 10,33 91 850,-14-46-789,-16-38-232,12 39 68,-15-43-249,0 4 15,-4-9-3589,-2-37-1789,0 8-1207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6:28.87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99 7001,'7'-3'6666,"-4"-3"-6666,9 4 8,10-4-8,12-5 136,7 0-16,5-1 72,-2-2-24,0 3-40,-4 6-8,-2-4-56,-1 4-64,-6 2-96,3 3-528,-6 3-904,0 5-969,10 34-2448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1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 4849,'0'0'5559,"6"0"-5403,255 1 5956,13 1-5338,-244-3-559,0-1 0,0 0 0,33-8-1,-57 9-122,0 0 0,0 1 0,0 0 0,8 1 1,2-1-75,48 2 7,-64-2 63,0 40 724,1 71-374,1-81-405,11 50 1,16 38 399,-23-103-395,-4-12-4,-1 1 0,0-1 0,0 0 1,0 0-1,0 0 0,0 5 0,0-5 1672,-1-3-1701,0 0 1,0 0-1,0 0 1,0 1-1,0-1 0,1 0 1,-1 0-1,0 1 1,0-1-1,0 0 0,0 0 1,0 0-1,0 1 1,0-1-1,0 0 0,0 0 1,0 1-1,0-1 1,0 0-1,-1 0 0,1 1 1,0-1-1,0 0 1,0 0-1,0 0 0,0 1 1,0-1-1,-1 0 1,1 0-1,0 0 0,0 0 1,0 1-1,-1-1 1,1 0-1,0 0 0,0 0 1,0 0-1,-1 0 1,1 0-1,0 1 1,-1-1-1,-20 8 110,0-1 1,-1 0-1,0-1 1,-33 4-1,-59 3-63,40-5-33,5-3 47,-100-2 0,117-3-54,-16 0-1959,56-9-8229,1 4 710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2.4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4353,'0'0'5225,"1"3"-3317,11 48 363,-5-21-1834,1 3 166,19 85 998,-23-94-1487,11 28 0,-15-52-111,0 1 2,0 0 0,1 0 0,-1 1-1,1-1 1,-1 0 0,1 0 0,-1 0 0,1 0 0,0 0 0,0 0 0,0 0 0,1 1 0,-2-2-6,4-3-91,27-33 303,-8 8-153,-14 17-36,45-53 224,10-38 734,-63 100-1192,4-5 201,0 0-1,6-14 0,-7 6-5631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3.2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3121,'0'0'8724,"12"10"-7918,37 33 69,-44-38-620,1 1 1,-1-1 0,-1 1-1,1-1 1,-1 1 0,4 9-1,3 4 441,117 152 2028,-118-158-2616,18 21 327,-25-31-401,0 0 0,0 0 0,0 0 0,1-1 0,-1 1 0,1-1 0,7 4 0,-11-6-28,0 0 0,1 0 0,-1 1 1,0-1-1,1 0 0,-1 0 0,0 0 1,0 0-1,1 0 0,-1 0 0,0 0 1,1 0-1,-1 0 0,0 0 0,0 0 1,1 0-1,-1 0 0,0 0 0,1 0 1,-1 0-1,0 0 0,0-1 1,1 1-1,-1 0 0,0 0 0,0 0 1,1 0-1,-1 0 0,0 0 0,0-1 1,0 1-1,1 0 0,-1 0 0,0 0 1,0-1-1,0 1 0,0 0 0,1 0 1,-1-1-1,0 1 0,0 0 0,0 0 1,0 0-1,0-1 0,0 1 1,0 0-1,0-1 0,1-16 77,-1 7-1,31-144 285,-29 138-296,2 1 1,0-1 0,0 0 0,2 1 0,12-23-1,-14 29-29,-4 8-18,0 0 0,0 0 0,1 0-1,-1 0 1,1 0 0,-1 0 0,1 0 0,-1 0 0,1 0-1,0 0 1,0 1 0,-1-1 0,1 0 0,0 0 0,0 1-1,2-2 1,-3 2-57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4.0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88 40,'0'0'10099,"2"0"-9594,-2 0-557,2 0 348,0 0 0,-1 0 1,1 0-1,0 0 0,0 0 1,-1-1-1,1 1 0,0 0 0,-1-1 1,1 1-1,-1-1 0,1 1 1,-1-1-1,1 0 0,-1 0 0,3-1 1,7-8-118,-1 0 1,0 0 0,15-23-1,-23 28-155,-2 5-23,0-1 0,0 1 1,0-1-1,0 1 0,0-1 1,0 1-1,0-1 1,1 1-1,-1-1 0,0 1 1,0-1-1,0 1 0,1 0 1,-1-1-1,0 1 0,1-1 1,-1 1-1,1 0 0,-1-1 1,0 1-1,1 0 0,-1-1 1,1 1-1,-1 0 1,1-1-1,-1 1 0,1 0 1,-1 0-1,1 0 0,-1 0 1,1-1-1,-1 1 0,1 0 1,0 0-1,-1 0 0,1 0 1,0 0-1,0 0 90,-2 17 230,2-13-266,0 13 172,1-1 0,8 32 0,-8-38-195,-1-1-21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4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0 800,'0'0'9981,"-1"6"-9716,1-2-271,-1 7 967,0 0-1,-6 19 1,5-20-680,0 0 1,1 1-1,0-1 1,1 1-1,2 13 1,-1 6 370,-1-23-569,1-1 0,-1 1 0,2 0 0,-1 0-1,1-1 1,0 1 0,1-1 0,-1 1 0,2-1-1,-1 0 1,1 0 0,7 9 0,-7-9-24,1-1 0,0 1 1,0-1-1,0 0 0,7 5 1,-9-8-252,0 0 1,0 0 0,1 0-1,6 2 1,-7-3-419,0 0 1,0 0 0,0 0-1,0-1 1,0 1 0,0-1-1,3 0 1,3 0-3613,-2 0-2052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5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0 5497,'0'0'4715,"6"3"-4073,-2-2-427,-1 1 1,0-1-1,0 1 0,0 0 0,0 0 0,0 0 0,0 0 0,0 0 1,-1 0-1,1 1 0,-1-1 0,0 1 0,0 0 0,0-1 0,0 1 0,-1 0 1,1 0-1,0 3 0,4 14 362,-1 0 0,4 39 0,-6 41 706,-3-98-1321,0 1 0,1-1 0,-2 0 1,1 1-1,0-1 0,0 0 0,-1 0 0,0 1 0,1-1 1,-1 0-1,0 0 0,0 0 0,0 1 0,-1-1 1,1 0-1,-1-1 0,1 1 0,-1 0 0,0 0 0,1 0 1,-1-1-1,0 1 0,0-1 0,-4 2 0,-7 3-1232,0-1 0,-16 5 0,-2-3-3504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29.80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3 375 5697,'0'0'5315,"1"-1"-6330,-1 0 1066,0 0 4,1 1 1,-1 0-1,0-1 0,0 1 0,1 0 0,-1-1 0,0 1 0,1-1 1,-1 1-1,0 0 0,1 0 0,-1-1 0,0 1 0,1 0 0,-1 0 1,1-1-1,-1 1 0,3-1 4979,-3 1-4939,1 0-96,0 0 0,0 0 1,0 0-1,0-1 0,0 1 0,-1 0 0,1-1 0,0 1 0,0 0 0,0-1 1,0 1-1,-1-1 0,1 1 0,0-1 0,-1 0 0,1 1 0,0-1 1,-1 1-1,2-2 0,3-3 23,44-33 147,-24 20-102,-1 0 1,36-38 0,-54 49-62,-1 1 1,1-1-1,-1-1 0,-1 1 1,1-1-1,-2 1 1,1-1-1,-1 0 1,0 0-1,-1 0 1,0-1-1,-1 1 0,1-13 1,-2 6-35,0 8 20,0-1-1,0 1 0,0 0 0,-4-13 1,3 18 7,1 0 0,-1 0 1,0 0-1,0 0 1,-1 0-1,1 0 0,0 0 1,-1 0-1,1 1 1,-1-1-1,1 1 0,-1-1 1,0 1-1,0-1 1,0 1-1,0 0 0,0 0 1,0 0-1,0 0 1,-5-2-1,3 2-30,-1 1-1,1-1 1,-1 1 0,1-1 0,-1 1 0,0 0-1,1 1 1,-1-1 0,-4 1 0,6 0 7,0 0 0,0 0 0,0 1 0,1-1-1,-1 0 1,1 1 0,-1-1 0,1 1 0,-1 0 0,1 0 0,0 0 0,-2 2 0,-1 1 26,0 1 1,1 0 0,-6 9-1,6-7-7,1-1-1,0 1 1,0 0-1,1 0 1,0 0-1,-1 13 1,3 52-47,0-38 71,3 5 20,1-1 0,12 43 0,-14-76-29,-1 2 46,0-5 62,-1-9-187,0 3 49,1 0-1,-1 0 0,1 0 1,0 0-1,0 0 0,1 0 1,-1 0-1,1 1 0,-1-1 0,1 1 1,4-5-1,0 0-8,0 1 0,1 0 0,8-6 0,-15 11 25,1 1 0,-1 0 0,0-1 0,1 1 0,-1 0-1,0 0 1,1 0 0,-1-1 0,0 1 0,1 0 0,-1 0-1,1 0 1,-1 0 0,0 0 0,1-1 0,-1 1-1,1 0 1,-1 0 0,1 0 0,-1 0 0,0 0 0,1 0-1,-1 0 1,1 0 0,-1 0 0,1 1 0,-1-1 0,0 0-1,1 0 1,-1 0 0,1 0 0,-1 0 0,0 1 0,1-1-1,-1 0 1,0 0 0,1 0 0,-1 1 0,0-1 0,1 0-1,-1 1 1,0-1 0,0 0 0,1 1 0,-1-1 0,0 0-1,0 1 1,1-1 0,0 3 116,1 1 1,-1-1-1,0 0 0,1 5 0,-1-4 15,1 6 133,-1-1-1,1 17 1,-2-17-248,0 0-1,1 0 1,2 9 0,-3-18-150,1 1 1,-1-1-1,0 0 1,0 0-1,0 1 0,0-1 1,0 0-1,1 0 0,-1 0 1,0 0-1,0 1 1,0-1-1,1 0 0,-1 0 1,0 0-1,0 0 0,0 0 1,1 1-1,-1-1 1,0 0-1,0 0 0,1 0 1,-1 0-1,0 0 1,0 0-1,1 0 0,-1 0 1,0 0-1,1 0 0,-1 0 1,0 0-1,0 0 1,1 0-1,-1 0 0,0 0 1,0 0-1,1 0 1,-1 0-1,0-1 0,0 1 1,1 0-1,2-2-4222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0.68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68 4337,'0'0'5418,"8"-5"-5292,2-1-51,-5 3 72,0-1 0,0 1-1,0-1 1,7-6 0,15-21 1766,-27 31-1888,0 0 1,0 0-1,0 0 1,0 0 0,0 0-1,0-1 1,0 1-1,0 0 1,0 0 0,1 0-1,-1 0 1,0 0-1,0 0 1,0 0 0,0 0-1,0 0 1,0-1-1,1 1 1,-1 0 0,0 0-1,0 0 1,0 0-1,0 0 1,0 0 0,1 0-1,-1 0 1,0 0-1,0 0 1,0 0 0,0 0-1,1 0 1,-1 0-1,0 0 1,0 0 0,0 0-1,0 0 1,0 0-1,1 0 1,-1 0-1,0 1 1,0-1 0,0 0-1,0 0 1,0 0-1,1 0 1,-1 0 0,0 0-1,0 0 1,0 0-1,0 0 1,0 1 0,0-1-1,0 0 1,0 0-1,0 0 1,1 0 0,-1 0-1,0 0 1,0 1-1,0-1 1,0 0 0,0 0-1,0 0 1,0 0-1,0 0 1,0 0 0,0 1-1,0 11-199,0-9 361,0 110 2407,10-115-2994,6-2 502,-9 2-50,1 0-1,-1 1 0,1-1 1,14 1-1,-22 1-100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2.31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623 2 4793,'0'0'4401,"-12"-1"-2197,-29 0-377,-49 2-1118,70 2-370,0 0 0,-29 9 1,7-2 109,19-5-204,-1 2 1,1 0 0,0 2 0,0 0 0,1 1 0,1 0-1,0 2 1,-32 23 0,45-29-227,0 1 0,1 0 0,-1 0 0,2 1 0,-9 11 0,5-4 145,2 0-1,-8 19 0,9-18-24,2 1-1,1-1 0,0 1 1,-1 18-1,1 69 541,4-93-583,1-1-23,0 0-1,0-1 1,1 1 0,1 0-1,6 16 1,-1-8 112,2 0-1,11 16 1,-12-22-155,0-1 0,1-1 0,1 1 0,0-1 0,16 10 0,-12-7 35,-3-5-21,1 1-1,0-1 1,0-1-1,1 0 1,0 0-1,22 6 1,-14-6 66,1-1-1,0-1 1,39 5 0,-35-8 167,54-3 0,-75 1-230,0-1-1,1 0 1,-1 0 0,0-1 0,0 0-1,0 0 1,8-3 0,38-22 304,-31 16-241,-11 6-43,0 0 1,-1-1 0,0 0 0,0 0 0,0-1-1,-1 0 1,0 0 0,-1-1 0,0 1 0,-1-1-1,7-10 1,-4 1-31,0 0-1,-2 0 1,0-1-1,-1 0 1,3-25-1,-3 5 29,-2-61-1,-3 73-53,0 13-5,-1 1-1,0-1 1,-1 1-1,-5-19 1,2 16 16,-2 0 0,-10-20 0,12 29 1,0-1 0,0 1 0,-1 0 0,0 0 0,0 0 0,-1 1-1,-9-8 1,-3 0-216,-1 1-1,-1 0 0,0 1 1,-1 1-1,-38-14 1,24 10-2422,-8-2-4808,24 10 1090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4.15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60 83 7434,'0'0'1881,"8"-9"-1845,24-29 190,-31 37-54,1-1 1,-1 0 0,0 0 0,0 0-1,2-4 1,-3-1 1115,-1 2-600,1 4-658,0 1-1,0 0 0,0-1 1,0 1-1,0 0 1,0-1-1,0 1 0,0 0 1,0-1-1,0 1 0,-1 0 1,1 0-1,0-1 1,0 1-1,0 0 0,0-1 1,-1 1-1,1 0 0,0 0 1,0-1-1,-1 1 0,1 0 1,0 0-1,0-1 1,-1 1-1,1 0 0,-11-1 839,4 1-955,-40 0 845,46 1-737,0-1 1,0 0-1,0 0 1,0 1 0,1-1-1,-1 0 1,0 1-1,0-1 1,0 1 0,1-1-1,-1 1 1,0-1-1,1 1 1,-1-1 0,1 1-1,-1 0 1,1-1-1,-1 1 1,0 1 0,-8 14 211,9-16-232,-3 6 55,1 0-1,0 1 1,0-1-1,1 1 1,-1 9-1,1 34 369,2-26-299,0-12-9,0 0 1,1-1-1,5 17 1,3 12-8,-10-18-24,0-15-40,0-6-83,1-3-62,0-4 63,1 1 1,0 0-1,0-1 1,0 1-1,1 0 1,0 0 0,0 1-1,5-7 1,3-2-93,20-18 0,-27 28 121,-3 2 8,-1 0-1,1 0 0,0 0 0,0 0 1,0 1-1,0-1 0,0 0 0,0 0 1,0 1-1,0-1 0,0 1 0,0-1 1,0 1-1,1-1 0,-1 1 0,0 0 1,3-1-1,-4 1 10,1 1 0,0-1 0,-1 1 0,1-1 0,0 1 0,-1 0 0,1-1 0,-1 1 0,1 0-1,-1-1 1,0 1 0,1 0 0,-1-1 0,0 1 0,1 0 0,-1-1 0,0 1 0,0 0 0,0 1 0,1 1 27,3 10 282,-1 1 0,3 27 0,-5-13-5852,-1-31 1944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6:29.29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8,'1'1'9807,"6"8"-8356,17 27-874,-2 0 0,-1 1 0,-2 1-1,-1 1 1,-2 1 0,-2 0-1,-1 1 1,7 46 0,-22-123-406,2 0 0,2 0 0,1 1-1,2-1 1,2 0 0,12-40 0,-18 73-190,0 0 0,0 1 0,0-1 0,1 0 0,-1 0 0,1 1 0,-1-1 0,1 1 0,0 0 0,0-1 0,0 1-1,0 0 1,1 0 0,-1 0 0,0 0 0,1 1 0,-1-1 0,1 1 0,0-1 0,0 1 0,-1 0 0,1 0 0,0 0 0,0 0 0,4 0 0,-1 1-111,0 0 1,0 0-1,-1 0 1,1 1-1,0 0 1,0 0-1,-1 1 1,1-1-1,0 1 1,-1 0-1,0 1 0,7 3 1,-11-5-61,1 0 0,-1-1-1,0 1 1,1 0 0,-1 1 0,0-1 0,0 0 0,0 0-1,0 0 1,0 1 0,0-1 0,0 0 0,-1 1 0,1-1-1,0 1 1,-1-1 0,1 1 0,-1-1 0,0 1 0,1-1-1,-1 1 1,0 0 0,0-1 0,0 1 0,0-1 0,0 1 0,0 0-1,-1-1 1,1 1 0,0-1 0,-2 3 0,-13 48-5294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4.86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 0 4905,'0'0'5964,"3"0"-5831,6 0 510,0 0 0,0 1 0,0 0 0,14 3-1,-19-3-595,-1 0-1,0 0 1,0 0-1,6 4 0,-8-5-7,0 1-1,0 0 0,0-1 0,-1 1 0,1-1 0,0 1 1,-1 0-1,1 0 0,0 0 0,-1-1 0,1 1 0,-1 0 1,1 0-1,-1 0 0,0 0 0,1 0 0,-1-1 0,0 1 1,0 0-1,1 1 0,-1 0-3,0 0 1,0 0-1,-1 0 0,1 0 1,0 0-1,-1 0 1,1-1-1,-1 1 0,0 0 1,0 0-1,1 0 0,-1-1 1,-1 1-1,1 0 0,0-1 1,0 1-1,-1-1 1,1 0-1,-1 1 0,1-1 1,-1 0-1,-3 3 0,-6 3-14,8-6 18,1 1 1,-1-1-1,0 1 0,1 0 1,0 0-1,-1 0 0,1 0 1,-3 4-1,5-5-23,0-1-1,0 0 0,-1 1 1,1-1-1,0 1 1,0-1-1,0 0 0,0 1 1,0-1-1,-1 1 1,1-1-1,0 1 1,0-1-1,0 1 0,0-1 1,1 0-1,-1 1 1,0-1-1,0 1 0,0-1 1,0 1-1,0-1 1,1 0-1,-1 1 1,0 0-1,1-1-8,0 1 1,0-1-1,-1 1 0,1-1 0,0 1 1,0-1-1,0 1 0,-1-1 1,1 0-1,0 1 0,0-1 1,1 0-1,4 1-13,-1 0 0,0 0 1,9-1-1,-13 0 11,7 0 17,16-1-1023,-22 1 833,-1-1 0,1 1-1,-1-1 1,0 1-1,1-1 1,-1 1-1,0-1 1,1 1-1,-1-1 1,0 0-1,0 0 1,0 0-1,2-1 1,6-8-2321,-1 0-1343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6.45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581 78 5009,'0'0'5811,"0"-1"-5165,0 0-567,0 0-1,0 1 0,0-1 0,0 0 0,0 1 0,-1-1 1,1 0-1,0 1 0,0-1 0,-1 0 0,1 1 0,0-1 0,-1 0 1,1 1-1,-1-1 0,1 1 0,-1-1 0,1 1 0,-1-1 0,1 1 1,-1-1-1,0 1 0,1-1 0,-1 1 0,0 0 0,0-1 1,1 1-1,-1 0 0,-1-1 0,-12-5 384,1 0 0,0 1-1,0 0 1,-20-5-1,31 9-419,-31-6 375,1 1 1,-47-4-1,-51 9 587,121 2-983,1 0 0,0 1 0,0-1 0,0 2 0,0-1 0,0 1 0,-7 3 0,-1 2 35,0 0 0,-16 12 0,26-16-38,1 0 0,-1 0 0,1 1 0,1 0 0,-1 0 0,1 0 0,0 1 0,0-1 0,0 1 0,1 0 0,0 0 0,1 0 0,0 0 0,0 0 0,-2 7 0,2 5 60,-1 1 1,2-1-1,4 38 1,-2-47-40,1-1 0,0 1 0,0 0 0,8 15 0,-3-10 210,18 27 0,-15-28-148,0-1 0,1 1 0,0-2-1,1 1 1,0-1 0,1-1 0,1 0-1,0 0 1,1-1 0,23 11 0,-15-10 73,45 15 0,-55-21-113,0-1 0,1-1 0,-1 0 0,0 0 0,20 0 0,-14-2 9,-1 0 110,20-2 0,-31 2-87,-1-1-1,1-1 1,-1 1 0,1-1 0,-1 0-1,9-4 1,6-3 93,-2-1-1,1 0 1,-1-2-1,-1 0 1,-1-1 0,23-21-1,-27 22-64,-1-2 1,14-18-1,-21 24-49,1 0 1,-2-1-1,0 0 1,0 0-1,4-16 1,-3 2 64,-1 0 0,1-42 0,-5 57-70,1 1-14,-1 1-1,0 0 0,-1-1 0,0 1 0,0 0 1,0 0-1,-1-1 0,-5-10 0,0 5-25,0 1 0,-1-1-1,0 2 1,-1-1 0,-15-13-1,19 20-246,0-1 1,-1 1-1,0 0 0,0 1 0,0-1 1,0 1-1,-1 0 0,1 0 0,-1 1 1,0-1-1,0 2 0,0-1 0,-13-1 1,-72 0-6262,81 3 5169,-39 0-6933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8.01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24 168 6553,'0'0'4745,"13"-4"-4051,37-15-33,-47 18-549,-1 0-1,0 0 1,0 0-1,0 0 1,0-1-1,0 1 0,0 0 1,0-1-1,0 1 1,0-1-1,-1 0 1,1 1-1,-1-1 1,0 0-1,1 0 0,0-3 1,-1 2 59,0 0 1,0 0-1,-1-1 1,1 1 0,-1 0-1,0-1 1,-1-3-1,1-3-42,0 5-104,0 0 0,-1 0 0,1 0 0,-1 0 0,0 0 0,-4-9 0,4 12-22,0 0 1,0 0-1,-1 0 1,1 0-1,0 0 1,-1 1-1,0-1 1,1 0-1,-1 1 1,0-1-1,0 1 1,0-1-1,0 1 1,0 0-1,-1 0 1,1 0-1,0 0 1,-4-1-1,2 1 16,0 0 1,-1 1-1,1-1 1,0 1-1,0 0 0,0 0 1,-6 1-1,9-1-28,0 1 1,0-1-1,0 1 1,1-1 0,-1 0-1,0 1 1,0-1-1,0 1 1,0-1-1,1 1 1,-1 0-1,0-1 1,1 1 0,-1 0-1,0-1 1,1 1-1,-1 0 1,1 0-1,-1 1 1,-7 17 11,4-5 139,0-1-1,2 1 0,-1 15 1,1 41 467,2-46-438,1-10-10,1 0 1,0-1-1,6 19 1,1 1-4,-7-28-65,1-5-65,4-11-62,-2 3 23,-2 4-11,0 0-1,1 0 1,-1 0-1,1 1 0,0-1 1,0 1-1,1 0 1,-1 0-1,1 0 1,0 0-1,5-2 1,-9 5 31,1 0 1,-1 0 0,0-1 0,0 1-1,0 0 1,0 0 0,1 0 0,-1 0 0,0 0-1,0 0 1,0 0 0,0 0 0,1 0-1,-1 1 1,0-1 0,0 0 0,0 1 0,0-1-1,0 1 1,0-1 0,0 1 0,0-1-1,0 1 1,0-1 0,0 1 0,0 0 0,0 0-1,0 0 1,2 2 95,-1 1 1,0-1-1,0 0 0,0 1 0,2 5 0,-3-8-74,2 5-786,-3-11-2723,-1-2 197,1-1-3200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8.66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34 0 8258,'0'0'5753,"5"1"-5221,-2-1-435,-2 0 3,1 0 0,0 1 0,0-1 0,0 0 0,-1 1 0,1-1 0,0 1 0,-1-1 0,1 1 0,0 0 0,-1-1 0,1 1 0,-1 0 0,1 0 0,-1 0 0,1 0 0,-1 0 0,0 1 0,2 1 0,-2-1 25,0 0 0,0 1 0,0-1-1,-1 0 1,1 1 0,-1-1 0,1 1 0,-1-1 0,0 1 0,0-1 0,0 0 0,-1 1 0,0 2 0,-1-2-314,1-2-406,6 1 586,-2-1 41,0 0-1,1 0 1,-1 0 0,0 1 0,0-1 0,5 4 0,-7-4 71,0 0 1,0 0 0,0 0 0,0 0 0,0 0-1,0 0 1,0 0 0,-1 0 0,1 0 0,0 0-1,-1 1 1,1-1 0,-1 0 0,0 0 0,1 1-1,-1-1 1,0 0 0,0 3 0,0-3-40,0 0-1,0 0 1,-1 0-1,1 0 1,0 0 0,-1 0-1,1 0 1,-1 0-1,1 0 1,-1 0 0,0 0-1,1 0 1,-1-1-1,0 1 1,0 0 0,0 0-1,0 0 1,0-1 0,0 1-1,0-1 1,0 1-1,0 0 1,0-1 0,-2 1-1,-4 2-8,0-1 1,-1 0-1,-7 1 0,5-1-3,-14 2-480,7-4-3644,16 0 3802,1 0-1,0 0 0,-1 0 0,1 0 1,0 0-1,-1 0 0,1 0 1,0 0-1,0 0 0,-1 0 0,1 0 1,0-1-1,-1 1 0,1 0 0,0 0 1,0 0-1,-1 0 0,1-1 1,0 1-1,0 0 0,0 0 0,-1 0 1,1-1-1,0 1 0,0 0 1,0 0-1,0-1 0,-5-4-6926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0.13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678 151 3505,'0'0'8291,"-3"-3"-7691,-2-2-299,1 2-1,-1-1 1,1 0 0,-1 1 0,-10-5-1,13 7-210,-13-6 602,0 0 0,-17-12 0,-30-19 499,50 32-976,0-1 1,-1 1-1,0 1 1,0 0-1,-16-4 0,18 6-114,0 1 0,1 0 0,-1 0 0,-12 0 0,-45 2 364,33 1-384,30-1-62,1 0-1,-1 1 0,1-1 1,0 1-1,0 0 1,-1 1-1,1-1 0,-6 3 1,-4 3 24,-14 8 0,7-3 4,-23 17 110,24-16-89,14-8-36,0-1-1,0 1 0,1 0 1,-1 0-1,1 1 0,1 0 1,-1-1-1,1 1 0,0 0 1,1 1-1,-1-1 0,2 1 1,-1-1-1,-2 13 0,1 4 132,1 1 0,1-1 0,3 25 0,-1-20-14,1-20-102,0 0 0,1 1-1,0-1 1,0 0 0,1 0-1,6 13 1,-1-2 34,-3-9-47,1 0 0,-1 0 0,2-1-1,0 1 1,0-1 0,1 0-1,0-1 1,0 1 0,1-1-1,1-1 1,-1 0 0,2 0 0,-1 0-1,1-1 1,0-1 0,0 1-1,13 3 1,-2-1-8,0-2 0,0 0 0,1-1 0,0-1 0,0 0 0,0-2 0,26 1 0,-44-3-20,45-2 86,-44 1-57,0 0 0,1 0 0,-1 0-1,0-1 1,10-4 0,10-7 122,-2 0 0,0-1 0,0-1 0,-2-2 0,25-21-1,-39 31-89,-1 1 0,0-1 0,-1 0 0,0 0-1,0 0 1,0-1 0,-1 0 0,-1 0-1,0 0 1,0 0 0,0-1 0,-2 1 0,1-1-1,2-15 1,-3-52 112,-2 58-143,0 12-21,-1 0 0,0-1 1,0 1-1,-1-1 0,0 1 0,0 0 1,-1 0-1,0 0 0,0 0 0,-6-8 1,-2 0-37,-1 0 0,-24-22 0,32 32-254,-1-1-1,-1 1 0,1 1 1,-1-1-1,0 1 0,1 0 1,-2 0-1,1 0 1,0 1-1,-1-1 0,1 1 1,-1 1-1,0-1 1,-11-1-1,-17 1-2709,0 1-2141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1.57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11 188 3121,'0'0'9288,"10"0"-8462,31-2 38,-38 2-740,-1 0 0,0-1 0,0 1 0,0-1 0,0 1 0,1-1 1,-1 0-1,0 1 0,0-1 0,-1 0 0,1 0 0,0-1 0,0 1 0,0 0 0,-1 0 0,1-1 0,-1 1 0,1-1 0,-1 1 0,2-2 1,-2 1 6,2-2-33,0 0 1,0 0-1,-1-1 1,1 1 0,-1-1-1,0 1 1,-1-1-1,1 1 1,0-6 0,0-5-116,-1-24 0,-1 35 17,0 2 8,0 0 1,0-1 0,0 1-1,-1 0 1,1-1 0,-1 1-1,0 0 1,0 0 0,0-1-1,0 1 1,0 0 0,0 0-1,-1 0 1,1 0 0,-1 0-1,0 0 1,1 1 0,-1-1-1,0 0 1,0 1 0,0-1-1,-1 1 1,1 0 0,0-1-1,-1 1 1,1 0 0,-1 0 0,1 0-1,-1 1 1,1-1 0,-1 1-1,0-1 1,1 1 0,-1-1-1,-4 1 1,5 0-23,-1 0 0,1 0 0,0 0 0,0 1 0,0-1 1,0 0-1,-4 2 0,5-2-1,0 1 0,0-1 0,0 1 0,0 0 0,0 0 0,0-1 0,0 1 0,0 0 0,1 0 1,-1 0-1,0 0 0,1 0 0,-2 2 0,-4 9 109,1 0-1,0 0 1,0 0 0,2 1 0,0 0 0,0-1-1,2 1 1,-1 26 0,2 87 974,3-113-1037,-3-13-35,4-2 288,-3 1-283,-1-1 0,0 1-1,1 0 1,-1 0 0,1-1 0,-1 1-1,1 0 1,0 0 0,-1 0 0,1-1 0,0 1-1,0 0 1,1-1 0,17-13-54,-16 12 39,5-4-4,-4 4 1,-1 0-1,1 0 1,0 1 0,0-1 0,0 0-1,0 1 1,6-2 0,-9 3 11,0 1 1,0 0-1,0 0 0,1 0 1,-1-1-1,0 1 0,0 0 1,1 0-1,-1 1 0,0-1 1,0 0-1,1 0 0,-1 0 1,0 1-1,0-1 0,0 1 1,0-1-1,1 0 0,-1 1 1,0 0-1,0-1 1,0 1-1,0 0 0,0-1 1,0 1-1,-1 0 0,2 1 1,2 3 77,0-1 0,-1 1 1,0 0-1,3 6 1,-1-2 20,-4-6-86,1 0 0,-1 0 0,0 0 0,0 0 0,0 0 0,0 0 0,0 0 0,-1 5 0,0-8-406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2.24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46 0 8242,'0'0'5274,"1"1"-4674,0 2-262,-1 0-1,1 0 1,-1 0-1,1 0 1,-1 0-1,0 0 1,-1 0-1,1 0 1,0 0 0,-3 5-1,0 2 8,-10 17-1,-2 4-130,15-29-221,-3 4-22,1 1 0,0 0 0,0 0 0,1 0 0,-1 7 0,2-14-63,2 0-140,1 1 194,1-1 0,0 0 0,-1-1 0,1 1 0,-1 0 0,1-1 0,0 0 0,6-2 0,-6 2 78,-1-1 0,1 1 0,0 0 0,0 0 0,0 0-1,0 1 1,0-1 0,0 1 0,4 0 0,-7 1 76,0 1 1,-1 0 0,1-1-1,0 1 1,-1 0-1,0 0 1,1 0 0,-1 0-1,0 2 1,0-1 49,2 28 414,-2-21-9663,0-16 3107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3.60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649 152 4905,'0'0'4844,"-2"-4"-3927,0 2-841,0-1 352,-1 0 1,1 0 0,-1 1 0,0-1 0,0 0 0,0 1 0,0-1 0,-4-1 0,-54-32 2048,5 3-1191,38 24-1076,-1 0-1,-28-8 0,36 13-94,0 1 0,0 1 0,-1 0 1,1 0-1,-1 1 0,-12 0 0,-5 1-13,9-1 100,-24 3 1,35 0-180,1 0 1,-1 0 0,0 1 0,1 0-1,-15 9 1,20-11-20,-9 5 63,0 2-1,0-1 1,0 2-1,1-1 1,1 1-1,0 1 0,0-1 1,1 2-1,1-1 1,-12 18-1,15-19 57,0 0-1,1 0 0,0 0 1,0 1-1,1-1 1,0 1-1,-1 13 0,2 1 224,3 45 0,0-62-295,0-1 0,0 0 0,1 0 0,0 1 0,1-1-1,-1 0 1,1 0 0,5 6 0,6 7 88,16 18-1,-15-20-37,1 0 0,1-1 0,0-1 0,27 18 0,-30-24-79,0-1 0,0 0 0,1-1 0,0 0 0,0-1 0,1 0 0,21 4 1,-11-5 51,0-1 0,0-1 1,51 0-1,-69-3-42,0 0 0,-1 0 0,1-1 0,0 0 0,0 0 0,0-1 0,-1 0 0,10-3 0,5-3 37,-1-1 0,0-1 0,-1 0 0,0-2 0,-1 0 0,0 0 0,22-21 0,-36 28-33,1-1 0,-1 1 0,0-1 0,-1 0 0,1-1 0,-1 1 0,-1-1 0,6-12-1,-6 9 40,0-1 0,-1 0 0,0-1 0,-1-21 0,-1 18-7,-2-45 83,1 51-132,0 1-1,-1 0 1,-1 0-1,1 0 1,-6-10-1,1 5-19,-1 1 0,0 0-1,-1 0 1,0 0-1,-1 1 1,0 0 0,-20-14-1,23 19-289,-1 0 0,0 1-1,-1 0 1,1 0 0,-1 1 0,0 0-1,-1 0 1,1 1 0,-1 0-1,0 0 1,0 1 0,0 0 0,-13-1-1,-65 3-8003,48 1 300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4.29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-2 0 13075,'0'0'3264,"5"0"-4912,-5 2-1449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4.63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2537,'17'94'8113,"-17"-93"-7857,2-1-256,3 1-936,-2 4-256,-1-3-392,-2 2-3145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6:29.7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6801,'3'5'4535,"-5"13"-4583,2-12 489,-2 39 203,2 0 0,3 0 1,11 64-1,-13-102-538,0-1-1,1 1 1,0-1 0,1 1 0,-1-1 0,6 10 0,-7-15-89,-1-1-1,1 1 1,-1 0 0,1 0 0,0 0-1,0 0 1,-1-1 0,1 1 0,0 0-1,0-1 1,0 1 0,0-1 0,0 1 0,0-1-1,0 1 1,0-1 0,0 0 0,0 1-1,0-1 1,0 0 0,0 0 0,0 0 0,0 0-1,0 0 1,0 0 0,0 0 0,1 0-1,-1 0 1,0-1 0,0 1 0,0 0 0,0-1-1,0 1 1,0 0 0,0-1 0,0 0-1,-1 1 1,1-1 0,0 1 0,0-1 0,0 0-1,0 0 1,-1 1 0,1-1 0,0 0-1,-1 0 1,1 0 0,0-1 0,11-13 24,-1-1 0,-1 0 0,-1 0 1,0-1-1,-1 0 0,-1 0 0,0-1 1,-1 0-1,-1 0 0,-1-1 0,-1 1 1,2-36-1,8 181 1403,-8-87-1443,10 35-2102,-13-70 1466,-1 0 0,2 0-1,-1 0 1,0-1-1,1 1 1,0-1 0,4 5-1,7-1-3487,9-9-1332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4.99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3 0 9194,'0'0'3041,"10"7"-7762,-8-1 2488,-2-1-2320</inkml:trace>
  <inkml:trace contextRef="#ctx0" brushRef="#br0" timeOffset="1">27 112 10866,'0'0'3961,"2"-7"-17476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1 224,'2'0'16084,"11"-1"-16131,-5 3 89,1 1-1,-1 0 1,14 6 0,-11-4 36,27 13 407,50 31-1,-51-26-351,45 19 0,-73-38-51,18 12 0,-20-11-79,1 0 1,16 7 0,-21-10-1994,-5 0 731,-8 0-502,7-2 1016,-13 1-4342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184 0 3089,'0'0'9520,"-4"2"-7243,-1 2-2034,0-1 0,0 1-1,0 0 1,0 1 0,1-1 0,0 1 0,-4 5-1,-23 39 93,22-33-133,-3 5 0,2-4-15,-24 33 0,30-46-189,-25 33-483,24-32-1220,0-4-4622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3873,'0'1'8541,"0"7"-8304,1 3 68,1 1 1,0-1 0,6 18-1,-2-13 10,33 91 850,-14-46-789,-16-38-232,12 39 68,-15-43-249,0 4 15,-4-9-3589,-2-37-1789,0 8-1207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 4849,'0'0'5559,"6"0"-5403,255 1 5956,13 1-5338,-244-3-559,0-1 0,0 0 0,33-8-1,-57 9-122,0 0 0,0 1 0,0 0 0,8 1 1,2-1-75,48 2 7,-64-2 63,0 40 724,1 71-374,1-81-405,11 50 1,16 38 399,-23-103-395,-4-12-4,-1 1 0,0-1 0,0 0 1,0 0-1,0 0 0,0 5 0,0-5 1672,-1-3-1701,0 0 1,0 0-1,0 0 1,0 1-1,0-1 0,1 0 1,-1 0-1,0 1 1,0-1-1,0 0 0,0 0 1,0 0-1,0 1 1,0-1-1,0 0 0,0 0 1,0 1-1,0-1 1,0 0-1,-1 0 0,1 1 1,0-1-1,0 0 1,0 0-1,0 0 0,0 1 1,0-1-1,-1 0 1,1 0-1,0 0 0,0 0 1,0 1-1,-1-1 1,1 0-1,0 0 0,0 0 1,0 0-1,-1 0 1,1 0-1,0 1 1,-1-1-1,-20 8 110,0-1 1,-1 0-1,0-1 1,-33 4-1,-59 3-63,40-5-33,5-3 47,-100-2 0,117-3-54,-16 0-1959,56-9-8229,1 4 710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5041,'2'2'12096,"9"13"-12229,13 21 183,-3 0 1,22 52 0,-29-59-35,30 45 0,-30-45-8,-12-27-8,-1-2 2,0 0 1,0 0-1,0 0 0,-1 0 1,1 0-1,0 0 1,0 0-1,0 0 1,-1-1-1,1 1 0,0 0 1,0 0-1,-1-1 1,1 1-1,0 0 1,-1-1-1,1 1 0,0-1 1,-1 1-1,1-1 1,-1 1-1,1-1 1,-1 1-1,1-1 0,-1 1 1,1-1-1,-1 0 1,1 1-1,-1-1 1,0 1-1,0-1 0,1-1 1,1 0 15,124-184 1103,-119 173-825,9-25 0,-7 13-195,-8 22 60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3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32 5169,'0'0'6950,"11"3"-6274,-1-1-405,-5-1-116,1 0-1,-1 1 1,0-1 0,0 1-1,-1 0 1,1 0 0,0 0-1,-1 1 1,1-1-1,5 5 1,10 11 981,-1 0-1,31 38 1,-32-34-943,1 0 1,24 20 0,-32-32-155,-6-5-22,1 0 0,0-1-1,0 1 1,0-1 0,0 0 0,1 0-1,13 5 1,-19-8-8,-1-1 0,1 0 0,0 0-1,-1 0 1,1 0 0,-1 0 0,1 0 0,-1 0 0,1 0-1,0 0 1,-1 0 0,1 0 0,-1 0 0,1 0 0,-1 0-1,1 0 1,0 0 0,-1 0 0,1-1 0,-1 1 0,1 0-1,-1 0 1,1-1 0,-1 1 0,1 0 0,-1-1 0,1 1-1,-1 0 1,0-1 0,1 1 0,-1-1 0,0 1-1,1-1 1,6-18 121,-6 12-73,6-24 256,-3 1 0,0-1 0,-3-48 0,-1 62-209,0 11-89,1 0 0,0 0 0,0 0 0,1 0 0,0 0 0,0 1 0,5-9 0,-5 8-41,-2 6-34,0-1 0,0 1 0,0-1 0,0 1 0,0-1 0,0 1 0,0-1 0,1 1 0,-1 0 0,0-1 0,0 1 0,1-1 0,-1 1 0,0-1 0,1 1 0,-1 0 0,1-1 0,-1 1 0,0 0 0,1-1 0,-1 1 0,2-1 0,-2 6-7116,0 3 1957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4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-1 2 10066,'0'0'2198,"6"0"-2261,93-2 3201,-98 2-3128,-1 0 0,1 0 0,-1 0-1,0 1 1,1-1 0,-1 0 0,1 0 0,-1 0-1,0 0 1,1 0 0,-1 1 0,0-1-1,1 0 1,-1 0 0,0 1 0,1-1 0,-1 0-1,0 0 1,0 1 0,1-1 0,-1 0 0,0 1-1,0-1 1,0 0 0,0 1 0,1-1-1,-1 1 1,2 14 386,-2-11-321,0-1-1,0 1 1,-1 0 0,1-1-1,-1 1 1,-2 4 0,0-4-34,0 0 0,-1 0 1,1 0-1,-1-1 1,0 1-1,-7 4 1,8-6 1,-1 0 0,1 1 0,0 0 0,0-1 1,0 1-1,0 0 0,1 0 0,-1 1 1,1-1-1,-3 5 0,5-7-24,0 0-1,0 0 1,-1-1-1,1 1 1,0 0 0,0 0-1,0 0 1,0 0-1,0 0 1,0-1 0,0 1-1,1 0 1,-1 0-1,0 0 1,1 0 0,-1-1-1,0 1 1,1 0-1,-1 0 1,1 0 0,-1-1-1,1 1 1,0 0-1,-1-1 1,1 1 0,0-1-1,-1 1 1,1 0-1,0-1 1,0 1 0,0-1-1,0 0 1,-1 1-1,1-1 1,0 0 0,0 1-1,0-1 1,0 0-1,2 0 1,4 2-290,0-1 0,0 0 0,1-1 0,8 0 0,-14 0 125,0 0-192,0 0 0,0 0 1,-1 0-1,1 0 0,0 0 1,0 0-1,0-1 0,0 1 1,0 0-1,2-2 0,-4 2 85,1-1 1,0 0-1,0 0 0,-1 1 0,1-1 1,0 0-1,-1 0 0,1 0 0,-1 0 0,1 1 1,-1-1-1,0 0 0,0 0 0,1 0 0,-1 0 1,0 0-1,0-2 0,1-7-4501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0 5049,'0'0'6128,"0"17"-1631,0-7-4096,-2 0 1,1 1-1,-5 10 0,3-9-173,-3 21-1,5 47 407,2-75-618,0 0 1,0 0-1,0 0 0,0 0 1,1 0-1,0 0 0,0 0 1,1 0-1,0 0 0,0-1 1,0 1-1,5 5 0,-1-3-157,0 0-1,0-1 0,0 0 0,1 0 0,0 0 1,13 7-1,-16-10-281,0-1-1,0-1 1,0 1 0,8 1 0,-12-2-44,1-1 1,0 1-1,0-1 0,-1 0 0,1 0 1,0 0-1,0 0 0,0 0 0,-1 0 1,1 0-1,0 0 0,0-1 1,-1 1-1,1 0 0,0-1 0,-1 1 1,3-2-1,3-6-6604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6.2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0 2777,'0'0'7176,"5"2"-6315,1 2-388,0 0-1,0 0 0,0 1 1,0-1-1,-1 1 0,0 0 1,0 1-1,-1-1 0,1 1 1,-1-1-1,3 7 0,-2-1-192,-1 0 1,0 0-1,0 0 0,-1 0 1,-1 0-1,1 12 0,-2 71 697,-2-52-654,1-35-332,0-1 0,0 0-1,-1 1 1,0-1 0,-1 0 0,0 0-1,0 0 1,0 0 0,-1 0 0,0 0 0,0 0-1,-1-1 1,0 1 0,-4 4 0,5-8-380,0 0 1,-1 0-1,1 0 1,0 0-1,-1-1 1,1 1 0,-1-1-1,0 0 1,1 0-1,-1 0 1,0 0-1,0-1 1,-7 1 0,10-1 334,-24 2-5626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 1775 5881,'0'0'4456,"5"-23"-3772,-4-3-534,-1 1 1,-2-1-1,0-1 1,0 1-1,-8-31 1,-54-289 390,-6-21-493,-1 120-22,36 134-11,-28-136 0,62 239-11,-2-1 0,1 1-1,-1 0 1,0 0 0,-1 1-1,1-1 1,-9-15 0,8 20 25,0-1 1,0 0 0,0 2-1,-2-1 1,2 0 0,-1 1-1,0 0 1,1 1 0,-1 0-1,-1-1 1,-7-2 0,9 5-19,-1 0 1,1 0-1,0 1 0,0-1 1,-1 1-1,1 0 1,0 1-1,-1-1 1,1 1-1,0 0 0,0 2 1,-1-2-1,2 1 1,-1 0-1,0 1 0,0-1 1,1 0-1,-1 2 1,0-1-1,-5 6 1,-7 9 86,1 2 0,-27 41 0,25-33-72,3-9-22,2 2 0,0-1 0,-14 36 0,42-124 327,0 30-324,41-92 7,-49 113-16,2 1 1,-1 0-1,0 1 1,2 1-1,17-19 1,-27 31-7,1 0 0,1 1 0,-2-2 0,1 2 0,1 0 0,-2-1 0,2 1 0,-1-1 0,0 2 0,1-1 0,-1 0 0,0 1 0,1-1 0,-1 1 0,0 0 0,0 0 0,1 0 0,0 0 0,-2 1 0,2-1 0,-1 1 0,0-1 0,1 1 0,-1 1 1,0-1-1,1 0 0,-2 0 0,2 1 0,-2-1 0,1 2 0,2 1 0,6 8-9,-2-1 0,0 1 1,0 0-1,-1 2 0,7 14 1,3 5-27,4 6-1004,-1 1 0,-2 2-1,-1 1 1,-2 0 0,-1 0 0,17 82-1,-18-36-4225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4:56:30.1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7 201 4393,'3'-1'6733,"19"-4"-5858,-14 3-572,0-1 0,0 0-1,0 0 1,0-1 0,0 0-1,0 0 1,-1-1 0,0 0-1,0 0 1,0 0 0,9-11-1,-12 11-182,0 0-1,-1 0 0,0 0 0,0-1 1,0 1-1,0-1 0,-1 0 1,0 0-1,0 0 0,-1 0 0,1 0 1,-1 0-1,-1 0 0,1 0 1,-1-1-1,-1-11 0,1 17-93,0 0 0,0-1-1,0 1 1,0 0 0,0 0 0,-1-1 0,1 1-1,0 0 1,-1 0 0,1 0 0,-1-1 0,1 1-1,-1 0 1,1 0 0,-1 0 0,0 0 0,0 0-1,1 0 1,-1 0 0,-2-1 0,3 2-4,-1 0-1,0 0 1,0 0 0,0-1 0,0 1-1,0 0 1,1 0 0,-1 1-1,0-1 1,0 0 0,0 0 0,0 0-1,1 0 1,-1 1 0,0-1 0,0 0-1,0 1 1,1-1 0,-1 1 0,0-1-1,-1 2 1,-36 38 280,36-37-337,-10 13 137,1 1-1,1 1 1,0 0 0,1 0-1,1 1 1,1 0 0,1 0-1,0 1 1,2 0-1,-4 24 1,7-31-55,-1 1-1,2 0 1,-1 0-1,2 0 0,0 0 1,1 0-1,0 0 1,1 0-1,1-1 1,0 1-1,1-1 1,0 0-1,1 0 1,0-1-1,15 21 1,-19-30-95,1 1 0,0-1 0,-1 0-1,2 0 1,-1 0 0,0 0 0,1 0 0,-1-1 0,1 0 0,0 1 0,-1-1 0,1-1 0,0 1 0,0-1-1,1 1 1,-1-1 0,0 0 0,8 0 0,-7-1-191,0-1-1,0 0 1,0 0-1,0 0 1,0-1-1,-1 1 1,1-1 0,-1 0-1,1-1 1,-1 1-1,0-1 1,0 0-1,0 0 1,0 0-1,0-1 1,-1 1 0,0-1-1,1 0 1,2-4-1,67-97-5601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39.24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186 12 3025,'0'0'5870,"-12"0"-1269,3 0-4323,0 1 0,0-1 0,0 1-1,-18 4 1,22-3-260,-1 0 1,1 0-1,-1 0 0,1 1 0,0-1 0,0 1 0,0 0 0,-6 6 1,4-3 1,0 0 1,1 0-1,-11 14 0,15-17 0,-1 0 0,1 1 0,0-1 0,1 1 0,-1 0-1,1-1 1,0 1 0,0 0 0,0 0 0,0 6 0,0 0-6,1-8-12,0 1 0,-1-1 0,1 0 0,0 1-1,1-1 1,-1 0 0,0 1 0,1-1 0,-1 0-1,1 0 1,0 1 0,0-1 0,0 0 0,0 0-1,0 0 1,2 2 0,4 2 3,-1 0 1,1-1-1,0 0 0,8 5 1,-11-8-6,-1 0 1,1-1-1,0 1 1,0-1-1,0 1 1,0-1 0,0 0-1,0 0 1,0-1-1,0 1 1,5-1-1,-2 0-9,-3 1 22,-1-1 1,0 0-1,1 0 1,-1 0-1,0-1 1,1 1-1,-1-1 1,0 0 0,1 1-1,-1-1 1,0 0-1,0-1 1,4-1-1,0-1 17,0-1 0,-1 0 0,0-1 0,0 0 0,0 1-1,-1-2 1,0 1 0,0 0 0,-1-1 0,0 0 0,0 0 0,-1 0-1,0 0 1,0 0 0,-1-1 0,0 1 0,-1-1 0,0 1-1,0-1 1,-1-10 0,0 9-5,1 5-10,-1 0 0,0-1 0,-1 1 0,1 0 0,-3-5 0,3 7-4,-1 1-1,1-1 0,-1 1 1,0 0-1,0-1 1,0 1-1,0 0 0,0 0 1,0 0-1,0 0 0,0 0 1,-1 0-1,1 0 1,0 0-1,-1 0 0,1 0 1,-1 0-1,1 1 0,-3-2 1,-4 0-232,0 0 0,0 1 0,-1 0 1,1 0-1,-1 0 0,1 1 0,-12 1 0,2-1-2896,11 0-1050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0.61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 38 8866,'0'0'1408,"3"-1"-1545,-1 0 322,0 1 0,0-1 1,0 0-1,0 0 0,0 0 0,0 0 1,-1 0-1,1 0 0,-1 0 0,3-3 1,3-1-104,-5 3-12,0 1 0,0-1 1,0 1-1,0-1 1,-1 0-1,3-2 0,-4 3 81,0 1-102,0 0-1,1-1 1,-1 1 0,0 0 0,0 0 0,0 0 0,0-1-1,0 1 1,1 0 0,-1 0 0,0 0 0,0-1-1,0 1 1,1 0 0,-1 0 0,0 0 0,0 0 0,1 0-1,-1 0 1,0-1 0,1 1 0,-1 0 0,0 0-1,0 0 1,1 0 0,-1 0 0,0 0 0,1 0 0,-1 0-1,1 0-16,-1 102 725,0-101-752,-1-1 0,1 0 1,0 1-1,0-1 0,0 0 1,0 1-1,0-1 0,-1 0 1,1 0-1,0 1 0,0-1 1,-1 0-1,1 0 1,0 1-1,-1-1 0,1 0 1,0 0-1,0 0 0,-1 0 1,1 1-1,0-1 0,-1 0 1,1 0-1,-1 0 0,1 0 1,-1 0-1,-11 2 143,12-2-66,17 0-338,47 0 320,-64 0-804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2.42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543 28 2921,'0'0'6398,"-11"-4"-4203,-65-7 175,58 8-1969,-42-4 144,17 4 156,-70 3 1,106 1-645,-1 1 0,1-1-1,-1 1 1,1 0 0,0 1 0,0-1 0,0 1 0,0 0 0,1 1-1,-11 7 1,10-6-14,1 1-1,-10 12 1,5-6 31,-33 42 279,38-46-287,0 1 1,1-1-1,0 1 0,1 0 0,0 0 1,0 1-1,1-1 0,1 1 1,-2 11-1,0 51 385,3-57-369,2 17 135,-1-29-206,1-1 0,0 1-1,-1 0 1,1 0 0,1-1-1,-1 1 1,0 0 0,1-1 0,1 4-1,7 5 45,-1 0-1,1-1 1,1 0-1,1 0 1,-1-1-1,15 9 1,3 1 106,-4-3 108,36 18-1,-52-29-234,1-2-1,-1 1 1,1-1-1,0 0 1,0 0-1,0-1 1,0 0-1,11 0 1,8 0 144,0 0-35,47-2 0,-73 0-131,0-1 1,0 0-1,0 1 0,0-1 0,0 0 0,0 0 0,-1-1 1,1 1-1,3-2 0,24-17 134,-24 15-107,51-39 96,-53 40-114,1 1 0,-1-1 0,0 0 0,0 0 0,-1 0 0,0 0 0,1-1 0,-1 1 0,-1-1 0,1 0 0,1-5 1,2-7 165,7-33 1,-11 37-183,13-80 264,-14 69 5,-2-46 1,0 66-265,0-1 0,0 1 1,-1 0-1,1 0 1,-1-1-1,0 1 1,-3-4-1,-1-1 29,-1 1 1,-7-9-1,8 11-20,-1-3-427,-1 1 0,0 0 0,-1 0 0,0 1 0,-16-11 0,21 17-229,-1-1-1,1 0 0,-1 1 1,1 0-1,-1 0 0,0 0 1,0 0-1,0 0 0,0 1 0,-7 0 1,10 0 104,-20 0-5611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3.87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199 2 6345,'0'0'4212,"-10"0"-4055,-4-1-33,5 1 82,0-1-1,0 1 0,-10 1 1,13 0 106,1 0 1,-1 0 0,1 0-1,-1 0 1,1 1 0,0 0-1,0 0 1,0 0-1,-9 6 1,5-2-183,1-1 1,0 1-1,1 0 1,-11 12-1,16-15-105,0-1 1,0 1-1,0-1 0,1 1 1,-1 0-1,1 0 0,0-1 1,0 1-1,0 0 0,0 3 1,0 4 76,0 17 1,1-18-50,1-5-24,-1-1-1,1 0 0,0 1 0,0-1 1,0 0-1,0 0 0,1 0 0,0 0 0,0 0 1,0 0-1,0 0 0,0-1 0,0 1 1,6 4-1,1 1-3,0-1 0,1 0 0,12 7 1,-15-10 11,0 0 1,1-1-1,-1 0 1,1 0 0,0 0-1,-1-1 1,12 2 0,-3-2 72,0 0 0,28-1 1,-42-1-96,1 0 1,0 0-1,0 0 0,0 0 1,0-1-1,-1 1 1,1-1-1,0 1 1,0-1-1,-1 0 1,1 0-1,-1 0 1,1 0-1,-1 0 1,1-1-1,-1 1 0,0-1 1,0 1-1,1-1 1,-1 0-1,3-3 1,-1 0 44,0 1 0,0-1 0,-1 0 0,1 0 0,-1 0 0,0-1 0,-1 1 0,3-8 0,-3 3 35,0 0 0,0 0 1,-1-20-1,-1 27-64,0-1-1,0 0 1,-1 0-1,1 0 1,-1 1-1,0-1 1,0 0-1,-1 1 1,0-1-1,1 1 1,-1-1-1,0 1 1,-1 0-1,-3-4 1,-2-5-150,3 6 186,1 0 0,-1 0 1,-9-7-1,12 11-154,0 1 0,0-1 0,0 1 0,0 0 0,0 0-1,0 0 1,0 0 0,-1 0 0,1 0 0,0 0 0,-1 1 0,1-1 0,-1 1 0,1 0 0,-1-1 0,-2 1 0,-29 0-8209,22 2 3112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4.85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8 5 4825,'0'0'3505,"-5"-5"172,44 5-2687,-39 0-981,1 0-1,-1 0 1,1 1-1,-1-1 1,1 0-1,-1 0 1,1 0-1,-1 0 1,1 1-1,-1-1 1,1 0-1,-1 1 1,1-1-1,-1 0 1,1 0-1,-1 1 1,0-1-1,1 1 1,-1-1-1,0 0 1,1 1-1,-1-1 0,0 1 1,0-1-1,1 1 1,-1-1-1,0 1 1,0-1-1,0 0 1,0 1-1,0 0 1,1 18 414,-1-15-261,0-3-135,0 0 1,0 0-1,0 1 1,-1-1-1,1 0 1,-1 0-1,1 0 1,-1 0 0,1 0-1,-1 1 1,0-1-1,1 0 1,-1 0-1,0 0 1,0 0-1,0-1 1,-2 3 0,1-2-3,1 0 1,0 0 0,0 0 0,0 0-1,0 0 1,0 1 0,0-1 0,0 0-1,-1 3 1,2-1 61,-1-1 0,1 1 0,0 0-1,0-1 1,0 5 0,1 1 190,-1-8-277,0 0 0,0 0 1,0 1-1,0-1 0,0 0 1,0 0-1,1 0 1,-1 1-1,0-1 0,0 0 1,0 0-1,0 0 0,1 0 1,-1 0-1,0 1 0,0-1 1,0 0-1,1 0 1,-1 0-1,0 0 0,0 0 1,1 0-1,-1 0 0,0 0 1,0 0-1,1 0 1,-1 0-1,0 0 0,1 0 1,9 1 5,-6-1-1,57 2-371,-47-2-1024,-13 0 1296,-1 0 0,0 0 0,0-1 1,0 1-1,0 0 0,1 0 0,-1 0 0,0 0 1,0 0-1,0 0 0,0 0 0,0 0 0,1 0 1,-1 0-1,0 0 0,0 0 0,0-1 0,0 1 0,0 0 1,0 0-1,0 0 0,0 0 0,0 0 0,1 0 1,-1-1-1,0 1 0,0 0 0,0 0 0,0 0 1,0 0-1,0 0 0,0 0 0,0-1 0,0 1 0,0 0 1,0 0-1,0 0 0,0 0 0,0 0 0,0-1 1,0 1-1,-1 0 0,1-1-1008,0-6-4760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6.48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628 61 7562,'0'0'3400,"-7"-3"-3180,3 1-226,-10-5 885,0 0 1,-23-8 0,12 9-172,0 0 0,0 1-1,-43-2 1,22 4-528,-57 4-1,93 0-154,-1 1 0,1-1 1,0 2-1,-1-1 0,-15 7 0,-48 24 743,64-28-704,0 1 0,1 0-1,0 1 1,0 0 0,1 0 0,0 1 0,1 0 0,-1 0 0,-5 10 0,10-14-49,1 0 0,1 0 0,-1-1 0,0 2 0,1-1 0,0 0 0,-1 6 0,1 32 104,1-34-76,0-6-39,-1 6 25,1 0 1,1-1-1,-1 1 1,1 0-1,1 0 0,0-1 1,0 1-1,6 12 0,-1-7 25,1-1-1,1 0 1,0 0-1,1-1 1,0 0-1,1 0 1,1-1-1,0 0 1,19 11-1,-8-6 17,2-2 0,-1-1 1,2-1-1,42 13 0,-54-19-9,1-1-1,-1 0 1,1-1-1,0-1 1,0 0-1,21 0 1,48-2 182,-81 0-226,1 0 0,0-1-1,-1 0 1,1 1 0,0-1 0,-1 0 0,1-1 0,4-1 0,28-16 145,-16 8-73,-8 6-9,-1-2 0,0 1 1,0-1-1,-1 0 0,0-1 1,0 0-1,11-13 0,-13 9 85,-1-1 0,0 0 0,-1 0 0,6-17-1,-10 22-66,-1-1 0,1 0 0,-1 1 0,-1-1-1,-1-11 1,1 3-4,1-7-7,0 16-58,-1-1 0,0 1-1,0 0 1,-1-1 0,-3-10 0,0 11-17,0 1 1,0 0-1,-1 0 1,0 0-1,-1 0 1,1 1-1,-11-9 1,10 9-263,0 1-1,-1 0 1,0 0 0,0 0 0,-1 0 0,1 1 0,-1 0 0,-15-5 0,15 7-969,0-1 1,-1 2-1,1-1 1,-1 1-1,-13-1 1,0 2-4450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9.88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147 18 3513,'0'0'5778,"-3"-6"-4293,-11 6 2593,11-1-3980,0 1 1,-1 0-1,1-1 1,0 2-1,0-1 1,0 0-1,0 0 1,-1 1-1,1 0 1,0-1-1,0 1 1,-4 2-1,-1 1-17,0 1 0,1-1 0,0 2 0,0-1 0,0 1 0,-6 7 0,9-10-48,2 1 1,-1-1-1,0 1 0,1 0 0,0 0 1,0 0-1,0 0 0,0 0 0,1 0 0,0 0 1,0 0-1,0 0 0,0 6 0,1 48 723,0-57-753,1 1 0,-1-1 0,0 0-1,0 0 1,1 1 0,-1-1 0,1 0-1,0 0 1,-1 1 0,1-1-1,0 0 1,0 0 0,0 0 0,-1 0-1,1 0 1,1 0 0,-1 0 0,0 0-1,0 0 1,0 0 0,1-1-1,-1 1 1,0 0 0,1-1 0,-1 1-1,0-1 1,1 1 0,-1-1 0,1 0-1,1 1 1,6 0-8,0 1 0,-1-2 0,18 1 0,-25-1 6,2 0 9,1 0 0,-1 0 1,0 0-1,1 0 0,-1 0 0,0-1 1,1 0-1,-1 1 0,0-1 1,1 0-1,-1-1 0,0 1 0,0 0 1,0-1-1,0 1 0,-1-1 0,1 0 1,0 0-1,4-4 0,-3 2 39,1 0-1,-1 0 1,0 0-1,-1 0 1,1-1-1,-1 1 1,0-1-1,0 0 1,-1 0-1,1 0 1,-1 0-1,-1 0 0,1 0 1,-1 0-1,0-1 1,1-8-1,-2 5 57,0 2-49,0 0 0,-1 0 1,-1-8-1,1 13-44,1-1 0,-1 1 0,0-1 0,0 1 0,-1 0 0,1-1 1,-1 1-1,1 0 0,-1 0 0,0 0 0,0 0 0,-2-2 0,1 1 20,0 1-1,0 0 1,0 0-1,0 0 1,-1 0 0,1 0-1,-1 1 1,0-1-1,1 1 1,-7-2 0,8 3-447,0 0 0,-1-1 0,1 1 0,-1 0 0,1 0 0,-5 1 1,6-1 209,1 0 1,-1 1-1,0-1 1,0 0-1,1 1 1,-1-1-1,0 0 1,1 1-1,-1-1 1,0 1-1,1-1 1,-1 1 0,1 0-1,-1-1 1,1 1-1,-1 0 1,-7 13-3063,5-9 736,-4 7-4839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50.98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28 1 10234,'0'0'2291,"2"0"-2229,9 0 1053,-8-1-985,1 1 0,-1 0 1,1 0-1,0 1 0,-1-1 0,7 2 1,-9-2-110,0 1 1,0-1-1,0 0 1,0 1-1,0-1 1,0 1 0,-1 0-1,1-1 1,0 1-1,0 0 1,-1-1-1,1 1 1,-1 0 0,1 0-1,0-1 1,-1 1-1,1 0 1,-1 0 0,0 0-1,1 0 1,-1 0-1,0-1 1,0 1-1,0 0 1,0 0 0,0 0-1,0 0 1,0 1-1,0 2 52,0-2-18,0 0 0,0 1 0,0-1 0,0 0 0,-2 4 0,2-5-47,-1 0 0,1-1 0,-1 1-1,1 0 1,-1 0 0,0 0-1,0 0 1,1-1 0,-1 1-1,0 0 1,0-1 0,0 1 0,0 0-1,-2 0 1,-26 12 143,27-13-154,1 0-5,19 0-613,-14 0 638,0 1-1,0-1 1,0 0 0,1 1 0,-1 0 0,0 0 0,0 0 0,0 0 0,0 0 0,0 1 0,3 1 0,-5-1 68,0-1 1,-1 0-1,1 0 1,0 0-1,-1 1 1,1-1-1,-1 1 0,1-1 1,-1 1-1,0-1 1,0 1-1,0 0 1,0 0-1,0-1 1,0 1-1,-1 0 0,1 0 1,-1 0-1,1 0 1,-1 0-1,0 3 1,0-4-15,0 1 1,0 0-1,0-1 1,0 1-1,0-1 1,-1 1-1,1-1 1,-1 1-1,1-1 1,-1 1-1,0-1 1,1 1-1,-1-1 1,0 0-1,0 1 1,0-1-1,0 0 1,0 0-1,-1 1 1,1-1-1,0 0 1,-1 0-1,1 0 1,-1 0-1,1-1 1,-1 1-1,0 0 1,-1 0-1,-3 2-2,0-1 0,0 0 0,-1 0 0,1 0 0,-1-1 0,1 0 0,-1 0 0,-8 0 0,-15 0-7432,22-1 2378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52.31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597 69 7434,'0'0'3668,"-10"-5"-3217,-1-1-162,3 1 128,1 1-1,-1 0 1,-13-4-1,2 2 562,-1 0 0,0 1 1,-34-4-1,-64-1-126,94 9-542,-28 2-1,43-1-273,0 1-1,0 1 0,-1-1 1,1 1-1,0 1 1,-8 3-1,0 0 81,1 1-1,-19 11 1,29-15-97,1 0-1,1 1 1,-1-1 0,0 1-1,1 0 1,0 0 0,0 1-1,1-1 1,-1 1 0,-3 5-1,2 1 25,0 0 1,0 0-1,1 0 0,0 0 1,1 1-1,1-1 0,0 1 0,0 16 1,2-16-40,2 39 118,-1-45-91,0 0 1,1 0-1,0 0 1,0 1-1,6 10 0,2 0 7,1-1 0,0 0 0,1-1 0,1 0-1,1 0 1,1-1 0,0-1 0,1 0 0,0-1 0,35 20-1,-29-21-6,1 0 0,31 11 0,-42-18-11,1 0 0,-1-1 0,1-1 0,0 0 0,0 0 0,20 0 0,-30-2-11,4 0 28,1 0 1,-1 0-1,1 0 1,-1-1-1,0 0 1,1-1-1,10-2 1,-4-2 77,-1 0-1,-1 0 1,1-1 0,-1 0 0,-1-1 0,1-1-1,-2 1 1,1-1 0,-1-1 0,-1 0-1,0 0 1,-1 0 0,0-1 0,-1 0-1,0 0 1,8-19 0,-12 20-28,3-4 144,-1 0 0,0-1 0,3-29 0,-7 37-162,1-13 233,-2 0-1,-2-30 0,0 44-192,0 0-1,-1 0 1,0 0-1,0 0 1,0 0-1,-1 1 1,0-1-1,-6-5 1,8 8-83,-1 0-118,0 0 0,0-1-1,0 1 1,-1 0 0,1 1 0,-1-1-1,0 0 1,0 1 0,0 0 0,-1 0-1,1 0 1,0 0 0,-1 1-1,0-1 1,1 1 0,-1 0 0,0 0-1,0 0 1,1 1 0,-10-1 0,-41 1-4884,34 0 1120,-20 0-7930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3:59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0 6329,'0'0'1881,"6"0"6299,-2 1-9047,64 4 1046,81-3 0,-102-2-162,-43 0-76,-1 0-120,1 0-1,0 0 0,0 0 0,0 0 0,0 1 0,-1-1 0,8 3 0,-10 11-4726,-1-8 2101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5:05:58.765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4:00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5697,'0'0'5468,"10"1"-5515,79 2 2105,-32-3 460,12 0-1818,-23 0-5733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4:00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86 0 10234,'0'0'4096,"4"0"-4051,5 1 159,0 1-1,-1 0 1,0 0-1,0 0 1,1 1-1,-2 0 0,12 6 1,-1-1 8,1-1-78,57 27 79,-68-30-207,0 1 0,0 0 0,0 0 0,-1 0 0,0 1 0,10 10 0,-14-12 5,0 0 0,-1 0 0,1 0 0,-1 0 0,0 0 1,-1 0-1,1 0 0,-1 1 0,1 6 0,-1-8 13,-1 0 0,0 0 0,0 0-1,0 0 1,0 0 0,-1 0 0,1 1-1,-1-2 1,0 1 0,0 0 0,0 0 0,-1 0-1,1 0 1,-1 0 0,-2 2 0,-6 5 162,-1 0 1,0 0 0,-19 11 0,5-2 133,-196 135 1652,181-122-2735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0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2184,'0'0'13598,"5"1"-13135,16 5-199,1 0 1,0-2-1,33 4 0,-21-4-198,-17-2-109,24 1 0,-38-1-3765,-7 2-2443,-8-1-388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1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6665,'0'0'4724,"23"0"-4100,70 0 20,53 0 1,-146 0-820,1 0 0,-1 0 0,1 0 0,-1 0 0,1 0 0,-1 0 1,1 0-1,-1 0 0,1 0 0,-1 0 0,1-1 0,-1 1 1,1 0-1,-1 0 0,0 0 0,1-1 0,-1 1 0,1 0 1,-1-1-1,0 1 0,1 0 0,-1-1 0,0 1 0,1 0 1,-1-1-1,0 1 0,0 0 0,1-1 0,-1 1 0,0-1 1,0 1-1,0 0 0,0-1 0,0 1 0,1-1 0,-1 1 1,0-1-1,0 1 0,-1-1 0,1-5-5661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1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 7602,'0'0'5071,"4"0"-4941,48-1 1593,-23-1-1156,0 2 0,-1 1-1,47 6 1,-74-6-563,3-1 18,0 1 0,-1-1-1,1 1 1,0 0 0,0 1-1,0-1 1,-1 1 0,1-1-1,-1 1 1,6 3 0,-9-3 73,1 0 1,-1 0 0,1 0-1,-1 1 1,0-1-1,0 0 1,0 0 0,0 0-1,0 0 1,-1 3 0,1 4 135,-1-5-192,0 0 0,0 1 0,0-1 0,0 1 0,-1-1 0,1 0 0,-1 0 0,-1 0 0,1 0 0,-4 4 0,-34 40 252,27-34-150,-19 20 125,-24 31-421,52-59-240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2.82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3 20 9522,'0'0'4406,"27"0"-3802,88 0 55,113 0 2189,-230-8-2098,-4 6-701,0 0 0,0 0 0,-1 1 0,1-1 0,0 1 0,-1 0 0,1 1 0,-1-1-1,1 1 1,-1 0 0,-7 1 0,13 0-53,-1-1 0,1 0 0,0 1-1,0-1 1,0 1 0,0-1 0,-1 1 0,1 0-1,0-1 1,0 1 0,0 0 0,0 0 0,1-1-1,-1 1 1,0 0 0,0 0 0,0 0 0,1 0-1,-1 0 1,1 0 0,-1 0 0,1 0 0,-1 0-1,1 0 1,0 0 0,-1 2 0,-1 5-26,1-1 0,-1 14 0,0-5 103,2 0 0,0 0-1,0 0 1,2 0 0,1-1 0,0 1-1,7 19 1,44 70 524,-13-28-114,6 34 330,-41-93-608,-2 0 0,0 0 0,-1 1 0,0 25 0,-3-27-68,1-12-57,-1 1 1,0 0-1,0 0 1,-1 0-1,-1 8 1,1-12-63,0-1 0,1 1 1,-1-1-1,0 1 0,0 0 0,0-1 1,0 0-1,0 1 0,0-1 0,-1 0 0,1 1 1,-1-1-1,1 0 0,-1 0 0,1 0 1,-1 0-1,0 0 0,1 0 0,-1 0 1,0-1-1,0 1 0,0-1 0,-2 1 0,-9 2-6,1-2 0,-1 0 0,0 0 0,-22-2 0,7 1-116,12 0 30,0-1 1,1-1-1,-1 0 0,-18-4 0,26 4 42,1 0 1,-1-1-1,0 1 1,1-1-1,0-1 1,0 1-1,0-1 1,0 0-1,0 0 1,-5-6-1,10 8 17,1 1 0,0-1 0,-1 1 0,1-1 0,0 0 0,0 0 0,1 1 0,-1-1 0,0 0 0,1 0 0,-1 0 0,1 0 0,-1 0 0,1 0 0,0 0 0,0 1 0,0-1 0,1-2 0,-1 0-6,1 1 0,0 0 0,0-1 0,0 1 0,1 0 0,-1 0 0,1 0 0,0-1 0,4-3 0,14-14-80,2 1 0,1 0 0,49-30-1,-50 35-78,11-9-368,-14 10-856,1 0-1,44-22 1,-48 31-1381,-7 4-2330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6.36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27 0 10306,'0'0'1765,"3"4"-3435,-2-1 2116,1 0 0,0 1 0,-1-1 0,0 1 0,0 0 0,0-1 1,-1 1-1,1 0 0,-1 3 0,1 19-6,-2 32-337,0-55-85,0 0-1,0 1 1,-1-1 0,1 0 0,-1 0 0,1 0 0,-1 0 0,0 0 0,-5 5 0,4-5-7,0 1 1,1-1-1,-1 1 1,1 0-1,-3 5 1,6-9-1,-1 1 0,0-1 0,0 0 0,0 0-1,1 1 1,-1-1 0,0 0 0,0 0 0,1 1 0,-1-1 0,0 0 0,1 0 0,-1 0 0,0 1 0,1-1 0,-1 0 0,0 0 0,1 0 0,-1 0 0,0 0 0,1 0 0,-1 0 0,0 0 0,1 0 0,-1 0 0,1 0 0,-1 0 0,0 0 0,1 0-1,-1 0 1,1 0 0,19 0-71,-16 0 88,10 0 10,25-3 0,-34 2-574,-1 1 1,0-1 0,0 0-1,0 0 1,0-1 0,0 1-1,0-1 1,0 0 0,0 0-1,3-2 1,-3 0-3318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6.814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98 35 3425,'0'0'7271,"-3"-5"-7349,-9-18 236,11 22-50,0 1 0,0-1 1,0 0-1,0 1 1,0-1-1,0 1 0,-1-1 1,1 1-1,0-1 1,0 1-1,-1 0 0,1 0 1,0-1-1,-1 1 1,1 0-1,0 0 0,-1 0 1,1 0-1,0 0 1,-1 0-1,1 1 0,-2-1 1,-3 1 194,4-1-295,1 0 0,-1 1-1,1-1 1,-1 1 0,1 0-1,-1-1 1,1 1 0,-1 0-1,1 0 1,0 0 0,-1 0 0,1 0-1,0 0 1,0 0 0,0 0-1,0 0 1,0 1 0,0-1-1,0 0 1,0 1 0,1-1-1,-2 3 1,-1 2-57,1 1 0,-1-1-1,-1 12 1,2-5 137,0-1-1,1 1 1,1 0-1,2 12 1,-2-24-80,1 0 1,-1 0-1,1 0 1,-1 0-1,1 0 1,-1 0-1,1 0 1,0 0-1,-1-1 1,1 1-1,0 0 1,0 0 0,0-1-1,-1 1 1,1 0-1,0-1 1,0 1-1,0-1 1,0 1-1,1-1 1,-1 1-1,0-1 1,0 0-1,0 1 1,2-1-1,0 1-7,0-1 0,0 1 0,0-1 0,0 0 0,0 0 0,0 0 0,0 0 0,0 0-1,4-1 1,-5 0-1,0 0 0,-1 0-1,1 0 1,-1 0 0,1 0-1,-1-1 1,0 1-1,1 0 1,-1-1 0,0 1-1,0 0 1,0-1 0,0 1-1,0-1 1,-1 1 0,1-1-1,0 0 1,0-1 0,1-5-211,0 1 1,2-14 0,-3-6-2219,-1 17-1347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7.339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108 1 3121,'0'0'10875,"-3"0"-10761,0-1 5,-1 1 1,0 0-1,0 0 1,0 1-1,1-1 1,-1 0-1,0 1 1,-7 2-1,9-3-78,0 1-1,0 0 1,0 0-1,0 0 1,0 0-1,0 0 1,0 0-1,0 0 1,1 0-1,-1 0 1,0 1-1,1-1 1,-1 1-1,1-1 1,0 1-1,0-1 1,-2 4-1,2-4-60,0 0 1,1 1-1,0-1 1,-1 0-1,1 0 1,0 1-1,-1-1 0,1 0 1,0 0-1,0 1 1,0-1-1,0 0 1,1 1-1,-1-1 0,0 0 1,1 0-1,-1 1 1,1-1-1,-1 0 0,1 0 1,-1 0-1,1 0 1,0 0-1,1 2 1,1-1 9,0 1 1,1-1 0,0 1 0,-1-1-1,1 0 1,6 2 0,-5-1 102,0-1 0,1 1 0,6 5 0,-11-7-46,0 0 0,0 0 0,0 0 0,0 0 0,0 0 0,0 0-1,0 0 1,0 0 0,-1 0 0,1 1 0,-1-1 0,1 0 0,-1 1 0,1-1 0,-1 0 0,0 1 0,1 1 0,-1-1 75,0-1 0,0 0 0,0 1 0,0-1 0,-1 0 0,1 1 1,0-1-1,-1 0 0,1 1 0,-1-1 0,1 0 0,-1 0 0,0 0 0,0 2 0,-1-1-77,-1-1-1,1 1 0,0-1 1,0 1-1,-1-1 0,-3 2 1,2-2-21,-27 12 20,20-9-331,1 0 0,-12 7 0,20-10 68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7.835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131 0 2737,'0'0'11275,"-2"0"-10193,-5 1-1012,0 0 1,0 1-1,1-1 1,-1 1-1,1 0 1,0 1-1,-1-1 1,1 1 0,0 0-1,1 1 1,-1-1-1,1 1 1,0 0-1,0 0 1,-7 7-1,11-10-86,1-1-1,0 0 0,0 1 1,-1-1-1,1 1 1,0-1-1,0 1 1,-1-1-1,1 0 1,0 1-1,0-1 1,0 1-1,0-1 0,0 1 1,0-1-1,0 1 1,0-1-1,0 1 1,0-1-1,0 1 1,0-1-1,0 0 1,1 1-1,-1-1 0,0 1 1,0-1-1,1 1 1,-1-1-1,0 0 1,0 1-1,1-1 1,-1 0-1,0 1 1,1-1-1,-1 0 0,1 1 1,-1-1-1,1 0 1,-1 0-1,1 1 1,-1-1-1,1 0 1,-1 0-1,1 0 1,-1 1-1,1-1 1,30 7 36,-25-6-66,0 1 32,1-1 1,-1 1-1,1 0 0,8 4 0,-14-6 96,1 1 0,-1 0 0,0 0 0,1 0 0,-1 0 0,0-1 0,0 1 1,0 0-1,0 1 0,0-1 0,0 0 0,0 0 0,0 0 0,-1 0 0,1 1 0,0-1 0,-1 0 0,1 1 0,-1-1 0,0 0 0,1 1 1,-1-1-1,0 2 0,0-1-38,-1-1 0,1 0 0,0 1 0,-1-1 1,1 0-1,-1 0 0,1 0 0,-1 1 0,0-1 1,0 0-1,1 0 0,-1 0 0,0 0 0,0 0 0,0 0 1,0 0-1,-1 0 0,1-1 0,0 1 0,0 0 1,-1 0-1,1-1 0,-2 1 0,-6 3-359,0 0 0,-16 3 0,4-1-1083,-10 6-5078,17-8-460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21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0 173 6801,'0'0'1130,"14"-6"4042,18 31-5023,-11-8-132,-1 2 1,0 0-1,-1 1 0,-1 1 0,-1 1 0,-1 0 0,21 38 1,73 182 94,-88-186-83,-3-14-22,17 49 25,-62-166 1186,-47-98 0,-11-30-1589,83 202 372,-8-25-10,0-1 0,1 0 1,2 0-1,-3-32 0,8 51-19,1 1-1,0-1 0,0 1 0,1 0 0,0-1 1,0 1-1,1 0 0,0 0 0,0-1 0,0 2 0,1-1 1,1 0-1,-1 0 0,1 1 0,0 0 0,0 0 0,1 0 1,-1 0-1,1 1 0,9-8 0,-7 7-9,0 0 0,1 1 0,0-1 1,0 2-1,1-1 0,0 1 0,-1 0 0,1 1 0,0 0 0,1 0 0,-1 1 0,0 0 0,1 1 1,-1 0-1,1 1 0,14 0 0,-18 1 48,1 0 0,-1 1 1,1-1-1,-1 2 0,0-1 0,1 0 1,-1 1-1,-1 0 0,1 1 0,0-1 1,-1 1-1,0 0 0,1 1 0,-2-1 1,1 1-1,0 0 0,-1 0 0,0 0 1,0 1-1,-1-1 0,0 1 0,0 0 1,0 0-1,3 9 0,-4-6 82,0 0-1,0-1 1,0 1 0,-1 0-1,-1 0 1,1 0 0,-2 0-1,1 0 1,-1-1-1,0 1 1,-1 0 0,0 0-1,-1-1 1,1 1 0,-2-1-1,-5 12 1,7-16-63,0 0 0,-1 0 1,1 0-1,-1 0 0,0 0 1,0 0-1,0-1 0,-1 1 1,1-1-1,-1 0 0,0 0 0,0 0 1,0-1-1,0 1 0,-1-1 1,1 0-1,0 0 0,-1-1 0,0 1 1,1-1-1,-1 0 0,0 0 1,0 0-1,1-1 0,-1 0 1,0 0-1,0 0 0,0-1 0,1 1 1,-1-1-1,-8-2 0,-24-11-676,-46-22 0,45 18-218,38 18 796,-20-7-947,20 7 920,0 0 0,-1-1 0,1 1 1,0 0-1,0 0 0,0 0 0,-1 0 0,1 0 0,0 0 0,0 0 1,-1 0-1,1 0 0,0 0 0,0 0 0,-1-1 0,1 2 0,0-1 1,0 0-1,-1 0 0,1 0 0,0 0 0,0 0 0,-1 0 0,1 0 1,0 0-1,0 0 0,0 0 0,-1 0 0,1 0 0,0 1 0,0-1 1,0 0-1,-1 0 0,1 0 0,0 0 0,0 1 0,0-1 0,0 0 0,-1 0 1,1 0-1,0 1 0,0-1 0,0 0 0,0 0 0,0 1 0,0-1 1,0 0-1,0 0 0,0 1 0,0-1 0,0 0 0,0 0 0,0 1 1,0-1-1,0 0 0,0 0 0,0 1 0,0-1 0,0 0 0,0 0 1,0 1-1,0-1 0,1 0 0,9 25-3762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8.404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5 0 7906,'0'0'5649,"29"89"-5585,-20-68 240,4-2 176,-6-4-176,-1-2-136,-3-2-168,0-6-64,0 1-584,1-6-904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8.759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3 58 7458,'0'0'4425,"131"-28"-3913,-106 23-16,-2-1-240,-1 0-136,-3 3-40,-3-1-80,-3 0-104,-1 2-600,-5 2-849,-1 0-927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9.143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-1 21 3873,'0'0'5785,"45"0"-5657,-32-4-72,-1 2-48,4-2-8,7-1-416,-4 1-960,-3 2-1681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9.507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5 0 3873,'0'0'6133,"5"12"-5819,2 4-83,29 59 2130,-33-69-2110,20 29 719,-22-33-952,1 0 0,0 0 0,0 0 0,0 0 0,0-1 0,0 1 0,0-1 0,0 1 0,1-1 0,-1 1-1,0-1 1,1 0 0,4 1 0,-6-1-26,0-1 0,1 0 0,-1 0 0,0 0-1,1 0 1,-1 0 0,0 0 0,1 0 0,-1 0-1,0 0 1,1 0 0,-1-1 0,0 1-1,0-1 1,1 1 0,-1 0 0,0-1 0,0 0-1,0 1 1,0-1 0,0 0 0,1 1 0,-2-1-1,1 0 1,0 0 0,0 0 0,0 0 0,0 0-1,-1 0 1,1 0 0,0 0 0,-1 0-1,1 0 1,0-1 0,2-6-7,-1 1-1,0 0 1,0-1 0,1-8 0,-2 10-59,1-17-2017,0-33 1,-2 38-2089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9.858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2 173 5521,'0'0'3933,"4"-15"-3564,12-48 216,-16 61-483,0 0 0,1 0 0,-1 1 0,1-1 0,0 0 0,0 0 0,0 0 1,0 1-1,1-3 0,-1 4-68,-1 0 1,0 0 0,0 0-1,0 0 1,1 0 0,-1 0-1,0 0 1,0-1 0,0 1-1,1 0 1,-1 0 0,0 0-1,0 0 1,1 0 0,-1 0-1,0 0 1,0 0 0,0 0-1,1 0 1,-1 0 0,0 0-1,0 0 1,1 0 0,-1 0-1,0 1 1,0-1 0,0 0-1,1 0 1,-1 0-1,0 0 1,0 0 0,1 0-1,2 2 149,-1-1-169,1 0 1,-1 0 0,1 0-1,-1 0 1,0 1 0,0-1-1,0 1 1,0-1 0,0 1-1,0 0 1,0 0 0,-1-1-1,1 1 1,1 3 0,3 2 57,28 27 739,-33-34-795,-1 0 0,0 0 0,0 0 0,0 0 0,0 0 0,0 1 0,1-1 0,-1 0 0,0 0 0,0 0 0,0 0 0,0 0 0,1 0 0,-1 0 0,0 0 0,0 0 0,0 0 0,0 0 0,1 0 0,-1 0 0,0 0 0,0 0 0,0 0-1,1 0 1,-1 0 0,0 0 0,0 0 0,0 0 0,1 0 0,-1 0 0,0 0 0,0 0 0,0 0 0,0 0 0,1 0 0,-1 0 0,0 0 0,0-1 0,0 1 0,0 0 0,0 0 0,1 0 0,-1 0 0,0 0 0,0 0 0,0-1 0,0 1 0,0 0 0,0 0 0,0 0 0,0 0 0,0 0 0,0-1 0,0 1 0,0 0 0,0 0 0,0 0 0,0 0 0,0-1 0,2-12 118,-2 10-31,4-121-299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0.237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66 0 4481,'0'0'7744,"-4"3"-4564,-3 3-3071,1 0 0,0 0 0,1 0 0,0 1 1,0 0-1,0 0 0,1 0 0,0 0 1,1 1-1,0-1 0,0 1 0,1 0 0,0 0 1,1-1-1,0 1 0,0 0 0,1 11 0,1-18-134,-1 0 1,0 0-1,0-1 0,1 1 0,-1 0 0,1-1 0,-1 1 0,1 0 0,-1-1 0,1 1 0,-1-1 0,1 1 0,-1-1 0,1 1 0,0-1 0,-1 1 1,1-1-1,0 1 0,0-1 0,-1 0 0,1 1 0,0-1 0,0 0 0,0 0 0,0 1 0,-1-1 0,1 0 0,0 0 0,0 0 0,1 0 1,31 2-2185,-29-2 1654,0-1 147,-1 1 0,0-1 0,1 0 0,-1 1 0,0-1 0,0-1 0,0 1 0,1 0 0,-2-1 0,1 1 0,0-1 0,0 0 0,0 1 0,-1-1 1,1-1-1,-1 1 0,3-3 0,9-10-4371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0.614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0 0 720</inkml:trace>
  <inkml:trace contextRef="#ctx0" brushRef="#br0" timeOffset="1">0 0 720,'185'21'9730,"-178"-21"-8265,-1 9-113,0 6-56,1 2-312,2 1-264,-2 3-231,-4-3-241,3-1-120,-3-2-128,4-4-120,-4-3-368,-3-4-657,0-12-9297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0.976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6 50 9090,'0'0'4977,"99"0"-4881,-80 0-88,3-3-8,4-1-32,-4-2-528,0 3-816,1-3-809,-7 2-767,-7-1-4074</inkml:trace>
  <inkml:trace contextRef="#ctx0" brushRef="#br0" timeOffset="1">303 0 904,'0'0'14123,"3"73"-13499,-3-56-168,0 1-184,0-3-272,0 0-48,3-2-456,0 0-784,3-4-1312,-2-1-1945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1.343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83 50 5777,'0'0'6546,"-4"-8"-6382,-14-25 388,18 33-498,-1-1 0,1 1 0,0-1 1,0 1-1,-1 0 0,1-1 0,0 1 0,-1-1 1,1 1-1,0-1 0,-1 1 0,1 0 0,-1-1 1,1 1-1,-1 0 0,1-1 0,-1 1 1,1 0-1,-1-1 0,1 1 0,-1 0 0,0 0 1,1 0-1,-1 0 0,1-1 0,-1 1 0,0 0 1,1 0-1,-1 0 0,1 0 0,-1 0 0,0 0 1,1 0-1,-1 1 0,1-1 0,-1 0 0,-1 0 1,1 1-16,0 0 1,-1 0 0,1-1-1,0 1 1,0 0 0,0 0-1,0 0 1,0 0 0,-1 2-1,-2 3-69,0 0 0,1 1-1,0-1 1,0 1 0,1-1 0,0 1-1,-1 10 1,0 2-37,1 29 0,3-48 57,-1 0-1,0 1 0,1-1 1,-1 0-1,1 0 0,-1 1 1,0-1-1,1 0 0,-1 0 1,1 0-1,-1 0 0,1 0 1,-1 1-1,1-1 0,-1 0 1,1 0-1,-1 0 0,1 0 1,-1 0-1,1 0 0,-1 0 1,0 0-1,2-1 0,12-1-74,-10 1 57,-1-1 1,0 1 0,1-1-1,-1 0 1,0 0 0,0-1-1,0 1 1,-1 0-1,1-1 1,-1 1 0,0-1-1,1 0 1,-1 0-1,2-4 1,3-6-1555,10-27-1,-15 35 921,3-10-1856,-4 5-1463</inkml:trace>
  <inkml:trace contextRef="#ctx0" brushRef="#br0" timeOffset="1">83 50 496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1.712"/>
    </inkml:context>
    <inkml:brush xml:id="br0">
      <inkml:brushProperty name="width" value="0.05" units="cm"/>
      <inkml:brushProperty name="height" value="0.05" units="cm"/>
      <inkml:brushProperty name="color" value="#F14124"/>
    </inkml:brush>
  </inkml:definitions>
  <inkml:trace contextRef="#ctx0" brushRef="#br0">1 155 496,'77'39'7294,"-61"-31"-4824,-16-14-2192,1 1 1,0 0 0,2-8 0,1-6-28,3-52 2789,-7 71-3019,0-1 0,0 1 0,0 0 0,0 0 0,0 0 0,0 0 1,0 0-1,0 0 0,0 0 0,0-1 0,0 1 0,0 0 0,0 0 0,0 0 1,1 0-1,-1 0 0,0 0 0,0 0 0,0 0 0,0 0 0,0 0 0,0-1 0,0 1 1,0 0-1,1 0 0,-1 0 0,0 0 0,0 0 0,0 0 0,0 0 0,0 0 0,1 0 1,-1 0-1,0 0 0,0 0 0,0 0 0,0 0 0,0 0 0,0 0 0,1 0 0,-1 0 1,0 0-1,0 0 0,0 0 0,0 0 0,0 0 0,0 0 0,1 1 0,-1-1 1,0 0-1,0 0 0,7 5 17,11 27-60,1 2 116,-17-32-64,-1 0 1,1 1-1,0-1 0,0 0 1,1 0-1,-1 0 0,0 0 1,1-1-1,-1 1 0,1 0 1,3 0-1,-5-1-14,0 0 0,0-1 0,0 1 0,1-1 0,-1 0 0,0 1 1,0-1-1,1 0 0,-1 1 0,0-1 0,1 0 0,-1 0 0,0 0 0,1 0 0,-1 0 0,0 0 0,0-1 0,1 1 0,-1 0 0,0-1 0,1 1 0,-1 0 1,0-1-1,0 1 0,0-1 0,0 0 0,0 1 0,0-1 0,0 0 0,0 1 0,2-3 0,0-1 39,0 0 0,0 0 0,0-1 0,-1 0 0,0 1 0,2-6 0,4-7 5,38-71-1802,-45 85 1072,0 1 1,0-1-1,-1 0 0,1 0 0,-1 1 0,0-5 0,0 0-4519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23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298 0 9914,'-6'3'181,"0"-1"-1,-1 1 1,1 0 0,1 1-1,-1 0 1,0-1 0,1 2-1,0-1 1,-1 1-1,2 0 1,-1 0 0,1 0-1,0 0 1,0 1 0,-4 6-1,-5 14-164,0 0 0,-12 38 0,1-4 1115,-2 5-558,2 0 0,4 1-1,2 1 1,-17 130 0,27-106-538,3 1 0,5-1 0,14 112 1,-10-163-2,3 0 0,1-1 0,18 52-1,-20-74-516,1 1 0,1-1 0,1-1 0,0 1 0,1-1 0,0-1 0,2 0 0,0-1 0,17 17 0,-27-29 227,0 0 0,0-1 0,-1 1 0,1-1 0,0 0 0,0 1 0,0-1 0,0 0 0,1 0 0,-1-1 0,0 1 0,0 0 0,1-1 0,-1 1-1,0-1 1,1 0 0,-1 0 0,0 1 0,5-2 0,29-17-4307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0.5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1 291 8954,'0'0'3669,"1"-2"-3664,21-51 905,-3-7-238,-10 37-499,7-36-1,-12 33 6,-1-41 0,-3 66 304,0 3-420,0 9-85,1 0 0,1-1-1,0 1 1,1 0 0,0-1 0,1 0-1,8 16 1,-9-20 19,0 0 1,1 0-1,0 0 0,1 0 0,-1 0 1,1-1-1,1 0 0,-1 0 0,1 0 1,0 0-1,0-1 0,14 7 1,-19-10-2,1 0 0,0 0 0,0-1 1,0 1-1,-1 0 0,1-1 0,0 1 1,0-1-1,0 0 0,0 0 0,0 0 1,0 0-1,0 0 0,0 0 0,0 0 1,0 0-1,0-1 0,0 1 0,0 0 1,2-2-1,-1 1 13,-1 0-1,0-1 1,0 1 0,0-1-1,0 1 1,0-1 0,0 0 0,-1 0-1,1 0 1,-1 0 0,1 0-1,-1 0 1,1-2 0,2-5 19,0-1 0,-1 1-1,-1-1 1,0 1 0,1-18 0,-2-38-147,0 60 128,1 7-28,-1-2 15,4 7-13,0 0 0,0 1 0,-1 0 0,0 0 0,0 0 0,3 12 1,0-1 91,2 5 143,-1 0-1,-1 1 1,-2 0 0,-1 0-1,1 47 1,-5-43-26,1-12 26,-1 0-1,-1 0 1,-6 31 0,6-43-168,0 0 0,-1 0 0,0 0 0,0-1 0,-1 1 0,0-1 0,0 1 0,0-1 0,0 0 0,-1 0 0,0 0 0,0 0 0,0-1 0,0 1 0,-1-1 0,1 0 1,-8 4-1,6-5-18,0 1-1,0-1 1,0 0 0,-1 0 0,1-1 0,0 0 0,-10 1 0,-46 0-9,47-2-41,13 0 11,1 0 0,0 0 0,0 0 0,0-1 0,0 1 0,-1 0 0,1-1-1,0 1 1,0 0 0,0-1 0,0 1 0,0-1 0,0 0 0,0 1 0,0-1-1,1 0 1,-1 1 0,0-1 0,0 0 0,1 0 0,-1 0 0,0 0 0,1 1-1,-1-1 1,1 0 0,-1 0 0,1 0 0,0 0 0,-1 0 0,1 0 0,0-2 0,-1 0-21,1 0 0,-1-1 1,1 1-1,0 0 1,1 0-1,-1-1 1,1 1-1,-1 0 0,3-6 1,0 4-13,-1 1 1,1 0 0,0 0-1,0 0 1,1 0 0,-1 0-1,1 0 1,8-5-1,38-24-361,-50 33 400,43-25-1432,68-27 0,-105 50 926,0-1 0,0 1 0,10-2 0,8 2-4253,-20 2-461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2.6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 13 5737,'0'0'6807,"-12"-2"-6823,-1-1-1,6 1 19,-1 0-1,1 1 1,0 0 0,-1 0 0,1 0-1,-1 1 1,1 0 0,-11 1 0,15 0 21,0 0-1,0-1 1,0 1 0,0 1 0,0-1 0,0 0 0,0 1-1,1-1 1,-1 1 0,0 0 0,1 0 0,0 0 0,-1 0-1,1 0 1,0 0 0,-3 4 0,0 1-9,0 0 1,0 1-1,1-1 0,-4 12 1,5-8-11,0 0 1,1 1-1,0-1 1,1 1 0,1 19-1,0-18-11,0-12 2,0-1 1,1 1-1,-1-1 1,0 1 0,0-1-1,0 1 1,0-1-1,0 1 1,1-1-1,-1 1 1,0-1 0,1 1-1,-1-1 1,0 0-1,1 1 1,-1-1-1,0 1 1,1-1-1,-1 0 1,1 1 0,-1-1-1,1 0 1,-1 1-1,2-1 1,0 1-8,0-1 0,0 1 1,0-1-1,0 1 0,0-1 1,0 0-1,4 1 0,-3-1 10,0 0-1,0 0 0,0-1 0,0 1 1,0-1-1,0 1 0,0-1 0,0 0 1,0 0-1,5-2 0,-3 0 49,-1-1 0,1 0-1,-1 0 1,0-1 0,0 1 0,-1-1-1,4-6 1,2-3 6,7-19-1,-16 32-50,0 1-1,0 0 0,0-1 0,0 1 0,0-1 1,0 1-1,1 0 0,-1-1 0,0 1 0,0 0 1,0-1-1,1 1 0,-1 0 0,0-1 0,0 1 1,1 0-1,-1-1 0,0 1 0,1 0 0,-1 0 1,0 0-1,1-1 0,-1 1 0,1 0 0,-1 0 1,0 0-1,1-1 0,-1 1 0,1 0 0,-1 0 1,1 0-1,-1 0 0,0 0 0,1 0 0,-1 0 1,1 0-1,-1 0 0,1 0 0,-1 0 0,1 0 1,-1 0-1,1 0 0,-1 1 0,0-1 0,1 0 0,-1 0 1,1 0-1,-1 0 0,0 1 0,1-1 0,-1 0 1,0 0-1,1 1 0,-1-1 0,0 0 0,1 1 1,-1-1-1,0 1 0,3 2 17,0 0 0,0 0 1,-1 0-1,3 6 0,2 4 179,-1 0 0,0 0-1,-1 0 1,5 28 0,-6-15 517,-1 46-1,-2-60-460,-1-6-54,0 1 0,0-1-1,-1 0 1,0 1 0,-2 9 0,2-14-155,0-1 0,0 1-1,1 0 1,-1-1 0,-1 1 0,1-1 0,0 1-1,0-1 1,-1 1 0,1-1 0,0 0 0,-1 0-1,0 0 1,1 1 0,-1-1 0,0 0 0,0-1-1,0 1 1,1 0 0,-1 0 0,0-1-1,0 1 1,0-1 0,-4 1 0,-8 1 29,1-1 1,0 0-1,-20-1 1,29-1-126,0 1 0,-1 0 0,1-1 0,0 0 1,0 1-1,0-2 0,0 1 0,0 0 0,0-1 0,0 1 1,0-1-1,1 0 0,-1 0 0,-5-4 0,8 4-173,0-1 0,0 1 0,0 0 1,1 0-1,-1 0 0,1 0 0,-1-1 0,1 1 0,0 0 0,0 0 0,0-1 0,0 1 0,1 0 1,-1 0-1,1-1 0,-1 1 0,2-3 0,0 3-152,0 0 0,0 0 1,-1 0-1,1 0 0,0 1 0,3-3 0,15-9-3314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3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53 6105,'0'0'5940,"11"12"-5880,32 40 60,-41-50-56,1 0-1,-2 1 0,1-1 0,0 0 1,0 1-1,-1-1 0,0 1 0,1 0 1,-1-1-1,-1 1 0,1 0 1,1 5-1,0 5 640,-5-56 356,-1 21-1113,1 1-1,1-31 1,2 51 30,0 0 0,0 0 0,0 0 1,1 0-1,-1-1 0,0 1 0,1 0 0,-1 0 0,1 0 0,-1 0 0,1 0 0,0 0 1,0 0-1,-1 0 0,1 0 0,0 0 0,0 0 0,0 1 0,0-1 0,0 0 0,0 0 1,0 1-1,0-1 0,1 1 0,-1-1 0,0 1 0,0-1 0,1 1 0,-1-1 0,3 1 1,3-2-564,1 1 1,0 1-1,0-1 1,9 1 0,-10 0-228,9 2-1968,-3 4-2669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3.5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74 1320,'0'0'9412,"-16"-12"-9268,-52-37 94,65 47-184,0 0 0,-1 0 1,1 0-1,-1 0 0,-4-1 0,-4 3 288,7 1-138,3-1-163,0 0 0,0 1 0,0-1 0,0 1 0,0-1-1,0 1 1,1 0 0,-1-1 0,0 1 0,1 0 0,-1 0 0,0 0 0,1 0-1,0 0 1,-1 0 0,1 1 0,0-1 0,-1 0 0,0 2 0,-3 3-42,1 0 0,0 0 1,-4 9-1,4-6 11,1 1 0,0 0-1,0-1 1,1 1 0,1 0-1,0 0 1,0 0 0,1 0 0,2 17-1,-1-27-7,-1 1 0,0 0 0,0 0 0,1 0 0,-1 0-1,1 0 1,-1 0 0,1 0 0,-1 0 0,1-1 0,0 1 0,-1 0-1,1 0 1,0-1 0,0 1 0,0 0 0,0-1 0,-1 1-1,1-1 1,0 1 0,0-1 0,0 1 0,0-1 0,0 0 0,1 1-1,-1-1 1,0 0 0,1 1 0,5-1-4,-1 1 0,0 0 0,13-2 0,-11 1 7,-5 0-6,0 0-1,0 0 1,-1-1 0,1 1-1,0-1 1,-1 0 0,1 1-1,-1-1 1,1 0-1,-1 0 1,1-1 0,-1 1-1,0 0 1,0-1 0,0 1-1,0-1 1,0 1 0,0-1-1,0 0 1,0 0-1,-1 0 1,1 0 0,-1 0-1,0 0 1,0 0 0,0 0-1,0 0 1,1-5 0,1-2-465,0-1 1,-1 0 0,0-1-1,-1 1 1,-1-12 0,0 0-2038,0 5-1878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3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3 0 6105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4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48 6105,'59'-43'4528,"-50"38"-2720,-6 8-1408,-4 6-634,1-9 360,0 23-19,0-3-39,2 21 0,-1-34 58,0-1 0,0 0-1,1 0 1,0 0 0,0 0-1,1 0 1,6 9 0,-9-14-125,1 0 1,-1 0 0,1-1 0,-1 1-1,1 0 1,0 0 0,0-1 0,-1 1-1,1 0 1,0-1 0,0 1 0,0 0-1,0-1 1,0 1 0,0-1 0,0 0-1,0 1 1,0-1 0,0 0-1,0 1 1,0-1 0,0 0 0,0 0-1,0 0 1,0 0 0,0 0 0,1 0-1,-1 0 1,0 0 0,0 0 0,0 0-1,0 0 1,0-1 0,0 1 0,2-1-1,-1 0-7,1 0 0,-1-1-1,0 1 1,0-1-1,0 1 1,0-1 0,0 1-1,0-1 1,0 0 0,-1 0-1,1 0 1,-1 0-1,2-3 1,3-8-41,-1-1-1,5-21 1,1-2-218,-11 37 269,0 0-1,0 0 1,0 0-1,0 0 1,0 1-1,0-1 1,0 0 0,0 0-1,0 0 1,1 0-1,-1 0 1,0 0-1,0 0 1,0 0-1,0 0 1,0 0-1,0 0 1,0 0-1,0 0 1,1 0 0,-1 0-1,0 0 1,0 0-1,0 0 1,0 0-1,0 0 1,0 0-1,0 0 1,1 0-1,-1 0 1,0 0-1,0 0 1,0 0-1,0 0 1,0 0 0,0 0-1,0 0 1,0 0-1,1 0 1,-1 0-1,0 0 1,0 0-1,0-1 1,0 1-1,0 0 1,0 0-1,0 0 1,0 0 0,0 0-1,0 0 1,0 0-1,0 0 1,0 0-1,0 0 1,0-1-1,0 1 1,0 0-1,0 0 1,0 0-1,0 0 1,0 0 0,0 0-1,0 0 1,0 0-1,0-1 1,0 1-1,3 7-49,0 11-1374,0 22 1,-3-27-1327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4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4521,'0'0'5093,"5"16"-5066,14 46-3,-14-47 80,-5-18-62,0-1 0,1 0 0,0 0 0,0 1 0,0-1 0,1 0 0,-1 1 0,1-1 0,0 1 0,0 0 0,0-1 0,1 1 0,4-4 1,-5 4-57,0 1 1,1 0 0,-1 0-1,1 0 1,-1 0 0,1 0-1,0 1 1,0-1 0,0 1 0,0-1-1,0 1 1,1 0 0,-1 0-1,0 0 1,1 1 0,-1-1-1,6 0 1,-5 1 49,1 0 16,0 0-1,0 0 1,-1 0-1,1 1 1,8 1-1,-11-1-42,0 0 1,-1-1-1,1 1 1,-1 0-1,1 0 0,0 0 1,-1 0-1,0 0 0,1 0 1,-1 0-1,0 1 0,0-1 1,0 0-1,0 1 0,0-1 1,0 1-1,0-1 1,1 2-1,0 3-306,0-1 1,-1 1-1,1 0 0,-1-1 0,0 1 1,-1 0-1,0 11 0,0-13-334,0 10-3100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5.0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78 334 2577,'0'0'9104,"-6"-15"-9155,-16-44 38,12 43 103,10 16-69,0 0 1,0-1-1,-1 1 1,1 0-1,0 0 0,-1-1 1,1 1-1,-1 0 0,1 0 1,0 0-1,-1 0 1,1-1-1,-1 1 0,1 0 1,0 0-1,-1 0 0,1 0 1,-1 0-1,1 0 0,-1 0 1,0 0 18,0 0 0,1 1 0,-1-1 0,0 0 0,0 0 0,1 1 0,-1-1 0,1 1 0,-1-1 0,0 1 0,1-1 0,-1 1 0,1-1 0,-1 1 0,1-1 0,0 1 0,-1-1 0,0 2 0,-2 5-30,1 0 1,-1 0-1,1 0 0,0 0 0,0 13 1,0 39-45,2-42 29,0-16-1,0 0 0,0 0 0,0 0 0,0 0 0,0 0 0,0 0 0,1 0 1,-1 0-1,0 0 0,1 0 0,-1 0 0,0 0 0,1 0 0,0 0 0,-1 0 0,1 0 0,1 1 0,-1-1-3,1-1 0,-1 1-1,0-1 1,1 1-1,-1-1 1,1 1-1,-1-1 1,1 0-1,0 0 1,-1 1-1,1-1 1,-1 0 0,3-1-1,-2 1 16,0 0 1,0-1-1,0 1 1,0-1-1,0 0 0,0 1 1,0-1-1,0 0 1,0 0-1,0 0 0,-1 0 1,1 0-1,0-1 0,-1 1 1,1 0-1,-1-1 1,0 1-1,1-1 0,-1 1 1,2-4-1,3-5 32,0-1 1,5-12-1,-9 19-40,4-12-26,0 0 0,-1-1 1,-1 1-1,2-32 0,-5-69-400,-1 106 469,-1 1 0,-1-1-1,0 1 1,0-1 0,-1 1 0,-9-20-1,7 22 758,4 7 206,1 4-290,0 37-136,2 1 1,9 46 0,-3-38-477,9 32 123,-14-70-668,0-1 0,1 0 0,1-1 0,-1 1 0,12 14 0,-7-13-2251,-2-7-1428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5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8570,'0'0'4073,"32"118"-3945,-22-92-112,3-2 0,-7-4 0,0-3-8,1-2 8,-7-4-16,0-1-144,0-3-544,0-1-593,0-3-895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6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97 6969,'0'0'6122,"102"-35"-5426,-70 27-200,-3-1-192,0 1-104,-1 1-136,-5 0-64,-1-1-8,-3 3-600,0-1-920,-6 4-1065,-7 0-2560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24.3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1 638 9018,'6'-24'3461,"19"-12"-3388,-9 14 170,-5 4-193,0 0-1,-1 0 1,-1-1 0,-1 0 0,-1 0-1,0-1 1,-2 0 0,0 0 0,-1-1 0,-1 1-1,0-33 1,-6-82 2196,3 139-2277,1 0 0,0 0 0,0 0-1,0 0 1,0 0 0,1 0 0,-1-1 0,1 1-1,4 6 1,-5-9 22,-1 0 0,1 1-1,-1-1 1,1 0-1,0 0 1,0 0 0,0 0-1,-1 0 1,1 0-1,0-1 1,0 1 0,0 0-1,0 0 1,0-1 0,1 1-1,-1 0 1,0-1-1,0 1 1,0-1 0,1 0-1,-1 1 1,0-1-1,0 0 1,1 0 0,-1 0-1,0 0 1,0 0 0,1 0-1,-1 0 1,0 0-1,1 0 1,-1-1 0,0 1-1,2-1 1,6-5-5,-1 0 0,0 0 0,0-1 0,0-1 0,-1 1 0,0-1 0,0 0 0,-1 0 0,10-18 0,2-9-29,18-45 0,-33 72 42,-2 8-5,-1-1-1,0 1 1,0 0 0,1-1-1,-1 1 1,1 0 0,-1 0-1,0-1 1,1 1 0,-1 0-1,0 0 1,1 0 0,-1 0-1,1 0 1,-1-1 0,0 1-1,1 0 1,-1 0 0,1 0-1,-1 0 1,1 0 0,-1 0-1,0 0 1,1 0 0,-1 0-1,1 1 1,-1-1 0,1 0-1,-1 0 1,0 0 0,1 0-1,-1 1 1,0-1 0,1 0-1,-1 0 1,1 1 0,-1-1-1,0 0 1,0 1 0,1-1-1,-1 0 1,0 1 0,0-1-1,1 0 1,-1 1 0,0-1-1,0 0 1,0 1 0,1-1-1,-1 1 1,23 30-470,-13-18 411,15 23 213,-2 1 0,-1 1 0,-1 2 0,-3 0 1,-1 0-1,-2 2 0,-2 0 0,-2 1 0,-1 0 0,-3 0 0,-1 1 0,-2 0 1,-3 65-1,-4-79 148,-1-1 0,-1 0 0,-10 32 0,11-49-181,0-1 0,0 1 0,-1-1 1,-1 1-1,0-1 0,0-1 0,-1 1 1,0-1-1,-16 16 0,22-25-88,0 0-1,0 0 1,0-1 0,0 1-1,0 0 1,0-1-1,0 1 1,-1-1-1,1 1 1,0-1 0,0 0-1,0 1 1,-1-1-1,1 0 1,0 0-1,0 0 1,-1 0 0,1 0-1,0 0 1,0 0-1,-1 0 1,1-1-1,0 1 1,0 0 0,0-1-1,-2 0 1,-1-1-22,0-1 1,0 1 0,0-1-1,1 0 1,-1 0 0,1 0 0,-5-7-1,-3-4-159,1-1 0,-16-29-1,20 30 63,0-1-1,1 1 0,1-1 0,0 0 1,1 0-1,1 0 0,0 0 0,1-1 1,0 1-1,2 0 0,0-1 0,0 1 1,1 0-1,1 0 0,6-18 0,-1 9-682,1 1 0,0 0-1,2 0 1,0 1 0,2 1-1,0 0 1,2 1 0,28-32 0,-1 6-1983,25-35-1263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6.5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3777,'0'0'7772,"14"8"-7298,43 25 0,-53-31-318,0 0-1,0 1 1,0-1 0,-1 1-1,1 0 1,-1 0-1,0 0 1,3 5-1,0-2 1902,-6-7-2009,0 1 0,0-1 1,1 0-1,-1 0 0,0 0 0,0 0 0,0 0 0,-1 0 1,1 0-1,0 0 0,0 0 0,-1 1 0,1-1 1,0 0-1,-1-1 0,-12-16-52,10 16-35,1-1 0,0 1 0,0-1 0,1 1 0,-1-1 0,0 1 0,1-1 0,0 0 0,0 0 0,0 0 0,0 0 0,0-4 0,2 6-31,1 0 0,-1 1 0,0-1 0,1 1 0,-1-1 1,1 1-1,-1-1 0,1 1 0,0 0 0,-1 0 0,1-1 0,-1 1 0,2 0 0,-2 0 58,71 0-5365,-59 0 2364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7.0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1816,'0'0'10755,"5"6"-10674,48 66 2276,-53-71-2343,1 0 0,0 0 0,-1 0 1,1 0-1,0-1 0,0 1 1,0 0-1,0-1 0,0 1 1,0 0-1,0-1 0,0 1 0,0-1 1,0 1-1,0-1 0,0 1 1,1-1-1,-1 0 0,0 0 1,0 1-1,0-1 0,1 0 0,-1 0 1,0 0-1,0 0 0,0 0 1,1 0-1,-1-1 0,0 1 1,2-1-1,0 1-7,-1-1 0,0 0 1,0 0-1,0 0 0,0 0 0,0-1 1,0 1-1,-1 0 0,1-1 0,0 1 1,-1-1-1,1 0 0,-1 1 0,2-4 1,26-55-76,-29 59 68,0 1 0,0 0-1,0-1 1,0 1 0,1 0 0,-1-1 0,0 1 0,0 0 0,1-1 0,-1 1 0,0 0 0,1 0 0,-1-1 0,0 1 0,1 0 0,-1 0 0,0-1 0,1 1 0,-1 0 0,1 0 0,5 4 87,0 12 82,-5-14-176,22 78-815,-18-75-5160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7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2921,'0'0'10779,"7"18"-10124,20 61-310,-15-46-225,2 3 405,-2 1 0,9 55-1,-17-70-477,1 8-1813,-5-28 11,-2-2-892,-8 0-1401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7.8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8362,'0'0'6873,"166"-35"-6873,-137 27-8,-7 3-384,-3 1-448,0 4-664,-3-2-873,-6 2-1496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5:58.2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10 188 5945,'0'0'8146,"21"-11"-7694,63-38-146,-82 48-286,1-1 0,-1 0 0,0 1 0,0-1 1,0 0-1,0 0 0,0 0 0,0 0 1,2-4-1,-4 5-5,1 0-1,-1 0 1,0 0-1,1 0 1,-1 0 0,0 0-1,0 0 1,0-1 0,0 1-1,0 0 1,0 0 0,-1-1-1,0-5 78,1 3-59,0 0-1,0-1 1,-1 1 0,0 0 0,0 0 0,0-1 0,0 1 0,-1 0 0,-3-7 0,3 9-32,0-1 0,0 1 0,0 0 1,0-1-1,-1 1 0,1 0 0,-1 0 0,0 0 0,0 1 1,0-1-1,0 0 0,0 1 0,0 0 0,-6-2 0,8 2 2,-1 0-1,1 1 0,-1-1 1,0 1-1,1-1 0,-1 1 0,0 0 1,1 0-1,-1-1 0,0 1 1,1 0-1,-1 0 0,0 1 1,0-1-1,1 0 0,-1 0 0,0 1 1,1-1-1,-1 1 0,1-1 1,-1 1-1,1-1 0,-1 1 1,-2 1-1,2 1-23,-1 0 1,1-1 0,0 1-1,0 0 1,0 0-1,1 0 1,-1 0-1,1 1 1,-2 4 0,-2 6 35,1 1 0,1 0 0,-2 24 0,4 47 715,2-49-227,-1-20-262,2 1-1,0-1 1,1 0-1,1 0 0,1 0 1,10 24-1,-15-41-237,1 0 0,-1 1 0,0-1 0,0 0 0,0 0 0,0 0-1,1 0 1,-1 0 0,0 0 0,0 0 0,0 0 0,1 0 0,-1 1 0,0-1 0,0 0-1,0 0 1,1 0 0,-1 0 0,0 0 0,0 0 0,0 0 0,1 0 0,-1 0 0,0 0-1,0 0 1,0-1 0,1 1 0,-1 0 0,0 0 0,0 0 0,0 0 0,1 0-1,-1 0 1,0 0 0,0 0 0,0 0 0,0-1 0,1 1 0,-1 0 0,0 0 0,0 0-1,0 0 1,24-26 21,-17 19-27,0-1 0,0 1 0,11-8 0,-11 10-13,-1 1 0,1 0 0,-1 0 0,1 1 0,0-1-1,1 1 1,-1 1 0,1-1 0,-1 1 0,1 0 0,0 1-1,0-1 1,0 2 0,0-1 0,0 1 0,0-1 0,12 3 0,-15-2 40,0 1 0,-1 1 0,1-1 0,-1 0 0,0 1 0,1 0 0,-1 0 0,0 0 1,7 5-1,5 4 184,13 13 1,-4-4-107,-21-17-120,1 0 0,0 0 1,9 5-1,-12-7-55,-1-1-1,0 1 1,1-1-1,-1 1 0,1-1 1,-1 1-1,0-1 1,1 0-1,-1 0 1,1 0-1,-1 0 1,1 0-1,-1 0 1,1 0-1,-1 0 1,1 0-1,-1-1 1,0 1-1,1 0 0,-1-1 1,3 0-1,1-3-563,-1 0-1,1 1 0,-1-1 0,0-1 1,0 1-1,-1 0 0,1-1 1,-1 0-1,3-7 0,8-23-6226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3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229 0 2529,'0'0'12141,"-5"2"-11981,-35 19 129,0 1 1766,-32 20-509,64-36-1506,0 0-1,1 0 1,0 0-1,0 1 0,1-1 1,-8 12-1,12-15-53,0 1 0,0 0 0,0 0 0,1 0 0,-1 0 0,1 0 0,1 0 0,-1 0 0,1 0 0,-1 0 0,1 0 0,1 1 0,0 4 0,-1-7-24,1 0 0,0-1-1,-1 1 1,1 0 0,0-1 0,0 1-1,0-1 1,0 1 0,0-1 0,1 1-1,-1-1 1,0 0 0,1 0 0,-1 1 0,1-1-1,-1 0 1,1 0 0,3 1 0,3 2-429,0-1 0,16 5 0,-23-7 374,11 2-551,-1-1 1,1 0-1,0 0 1,-1-1 0,1 0-1,16-1 1,-11 0-553,18 0-2434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3.5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33 8618,'0'0'3725,"-8"-5"-3321,-26-17 147,33 22-504,0-1 1,0 0 0,0 1-1,0-1 1,-1 1 0,1-1-1,0 1 1,0 0 0,0-1-1,-1 1 1,1 0 0,0-1-1,0 1 1,-1 0 0,1 0-1,0 0 1,0 0 0,-1 0-1,0 1 1,-3-1 163,3 1-189,-1-1 0,1 0 0,-1 1 0,1-1 0,0 1 0,0 0 0,-1 0 0,1 0 0,0 0 0,0 0 0,0 0 0,0 0 0,0 1 0,0-1 0,1 1 0,-1-1 0,0 1 0,1 0 0,-1-1 0,1 1 0,-2 3 0,1-1-44,-1 1 0,1-1 0,0 1 0,0 0 0,1-1 0,0 1 0,0 0 0,-1 6 0,2-7 22,0 3-5,-1-1 1,1 1-1,1 0 1,-1 0-1,3 6 1,-3-11 3,1 0 0,0 0 0,-1-1 0,1 1 0,0 0 0,0-1 0,0 1 0,1-1 0,-1 1 0,0-1 0,1 0 0,-1 1 0,1-1 0,-1 0 1,1 0-1,0 0 0,-1 0 0,1 0 0,0 0 0,0 0 0,0 0 0,0-1 0,4 2 0,-1-1-11,0 0 1,0-1 0,0 1-1,0-1 1,8 0-1,-10 0 8,-1 0-1,1 0 0,-1-1 1,0 1-1,1-1 0,-1 1 0,0-1 1,1 0-1,-1 0 0,0 0 0,0 0 1,0 0-1,4-3 0,-3 1-147,1-1 0,0 0 0,-1 1 0,0-1 0,0 0 0,0-1 0,-1 1 0,4-8-1,-3 4-360,-1 0 0,0 0-1,0 0 1,0-10 0,-1 8-2185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3.9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2 0 7602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4.2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7602,'97'17'1053,"-95"-16"-1001,-1-1-1,1 1 0,0-1 1,0 1-1,0 0 0,0 0 1,2 1-1,-4-1-28,1-1 1,-1 0-1,0 1 0,1-1 1,-1 0-1,0 1 0,1-1 1,-1 1-1,0-1 0,0 0 1,0 1-1,0-1 0,1 1 1,-1 0-1,0-1-13,2 12 630,17 58 1535,-18-69-649,0-3-1008,1-7-787,-2 5 405,2-3-122,-1 0-1,1 1 1,1-1-1,-1 0 1,1 1-1,1 0 1,-1 0-1,8-10 1,-10 16-6,-1-1 0,0 1 0,1-1 0,-1 1 0,1 0 0,-1-1 0,1 1 0,-1-1 0,1 1 0,0 0 1,-1-1-1,1 1 0,-1 0 0,1 0 0,0-1 0,-1 1 0,1 0 0,0 0 0,0 0 0,-1 0 0,1 0 0,0 0 1,-1 0-1,1 0 0,0 0 0,-1 0 0,1 0 0,0 0 0,0 0 0,-1 0 0,1 0 0,0 1 0,-1-1 0,1 0 0,-1 0 1,1 1-1,0-1 0,-1 0 0,1 1 0,-1-1 0,1 1 0,0 0 0,2 2 156,1 0-1,-1 1 1,0-1 0,4 8-1,-5-7-115,-2-4-51,0 0 0,0 0-1,1 0 1,-1 1 0,0-1-1,0 0 1,0 0 0,0 0-1,0 0 1,1 0 0,-1 0-1,0 0 1,0 1 0,0-1-1,1 0 1,-1 0 0,0 0 0,0 0-1,0 0 1,1 0 0,-1 0-1,0 0 1,0 0 0,0 0-1,1 0 1,-1 0 0,0 0-1,0 0 1,0 0 0,1 0-1,-1 0 1,0 0 0,0 0-1,0 0 1,1 0 0,-1-1-1,0 1 1,0 0 0,0 0-1,0 0 1,1 0 0,-1 0-1,6-6-227,-2 1 221,1-2 74,1 0-1,0 1 0,7-7 0,-12 12-62,1 0 0,0-1-1,-1 1 1,1 0 0,0 0-1,-1 0 1,1 0 0,0 0-1,0 1 1,0-1-1,0 0 1,0 1 0,0-1-1,0 1 1,0 0 0,1-1-1,-1 1 1,0 0 0,0 0-1,2 1 1,-2-1 32,-1 0 0,0 1-1,0-1 1,0 1 0,0-1 0,0 1 0,0 0 0,0-1-1,0 1 1,0 0 0,-1 0 0,1 0 0,0-1 0,-1 1-1,1 0 1,0 0 0,0 1 0,9 19 269,-9-19-272,13 36 83,-5-14-1818,0 0-4433,-4-14 64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4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33 293 5777,'0'0'8685,"0"-11"-8503,0 1-145,0-6 20,-1 1 0,-5-24 1,-3 3 376,4 16 566,0-1-1,-2-40 0,7 59-1007,1 0 0,-1 0 0,1 0 1,-1 1-1,1-1 0,0 0 0,0 0 0,0 0 0,0 1 0,0-1 0,1 0 0,-1 1 0,0-1 0,1 1 0,-1-1 0,1 1 0,0 0 0,0-1 1,-1 1-1,1 0 0,3-1 0,5-3-29,0 1 1,21-7 0,-29 10 39,4 0 22,0-1 0,1 1 0,-1 0 0,1 0 0,12 0 0,-19 1-13,0 0 0,0 1 1,1-1-1,-1 0 1,0 0-1,0 1 0,0-1 1,1 0-1,-1 0 0,0 1 1,0-1-1,0 0 1,0 1-1,0-1 0,0 0 1,1 1-1,-1-1 1,0 0-1,0 0 0,0 1 1,0-1-1,0 0 1,-1 1-1,1 0 0,0-1 15,0 5 58,0-2-23,0 1-1,0-1 0,-1 5 1,1-7-59,-1 0 1,1 0-1,0 0 1,-1 0-1,0 0 1,1 0-1,-1 0 1,1 0-1,-1 0 1,0-1 0,0 1-1,0 0 1,1 0-1,-3 1 1,-1 0-128,0 0 0,0 0 1,-1 0-1,1-1 0,0 1 1,-1-1-1,1 0 0,-1 0 1,-5 1-1,-5-1-3554,-23 0 0,29-1 1398,-3 0-2889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24.7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0 8162,'-6'13'4859,"5"17"-3731,5 24-947,-3-43-333,0 4 319,1 0 1,1 0 0,0 0-1,9 25 1,-11-37-283,1 1 0,0 0 1,0-1-1,0 1 0,1-1 1,-1 0-1,1 0 0,0 0 1,0 0-1,3 3 0,-3-5-207,-1 1 1,1-1-1,0 1 0,0-1 1,0 0-1,0 0 0,0 0 1,0 0-1,0 0 0,0-1 0,0 1 1,0-1-1,0 0 0,6-1 1,39-9-3383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5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0 3881,'0'0'8598,"8"4"-8304,22 12 180,-27-14-242,1 0 0,-1 0 0,0 1 0,0-1 0,0 1 0,0 0 0,0 0 0,-1 0 0,1 0 0,-1 0 0,3 6 0,-1-2-42,-2-3-27,0-1-1,0 1 1,0-1 0,0 1 0,-1 0 0,0 0 0,0 0-1,0 0 1,0 5 0,-9-9 104,-2-1-302,0 0 0,-17-3 0,17 2 19,0 1 0,-18-2 0,19 3 21,-11 0-44,19 0 22,1 0 0,-1 0 0,0 1-1,0-1 1,0 0 0,0 0 0,1 1 0,-1-1 0,0 0 0,0 1 0,0-1 0,1 1 0,-1-1-1,0 1 1,1-1 0,-1 1 0,0 0 0,-1 2-1,0 0 0,1 0-1,0 0 1,0 0 0,0 0 0,0 0 0,0 0-1,1 0 1,-1 0 0,1 0 0,0 0 0,1 4-1,-1-2 15,0-4-14,0 1 0,0-1 1,1 1-1,-1-1 1,0 0-1,1 1 0,0-1 1,-1 0-1,1 0 0,0 1 1,0-1-1,0 0 0,-1 0 1,2 0-1,-1 0 1,0 0-1,0 0 0,0 0 1,0 0-1,1 0 0,-1 0 1,0 0-1,1-1 0,-1 1 1,1-1-1,-1 1 1,3 0-1,1 0-51,-1 0 0,1 0 0,-1 0 0,1-1 1,-1 1-1,1-1 0,0 0 0,8-1 0,-11 0-1,0 1-1,0-1 1,0 1-1,1-1 1,-1 0-1,0 0 1,0 0-1,-1 0 1,1 0-1,0-1 1,0 1-1,-1 0 1,1-1-1,0 1 1,-1-1-1,0 1 0,1-1 1,1-3-1,0-1-726,1 0 0,-1 0 0,-1-1 0,3-6 0,-1-4-3575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5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8482,'0'0'4699,"9"4"-4346,28 17 269,-34-19-410,0 0-1,0 1 0,0-1 1,0 1-1,0 0 0,-1 0 1,1 0-1,-1 0 0,0 0 0,0 0 1,-1 0-1,1 1 0,1 6 1,2 2 238,-3-8-361,-1-3-62,-1 0 1,1 0-1,0 1 1,-1-1-1,0 1 1,1 2-1,-1-4 870,0-7-137,-1 4-747,0 0 1,0 0-1,0 0 1,0 0-1,-1 1 1,1-1-1,-5-5 1,4 5-65,-1-1 0,1 0 1,-2-4-1,2 2-155,1 1 0,0-1-1,0 1 1,0-1 0,1-6 0,0 11 123,0 1 0,0-1 1,0 1-1,0-1 1,1 1-1,-1-1 1,0 1-1,0-1 0,1 1 1,-1-1-1,0 1 1,1-1-1,-1 1 1,0 0-1,1-1 1,-1 1-1,1-1 0,-1 1 1,1 0-1,-1-1 1,1 1-1,-1 0 1,1 0-1,-1-1 0,1 1 1,1 0-1,17-4-1891,-17 4 1630,37-3-5827,-24 3-1113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6.2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58 5433,'0'0'7190,"11"-3"-6929,33-7 103,-43 10-318,0 0 0,0-1 0,0 1 0,1 0 0,-1-1 0,0 1 1,0-1-1,0 1 0,-1-1 0,1 1 0,0-1 0,0 0 0,0 1 0,1-2 0,-2 2 14,0-1 1,0 1 0,0-1-1,1 1 1,-1-1-1,0 1 1,0-1-1,0 1 1,0-1-1,0 1 1,0-1-1,0 0 1,0 1-1,-1-2 1,1-2 370,0 1-178,0 2-147,0-1-1,0 0 1,0 1-1,0-1 1,-1 1-1,1-1 1,-1-1-1,1 2-89,-1 1-1,1-1 0,0 1 1,-1 0-1,1-1 1,0 1-1,-1 0 1,1-1-1,-1 1 0,1 0 1,-1-1-1,1 1 1,-1 0-1,1-1 1,-1 1-1,1 0 0,-1 0 1,1 0-1,-1 0 1,0-1-1,1 1 0,-1 0 1,1 0-1,-1 0 1,1 0-1,-2 0 1,-1 1-21,1-1 1,0 0-1,0 1 1,0-1-1,-1 1 1,1 0 0,0 0-1,0-1 1,0 1-1,0 0 1,0 1-1,0-1 1,1 0-1,-1 0 1,0 1 0,1-1-1,-1 1 1,1-1-1,-1 1 1,1 0-1,-2 3 1,1-1 35,-1-1 0,1 1 1,0 0-1,1 0 0,-1 1 0,1-1 1,0 0-1,0 0 0,0 6 0,1-7 9,0 0 1,0-1-1,1 1 0,-1 0 0,1 0 0,-1-1 1,3 5-1,-3-6-36,1 0 0,0 1 0,0-1 0,0 0 1,0 0-1,1 0 0,-1 0 0,0 0 0,0 0 0,1 0 1,-1 0-1,1 0 0,-1 0 0,1-1 0,1 2 0,4 0-94,-1 0 0,0-1 0,0 1 1,1-1-1,-1 0 0,0-1 0,1 1 0,12-1 0,-15 0-361,-1-1 1,1 1-1,0-1 1,0 1-1,-1-1 1,1 0-1,-1 0 1,1 0-1,-1-1 1,1 1-1,-1-1 0,0 0 1,0 1-1,0-1 1,0 0-1,3-4 1,4-6-6756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7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5921,'0'0'8034,"6"11"-7723,18 35-139,-21-40-115,0 0 1,0-1-1,1 1 1,8 8-1,-4-5 219,-7-8-151,0 1 0,1-1 0,-1 0 0,1 1 0,-1-1 0,1 0 0,0 0 0,3 2 0,-4-3-71,0 0 0,-1 1 0,1-1-1,0 0 1,0 0 0,0 0 0,0 1-1,0-1 1,0 0 0,0 0 0,0 0 0,0 0-1,0 0 1,0 0 0,0-1 0,0 1 0,0 0-1,-1 0 1,1-1 0,0 1 0,0 0-1,0-1 1,1 0 0,6-5 183,0 0-1,0-1 1,-1 0-1,11-13 1,-8 8-144,-2 5-200,-2-1-1,1 0 1,-1-1 0,0 1-1,-1-1 1,6-15-1,-10 21-644,0 0 0,-1 0 0,0 0 0,0-5 0,0 6-338,0-1-3247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7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9570,'0'0'5347,"9"9"-4389,26 28-93,-14-15 130,-17-18-802,0 1-1,0-1 0,0 0 0,1 0 0,0 0 0,0 0 0,9 4 0,-13-7-203,1 0 0,0 0 0,0-1 0,0 1 0,0-1 0,2 1 0,-3-1-28,0 0 0,-1 0 0,1 1-1,0-1 1,-1 0 0,1 0 0,0 0-1,0-1 1,-1 1 0,1 0 0,0 0-1,-1 0 1,1 0 0,0-1 0,-1 1-1,1 0 1,0 0 0,-1-1 0,1 1-1,0 0 1,0-1 0,2-3-331,0 0 0,4-6 0,4-5-951,13-14-5579,-15 17 692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7.7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8346,'0'0'7305,"22"61"-6801,-20-48-191,0 1-217,0-4-96,-2 0-96,2-5-521,-2-4-1047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8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9338,'0'0'4929,"0"2"-11154,0 2 391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8.5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 8514,'110'-31'2396,"-107"30"-2283,-1 1-1,1-1 1,-1 1-1,1-1 0,0 1 1,2 0-1,-5 0-90,0 0 0,0 0 0,1 0 0,-1 0 0,0 0 0,0 0 0,1 1 0,-1-1 0,0 0 0,0 0 0,0 0 0,1 0 0,-1 0 0,0 0 0,0 0 0,0 1 0,1-1 0,-1 0 0,0 0 0,0 0-1,0 0 1,0 1 0,0-1 0,0 0 0,0 0 0,1 1 0,-1-1-20,13 26 984,-1 1-1,-2 0 1,-1 1 0,-1 0 0,4 36 0,-6-15-2092,-5-46 921,0-2-1243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0:29.0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94 8490,'0'0'5170,"20"1"-4368,61 1-75,-20-2 648,-56 0-1210,0 0 1,0-1 0,-1 0 0,1 0 0,0 0 0,-1 0 0,1-1 0,-1 1 0,1-1 0,-1 0 0,0 0-1,7-5 1,-8 5-140,-1 0-1,1 0 0,-1 0 0,0 0 0,0-1 0,1 1 0,-2-1 0,1 1 0,0-1 0,-1 1 1,1-1-1,-1 0 0,0 0 0,0 0 0,0 0 0,-1 1 0,1-1 0,0-5 0,-1 7-25,0-1-1,0 1 1,0-1 0,0 1-1,-1-1 1,1 1-1,0 0 1,-1-1-1,0-2 1,0 3 1,0 1 0,1-1 1,-1 1-1,0-1 1,0 1-1,1-1 0,-1 1 1,0 0-1,0-1 0,0 1 1,0 0-1,1 0 0,-1-1 1,0 1-1,0 0 1,0 0-1,0 0 0,0 0 1,0 0-1,0 0 0,-1 0 1,1 0-21,-1 0 0,0 1 0,0-1 0,1 0 0,-1 0 0,0 1 0,1-1 0,-1 1 0,0-1 0,1 1-1,-1-1 1,1 1 0,-1 0 0,-2 1 0,1 1-18,0 0 1,0-1-1,1 1 0,-1 0 0,-2 5 0,-2 3 64,0 0 0,2 1-1,-1-1 1,1 1 0,1 1 0,-4 21 0,4-4 536,-1 52 0,5-82-461,1-1-643,0 0 445,0 0 1,1 0 0,-1-1 0,0 1 0,0 0 0,1 0 0,-1 1 0,1-1 0,-1 0 0,1 0 0,-1 0 0,1 1 0,2-1 0,0 0 117,0 0 0,-1 0 1,1 0-1,0 1 0,6-1 0,-9 1 1516,-1-8-1742,0 6 190,0 0 1,1 0-1,-1 0 1,1 0-1,-1 0 0,1 1 1,0-1-1,0 0 1,0 0-1,0 1 1,0-1-1,0 0 0,1 1 1,-1-1-1,0 1 1,1-1-1,3-1 1,-3 1 7,0 1 0,1-1 1,-1 1-1,1 0 1,-1 0-1,1 0 0,-1 0 1,1 0-1,0 0 1,0 0-1,0 1 0,-1 0 1,6-1-1,-4 1 44,0 0-1,-1 0 1,1 1 0,0 0-1,-1-1 1,1 1 0,0 0-1,-1 0 1,1 1 0,-1-1-1,0 0 1,1 1 0,-1 0-1,0 0 1,0 0 0,3 3-1,17 13 519,-15-11-265,1 0 0,0 0-1,1-1 1,10 6 0,-19-12-311,1 1 1,-1 0-1,1 0 1,0-1-1,0 1 1,0-1-1,-1 1 1,1-1-1,0 0 0,0 0 1,0 1-1,0-1 1,0 0-1,0 0 1,0-1-1,0 1 1,-1 0-1,1 0 1,0-1-1,0 1 0,0-1 1,-1 0-1,1 1 1,0-1-1,-1 0 1,1 0-1,0 0 1,-1 0-1,1 0 0,2-2 1,1-3-297,0 1 0,-1-1 1,0 0-1,0 0 0,5-11 1,-8 16 246,16-33-3085,-6 0-3927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1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0 2985,'0'0'10232,"-1"0"-9991,0 0-61,0 0 0,-1 0 1,1 0-1,0 0 0,0 0 1,0 1-1,-1-1 1,1 0-1,0 0 0,0 1 1,-2 0-1,-3 2 87,1 1-1,-1-1 1,1 1 0,0 0-1,0 0 1,1 1 0,-1-1 0,1 1-1,1-1 1,-1 1 0,1 0-1,-4 7 1,3-2-198,1-1 0,0 1 0,1-1 0,0 1 0,0 0 0,2 11 0,-1-9-51,1 12 6,1-21-42,-1 0 0,1 1 0,-1-1 0,4 6 0,0-1-398,0-1 0,7 8 0,-9-11-1203,2-1 0,-1 0 0,5 5 0,-6-7-1807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25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15 5113,'-3'-3'5401,"0"3"-5265,-1 0-136,27-11-5769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1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 7522,'0'0'4301,"6"0"-3969,30-1 869,-35 1-1059,0 0 0,1 0 0,-1 1 0,0-1 0,0 0-1,0 0 1,0 1 0,0-1 0,0 0 0,1 1 0,-1-1 0,0 1 0,-1-1-1,1 1 1,0-1 0,1 2 0,1 0 99,0 1 0,4 5 1,-5-7-225,-1 0 37,0 1 1,-1-1-1,1 0 1,0 0-1,-1 0 0,1 0 1,-1 1-1,1-1 1,-1 0-1,0 3 1,-2-4 178,-60-1-409,61 1 170,0 0 0,0 0 0,0 0 0,0 0 0,0 0 0,0 0 0,0 1 0,1-1 0,-1 0 1,0 1-1,0-1 0,0 0 0,0 1 0,1-1 0,-1 1 0,0-1 0,0 1 0,1-1 0,-1 1 0,1-1 0,-1 1 0,1 0 0,-1-1 0,1 1 0,-1 0 0,1-1 0,0 1 1,-1 0-1,1 0 0,-1 2-2,0 1 0,0-1 0,1 0 0,-1 7 1,1-10 4,0 1 1,1-1-1,-1 0 1,0 0-1,0 0 1,0 1-1,1-1 1,-1 0-1,0 0 1,0 1-1,1-1 1,-1 0-1,0 0 1,0 0-1,1 0 1,-1 0-1,0 1 1,1-1 0,-1 0-1,0 0 1,1 0-1,-1 0 1,0 0-1,1 0 1,0 0-1,9 1-354,-5 0-355,0-1 0,0 0 0,7-1 0,-10 1 155,0-1 0,0 1 0,0-1-1,-1 1 1,1-1 0,0 1 0,0-1 0,-1 0 0,1 0-1,-1 0 1,4-1 0,1-4-5219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2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 3 8346,'0'0'6856,"-1"0"-6544,-1-1-152,0 1 1,-1-1-1,1 1 1,0-1-1,-2 1 0,3 0-84,-1 0-1,1 0 0,0 0 0,0 0 1,0 0-1,0 1 0,0-1 0,0 0 1,0 0-1,0 1 0,0-1 0,0 0 1,0 1-1,-1 0 0,0 0-51,0 1-1,0-1 1,0 1 0,0-1-1,0 1 1,0 0-1,1-1 1,0 1 0,-1 0-1,1 0 1,0 0 0,0 0-1,0 0 1,0 0-1,1 0 1,-1 0 0,1 0-1,-1 0 1,1 0 0,0 3-1,0-4-44,0 0-1,0-1 1,0 1 0,0 0-1,1 0 1,-1 0 0,0-1-1,0 1 1,1 0 0,-1 0-1,0-1 1,1 1-1,0 1 1,0-2-32,0 1 0,-1-1 0,1 1 0,0-1-1,0 1 1,0-1 0,0 0 0,0 1 0,0-1 0,-1 0 0,1 1-1,0-1 1,0 0 0,2 0 0,1 1-351,0-1 1,0 1-1,0-1 1,5 0-1,-7 0 7,0 0-1,0-1 0,-1 1 1,1 0-1,0-1 0,0 1 1,-1-1-1,1 1 0,0-1 1,-1 1-1,3-2 1,4-3-3386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2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6433,'0'0'8906,"4"40"-8474,-4-26-56,1-2-111,-1 0-121,0-1-88,0-2-56,0-2-120,2-1-417,-2-1-703,0-3-1104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3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 10114,'0'0'4897,"49"-2"-4753,-33-1-40,-2 1-32,2 1-72,-3 0-104,0 0-304,-1 1-584,-1 0-608,-2 0-665,-1 3-928,-4 0-3576</inkml:trace>
  <inkml:trace contextRef="#ctx0" brushRef="#br0" timeOffset="1">167 63 8330,'0'0'5065,"1"31"-5057,-1-27 40,0 1-48,0-1-184,0-3-656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3.5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30 2961,'-16'-30'8673,"19"30"-11617,1 0 1183,-2 0-1175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3.9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5697,'0'0'6312,"6"5"-5948,28 21 722,-31-23-414,-2-3-545,-1 1 1,0-1-1,1 1 0,-1-1 1,1 1-1,-1-1 0,1 0 1,-1 1-1,1-1 0,-1 0 1,1 1-1,0-1 0,-1 0 0,2 1 1,-2-1-14,0-1-58,0 0 0,0 1 0,-1-1 0,2 1 0,-1-1 0,0 1 0,0-1 0,0 1 0,0-1 0,1 0 0,-1-1 38,7-25 178,-7 27-351,0 0 0,0-1 0,0 1-1,0 0 1,0-1 0,0 1 0,0 0 0,1-1 0,-1 1 0,0 0-1,0-1 1,1 1 0,-1-1 0,1 1-434,-1 0 1,0 0-1,1 0 0,-1 0 1,0 0-1,1-1 0,-1 1 1,0 0-1,1 0 0,-1 0 1,1 0-1,-1 0 0,0 0 1,1 0-1,1 0-4809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4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6265,'0'0'5848,"6"2"-5349,37 7 1173,-43-9-1591,0 0-1,1 0 1,-1 1-1,0-1 1,1 0-1,-1 0 0,0 1 1,1-1-1,-1 0 1,0 0-1,1 1 1,-1-1-1,0 0 0,0 1 1,1-1-1,-1 0 1,0 1-1,0-1 1,0 1-75,0-1 0,0 0 0,1 0 0,-1 0 0,0 1 0,0-1 0,0 0 0,0 0 0,0 1 0,0-1 0,0 0 0,0 0 0,0 1 0,0-1 0,0 0 0,0 0 0,-1 1 0,1-1 0,0 0 0,0 0 0,0 0 0,0 1 0,0-1 0,-1 0 0,1 0 0,0 0 0,0 1 0,0-1 0,-1 0 0,-11 5 233,6-3-196,-8 4-1,12-5-43,0 0 0,0 0 0,1 0 0,-1 0 0,0 0 0,1 0 0,0 1 0,-3 1-1,4-2 20,-1 0-1,0 0 0,1 0 0,-1 1 1,1-1-1,-1 0 0,1 0 0,0 0 1,-1 0-1,1 0 0,0 1 0,0 1 1,0-3-26,0 0 0,1 0 0,-1 0 0,0 1 0,0-1 1,0 0-1,0 0 0,0 0 0,0 0 0,0 0 1,1 0-1,-1 0 0,0 1 0,0-1 0,0 0 1,0 0-1,1 0 0,-1 0 0,0 0 0,0 0 1,0 0-1,1 0 0,-1 0 0,0 0 0,0 0 1,0 0-1,0 0 0,1 0 0,-1 0 0,0 0 0,9 0-490,-6 0 69,-2 0 293,0 0-1,0 0 1,0 0 0,0-1 0,-1 1-1,1 0 1,0 0 0,0 0 0,0-1-1,-1 1 1,1 0 0,0-1 0,-1 1-1,2-1 1,8-8-2747,-9 8 2319,6-6-3538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4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-1 0 5233,'0'0'10612,"1"6"-10012,7 20-31,-6-19-346,-1 0 0,0-1 1,-1 1-1,0 7 0,-1 0-81,1-3-291,0 6-613,0-6-7222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5.1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8650,'0'0'7305,"69"0"-7089,-51 0-104,-1 0-112,-3 0-8,-2 0-152,-2 0-168,-1 0-280,1 0-784,-2 0-1121,-1 1-783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38 4441,'0'0'11178,"11"24"-10682,-8-18-240,-2-1-127,1 0-81,-1-1-48,0 0-393,-1 0-655,0 0-1032,0 0-2153,0-2-3297</inkml:trace>
  <inkml:trace contextRef="#ctx0" brushRef="#br0" timeOffset="1">1 0 1592,'0'0'9114,"9"2"-18908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25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1 5545,'-3'11'2377,"0"-2"-1865,-7 19-320,10 4 16,10 11 104,-4 2-88,3 4-80,-2 0-80,-1-1 80,4-8 24,-1 0 0,4 0-24,-4-3-96,4-2-48,3-4-88,-3 1-608,9-7-720,26 21-1369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6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29 8602,'0'0'4922,"-2"-4"-4848,-7-14 42,9 18-94,0-1 1,-1 1 0,1-1-1,0 1 1,-1-1-1,1 1 1,0 0 0,-1-1-1,1 1 1,-1-1 0,1 1-1,-1 0 1,1-1 0,-2 1-1,2 0 18,-1-1 0,1 1 0,-1 0-1,1 0 1,-1 0 0,1 0 0,-1 0 0,1 0-1,-1 0 1,1 0 0,-1 0 0,-2 1 117,2-1-159,0 0-1,1 0 0,-1 0 1,0 0-1,1 1 0,-1-1 0,0 0 1,1 1-1,-1-1 0,1 0 0,-1 1 1,0-1-1,1 0 0,-1 1 0,1-1 1,-1 1-1,1-1 0,-1 2 0,-7 9-364,7-10 341,0 2-48,-1 0-1,1 0 0,0 1 1,0-1-1,0 0 1,1 0-1,-1 1 1,1 2-1,6-6-102,-4 0 175,0-1 1,0 1-1,0-1 1,0 0-1,0 0 0,0 0 1,0 0-1,-1 0 1,3-1-1,4-3-2,-6 4-3,5-3-47,11-3 1,-16 6 24,1 0 0,-1 0 0,1 1 0,-1-1 0,1 1 0,0-1 0,0 1 0,3 0 0,-5 0 29,-1 0 0,0 0-1,1 0 1,-1 0 0,1 0 0,-1 0-1,1 0 1,-1 0 0,0 1-1,1-1 1,-1 0 0,0 0 0,1 0-1,-1 1 1,0-1 0,1 0 0,-1 0-1,0 1 1,1-1 0,-1 0 0,0 0-1,0 1 1,0-1 0,1 0-1,-1 1 1,0-1 0,0 0 0,0 1-1,0-1 1,0 0 0,0 1 0,0-1-1,1 3 123,-1 0 1,0 0-1,0 2 0,-1-1 113,1 4 262,0-8-331,0-1 35,1 0-195,-1 1 0,0-1 0,0 0 0,1 1-1,-1-1 1,0 1 0,1-1 0,-1 0 0,1 1 0,-1-1 0,1 1 0,-1-1-1,1 1 1,-1 0 0,1-1 0,0 1 0,-1-1 0,1 1 0,0 0 0,0-1-1,-1 1 1,2-1 0,0 1 50,1-1-1,-1 0 1,1 0-1,-1 1 1,0 0 0,5-1-1,-5 1 152,0 0-1,-1 0 0,1 0 1,-1 0-1,1 0 0,2 1 1,-3-1-122,0 0-1,-1 0 1,1 1 0,0-1 0,0 0 0,-1 1-1,1-1 1,-1 0 0,1 1 0,0-1 0,-1 1-1,1-1 1,-1 1 0,1 0 0,3 3 31,-1-1-692,0 1 0,0 0 1,2 5-1,-3-4-3262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7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33 5089,'0'0'12049,"8"3"-11651,28 10 22,-30-11-183,-1 0-1,10 6 1,-13-7-126,-1 0-1,0 0 1,0 0-1,1 0 1,-1 0-1,0 0 1,-1 0-1,1 0 1,0 0-1,0 0 1,0 3-1,0-3 80,-1 1-1,1 0 0,-1 0 1,0 0-1,0 3 1,0-1 63,0-4-221,0 1 0,0 0 0,-1-1 0,1 1 1,0 0-1,0-1 0,-1 1 0,1 0 0,-1-1 0,1 1 0,-1 0 1,1-1-1,-1 1 0,1-1 0,-1 1 0,0-1 0,1 1 0,-1-1 0,0 1 1,0-1-1,1 0 0,-1 1 0,0-1 0,0 0 0,0 1 0,0-1 1,-1 0-1,-2 1 15,0 0 0,0 0 1,0-1-1,0 1 1,-5-1-1,5 0-24,-1 0-1,1 0 1,-1 0-1,0-1 1,1 0-1,-7-1 1,8 1-22,0 0-1,1 0 1,-1 0 0,1 0 0,-1 0 0,1 0 0,-1-1 0,1 1 0,0-1-1,0 1 1,-2-3 0,3 4-5,0-1 0,1 1 0,-1-1 1,1 0-1,0 1 0,-1-1 0,1 1 0,-1-1 0,1 1 0,0-1 0,0 0 0,0 1 0,-1-1 1,1 1-1,0-1 0,0 0 0,0 1 0,0-1 0,0 0 0,0 1 0,0-1 0,1 0 0,-1 1 0,0-1 1,0 1-1,1-1 0,-1 1 0,0-1 0,1 0 0,-1 1 0,1-1 0,-1 1 0,1-1 0,0 0 1,3-1-20,-1 0 0,0 0 0,1 0 0,-1 0 0,7-1 0,-7 1 42,82-36-8,-59 25-443,-25 13 50,0-1-1,1 1 1,-1-1-1,0 1 1,1-1-1,2 1 1,4-1-6394,-6 1 812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7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80 0 10282,'0'0'5429,"10"6"-3950,-10-6-1479,42 27 1151,-38-25-954,-1 1 0,1 0 0,-1 0 0,0 0 0,0 0 0,0 0 0,-1 0 0,1 0 0,2 6 0,-4-7-109,2 3 263,-1 1 0,0 0 0,-1-1 0,1 1-1,-1 0 1,-1 0 0,0 0 0,0 6 0,-1-7-166,1 0 0,-2 1 0,1-1-1,-1 0 1,0 0 0,0 0 0,-1 0 0,-5 8 0,-5 3-186,-16 16-1,22-24-43,-3 2-651,-1 0-1,-13 10 1,-11 4-3852,9-9-1673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48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1 459 7698,'0'0'4137,"0"-10"-1428,0 4-2585,-1-14 21,2 0 0,1 0-1,5-24 1,6-27 323,3-9-109,30-42 273,-45 120-616,4-6 166,-5 7 61,1-1 0,0 1 1,0 0-1,-1-1 0,1 1 0,-1 0 0,1-1 0,-1 1 0,0-2 0,1 0-238,-1 0-1,1 0 1,-1 0 0,1 1 0,0-1-1,0 0 1,1 1 0,-1-1 0,3-3 0,0 0-8,-3 2-2351,-2 10-2299,1-2-1207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49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86 5705,'0'0'9850,"9"-6"-9642,-1-2-131,0 1 0,1 0 0,0 1-1,0 0 1,1 0 0,18-8-1,6-4 178,-15 11-196,-16 6-57,-2 1 731,-1 3-136,1 8-441,0-1 0,1 0-1,1 1 1,7 17 0,4 15 107,-12-35-239,0 1 1,1-1-1,0 1 0,0-1 0,1 0 0,0 0 0,1 0 0,7 9 0,-10-15-890,0 2-4652,-2 0 466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0.34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545 0 12123,'0'0'2283,"-34"18"-2190,-107 58-76,134-73-4,1 0 0,-1 1 0,1 0 0,-1 0 0,1 1 1,0 0-1,1 0 0,-1 0 0,-6 10 0,-3 2 145,-17 16 368,-14 13 608,-46 60 0,78-89-980,2 2-1,0 0 0,1 0 0,1 1 0,1 0 0,1 1 0,-8 28 0,7 2 36,1 1 1,3 0-1,2 90 1,3-133-172,1 3-7,0-1 0,0 0 0,1 1 0,0-1 0,1 0 0,0 0 0,1 0 0,0-1 0,1 1 0,0-1 0,1 0 0,0-1 0,0 1 0,1-1 0,0 0 0,1-1 0,9 9 0,-5-7-51,0 0 1,0-1 0,1 0-1,1-1 1,-1-1 0,2 0 0,-1-1-1,0 0 1,1-1 0,0-1-1,0 0 1,18 2 0,23-2-877,72-4 0,-121 0 821,11-2-452,-1 0 0,1-1 0,-1-1 0,0-1 0,0 0 0,0-1 0,0-1 0,-1 0-1,-1-2 1,27-17 0,11-11-3513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0.7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361 75 5857,'0'0'7801,"-15"-12"-7697,-52-37 177,64 47-227,0 1 0,0-1-1,0 1 1,0-1 0,0 1 0,0 0-1,-1 0 1,1 0 0,0 0 0,-1 1-1,1-1 1,0 1 0,-1 0 0,1 0-1,-7 1 1,-4 0 188,6-1-165,0 1 1,0 0-1,0 0 1,1 0-1,-1 1 1,0 0-1,1 0 1,-1 1-1,1 0 1,0 1 0,0-1-1,0 1 1,1 1-1,-1-1 1,1 1-1,0 0 1,0 1-1,-8 9 1,7-5-88,0 0 0,0 0 0,1 1 0,1 0 0,0 0 0,0 0 0,1 1 0,0-1 0,1 1 0,0 0 0,-1 18 0,2-18 9,1 1 0,1 0-1,0 0 1,0 0 0,4 22-1,-3-30 12,1-1-1,-1 1 0,1-1 1,0 0-1,0 1 0,1-1 1,-1 0-1,1 0 0,0-1 1,0 1-1,0 0 0,0-1 1,1 0-1,0 0 0,-1 0 1,1 0-1,0-1 0,6 4 1,2-1-4,-1-1 1,1 0-1,0-1 1,0 0-1,1-1 1,-1 0-1,0-1 1,1-1-1,-1 1 1,24-4 0,-31 2-10,0 0 1,0 1-1,0-2 1,0 1-1,-1-1 1,1 0-1,0 0 1,-1 0-1,1 0 1,-1-1-1,0 0 1,1 0-1,3-3 0,-2-1-30,0 1 0,0-1 0,0 0 0,-1 0 0,0-1 0,8-16 0,-6 8-216,-1-1 0,0 0-1,-1-1 1,-1 1 0,0-1 0,1-35-1,-5 49 167,2-31-2083,-5-39 0,-4 34-1858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1.1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0 0 7098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1.5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79 7098,'164'-65'1446,"-126"51"-621,-37 15-756,0-1 0,0 0 0,1 0 0,-1 1 0,0-1 0,0 1 0,0-1 1,1 1-1,-1 0 0,0-1 0,0 1 0,0 0 0,0 0 0,0-1 0,0 1 1,0 0-1,-1 0 0,2 2 0,15 25 835,-10-15-513,4 7 133,0 0-1,-2 1 1,-1 0 0,11 45-1,9 92 722,-17-89-700,-10-280-877,-1 204 291,0 0-1,0 0 1,1 1 0,0-1 0,0 0-1,1 0 1,0 0 0,0 1 0,1-1-1,-1 1 1,7-10 0,-8 15 33,0 0 0,1 0 0,-1 0 0,1 0 0,-1 1 0,1-1 0,0 0 0,-1 1 0,1-1 0,0 1 0,-1 0 0,1 0 0,0-1 1,-1 1-1,1 0 0,0 0 0,0 1 0,-1-1 0,4 1 0,-1-1 38,0 1 1,-1 0-1,1 0 1,-1 0 0,1 1-1,-1-1 1,6 4-1,16 24 191,-23-25-205,0-1 0,1 0 1,-1 1-1,1-1 0,0 0 0,0 0 0,0 0 0,0-1 1,1 1-1,-1-1 0,7 3 0,-9-4-18,0-1 0,0 0 0,0 0 0,0 0 0,0 0-1,0 0 1,0 0 0,0 0 0,0-1 0,0 1 0,0 0 0,0 0 0,0-1 0,0 1-1,0-1 1,0 1 0,0-1 0,0 1 0,0-1 0,0 0 0,0 1 0,-1-1 0,1 0-1,1-2 1,18-25 99,-13 17-33,-2 3-56,0 2-1,0-1 1,1 0 0,0 1-1,0 0 1,0 0 0,1 1-1,0 0 1,0 0 0,0 1-1,1 0 1,0 0 0,-1 0-1,1 1 1,0 0 0,1 1-1,-1 0 1,0 0 0,14-1-1,-16 3 36,0-1 0,0 1 0,0 0 0,-1 1 0,1 0 0,0-1 0,0 2 0,-1-1 0,1 1 0,-1 0 0,1 0 0,-1 0 0,1 1 0,-1 0 0,0 0 0,-1 0 0,1 0-1,0 1 1,7 8 0,-4-2 59,0 0-1,0 1 0,-1 0 0,0 0 0,-1 1 0,0 0 1,-1 0-1,0 1 0,4 18 0,5 44-1545,-6 0-5705,-7-69 6162,0 15-7527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1.87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256 869 4625,'0'0'10265,"-5"-29"-9500,3 11-634,-2-10 45,-1 0 0,-2 1-1,0 0 1,-2 0 0,-18-39 0,-29-39 480,22 43-342,-27-69 0,53 111-280,1 0-1,1 0 1,1-1 0,0 0 0,2 0 0,1 0 0,0-41 0,2 59-37,1 0 1,-1 0-1,1 0 0,0-1 1,0 1-1,0 0 0,0 0 1,1 1-1,-1-1 0,1 0 1,-1 0-1,1 1 0,0-1 1,4-3-1,-1 1-4,1 0-1,-1 1 1,1 0-1,0 0 1,0 1-1,9-5 0,3 1 1,0 1 0,0 0 0,1 2 0,21-4 0,-15 6 31,0 0 1,36 3-1,-58-1-9,-1 0-1,0 1 1,0-1 0,0 1-1,0 0 1,1-1-1,-1 1 1,0 0 0,0 0-1,-1 0 1,1 1-1,0-1 1,0 0 0,0 1-1,-1-1 1,1 1-1,-1-1 1,1 1 0,-1 0-1,0 0 1,0 0-1,0 0 1,0 0 0,0 0-1,0 0 1,0 0-1,0 0 1,-1 0 0,1 2-1,1 8 63,0 1 0,-1-1 0,0 0 1,-1 13-1,0-16-34,0 2-18,-1-1 0,-1 1 0,0 0 0,0-1-1,-1 1 1,-1-1 0,1 0 0,-2 0 0,1 0 0,-1-1 0,-1 1-1,0-1 1,0-1 0,-1 1 0,0-1 0,0 0 0,-1 0 0,-9 7-1,5-6-247,1-1-1,-1 0 1,-1 0-1,0-1 1,-22 8-1,23-10-455,0-1 0,-1-1 0,0 0 0,0-1 0,0 0 0,-17 0 0,-1-2-3206,10 0-1183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25.7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1 6609,'7'14'2001,"5"-2"-897,7 16 16,1 6-151,5 6 79,-9 9-440,0 0-56,-7 5-80,1-3-64,-7 4-64,-6-4-160,-7 4-104,-2 5-80,-8 0-120,1 2-824,-6 4-1937,-54 74-5048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2.3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17 6689,'0'0'6999,"16"25"-6372,51 80 61,-61-95-542,-1 0 1,0 0-1,0 0 0,-1 1 0,-1 0 0,1 0 0,1 15 1,6 18 318,-11-43-452,1 1-1,-1-1 0,1 0 1,0 0-1,-1 1 0,1-1 1,0 0-1,0 0 0,-1 0 1,1 0-1,0 0 0,0 0 1,0 0-1,0 0 1,0-1-1,1 1 0,-1 0 1,0-1-1,0 1 0,0 0 1,1-1-1,-1 0 0,0 1 1,2-1-1,-2 0-14,0 0 0,0 0 0,1 0 0,-1 0 0,0 0 0,0-1 0,0 1 0,0-1 0,0 1 0,0-1 1,0 1-1,0-1 0,0 1 0,0-1 0,0 0 0,0 1 0,-1-1 0,1 0 0,0 0 0,0 0 0,-1 0 0,1 0 0,0 0 0,-1 0 0,1 0 0,-1 0 0,1 0 0,0-2 0,15-52-25,-1-1 0,13-113 0,-28 169 57,0-1 0,0 1 0,0-1 0,0 1 0,0-1 0,0 1 0,0-1 1,0 1-1,0 0 0,0-1 0,0 1 0,1-1 0,-1 1 0,0-1 0,0 1 0,0-1 0,1 1 0,-1 0 0,0-1 0,1 1 0,-1-1 1,0 1-1,1 0 0,-1-1 0,0 1 0,1 0 0,0-1 0,6 11 316,8 31-241,-13-35-48,24 96 229,-18-67-327,1 1 1,18 42 0,-27-76-71,1 0 0,0 0 1,-1-1-1,1 1 0,0 0 1,0-1-1,0 1 0,1-1 0,-1 1 1,0-1-1,0 1 0,1-1 1,-1 0-1,1 0 0,-1 0 0,1 0 1,0 0-1,-1 0 0,1 0 0,0 0 1,0-1-1,0 1 0,2 0 1,-2-1-148,0-1 0,0 1 0,0 0 0,-1-1 1,1 1-1,0-1 0,0 1 0,0-1 0,0 0 0,-1 0 1,1 0-1,0 0 0,-1 0 0,1 0 0,-1-1 0,1 1 1,-1 0-1,0-1 0,0 1 0,1-1 0,-1 1 1,1-4-1,18-34-3782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2.7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10778,'0'0'5097,"70"173"-3664,-42-88-713,4 10-376,-4 3-88,-4-1-88,-1 1-72,-5-7-88,-8-12 48,4-7-56,-5-18-336,-4-13-464,4-13-649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3.0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0 227 12587,'0'0'6057,"238"-57"-5433,-145 35-368,-5-6-176,-4 3 0,-9 3-80,-10-4-504,-5 8-616,15 2-793,-24 6-3128,-5 7-4049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3.4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219 324 12139,'0'0'5097,"47"186"-5097,-38-148-8,1-3-488,-1-13-681,-9-13-1103,0-6-905</inkml:trace>
  <inkml:trace contextRef="#ctx0" brushRef="#br0" timeOffset="1">1 0 11042,'0'0'3249,"121"41"-15876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3.7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3241,'0'0'10705,"15"26"-10161,45 88 24,-55-106-450,-1 1 0,0-1 0,-1 1 1,0 0-1,0 0 0,-1 0 0,0 1 0,-1-1 0,1 0 0,-2 11 1,2 13 313,1-15-230,-4-43-396,0-3 57,0-17-62,-1 15 2,3-31 0,0 54 176,-1 1 0,1-1 0,0 0 0,1 1 0,0 0 0,0-1 0,0 1 0,1 0 0,0 0 0,5-8 0,-6 12 48,0-1 1,0 1-1,1 0 0,-1 0 1,1 0-1,0 0 1,-1 1-1,1-1 0,0 1 1,0 0-1,0-1 1,0 1-1,0 0 1,0 1-1,1-1 0,-1 1 1,0-1-1,0 1 1,0 0-1,1 0 0,-1 0 1,0 1-1,0-1 1,1 1-1,-1 0 0,0 0 1,0 0-1,0 0 1,0 0-1,0 1 1,-1-1-1,1 1 0,0 0 1,0 0-1,2 2 1,3 7 94,1 0 0,-2 1 1,1-1-1,-2 2 0,10 22 1,14 24-921,-26-53 148,0 1 0,0-1 0,1-1 0,0 1 1,0-1-1,10 9 0,4-3-4335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4.3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214 197 4457,'0'0'11294,"-6"-29"-11020,-23-93-136,29 119-121,-1 0-1,0 0 1,0 1-1,0-1 0,0 1 1,0-1-1,-1 0 0,1 1 1,-1 0-1,0-1 0,0 1 1,0 0-1,0 0 0,0 0 1,-4-3-1,4 4 22,0 1 0,0-1 0,0 1 0,0-1 0,0 1 0,0-1 0,0 1 0,0 0 1,0 0-1,0 0 0,-1 1 0,-2-1 0,-6 1 178,8 0-205,0 0-1,0-1 1,0 1 0,0 0 0,1 1 0,-1-1 0,0 0-1,1 1 1,-1 0 0,1-1 0,-1 1 0,1 0 0,0 0 0,0 1-1,0-1 1,0 0 0,0 1 0,0-1 0,1 1 0,-1-1-1,-1 6 1,-6 9-26,1 2-1,-6 19 0,12-32 22,-6 22-44,2 0 0,1 0-1,2 0 1,0 1 0,3 48 0,0-75 24,0-1 1,1 1-1,-1-1 1,1 1-1,-1-1 1,1 1 0,-1-1-1,1 1 1,0-1-1,0 0 1,0 0-1,0 1 1,0-1-1,0 0 1,0 0 0,0 0-1,0 0 1,0 0-1,0 0 1,1 0-1,-1 0 1,0-1-1,1 1 1,-1 0 0,1-1-1,-1 1 1,1-1-1,-1 0 1,1 1-1,-1-1 1,1 0-1,-1 0 1,3 0 0,0 0-20,1 0 0,-1 0 0,0 0 0,1 0 0,-1-1 0,0 1 1,0-1-1,0-1 0,0 1 0,0 0 0,0-1 0,6-3 0,-1-3 17,0 0-1,-1 0 0,0-1 0,-1 0 1,1-1-1,-2 0 0,11-19 0,-9 15-25,0 1 1,1 0-1,19-22 0,-27 33 25,1 0-1,0 1 1,-1-1 0,1 0 0,0 1-1,0 0 1,0-1 0,0 1-1,1 0 1,-1 0 0,0 0 0,0 0-1,1 1 1,-1-1 0,0 1-1,1-1 1,-1 1 0,1 0-1,-1 0 1,1 0 0,2 0 0,-1 1 18,-1 0 0,0 1 1,0-1-1,0 1 1,0-1-1,0 1 0,0 0 1,-1 0-1,1 0 0,-1 1 1,1-1-1,-1 0 1,3 5-1,5 6 85,-2 1-1,0 0 1,0 1-1,10 29 1,-7-9 79,-1 0 1,-1 1-1,-2 0 1,2 46-1,-3 148 858,-6-174-687,0-39-170,-1 0 0,-1 0 1,0 0-1,-1 0 1,-7 22-1,6-29-46,0 0 0,0 0 1,-1-1-1,0 1 0,-1-1 0,0 0 0,0 0 1,-1-1-1,-11 11 0,15-16-101,-1 0-1,1 0 1,-1-1-1,0 0 1,0 0 0,1 0-1,-1 0 1,-1 0-1,1-1 1,0 0-1,0 0 1,0 0 0,-1 0-1,1-1 1,0 1-1,-1-1 1,1 0-1,0-1 1,-1 1 0,1-1-1,0 0 1,-1 0-1,1 0 1,0 0 0,0-1-1,0 1 1,0-1-1,0-1 1,-4-2-1,3 1-42,1-1 0,-1 0 0,1 0 0,0-1 0,1 1 0,-1-1 0,1 0 0,0 0 0,1 0 0,-1 0 0,1 0 0,-2-13 0,1 4-60,1 0 1,1-1 0,1 1-1,2-26 1,-2 35 65,1 0 0,1 0 0,-1 0 0,1 0 0,0 0 0,0 0 0,1 1 0,0-1 0,0 1 0,0 0 0,0 0 0,8-8 1,2-1-23,2 0 1,25-19 0,-19 18 10,243-173-2411,-128 96-3657,-76 47-2296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5.4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463 53 9946,'0'0'2619,"-35"-9"-2712,-112-27 48,139 34 52,0 0 0,-1 1 0,1 0 1,-1 0-1,0 1 0,1 0 0,-1 0 0,1 1 1,-10 2-1,12-1 9,0 0 0,0 1 0,1 0 0,-1 0 0,1 0 0,0 1 0,-9 7 1,4-3-14,-1 1 46,1-1 1,0 2 0,1-1 0,0 1-1,0 1 1,1 0 0,1 0 0,0 0-1,0 1 1,1 0 0,0 0 0,1 1-1,1-1 1,0 1 0,1 0 0,0 1-1,1-1 1,0 0 0,1 1 0,1-1-1,0 1 1,4 25 0,-4-35-44,2 1 1,-1 0 0,0-1-1,1 1 1,0-1-1,0 0 1,0 1-1,0-1 1,1 0-1,0 0 1,0-1-1,0 1 1,0-1-1,0 1 1,1-1-1,0 0 1,-1 0-1,1 0 1,0-1-1,0 0 1,1 1-1,-1-1 1,0-1-1,10 4 1,2-1 24,0-1 1,1 0-1,-1-1 1,1-1-1,30-1 1,-41-1 5,0 0 1,0-1-1,0 1 0,0-1 1,0 0-1,-1-1 0,1 1 1,0-1-1,-1 0 0,0 0 1,0-1-1,0 0 0,0 0 1,0 0-1,-1 0 0,0-1 1,0 1-1,0-1 0,5-8 1,0-1 6,-1-1 1,0 0-1,-1-1 1,-1 1 0,0-1-1,4-17 1,-8 6-43,-2 23-1,0 1-1,0-1 1,1 0-1,-1 1 1,1-1 0,0 1-1,0-1 1,0 1-1,3-6 1,-4 8-2,0 1 1,0 0-1,1 0 0,-1 0 1,0-1-1,0 1 0,1 0 1,-1 0-1,0 0 0,1 0 1,-1-1-1,0 1 0,1 0 1,-1 0-1,0 0 0,1 0 1,-1 0-1,1 0 0,-1 0 1,0 0-1,1 0 0,-1 0 1,0 0-1,1 1 0,-1-1 1,0 0-1,1 0 0,-1 0 1,0 0-1,1 0 0,-1 1 1,0-1-1,0 0 0,1 0 1,-1 0-1,0 1 1,0-1-1,1 0 0,-1 1 1,0-1-1,0 0 0,1 1 1,10 15-27,18 37 498,-2 2 0,-3 0 0,33 117-1,-47-124 48,-2 1-1,-1 0 1,-3 0-1,-4 70 1,0-110-424,0 6 88,0 0 0,-2 0-1,0 1 1,0-2 0,-2 1-1,0 0 1,-11 27 0,11-34-92,0 0 1,-1 0-1,0 0 1,0 0-1,-1-1 1,0 0-1,-1 0 1,1-1-1,-1 1 1,0-1-1,-1-1 1,1 1-1,-17 7 1,15-9-48,-1-1-1,0 0 1,1 0 0,-1-1 0,0 0 0,0-1 0,-1 0 0,1-1-1,0 0 1,0 0 0,-17-4 0,11 2-86,0-2 0,1 0-1,0-1 1,0 0 0,0-1 0,-21-13 0,23 12-41,1-1 1,1 0 0,-1 0-1,1-2 1,1 1-1,-15-17 1,21 20 8,1 1 1,-1-1-1,1 1 0,0-1 0,0 0 0,0-1 1,1 1-1,0 0 0,1-1 0,-1 1 0,1-1 1,0 1-1,1-1 0,-1 1 0,1-1 1,2-10-1,-1 12-12,0 0 0,0 0 0,0 0 0,1 0 0,0 0 0,0 0 1,1 0-1,-1 1 0,1-1 0,0 1 0,0-1 0,1 1 0,5-5 0,5-4-194,0 1-1,25-15 0,-22 15 47,27-17-1131,2 1 0,97-42-1,23 13-5059,-111 43 434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6.0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7618,'0'0'6713,"20"31"-6203,63 99 59,-70-109-396,63 105 1263,-66-105-1077,0 1-1,-2 0 1,8 29-1,-12-40-53,-4-15 198,-5-19-230,-4-1-296,-2 0 0,-19-33 0,-9-21-142,29 55 98,-11-42 0,19 58-63,1-1-1,-1 1 1,1-1 0,1 1-1,0-1 1,0 1-1,0-1 1,1 0 0,0 1-1,3-10 1,-4 15 23,1 0 0,0 0 0,1 0 0,-1 0 0,0 1 0,0-1 1,1 0-1,-1 0 0,1 1 0,0-1 0,0 1 0,-1-1 0,1 1 0,0 0 0,0 0 1,0 0-1,0 0 0,0 0 0,0 0 0,1 0 0,3 0 0,3-1-474,1 0 0,0 1 0,14 0 0,-18 1 234,44 0-2660,-6 0-1062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6.5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5217,'0'0'9011,"34"9"-8278,112 31-80,-134-37-503,-1 1-1,0 0 1,-1 1 0,17 9-1,-22-11-25,-1 1 0,1 0 0,0 0 0,-1 1 0,5 6 0,5 5 140,-13-15-252,34 42 481,-32-40-431,-1 0 0,0 1 1,0 0-1,0-1 0,0 1 0,0 0 0,-1 0 1,0 0-1,0 0 0,0 0 0,0 6 0,-1-10-50,0 0 0,0 1 0,0-1 0,0 0 0,0 1 0,0-1 0,0 0 0,0 0-1,0 1 1,-1-1 0,1 0 0,0 0 0,0 1 0,0-1 0,0 0 0,-1 0 0,1 1 0,0-1-1,0 0 1,-1 0 0,1 0 0,0 0 0,0 1 0,-1-1 0,1 0 0,0 0 0,0 0 0,-1 0-1,1 0 1,0 0 0,0 0 0,-1 0 0,1 0 0,0 0 0,-1 0 0,1 0 0,0 0 0,-1 0-1,1 0 1,-31 5 29,-38-1-1,-31 5-99,88-7 67,1 1 0,0-1 0,0 2-1,0 0 1,1 0 0,-18 10-1,26-13-13,-1 1 0,0 0 0,0 0 0,0 0 0,1 1 0,-1-1 0,1 1 0,0-1 0,0 1 0,0 0 0,0 0 0,0 0 0,1 0 0,-1 0 0,1 0 0,-1 4 0,0 3-12,0-1-1,1 0 1,1 0-1,0 15 0,0-10 37,0-12-15,0 0-1,0 1 1,1-1-1,-1 0 1,1 1 0,-1-1-1,1 0 1,0 0-1,0 0 1,0 0 0,0 0-1,0 0 1,0 0-1,1 0 1,-1 0 0,0 0-1,4 3 1,-1-2-3,0 0 1,1 0 0,-1-1-1,0 1 1,1-1-1,0 0 1,9 3 0,1-2-62,1 0 1,-1 0 0,1-1 0,21-1 0,-22-1-141,0 0 1,0-1-1,24-6 1,-30 5 41,-1-1 1,0 0 0,0 0-1,0-1 1,0 0 0,-1-1 0,12-8-1,-3 0-719,0-1-1,15-18 0,8-12-4533,-15 16-1434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7.0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234 748 4017,'0'0'11484,"0"-24"-11312,-1-75-31,1 97-118,0-1 1,0 1-1,0-1 0,0 0 1,0 1-1,0-1 0,-1 1 1,1-1-1,-1 0 0,0 1 1,0-1-1,0 1 0,0 0 0,0-1 1,-1 1-1,1 0 0,-1 0 1,1 0-1,-1 0 0,0 0 1,0 0-1,0 0 0,-3-2 1,1 3 70,0 0 1,0 0-1,0 0 1,0 0-1,0 1 1,0-1-1,0 1 1,0 0-1,0 0 1,-6 1-1,7-1-6,-1 1-79,0 0 0,0 0 0,0 1 0,0-1 0,1 1 0,-1 0-1,1-1 1,-1 2 0,1-1 0,-1 0 0,1 1 0,0-1 0,0 1 0,1 0 0,-1 0 0,0 0 0,1 1 0,-4 5-1,-5 9-95,1 1-1,-10 24 0,17-35 78,-7 17-30,2 0-1,1 0 1,1 1 0,1 0-1,2 0 1,0 0 0,2 47-1,1-71 40,0-1 0,-1 0 0,1 0 0,0 1 0,0-1 0,1 0 0,-1 0 0,0 1 0,0-1 0,1 0 0,-1 0 0,0 1 0,1-1 0,-1 0 0,1 0 0,0 0 0,-1 0 0,1 0 0,0 0 0,0 0 0,0 0 0,0 0 0,-1 0 0,1 0 0,0 0 0,2 0 0,0 0-6,1 0 0,-1 0 0,1-1 1,-1 0-1,1 0 0,-1 0 0,1 0 0,4-1 1,-7 1 2,2 0 8,0-1 0,-1 1-1,1-1 1,0 0 0,-1 0-1,1 0 1,-1-1 0,1 1 0,-1 0-1,0-1 1,0 0 0,1 1-1,-1-1 1,0 0 0,0 0-1,2-4 1,27-43 115,-20 31-85,11-23 4,-1 0-1,-2-1 0,-2-1 0,-2-1 1,14-66-1,-16 41-27,-3-1 0,1-133 0,-11 72-200,0 35 2942,3 134-2504,1-1 1,11 49-1,4 20 100,-1 57-128,21 140-651,-36-284 101,1-1-1,0 1 1,2-1-1,10 25 1,-13-38-20,-1 0 0,1-1 0,0 1 1,1-1-1,-1 1 0,1-1 0,0 0 1,5 4-1,-5-5-326,0-1 0,0 0 0,-1 0 0,1 0 1,1 0-1,-1 0 0,0-1 0,0 0 0,1 0 0,-1 0 1,8 0-1,12 0-6214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27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0 8386,'-2'7'184,"-1"-1"1,1 1-1,0-1 1,1 1 0,0 0-1,0-1 1,0 1-1,1 0 1,0 0-1,0 0 1,1-1 0,0 1-1,2 7 1,4 16-247,15 43 0,-20-67 166,26 89 714,-4 1-1,-4 1 1,-4 1-1,3 102 1,-16-149-967,16 180 281,4-79-3161,-21-140 734,-5-29-1243,-3-41-509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7.4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196 413 11626,'0'0'5658,"18"180"-5658,-8-155-648,4-6-777,-10-10-1543</inkml:trace>
  <inkml:trace contextRef="#ctx0" brushRef="#br0" timeOffset="1">0 1 12899,'0'0'2408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7.8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61 238 6433,'0'0'8950,"23"-7"-8431,72-28-186,-92 34-303,0 0-1,-1 0 0,1 0 0,-1-1 0,1 1 1,-1-1-1,0 0 0,1 1 0,-1-1 0,0 0 1,0 0-1,0 0 0,-1-1 0,1 1 0,2-5 0,-3 5 10,0-1 0,-1 0 0,1 0 0,-1 1 0,1-1 0,-1 0 0,0 0 0,0 0 0,-1-5 0,0-5 82,1 6-61,0-2-12,0 0 1,0 0 0,-1 0-1,0 0 1,0-1-1,-5-13 1,5 21-43,0 0-1,-1 0 1,1 0 0,0 0 0,-1 0 0,1 0-1,-1 0 1,1 1 0,-1-1 0,0 0 0,1 1-1,-1 0 1,0-1 0,0 1 0,0 0-1,0 0 1,-1 0 0,1 0 0,0 1 0,0-1-1,-1 0 1,1 1 0,0 0 0,0 0 0,-1-1-1,1 1 1,0 0 0,-1 1 0,1-1-1,0 0 1,-1 1 0,-2 0 0,1 1-16,0-1 1,0 1 0,1-1 0,-1 1-1,1 0 1,-1 0 0,1 1-1,0-1 1,0 1 0,0 0-1,0 0 1,0 0 0,1 0-1,-1 0 1,-2 5 0,-7 11-72,-14 31 0,22-42 74,-4 9 14,1 1-1,0 0 1,2 1-1,0-1 1,-4 35 0,3 99 312,7-145-322,-1 0 0,1-1-1,1 1 1,-1 0 0,1 0-1,0-1 1,1 1 0,0-1-1,0 0 1,0 0 0,1 0 0,-1 0-1,1-1 1,1 1 0,-1-1-1,1 0 1,0 0 0,0-1-1,1 0 1,-1 1 0,1-2 0,0 1-1,11 5 1,-6-4-382,0 0-1,0-1 1,0 0 0,0-1 0,1-1-1,0 1 1,-1-2 0,1 1-1,0-2 1,0 0 0,0 0 0,-1-1-1,17-3 1,-23 3-197,0-1-1,0 0 1,-1 0-1,1 0 1,0 0 0,7-6-1,18-20-5424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8.20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8434,'0'0'4901,"7"28"-3793,48 180 211,-51-188-1186,2 1 830,-5-22-947,0 0 0,0 0 1,0 0-1,0 0 0,0 0 0,0 0 1,0 0-1,-1-1 0,1 1 0,0 0 1,-1 0-1,1 0 0,-1-1 0,1 1 1,-1 0-1,0-1 0,1-1 0,6-16-162,20-32-1,-24 45 116,0 1 0,0 0-1,1 0 1,0 0 0,0 0 0,0 1 0,1 0 0,0 0 0,0 0-1,8-5 1,-10 8 50,0-1 0,0 1-1,1 0 1,-1 0-1,0 0 1,0 1 0,1-1-1,-1 1 1,1 0 0,-1 0-1,1 0 1,-1 0 0,0 1-1,1-1 1,-1 1 0,0 0-1,1 0 1,-1 0 0,0 0-1,0 1 1,0-1 0,0 1-1,0 0 1,0 0 0,-1 0-1,1 0 1,0 0 0,-1 1-1,0-1 1,1 1 0,-1-1-1,3 6 1,1 2 21,1 0 0,-1 1 0,-1 0 0,0 0 0,0 1 0,-1-1 0,4 22 0,6 50-2101,-9-73-813,0-8-1791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8.6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9674,'0'0'7186,"42"252"-6018,-18-149-288,8 8-504,1 2-192,-5-6-48,0-6-120,-5-13-16,-4-12-200,-6-17-368,-3-15-344,-6-18-352,-18-33-13508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9.2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1 280 12123,'0'0'7777,"321"-78"-7145,-191 46-384,0 1-136,-4-1-112,-14 1-40,-15 6-528,-8 6-456,4 0-672,-23 9-2081,-19 7-1952</inkml:trace>
  <inkml:trace contextRef="#ctx0" brushRef="#br0" timeOffset="1">1164 454 7642,'0'0'9075,"-24"0"-8644,-77 6-223,97-5-205,0 0 0,0-1 0,1 1 0,-1 1 0,0-1 0,0 0 0,1 1 0,-1 0 0,1 0 0,-1 0 0,1 0 0,0 0-1,0 1 1,0 0 0,0-1 0,1 1 0,-1 0 0,-2 4 0,-3 3 13,2-3 2,0 0 1,1 0-1,0 1 1,0 0-1,1 0 0,0 0 1,1 0-1,0 0 1,0 1-1,0-1 1,1 1-1,1 0 1,-1 0-1,1 0 1,1 0-1,0 0 1,0 0-1,2 11 0,-1-18-21,-1 0 0,1 0-1,0 0 1,0 0 0,0 0-1,0-1 1,0 1-1,1 0 1,-1-1 0,0 1-1,1-1 1,-1 1 0,1-1-1,0 0 1,-1 1-1,1-1 1,2 1 0,36 15-83,-27-13 70,45 16 11,-40-15 145,1 1-1,-1 0 1,-1 2-1,1 0 1,28 19-1,-44-25-17,0 0-1,1 1 1,-1-1 0,0 1 0,0 0-1,0 0 1,-1-1 0,1 1 0,-1 0-1,1 0 1,-1 1 0,0-1 0,0 0-1,-1 0 1,1 0 0,-1 1 0,1-1-1,-1 0 1,0 1 0,0-1 0,-1 7-1,0-1 228,1-6-301,-1-1 0,1 1 0,-1-1 0,0 1 0,0-1 0,0 0 0,0 1-1,0-1 1,-1 0 0,1 0 0,-1 0 0,1 0 0,-1 0 0,0 0 0,0 0 0,0-1 0,0 1 0,0-1-1,0 1 1,0-1 0,-1 0 0,-2 2 0,-10 4-12,0-1 0,-22 7 0,29-11-25,-19 5-723,-1-1 0,0-2 0,0 0 0,0-2 0,-30-2 0,58 0 573,-1 0 0,1 0-1,0 0 1,-1 1 0,1-1 0,0 0 0,-1 0 0,1 0 0,-1 0-1,1 0 1,0 0 0,-1 0 0,1 0 0,0 0 0,-1 0-1,1 0 1,0-1 0,-1 1 0,1 0 0,-1 0 0,1 0-1,0 0 1,0-1 0,-1 1 0,1 0 0,0 0 0,-1 0 0,1-1-1,0 1 1,0 0 0,-1-1 0,1 1 0,0 0 0,0 0-1,0-1 1,-1 1 0,1 0 0,0-1 0,0 1 0,0-1-1,0 1 1,0 0 0,0-1 0,0 1 0,0 0 0,0-1 0,0 1-1,0 0 1,0-1 0,0 1 0,0-1 0,0 1 0,0 0-1,0-1 1,0-16-8695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3.5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12243,'0'0'560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4.63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11739,'0'0'5777,"65"3"-20828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6.2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1776,'0'0'9804,"16"31"-9767,52 102 79,-31-66 146,-15-30 183,-3 0 1,-1 2 0,21 62 0,25 163 1297,7 23-1325,-68-277-410,3 16 143,-6-25 149,0-5-4,-1-10-233,-1 0 0,-1 0 0,0 1 0,0-1 0,-9-19 0,5 17-91,2-1 0,0 0 0,-3-24 0,6-45-125,2 55 63,0 28 75,0 0 0,0 0 0,1 0 0,-1 0 0,1 0 1,0 0-1,-1 1 0,1-1 0,1 0 0,-1 0 0,0 1 0,1-1 0,-1 0 1,1 1-1,0 0 0,0-1 0,2-2 0,0 2-9,0 0 0,1 0 0,-1 0-1,1 1 1,-1-1 0,1 1 0,0 0 0,0 0 0,6-1 0,9-1-33,1 1 0,0 0 0,39 2 1,-55 1 58,3 0 26,0 1 1,0 0-1,0 1 0,0-1 0,0 2 0,-1-1 0,1 1 0,-1 0 0,0 0 0,0 1 0,0 0 0,0 0 0,0 1 0,-1 0 0,0 0 0,0 1 0,-1-1 0,1 1 0,-1 1 1,7 9-1,-5-4 52,0-1 0,-1 1 1,0 1-1,0-1 0,-2 1 1,1 0-1,-2 0 1,0 0-1,0 0 0,-1 1 1,0 19-1,-2-18-25,0 10 163,0-1 0,-6 30 1,5-46-139,-1 0 1,0 0-1,-1 0 1,0 0 0,0 0-1,-1-1 1,0 1 0,0-1-1,-1 0 1,-6 8-1,2-5-64,0-1 0,0 0 0,-1-1 0,0 0 0,0 0 0,-1-1 0,0-1 0,0 1 0,-1-2 0,0 0 0,0 0 0,0-1 0,0-1 0,-1 0 0,1 0 0,-1-1-1,0-1 1,0 0 0,0-1 0,1 0 0,-21-4 0,28 4-206,1 0 0,-1-1 0,1 1-1,-1-1 1,1-1 0,-1 1 0,1 0 0,0-1-1,0 0 1,0 0 0,0 0 0,0-1 0,0 1-1,0-1 1,1 0 0,0 0 0,-1 0 0,1 0-1,0-1 1,0 1 0,1-1 0,-1 0 0,1 0-1,0 0 1,0 0 0,0 0 0,0 0 0,1 0-1,0-1 1,0 1 0,0-1 0,0 1 0,0-9-1,1-22-3824,0 6-1170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7.1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8146,'0'0'3795,"47"10"-3177,150 34 50,-180-39-502,-1 0 0,29 12 0,-39-14-68,-1 1 0,1-1-1,-1 1 1,8 8 0,2 1 99,1 1 24,0 1 0,-1 0 0,0 2 0,-1-1-1,-1 2 1,19 33 0,-24-36-96,-1 0 0,-1 1 0,0 0 0,-1 0 0,-1 0 0,0 0 0,-1 1-1,-1 0 1,0 22 0,-6-38 115,-21-1-195,1-1-1,-1-1 1,0-1 0,-40-10-1,31 3 38,-2 1-1,1 2 1,-1 2 0,-69-2-1,101 7-78,0 1 1,1-1-1,-1 0 0,0 1 1,0 0-1,1 0 0,-1 0 0,1 0 1,-1 1-1,1-1 0,0 1 0,-1 0 1,1 0-1,0 0 0,0 1 0,0-1 1,1 1-1,-1-1 0,0 1 0,1 0 1,0 0-1,0 0 0,0 0 0,0 1 1,0-1-1,1 0 0,-1 1 1,1-1-1,0 1 0,-1 4 0,-2 12-13,0-1 0,2 1 0,0 0 0,2 28 0,0-38 30,0-9-25,0 0-1,1 1 1,-1-1 0,0 1 0,1-1 0,-1 0-1,1 1 1,0-1 0,-1 0 0,1 0 0,0 1-1,0-1 1,0 0 0,-1 0 0,1 0-1,0 0 1,1 0 0,-1 0 0,0 0 0,0 0-1,0-1 1,0 1 0,1 0 0,-1-1 0,0 1-1,1-1 1,-1 1 0,1-1 0,2 1-1,4 1-119,1-1-1,0 0 0,16 0 0,-14 0-89,0-1 0,0 0 0,0-1 0,0 0 0,0-1 0,0 0 0,0 0 0,0-1 0,-1-1 1,1 0-1,-1 0 0,16-10 0,130-88-4949,-93 54 91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7.4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341 0 9706,'0'0'6999,"-23"5"-6643,1-1-281,10-2-44,1 0 0,0 0 1,0 1-1,0 0 0,0 1 0,0 0 0,1 1 1,-1 0-1,1 1 0,1 0 0,-13 10 0,8-4 15,1 0 0,0 0-1,1 1 1,1 0-1,0 1 1,0 1-1,2 0 1,0 0-1,1 1 1,0 0 0,1 0-1,1 1 1,0 0-1,2 0 1,0 0-1,0 1 1,0 22 0,3-28-51,1 1 0,0 0 0,0 0 0,2-1 0,0 1 0,3 14 1,-3-23-56,-1 1 1,1-1 0,0 0-1,0 0 1,0-1 0,1 1-1,0 0 1,-1-1 0,1 0-1,0 1 1,1-1 0,-1 0-1,0 0 1,1-1 0,0 1 0,-1-1-1,1 0 1,0 0 0,0 0-1,0 0 1,5 0 0,0 1-310,0-1 1,0 0 0,0 0 0,1-1 0,-1-1 0,0 1 0,0-2-1,1 1 1,-1-1 0,0 0 0,0-1 0,0 0 0,0-1-1,0 0 1,0 0 0,11-7 0,32-20-3468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2884 1801 3745,'0'0'3610,"4"2"-2884,-8-7 2317,-87-53-2392,-130-113 0,54 38-149,-39-11 312,-4 12 0,-5 12 1,-343-124-1,145 66 130,339 138-925,2-5 0,2-3 0,-98-90 0,84 57-45,33 28-6,-3 3 0,0 3 0,-102-62-1,156 109 14,0-1 0,-1-1 0,0 2 0,1-1 0,-1 1 0,0 0 0,0-1 0,1 1 0,-1 0 0,1-1 0,-1 1 0,0 0 0,0 0 0,0 0 0,0 0 0,1 0 0,-1 0 0,0 0 0,0 0 0,0 0 0,0 0 0,1 0 0,-1 1 0,1-1 0,-1 0 0,-1 1 0,11 22-115,30 28 133,108 102-87,-59-66 75,-88-86 12,3 1 0,-1 0 0,1 0 0,-1 2 0,1-2 0,0 0 0,-2 2 0,2-1 0,-1-1 0,-1 2 0,1-1 0,0 1-1,-1-1 1,1 1 0,-1 0 0,1-1 0,-1 6 0,-5-9 62,-7 2-46,0-2-1,0-2 0,1 1 0,-2 0 0,1-1 1,1-2-1,-1 1 0,1-2 0,0 0 0,-16-10 1,12 5-29,1-2 1,0 0-1,0-2 1,1 0-1,1-1 1,-13-19 0,19 25 5,0 1-1,1-1 1,-1 0 0,1-1 0,1 0 0,-1 0 0,2 0-1,-2 0 1,3-1 0,-2 1 0,2 0 0,0-2 0,-1-17-1,2 2-304,7 30-127,156 50-1308,23 9-470,221 43-1944,-219-64 1369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27.7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 6609,'32'64'2201,"37"88"-341,-62-133-1742,-1 0 1,0 1 0,-2 0 0,0-1 0,-2 1-1,1 24 1,-10 10 646,6-52-714,1 0-1,-1 1 0,1-1 0,-1 0 0,0 0 0,0 1 1,0-1-1,-1 0 0,1 0 0,0 0 0,-1 0 0,1 0 0,-1-1 1,0 1-1,1 0 0,-1-1 0,0 1 0,0-1 0,-4 2 1,5-3-76,1-1 1,-1 0 0,1 0 0,-1 1 0,1-1-1,0 0 1,-1 0 0,1 0 0,0 0 0,0 0 0,-1 0-1,1 1 1,0-1 0,0 0 0,0 0 0,0 0 0,0 0-1,0 0 1,1 0 0,-1 0 0,0 0 0,0 0 0,1 1-1,-1-2 1,6-28-544,17-31 520,4 0 0,1 1 0,41-61-1,30-61 61,-96 175-76,12-17 352,-15 25-261,1-1 0,0 0 1,0 1-1,-1-1 0,1 1 0,0-1 0,-1 1 1,1-1-1,0 1 0,-1-1 0,1 1 0,-1 0 1,1-1-1,-1 1 0,1 0 0,-1 0 0,1-1 1,-1 1-1,0 0 0,1 0 0,-1 0 0,0-1 1,0 1-1,0 0 0,1 0 0,-1 0 0,0 0 1,0-1-1,-1 3 0,15 59 959,11 120 1,-18-111-895,20 83 1,-27-153-124,12 32-1158,-12-32 1093,0 0 0,0-1-1,0 1 1,0-1 0,1 1 0,-1-1-1,0 1 1,1-1 0,-1 1 0,0-1-1,1 1 1,-1-1 0,0 1 0,1-1-1,-1 1 1,1-1 0,-1 0 0,1 1-1,-1-1 1,1 0 0,-1 1 0,1-1-1,0 0 1,-1 0 0,1 0 0,-1 0-1,1 1 1,-1-1 0,1 0 0,0 0-1,-1 0 1,1 0 0,-1 0 0,1 0-1,0 0 1,-1-1 0,1 1 0,-1 0-1,1 0 1,0 0 0,-1 0 0,1-1-1,-1 1 1,1 0 0,-1-1 0,1 1-1,-1 0 1,1-1 0,-1 1 0,0-1-1,1 1 1,-1-1 0,1 0 0,22-34-4280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7.8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12379,'0'0'2325,"5"29"-1767,1 1-396,35 158 476,31 154 118,-20-85 495,-48-238-1182,11 38 33,-14-52-111,1-1 1,0 0-1,0 0 1,0 0-1,0 0 1,1 0-1,-1 0 1,1 0-1,6 6 1,-8-10-15,0 1 0,0 0 0,0-1 0,0 1 0,0 0 0,0-1 0,0 1 0,1-1 0,-1 0 0,0 1 1,0-1-1,0 0 0,0 0 0,0 0 0,1 1 0,-1-1 0,0 0 0,0-1 0,0 1 0,1 0 0,-1 0 1,0 0-1,0-1 0,0 1 0,0-1 0,0 1 0,0-1 0,0 1 0,0-1 0,2 0 0,1-2 14,-1 0 0,1-1 0,-1 1-1,0 0 1,0-1 0,3-4 0,27-39 245,322-415-190,-336 443-404,-13 12-175,1 1 1,-1-1-1,0 0 1,0 0-1,-1-1 1,5-10-1,-8 12-3458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8.21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9418,'0'0'9242,"126"186"-8946,-93-158-128,-1-2-56,-9-1-112,-4 0-64,0-3-736,-10 6-776,-4-3-2321,-5-6-3665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8.9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47 180 4401,'0'0'6832,"19"37"-6261,66 124-112,38 46 723,-80-139 106,38 84 1,-70-130-466,-10-21-192,-2-4 13,-19-37 96,-24-31-702,-62-111-93,88 147 15,1-1 0,2-1 0,-12-47 0,22 63 11,1-1 0,1 1 0,1-1 0,1 1 0,1-1 0,5-33 0,-4 48 5,1 0-1,0 0 1,1 0 0,-1 0-1,1 0 1,1 1 0,-1-1-1,1 1 1,0 0 0,1 0-1,0 0 1,0 1 0,0 0-1,0 0 1,1 0 0,10-7-1,-7 6 15,0 0 0,0 1 0,0 1 0,1-1 0,-1 2 0,1-1 0,0 1 0,0 1-1,0-1 1,0 2 0,17-1 0,-26 2 25,1 0-1,-1 1 1,1-1 0,-1 1-1,0-1 1,1 1-1,-1 0 1,0-1 0,1 1-1,-1 0 1,0 0 0,0 0-1,1 0 1,-1 0-1,0 0 1,0 0 0,0 1-1,-1-1 1,1 0 0,0 1-1,0-1 1,-1 0-1,1 1 1,-1-1 0,1 1-1,-1-1 1,1 1-1,-1-1 1,0 1 0,0-1-1,0 2 1,2 10 131,-1 1 0,-1 20-1,0-23-63,0-2-59,-1-1 1,0 1-1,-1-1 1,1 1-1,-2-1 0,1 0 1,-1 0-1,0 0 0,-1 0 1,0 0-1,0-1 1,-1 0-1,0 1 0,0-2 1,-1 1-1,0-1 0,0 0 1,0 0-1,-1 0 1,-10 6-1,5-4-122,0-1 0,0 0 0,-1-1 0,0 0 0,-1-1 0,1 0 0,-1-2 0,0 1 0,0-2 0,0 1 0,-24-1 0,20-2-321,10 1 61,-1-1-1,1 0 1,0-1-1,0 0 1,-12-2 0,18 2 34,0 0 1,0 0-1,0 1 1,0-1 0,0-1-1,0 1 1,0 0 0,1 0-1,-1-1 1,0 1 0,1-1-1,-1 1 1,1-1 0,-1 0-1,1 0 1,0 0-1,0 0 1,0 1 0,0-1-1,0-1 1,0 1 0,1 0-1,-1 0 1,0-4 0,-1-19-6570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9.4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95 5673,'0'0'6875,"10"27"-5899,34 87-172,-7-23-222,-4-4 145,-24-54 484,-8-26 140,-8-21-877,3 3-482,-2 0-1,0 1 1,0 0-1,-12-15 0,-18-28-109,27 38 63,1 0 1,1-1-1,0 0 0,0 0 1,2-1-1,0 0 0,1 0 1,1 0-1,-2-26 0,5 30 36,-1 10-3,1 1-1,-1-1 1,1 0 0,0 0 0,0 1 0,0-1 0,1 0-1,-1 1 1,1-1 0,-1 0 0,1 1 0,0-1 0,0 1 0,0-1-1,0 1 1,0-1 0,1 1 0,-1 0 0,1 0 0,-1-1-1,1 1 1,0 0 0,0 1 0,2-3 0,8-3-95,0 0 0,1 1 1,-1 1-1,1 0 0,0 1 0,0 0 1,22-3-1,-1 3-836,65-1-1,-85 5 252,-1 0 1,0 1-1,20 4 0,-27-3 302,-1-1-1,0 1 0,0 0 1,0 0-1,0 1 0,0-1 1,-1 1-1,1 0 0,-1 1 1,1-1-1,3 5 0,16 20-5391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9.8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387 170 1560,'0'0'13842,"-19"-22"-13658,-61-69-49,75 86-86,1 0-1,-1 0 1,0 1 0,0-1 0,0 1 0,-1 0-1,1 1 1,-1 0 0,0 0 0,0 0 0,0 0-1,0 1 1,-1 0 0,1 0 0,0 1 0,-1 0-1,1 0 1,-1 0 0,0 1 0,1 0 0,-1 1 0,0-1-1,1 1 1,-9 2 0,9-1-56,1-1 1,0 1 0,0 1-1,0-1 1,0 1-1,0-1 1,0 1-1,0 1 1,1-1-1,0 1 1,-1 0-1,1 0 1,1 0 0,-1 0-1,1 1 1,-1-1-1,1 1 1,-4 9-1,0 0-42,1 0 0,0 0 1,1 1-1,0 0 0,-4 26 0,6-13-18,1 46 1,2-62 28,0-11 34,0 1-1,0-1 1,0 1-1,0-1 1,0 1-1,1-1 1,-1 1-1,1-1 0,-1 1 1,1-1-1,0 0 1,-1 1-1,1-1 1,0 0-1,0 0 1,0 1-1,0-1 1,0 0-1,0 0 1,2 1-1,0 0-9,-1-1 0,1 1 0,0-1 0,0 0-1,0 0 1,0 0 0,0 0 0,0 0 0,0-1-1,3 1 1,0-1 2,0 0 1,1 0-1,-1 0 0,0-1 0,0 0 0,0 0 0,0-1 0,0 1 0,0-1 1,9-5-1,-6 2-4,-1-1 0,0-1 0,0 1 0,-1-1 0,0 0 0,9-12 1,35-54-474,-10 14-804,-38 55 859,0 0 0,0 0 0,1 1 0,0-1 0,-1 1 0,1 0 0,0 0 0,1 0 0,-1 1 0,7-4 0,5 4-3879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0.2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257 1008 8650,'0'0'4772,"4"1"-3838,-3-1-888,0 0 0,0 0 0,0 0-1,-1 0 1,1 0 0,0 0-1,0 0 1,-1 0 0,1 0 0,0 0-1,0 0 1,0-1 0,-1 1-1,1 0 1,0-1 0,-1 1 0,1 0-1,0-1 1,-1 1 0,1-1-1,0 1 1,-1-1 0,1 1 0,-1-1-1,1 1 1,-1-1 0,1 0-1,-1 1 1,1-1 0,-1 0 0,0 1-1,1-1 1,-1 0 0,0 1-1,1-1 1,-1 0 0,0 0 0,0 0-1,0 1 1,0-1 0,0 0-1,0 0 1,0 1 0,0-1 0,0 0-1,0 0 1,-1-1 0,0-6 237,-1-1 0,0 0 0,-1 0 0,-4-8 1,-97-210 1263,-8-17-1412,101 213-143,1 0 0,1-1 0,2-1-1,1 1 1,2-1 0,0-37 0,4 69 8,0-12-13,0 0 1,1 0-1,3-20 0,-3 28 7,1 1 1,-1 0-1,1 0 1,0 0-1,0-1 0,1 2 1,-1-1-1,1 0 1,0 0-1,0 1 1,0 0-1,0-1 0,5-2 1,4-3 3,1 1 0,0 0-1,0 1 1,1 0 0,0 1 0,0 1 0,1 0 0,-1 1 0,1 1 0,0 0 0,0 1-1,0 0 1,1 1 0,-1 1 0,0 0 0,30 6 0,-39-5 23,1 0 0,-1 0 1,1 1-1,-1 0 1,0 1-1,1-1 0,-1 1 1,0 0-1,-1 1 0,1-1 1,0 1-1,-1 1 0,0-1 1,0 1-1,0-1 0,-1 1 1,0 1-1,0-1 0,0 0 1,0 1-1,-1 0 0,0 0 1,0 0-1,-1 0 0,1 1 1,-1-1-1,-1 1 0,1-1 1,-1 1-1,0 0 0,-1 7 1,1-6 21,-1-1 1,-1 1 0,1 0-1,-1 0 1,-1-1 0,-2 11-1,2-14-36,0-1 0,1 0 0,-2 1-1,1-1 1,0 0 0,-1 0 0,1-1-1,-1 1 1,0 0 0,0-1-1,0 1 1,0-1 0,0 0 0,0 0-1,-5 2 1,-8 3-151,0 0-1,-1-1 1,0-1-1,0-1 1,0 0-1,-24 2 1,-107-1-3854,125-5 2900,-9-1-1945,15-7-1120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0.8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185 0 7722,'0'0'7605,"33"19"-7267,103 59 31,-121-69-201,-1 0-1,24 20 1,-33-24-65,0 1 0,-1-1 1,1 1-1,4 10 0,2 1 90,26 47 607,-33-58-727,-1 1-1,-1 0 1,1 0-1,-1 0 1,-1 0 0,1 0-1,0 15 1,-2-21 144,-9-2 214,-64-13-384,31 5-86,-84-7 0,-18 15 122,139 1-86,0 1 0,0-1 0,0 1 0,0 0 1,0 1-1,1-1 0,-1 1 0,1 0 0,-1 0 1,1 0-1,-1 1 0,1-1 0,0 1 0,0 0 0,0 0 1,1 1-1,-1-1 0,1 1 0,0 0 0,0 0 0,0 0 1,0 0-1,1 0 0,-3 6 0,1-3 7,1 1-1,0 0 0,1 0 1,0-1-1,0 2 1,0-1-1,1 0 1,1 0-1,-1 0 1,1 1-1,1-1 1,-1 0-1,1 0 1,2 9-1,-2-15 0,0 0 1,0 0-1,0 0 0,1 0 0,-1 0 0,0 0 0,1-1 1,-1 1-1,1 0 0,0-1 0,-1 1 0,1-1 1,0 0-1,0 0 0,0 1 0,0-1 0,0 0 1,0 0-1,0-1 0,0 1 0,1 0 0,-1-1 0,0 0 1,4 1-1,8 1-10,1-1 1,26-2 0,-23 1 1,-7-1-14,0 0-1,0-1 1,0 0 0,-1-1-1,0 0 1,1-1 0,-1 0-1,0 0 1,0-1-1,-1-1 1,0 1 0,0-1-1,12-11 1,-6 4-136,-1 0 0,-1-1 0,0 0 0,-1-1 0,0-1 0,18-32 0,-26 40-103,-1 0 1,1 0-1,-2 0 0,1-1 1,-1 1-1,1-10 0,-2 13-720,-1-1 0,0 0 0,0 1-1,0-1 1,-1 1 0,-1-8 0,-6 1-7219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1.7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281 190 6969,'0'0'6554,"-7"-28"-6377,-23-88 66,29 112-181,0 0 0,0 0 0,-1 0 0,1 1 1,-1-1-1,0 0 0,0 1 0,0-1 0,-4-3 0,6 7-6,-1-1-1,0 0 1,0 1-1,0-1 1,1 1-1,-1 0 1,0-1-1,0 1 1,0 0-1,0 0 1,0-1-1,0 1 1,0 0-1,0 0 1,0 0-1,0 0 1,0 0-1,0 0 1,-1 1-1,-7-1 321,7 1-359,-1 0-1,0-1 1,0 1-1,1 0 1,-1 0-1,1 0 1,-1 1-1,0-1 1,1 1-1,0-1 1,-1 1-1,1 0 1,0 0-1,0 0 1,0 0-1,0 0 1,1 0-1,-1 1 1,1-1-1,-1 1 1,-1 3-1,-6 11-111,1 0 0,-6 20 0,8-21 65,-3 7-20,1-1 0,1 1 0,1 1 0,1-1 0,1 1 0,1 0 0,2 0 0,0 0 0,4 37 0,-3-61 33,0 1 1,1 0-1,-1 0 1,1-1-1,-1 1 1,1 0-1,-1-1 1,1 1-1,-1 0 1,1-1-1,0 1 1,-1-1-1,1 1 1,0-1-1,-1 0 1,1 1-1,0-1 1,0 1-1,-1-1 1,1 0-1,0 0 1,0 0-1,0 1 1,-1-1-1,1 0 1,0 0-1,0 0 1,1 0-1,30-1-319,-23 0 192,-3 0 119,0 0-1,0 0 0,0 0 1,0-1-1,0 0 1,-1-1-1,1 1 1,-1-1-1,0 0 0,1 0 1,-1-1-1,-1 0 1,1 0-1,8-8 1,5-8 89,-1 0 0,16-27 1,-12 18-3,-19 27-60,0-1 0,0 1-1,0 0 1,0-1 0,0 1 0,1 0-1,-1 1 1,4-3 0,-5 3 6,0 1-1,0 0 1,0-1 0,0 1-1,0 0 1,0-1 0,0 1 0,0 0-1,0 0 1,0 0 0,0 0-1,0 0 1,0 0 0,0 0-1,1 1 1,-1-1 0,0 0-1,0 0 1,0 1 0,0-1 0,0 1-1,0-1 1,-1 1 0,1-1-1,0 1 1,0 0 0,0-1-1,0 1 1,1 1 0,4 5 77,-1 0 1,1 1 0,-1 0-1,-1-1 1,1 1 0,3 10-1,19 57 624,-21-58-554,13 49 403,-2 1 1,-4 0-1,-2 1 0,-3 1 1,-4 0-1,-7 128 1,2-186-419,0 0 1,-1-1-1,0 1 1,-1-1 0,0 0-1,-1 1 1,0-1-1,-1-1 1,0 1-1,0-1 1,-1 0 0,-8 11-1,9-14-74,0 0 0,-1-1-1,0 1 1,0-1 0,-1 0-1,1 0 1,-1-1 0,0 0 0,0 0-1,-1-1 1,1 0 0,-1 0-1,0-1 1,1 0 0,-1 0 0,-15 1-1,2-2-67,0 0-1,0-2 0,0 0 1,0-2-1,-31-7 0,41 7-78,0 0-1,0-1 0,1 0 0,0-1 1,-1-1-1,2 1 0,-1-1 1,1-1-1,0 0 0,0 0 1,-14-16-1,20 19 1,0 1 0,1-1 1,-1-1-1,1 1 0,0 0 0,0-1 0,0 1 1,0-1-1,1 1 0,0-1 0,0 0 0,0 1 0,0-1 1,1 0-1,0 0 0,0 0 0,0 0 0,0 1 1,1-1-1,0 0 0,0 0 0,0 1 0,1-1 0,0 0 1,-1 1-1,2 0 0,-1-1 0,0 1 0,1 0 1,0 0-1,0 0 0,0 1 0,0-1 0,7-5 0,49-38-1309,3 3 0,71-39 0,-67 43-842,11-9-2853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2.3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8346,'0'0'6471,"43"0"-6071,137 3 185,-168-3-422,1 1 0,-1 1 0,20 4 0,-29-4-85,0-1 0,1 0 0,-1 1 0,0 0 0,0-1 0,0 1-1,3 3 1,8 5 185,-2-2-183,-1 0 1,0 0 0,-1 2-1,0-1 1,0 1-1,-1 0 1,0 1 0,-1 0-1,0 1 1,0 0 0,-2 0-1,1 0 1,-2 1-1,1 0 1,-2 0 0,0 0-1,0 1 1,-2 0 0,1-1-1,-2 1 1,1 25-1,-3-38-75,1 0-1,-1 0 0,1 0 0,-1 0 1,1-1-1,-1 1 0,1 0 1,-1 0-1,0 0 0,1-1 0,-1 1 1,0-1-1,1 1 0,-1 0 0,0-1 1,0 1-1,0-1 0,0 0 0,0 1 1,0-1-1,1 0 0,-1 1 1,0-1-1,0 0 0,0 0 0,0 0 1,0 0-1,0 0 0,0 0 0,-2 0 1,-44 0-123,30-1 89,-204 1 73,219 0-41,1 0 1,0 0-1,0 0 1,0 0 0,-1 0-1,1 1 1,0-1-1,0 0 1,0 1-1,0-1 1,0 1 0,0-1-1,0 1 1,0-1-1,0 1 1,0 0-1,0 0 1,0-1 0,0 1-1,0 0 1,0 0-1,1 0 1,-1 0-1,0 0 1,1 0 0,-1 0-1,1 0 1,-1 0-1,1 0 1,-1 0-1,1 1 1,-1 1 0,0 3-32,1 1 0,-1 1 1,1-1-1,2 12 0,-1 1 79,-1-18-52,0 0 0,0 0 0,0 0 0,1 0 0,-1 0 0,0 0 0,1 0 0,0 0 0,-1 0 0,1 0 0,0 0 0,0 0 0,0 0 0,1 0 0,-1-1 0,0 1 0,1 0 0,1 1 0,0-1-43,0 1 0,0-2 0,1 1 0,-1 0 0,0-1 1,1 1-1,-1-1 0,1 0 0,6 1 0,5 0-322,0-1 0,-1 0 0,1-2 0,20-2 0,-28 2 162,0-1 0,0 0 0,0 0 0,-1-1 0,1 0-1,0 0 1,-1-1 0,0 0 0,0 0 0,0 0 0,0-1 0,-1 0 0,0 0 0,0 0 0,0-1 0,5-6-1,8-14-1502,-2 0-1,20-39 0,-6-1-4239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2.6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10242,'0'0'7026,"89"204"-6154,-61-116-384,4 7-24,-8 6-88,-1 3-32,-9-7-104,0-2-144,0-10-96,-5-13-264,0-12-688,1-13-544,-10-18-761,0-11-2448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28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1464,'4'0'10074,"-4"8"-9954,6-2-104,0 5 113,1 6-65,5 1-56,-2 4-8,-4-4-289,-3 5-671,1 2-472,-4-8-753,-10 9-3472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3.0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0 114 10418,'0'0'6666,"284"-47"-5986,-181 31-264,-6 0-192,-8 4-200,-5-1-24,-10 7-456,-9 3-384,5 3-793,-19 6-2184,-14 13-912</inkml:trace>
  <inkml:trace contextRef="#ctx0" brushRef="#br0" timeOffset="1">1127 734 9194,'0'0'6377,"46"155"-9625,-46-140-1473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3.4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8674,'0'0'6553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3.8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575 104 6737,'0'0'7290,"-32"-17"-7202,-103-50 61,129 64-116,0 0-1,-1 0 0,1 1 0,-1 0 0,1 0 1,-1 0-1,0 1 0,0 0 0,0 1 1,0-1-1,0 1 0,0 1 0,-12 1 0,4 0 43,1 1-39,1 0 0,0 1 0,0 0 0,0 1 1,0 0-1,1 1 0,0 1 0,0 0 0,0 0 0,-14 13 1,14-9 33,-1 0 0,1 1 1,1 0-1,0 1 0,1 0 1,0 0-1,1 1 0,-9 18 1,13-19-2,0 0 0,1 0 1,0 0-1,1 0 0,1 0 1,0 1-1,0 0 1,1-1-1,1 1 0,1-1 1,2 20-1,-2-31-56,0 0 1,-1 0-1,1 0 1,0 0-1,0 0 1,0 0-1,0 0 1,1-1-1,-1 1 1,0 0-1,1-1 0,-1 1 1,1-1-1,0 0 1,-1 1-1,1-1 1,0 0-1,0 0 1,0 0-1,0 0 1,0-1-1,0 1 1,0 0-1,0-1 1,4 1-1,6 1 41,0-1 1,0 0-1,18-2 0,-13 1 2,-9-1-58,0 0-1,0 0 1,-1-1 0,1 0 0,0-1 0,-1 0 0,1 0 0,-1 0 0,0-1-1,0 0 1,-1-1 0,1 1 0,-1-1 0,0 0 0,6-7 0,12-13-253,-1-1 0,22-32 0,-34 42-347,0 0 0,-1-1-1,8-20 1,6-26-5278,-14 30-836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4.2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0 0 992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4.6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0 511 992,'45'-71'6784,"-32"59"-5059,-3 13-772,8 11-64,1 0 0,-2 2 0,0 0 0,0 0 0,24 30 0,-38-40-798,21 22 582,-1 0-1,-2 2 0,-1 1 0,31 58 0,-51-87-670,0 0 0,0 1-1,0-1 1,0 0 0,0 0 0,1 0-1,-1 0 1,0 0 0,0 1 0,0-1-1,0 0 1,0 0 0,0 0 0,0 0-1,0 0 1,0 0 0,1 1 0,-1-1-1,0 0 1,0 0 0,0 0-1,0 0 1,0 0 0,1 0 0,-1 0-1,0 0 1,0 0 0,0 0 0,0 0-1,1 0 1,-1 0 0,0 0 0,0 0-1,0 0 1,0 0 0,0 0 0,1 0-1,-1 0 1,0 0 0,0 0 0,0 0-1,0 0 1,1 0 0,-1 0 0,0 0-1,0 0 1,0 0 0,0-1 0,8-10-51,9-34-211,1-1 191,-11 33 17,1-1-1,0 1 1,1 0 0,1 1 0,0 0-1,21-20 1,-28 29 59,0 0 1,0 1-1,0-1 0,0 1 0,1 0 1,-1 0-1,1 0 0,0 0 1,-1 1-1,1-1 0,0 1 1,0 0-1,0 0 0,0 1 0,0-1 1,0 1-1,0 0 0,0 0 1,0 0-1,0 0 0,0 1 0,0 0 1,0-1-1,0 1 0,0 1 1,0-1-1,-1 1 0,1-1 1,0 1-1,-1 0 0,1 1 0,3 2 1,15 14 377,-1 2 0,33 42 0,19 18 113,-69-77-499,1-1-1,-1 1 0,1-1 0,-1 0 0,1 0 0,0-1 1,0 1-1,0-1 0,0 0 0,6 1 0,-7-2-8,-1-1 0,0 1 0,1-1 0,-1 0 0,0 0 0,1 0 0,-1 0-1,0-1 1,1 1 0,-1-1 0,0 0 0,0 0 0,1 0 0,-1-1 0,0 1 0,0-1 0,0 1-1,4-4 1,9-11 41,0 0-1,-1-1 1,-1 0-1,21-33 1,-34 48-29,46-71-519,70-144 0,-36 13-3297,-53 92-2955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1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1880,'0'0'11365,"18"3"-11250,270-3 2462,-284 0-2573,2 0-2,0 0 0,1 0 0,-1 1 0,9 1 1,-14-1-3,0-1 1,0 0 0,0 1-1,1-1 1,-1 1-1,0-1 1,0 1 0,0-1-1,0 1 1,0 0 0,0-1-1,-1 1 1,1 0 0,0 0-1,0 0 1,0 0-1,-1-1 1,1 1 0,0 0-1,-1 0 1,1 1 0,-1-1-1,1 0 1,-1 0 0,0 0-1,1 0 1,-1 0 0,0 0-1,0 1 1,0 0-1,0 13 42,1-9-28,-1-1 0,0 1 0,0-1 0,0 1 0,-1-1 0,0 1 0,0-1-1,0 0 1,-1 1 0,1-1 0,-1 0 0,-4 6 0,-16 18-15,-1-1 0,-1-1 0,-31 25 0,25-23 14,4-6-1,18-17-10,0 1-1,1 0 1,0 0-1,0 0 1,0 1 0,-9 15-1,15-22-10,1 0 1,-1 0-1,1 0 0,0 0 0,-1 0 1,1 0-1,0 0 0,-1 0 0,1 0 1,0 0-1,0 0 0,0 0 0,0 1 0,0-1 1,0 0-1,0 0 0,1 0 0,-1 0 1,0 0-1,0 0 0,1 0 0,-1 0 1,1 0-1,-1 0 0,1 0 0,-1 0 1,1 0-1,0 0 0,-1-1 0,1 1 1,0 0-1,0 0 0,0-1 0,-1 1 0,1 0 1,0-1-1,0 1 0,1 0 0,5 2 16,-1-1 0,1 1 1,0-1-1,12 2 0,-10-3-28,40 7-247,1-2 0,65-1-1,-41-3-2501,-67-2 1882,0 0 0,-1 1 0,1 0 0,5 2 0,-9 1-3131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1.9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8530,'0'0'3778,"18"0"-3363,131 0 358,1 0-1237,-145-1-71,0 1-1,0-1 1,0 0-1,0 0 1,0 0-1,0 0 0,0-1 1,5-3-1,-1 0-3283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2.5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7274,'0'0'3068,"16"0"-2640,103 0 749,-72-1-757,-23 0-1588,47 3-1,-71-2 1026,1 0 1,-1 0-1,1 1 0,-1-1 0,1 0 1,-1 0-1,1 0 0,-1 0 0,1 1 1,-1-1-1,1 0 0,-1 0 0,0 1 1,1-1-1,-1 0 0,0 1 1,1-1-1,-1 0 0,0 1 0,1-1 1,-1 1-1,0-1 0,1 1 0,-1-1 1,0 1-1,0-1 0,0 0 0,1 2 1,-1 5-4605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3.0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 7466,'0'0'2907,"21"0"-2620,66-2-75,-60 1 100,28-6 1,-11 2 13,-9 2-307,5 0-1230,-15 2-2341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5.5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 9634,'0'0'1516,"7"24"-1362,26 80-54,1-16 106,-13-33 92,55 139 1684,-65-172-1755,15 25 0,-22-39-197,1-1 1,0-1 0,1 1 0,-1-1 0,1 0 0,0 0 0,8 5 0,7-3 311,-21-8-290,1 0 0,-1 1 1,1-1-1,-1 0 0,0 0 1,1 0-1,-1 0 0,1 0 0,-1 0 1,1 0-1,-1 0 0,1 0 1,-1 0-1,0 0 0,1 0 0,-1 0 1,1 0-1,-1 0 0,1 0 1,-1 0-1,1-1 0,-1 1 0,0 0 1,1 0-1,-1 0 0,0-1 0,1 1 1,-1 0-1,0-1 0,1 1 1,-1 0-1,0-1 0,1 1 0,-1 0 1,0-1-1,0 1 0,1-1 1,-1 1-1,0 0 0,0-1 0,0 1 1,0-1-1,1-8 73,1 1-1,-1 0 1,1 0-1,0 1 1,1-1 0,0 0-1,4-8 1,8-21 10,5-23-15,2 2-1,32-60 0,70-105-50,-105 201-787,-6 8-3441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28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24 7714,'0'2'5209,"-4"-2"-4793,8 3-80,-1-6-1176,0 3 0,-6-8-4946,-10-9 1849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6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7586,'0'0'4241,"22"23"-3452,70 76 30,-62-65-54,-1 1 0,25 44 0,-25-36-261,-18-26-316,87 120 917,-75-107-968,2-1 1,39 36 0,-62-64-129,2 3-7,0-1 1,0 0-1,0 0 1,6 4-1,-9-7 13,0 1-1,0-1 1,0 0-1,-1 1 1,1-1 0,0 0-1,0 0 1,0 1-1,0-1 1,0 0-1,0 0 1,0 0 0,0 0-1,0 0 1,-1 0-1,1 0 1,0-1 0,0 1-1,0 0 1,0 0-1,0-1 1,0 1 0,0-1-1,-1 1 1,1 0-1,0-1 1,0 0 0,-1 1-1,1-1 1,0 1-1,0-2 1,12-17 267,-1 0-1,0-1 1,-2-1-1,9-24 1,-5 14-155,35-108 513,-14 36-180,-21 65-467,-5 11-207,1 2-1,19-33 0,-26 53-57,0 1-1557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6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1 129 9194,'0'0'3002,"8"0"-2949,28-1 445,-30 0-273,-1 0 1,0-1-1,0 1 1,0-1-1,0 0 1,-1-1-1,1 1 1,0-1-1,-1 0 1,0 0-1,0 0 1,0-1-1,7-6 1,-7 6-145,7-7 107,-1-1 0,18-26 0,-12 16 143,-15 21 430,-1 208-692,0-163-3359,0 0-3355,0-37 462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7.2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0 2961,'0'0'6581,"-3"23"-6048,-9 79 94,9-68 321,2 68 0,2-77-546,0-10-249,1 1 0,1-1 0,0 1 1,0-1-1,2 0 0,0 0 0,1-1 0,13 25 0,-9-21-787,2 0 1,0-1-1,1-1 0,1 0 0,30 27 1,-22-23-1839,-7-4-1319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37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0 7634,'0'0'4914,"12"23"-4246,37 73 255,-46-90-787,0-1 0,-1 1 0,0 0 0,0-1 0,-1 1 0,0 0 0,0 0 0,0 0 0,0 0 0,-1 0 0,-1 11 0,0 1 228,1-2-65,1 5-22,-1 0 0,-2 0 1,0 0-1,-7 29 0,-4-5-262,-28 64 0,4-37-1673,25-52-834,-22 25 1,8-15-3709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0.9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6369,'0'0'3754,"7"2"-3155,15 8 459,-1 0-1,0 1 0,22 16 0,121 93-97,3 1-307,-116-85-1892,-41-32-272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1.3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416 0 4841,'0'0'9567,"-9"9"-9376,-153 136 2482,135-122-2332,-91 86 754,104-94-1048,0 1 1,1 0-1,1 1 0,0 1 1,-14 28-1,24-42-186,1 1 1,0-1-1,-1 0 0,2 0 0,-1 0 1,0 6-1,0 13-8511,1-19 5726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4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1 423 9498,'0'0'2111,"24"-4"-1827,79-17 80,-91 18-109,0 0-1,-1 0 1,1-2 0,-1 1-1,0-1 1,0-1-1,0 0 1,-1 0-1,0-1 1,15-14 0,-15 13-162,4-2-6,-2 0-1,0-1 1,0 0-1,-1-1 1,0 0-1,-1-1 1,13-22-1,-20 27-64,-2 0 0,1 0 0,-1-1 0,0 1-1,-1-1 1,0 1 0,0-1 0,-3-15-1,2 20-43,0 0 0,0 1 0,0-1 0,-1 0 0,0 1 0,1-1 0,-1 1 0,-1-1 0,1 1 0,0 0 0,-1 0 0,1 0 0,-1 0 0,0 1 0,0-1 0,0 1 0,-7-4 0,-7-5-57,-1 2 0,-23-10 0,24 11 102,14 7-27,1 0-1,-1 0 1,0 0 0,0 0 0,1 0 0,-1 1 0,0-1 0,0 1 0,0-1 0,0 1 0,0 0 0,0 1 0,1-1-1,-1 0 1,0 1 0,0-1 0,0 1 0,-3 2 0,2-2-7,1 1 0,0 0 0,0 1 0,0-1 0,0 1-1,1-1 1,-1 1 0,1 0 0,-1 0 0,1 0 0,0 0 0,-3 5 0,0 4 23,0 0 1,1 0-1,0 0 1,1 1 0,0-1-1,1 1 1,-1 15-1,2-11 13,-2 29 60,5 81 1,1-112-61,1-1 0,0 1-1,0-1 1,14 27 0,5 18 42,-17-43-44,1 1 0,11 18-1,4 10 61,-20-41-68,0 1 0,-1-1-1,0 1 1,0-1 0,1 10 0,-2-14-13,0 0-1,0 0 1,0 0 0,1 0-1,-1 0 1,0 0 0,0 0-1,0-1 1,1 1-1,-1 0 1,0 0 0,0 0-1,0 0 1,0 0 0,1 0-1,-1-1 1,0 1 0,0 0-1,0 0 1,0 0 0,0-1-1,0 1 1,1 0-1,-1 0 1,0 0 0,0-1-1,0 1 1,0 0 0,0 0-1,0 0 1,0-1 0,0 1-1,0 0 1,0 0 0,0 0-1,0-1 1,0 1-1,0 0 1,0-9-20,0 0 0,0 0 0,1 1 0,1-1 0,0 0 0,0 1 0,0-1 0,1 1 0,0 0 0,1 0-1,0 0 1,7-11 0,4-1-42,1 1-1,1 0 0,23-20 0,6-7-8,-43 43 37,0 0 0,0 0 0,1 0 0,-1 0 0,1 1-1,0-1 1,0 1 0,0 0 0,0 0 0,0 1 0,0-1 0,0 1-1,0 0 1,1 0 0,-1 0 0,0 1 0,1-1 0,6 1 0,-10 1 39,1-1 1,-1 0-1,0 1 1,0-1 0,0 1-1,0 0 1,0-1-1,0 1 1,0 0 0,0 0-1,0 0 1,0 0 0,0-1-1,0 1 1,0 0-1,-1 1 1,2 0 0,14 26 167,-10-18-119,37 80 221,-17-34-225,-25-54-83,0 0 1,0 0-1,0 0 1,0-1-1,0 1 1,1 0-1,-1-1 1,1 1-1,2 1 1,4 3-3175,-3-2-469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5.4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8906,'0'0'2036,"13"4"-1886,0 0-1,14 3 228,43 8 0,-42-8-2177,-27-7 1631,0 1 1,0 0-1,0-1 1,0 1-1,0 0 1,0 0-1,0 0 1,0 0-1,0 0 1,0 0-1,-1 0 1,1 0-1,0 0 1,-1 0-1,1 0 1,0 1-1,-1-1 1,0 0-1,1 0 1,-1 2-1,1 8-4367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5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4297,'0'0'7177,"143"0"-7049,-114-6 49,-5 3 87,-7 3-48,3 0-104,-3 0-112,-1 0 0,0 0-528,1 0-737,-5 0-871,-4 0-3761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7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130 302 4865,'0'0'5905,"38"0"-5510,121 7 25,-149-6-336,1 0 0,-1 0 1,0 1-1,11 4 0,-18-5-14,1 1-1,-1 0 1,0-1 0,0 1 0,0 1-1,5 3 1,4 3 155,-4-3-83,0 0 0,-1 1 0,1-1 1,-1 2-1,0-1 0,-1 1 0,0 0 1,10 17-1,-13-18-72,0-1 1,-1 1 0,1 1-1,-1-1 1,0 0-1,-1 1 1,0-1 0,0 1-1,-1-1 1,0 1-1,0-1 1,-2 13 0,1-16-39,-1 0 0,1 0 1,-1 0-1,0 0 0,0 0 1,0-1-1,0 1 0,-1-1 1,1 1-1,-1-1 0,0 0 1,0 0-1,0 0 0,-1-1 1,1 1-1,-1-1 0,1 1 1,-1-1-1,-6 2 0,-2 2 46,0-2-1,0 1 1,0-2 0,0 0-1,-20 3 1,7-3-14,1-2-1,-1 0 1,0-2 0,0 0 0,-28-6-1,37 3-95,1 1 0,-1-2-1,1-1 1,0 0-1,0 0 1,1-1-1,0-1 1,-26-20-1,37 26 17,1-1 0,-1 0 0,1 1 0,0-1-1,-1 0 1,1-1 0,1 1 0,-1 0 0,0-1-1,1 1 1,0-1 0,0 1 0,0-1 0,0 1-1,0-1 1,1 0 0,0 1 0,-1-1 0,2 0-1,-1 0 1,0 1 0,1-1 0,-1 0 0,1 1-1,0-1 1,2-4 0,3 0 21,1 1 0,0 0 1,0 0-1,0 1 0,1-1 0,0 2 0,0-1 0,10-4 0,-3 1-2,124-74 247,-68 43-110,82-61 0,-125 80-406,1 1 0,1 2 0,0 1 1,45-18-1,-37 21-3596,66-15 0,-82 25-817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28.9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5281,'-1'4'2795,"-1"18"-2172,3 22 202,1 0 1,3 0-1,13 62 0,-11-81-1213,0 0-1,2 0 1,1-1 0,14 25-1,-21-44 116,-2-1-45,1 0 0,1-1 0,-1 1 0,0-1 0,1 0 0,0 0 1,6 6-1,17 10-2299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49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0 9026,'0'0'3006,"-12"20"-3034,-36 65 231,35-61 523,2 1 0,-14 40 1,16-37-242,-4 12-33,3-1 0,1 2-1,-6 73 1,8 124-265,7-228-167,0 1-29,0 0-1,0 1 1,1-1 0,1 0-1,0 0 1,1 0 0,0 0-1,0 0 1,1-1 0,0 1-1,1-1 1,10 15 0,-13-23-149,0 0 0,0 0 1,0 0-1,1-1 1,-1 1-1,1 0 1,3 1-1,9 0-2785,-15-3 2686,1 0 0,-1 0 0,1 0 0,-1 0 0,1 0 0,-1 0-1,0-1 1,1 1 0,-1 0 0,1 0 0,-1-1 0,1 1 0,-1 0-1,0 0 1,1-1 0,-1 1 0,0 0 0,1-1 0,-1 1 0,0-1 0,1 1-1,-1 0 1,0-1 0,1 0 0,0-13-5875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0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5937,'0'0'5108,"24"0"-5016,10-1-43,1 0 111,39 3 0,-71-1-84,1-1-1,0 1 0,-1 0 0,1 0 0,-1 0 0,0 1 0,1-1 0,-1 1 0,0 0 0,0 0 0,0 0 0,0 0 0,0 1 0,0-1 0,-1 1 0,1-1 0,2 5 0,-2-3-26,0 0 0,-1 0 0,1 0 0,-1 1 0,0-1 0,0 0 0,-1 1 0,1 0 0,-1-1 0,0 1 0,0 0 0,0 7 0,-1-9-18,-3 49 464,2-48-465,0 0 0,0 0 0,-1 0 0,1 0 0,-1 0 0,0 0 0,0 0 0,0-1 0,-1 1 0,-2 3 0,-15 14 95,-1-1-1,-34 25 1,36-31-37,0 2-1,1 0 0,1 1 0,-17 20 1,33-35-72,0 0 0,0 1 0,0-1 0,0 1 0,1-1 0,-1 1 0,1-1 0,-1 1 0,1-1 0,0 1 0,0 2 0,0-3-1,0-1 0,0 1 1,0-1-1,0 0 0,0 1 0,0-1 1,1 1-1,-1-1 0,0 0 1,1 1-1,-1-1 0,1 0 0,0 0 1,-1 1-1,1-1 0,0 0 0,0 0 1,0 0-1,0 0 0,0 0 0,1 1 1,10 3 62,0 0 1,1-1 0,-1-1-1,1 0 1,0-1 0,15 1 0,83 0-34,-74-4-221,-33 2 38,1-2 1,-1 1 0,0 0 0,1-1-1,-1 0 1,0 0 0,5-1-1,-7 1-161,0 0 1,-1 0-1,1 0 0,0 0 0,-1-1 0,1 1 0,0 0 1,-1-1-1,0 1 0,1-1 0,-1 1 0,0-1 0,0 0 1,0 0-1,0 1 0,1-4 0,0-4-3454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0.5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4761,'0'0'6177,"229"-9"-6113,-205 7 32,-3 2-88,-1 0-8,-8 0-104,9 0-568,-9 0-552,0 0-1337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1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0 9634,'0'0'2785,"16"26"-2072,51 83-246,-56-88-199,0-1 0,-2 1-1,0 1 1,-1 0 0,-1 0 0,-2 0 0,5 31-1,-6-4 905,-3 95-1,-3-55-752,2-58-340,-2 0 1,0 0-1,-2-1 1,-1 1-1,-15 46 1,14-58-423,-1-1 0,0 0 0,-14 23 0,17-34 79,-1-1-1,1-1 1,-1 1-1,0-1 0,0 0 1,0 0-1,-1 0 0,0-1 1,0 1-1,0-1 1,-1-1-1,-7 4 0,-22 6-4997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3.8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315 13 4729,'0'0'7730,"-8"-2"-7604,5 2-179,-65-7 1298,61 7-1025,0-1 0,0 1 0,0 1 0,0 0 0,0 0 0,0 0 0,0 1 0,-12 4 0,8 0-198,0 0 0,0 1 0,1 0 1,0 1-1,1 0 0,0 0 0,0 1 0,1 0 1,0 1-1,0 0 0,1 0 0,0 0 0,1 1 1,1 0-1,-1 1 0,2-1 0,-1 1 0,2 0 1,0 0-1,0 0 0,1 0 0,-1 19 0,2-15 14,0 49 113,1-58-124,0-1 0,1 0 0,0 0 0,1 1 1,0-1-1,-1 0 0,7 11 0,-3-8-14,0 0 0,1-1-1,0 0 1,1 0 0,0 0 0,0-1 0,1 0 0,-1-1 0,1 1-1,1-1 1,-1-1 0,1 0 0,0 0 0,1-1 0,-1 0 0,1 0-1,-1-1 1,1 0 0,0-1 0,20 2 0,-19-3 38,11 0 86,33-1-1,-49-1-103,0 1 0,1-2 0,-1 1 0,0 0 0,0-1 0,0 0 0,0-1 0,0 1 0,9-7 0,-5 2 26,0-1-1,0 0 0,-1 0 1,-1-1-1,1 0 1,-1-1-1,-1 0 1,0 0-1,0 0 1,-1-1-1,6-14 1,-6 9-3,0-1 1,-2 0 0,1 0-1,-2 0 1,0-1 0,-1 1-1,-1-24 1,-1 35-44,0-14 62,-4-38 1,3 51-56,-1 0 1,0-1-1,0 1 1,-1 0-1,1 1 1,-2-1-1,1 0 1,-7-9-1,7 12-75,0-1 0,0 1-1,0 0 1,0 0 0,-1 0-1,1 0 1,-1 1 0,0-1 0,0 1-1,-1 0 1,1 0 0,-1 1 0,1-1-1,-1 1 1,0 0 0,0 0-1,-9-2 1,-65 3-4128,36 4-521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5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 6481,'0'0'5105,"16"0"-4887,107 0 583,-95-1-637,29-6-1,23 0-5596,-67 7 463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5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7906,'0'0'5441,"210"2"-5073,-176-2-8,-9 0-8,1 0-152,-7 0-120,-1-2-80,1-1-248,3-2-784,-4 0-1121,-7 0-2192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6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6425,'0'0'4963,"9"27"-4458,26 88 173,-32-106-498,-1 1-1,1-1 1,-2 1 0,1 0 0,-1 0 0,-1 12-1,0-2 195,2 26 206,1-1 0,3 0-1,12 48 1,-14-77-489,-4-11-67,1-1 1,1 1-1,-1 0 1,0 0-1,1-1 1,0 1 0,0-1-1,1 1 1,5 7-1,-8-11-11,1-1-1,-1 0 0,1 1 1,-1-1-1,1 0 0,-1 1 1,1-1-1,-1 0 0,1 0 1,-1 1-1,1-1 0,-1 0 1,1 0-1,0 0 0,-1 0 1,1 0-1,-1 0 0,1 0 1,0 0-1,-1 0 1,1 0-1,-1 0 0,1 0 1,0 0-1,-1-1 0,1 1 1,-1 0-1,1 0 0,-1-1 1,1 1-1,-1 0 0,1-1 1,-1 1-1,1-1 0,15-16 245,-13 14-226,65-78 1045,58-74-782,13-61-723,-117 178-472,-17 25-689,-5 4-2536,0 9 3502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7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63 6553,'0'0'5145,"17"26"-4788,53 83 144,64 97 3479,-82-134-3373,-44-63-547,-1-1 1,2 0-1,-1 0 0,1-1 1,16 11-1,-23-17-28,0 0-1,0 1 0,0-1 1,1 0-1,-1 0 1,0-1-1,1 1 1,-1 0-1,1-1 1,3 1-1,-5-1-11,0 0 1,0-1-1,0 1 0,-1 0 0,1-1 0,0 1 1,0 0-1,0-1 0,0 1 0,0-1 1,-1 1-1,1-1 0,0 1 0,0-1 0,-1 0 1,1 1-1,0-1 0,-1 0 0,1 0 1,-1 0-1,1 1 0,-1-1 0,0 0 0,1 0 1,-1 0-1,0 0 0,1-2 0,25-80 559,-5-1 0,14-100 0,-32 158-422,1-6-63,1 0 0,12-36-1,-10 55-1346,-6 13 964,0-1 0,-1 1 0,1 0 0,-1 0 0,1-1 1,0 1-1,-1 0 0,1 0 0,0 0 0,-1 0 0,1 0 0,0 0 0,0 0 0,-1 0 0,1 0 0,0 0 0,-1 0 1,2 0-1,2 4-4123,-4 4-1097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7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7330,'0'0'5105,"14"0"-4785,93 0 1592,-88-1-1363,20 0-60,-37 1-456,0 1 0,-1-1-1,1 0 1,0 0 0,0 1-1,-1-1 1,1 1 0,0 0-1,-1 0 1,1-1 0,0 1-1,-1 0 1,1 0 0,-1 0-1,0 0 1,3 3 0,-3 0 32,0 0-1,-1 0 1,1 0 0,-1 0 0,0 0-1,0 0 1,-1 0 0,1 0-1,-1 0 1,-1 4 0,-1 0 39,0-1 0,-1 1-1,0-1 1,-1 0 0,-8 10 0,-11 18 130,19-27-216,1 1-1,0-1 0,0 1 0,1 0 0,1 0 0,-1 0 0,1 1 0,1-1 0,0 1 0,0 14 1,1-23-24,0 0 0,0 0 1,1 0-1,-1-1 1,0 1-1,0 0 1,1 0-1,-1-1 1,1 1-1,-1 0 1,1-1-1,-1 1 0,1 0 1,-1-1-1,1 1 1,0-1-1,-1 1 1,1-1-1,0 1 1,-1-1-1,1 0 0,0 1 1,0-1-1,-1 0 1,1 1-1,0-1 1,0 0-1,0 0 1,-1 0-1,2 0 1,29 2-403,-28-2 313,14 1-357,26-1-1142,-41 0 1278,0-1-1,0 1 1,0 0-1,0-1 1,0 1 0,0-1-1,0 0 1,0 1-1,0-1 1,0 0-1,-1 0 1,1 0-1,0-1 1,-1 1-1,1 0 1,1-3-1,3-8-4944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29.3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4721,'6'6'3009,"7"3"-2249,6 14 208,6 8-344,7 12 88,-13 5-176,0 13-159,-6 1-57,0 4-128,-16 3-72,-1-3-48,-8-4-72,2 1-264,1-11-705,2-1-1023,-9 21-2649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8.3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0 728,'0'0'11856,"-6"19"-11411,-20 63 276,16-46-101,2 0 1,1 0 0,2 1-1,2 0 1,2 63 0,1-99-622,0 8-72,1 0-1,0 0 1,0 0 0,1 0 0,1 0-1,-1-1 1,2 1 0,-1-1-1,1 0 1,0 0 0,1 0-1,-1 0 1,2-1 0,9 12 0,-5-9-845,0 0 0,0-1 1,1 0-1,0-1 0,0 0 1,1-1-1,0 0 1,25 10-1,-6-7-4340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8.7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107 1 5921,'0'0'7818,"10"22"-7175,32 72-242,-33-72-102,0 0-1,-1 0 1,-1 1-1,-2 0 0,0 1 1,-1-1-1,-1 1 1,-2 0-1,-1 32 1,0-49-308,-1 0 0,0 0 1,-1 0-1,1 0 0,-1 0 0,-1-1 0,1 1 1,-1-1-1,0 1 0,-1-1 0,0 0 1,-6 8-1,-6 6-691,-37 35 1,52-54 675,-51 45-2640,0-6-2069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8:59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53 504 6513,'0'0'8540,"27"-12"-8064,83-38 17,-103 46-387,-1 1-1,1-1 1,0-1-1,11-9 1,-16 11-27,1 0 1,-1 1 0,0-1 0,0 0 0,0-1 0,2-4-1,-1 0 55,2-4 39,0 0-1,-1 0 0,0 0 1,-1-1-1,-1 1 0,2-23 1,-4-80 10,-1 93-163,1 13-10,-1 0-1,0 0 1,-1 0 0,0 1-1,-6-18 1,6 22 20,0 0-1,0-1 1,0 1-1,-1 0 1,1 0 0,-1 0-1,0 1 1,-1-1-1,1 1 1,0-1 0,-1 1-1,-7-5 1,9 7 12,0 0-1,-1 0 1,1 0 0,0 0 0,-1 0 0,1 0 0,-1 1 0,1-1 0,-1 1-1,0-1 1,1 1 0,-1 0 0,1 0 0,-1 0 0,0 1 0,1-1 0,-1 1-1,1-1 1,-5 3 0,3-2-65,0 1 0,0 0 0,1 1 1,-1-1-1,1 1 0,0-1 0,-1 1 0,1 0 0,0 0 0,1 1 0,-4 3 1,-8 15 12,1 1 0,1 1 0,1 0 0,1 1 1,1 0-1,1 0 0,-5 30 0,0 18 220,-5 97 0,14 125 266,5-183-235,-1-112-159,-1-8-131,0 0 1,1 1-1,1-1 1,-1 0-1,1 0 0,0 0 1,1 1-1,0-1 1,0 1-1,1-1 1,0 1-1,0 0 0,7-11 1,0 4-24,0 0 0,1 1 0,0 0 1,1 0-1,15-12 0,-24 23 63,9-9-55,1 1 0,17-12 0,-26 20 35,0-1-1,1 1 1,-1 0 0,1 0 0,-1 1 0,1-1 0,0 1 0,0 0-1,-1 1 1,1-1 0,0 1 0,7 0 0,-11 0 31,1 0 0,0 1 0,-1-1 0,1 1 0,-1-1 0,1 1 0,-1 0-1,0 0 1,1 0 0,-1-1 0,0 1 0,1 0 0,-1 1 0,0-1 0,0 0 0,2 2 0,15 26 112,-13-20-75,32 69 312,-28-58-261,0 1-1,1-1 1,1-1 0,26 35-1,-35-52-102,0 0 1,-1 0-1,1 0 0,0-1 0,0 1 0,0 0 0,1-1 0,-1 1 1,0-1-1,0 0 0,1 0 0,-1 0 0,1 0 0,-1 0 0,1 0 0,-1-1 1,1 1-1,0-1 0,-1 0 0,1 0 0,0 0 0,-1 0 0,1 0 1,0 0-1,-1-1 0,1 1 0,2-2 0,0 0-55,-1 0 0,1-1 1,-1 0-1,1 0 0,-1 0 0,0 0 0,-1-1 0,1 1 1,0-1-1,-1 0 0,0 0 0,0 0 0,0-1 1,2-4-1,15-28-850,-2-2 1,13-43-1,-10 2-3554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04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11242,'0'0'2345,"17"0"-2833,120 0 1197,101 3 4723,-345-3-5277,106 0-221,1 4-410,0 27 168,-1-9 275,1 0 1,1 0-1,1 0 0,0 0 0,8 27 0,3-11 43,44 153-11,-49-155 47,-1 0-1,-2 0 0,0 54 1,-4-66 27,0-15-3,-1 0 0,0-1 1,-3 18-1,3-24-49,-1 0-1,1-1 0,-1 1 0,0-1 0,0 1 0,0-1 0,0 0 1,0 1-1,0-1 0,0 0 0,0 0 0,-1 1 0,1-1 1,0 0-1,-1 0 0,1-1 0,-1 1 0,1 0 0,-1 0 0,1-1 1,-1 1-1,1-1 0,-3 1 0,-4 1 81,0 0 0,0-1 0,-13 0 1,-2 0-75,1 0 0,-1-2 1,0 0-1,0-2 1,1-1-1,-28-7 1,40 8-40,-49-19 72,52 19-49,1 0 0,0-1 0,-1 0 0,1 1 0,1-2 0,-8-5 0,12 9-40,0 0 0,0 0 0,0 0 0,0 0 0,0 0 0,1 0 0,-1-1-1,0 1 1,1 0 0,-1 0 0,1 0 0,-1-1 0,1 1 0,0 0 0,0-1 0,-1 1 0,1 0 0,0-1 0,0 1 0,0 0 0,0-1 0,1 1 0,-1 0 0,0 0-1,0-1 1,1 1 0,-1 0 0,1-1 0,-1 1 0,1 0 0,-1 0 0,1 0 0,0 0 0,1-2 0,2-1-80,0-1 1,0 1-1,1 0 0,-1 0 1,1 1-1,5-4 0,27-15-905,51-22-1,-4 10-5240,-61 25-461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06.0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4657,'0'0'10557,"6"0"-10914,48 5 720,42 6-660,-94-11-58,0 1 1,-1-1-1,1 1 0,-1-1 0,1 1 1,-1 0-1,1-1 0,-1 1 1,1 0-1,-1 0 0,1 0 0,-1 0 1,0 0-1,0 0 0,0 1 0,1-1 1,-1 0-1,1 2 0,-1 4-4779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0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8738,'0'0'4393,"164"0"-4329,-140 0-64,-7 0-296,0 0-624,-6 0-1217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07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1 396 7962,'0'0'4353,"15"0"-3465,7 2-540,-2 0 347,39-2 0,-51-1-504,1-1 0,-1 1 0,0-1 1,-1-1-1,1 0 0,0 0 0,-1 0 1,0-1-1,1 0 0,-2-1 1,10-6-1,3-4 56,-1-1 1,25-29 0,-33 34-186,-1 0 0,0-1 1,-1 0-1,11-20 1,-15 23-48,-1 1 0,0-1-1,0 0 1,-1 0 0,0 0 0,0 0 0,-1 0 0,0-13 0,-1-62-219,0 83 209,0 0-1,0 0 1,0 0-1,0 0 1,0 0-1,0 0 1,0 0-1,-1 0 1,1 0-1,0 0 1,-1 0-1,1 0 1,-1 0-1,1 0 1,-1 0-1,0 0 1,1 0-1,-1 1 1,0-1-1,1 0 1,-1 0-1,-1 0 1,0 0-1,0 0 0,1 1 0,-1-1 1,1 1-1,-1-1 0,0 1 0,0 0 1,1 0-1,-1-1 0,0 1 1,1 0-1,-4 1 0,0 0-20,0 0 1,0 0-1,0 1 0,1-1 0,-1 1 1,1 0-1,-1 0 0,1 1 0,-5 3 1,-7 7 7,2 1 1,0 0-1,1 1 1,0 0 0,1 1-1,-10 20 1,14-24 74,1 2-1,1-1 1,0 1 0,1 0-1,1 1 1,0-1-1,1 1 1,-3 27 0,6-26-20,-1 0 12,0 0-1,4 30 1,-3-42-57,1 1 1,0-1-1,0 0 0,1 1 0,-1-1 1,1 0-1,0 0 0,0 0 1,1 0-1,-1 0 0,1-1 0,-1 1 1,1-1-1,6 6 0,0-2-88,-1-1 0,1 0 0,0-1 1,1 0-1,0 0 0,-1-1 0,1 0 0,1-1 0,16 4 0,-7-4-742,0-1 0,0 0 0,0-2 0,22-1-1,-32 0-620,0 0-1,16-5 0,11-8-5308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08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193 0 8042,'0'0'6061,"-3"3"-5857,-15 17 261,2 0 1,1 0-1,0 2 0,1 0 0,2 0 1,0 2-1,2-1 0,-9 26 1,5 0-193,2 0 1,-8 70 0,8 103 122,12-187-407,-1 14 145,3-1-1,8 54 1,-8-86-254,2-1-1,0 0 1,0-1 0,2 1 0,-1-1 0,2 0 0,0 0-1,1-1 1,0 0 0,19 23 0,31 20-2688,-33-33-108,-6-4-1666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10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293 81 8674,'0'0'6520,"0"-6"-6233,-1 3-197,1 0 0,-1 1 0,1-1 0,-1 0 0,0 0 0,0 1 0,0-1 0,0 1 0,-1-1 0,1 1 0,-1-1 0,1 1 0,-1 0 0,0 0 0,0 0 0,0 0 0,0 0 0,0 0 0,0 0 0,-1 1 0,1-1 0,-1 1 0,1 0 0,-1 0 0,1 0 0,-1 0 0,0 0 0,1 0 0,-7 0 0,-1-1 92,-1 1-1,0 0 1,0 1-1,1 1 1,-1-1-1,-11 3 1,15-1-216,0 0 1,0 0 0,0 1 0,0-1 0,0 2 0,1-1 0,-1 1-1,1 0 1,-10 8 0,10-6 13,0 0 0,0 0 1,0 0-1,1 1 0,0 0 0,1 0 0,0 0 0,0 0 1,0 1-1,1 0 0,0 0 0,-3 12 0,3-6 0,1 1 0,0-1 0,1 1 0,0 0 0,2-1-1,2 21 1,-3-32 13,1 0 0,-1 0 0,1-1 0,0 1 0,0 0 0,1 0 0,-1-1 0,0 1 0,1 0 0,-1-1 0,1 1 0,0-1 0,0 0 0,2 2 0,1 0-3,-1 0 0,1-1 0,0 1-1,0-1 1,0-1 0,10 5-1,-2-3 1,-1 0-1,0-1 1,1-1-1,0 0 1,-1 0-1,14-1 1,-21-1 37,0 0 0,0 0 0,0-1 0,0 1 0,-1-1-1,1-1 1,0 1 0,0-1 0,-1 1 0,1-1 0,-1 0 0,1-1 0,-1 1 0,0-1 0,0 0 0,0 0 0,-1 0 0,1-1 0,-1 1 0,1-1 0,3-5 0,-2 1 24,1 0 1,-1 0-1,0-1 0,-1 1 1,0-1-1,0 0 0,-1 0 1,0-1-1,3-16 0,-3-2-6,0 0-1,-3-29 1,0 51-41,1 1 9,-2-1 0,1 1-1,-1 0 1,1 0 0,-1-1 0,-1 1 0,1 0 0,-1 0 0,-4-9 0,5 12-18,-1-1 0,0 1 0,1 0 0,-1 0 0,0 0 0,0 0 1,0 0-1,-1 0 0,1 1 0,0-1 0,-1 1 0,1-1 0,-1 1 1,1 0-1,-1 0 0,1 0 0,-1 1 0,0-1 0,0 0 0,-5 0 1,-1 1-364,0 0 1,0 1 0,0 0-1,0 0 1,0 1 0,0 0-1,0 1 1,1 0 0,-1 0-1,1 1 1,0 0 0,0 0-1,-8 6 1,-35 21-5742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11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304 0 7218,'0'0'7529,"-20"30"-7585,-1-16 136,-6 5 120,-4-1-40,1 3-88,-1 0-64,0 0-8,4-3-160,-8 10-520,8-5-1032,3-4-2457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29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1 6033,'72'194'5211,"-40"-113"-4241,35 136 0,-51-136-347,-5 1-1,-3 0 0,-3 0 1,-10 123-1,-8-65-365,-56 247-1,51-314-914,-28 75-1,-26 10-4415,-20 4-783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14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3 291 2617,'0'0'10074,"1"-8"-9721,5-177 1353,-6 141-1721,0 36 89,-1 1-1,0-1 1,0 0-1,0 1 1,-3-9 0,4 28 301,-1-5-451,0 1 0,1 0 1,1 8-1,2-6 81,1 0 0,0 0 0,0 0 0,1 0 0,0-1 0,1 1 0,0-1 0,1-1 0,0 1 0,0-1 1,1 0-1,-1-1 0,2 0 0,-1 0 0,17 9 0,-18-12-8,0-1 1,0 0-1,1-1 1,0 1-1,14 1 1,-19-3 0,0-1 0,-1 0 1,1 1-1,0-1 1,0 0-1,0-1 1,0 1-1,-1 0 1,1-1-1,0 1 0,0-1 1,-1 0-1,1 0 1,-1 0-1,1 0 1,-1-1-1,1 1 0,-1-1 1,4-2-1,1-5 106,-1-1 0,0 1 0,0-1 0,-1-1 0,0 1-1,-1-1 1,0 1 0,3-19 0,8-17-72,-11 38-153,0 11-55,2 12-114,-5-11 270,18 59-42,11 40 287,-22-51 286,-2-1 1,-2 99-1,-4-136-378,0-2 11,-1 0 1,0 0-1,-1 0 0,0 0 1,0 0-1,-8 18 0,9-27-71,0 1 1,-1-1-1,0 1 0,1-1 0,-1 0 0,-1 0 0,1 0 0,0 0 0,-1 0 0,1 0 1,-1 0-1,0-1 0,0 0 0,0 1 0,0-1 0,0 0 0,-1 0 0,1-1 0,0 1 0,-1-1 1,0 0-1,1 0 0,-1 0 0,-7 1 0,5-1-21,-1-1 1,0 0-1,0 0 0,0-1 1,0 1-1,-8-3 0,13 2-64,1 1 0,-1-1 0,0 0 0,0 0 0,1 0 0,-1 0 0,0 0 0,1 0 0,-1 0-1,1 0 1,0 0 0,-1-1 0,1 1 0,0-1 0,0 1 0,0-1 0,0 1 0,0-1 0,0 0 0,0 0 0,1 1 0,-1-1-1,1 0 1,-1 0 0,1 0 0,-1 1 0,1-4 0,0 0-34,-1 0 0,1 0-1,0 0 1,0 0 0,1 0 0,-1 0 0,1 0 0,0 0-1,1 0 1,-1 1 0,1-1 0,4-8 0,0 5-44,0-1-1,1 1 1,0 0 0,16-14 0,-8 8-219,1 0 0,1 1 0,23-13-1,-31 21-324,1 0 0,-1 1 0,13-4 0,-14 6-788,0 0-1,0 1 1,0-1 0,14 1-1,-10 1-4916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9:14.7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0 9778,'0'0'3131,"17"22"-2540,58 74-199,-51-64 166,-1 1 0,37 71 0,-51-82-98,0 0 1,-2 1-1,0-1 1,-2 1 0,4 39-1,-4 91 975,-5-112-1191,-1-5-125,-2-1 0,-1 1 0,-2-1 0,-2 0 0,-18 53-1,4-30-258,-3 0 1,-41 71-1,55-111-376,0 0 0,-2-1 0,0 0 0,-18 18 0,18-23-1451,0 0 0,-28 18 0,6-10-4221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246 540 6041,'0'0'8735,"0"-5"-7050,-1 3-1600,1 0 1,-1 1-1,1-1 1,-1 0-1,1 1 1,-1-1-1,0 1 1,0-1-1,0 1 0,0-1 1,0 1-1,-3-3 1,-20-18 72,10 10-80,5 3-63,-84-86 49,77 77-59,2 0 0,0-1 0,-17-32-1,28 43-4,-1 0 0,2-1 0,-1 1 0,1-1-1,1 1 1,-1-11 0,1 14-6,1 0 0,0 0 0,1-1 0,-1 1-1,1 0 1,0 0 0,1 0 0,-1 0 0,1 0 0,0 0 0,5-7 0,2 2-4,0 0 0,0 0 0,1 1 1,0 0-1,16-10 0,-8 7-220,1 1 0,34-16 1,-49 25-90,1 0 1,-1 0 0,1 0 0,0 1 0,0 0-1,0 0 1,0 0 0,0 0 0,5 0 0,-9 1 163,-1 1 1,1-1 0,-1 0-1,1 1 1,-1-1 0,1 0 0,-1 1-1,1-1 1,-1 0 0,1 1-1,-1-1 1,0 1 0,1-1-1,-1 1 1,0-1 0,1 1 0,-1-1-1,0 1 1,0-1 0,0 1-1,0-1 1,1 1 0,-1-1 0,0 1-1,0 0 1,0-1 0,0 1-1,0-1 1,0 1 0,-1 0-1,1 1-824,1 15-5880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40 8586,'0'0'3137,"189"-6"-3137,-142-5-265,17 1-679,-14 1-1056,-11 5-2497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176 94 6809,'0'0'6226,"-9"-16"-5955,-29-45 450,37 59-637,0 0 1,0 1-1,0-1 1,-1 1-1,1-1 1,0 1-1,-1-1 1,-3-1-1,-4 2 594,4 2-402,2 0-242,0-1 1,0 1 0,0 0 0,0-1 0,0 1-1,0 1 1,0-1 0,0 0 0,1 0 0,-1 1-1,1 0 1,-1-1 0,1 1 0,-1 0 0,1 0-1,0 0 1,0 0 0,0 0 0,1 1 0,-4 4-1,-3 5-79,1 0-1,-9 23 0,12-24 31,1 0 0,1 0 0,0 0 0,1 1 0,0-1 0,2 13 1,-1-17 5,0-6-9,0 1 0,0-1 1,1 0-1,-1 0 1,0 0-1,1 0 0,-1 0 1,1 0-1,0-1 0,-1 1 1,1 0-1,0 0 0,-1 0 1,1 0-1,0-1 0,0 1 1,0 0-1,0 0 0,0-1 1,0 1-1,0-1 0,0 1 1,0-1-1,0 1 0,1-1 1,-1 0-1,0 1 0,0-1 1,0 0-1,0 0 1,1 0-1,1 0 0,4 1-130,-1-1 0,1 0-1,-1 0 1,0 0 0,8-2-1,-9 1 27,0-1-1,0 1 0,-1-1 1,1 0-1,0 0 0,-1 0 0,1-1 1,-1 1-1,0-1 0,0 0 1,4-4-1,5-5-1194,19-22 0,-26 27 614,13-16-2219</inkml:trace>
  <inkml:trace contextRef="#ctx0" brushRef="#br0" timeOffset="1">176 94 9610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0 116 9610,'121'-47'1432,"-96"41"-1092,-16 9-164,-9-2-174,18 12 550,0 1 1,20 23 0,-31-29-137,-1-1 0,0 1 0,0 0 0,-1 0 0,0 0 0,-1 1 0,6 17 0,-14-34-97,-1 0 0,0 0-1,-1 1 1,-10-11 0,-14-19-418,24 29 35,1 0-1,0 0 1,1-1 0,0 1-1,0-1 1,1 0 0,0 0-1,1 0 1,0 0 0,1 0-1,0-12 1,1 21 6,0-1 0,1 1-1,-1-1 1,0 0 0,1 1 0,-1-1-1,1 1 1,-1-1 0,1 1 0,-1-1-1,1 1 1,0-1 0,-1 1 0,1 0-1,0-1 1,-1 1 0,1 0 0,0-1-1,-1 1 1,1 0 0,0 0 0,0 0-1,-1-1 1,1 1 0,0 0 0,0 0-1,0 0 1,1 0 0,31-1-1678,-26 2 1136,-6-1 458,4-1-498,0 1 1,0 0-1,-1 1 0,1-1 0,0 1 1,-1 0-1,1 0 0,7 3 0,6 5-5896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24 7562,'0'0'6160,"9"18"-5239,42 88 537,-49-103-1369,-1 0 0,1 0 0,0 0 1,1 0-1,-1 0 0,0 0 0,1 0 0,0-1 1,5 5-1,-7-6-99,1 0 1,-1 0-1,0-1 1,1 1-1,-1 0 0,1-1 1,-1 1-1,0-1 1,1 1-1,0-1 1,-1 0-1,1 0 1,-1 1-1,1-1 0,-1 0 1,1 0-1,0 0 1,-1-1-1,1 1 1,-1 0-1,1 0 1,-1-1-1,1 1 0,-1-1 1,1 1-1,-1-1 1,1 1-1,1-3 1,10-6-138,0-1 1,-1 0-1,-1 0 1,0-1 0,-1-1-1,0 0 1,-1 0-1,8-14 1,-15 22-432,0 0-1,0-1 1,0 1 0,0-1-1,-1 1 1,0-1 0,0 1 0,0-1-1,-1 0 1,0-6 0,0-3-3290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0 25 4689</inkml:trace>
  <inkml:trace contextRef="#ctx0" brushRef="#br0" timeOffset="1">0 25 4689,'136'4'2298,"-132"-3"-2137,0-1 0,1 0 0,-1 1 0,0 0 0,0 0 0,6 2 0,-10-3-116,1 0 1,-1 1-1,1-1 0,0 0 0,-1 1 0,1-1 0,-1 1 0,1-1 0,-1 0 0,1 1 0,-1-1 0,0 1 0,1 0 1,-1-1-1,0 1 0,1-1 0,-1 2 0,4 4 454,134 140 5491,-138-145-5966,2 1 35,0-1 0,0 1 1,-1-1-1,1 1 0,0-1 1,1 1-1,-1-1 0,0 0 1,0 0-1,3 1 0,-5-2-59,1 0-1,-1 0 0,0 0 0,1 0 1,-1 0-1,0 0 0,0 0 0,1 0 1,-1 0-1,0 0 0,0 0 0,1 0 0,-1 0 1,0 0-1,0-1 0,1 1 0,-1 0 1,0 0-1,0 0 0,0 0 0,1 0 1,-1-1-1,0 1 0,0 0 0,0 0 0,0 0 1,1 0-1,-1-1 0,0 1 0,0 0 1,0 0-1,0-1 0,0 1 0,0 0 1,0 0-1,0 0 0,1-1 0,-1 1 0,0-1 1,0 0-6,7-22-139,-1 0-1,-1-1 1,-2 0-1,1-25 0,-4 31-689,1-12-1387,4 14-2466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 0 8066,'0'0'4398,"28"8"-3639,87 27 12,-109-33-635,1 1 0,0 0 1,10 5-1,-6 4 338,-6-5-250,-4-6-194,1 1 58,1 1-1,-1-1 0,1 1 0,-1 0 1,0 0-1,0 0 0,0 0 0,-1 0 0,1 0 1,-1 1-1,2 5 0,-3-9 116,-3 2 133,-12-1-340,0 0 1,-30-3-1,26 1-28,1 1 1,-27 1-1,40 0 16,1-1 0,-1 1 1,0 0-1,1 0 0,-1 0 0,1 1 0,0-1 1,-1 1-1,1 0 0,0 0 0,0 1 1,1-1-1,-1 1 0,-4 3 0,5-2 14,0 0 0,1 0 0,-1 0-1,1 0 1,0 1 0,1-1 0,-1 1-1,1-1 1,0 1 0,0-1 0,1 1 0,0 0-1,0-1 1,0 1 0,0 0 0,1-1-1,1 7 1,-2-10-3,1-1 0,-1 1-1,1 0 1,0 0 0,-1 0 0,1 0-1,0-1 1,-1 1 0,1 0 0,0 0-1,0-1 1,0 1 0,0-1 0,0 1-1,0-1 1,0 1 0,0-1 0,0 1-1,0-1 1,0 0 0,0 1-1,0-1 1,0 0 0,0 0 0,2 0-1,32 1-427,-27-1 146,3 0-162,-5 1 35,0-1-1,0 0 1,0 0 0,0-1 0,-1 1 0,1-1 0,0 0 0,-1-1 0,1 1-1,0-1 1,8-4 0,7-6-2780,-6 3-2686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19 6969,'0'0'6251,"15"16"-5835,46 51 208,-58-64-515,0 0 0,-1 0 0,1 0 0,-1 0 0,0 1 0,0-1 0,0 1 0,-1 0 0,1-1 0,-1 1 0,0 0 0,0 0 0,0 0 0,-1-1-1,0 1 1,0 0 0,0 0 0,-1 5 0,0 8 375,1-17-278,0-1-33,0-6-170,-1 1 0,-1 0 0,1 0 0,-1 0 0,0 0-1,-5-9 1,-6-17-208,11 23-3,-1 0 0,2 0 0,-1 0-1,1 0 1,1 0 0,0-1 0,3-17 0,-2 26 91,-1 0-1,1 0 1,0 0-1,0 0 1,0 0 0,0 0-1,0 0 1,0 0-1,1 0 1,-1 0-1,0 1 1,0-1-1,1 0 1,-1 1-1,1-1 1,-1 1 0,0 0-1,1-1 1,-1 1-1,1 0 1,-1 0-1,1-1 1,-1 1-1,3 0 1,36 1-3051,-37 0 2733,0-1 0,0 1 0,0-1 1,-1 1-1,1 0 0,4 2 0,12 10-4424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30.5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10138,'0'3'2929,"4"-3"-2561,-4 6-368,6-3-344,7 0 32,6 0 248,12-3 64,1 0-48,-3 0-40,-7-3 40,-9 3 48,-1 0-16,-2-3-280,-4 3-705,4 6-1015,3 25-985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100 306 5433,'0'0'6376,"1"-14"-5878,1-42 198,-2 41 927,-3 15-1412,2 1 57,-1-1-232,-1 1 1,1-1 0,0 1-1,0 0 1,1-1 0,-1 1-1,0 0 1,0 0 0,0 1-1,1-1 1,-1 0 0,0 0-1,1 1 1,-1-1 0,1 0-1,0 1 1,-2 1 0,-22 33-407,24-35 374,-5 9 7,0 0 1,1 0-1,1 0 0,-1 1 0,2-1 1,0 1-1,0 0 0,1 0 0,-1 16 0,4-27-32,0 0 0,0 1 0,0-1 0,0 0 0,0 0 0,-1 0 0,1 0 0,0 0 0,0-1 0,0 1 0,0 0 0,-1 0 0,1 0 0,0-1 0,0 1 0,0 0 0,1-1 0,5-5 46,0-1-1,0 0 1,0 0 0,-1 0 0,0 0 0,-1-1 0,0 0 0,4-8 0,1-1 56,5-10-90,0 0 0,-3-1 0,-1 0 1,-1-1-1,-1 0 0,-3-1 0,6-56 0,-9 63 864,-3 22-53,0 4-200,-1 72 544,0-3-429,11 91 1,-9-155-812,0 0-1,2 1 1,5 14-1,-7-20-228,0-1 0,0 0 0,1 1 0,-1-1 0,1 0 0,-1 0 0,1 0-1,0 0 1,0 0 0,0-1 0,0 1 0,0 0 0,1-1 0,-1 1 0,1-1 0,3 2-1,6-1-5466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136 122 5777,'0'0'6679,"2"19"-6102,0 1-423,-1-7-70,0-1-1,1 1 1,0 0 0,2-1 0,0 1 0,10 22 0,10 9-32,16 36 471,-36-69-78,0 0 0,-1 0 0,-1 0 0,0 0-1,1 21 1,-4-19 209,-3-10 200,2-4-758,0 0 0,1 0 1,-1-1-1,1 1 0,-1 0 0,1-1 0,-1 1 0,-1-3 0,-2-2-318,-22-23 201,1-1-1,2-1 0,1-1 0,-20-40 0,34 53-4,0-1 1,1 0-1,1 0 1,1-1 0,1 0-1,2 1 1,0-2-1,1-39 1,2 58 14,0 1 1,1 0 0,-1-1-1,1 1 1,-1 0 0,1-1 0,0 1-1,0 0 1,0 0 0,0 0-1,0-1 1,0 1 0,1 0-1,0 1 1,-1-1 0,1 0 0,0 0-1,0 1 1,0-1 0,0 0-1,0 1 1,0 0 0,0-1-1,1 1 1,-1 0 0,4-1 0,2 0-10,1 0 1,0 0 0,0 1 0,0 0 0,0 0 0,14 1 0,-21 0 31,0 0 0,0 0 0,0 1 0,0-1 0,0 0 0,0 1 1,-1-1-1,1 1 0,0-1 0,0 1 0,0 0 0,-1 0 1,1 0-1,0 0 0,-1 0 0,1 0 0,-1 0 0,1 0 0,-1 0 1,0 1-1,1-1 0,-1 1 0,0-1 0,0 0 0,0 1 0,0 0 1,-1-1-1,1 1 0,0-1 0,-1 1 0,1 2 0,1 5 95,0 0 0,-1 1-1,-1-1 1,0 15-1,-1-10-37,1-12-57,0 0 1,0 0-1,0 0 0,-1 0 0,1-1 0,-1 1 0,1 0 0,-1 0 0,0 0 0,0-1 0,0 1 0,0 0 0,0-1 0,0 1 0,-1-1 0,1 1 0,-3 1 0,1-1-25,0 1 1,0-2-1,0 1 0,-1 0 1,1 0-1,-1-1 1,0 0-1,-7 3 0,-1-2-416,-1 0-1,0-1 1,0 0-1,-23-1 1,7-3-2388,3-8-2297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52 9898,'28'25'1196,"47"52"-1,-72-74-926,0 1 0,0 0 0,0 0 0,0 0 0,-1 0-1,1 1 1,-1-1 0,-1 1 0,1-1 0,-1 1 0,0-1 0,0 1-1,0 0 1,-1 6 0,0-11 317,-8-10-404,-1 1-193,-4-6-101,-16-20 1,26 30 82,0 0 0,0-1-1,0 1 1,1-1-1,0 1 1,0-1-1,1 1 1,-2-11 0,3 13 27,-1-4-18,1 0-1,-1 0 0,2 1 1,1-15-1,-1 19-12,0 0-1,0 0 1,-1 0-1,1 0 1,1 1-1,-1-1 1,0 0-1,0 0 1,1 1-1,-1-1 1,1 0-1,0 1 1,0 0-1,-1-1 1,1 1-1,0 0 0,0 0 1,0 0-1,1 0 1,1-1-1,4-1-458,-1 1 0,1 0-1,0 0 1,0 1 0,0 0-1,0 0 1,0 0 0,0 1-1,1 0 1,-1 1 0,0-1-1,0 1 1,0 1 0,0-1-1,0 1 1,9 4 0,9 8-5010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164 69 5641,'0'0'8065,"0"-10"-7735,-1-29 66,0 38-350,1 0 0,0 0 0,0 1 0,0-1 0,-1 0 0,1 0 0,0 0 0,-1 0 0,1 1 0,-1-1 0,1 0 0,-1 0-1,1 1 1,-1-1 0,0 0 0,0 1 0,1-1 0,-1 0 0,0 1 0,0-1 0,0 1 0,1-1 0,-1 1 0,0 0 0,0-1-1,0 1 1,-2-1 0,0 1 133,0-1 0,-1 1-1,1 0 1,0 0 0,-1 0 0,-3 1-1,1 0-137,2 0-66,0-1-1,0 1 0,0 0 1,1 1-1,-1-1 0,1 1 1,-1-1-1,1 1 0,-1 0 1,1 0-1,0 0 0,0 1 1,0-1-1,0 0 0,-2 5 1,-3 1-66,1 0 0,0 1 0,-9 16 1,13-20 99,1-2 9,0 0 1,0 0-1,1 0 0,0 0 0,0 0 0,0 0 0,0 1 0,0-1 0,0 6 1,1-8-72,31-4-379,-28 3 361,1 0 0,-1 0 0,1 0 1,0-1-1,-1 1 0,1-1 0,-1 0 0,1 0 0,5-2 0,7-5-642,0-1-1,0-1 1,-1 0 0,24-20 0,-13 8-2177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54 158 5577,'0'0'6655,"10"21"-6415,31 65-139,-6-29-102,-30-51 355,-1 0-1,0 1 0,0-1 1,-1 1-1,5 14 0,-22-49 3204,-23-22-3360,3 5-207,16 19 4,-20-44 0,32 58-3,2 0 1,0 0 0,0 0-1,1 0 1,1-1 0,-1-20-1,3 32-1,-1-1-1,2 0 1,-1 0-1,0 1 1,0-1-1,1 0 1,-1 1-1,1-1 1,-1 0-1,1 1 1,0-1-1,0 1 1,-1-1 0,1 1-1,1-1 1,-1 1-1,0 0 1,2-3-1,0 3-5,0-1 0,0 0-1,0 1 1,0 0 0,0 0 0,1 0 0,-1 0-1,0 0 1,6-1 0,11 0-4,0 0 0,30 1 0,-42 1 28,-7 0-2,0 0 1,0 1-1,-1-1 0,1 0 1,0 0-1,0 0 1,-1 0-1,1 1 0,0-1 1,-1 0-1,1 1 1,0-1-1,-1 0 0,1 1 1,-1-1-1,1 1 1,0-1-1,-1 1 0,1-1 1,-1 1-1,0-1 1,1 1-1,-1-1 0,1 1 1,-1-1-1,0 1 1,0 0-1,1-1 0,-1 1 1,0 1-1,2 22 271,-2-21-216,1 11 88,-1-8-94,0 0 0,0 0 0,-1 1 0,1-1 0,-3 6 0,2-9-100,0-1 1,0 0 0,-1 1 0,1-1 0,0 0 0,-1 0-1,0 0 1,1 0 0,-1 0 0,0 0 0,0-1 0,0 1 0,-1 0-1,1-1 1,0 0 0,-5 2 0,2-1-515,-1 0 0,0 0 0,0-1 0,0 0 0,0 0 0,0 0 1,0-1-1,0 1 0,-1-2 0,-9 0 0,-3-1-4427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 0 5705,'0'0'6339,"26"10"-5827,78 31 129,-69-23-51,-26-7-4,-5-5-300,-1-2-121,0 0 0,0 0 0,-1 0 0,0 1 0,0-1 0,0 0 0,-1 1 0,0-1 0,0 1 0,1 7 0,-2-12 17,-13 0 222,-31 0-384,-56 1 134,97-1-144,0 1-1,1-1 0,-1 1 1,0 0-1,1 0 0,-1 0 0,1 0 1,-1 0-1,1 1 0,0-1 1,-1 0-1,1 1 0,0 0 1,0-1-1,0 1 0,1 0 0,-1 0 1,0 0-1,1 0 0,-1 0 1,1 0-1,0 1 0,0-1 0,0 0 1,-1 4-1,0 1-1,0-1 0,0 1 0,1 0-1,0-1 1,0 1 0,1 0 0,0-1 0,2 11-1,-2-17-21,0 1-1,0 0 0,1-1 0,-1 1 0,0-1 0,1 1 0,-1 0 0,0-1 0,1 1 1,-1-1-1,1 1 0,-1-1 0,1 1 0,-1-1 0,1 1 0,0-1 0,-1 0 1,1 1-1,0-1 0,-1 0 0,1 1 0,0-1 0,-1 0 0,1 0 0,0 0 0,1 1 1,23 0-472,-18-1 328,4 0-106,-5 0 65,-1 0-1,1 0 1,-1 0 0,1-1-1,-1 1 1,1-1 0,-1 0-1,9-3 1,4-5-790,-1 0-1,0-1 0,23-18 1,-3 0-2150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218 30 7330,'0'0'5587,"0"-2"-4990,1 1-480,-1-1 1,0 1 0,-1 0-1,1 0 1,0-1 0,0 1 0,0 0-1,-1 0 1,1 0 0,-1 0-1,1-1 1,-1 1 0,0 0-1,1 0 1,-1 0 0,0 0 0,0 0-1,-2-1 1,2 1-68,0 0-1,-1 1 1,1-1-1,0 1 1,-1 0-1,1-1 1,-1 1-1,1 0 1,-1 0-1,1 0 1,0-1-1,-1 1 1,1 1-1,-1-1 1,1 0-1,-1 0 1,1 0 0,-1 1-1,1-1 1,0 1-1,-3 0 1,0 1-98,0 0 1,0 1-1,0-1 1,0 1-1,0-1 1,1 1 0,0 0-1,0 0 1,0 1-1,-3 3 1,-25 37-536,28-40 406,1 0-1,-1 0 0,1 0 0,0 0 0,0 1 0,1-1 0,0 1 1,0-1-1,0 1 0,0 4 0,1-8-936,35-2-589,-12 1 1755,36 2-1,-54-1 46,0 0 0,-1 1 1,1 0-1,0-1 0,-1 1 0,1 1 1,-1-1-1,0 0 0,0 1 0,0 0 0,0 0 1,-1 0-1,1 0 0,-1 0 0,0 1 1,0-1-1,0 1 0,-1 0 0,3 4 0,4 7 266,-2 0 1,0 0-1,8 28 0,-8-13 124,-2-1 1,-2 1-1,-1 0 1,-5 59 0,2-80-342,0 0 0,-1 0 1,-1-1-1,0 1 0,0 0 0,-1-1 1,0 1-1,0-1 0,-1 0 1,-1 0-1,-9 11 0,10-14-51,1-1-1,-1 1 1,0-1 0,0 0-1,0 0 1,-1 0-1,0 0 1,0-1-1,0 0 1,0 0 0,0 0-1,-1-1 1,1 0-1,-1 0 1,0 0 0,0-1-1,-13 2 1,15-3-99,0 0 1,0 0-1,0 0 1,0 0-1,0-1 0,0 0 1,1 0-1,-1 0 1,0 0-1,0-1 1,1 1-1,-1-1 1,1 0-1,-1 0 1,1-1-1,0 1 1,0-1-1,0 0 0,0 1 1,1-2-1,0 1 1,-5-4-1,2-1-127,0 1 0,1-1-1,0 0 1,0-1-1,1 1 1,0-1 0,-5-15-1,6 8-210,0 0 0,1-1 0,0-24 0,2 36 217,0 1 0,0-1 0,0 0 0,1 1 0,0-1-1,0 1 1,0-1 0,1 1 0,0 0 0,0-1 0,0 1 0,0 0-1,1 0 1,0 0 0,0 1 0,0-1 0,0 0 0,1 1 0,0 0 0,0 0-1,0 0 1,7-5 0,84-45-5619,-57 36-594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47 0 6689,'0'0'7314,"23"9"-7059,70 28 111,-55-19 195,-25-5 10,-6-4-338,-4-6-171,-1 0 0,0 0-1,0 0 1,0 0 0,-1 0 0,1 0 0,-1 0 0,0 0 0,0 1 0,0-1 0,0 0 0,-1 1 0,0-1 0,0 1-1,0-1 1,0 5 0,0-4 27,0-3 242,-2-1-258,-54-5-168,18 2 72,30 2 73,1 1 1,-1 0 0,-12 1-1,17-1-46,0 1 0,0 0 0,0 0 0,1-1 0,-1 1 0,0 1 0,1-1-1,-1 0 1,1 0 0,-1 1 0,1 0 0,-3 2 0,-3 2 16,0 2 0,1-1 1,0 1-1,-8 10 0,13-13-3,-1-1-1,0 1 1,1 0 0,0-1 0,1 1 0,-1 0-1,1 0 1,0 0 0,0 0 0,1 7 0,-1-6-7,3 10-52,-2-15 38,0-1 1,1 1-1,-1-1 0,1 1 1,-1-1-1,0 1 0,1-1 1,0 1-1,-1-1 1,1 1-1,-1-1 0,1 0 1,-1 1-1,1-1 1,0 0-1,-1 1 0,1-1 1,0 0-1,0 0 1,-1 1-1,1-1 0,1 0 1,5 1-92,0 0 0,0 0 0,0 0 1,1-1-1,-1 0 0,0 0 0,0-1 0,0 1 0,0-2 1,0 1-1,0 0 0,0-1 0,0-1 0,0 1 1,-1-1-1,1 1 0,-1-2 0,0 1 0,0-1 1,7-5-1,7-8-1651,-2-1-1,19-22 1,-13 7-3431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3393,'0'0'13923,"72"124"-13379,-55-67 0,-2 9-72,-5-1-136,-2-2-88,-5-2-176,1-8-72,-1-11-400,1-8-800,-4-23-1033,-11-9-9257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5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1 112 9842,'0'0'5857,"189"-51"-5721,-132 34-80,0 1-56,-7 1-456,7 6-808,-14 5-1217,-15 4-2248</inkml:trace>
  <inkml:trace contextRef="#ctx0" brushRef="#br0" timeOffset="1">550 358 7890,'0'0'7913,"36"127"-7753,-29-100-160,0-3-152,0-5-560,0-13-1216,-3-6-2145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30.9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5905,'0'0'2329,"7"0"-1873,2 3-176,10-6 152,10 3 176,-1-6-184,4 1-136,0-1-48,0 3-120,-4-3-48,1 4-64,-4-1 32,1 3-40,-4 0-704,0 3-832,13 8-2121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5065,'0'0'9122,"107"44"-20180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1:36.3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290 94 8914,'0'0'6555,"-16"-15"-6481,-50-46 46,64 59-85,-1 0 0,0 0-1,1 1 1,-1-1 0,0 0-1,0 1 1,0 0-1,-7-3 1,8 4 6,0 0 0,0-1 1,0 1-1,0 0 0,0 0 0,0 0 0,0 1 0,-4-1 1,-2 1 77,4 0-106,0 0 1,0 0-1,0 0 0,0 1 1,0-1-1,0 1 1,1 0-1,-1 0 0,0 0 1,1 0-1,0 1 1,0-1-1,0 1 0,0 0 1,0 0-1,-3 4 1,-6 7-36,2 0 0,-11 19 1,14-20 7,1 0 1,0 1 0,1-1-1,1 1 1,0 0 0,1 0-1,1 0 1,0 1 0,1 16-1,1-31 1,0 1 0,0-1-1,0 1 1,0-1 0,0 1-1,0-1 1,0 1 0,1-1-1,-1 1 1,0-1 0,0 1-1,0-1 1,0 1 0,1-1-1,-1 1 1,0-1 0,1 1-1,-1-1 1,0 1 0,1-1-1,-1 0 1,1 1 0,-1-1-1,1 1 1,-1-1 0,1 0-1,-1 0 1,1 1 0,-1-1-1,1 0 1,-1 0 0,1 1-1,-1-1 1,1 0 0,0 0-1,-1 0 1,1 0 0,-1 0-1,1 0 1,0 0 0,0 0-1,2 0-7,-1-1-1,0 1 1,1-1 0,-1 1-1,1-1 1,-1 0 0,0 0-1,0 0 1,1 0 0,1-2-1,14-9 9,-2-1 0,19-19-1,7-5 2,-26 24 23,8-7-242,0 1 0,39-22 0,-57 37 176,1 0 0,0 0 1,1 1-1,-1 0 0,1 0 1,-1 1-1,1 0 0,0 0 1,0 1-1,0-1 0,0 1 0,1 1 1,-1 0-1,16 1 0,-21-1 66,-1 1 0,0 0 0,1 0 0,-1 0-1,0 0 1,0 0 0,0 0 0,0 0 0,0 0-1,0 1 1,0-1 0,0 1 0,-1 0 0,1-1-1,-1 1 1,1 0 0,-1 0 0,0 0 0,0-1-1,0 1 1,1 3 0,1 3 70,0-1 1,0 1-1,-1 0 0,1 11 0,-2 56 416,-1-59 224,0-17-731,-1-5-38,1 0-1,0 0 0,1 0 0,-1 0 0,1 0 0,0 1 1,1-1-1,0 0 0,0 0 0,0 1 0,1-1 0,0 1 0,5-8 1,0 3-30,1 0 0,1 1 1,0 0-1,0 0 1,22-14-1,-26 19 132,1 1-1,-1 0 0,1 0 1,0 0-1,0 0 0,0 1 1,0 0-1,0 0 0,0 1 1,1 0-1,-1 0 0,1 1 1,8-1-1,-13 2 60,1 0 1,-1-1-1,1 1 0,-1 0 0,1 0 1,-1 1-1,0-1 0,0 1 0,0-1 1,0 1-1,0 0 0,0 0 0,-1 0 1,1 0-1,-1 1 0,1-1 0,2 4 1,3 4 324,0 1 1,12 21 0,9 25 269,-19-26-1524,-6-1-3534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6:16.2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4 160,'6'-4'10469,"-6"4"-10353,0 19 24,-1-1 1,-1 1-1,0-1 1,-1 0-1,-8 23 1,1 1-75,-9 86 1,4-19-43,-4 43-21,6-33 68,-16 250 159,30 5-192,2-142 72,-10 729 664,8-883-631,16 130 1,18 220 145,-30-301-222,23 219 182,-5-73-46,-13-155-183,5 155 236,-15 1193 373,20-1185-623,-1-76 11,-11-69 23,8 287-16,-16-343 6,-1 31 49,21 187 0,-14-243 101,-2 85-1,-4-81-6,8 61-1,2-56-74,3 29 153,-9-30-3191,-4-55-1737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6:21.0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14 284 832,'-2'6'10596,"6"-2"-10940,50 18 590,1-1 0,89 19 0,-125-35-157,134 29 646,194 15 1,-281-41-584,85 3 323,175-11 1,-144-2-281,1529 2 1874,-1159-42-1413,-247 11-529,532-80 469,-339 18-240,0 43 421,-56 2-320,-17 1 59,33 11-339,-243 16-144,-58 17-9,-156 3 255,-1 14-336,3 31 170,2 0 0,22 88-1,-5-29 114,13 139 50,5 290 1,-36 251-42,-6-419-170,2-220-57,5 530 17,41 1-31,8-74 39,6 54 45,-18-334-54,50 554 88,-86-757-113,3 99-7,40 234 1,-4-108 13,4 19 4,-42-310 11,-2 1 0,-4 77 0,-1-76 70,0-54 40,0 0-119,0 0 0,0 1 0,0-1 0,-1 0 0,1 1 0,0-1 0,-1 0 0,1 0-1,-1 0 1,1 1 0,-1-1 0,1 0 0,-1 0 0,0 0 0,0 0 0,-1 1 0,-5 3 13,-1-1-1,0-1 1,0 0 0,-1 0 0,1 0-1,-1-1 1,-15 2 0,-66 3 215,78-7-234,-353 5 154,-5-1 125,-976 79 1852,1208-70-1978,-318 16 343,-494 6 10,268 16-85,313-26-257,-117 5 136,-184-26-9,347-7-191,-1188 3 30,1320 9-136,131 0-6,38-4 3,1-2 0,-40 1 0,60-4 15,-1 2 90,10 0-4178,0-2 2990,-1-1-1,1 0 1,-1 0-1,1-1 1,-1 0 0,0 0-1,0-1 1,10-4-1,28-21-8323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6:14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312 1035 6241,'0'0'3382,"4"-9"-3582,-1 0 178,-2 5 19,0-1 1,0 1 0,1-1-1,0 1 1,0 0 0,0 0 0,1 0-1,-1 0 1,1 0 0,4-4-1,-6 7 236,0 0 0,-1 0 0,1 0 0,0 0 0,-1 0-1,1-1 1,-1 1 0,0 0 0,1 0 0,-1 0 0,0-1 0,0 1-1,0 0 1,0-1 0,0 0 0,4-15 681,1 7-572,-1 0-1,0 0 1,0 0-1,-1 0 1,0 0-1,2-20 1,3-13 289,-3 20-427,-2-1 0,-1 1-1,-1-1 1,-2-25 0,1 11 16,0 14-168,-1-1 0,0 1 0,-2 0 0,-1 0 0,-8-27 0,4 21-34,-1 1 1,-2 0-1,0 1 1,-2 0-1,-2 0 1,-20-30-1,11 28 26,-44-45 1,54 61-37,-1 0 1,-1 1 0,-1 1 0,-31-18-1,42 27 48,0-1 0,-1 1 0,0 0 0,0 1 0,1 0 0,-1 0 0,0 0 0,-1 1 0,-6-1 0,13 2 0,1-2-976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6:15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595 1292 4521,'0'0'5627,"4"-4"-5773,3-5 513,0-1 0,0 0 0,-1 0 0,-1 0 1,1-1-1,-2 1 0,4-13 0,4-12 621,-3 10-435,-1 0-1,-1 0 1,4-36 0,-3-70 435,-4-40 55,-4 168-1024,1-13 48,0 0-1,-2-1 1,0 1-1,-1 0 1,-1 0-1,0 1 1,-1-1-1,-10-24 1,-74-140 294,79 158-289,-1 2-1,0-1 0,-2 2 1,0-1-1,-2 2 1,-28-33-1,15 24 291,-57-45 0,70 62-218,0 1 1,0 1-1,-1 0 0,-1 0 0,1 2 1,-30-9-1,8 5 26,16 4-109,1 1-1,-1 0 1,0 2 0,-29-2-1,21 4 730,6 0-2789,5 0-6611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26:16.9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134 699 8978,'0'0'3501,"13"3"-3231,-9-4 4461,-5-24-4549,0-1 1,-2 1 0,-1 0 0,-8-29-1,5 21 31,5 24-140,0-1-1,0 1 1,-1 0 0,-6-13-1,1 3 192,-11-39 0,-4-10 14,19 60-230,-1 1 0,1 0-1,-1-1 1,-7-6 0,0-2 134,10 14-128,1 0 0,0 0 1,0 1-1,0-1 0,0 0 0,1 0 0,-1 0 0,1-1 0,-1 1 0,0-3 0,0 2-11,1 3-42,0 0 1,-1 0-1,1 0 1,0 0-1,0-1 1,0 1-1,0 0 1,0 0-1,-1-1 1,1 1-1,0 0 1,0 0-1,0-1 1,0 1-1,0 0 1,0 0-1,0-1 1,0 1-1,0 0 1,0 0-1,0-1 1,0 1-1,0 0 1,0 0-1,0-1 1,0 1-1,0 0 1,0 0-1,1 0 1,-1-1-1,0 1 1,0 0-1,0 0 1,0-1-1,0 1 0,1 0 1,-1 0-1,0 0 1,0 0-1,0-1 1,1 1-1,-1 0 1,0 0-1,0 0 1,0 0-1,1 0 1,-1 0-1,0 0 1,1-1-1,12-8 17,1 1-1,0 0 0,0 0 0,1 2 0,23-8 1,17-9 47,-18 8 97,46-14 1,-49 19-38,0-2 1,36-19-1,-47 20 155,31-12 0,-47 19-962,-14 5-2195,-2-1 1751,-18 0-3948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2:43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347 1151 6241,'0'0'3382,"4"-10"-3582,-1 0 178,-1 5 19,-1 0 1,1 0 0,0 1-1,0-1 1,0 0 0,0 1 0,1-1-1,0 1 1,0 0 0,5-5-1,-7 8 236,0-1 0,-1 1 0,1 0 0,0 0 0,-1-1-1,1 1 1,-1 0 0,1-1 0,-1 1 0,0 0 0,1-1 0,-1 1-1,0-1 1,0 1 0,0-2 0,4-16 681,1 8-572,0 0-1,0 0 1,-1 0-1,-1 0 1,0-1-1,3-21 1,3-14 289,-4 21-427,-1 0 0,-2-1-1,-1 1 1,-2-29 0,1 13 16,0 15-168,-1 0 0,-1 0 0,-1 0 0,-1 0 0,-9-29 0,4 23-34,-1 0 1,-2 1-1,-1 0 1,-2 1-1,0 1 1,-25-35-1,14 32 26,-50-51 1,60 68-37,-1 1 1,0 1 0,-2 1 0,-34-21-1,46 30 48,0 0 0,-1 1 0,1 0 0,-1 0 0,1 1 0,-1 0 0,0 0 0,0 1 0,-8-1 0,15 2 0,1-3-976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2:43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661 1437 4521,'0'0'5627,"5"-5"-5773,3-5 513,0-1 0,-1 1 0,0-2 0,-1 1 1,0-1-1,-1 0 0,4-13 0,4-14 621,-3 12-435,-1-1-1,-1-1 1,5-38 0,-5-78 435,-3-46 55,-5 187-1024,1-13 48,-1-1-1,0 0 1,-2 0-1,0 0 1,-1 0-1,0 1 1,-2-1-1,-10-27 1,-83-155 294,88 177-289,-1 0-1,-1 0 0,-1 1 1,-1 1-1,0 0 1,-33-35-1,16 25 291,-62-49 0,78 69-218,-1 1 1,0 1-1,-1 0 0,0 1 0,0 1 1,-33-10-1,9 6 26,18 4-109,0 1-1,0 1 1,0 2 0,-33-2-1,23 3 730,8 1-2789,5 0-6611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2:43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149 778 8978,'0'0'3501,"15"3"-3231,-11-4 4461,-5-27-4549,-1-1 1,-1 1 0,-1 0 0,-10-32-1,6 23 31,7 27-140,-2 0-1,1 0 1,-1-1 0,-7-13-1,1 2 192,-12-42 0,-5-12 14,21 68-230,1 0 0,-1 0-1,-1 0 1,-7-8 0,-1-2 134,13 16-128,-1 0 0,1 0 1,0 0-1,0 0 0,0-1 0,0 1 0,1 0 0,-1-1 0,1 1 0,-1-4 0,-1 3-11,2 3-42,0 0 1,0 0-1,-1-1 1,1 1-1,0 0 1,0 0-1,0 0 1,0-1-1,0 1 1,-1 0-1,1 0 1,0-1-1,0 1 1,0 0-1,0-1 1,0 1-1,0 0 1,0 0-1,0-1 1,0 1-1,0 0 1,0-1-1,0 1 1,0 0-1,0 0 1,0-1-1,0 1 1,1 0-1,-1 0 1,0-1-1,0 1 1,0 0-1,0 0 1,0-1-1,1 1 0,-1 0 1,0 0-1,0 0 1,0-1-1,1 1 1,-1 0-1,0 0 1,0 0-1,1 0 1,-1 0-1,0-1 1,0 1-1,1 0 1,-1 0-1,15-10 17,0 0-1,1 1 0,0 1 0,0 1 0,26-9 1,20-8 47,-21 6 97,51-14 1,-54 21-38,-1-2 1,41-21-1,-52 21 155,35-13 0,-53 23-962,-17 3-2195,0 0 1751,-22 0-3948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32.7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 6185,'-5'12'4237,"12"26"-4442,50 113 173,-38-109 382,-1 2 1,-3 1-1,-2 0 1,8 52-1,-14-42-111,-5-23-502,2-1 0,1 0 1,2 0-1,0-1 0,15 36 1,-18-60-883,-11-17-2143,-27-37-1119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8:02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278 920 6241,'0'0'3382,"3"-8"-3582,-1 1 178,-1 3 19,0 0 1,1 0 0,-1 0-1,1 0 1,0 0 0,0 1 0,0-1-1,0 1 1,1-1 0,3-3-1,-5 6 236,-1 0 0,1 0 0,-1 0 0,1 0 0,-1 0-1,1 0 1,-1 0 0,1 0 0,-1 0 0,0 0 0,0 0 0,0 0-1,1-1 1,-1 1 0,-1-1 0,5-13 681,0 6-572,0 1-1,0-1 1,-1 0-1,0 0 1,-1-1-1,2-16 1,4-12 289,-4 17-427,-1 0 0,-1 0-1,-1 0 1,-2-23 0,0 11 16,2 11-168,-2 0 0,-1 1 0,0-1 0,-1 1 0,-8-24 0,4 18-34,-1 1 1,-2 1-1,0-1 1,-2 2-1,0-1 1,-20-26-1,11 24 26,-39-40 1,47 54-37,-1 1 1,0 1 0,0 0 0,-29-16-1,37 24 48,0 0 0,1 0 0,-1 1 0,0 0 0,0 0 0,-1 0 0,1 1 0,0 0 0,-7-1 0,12 2 0,1-2-976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8:02.5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529 1149 4521,'0'0'5627,"4"-4"-5773,2-4 513,0 0 0,0-1 0,-1 0 0,0 0 1,0-1-1,-1 1 0,4-12 0,2-9 621,-2 8-435,-1-1-1,-1 1 1,4-32 0,-3-63 435,-3-35 55,-4 149-1024,1-11 48,-1 0-1,0-1 1,-1 1-1,-1 0 1,0 0-1,-1-1 1,-1 2-1,-8-23 1,-67-124 294,71 141-289,0 0-1,-2 1 0,0 1 1,-1 0-1,-1 0 1,-26-28-1,14 20 291,-50-38 0,61 54-218,1 1 1,-1 0-1,0 1 0,-1 1 0,0 0 1,-26-7-1,7 4 26,15 4-109,0 0-1,-1 1 1,1 1 0,-26-1-1,17 3 730,7 0-2789,3 0-6611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8:02.5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119 622 8978,'0'0'3501,"12"2"-3231,-9-2 4461,-3-23-4549,-2 0 1,0 1 0,-2 0 0,-7-26-1,5 18 31,5 22-140,-1 0-1,0-1 1,-1 1 0,-4-11-1,-1 1 192,-9-33 0,-3-9 14,16 53-230,0 0 0,0 1-1,0 0 1,-6-7 0,-2-2 134,11 14-128,0-1 0,0 1 1,0-1-1,0 0 0,1 0 0,-1 1 0,1-1 0,-1 0 0,1 0 0,-1-3 0,0 3-11,1 2-42,-1 0 1,1-1-1,0 1 1,0 0-1,0 0 1,0 0-1,0 0 1,0-1-1,-1 1 1,1 0-1,0 0 1,0 0-1,0-1 1,0 1-1,0 0 1,0 0-1,0-1 1,0 1-1,0 0 1,0 0-1,0 0 1,0-1-1,0 1 1,0 0-1,0 0 1,0-1-1,0 1 1,0 0-1,1 0 1,-1 0-1,0-1 1,0 1-1,0 0 1,0 0-1,0 0 0,0 0 1,1-1-1,-1 1 1,0 0-1,0 0 1,0 0-1,0 0 1,1 0-1,-1-1 1,0 1-1,0 0 1,0 0-1,1 0 1,-1 0-1,12-8 17,0 0-1,1 1 0,0 1 0,0 0 0,20-7 1,16-7 47,-16 6 97,41-11 1,-44 16-38,0-2 1,32-16-1,-41 17 155,28-11 0,-43 18-962,-13 3-2195,0 1 1751,-18-1-3948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14.6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232 244 4961,'0'-2'13204,"-1"3"-11965,-5 6-1176,-1 0 0,-10 10 0,-11 10-148,19-16 73,0 0 1,-12 22-1,18-27-2,1-1 0,-1 1-1,1 0 1,1-1 0,-1 1 0,1 0-1,0 0 1,0 0 0,1 8 0,-1-9 7,1 2-15,0 0 1,1 0-1,-1 0 1,4 12-1,-4-16 14,1-1 0,0 0-1,1 1 1,-1-1 0,0 0-1,1 0 1,-1 0 0,1 0-1,-1 0 1,1 0 0,0 0-1,0-1 1,0 1 0,0 0-1,0-1 1,3 2 0,1 0-28,0-1 1,-1 0 0,1 0 0,0 0-1,0-1 1,0 1 0,11-1-1,-1 0-42,27-2-1,-38 0 83,-1 0 1,0 0-1,1-1 1,-1 1-1,0-1 1,0 0-1,0 0 1,0 0-1,0-1 1,0 1-1,-1-1 1,1 0 0,-1 0-1,0 0 1,0 0-1,4-6 1,0 0 25,0-2 0,0 1 0,-1-1 0,9-21 1,-11 19-11,1 0 1,-2-1-1,0 1 1,2-23 0,-3-56 83,-2 91-103,0-8 29,0 0 1,-1 0 0,0-1-1,-1 1 1,0 1-1,0-1 1,-1 0 0,0 0-1,-1 1 1,0 0 0,0 0-1,0 0 1,-1 0-1,-1 0 1,1 1 0,-1 0-1,0 0 1,-1 1 0,0 0-1,0 0 1,0 0-1,-1 1 1,1 0 0,-12-5-1,4 4 133,0 1 1,0 0-1,0 1 0,0 1 0,-22-2 1,-80 1-478,109 4 207,7 0 21,-1 0 0,1 0 0,-1 0-1,1 0 1,0 1 0,-1-1 0,1 0 0,0 1 0,-1-1 0,1 1 0,0-1-1,0 1 1,-1 0 0,1-1 0,0 1 0,0 0 0,0 0 0,-2 1 0,2 1-340,-1-1 1,0 1 0,1-1 0,0 1-1,0 0 1,-1-1 0,0 5 0,-4 12-4874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15.7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8490,'0'0'3891,"9"0"-3839,317-4 4244,-300 4-4293,-26 0 32,0 0 0,0 0 0,0-1 0,0 1 1,0 0-1,0 0 0,0-1 0,0 1 0,0 0 1,0 0-1,0 0 0,0-1 0,0 1 0,0 0 1,-1 0-1,1 0 0,0-1 0,0 1 0,0 0 1,0 0-1,-1 0 0,1-1 0,0 1 0,0 0 1,0 0-1,0 0 0,-1 0 0,1 0 0,0 0 1,0 0-1,-1 0 0,1-1 0,-16 0-32,-31 2-1,45 0-5,0-1-1,1 0 0,-1 1 0,0-1 0,1 1 0,-1 0 0,0 0 1,1-1-1,-1 1 0,1 0 0,-1 0 0,1 1 0,-1-1 0,1 0 1,0 0-1,0 1 0,0-1 0,0 0 0,0 1 0,0-1 0,0 1 0,0 0 1,0-1-1,1 1 0,-1 0 0,0-1 0,1 1 0,-1 3 0,-1 6-42,1 0-1,0 0 0,0 16 0,1-21 45,4 85-47,-3-77 43,2 0-1,0 0 1,0 0-1,8 18 1,72 176 195,-78-196-101,-1 1 0,-1 0 1,0 0-1,0 0 0,-1 0 0,-1 0 0,0 19 1,-1-32-72,0 0 0,0 1 1,0-1-1,-1 0 1,1 1-1,0-1 1,0 0-1,0 1 0,-1-1 1,1 0-1,0 1 1,0-1-1,-1 0 1,1 0-1,0 1 0,0-1 1,-1 0-1,1 0 1,0 1-1,-1-1 1,1 0-1,0 0 0,-1 0 1,1 0-1,-1 0 1,1 0-1,0 1 1,-1-1-1,1 0 0,0 0 1,-1 0-1,0 0 1,-17 0 253,11-1-203,-7 1-88,-1-1-1,1-1 1,-1 0-1,1-1 1,0-1-1,0 0 1,1 0-1,-1-2 1,1 0-1,0 0 1,0-1-1,1-1 0,0 0 1,-11-10-1,20 15 9,1 1 0,0-1 0,0 0 0,0 1 0,0-1-1,0 0 1,1 0 0,-1-1 0,1 1 0,0 0 0,0 0-1,0-1 1,0 1 0,1 0 0,-1-1 0,1 1 0,0-1 0,0 1-1,0-1 1,0 1 0,1-1 0,-1 1 0,1 0 0,0-1-1,0 1 1,0 0 0,1 0 0,-1 0 0,1 0 0,0 0-1,-1 0 1,1 0 0,4-4 0,6-5-131,0 2-1,1-1 1,0 1-1,0 1 1,1 1-1,0 0 1,1 0-1,-1 1 1,2 1 0,-1 1-1,0 0 1,1 1-1,0 1 1,0 0-1,0 1 1,1 1 0,30 1-1,-44 0-154,0 0 0,-1 1 0,1-1 0,0 1 0,-1-1 0,1 1 0,-1 0 1,1 0-1,-1 0 0,1 1 0,-1-1 0,1 0 0,-1 1 0,0-1 0,0 1 0,3 3 0,6 10-4282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16.3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0 124 7890,'0'0'5307,"27"-4"-4206,-11 3-847,187-26 2296,232-32 2213,3 28-2960,-360 29-3260,-77 2 1342,-1 1-1,0-1 0,0 0 1,1 0-1,-1 0 1,0 0-1,0 1 0,1-1 1,-1 0-1,0 0 0,0 0 1,0 1-1,1-1 0,-1 0 1,0 0-1,0 1 1,0-1-1,0 0 0,0 1 1,1-1-1,-1 0 0,0 0 1,0 1-1,0-1 0,0 0 1,0 1-1,0-1 0,0 0 1,0 1-1,0-1 1,0 0-1,0 0 0,-1 1 1,-1 12-2988,-8 7-3384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17.2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284 167 10618,'0'0'5392,"-4"-2"-5229,-3 0-16,0 0 0,1 0 0,-1 1 0,0 0 0,0 0 0,1 1 0,-1 0 0,0 0 0,0 0 0,0 1 0,0 0 0,1 1 0,-1-1 0,0 1 0,1 0 0,-1 1 0,1 0 0,0 0 0,0 0 0,0 1 0,0 0 0,1 0 0,-7 6 1,5-4-152,0 1 0,1 0 0,0 0 1,0 1-1,1-1 0,0 1 1,0 0-1,1 1 0,0-1 0,0 1 1,1 0-1,0 0 0,0 0 1,1 0-1,1 1 0,-1-1 1,1 16-1,1-23 3,-1 7-4,1 1 1,0-1-1,2 12 1,-1-18 4,-1 0-1,1-1 1,0 1 0,0 0 0,0-1-1,1 1 1,-1-1 0,0 1 0,1-1-1,0 1 1,0-1 0,-1 0 0,1 0-1,3 2 1,0 0 6,1 0 0,-1 0-1,0-1 1,1 0 0,0 0-1,0 0 1,0-1 0,0 0-1,1 0 1,-1 0 0,0-1-1,1 0 1,-1 0 0,1-1-1,8 0 1,-11 0 13,0-1 1,0 1-1,0-1 1,0 0-1,0-1 1,0 1 0,-1-1-1,1 1 1,0-1-1,-1 0 1,1 0-1,-1-1 1,0 1-1,0-1 1,0 1-1,0-1 1,0 0-1,-1 0 1,1-1-1,3-5 1,0-2 83,1 0 0,-1-1 0,-1 0 0,0 0 0,4-15 0,-5 6-28,-1 1 1,-1 0-1,0-1 1,-2-29-1,0 26-10,-1 15-45,1 0 0,-2 0 0,1-1 1,-1 1-1,0 0 0,-1 1 1,0-1-1,-1 0 0,0 1 0,0-1 1,0 1-1,-1 1 0,0-1 1,-1 1-1,0-1 0,0 1 0,-1 1 1,-9-8-1,11 10-14,0 0-1,-1 0 1,0 0 0,0 1-1,0 0 1,0 0 0,0 1-1,0 0 1,-1 0 0,1 0-1,-1 1 1,0 0 0,1 0 0,-1 1-1,0-1 1,0 2 0,1-1-1,-11 2 1,14-1-128,0 1 0,0-1 0,0 0 1,0 1-1,0 0 0,0 0 0,0 0 0,0 0 0,1 0 0,-1 0 1,1 1-1,0-1 0,0 1 0,0-1 0,0 1 0,0 0 1,0 0-1,-1 3 0,-3 8-1122,0 1 1,-6 24 0,9-28 144,-8 30-3965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17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0 824,'0'0'13916,"5"16"-13826,17 55 50,-13-38 777,7 69 1,0-9 504,-16-93-1406,0 1 1,0-1 0,0 1-1,0-1 1,0 1 0,1 0 0,-1-1-1,0 1 1,0-1 0,0 1-1,1-1 1,-1 1 0,0-1-1,1 1 1,-1-1 0,0 0 0,1 1-1,-1-1 1,1 1 0,-1-1-1,0 0 1,1 1 0,-1-1 0,1 0-1,-1 0 1,2 1 0,-1-1 0,-1 0 0,1 0 0,0-1 0,0 1 0,-1 0 0,1-1 0,0 1 0,-1 0 1,1-1-1,0 1 0,-1 0 0,1-1 0,0 1 0,-1-1 0,1 0 0,0 0 0,4-6 119,0 0 0,8-13 0,-10 15-29,125-196 998,-126 198-1267,4-7 110,0-1 0,5-12 1,-9 20-658,-1-1 1,0 1 0,0-1-1,-1 1 1,1-1 0,0-6 0,-3 8-2830,-5 2-2524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18.2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9194,'0'0'4962,"21"21"-4163,66 68-80,24 21 1127,-92-90-1383,-9-8-29,23 19-1,-30-28-355,0-1 1,0 0 0,0 0-1,0 0 1,1 0-1,-1 0 1,0-1-1,1 0 1,-1 1-1,1-1 1,0-1 0,-1 1-1,6 0 1,-9-1-67,1 0 1,-1 0 0,1 0 0,-1 0-1,0-1 1,1 1 0,-1 0 0,1 0-1,-1 0 1,0-1 0,1 1 0,-1 0-1,0-1 1,1 1 0,-1 0 0,0-1-1,1 1 1,-1 0 0,0-1 0,0 1-1,0 0 1,1-1 0,-1 1 0,0-1-1,0 0 1,4-13 85,-3 10-19,10-43 87,-3 0 0,-1-1 0,1-78 0,-4 117-945,-2 5-6576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18.8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0 147 7906,'0'0'5690,"14"-2"-5138,44-5 100,-56 7-546,1 0-1,-1-1 0,0 1 0,1-1 0,-1 0 0,0 0 0,1 0 0,-1 0 0,0 0 0,0 0 0,0-1 0,0 1 0,0-1 0,0 1 0,-1-1 1,1 0-1,0 1 0,-1-1 0,3-4 0,1-1 295,9-12 101,-1-1-1,19-40 1,-29 56-532,-3 3 49,0 12 163,0 155-278,0-95-8715,0-66 3614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33.0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 18 5737,'24'-5'332,"1"0"0,0 2 0,-1 0 0,1 2 0,1 1 0,-1 1 0,0 1 0,-1 1 0,1 1 0,0 1 0,-1 1 0,0 2 0,-1 0 0,1 2 0,-2 0 0,28 17 0,-48-26-231,1 1 0,-1-1 0,1 1 0,-1 0 1,0-1-1,0 1 0,0 1 0,0-1 0,0 0 0,0 0 0,0 1 0,-1-1 0,1 1 0,-1-1 0,0 1 1,0 0-1,0-1 0,0 1 0,0 0 0,0 0 0,-1 0 0,1 0 0,-1 0 0,0 0 0,0-1 0,-1 5 1,0-2 35,0-1 1,-1 1 0,0-1 0,0 1 0,-1-1-1,1 0 1,-1 0 0,0 0 0,0 0 0,0-1-1,0 1 1,-1-1 0,0 1 0,1-1 0,-8 4-1,0 0-107,-1 0 0,-1 0-1,1-1 1,-1-1-1,0 0 1,-26 7 0,1-5-109,-44 2 1,50-6-205,1 0 0,-59 16 0,86-18 181,0 0-75,1 0 0,-1 0-1,0 0 1,1 0-1,-1 1 1,1-1 0,-1 1-1,1 0 1,0 0 0,-1 0-1,1 0 1,0 1-1,0-1 1,1 1 0,-1 0-1,1 0 1,-1 0 0,1 0-1,0 0 1,0 0-1,0 1 1,1-1 0,-3 6-1,-12 70-3186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19.2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0 1344,'0'0'11721,"-3"18"-11594,-9 55 305,10-61-179,1 0 0,1 0 0,-1 0 0,2 1-1,0-1 1,0 0 0,1 0 0,1 0 0,0-1-1,0 1 1,1-1 0,7 14 0,-6-17-401,0 0 1,0 0-1,1 0 0,0 0 1,0-1-1,8 7 0,-7-7-612,1-1-1,0 0 1,0-1 0,1 0-1,-1 0 1,10 3-1,1-2-3640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19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0 7498,'0'0'7242,"15"14"-6331,45 47-29,-56-57-750,-1 0 1,1 0-1,-1 1 1,0-1-1,0 1 1,0 0-1,-1 0 1,0 0-1,0 0 1,0 0-1,0 1 1,-1-1-1,0 0 1,0 1-1,0 8 1,1 4 209,1 11-45,-2 0 0,-2 42 0,1-68-368,-1 0 0,1 1 1,-1-1-1,1 0 0,-1 0 1,0 1-1,-1-1 0,1 0 1,0 0-1,-1 0 0,0 0 1,1-1-1,-1 1 0,0 0 1,-1-1-1,1 1 0,0-1 1,-1 0-1,1 0 0,-1 0 1,0 0-1,0 0 0,0 0 1,-4 1-1,-3 1-1061,-1 0 1,1-1-1,-1-1 0,0 0 0,0 0 1,-12 0-1,-21-1-7081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20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45 432,'0'0'16594,"8"0"-16304,49 0 1313,-4 1-773,79-8 0,79-20 530,-132 19-799,127 4 0,-128 5-2547,-78-1 1836,1 0-1,-1 0 1,1 0-1,-1 0 1,0 0 0,1 0-1,-1 0 1,0 1-1,1-1 1,-1 0-1,0 0 1,1 0 0,-1 0-1,0 1 1,1-1-1,-1 0 1,0 0-1,0 1 1,1-1 0,-1 0-1,0 1 1,0-1-1,1 0 1,-1 0-1,0 1 1,0-1-1,0 1 1,0-1 0,1 1-1,0 9-5105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21.5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12115,'0'0'6513,"146"0"-6353,-119 0-104,-2 0 24,-6 0-72,-7 0-8,0 0-256,-3 0-488,-2 4-664,-1 7-1105,-6-1-2280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21.9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5673,'0'0'11299,"102"3"-10747,-77-3-136,0 0-192,-4 0-96,1 0-128,-7-3 0,1 3-328,2 0-536,-5 3-969,-4 7-2752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24.0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 8666,'0'0'1968,"13"18"-1909,5 6-31,56 85 187,-46-64 613,-1 2 1,22 56 0,22 75 2018,-61-156-1103,-10-25-1665,-1 0-1,0 0 1,0 1-1,0-1 1,0 0-1,0 0 1,-1 1-1,1-1 1,-1 1-1,0-1 1,0 1-1,0 0 1,-4-4-1,0-1-25,-20-23-62,2-1 0,1-1-1,-30-57 1,44 71-1,1-1 1,0 0-1,1 0 1,1-1 0,1 0-1,1 0 1,1 0-1,-2-37 1,5 43-10,0 2 6,0-1 0,3-13 0,-3 21 6,1 1 1,1 0 0,-1 0-1,0 0 1,1 0 0,0 0-1,0 0 1,0 1 0,5-7-1,-2 3-12,1 1-1,0 0 0,0 0 0,0 1 1,1 0-1,0 0 0,0 0 1,12-5-1,-14 7 3,0 1 1,1 0-1,-1 0 0,1 1 1,-1 0-1,1 0 0,0 0 1,0 0-1,-1 1 0,1 0 1,0 0-1,0 1 0,8 1 1,-11-1 30,0 0 1,0 0 0,0 1 0,0-1-1,0 1 1,-1 0 0,1-1 0,0 1-1,-1 0 1,0 1 0,1-1 0,-1 0-1,0 1 1,0-1 0,0 1 0,-1-1-1,1 1 1,-1 0 0,1 0 0,-1 0-1,0 0 1,0 0 0,0 0 0,0 4-1,2 9 205,-1 0-1,-1 0 0,0 25 0,-1-30-88,0-4-94,-1 0 0,1-1 0,-1 1 1,-1 0-1,1 0 0,-1 0 1,-1-1-1,1 1 0,-1-1 0,0 0 1,0 1-1,-1-1 0,0-1 1,0 1-1,0-1 0,-1 1 0,0-1 1,0 0-1,0-1 0,0 1 1,-1-1-1,0 0 0,-7 4 0,4-5-235,1 0-1,-1 0 0,1 0 0,-1-1 0,0-1 1,1 1-1,-1-1 0,0-1 0,0 0 0,0 0 0,-11-2 1,18 2-130,0-1 1,-1 1 0,1-1 0,0 0 0,-1 1 0,1-1 0,0 0-1,0 0 1,0-1 0,0 1 0,0 0 0,0-1 0,0 1-1,0-1 1,-3-3 0,-5-9-4470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24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0 136 8370,'0'0'5018,"18"14"-4836,54 45 162,-67-55-198,-1-1 1,0 1 0,0 0-1,0 0 1,0 0 0,-1 1-1,0-1 1,1 1 0,-2 0-1,4 5 1,6 11 1068,-12-20-39,0-4-677,-1-5-441,0 0-1,-1 0 1,0 1-1,0-1 1,-1 0 0,0 1-1,0 0 1,-9-13-1,6 7 10,-10-22-1,13 24-48,0 0-1,0 0 1,1 0 0,0-1-1,1 1 1,1-1 0,1-19-1,-1 29-25,1 0-1,-1 0 0,1 1 0,0-1 1,0 0-1,0 1 0,0-1 0,0 1 1,0-1-1,0 1 0,0-1 0,1 1 1,-1 0-1,0-1 0,1 1 0,-1 0 0,1 0 1,-1 0-1,1 0 0,0 1 0,-1-1 1,1 0-1,0 1 0,0-1 0,3 0 1,5-1-300,-1 0 0,1 1 0,14-1 0,-19 2-66,0-1-1,1 1 1,-1 0 0,0 1-1,1-1 1,-1 1-1,0 0 1,0 0-1,0 1 1,0 0-1,0 0 1,0 0-1,0 0 1,8 6-1,7 10-3484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25.0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192 124 12435,'0'0'3864,"-12"-18"-3687,-38-55-185,47 70 18,1-1 1,-1 1 0,0 0 0,1 0 0,-2 0 0,1 0 0,-6-4-1,7 6 35,0 1-1,1-1 0,-1 1 1,0-1-1,0 1 0,0 0 1,1-1-1,-1 1 0,0 0 1,-3 1-1,-2-1 131,5 0-146,1 0 1,-1 0-1,0 1 0,0-1 1,1 0-1,-1 1 0,1 0 0,-1-1 1,0 1-1,1 0 0,-1 0 1,1 0-1,-1 0 0,1 0 1,-2 1-1,0 2-16,0-1 0,0 0 1,0 1-1,1 0 0,-5 7 1,3-2-32,0 0 1,1 0-1,0 1 1,0 0 0,-1 9-1,3-3-18,0 28 0,2-24 3,-1-18 21,0-1 0,0 1 0,0-1 0,1 1 0,-1-1 0,1 1 0,-1-1 0,1 1 0,0-1 0,-1 0 0,1 1 0,0-1 0,0 0 0,0 0 0,0 1 0,0-1 0,0 0 0,0 0 0,0 0 0,1 0 0,-1-1 0,0 1 1,1 0-1,-1 0 0,0-1 0,1 1 0,-1-1 0,1 1 0,-1-1 0,1 0 0,-1 1 0,4-1 0,-2 0-4,1 1 0,-1-1 1,1 0-1,-1 0 0,1-1 1,-1 1-1,1-1 0,-1 1 0,0-1 1,1 0-1,-1-1 0,0 1 0,0 0 1,5-3-1,3-7-320,1 0 1,-1-1-1,-1 0 0,0 0 1,11-19-1,7-8-3787,-15 22-352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25.4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121 455 9962,'0'0'4525,"1"-20"-4212,6-63-162,-7 78-132,1 0 0,-1 0-1,0 0 1,0 1-1,-1-1 1,0 0 0,1 0-1,-4-8 1,3 12 23,1 0 1,-1 0-1,0 0 0,1 0 1,-1 0-1,0 0 0,0 0 0,0 1 1,0-1-1,0 0 0,0 0 1,0 1-1,0-1 0,0 1 0,0-1 1,0 1-1,0-1 0,0 1 1,-1 0-1,1 0 0,0 0 0,0-1 1,0 1-1,-1 0 0,1 0 1,-1 1-1,0-1-2,0 0 0,0 0-1,0 1 1,0-1 0,0 1 0,0 0 0,0 0 0,0-1-1,1 1 1,-1 0 0,0 0 0,1 1 0,-1-1 0,1 0 0,-1 0-1,1 1 1,-1-1 0,1 1 0,0 0 0,0-1 0,-1 3 0,-4 6-73,1-1 1,-6 19 0,6-15 40,-2 6-28,1 1 0,1-1 0,0 1 0,2 1 0,0-1 0,0 39 0,3-59 17,0 0 0,0 1 1,0-1-1,0 0 0,1 0 0,-1 1 1,0-1-1,0 0 0,0 0 1,0 0-1,0 1 0,0-1 0,0 0 1,0 0-1,0 0 0,1 1 0,-1-1 1,0 0-1,0 0 0,0 0 0,0 0 1,0 0-1,1 1 0,-1-1 0,0 0 1,0 0-1,0 0 0,1 0 0,-1 0 1,0 0-1,0 0 0,0 0 0,1 0 1,-1 0-1,0 0 0,0 0 0,1 0 1,-1 0-1,0 0 0,10-3-72,-8 1 85,1 0 0,-1 0 0,1-1 0,-1 0 0,0 1 0,0-1 0,0 0 0,-1 0 0,1 0 0,1-4 1,2-3 90,12-24 21,-2-1 1,-1-1 0,-2 0 0,-2-1 0,-1 0 0,-1 0 0,3-65-1,-6-22-38,-5 95 3208,22 372-1694,-22-341-1602,10 79-403,-9-72-155,1 0 0,1 0 0,-1-1 0,2 1 0,-1-1 0,9 15 0,1-8-2509,-2-8-3055,-2-6-2568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25.9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138 0 12219,'0'0'6312,"-11"27"-6094,-1 2-90,-5 12 300,1 0 0,-12 57-1,10-11 1106,-13 155-1,26 91 274,8-287-1630,2 1 0,3-1 0,1 0 0,24 73 0,1-30-119,55 108 1,-58-137-696,58 84 1,-85-137-21,18 20 262,-9-19-2074,3-4-4433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6543 2047 4153,'0'0'1935,"-18"-3"-1718,-123-26 2227,-3 15 1206,-181-26-914,192 18-2059,-308-73 949,290 46-1495,-277-79 296,-62 23 495,-464-119 11,529 82-916,20 8 3,38 32 14,-123-36-45,9-46 7,167 8-50,12 5 56,143 98 9,-203-57-1,361 129-28,1 1 0,0 0-1,0 0 1,-1 0 0,1-1 0,0 1-1,-1 0 1,1 0 0,0 0 0,-1-2-1,1 2 1,0 0 0,0 0 0,0 0-1,0 0 1,-1 0 0,1 0 0,0 0-1,-1 0 1,1 0 0,-1 0 0,1 0-1,0 0 1,-1 0 0,1 0 0,0 0-1,-1 2 1,1-2 0,0 0 0,-1 0-1,1 0 1,0 0 0,0 1 0,0-1-1,0 0 1,0 0 0,-1 1 0,1-1-1,0 0 1,0 0 0,-1 1 0,1-1-1,0 0 1,0 1 0,0-1 0,0 0-1,-1 1 1,1-1 0,0 0 0,0 1-1,0-1 1,0 2 0,0-2 0,0 0-1,0 1 1,0-1 0,0 0 0,0 1-1,0-1 1,0 0 0,0 1 0,1-1-1,-1 0 1,0 1 0,0 7 123,1-2-128,-1 0 1,1-1 0,-1 0-1,2 1 1,-1-1 0,1 0-1,-1-1 1,1 2-1,0-1 1,3 6 0,30 52-5,-12-22 12,147 298-40,-166-332 63,-3-6 27,-1-9 54,-2-30-87,-1 1 1,-2 0-1,-1 1 1,0-1-1,-2 2 1,-1-1-1,-21-55 1,12 36-17,2-2 0,-13-73 1,29 129 4,0 1-1,0-1 1,0 0 0,0 1 0,0-2 0,0 1 0,0 0 0,0 1 0,0-1 0,0 0 0,0 0 0,0 1 0,0-1 0,0-1 0,1 2-1,-1-1 1,0 0 0,1 1 0,-1-1 0,1 1 0,-1-1 0,1 1 0,-1-1 0,1 0 0,-1 1 0,1 0 0,-1-2 0,0 2 0,1-1-1,-1 1 1,1 0 0,0-1 0,-1 1 0,1 0 0,0 0 0,0 0 0,-1 0 0,0-1 0,1 1 0,0 0 0,-1 0 0,2 1 0,35 0-101,-23 0 79,137 10-29,165 6-808,142 10-2437,-214-3-1076,-35 2-2997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33.5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1 7306,'-2'-1'564,"1"1"-1,-1 0 1,0 1 0,0-1 0,0 0 0,0 0 0,0 1 0,0-1 0,0 1 0,1 0 0,-1-1 0,-3 3 0,4-2-524,0 1-1,0-1 1,0 1 0,0 0 0,0-1 0,0 1 0,0 0-1,0 0 1,0 0 0,1-1 0,-1 1 0,1 0 0,0 0-1,-1 0 1,1 3 0,-4 17 228,-23 100 376,6 1 0,5 1 0,6 1-1,11 246 1,3-321-685,17 86-1,-18-120-350,1-1-1,1 0 0,0 0 0,1-1 1,0 1-1,2-1 0,-1 0 1,2-1-1,16 21 0,-24-33 256,-1 0 1,1 0-1,-1 0 1,1 0-1,0-1 0,-1 1 1,1 0-1,0 0 0,-1-1 1,1 1-1,0 0 0,0-1 1,0 1-1,0-1 0,0 1 1,0-1-1,0 1 0,0-1 1,0 0-1,0 0 0,0 1 1,0-1-1,0 0 0,0 0 1,0 0-1,0 0 0,0 0 1,0 0-1,0 0 0,0-1 1,0 1-1,0 0 0,0 0 1,0-1-1,0 1 1,0-1-1,0 1 0,0-1 1,0 1-1,0-1 0,0 0 1,-1 1-1,1-1 0,0 0 1,0 0-1,-1 1 0,1-1 1,-1 0-1,1 0 0,0-1 1,19-44-3229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27.5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368 263 3953,'0'0'14270,"-4"0"-14166,-1-1-59,-1 2 1,1-1 0,0 0 0,0 1 0,0 0 0,0 0 0,0 1 0,0 0-1,-8 3 1,9-2-17,-14 6 83,1 1 0,0 2-1,-17 13 1,30-22-111,0 1 0,0 0-1,0 0 1,0 0 0,1 1 0,0-1-1,0 1 1,0-1 0,0 1-1,1 0 1,0 1 0,0-1 0,0 0-1,1 0 1,0 1 0,-1 7-1,1-6-23,1 0-1,-1 0 0,2 0 0,-1 0 1,1-1-1,1 8 0,-1-12 22,0 0 0,0 1 1,0-1-1,0 0 0,1 0 0,-1 0 0,0 0 0,1 0 0,-1 0 1,1-1-1,0 1 0,0-1 0,-1 1 0,1-1 0,0 1 0,0-1 1,1 0-1,-1 0 0,0 0 0,4 1 0,-2 0 28,0-1 0,1 0 0,-1 0 0,0 0 0,1-1 0,-1 1 0,1-1 0,-1 0 0,0 0 0,1-1 0,-1 1 0,1-1 0,-1 0-1,0 0 1,1-1 0,-1 1 0,0-1 0,0 0 0,0 0 0,0 0 0,-1 0 0,1-1 0,0 0 0,-1 0 0,0 0 0,0 0 0,4-4 0,5-8 159,-1-2 0,-1 1 0,0-1 0,-1-1 1,-1 1-1,0-2 0,5-20 0,-8 23-87,-2-1 0,1 0 0,-2 1-1,0-1 1,-2 0 0,1 0 0,-2 0 0,-4-26 0,4 35-48,-1 1 0,-1 0 0,1 0 0,-1 1 0,0-1 0,-1 1 0,0-1 0,0 1-1,0 0 1,0 0 0,-1 1 0,0-1 0,-10-7 0,8 8 60,1 0 0,-2 0-1,1 0 1,0 1-1,-1 0 1,0 1 0,0 0-1,0 0 1,0 1 0,-1 0-1,-12-2 1,6 2-75,-1 2 0,0-1 0,1 2 0,-1 0 0,0 1 0,-16 4 0,23-4-208,1 1-1,-1 0 0,1 1 0,0-1 0,0 1 0,0 1 0,1 0 0,0 0 0,0 0 0,0 1 1,0 0-1,-6 8 0,10-11-50,1 0 0,0 0 0,0 0 0,1 0 0,-1 0 0,1 0 0,-1 0 0,1 1 0,0-1 0,-1 6 0,1 1-1158,0-1 0,1 15-1,1-8-1079,-1 12-3156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28.4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0 616,'0'0'13816,"20"3"-13137,66 7-80,-43-6 698,54-2 0,-67-2 545,-34 0-1840,1 0 1,-1 0-1,1 1 1,-1 0 0,1-1-1,-1 1 1,1 0-1,0 1 1,-1-1-1,1 0 1,0 1 0,0 0-1,0 0 1,0 0-1,0 0 1,1 0 0,-1 0-1,1 1 1,-1 0-1,1-1 1,0 1-1,0 0 1,0 0 0,0 0-1,0 0 1,1 0-1,0 1 1,-1-1 0,1 0-1,0 5 1,-4 12-49,2 1 0,1 0 0,0 0 0,2 0 0,4 41 0,-1-44 77,1 0 0,1 0 0,1 0 1,10 20-1,-10-24 70,0 0 0,-1 0-1,0 1 1,-1 0 0,-1 0 0,0 0 0,0 17-1,-3-25-63,1-5 50,-1 0 1,0 0 0,0 0 0,-1 0-1,1 0 1,0 0 0,-1 0 0,0 4-1,0-6-60,1 1 1,-1 0-1,1-1 0,-1 1 0,0 0 0,0-1 0,1 1 0,-1-1 0,0 1 0,0-1 1,1 1-1,-1-1 0,0 0 0,0 1 0,0-1 0,0 0 0,0 0 0,1 0 1,-1 0-1,0 1 0,0-1 0,-2-1 0,-7 2 99,-11 0 56,-33-2-1,49 1-191,-1-1-1,1 0 0,0 0 0,-1 0 0,1 0 0,0-1 0,0 0 0,0 0 0,1-1 1,-1 1-1,-6-6 0,9 7-7,1 0-1,0 0 1,0-1 0,0 1 0,-1-1 0,1 1 0,1-1-1,-1 1 1,0-1 0,0 0 0,0 1 0,1-1-1,-1 0 1,1 0 0,0 0 0,-1 1 0,1-1-1,0 0 1,0 0 0,0 0 0,0-2 0,1 2-13,-1-1 1,1 0 0,-1 1-1,1-1 1,0 1 0,0-1 0,0 1-1,1-1 1,-1 1 0,1 0 0,-1-1-1,1 1 1,2-3 0,22-17-40,1 2 0,0 1 0,31-16 0,-22 13-329,-30 18 280,2-2-322,0 1 1,1 0 0,-1 1-1,1 0 1,0 0 0,0 1-1,13-3 1,-21 6 248,0-1 0,0 1 1,0 0-1,0 0 0,0-1 1,0 1-1,0 0 0,-1 0 1,1 0-1,0 0 0,0 1 1,0-1-1,0 0 0,0 0 1,0 0-1,0 1 0,0-1 1,-1 0-1,1 1 0,0-1 1,0 1-1,0-1 0,-1 1 1,1-1-1,0 1 0,0 0 1,-1-1-1,1 1 0,-1 0 1,1 0-1,-1-1 0,1 1 1,-1 0-1,1 0 0,0 1 1,3 19-4764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28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0 126 10538,'0'0'4130,"26"-2"-2729,-1 0-1034,151-17 1624,85-26 917,46-8-1338,-286 51-3106,29 0 1,-50 2 1379,0 0 0,0 0 0,1 0 1,-1 0-1,0 0 0,0-1 1,1 1-1,-1 0 0,0 0 1,0 0-1,1 1 0,-1-1 0,0 0 1,0 0-1,0 0 0,1 0 1,-1 0-1,0 0 0,0 0 1,1 0-1,-1 0 0,0 0 0,0 1 1,0-1-1,1 0 0,-1 0 1,0 0-1,0 0 0,0 1 1,0-1-1,0 0 0,1 0 0,-1 0 1,0 1-1,0-1 0,1 7-5470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29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239 58 8666,'0'0'9228,"0"0"-9215,0 0 0,0 1-1,0-1 1,0 0-1,0 0 1,0 0 0,0 1-1,0-1 1,0 0-1,0 0 1,0 1-1,0-1 1,0 0 0,0 0-1,0 0 1,0 1-1,0-1 1,0 0-1,0 0 1,0 1 0,0-1-1,0 0 1,-1 0-1,1 0 1,0 0-1,0 1 1,0-1 0,0 0-1,0 0 1,-1 0-1,1 0 1,0 1-1,0-1 1,0 0 0,-4 4 162,0 0 0,0-1 1,0 1-1,0-1 1,-9 5-1,-9 7 190,9-4-275,0 0 0,0 1 1,1 1-1,-18 24 0,25-29-88,0 0 0,1 0 0,0 0 1,0 1-1,1-1 0,0 1 0,0 0 0,1 0 1,0 0-1,-1 16 0,2-18 29,1 1 0,0-1 0,0 1 0,1-1 0,2 15 0,-2-20-21,0 1-1,0-1 1,0 1-1,1-1 1,-1 0-1,1 0 1,-1 0-1,1 0 1,-1 0-1,1 0 1,0 0-1,0 0 1,0-1-1,0 1 1,1-1-1,-1 0 0,0 1 1,0-1-1,1 0 1,2 1-1,0-1-2,0 1 0,0-1-1,0 1 1,0-2-1,0 1 1,0 0-1,1-1 1,4 0 0,-7 0 8,0-1 0,-1 1 0,1-1 0,-1 1 0,1-1 0,-1 0 0,1 0 0,-1 0 0,1 0 0,-1 0 1,0 0-1,0-1 0,0 1 0,0-1 0,0 0 0,0 1 0,3-4 0,1-4 104,0-1-1,0 0 1,-1 0-1,0-1 0,-1 1 1,0-1-1,0 0 1,3-21-1,-4 13-16,-1-1 0,-1 1 0,-1-1-1,-3-27 1,2 40-68,0 1 0,0-1 0,-1 1 0,0 0 0,-1 0 0,1-1 0,-1 2-1,0-1 1,-1 0 0,1 1 0,-1-1 0,0 1 0,-1 0 0,1 0 0,-1 1 0,-5-5 0,3 4 60,0 0 0,0 1 1,0-1-1,-1 1 0,1 1 1,-1 0-1,0 0 0,0 0 1,0 1-1,0 0 1,0 1-1,-12-1 0,8 1-91,6 1-71,0-1 1,0 1-1,-1 0 1,-9 2-1,15-2-13,-1 1-1,1-1 0,0 0 1,-1 1-1,1 0 1,0-1-1,-1 1 0,1 0 1,0-1-1,0 1 1,0 0-1,0 0 0,0 0 1,0 0-1,0 0 1,0 0-1,0 0 0,0 0 1,0 1-1,1-1 1,-1 0-1,0 0 0,1 1 1,-1-1-1,1 2 1,-2 6-955,1 0 0,0 1 0,0-1 0,2 13 0,-1-3-1915,0 5-2205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0.2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 1408,'0'0'12798,"13"-1"-11719,94-1 1434,-104 2-2452,-1 1-1,0-1 0,1 0 0,-1 1 0,0-1 0,0 1 0,1-1 0,-1 1 0,0 0 0,0 0 0,0 0 0,0 0 0,0 0 0,0 1 0,0-1 0,-1 1 1,1-1-1,0 1 0,-1 0 0,1-1 0,-1 1 0,1 0 0,-1 0 0,0 0 0,0 0 0,0 0 0,0 0 0,0 1 0,-1-1 0,1 0 0,0 4 0,1 3 109,-1 0 0,0 1 0,-1-1 0,0 1 0,0-1 0,-4 17 0,3-21-117,0 1 0,-1-1 0,0 1 0,0-1-1,0 1 1,-1-1 0,-5 9 0,-29 32 255,14-18-41,14-16-68,1 0 0,-13 23 0,19-31-176,0 1 0,0-1 0,1 1 0,-1-1 1,1 1-1,0 0 0,0-1 0,1 1 0,0 0 0,-1 0 1,2 0-1,0 7 0,-1-11-22,0 0 0,1-1 0,-1 1 0,0 0 0,1 0 0,-1-1 0,1 1 0,-1 0 0,1-1 0,-1 1 0,1 0 1,0-1-1,-1 1 0,1-1 0,0 1 0,-1-1 0,1 1 0,0-1 0,0 0 0,1 1 0,18 5-73,-16-6 45,10 3-247,0 0 1,0-2-1,1 0 1,-1 0-1,0-1 1,24-4-1,-34 3 90,0 0 1,-1 0-1,0 0 0,1-1 0,-1 0 1,1 1-1,-1-1 0,0 0 0,0 0 1,0-1-1,0 1 0,-1-1 1,1 1-1,2-5 0,-1 2-396,-1 0 0,0 0 0,0 0 0,0-1 0,-1 1 0,1-1 0,-2 0 0,3-7 0,0-14-4128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0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11586,'0'0'5770,"188"0"-5770,-148-8-440,4-9-673,-13 3-1263,-10-1-2865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1.0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133 0 11923,'0'0'8377,"0"63"-8209,0-42 0,0 4-72,0 2-96,-18 5-440,-23 9-976,4-3-1529,0-9-7129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3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397 219 7842,'0'0'5203,"-6"0"-4676,-18 0 115,21 1-450,0-1 0,0 1 0,0 0 0,0 0 1,0 1-1,0-1 0,0 0 0,1 1 0,-1 0 0,0 0 1,1 0-1,-1 0 0,1 0 0,-3 3 0,-1 1 92,-2 1-101,1-1 1,1 1-1,-1 1 1,-9 14-1,13-18-176,1 1 0,0 0 0,-1-1 0,2 1 0,-1 0 0,1 0 0,-1 0 0,2 0 1,-1 0-1,0 9 0,0 2 5,0-12 30,1 0 0,0 0 0,0 1 0,0-1 0,0 0 0,1 0 0,1 8 0,-1-12-41,0 1 0,0 0 0,-1-1 0,1 1 0,0-1 0,0 1 1,0-1-1,1 1 0,-1-1 0,0 0 0,0 0 0,0 1 0,0-1 0,0 0 1,0 0-1,0 0 0,0 0 0,2 0 0,0 0 17,0-1 1,1 1-1,-1 0 0,0-1 0,6-1 0,-5-1 48,0 1 1,0-1-1,0 0 0,0-1 0,0 1 0,0-1 0,-1 1 0,0-1 1,0 0-1,5-8 0,2-4 274,11-27 1,-15 27-243,-1-1 0,0 1 0,-2-1 0,1 1 0,-2-1 0,0 0 0,-2 0 0,1 0 0,-2 0 0,-3-18 1,4 31-31,-1-1 0,-1 0 0,1 0 0,-1 1 0,0-1 0,0 0 0,0 1 0,0 0 0,-1 0 1,0 0-1,0 0 0,0 0 0,0 0 0,-1 1 0,0-1 0,1 1 0,-1 0 0,0 0 0,0 1 0,-1-1 1,1 1-1,-1 0 0,-6-3 0,-4 0 92,0 1 0,0 0 0,-1 1 0,0 0 0,1 1 0,-18 1-1,9 0-205,0 0-46,-35 3 1,52-1-117,0 0 0,0 0 0,1 0 0,-1 1 0,1 0 0,0 1 0,-1-1 0,1 1 0,0 0 0,-6 5 0,11-6-33,-1-1-1,1 1 1,0-1 0,-1 1 0,1 0 0,0 0 0,0 0 0,0 0 0,0 0 0,1 0 0,-1 0 0,1 0 0,-1 0 0,1 0-1,-1 0 1,1 0 0,0 0 0,0 0 0,0 0 0,0 0 0,1 4 0,0 6-1934,-1 9-3257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3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10762,'0'0'4277,"17"0"-3974,51 1 136,-67-1-374,1 0 1,0 0-1,0 0 1,0 0 0,0 0-1,-1 1 1,1-1-1,0 1 1,0-1-1,-1 1 1,1 0-1,-1-1 1,1 1 0,0 0-1,-1 0 1,1 0-1,-1 0 1,0 1-1,1-1 1,-1 0 0,0 1-1,0-1 1,0 0-1,2 3 1,-2-1 63,0 0-1,0 1 1,0-1 0,-1 0 0,1 1-1,-1-1 1,0 0 0,0 6 0,0-5-49,0 12 194,0-1 18,-2 23 1,1-33-268,0 1 1,0 0 0,-1-1-1,0 1 1,0-1 0,0 1-1,-4 5 1,-21 33 68,7-10-52,-24 50-1,43-81-53,0 0 0,0 0 0,0 1 0,1-1 0,0 0 0,-1 1 0,2 5 0,-1-3-21,0-5 37,1 0-1,-1-1 1,0 1 0,1-1 0,-1 1 0,1-1 0,0 1-1,-1-1 1,1 1 0,-1-1 0,1 1 0,0-1-1,-1 0 1,1 1 0,0-1 0,0 0 0,-1 1-1,1-1 1,0 0 0,0 0 0,-1 0 0,1 0-1,0 0 1,1 0 0,21 2 5,7-1-58,-17 0-290,-1-1-1,1 0 1,21-4-1,-32 4 218,0 0 0,-1-1 0,1 1 0,0-1-1,-1 0 1,1 1 0,-1-1 0,1 0 0,-1 0 0,1 0 0,-1 0 0,1 0 0,-1 0 0,0 0 0,0-1-1,0 1 1,1 0 0,-1-1 0,1-2 0,-1 1-717,0 0 0,0-1 0,0 1 0,0-1 0,0 1 0,-1-1 0,1 1 0,-1-7 0,0-5-6476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4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42 9754,'0'0'5601,"192"-17"-5449,-155 9-96,-7 2-56,-2 2-376,0-1-720,-9 3-1401,-10 2-2240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34.6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0 412 7266,'0'0'4342,"14"-21"-2915,-6 12-1389,-1-1-1,0 0 1,0 0 0,-2 0 0,1-1-1,-1 0 1,-1 0 0,1-1 0,-2 1-1,4-19 1,-3 6 155,-1 0-1,0-1 1,-2 1-1,-2-31 0,0 43-140,0 1-1,1-1 0,2-21 1,0 36-132,0 1 0,-1 0 0,0-1 0,0 1 0,0 0 0,0 0 0,-1-1 0,1 1 0,-1 0 0,0 5 0,1 12-14,3 9 71,8 50 30,-11-73-7,1 0-1,0 0 0,0 0 0,1-1 0,0 1 0,0 0 0,1-1 0,6 9 0,-9-14-13,0 1 0,0 0 0,1-1 0,-1 1 0,1-1 0,-1 0-1,1 1 1,0-1 0,0 0 0,-1 0 0,1 0 0,0 0 0,0-1 0,0 1-1,0 0 1,0-1 0,0 1 0,0-1 0,0 0 0,0 0 0,0 0 0,4 0-1,-2-1-9,-1 0 0,1 0-1,-1 0 1,0-1-1,1 1 1,-1-1-1,0 0 1,0 0-1,0 0 1,0-1-1,5-4 1,3-5 38,-1 0 0,-1 0 0,0-1 0,14-27 0,4-18 215,-20 41-230,0 0 1,1 1 0,0 0-1,1 0 1,22-27 0,-30 43-14,-1-1-1,1 1 1,-1 0 0,1-1 0,0 1 0,-1 0-1,1-1 1,-1 1 0,1 0 0,0 0 0,-1-1-1,1 1 1,0 0 0,-1 0 0,1 0 0,0 0-1,-1 0 1,1 0 0,0 0 0,-1 0 0,1 0-1,0 0 1,-1 1 0,1-1 0,-1 0 0,1 0-1,0 1 1,-1-1 0,1 0 0,-1 0 0,1 1-1,0-1 1,-1 1 0,1-1 0,-1 1 0,0-1-1,1 1 1,-1-1 0,1 2 0,20 28-75,-14-20 111,15 25 226,-1 1 0,-2 1 0,-1 1 0,-2 0 0,-2 1 0,-1 1 0,12 69-1,-20-83-42,-2 0-1,0 0 1,-2 0-1,-1 1 1,-1-1-1,-1 0 1,-1 0-1,-2 0 1,0 0-1,-2-1 1,-1 1-1,-1-2 1,-15 31-1,22-50-158,0-2 0,0 1-1,-1 0 1,0 0-1,1-1 1,-1 1 0,0-1-1,-1 0 1,1 0 0,0 0-1,-1-1 1,0 1-1,0-1 1,0 0 0,0 0-1,0 0 1,0 0-1,-7 1 1,6-2-36,-1-1 0,1 1 1,-1-1-1,1-1 0,-1 1 0,1-1 0,0 0 1,-1 0-1,1-1 0,0 1 0,0-1 0,0 0 0,-6-4 1,-3-2-89,1 0 1,0-2 0,1 1 0,0-1 0,0-1 0,1 0-1,1-1 1,0 0 0,-11-18 0,19 27-30,0-1 1,0 0-1,1 1 0,0-1 1,-1 0-1,2 0 1,-1 0-1,0 0 0,1 0 1,0 0-1,0 0 1,0 0-1,0-1 0,0 1 1,1 0-1,0 0 1,0 1-1,0-1 0,0 0 1,1 0-1,0 0 1,-1 1-1,1-1 0,1 1 1,2-4-1,8-11-1117,1 0 1,0 2-1,32-28 0,47-41-1583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4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82 5569,'0'0'11751,"33"-2"-10495,107-3-46,-28-9 278,-72 8-913,-23 3-313,225-28 2184,1 16-2146,-200 13-2975,-39 1 162,-4 1 2424,0-1 1,0 1-1,0 0 0,0 0 0,0 0 0,0 0 0,0 0 1,0 0-1,0 0 0,0 0 0,0 0 0,0-1 1,0 1-1,0 0 0,0 0 0,0 0 0,0 0 1,0 0-1,0 0 0,-1 0 0,1 0 0,0 0 0,0 0 1,0 0-1,0 0 0,0-1 0,0 1 0,0 0 1,0 0-1,0 0 0,0 0 0,0 0 0,0 0 1,-1 0-1,1 0 0,0 0 0,0 0 0,0 0 1,0 0-1,0 0 0,0 0 0,0 0 0,0 0 0,0 0 1,0 0-1,-1 0 0,1 0 0,0 0 0,0 0 1,0 0-1,0 0 0,0 0 0,0 0 0,0 0 0,-16 0-4525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5.0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278 216 1816,'0'0'16476,"-3"0"-16247,1 1-90,-1 0-1,1 0 0,-1 0 1,1 0-1,-1 1 0,1-1 1,0 1-1,-1-1 0,1 1 0,0 0 1,0 0-1,-2 2 0,-25 32 476,22-27-661,-1 3 60,0 0 1,1 1-1,0-1 1,1 2-1,0-1 1,1 1-1,1 0 1,0 0-1,1 0 1,1 0-1,0 0 1,0 1-1,2-1 1,0 1-1,3 27 1,-2-40-11,0 0 0,-1 0 0,1 0 0,0-1 0,0 1 0,0 0 0,0-1 0,0 1 0,0-1 0,1 1-1,-1-1 1,0 1 0,1-1 0,-1 0 0,1 0 0,0 0 0,-1 0 0,1 0 0,0 0 0,0 0 0,-1 0 0,1-1 0,0 1 0,0-1 0,0 1 0,0-1 0,3 0 0,-2 1 5,1-1 0,0 0 0,-1 0-1,1 0 1,0 0 0,-1 0 0,1-1 0,-1 0 0,1 0 0,-1 0 0,1 0 0,-1 0-1,0-1 1,7-3 0,-3-2 86,1 0-1,-2 0 0,1-1 1,-1 0-1,0 0 0,0 0 1,4-11-1,0-1 97,0 0 0,7-26 0,-11 27-120,-1-1 0,-1 0 1,-1 0-1,-1 0 0,0 0 1,-2 0-1,0 0 1,-4-25-1,2 36-36,-1 0-1,1 0 1,-1 1-1,-1-1 1,0 1 0,0 0-1,-1 0 1,0 0-1,0 0 1,-1 1 0,1 0-1,-2 0 1,1 1-1,-1-1 1,-9-6 0,6 6-11,1 1 0,-1 0 1,0 0-1,-1 1 0,1 0 1,-1 1-1,0 1 0,0-1 0,0 1 1,-1 1-1,-20-2 0,28 4-21,-7 0-497,1-1 1,0 2 0,-20 2-1,27-2 256,0-1 1,0 1-1,1 0 0,-1 0 0,0 0 1,1 1-1,-1-1 0,1 1 1,-1-1-1,1 1 0,0 0 0,0 0 1,-1 0-1,1 0 0,1 0 1,-1 0-1,0 1 0,-2 4 0,1 1-1224,0-1 0,1 1 0,0 0 1,-2 17-1,3 0-4172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5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9130,'0'0'8909,"1"10"-8901,17 160 1675,-14-145-1272,-1-7-196,0 0 0,1-1 0,1 0 0,1 1 0,9 18 0,-15-35-200,1 0 0,-1 0 0,1 0 0,-1 0 0,1-1 0,0 1 0,-1 0 0,1 0 0,0-1-1,0 1 1,-1 0 0,1-1 0,0 1 0,0 0 0,1 0 0,-1-1-4,-1 0 0,1 0 0,-1 0 0,1 0-1,0 0 1,-1 0 0,1 0 0,-1 0 0,1 0 0,0 0 0,-1 0 0,1-1 0,-1 1 0,1 0-1,0 0 1,-1 0 0,1-1 0,-1 1 0,1-1 0,2-2 29,0 1 0,0-1 1,0-1-1,0 1 0,4-7 0,-3 4-42,131-170 276,-131 169-514,1 0 0,-1 0 1,-1-1-1,6-13 0,-8 16-310,1 0-1,-1 1 0,0-1 0,0 0 0,-1 0 0,0 1 1,0-1-1,0 0 0,-1-8 0,1 12 221,-1 0-1,1 0 0,0 0 1,-1 0-1,1 0 1,-1 0-1,1 0 1,-1 0-1,0 0 1,1 0-1,-2-1 1,-12-9-4677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6.1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49 3881,'0'0'10867,"11"20"-9869,34 64-44,-39-72-629,2 0 1,-1 0-1,2-1 1,-1 0-1,13 11 1,-3-3 170,-16-17-449,50 51 1170,-45-47-1034,-1-1 0,1 0 0,-1 0-1,1-1 1,0 1 0,15 5 0,-21-10-164,0 0 1,-1 0 0,1 1-1,-1-1 1,1 0 0,-1 0-1,1 0 1,0 0 0,-1 0-1,1 0 1,-1 0 0,1 0-1,0 0 1,-1 0-1,1 0 1,-1-1 0,1 1-1,-1 0 1,1 0 0,-1 0-1,1-1 1,0 1 0,-1 0-1,1-1 1,-1 1 0,0 0-1,1-1 1,-1 1 0,1-1-1,-1 1 1,0-1 0,1 0-1,6-20 222,-6 16-198,9-44 128,-3 0 1,2-72-1,-7 25-3905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6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71 1280,'0'0'14046,"4"0"-13858,0 0-215,-2 0 139,0 0 1,-1 0 0,1 0-1,0 0 1,0 0 0,0 0-1,0 0 1,0-1 0,-1 1-1,1-1 1,0 0 0,0 1-1,-1-1 1,1 0 0,0 0-1,-1 0 1,1 0 0,-1 0-1,1-1 1,-1 1 0,2-2-1,45-53 991,-46 80-592,-1-12-346,2 26-124,-3-22-272,1 0 0,1 0 0,1 0 1,4 17-1,-6-27-446,0 0-1525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7.0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9154,'0'0'4188,"0"16"-3228,0 113 2082,0-118-2860,1 0 0,-1 0 0,2 0 0,2 13 1,-2-19-202,0 1 0,0-1 0,0 0 0,1 1 1,0-1-1,0 0 0,0 0 0,0-1 0,8 8 1,-7-7-304,1 0 1,0-1 0,1 1-1,-1-1 1,1-1 0,0 1 0,10 4-1,-10-6-676,1 1 0,0-2-1,0 1 1,0-1 0,0 0-1,0 0 1,8-1 0,1 0-4248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7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9034,'0'0'6553,"25"125"-6225,-25-89-112,0-1 97,0-1-169,0-3-136,-3-2-8,-16 1-481,7-10-1047,-4-7-2769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8.3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3809,'0'0'10141,"19"21"-9424,63 70 134,-64-69-339,0 0 1,-1 2-1,-1 0 1,-1 1-1,-2 0 0,12 30 1,-16-34-222,23 53 596,-4 2 1,22 97-1,11 158 79,-43-90-51,-19-5 131,-1-203-1021,0-1-1,-2 1 1,-1-1-1,-2 0 1,-1 0-1,-2-1 1,-23 52-1,27-72-254,0 0-1,0-1 0,-1 0 0,0-1 0,-11 11 0,-46 38-5000,40-37 1604,-2 2-2661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42:34.0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8 720,'0'0'16524,"2"0"-16478,208-4 1102,-68 0-7169,-143 12-77,-5 4 203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42:34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121 0 6449,'1'2'12596,"-3"-1"-12324,-112 6 531,108-6-512,9 0-379,11 2-80,361-3-1592,-375 0 1619,0 0 0,1 0 0,-1 0 0,0 0 0,1 0 1,-1 0-1,0 0 0,1 0 0,-1 0 0,0 1 1,1-1-1,-1 0 0,0 0 0,0 0 0,1 0 0,-1 1 1,0-1-1,0 0 0,1 0 0,-1 0 0,0 1 1,0-1-1,0 0 0,1 0 0,-1 1 0,0-1 0,0 0 1,0 1-1,0-1 0,0 0 0,1 1 0,-1-1 0,0 0 1,0 1-1,0-1 0,0 0 0,0 1 0,0-1 1,0 0-1,0 1 0,0-1 0,0 0 0,0 0 0,-1 1 1,1-1-1,0 1 0,0 2-2508,0 2-5342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35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 12171,'-3'5'1688,"3"-2"-1384,3 9-296,1 8 0,2 0 0,4 6-8,-7-4-48,0-2-152,3 0-448,-6-8-576,7-4-601,-4-8-839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42:35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435 564 11883,'0'0'3668,"-1"10"-2674,-2-7-805,1 0 0,0 0 1,-1 0-1,0 0 0,0 0 0,0-1 1,0 1-1,0-1 0,-7 4 0,-8 7 41,13-8-219,0 0 0,0 1 0,0 0 0,0 0 0,1 0 0,0 0 0,0 1-1,1 0 1,0-1 0,-5 15 0,5-7-22,0 0-1,1 0 0,0 0 0,1 24 0,2-37 12,-1-1 0,0 0 0,0 1 0,0-1 0,1 0 0,-1 1-1,0-1 1,1 0 0,-1 1 0,0-1 0,1 0 0,-1 1 0,0-1 0,1 0 0,-1 0 0,0 0 0,1 1 0,-1-1-1,1 0 1,-1 0 0,0 0 0,1 0 0,-1 0 0,1 0 0,-1 0 0,1 0 0,-1 0 0,1 0 0,0 0 0,18 0 59,-14 0-23,1-1 8,-1 0-1,0 0 1,1 0 0,-1 0-1,0-1 1,0 0-1,0 0 1,0 0-1,-1-1 1,1 0 0,-1 0-1,1 0 1,-1 0-1,0-1 1,0 0-1,4-4 1,6-9 111,0 0-1,17-29 1,-20 29-98,-1-1 1,-1 0 0,-1-1 0,0 0 0,-2-1 0,0 0-1,3-23 1,-2-3 65,-3 0-1,-2-51 0,-2 84-40,0-1 0,-2 1 0,0 0 0,0 0 0,-1 0 0,-1 0 0,0 0 0,-1 0-1,0 1 1,-1 0 0,0 0 0,-1 1 0,0-1 0,-1 1 0,0 1 0,-1 0 0,0 0 0,-1 1 0,0 0 0,-13-10-1,11 12 62,-1 0 0,1 0-1,-1 1 1,0 1-1,-1 0 1,1 1-1,-1 0 1,-16-1-1,-3 1 187,-1 1 0,-42 3 0,64 1-467,0 0-1,0 1 1,0 0-1,0 1 1,-15 5-1,21-6 3,0 1 1,0 0-1,0 0 0,0 0 0,0 1 0,0-1 1,1 2-1,0-1 0,0 0 0,0 1 1,-4 6-1,7-8-372,0 1-1,0 0 1,0 0 0,1 0 0,0 0 0,0 0-1,0 0 1,0 0 0,1 0 0,-1 1 0,1-1 0,0 0-1,1 8 1,0 3-3011,-1 10-3983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42:36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10242,'0'0'5132,"21"1"-4620,69 4 156,232 1 5600,-334-6-5228,9 0-1040,-1 0-1,0 1 1,0-1-1,0 1 0,0 0 1,0 0-1,1 0 1,-1 0-1,0 1 0,1-1 1,-1 1-1,1 0 1,0 0-1,0 0 0,-1 1 1,1-1-1,1 1 0,-1 0 1,-4 5-1,2-2-32,1 1 0,0 1-1,0-1 1,1 0 0,0 1-1,0-1 1,1 1 0,-3 14-1,1 6-17,2 1-1,2 53 0,1-30 22,1-14 86,2 1 0,18 74 0,-4-24 185,-9-31 81,1 111 1,-10-169-313,0 1 1,0 0 0,0 0 0,0 0 0,0-1 0,0 1 0,-1 0-1,1 0 1,0 0 0,-1-1 0,1 1 0,0 0 0,-1-1 0,1 1-1,-1 0 1,1-1 0,-1 1 0,1 0 0,-1-1 0,1 1 0,-1-1-1,0 1 1,1-1 0,-1 1 0,0-1 0,1 0 0,-1 1 0,0-1-1,0 0 1,1 0 0,-1 1 0,0-1 0,0 0 0,-1 0 0,-3 0 50,-1 1 0,1-1 0,-1-1 1,-6 0-1,5 0-17,-3-1-51,1 0 1,-1-1-1,1 1 0,-1-2 0,1 0 0,0 0 0,-15-9 0,8 2-63,0 0 0,1-1 1,-14-14-1,25 22 50,-1 0 0,1-1 0,1 1 0,-1-1 1,1 0-1,0 0 0,0 0 0,0 0 0,0 0 1,1-1-1,0 1 0,0-1 0,1 0 0,-1 1 1,1-1-1,1 0 0,-1 0 0,1 0 0,0-8 1,0 11 11,1 1 0,-1-1 1,1 0-1,-1 1 1,1-1-1,0 0 0,0 1 1,0-1-1,0 1 1,0-1-1,0 1 1,1 0-1,-1 0 0,1-1 1,0 1-1,3-3 1,4-2-11,0 0 0,18-11 1,-15 10-3,16-9 28,0 2 0,1 1 1,48-17-1,-23 15-1651,67-13 0,-73 17-1403,-18 0-4374,-24 6-1022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42:37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0 127 9658,'0'0'8070,"34"-5"-7005,226-36 1054,443-35 4668,-547 72-6567,-89 3-4277,-66 11-2153,-1-9 5106,0 15-5762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42:38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278 233 3001,'0'0'12832,"-7"0"-11051,2 2-1639,0-1-1,0 1 1,0-1-1,1 1 1,-1 1-1,1-1 0,0 1 1,0 0-1,0 0 1,0 0-1,-4 4 0,-1 1-116,1 1 0,1 0 0,-12 16 0,13-15-32,1 0 0,0 0 1,1 0-1,0 0 0,0 1 0,1-1 1,-3 22-1,3 0 24,2 44 0,1-46 43,0-28-55,0 1 1,0 0-1,1-1 0,-1 1 1,0-1-1,1 1 0,0 0 1,0-1-1,-1 1 1,1-1-1,1 0 0,-1 1 1,0-1-1,1 0 0,-1 0 1,1 1-1,-1-1 1,1-1-1,0 1 0,0 0 1,0 0-1,0-1 0,0 1 1,1-1-1,-1 1 0,3 0 1,1 0 34,1 0 0,-1 0 1,1 0-1,-1-1 0,1 0 1,0-1-1,-1 1 0,1-1 1,10-2-1,-13 2 5,0-1 0,1 0 0,-1-1 0,0 1 0,0-1 0,0 0 1,0 0-1,-1 0 0,1 0 0,0-1 0,-1 1 0,0-1 0,1 0 0,-1 0 0,0 0 0,4-7 0,3-4 115,-1 0 0,15-32 0,-16 26-77,0-1 0,-2-1 0,0 1 0,-1-1 0,-2 0 0,0 0 0,-1 0 0,-1 0 0,-3-30 0,1 41-47,-1 0-1,0 0 0,-1 0 0,0 1 1,0-1-1,-1 1 0,-1 0 0,1 0 1,-2 1-1,1-1 0,-12-14 0,6 11 83,0 0 1,-1 1-1,-1 0 0,1 1 0,-2 1 0,-26-17 0,31 22-49,-1 1 0,1 0 1,-1 1-1,1 0 0,-1 1 0,0 0 1,0 0-1,0 1 0,0 0 0,-19 2 0,26-1-165,-1 0-1,1 1 1,0 0-1,0-1 1,0 1-1,-1 0 1,1 1-1,0-1 1,0 0-1,1 1 0,-1 0 1,0-1-1,0 1 1,1 0-1,-1 1 1,1-1-1,0 0 1,0 1-1,-1-1 1,2 1-1,-1 0 0,0 0 1,0-1-1,-1 6 1,-2 3-650,1 0 0,0 0 1,1 1-1,0-1 0,-1 15 0,-1 21-3695,1-4-1266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42:39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38 8314,'0'0'6537,"31"-6"-5973,96-18 111,-117 21-438,0 2 1,0-1-1,0 1 1,1 1-1,10 0 0,-2 1 508,-17-1-679,1 0 0,0 0 0,-1 1 0,1-1 1,0 1-1,-1 0 0,1 0 0,-1 0 0,1 0 1,-1 0-1,0 0 0,1 1 0,-1-1 0,0 1 0,0 0 1,0 0-1,0-1 0,0 1 0,-1 0 0,1 0 1,0 1-1,-1-1 0,0 0 0,1 1 0,-1-1 1,0 0-1,0 1 0,1 5 0,1 3 38,-1 1-1,0 0 1,0 0-1,-1 0 1,-1 12-1,0-14-51,0 0-1,0 0 1,-1 0 0,0 0-1,-1 0 1,0 0 0,-1 0-1,0-1 1,0 1 0,-8 13-1,-27 41 50,-15 25 90,48-77-162,-1 0 1,2 0-1,-1 0 1,2 0-1,-4 23 0,6-32-26,0 0 0,1 0 0,0 0-1,0 0 1,0 0 0,0 0 0,0 0 0,1 0-1,1 5 1,-2-6 16,1-1-1,0 0 0,0 0 1,0 0-1,0 1 1,1-1-1,-1 0 1,0-1-1,0 1 0,1 0 1,-1 0-1,0 0 1,1-1-1,-1 1 1,1-1-1,-1 1 0,1-1 1,-1 0-1,1 1 1,1-1-1,16 2 97,1 0-1,0-1 1,19-2 0,-2 0-367,-33 1 51,0 0 0,0-1 0,1 1 1,-1-1-1,0 0 0,0 0 0,0 0 0,0 0 1,0-1-1,0 0 0,0 0 0,-1 0 0,6-3 1,-7 3-260,0 0 0,0 0 0,0 0 0,0 0 1,-1-1-1,1 1 0,-1 0 0,1-1 0,-1 1 1,0-1-1,1 1 0,0-6 0,-1-4-4078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42:39.6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0 110 128,'0'0'14280,"12"0"-12967,155-17 3333,-104 6-3861,-3 1-877,60-18 0,-118 27-174,0 1 0,1-1-1,-1 0 1,0 0-1,-1 0 1,1 0-1,0 0 1,0 0-1,0-1 1,-1 1-1,1-1 1,0 1-1,-1-1 1,1 1-1,-1-1 1,0 0-1,0 0 1,0 0 0,1 1-1,0-5 1,-1-6-4873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42:42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6673,'0'0'6484,"0"0"-6471,0 0-1,0 0 0,0 0 0,0 0 1,0 0-1,0 1 0,0-1 0,0 0 1,0 0-1,0 0 0,0 0 0,0 0 1,0 0-1,0 0 0,0 0 0,0 0 1,0 0-1,0 0 0,0 1 0,0-1 1,0 0-1,0 0 0,0 0 0,0 0 1,0 0-1,0 0 0,0 0 0,0 0 1,0 0-1,0 0 0,0 1 0,0-1 0,0 0 1,0 0-1,0 0 0,0 0 0,0 0 1,0 0-1,0 0 0,0 0 0,0 0 1,0 0-1,0 0 0,0 0 0,0 0 1,0 1-1,-1-1 0,1 0 0,0 0 1,0 0-1,0 0 0,0 0 0,0 0 1,0 0-1,0 0 0,0 0 0,0 0 1,0 0-1,-1 0 0,1 0 0,28 21 1511,1-2 1,38 19-1,-26-15-1000,34 21-19,108 83-1,-143-88-1518,-58-49-8769,-3-2 859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42:42.4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251 0 6809,'0'0'9792,"-5"14"-9697,2-4-63,-3 7 95,0-1 0,-1 0 0,-17 28 0,1-7 419,-78 131 1828,86-139-2218,1 1 1,2 1-1,-17 60 1,27-75-367,0 1 0,0-1 0,3 31 0,0-13-5273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42:43.1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0 6345,'0'0'6902,"-3"6"-5533,2 1-836,0 1 0,1 0-1,-1-1 1,3 11 0,-2 4 67,-1 23-93,0-28-524,0-1 0,1 1 0,1 0 0,0 0 0,8 29 0,-5-35-715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42:43.5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6009,'0'0'7269,"31"-5"-5968,99-15 21,-97 16-230,-1 1 0,58 2 1,-42 2-355,151-1 180,-198 0-1053,-1 0 1,1 0 0,-1 0 0,0-1-1,1 1 1,-1 0 0,1 0-1,-1-1 1,1 1 0,-1 0 0,0-1-1,1 1 1,-1 0 0,0-1-1,1 1 1,-1-1 0,0 1 0,0 0-1,1-1 1,-1 1 0,0-1-1,0 1 1,0-1 0,0 1 0,0-1-1,0 1 1,1-1 0,-1 1-1,0-1 1,0 1 0,0-1 0,-1 1-1,1-1 1,0 1 0,0-1-1,0-7-5182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35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1 9706,'-3'0'2473,"0"3"-2233,0-6-240,6 3-769,3 3-687,4-3-520,-7 5 343,0 1-911,-22-6-449</inkml:trace>
  <inkml:trace contextRef="#ctx0" brushRef="#br0" timeOffset="1">0 118 6777,'0'17'1449,"3"-2"-993,-3 16-152,4 9 104,-1 3 24,6 3-216,4-3-88,-3-3-40,-1-3 8,-3 0-40,1-6-48,2-5-8,4 0-328,3-12-808,6 0-1025,35-11-2207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260 278 7802,'0'0'8520,"0"13"-5319,-2-11-3197,1-1-1,-1 1 1,0-1 0,0 1-1,0-1 1,1 0 0,-1 0 0,-1 0-1,-1 1 1,-7 4-14,6-3-4,0 0 0,0 1 0,1-1 0,-1 1 0,1 0 0,0 1 1,0-1-1,1 1 0,-1-1 0,1 1 0,0 0 0,0 1 0,0-1 0,1 0 1,0 1-1,0-1 0,0 1 0,1 0 0,0-1 0,0 1 0,0 0 1,1 7-1,0-6 1,0-3-10,0 0 0,0 0 0,0 0 0,2 5 0,-2-8 19,0 0 1,1 0-1,-1 1 0,1-1 1,-1 0-1,1 0 1,0 0-1,0 1 0,-1-1 1,1 0-1,0 0 1,0 0-1,0 0 0,0-1 1,0 1-1,2 1 0,1 0-15,-1 0-1,1 0 1,0-1-1,0 0 1,0 0-1,0 0 1,0 0-1,5 0 0,35 0 21,-29-1 74,-9 0-39,0-1 0,-1 0 0,1 0 0,-1-1 0,1 1 0,-1-1 0,1 0 0,-1-1-1,0 1 1,0-1 0,0 0 0,0 0 0,-1-1 0,1 0 0,-1 1 0,7-9 0,-2 2 42,-1 0 0,-1 0 0,0-1 0,0 1 0,-1-2 0,7-18 0,-9 19-24,-1 1-1,0-1 1,-1 0 0,1-14 0,-1-43 201,-2 57-202,0 3-14,-1 0 0,0 0 0,0 1 0,0-1 1,-1 1-1,-1-1 0,1 1 0,-1-1 0,0 1 0,-1 0 0,1 0 0,-1 1 0,-1-1 0,1 1 1,-1 0-1,0 0 0,-9-7 0,5 5 114,0 1-1,-1 0 1,1 1 0,-2 0 0,1 1 0,-1 0-1,1 0 1,-1 1 0,-1 0 0,-22-3 0,5 3-24,0 1 1,-1 2 0,-43 4-1,67-3-343,1 0 0,-1 1 0,1 0 0,-1 0 0,1 1 0,0-1 0,0 1 0,0 0 0,0 1 0,0-1 0,0 1 0,-6 4 0,10-6-130,0 0 0,0 1 0,0-1 0,0 0 0,0 0-1,0 0 1,1 1 0,-1-1 0,0 0 0,1 1 0,-1-1 0,1 0-1,-1 1 1,1-1 0,0 1 0,-1-1 0,1 1 0,0-1-1,0 1 1,0-1 0,0 1 0,1 1 0,-1 3-2463,0 5-3594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 96,'0'0'12795,"9"0"-12319,195-7 3594,-87 7-3032,-117 0-990,0-1-1,0 1 1,0 0 0,1 0 0,-1 0 0,0 0 0,0 0 0,0-1 0,0 1 0,0 0 0,0 0 0,0 0-1,0 0 1,0 0 0,0-1 0,0 1 0,0 0 0,0 0 0,0 0 0,0 0 0,0 0 0,0-1 0,-1 1-1,1 0 1,0 0 0,0 0 0,0 0 0,0 0 0,0 0 0,0-1 0,0 1 0,0 0 0,0 0 0,-1 0-1,1 0 1,0 0 0,0 0 0,0 0 0,0 0 0,0 0 0,-1 0 0,1-1 0,0 1 0,0 0 0,0 0-1,0 0 1,0 0 0,-1 0 0,1 0 0,0 0 0,0 0 0,0 0 0,-7 0 14,5 0-74,1 0-1,-1-1 0,0 1 1,1 0-1,-1 0 0,0 0 1,1 1-1,-1-1 1,1 0-1,-1 1 0,0-1 1,1 1-1,-1-1 0,1 1 1,-1 0-1,1-1 1,-1 1-1,1 0 0,-1 0 1,1 0-1,0 0 0,-2 2 1,1 2-71,-1-1 1,1 1 0,-1 0 0,1 0-1,1 1 1,-1-1 0,1 0 0,0 1-1,-1 8 1,1 6 7,3 26-1,-1-25 30,0-8 52,0 1 1,1-1 0,7 23-1,18 39 224,-8-22-57,-11-32 86,-1 1 0,-2-1 0,0 1 0,-1 0 0,1 39 0,-5-61-238,0 1-1,0-1 1,0 1 0,0-1 0,0 1 0,0-1 0,0 1 0,0-1-1,0 1 1,0-1 0,-1 1 0,1-1 0,0 0 0,0 1 0,-1-1 0,1 1-1,0-1 1,-1 0 0,1 1 0,0-1 0,-1 0 0,1 1 0,-1-1-1,1 0 1,0 1 0,-1-1 0,0 0 0,-14 3 299,13-3-295,-17 1 34,0 0 0,0-1 0,-37-6 0,47 4-88,-1 0 1,0-1-1,0 0 0,1 0 1,0-1-1,0 0 0,0-1 1,0 0-1,-9-7 0,17 11 17,-1 0 0,1-1 0,0 1-1,0 0 1,0-1 0,0 1-1,0 0 1,0-1 0,0 1-1,0-1 1,1 0 0,-1 1-1,1-1 1,-1 1 0,1-1-1,-1 0 1,1 1 0,0-1-1,0 0 1,0 0 0,0 1-1,0-1 1,0 0 0,1 1-1,-1-1 1,0 0 0,1 1 0,-1-1-1,1 0 1,0 1 0,0-1-1,-1 1 1,1-1 0,0 1-1,0 0 1,0-1 0,1 1-1,-1 0 1,0 0 0,0-1-1,3 0 1,13-10-30,0 1 0,1 1 0,28-12 0,60-15-417,-52 24-757,-19 10-4796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82 10474,'0'0'5991,"30"-3"-4783,3 1-873,151-18 1383,7-7 1113,291-3 1,-409 30-3322,-41 0-3601,-32 0 3890,1 0 0,-1 0 0,0 0 0,1 0 0,-1 0 0,0 0 0,1 0-1,-1 0 1,0 0 0,1 1 0,-1-1 0,0 0 0,1 0 0,-1 0 0,0 0-1,1 1 1,-1-1 0,0 0 0,0 0 0,1 0 0,-1 1 0,0-1 0,0 0-1,0 1 1,1-1 0,-1 0 0,0 0 0,0 1 0,0-1 0,0 0 0,0 1 0,1-1-1,-1 0 1,0 1 0,0-1 0,0 0 0,0 1 0,0-1 0,0 0 0,0 1-1,0-1 1,0 0 0,0 1 0,-1-1 0,1 0 0,0 1 0,0 3-673,0 11-4679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2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296 231 9706,'0'0'7508,"1"0"-7129,-1 1 0,0 0 0,0 0 0,0 0 0,0 0 0,0 0 0,-1 0 0,1 0 0,0 0 0,-1 2 0,-2 1-254,-1-1 0,1 1 0,-8 4 0,-8 9-189,13-11 53,1 1 0,0-1-1,0 1 1,1 0-1,-6 14 1,8-17 3,0 0 1,1 0-1,0 0 1,0 0-1,0 0 1,0 0-1,1 1 1,0-1-1,-1 0 1,2 0-1,-1 0 1,0 1-1,2 4 1,-1-8-3,0-1-1,-1 1 1,1-1-1,0 0 1,0 1 0,0-1-1,0 0 1,0 1-1,0-1 1,0 0 0,0 0-1,-1 0 1,1 0 0,0 0-1,0 0 1,0 0-1,2-1 1,0 1 25,-1 0 15,0 0 0,0-1 0,0 1 0,0-1 0,0 1 0,0-1 0,0 0 0,-1 1 0,1-1 0,0 0 0,0 0 0,-1-1 0,1 1 0,0 0 0,-1 0 0,2-2 0,3-4 173,-1 0 0,8-10 0,-9 11-110,3-5-12,0-1 0,0 0 0,-1 0 0,-1 0 0,0-1 0,-1 1 0,0-1 1,-1 0-1,-1-1 0,0 1 0,0 0 0,-1-19 0,-1 14-50,1 6-7,-1-1-1,-1 1 0,0 0 1,-4-18-1,4 27 1,0 0 0,0-1-1,0 1 1,-1 0 0,1 0 0,-1 0-1,0 0 1,0 0 0,0 0-1,0 0 1,-1 1 0,1-1 0,-1 1-1,1-1 1,-1 1 0,0 0 0,0 0-1,0 0 1,0 1 0,-5-3 0,-1 2 95,-1-1 1,0 1 0,0 1-1,1-1 1,-1 2 0,0-1-1,-14 2 1,1 0-163,10-1-76,1 1 0,-1 0 0,1 1 0,-1 1-1,-11 3 1,17-4-255,1 1 0,0-1-1,-1 1 1,1 0 0,1 0 0,-1 1-1,0 0 1,1 0 0,0 0-1,0 1 1,-6 6 0,9-9-79,1 1 0,-1-1-1,1 1 1,0 0 0,-1 0 0,1-1 0,0 1-1,1 0 1,-2 5 0,0 16-5348,2-23 5494,-1 17-6587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2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17 219 11522,'0'0'3819,"14"-9"-3387,46-30 12,-58 38-351,1-1 0,-1 0 0,1 0 1,-1 0-1,0 0 0,0 0 0,0 0 1,0-1-1,0 1 0,0-1 0,-1 1 0,1-1 1,-1 0-1,1 0 0,-1 0 0,0 1 0,0-1 1,0-4-1,0 1 163,1-3 92,-1 1 1,0 0-1,-1 0 1,0-10-1,-1 3-32,2 13-302,-2 0 0,1 0 1,0 0-1,0 0 0,-1 0 1,1 0-1,-1-1 0,0 2 1,1-1-1,-1 0 0,0 0 1,0 0-1,0 0 0,0 0 1,-1 1-1,1-1 0,0 1 1,-1-1-1,1 1 0,-1-1 1,0 1-1,1 0 0,-1 0 1,0 0-1,0 0 0,0 0 1,0 0-1,0 0 0,0 0 1,0 1-1,0-1 0,0 1 0,0 0 1,-3-1-1,3 1-9,-2 0-15,-1 0 1,1 0 0,0 1 0,0-1 0,-7 3 0,9-3-13,0 1 1,1 0-1,-1 0 1,1 0 0,-1 0-1,0 0 1,1 1 0,0-1-1,-1 0 1,1 1 0,0-1-1,0 1 1,0-1 0,0 1-1,-1 2 1,-3 4-16,2 1 0,-1 0 0,1 0 0,1 0-1,-1 0 1,2 1 0,-2 14 0,2 70 167,2-50-8,0-29-60,1 0 0,0 0 0,1 0 0,6 18 1,-4-19 46,-2 1 0,1 0 0,-2 0 0,1 18 0,0-15 52,-3-18 85,0-3-202,0-1-64,1 0 0,-1 0 0,1 0 1,1 0-1,-1 0 0,0 0 1,1 0-1,0 0 0,0 0 1,3-4-1,26-35-12,-29 42 30,7-11-22,18-16 0,-23 24 24,0 1 0,-1 0 0,1 1 0,0-1 0,0 1 0,1-1 0,-1 1 0,0 0 0,7-1 0,-9 2 26,0 1-1,0 0 1,0 0 0,0 0 0,0 0-1,0 0 1,0 1 0,0-1 0,-1 0 0,1 1-1,0-1 1,0 1 0,0 0 0,-1 0-1,1-1 1,0 1 0,-1 0 0,1 1-1,0-1 1,0 1 0,5 4 128,-2 0-1,1 0 1,6 11 0,-4-7-8,5 8 55,-7-9-191,1 0 0,0 0 0,0-1 0,0 0 0,1-1-1,18 13 1,-25-19-153,1 0 0,-1 0 0,1 0 0,-1-1 0,1 1 0,0-1-1,-1 1 1,1-1 0,0 0 0,-1 1 0,1-1 0,0 0 0,0 0 0,-1 0 0,1 0-1,0-1 1,-1 1 0,1 0 0,0-1 0,-1 1 0,1-1 0,0 0 0,-1 1 0,1-1-1,-1 0 1,1 0 0,-1 0 0,2-1 0,4-8-1082,0 0 1,-1-1-1,0 1 1,8-20-1,0-11-4999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9826,'0'0'4617,"103"2"-4953,-77-4 344,-3-3 64,-2 1-64,-5 1-8,-3 1 0,-2 0-240,-1 2-472,-7 0-776,-1 7-1089,-2 6-440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4905,'0'0'8714,"129"4"-7954,-103-4-256,0-5-224,0-1-200,1 3-80,1-1-32,-1 2-440,7 2-832,-8 0-1177,-8 0-2384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 12699,'0'0'1941,"15"18"-1827,47 61-47,-46-57 282,-1-1 1,0 2-1,21 45 1,-36-67-339,70 174 2646,-53-128-2132,-16-46-250,-1-3 212,-1-4-376,0 0 0,-1 0 1,1 0-1,-1 0 0,0 1 1,-1-1-1,1 1 1,-1-1-1,-4-5 0,-4-9-65,-29-63-192,-33-98 1,69 171 106,1 0 0,0 0 0,0-1 0,2 1 0,-1-1 0,1 1 0,1-1 0,0-19 0,1 29 18,-1-1 0,1 1 0,0-1 0,-1 1 0,1 0-1,0-1 1,0 1 0,-1 0 0,1-1 0,0 1 0,1 0 0,-1 0 0,0 0 0,0 0 0,0 0 0,1 0-1,-1 0 1,0 1 0,1-1 0,-1 0 0,1 1 0,-1-1 0,0 1 0,3-1 0,3-1-22,-1 1 0,1-1 0,0 2 0,7-1 1,1 0 24,-2 0-19,0 1 1,0 0-1,14 3 0,-24-3 38,-1 0 0,1 1 0,0 0-1,-1-1 1,1 1 0,-1 0 0,1 0-1,-1 0 1,1 1 0,-1-1 0,0 1 0,0-1-1,0 1 1,1 0 0,-2 0 0,1 0-1,0 0 1,0 0 0,-1 0 0,4 5 0,-5-6 24,1 1 1,0 0-1,0 0 0,-1 0 1,1 0-1,-1 0 1,1 0-1,-1 0 1,0 1-1,0-1 1,0 0-1,0 0 1,-1 0-1,1 0 1,0 0-1,-1 0 1,1 0-1,-1 0 0,0 0 1,0 0-1,0 0 1,0 0-1,0-1 1,0 1-1,0 0 1,0-1-1,-1 1 1,1-1-1,-1 1 1,-1 1-1,-13 5-399,0 0 1,0-1-1,-1-1 0,0 0 1,0-1-1,-1-1 0,1 0 0,-24 0 1,35-3-1372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 8370,'0'0'4538,"12"13"-3860,39 42 202,-45-50-607,-1 1 1,0 1-1,0-1 0,-1 0 1,0 1-1,0 0 0,4 11 1,-2-3 185,-5-14-394,0 1 0,0 0 0,-1 0 0,1 0 1,-1-1-1,1 1 0,-1 0 0,0 3 0,0-5 266,-1-8 692,-3 0-850,-1 1 0,-10-15 0,9 14-217,-10-16-1,14 21 36,1-1 0,-1 1 0,1 0 1,0-1-1,0 1 0,0-1 0,1 1 0,-1-1 0,1-4 0,0 5-4,0 0-21,0 0 0,0-1 0,0 1 0,0 0 0,2-5 0,-1 7 20,-1 0 0,1 0 0,-1-1 0,1 1 0,0 0 0,0 0 0,-1 1 0,1-1 0,0 0 0,0 0 0,0 0 0,0 1 1,0-1-1,0 0 0,0 1 0,3-2 0,4-2-385,1 1 0,0 0 1,0 1-1,0 0 1,0 0-1,1 1 0,-1 0 1,0 0-1,1 1 0,15 2 1,-23-2-14,0 1 1,0-1-1,0 1 1,-1-1-1,1 1 1,3 1-1,9 8-3619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139 115 1584,'0'0'15062,"0"-9"-14643,-1 2-329,2 4-44,-1 0 1,0-1-1,0 1 0,-1 0 0,1 0 1,-1-1-1,0 1 0,1 0 0,-1 0 1,-1 0-1,1 0 0,0 0 0,-1 0 0,0 0 1,1 1-1,-5-5 0,3 3 30,-1 0 0,0 0 0,0 1-1,0 0 1,0-1 0,-1 2 0,1-1 0,-1 0 0,0 1-1,1 0 1,-1 0 0,0 0 0,0 1 0,-1 0-1,1 0 1,0 0 0,0 1 0,0-1 0,-7 1-1,11 1-92,0-1-1,0 1 0,0-1 0,0 1 0,1-1 0,-1 1 0,0 0 0,0-1 0,0 1 0,0 0 0,1 0 1,-1 0-1,0 0 0,1-1 0,-1 1 0,1 0 0,-1 0 0,1 0 0,-1 0 0,1 0 0,0 1 0,-1-1 0,1 0 1,0 2-1,-5 29-367,5-32 384,0 61-250,0-59 243,0-1 0,0 1 0,1-1 1,-1 1-1,0-1 0,1 0 0,-1 1 0,1-1 0,0 1 0,-1-1 0,1 0 0,0 1 0,0-1 0,0 0 0,0 0 0,0 0 0,0 0 0,0 0 0,0 0 1,0 0-1,0 0 0,1 0 0,-1 0 0,0-1 0,1 1 0,-1-1 0,0 1 0,1-1 0,-1 1 0,1-1 0,2 1 0,-1-1-56,1 1 0,0-1 0,0 0-1,-1 0 1,1 0 0,0 0-1,0-1 1,-1 1 0,1-1 0,0 0-1,-1 0 1,5-3 0,-2 1-198,0-1 0,0-1 1,-1 1-1,0-1 0,8-8 1,7-7-1434,-6 8-1914,15-11 0,-12 13-3192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35.7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1 2841,'6'5'5953,"-3"7"-5217,10 5 344,0 9-136,6 8 17,-7 9-225,-2 8-304,-1 4-136,-9 2-80,-3 3-120,-9 0-96,-1 0-248,-6 3-1304,-45 77-2689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129 340 7962,'0'0'7400,"1"-10"-7187,-1-2-127,-1-18-1,1 29-75,0 0-1,0 0 1,-1 0-1,1-1 1,-1 1 0,1 0-1,-1 0 1,1 0-1,-1 0 1,1 0-1,-1 0 1,0 0 0,0 0-1,0 0 1,1 0-1,-1 1 1,0-1 0,0 0-1,0 1 1,0-1-1,0 0 1,-1 1-1,1-1 1,0 1 0,0-1-1,-2 1 1,1-1 62,-1 1 0,1-1 1,-1 1-1,1 0 0,-1 0 0,1 0 1,-1 0-1,1 1 0,-1-1 0,-2 2 1,3-2-61,0 1 1,0 0 0,0 0-1,0 1 1,1-1 0,-1 0-1,0 1 1,1-1 0,-1 1 0,1-1-1,0 1 1,-3 3 0,-11 25-116,12-25 82,-3 9 7,0-1 0,1 0 1,1 1-1,0 0 0,1 0 0,1 1 0,0-1 1,0 16-1,2-30 17,0 1 0,0-1 0,0 0 0,-1 0 0,1 1 0,0-1 0,0 0 0,0 1 0,0-1 0,0 0 0,0 0 0,0 1 0,1-1 0,-1 0 0,0 0 0,0 1 0,0-1 0,0 0 0,0 1 0,0-1 0,0 0 0,0 0 0,1 0 1,-1 1-1,0-1 0,0 0 0,0 0 0,1 0 0,-1 1 0,0-1 0,3-2 73,-2 2-62,1-3 65,0 0 0,0 1 0,0-1-1,-1 0 1,1 0 0,1-5 0,1-2 144,12-23-56,-1-1 1,-3-1 0,0 0-1,-2-1 1,-2 0 0,4-40-1,-4-63-92,-8 138-53,0 1 0,0-1 1,0 1-1,0-1 0,1 1 0,-1-1 0,0 1 1,0-1-1,0 1 0,0 0 0,0-1 0,1 1 1,-1-1-1,0 1 0,0 0 0,1-1 0,-1 0 1,1 1-3,-1 0 1,0 0 0,0 0 0,0 0 0,1 0 0,-1 0 0,0 0 0,0 0 0,0 0 0,0 0 0,1 0 0,-1 0 0,0 1 0,0-1 0,0 0 0,1 0-1,-1 0 1,0 0 0,0 0 0,0 0 0,0 0 0,0 0 0,1 1 0,-1-1 0,0 0 0,0 0 0,0 0 0,9 15 291,2 20 25,-2 0-1,-1 1 1,5 56 0,-8-50-429,2-1-1,16 55 0,-21-89-459,0 0 0,1 0 0,7 11 0,-9-16 109,1 0 0,-1 0 1,1 0-1,0 0 1,-1 0-1,3 1 1,-2-2-160,-1 0 0,0 0 0,1 0 0,-1-1 1,1 1-1,-1-1 0,1 1 0,-1-1 0,1 1 0,2-1 1,4 1-5187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186 0 10066,'0'0'7332,"-6"6"-6741,-12 13 140,1 0 1,-22 34-1,25-28-241,0 1 0,2 0 0,0 1 0,-14 55 0,17-43-248,2 0 0,1 1 0,0 44 0,7 170 564,3-218-726,1 0 0,1 0 1,13 37-1,-1-18-11,28 61 1,-18-59-546,38 55 1,-62-104-111,8 10-1384,-9-8-3272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191 309 12875,'0'0'4534,"-1"0"-4143,-6 4-238,-1-1 1,1 1-1,0 0 1,1 0-1,-1 0 1,1 1 0,-7 7-1,6-6-152,0 0-1,1 0 1,0 1-1,0 0 1,-7 11-1,10-13-11,1 0 1,-1 0-1,1-1 0,0 1 0,1 1 0,-1-1 0,1 0 1,0 0-1,0 0 0,1 9 0,0-7-11,-1-2 5,1 0-1,0 0 1,1-1-1,-1 1 0,3 6 1,-3-10 13,1 1-1,-1-1 1,1 1 0,0-1 0,0 1-1,0-1 1,0 0 0,0 0 0,0 1-1,0-1 1,0 0 0,1 0 0,-1 0-1,0 0 1,0 0 0,1 0 0,-1-1-1,1 1 1,2 1 0,0-1 55,1 0 0,0 1 0,0-1 0,0-1 0,0 1 0,-1-1 0,1 0 0,0 0 0,0 0 0,0-1 0,0 1 0,0-1 0,0-1 0,-1 1 0,1 0 0,0-1 0,-1 0 0,1 0 0,-1-1 0,0 1 0,0-1 0,0 0 0,0 0 0,5-5 0,3-4 76,-1-1 0,0 0 0,-1-1 0,0 0 0,-1 0 0,-1-1 0,0 0 0,-1-1 0,-1 0 0,0 0 0,-1 0 0,-1-1 1,0 1-1,-2-1 0,0 0 0,0 0 0,-2 0 0,-1-18 0,0 26-66,-1 1-1,0-1 1,0 1 0,0 0 0,-1 0-1,-1 0 1,1 0 0,-1 0 0,-1 1-1,1 0 1,-1 0 0,-1 0 0,1 0 0,-1 1-1,0 0 1,-12-9 0,10 9 24,-1 0-1,0 0 1,0 0 0,0 1 0,-1 1 0,0 0 0,0 0-1,0 1 1,0 0 0,0 1 0,-1 0 0,1 0-1,-13 1 1,23 1-88,-8-1-159,1 1 1,0 1-1,-1 0 0,-12 2 1,18-2 11,0 0 0,-1 0 0,1 0 0,0 0 1,-1 1-1,1-1 0,0 1 0,0-1 0,0 1 0,0 0 0,0 0 1,1 0-1,-1 0 0,0 0 0,1 0 0,0 0 0,-2 3 1,0 2-787,0 1 0,1 0 1,-1 0-1,1 0 0,1 0 1,-1 9-1,1 12-4557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5065,'0'0'9518,"17"1"-9004,102 9 974,128 2 3045,-251-13-3318,-1 0-1137,1 1 0,-1 0 0,0 0 1,0 0-1,-7 1 0,10 0-97,0-1 0,0 1 0,0-1 0,0 1-1,0 0 1,0 0 0,0 0 0,0 0 0,0 1 0,0-1 0,0 0 0,1 1 0,-1-1 0,-1 3-1,-1 2-30,0-1-1,1 1 0,0 0 1,0 0-1,0 0 0,1 0 0,0 1 1,0-1-1,0 0 0,0 8 1,0 8-7,1 38 1,2-33 41,-1-10 31,2 1-1,0 0 1,5 20 0,18 50 170,-13-50 135,7 45 0,-17-72 74,-1 1 0,-1 14 0,0-25-348,-3 1 303,-6-2-315,-1 0 1,1-1-1,-1 0 1,1 0-1,0-1 1,0 0 0,-1-1-1,1 0 1,1 0-1,-1-1 1,-9-5-1,0-1-182,1-1-1,0-1 1,0 0-1,-16-17 1,30 27 125,0-1 0,0 0 0,0 0 0,0 0 0,0 0 1,1-1-1,0 1 0,-1-1 0,1 0 0,0 1 0,1-1 0,-1 0 0,1 0 1,0 0-1,0 0 0,0 0 0,0 0 0,1-1 0,-1-3 0,1 7 6,1-1-1,-1 1 1,0 0 0,1 0-1,-1-1 1,1 1-1,-1 0 1,1 0-1,-1 0 1,1 0 0,0 0-1,-1 0 1,1 0-1,0 0 1,0 0-1,0 0 1,0 0-1,0 1 1,0-1 0,0 0-1,0 1 1,2-2-1,4-1-56,0-1 0,12-2 0,-9 2 0,20-5-287,0 0 0,53-6 0,62 0-4292,-116 13 2686,0-1-2906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50 12003,'0'0'3652,"22"-1"-2446,-9 0-988,150-11 1994,481-22 3302,-576 32-16249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295 266 4585,'0'0'13005,"-2"3"-11507,-51 24 434,43-20-1931,1-1-1,0 2 1,1-1-1,-10 11 1,16-15-9,-1 0 0,0 1 1,1-1-1,0 1 0,0-1 0,0 1 1,0 0-1,1 0 0,0 0 1,-1 0-1,1 0 0,1 0 1,-1 0-1,0 7 0,1-6 13,0-2-11,0 0 0,0 0 0,0 0 0,0 0 0,1 0 1,-1 0-1,3 5 0,-3-7 0,1 0 0,0 0 1,-1 0-1,1 0 0,0 0 1,0-1-1,0 1 0,0 0 1,0 0-1,0-1 0,0 1 1,0-1-1,0 1 0,0-1 1,0 1-1,0-1 0,0 0 1,0 1-1,0-1 0,1 0 0,-1 0 1,0 0-1,2 0 0,1 1 32,-1-1-1,1 0 1,-1 0-1,1 0 1,-1 0-1,1 0 1,-1-1-1,1 0 1,-1 1-1,0-1 1,1 0-1,-1-1 1,0 1-1,0-1 0,0 1 1,0-1-1,0 0 1,0 0-1,3-3 1,1-3 82,0 0 0,0 0 0,0-1 0,-1 0 0,0 0 0,-1 0 0,0-1 0,0 0 0,-1 0 0,4-18 0,-3 7-24,0-2 0,-2 1 0,-1 0 0,-1-26 0,-1 40-60,0 0 1,-1 0-1,0 0 0,0 0 0,-1 0 0,0 1 0,0-1 1,-1 0-1,0 1 0,0 0 0,-1 0 0,1 0 1,-2 0-1,1 0 0,-1 1 0,0 0 0,0 0 0,-1 0 1,0 1-1,0 0 0,0 0 0,-8-5 0,9 7 69,0 1-1,0 0 0,0 0 0,0 1 1,-1-1-1,1 1 0,-8 0 0,-38-1 558,37 2-603,6 0-104,0 1 0,0 0 0,0 0-1,0 1 1,0-1 0,1 2 0,-12 4-1,14-5-316,0 0 1,0 1-1,0 0 0,0 0 0,1 1 0,-1-1 1,1 1-1,0 0 0,0 0 0,0 1 0,-3 4 1,5-5-350,1-1-1,-1 1 1,1-1 0,0 1 0,0 0 0,0-1 0,1 1 0,-1 0 0,1 0 0,0 0 0,0-1 0,0 1 0,1 5-1,0-6-411,1 14-7020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247 40 10418,'0'0'5911,"-9"-6"-5574,-28-20 406,36 25-642,-1 0 0,1 0-1,0 0 1,-1 1 0,1-1 0,-1 0 0,0 1-1,1-1 1,-1 1 0,1 0 0,-1 0 0,0-1 0,1 1-1,-1 0 1,0 0 0,-2 1 0,-2-1 383,-1 0-321,1 0 0,0 0-1,-1 1 1,1 0 0,0 0 0,-1 0 0,1 1 0,0 0 0,0 0 0,0 0-1,0 1 1,1 0 0,-1 0 0,1 0 0,-7 6 0,7-5-179,-1 2 0,1-1 0,0 1-1,0-1 1,1 1 0,-1 1 0,1-1 0,1 1 0,-1-1 0,1 1 0,0 0 0,1 0 0,0 0 0,0 1 0,0-1 0,1 0 0,0 1-1,1-1 1,0 11 0,0-10 14,-1-1-13,2 0 0,-1 0-1,2 7 1,-2-11 11,1-1 0,0 1 0,0-1 0,0 1 0,0-1 0,0 0 0,1 1 0,-1-1 0,1 0-1,-1 0 1,4 3 0,0 0-9,0-1 1,1 1-1,0-1 0,0 0 0,0-1 0,0 0 0,0 0 0,1 0 0,-1 0 0,14 2 0,-8-3 30,1 0-1,0 0 1,0-1-1,25-2 0,-35 1-2,0-1 1,0 1-1,0-1 0,0 0 0,-1 0 0,1 0 0,0 0 0,-1-1 1,1 1-1,-1-1 0,0 1 0,1-1 0,-1 0 0,0 0 0,0 0 0,0 0 1,0 0-1,0 0 0,-1-1 0,1 1 0,-1-1 0,1 1 0,-1-1 0,0 0 1,2-4-1,0-3 36,-1 0 0,0 0 0,0 0 0,-1-1 0,0-18 0,-1 25-67,1-11-31,-2 0 0,0 0 1,-5-26-1,5 38-131,1-1 1,-1 1-1,0 0 1,-1 0-1,1 0 1,0 0-1,-1 0 0,0 0 1,0 0-1,0 0 1,0 1-1,0-1 1,0 1-1,-1 0 0,1-1 1,-1 1-1,0 0 1,0 0-1,1 1 1,-1-1-1,0 1 0,-6-3 1,-11 0-4362,0 4-4071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197 0 5129,'0'0'10601,"0"3"-10616,0-1 109,0 1-1,0 0 0,-1-1 0,1 0 0,-1 1 1,1-1-1,-1 1 0,0-1 0,1 1 0,-1-1 1,-1 0-1,1 0 0,0 0 0,0 1 0,-1-1 1,1 0-1,-3 1 0,-47 54 1104,1-1-2039,37-44-599,1 0 0,-18 12 1,6-8-3560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152 471 11586,'0'0'3415,"0"4"-3197,0 0-95,0-2-75,0-1 0,-1 1 0,1-1 0,0 1-1,0-1 1,-1 1 0,1-1 0,0 1 0,-1-1-1,0 1 1,1-1 0,-1 1 0,0-1 0,-1 2-1,-1 1 28,1-1 0,0 1 0,0 0 0,1-1 0,-1 1 0,1 0 0,-1 0 0,1 0 0,0 0 0,1 0 0,-1 1 0,1-1 0,0 7 0,2-11-14,1 1-1,-1-1 1,0 0-1,1 1 1,-1-1 0,0 0-1,1 0 1,2-1-1,-2 1 14,0-1 0,0 0 0,0 0-1,0 0 1,0 0 0,-1 0 0,1-1-1,0 1 1,0-1 0,-1 0-1,1 0 1,-1 0 0,3-2 0,5-6 336,13-18 1,-21 26-368,8-11 106,0 0-1,-1-1 1,-1 0 0,0 0 0,-1-1 0,0 0 0,-1-1-1,-1 1 1,-1-1 0,0 0 0,3-26 0,-6-36 304,-1 52-314,0 15-57,-1 1 0,0 0 0,0 0 0,-1 0-1,-1 0 1,1 0 0,-2 0 0,1 0 0,-1 1 0,-8-13 0,9 17 50,-1-1 0,1 1 1,-1 0-1,-1 0 0,1 1 0,-1-1 0,0 1 0,0 0 0,0 0 0,0 1 0,0-1 0,-1 1 1,0 0-1,0 1 0,0-1 0,0 1 0,-11-2 0,2 2-212,0 0-1,0 1 0,0 1 1,-27 3-1,38-2-146,1 0 0,0 0-1,0 0 1,-1 0-1,1 1 1,0-1 0,0 1-1,0 0 1,1 0-1,-1 0 1,0 0 0,1 0-1,-1 1 1,1-1 0,0 1-1,0-1 1,0 1-1,0 0 1,-2 3 0,1 1-950,0 1-1,0-1 1,0 0 0,1 1 0,0-1 0,0 1 0,0 9 0,1 8-5935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77 9642,'0'0'6323,"-13"-10"-6191,-44-29 85,54 37-160,0 0 0,0 1 0,0-1 0,0 1 1,-5-2-1,-6 4 379,8 0-233,3-1-165,-1 1 0,0 0 1,1 1-1,-1-1 1,1 0-1,0 1 0,-1 0 1,1 0-1,0 0 1,0 0-1,0 0 0,1 1 1,-1 0-1,0-1 0,1 1 1,0 0-1,-1 0 1,-2 5-1,1 0-52,-1 0-1,1 1 1,1-1 0,0 1 0,0 0-1,-3 13 1,4-6 12,1 0 0,0 0 0,2 19 0,0-32 10,-1 1-1,1-1 0,-1 0 1,1 0-1,0 0 1,0 0-1,1 0 0,-1 0 1,1 0-1,-1-1 1,1 1-1,0 0 0,0-1 1,0 1-1,0-1 0,0 0 1,1 0-1,-1 0 1,1 0-1,-1 0 0,1 0 1,0-1-1,0 1 1,0-1-1,3 1 0,2 1 72,-1 0 0,1-1-1,0-1 1,0 1 0,0-1-1,0 0 1,0-1 0,0 0-1,9-1 1,-13 0-16,0 0 1,1 0-1,-1-1 1,0 1-1,0-1 1,0 0-1,0 0 1,0-1-1,-1 1 1,1-1-1,-1 1 1,1-1-1,-1 0 0,0-1 1,0 1-1,0 0 1,-1-1-1,1 0 1,2-4-1,-1 0-34,0-1 0,0 1 0,0-1 1,-1 0-1,-1 0 0,1 0 0,-2 0 0,2-12 0,-2 10-170,-1 0 0,0 0 0,-2-14 0,2 21-16,-1 0 0,0 0 0,0 0 0,-1 0 0,1 1 0,-1-1 0,0 0 0,0 0 1,0 1-1,0 0 0,-5-6 0,3 4-527,-1 1 1,0-1-1,-11-6 1,-13-5-4017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37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7114,'0'0'6241,"4"2"-5481,5 1-1072,1 0 0,12 0 216,10 3 96,-4-6 0,4 3 0,-10-3 0,-6-3-8,0 3 0,-7-3-208,-2 3-504,-1-3-753,1 3-543,2 9-1737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0 146 9794,'0'0'5331,"31"-2"-3968,101-7-85,-95 5-172,67-16 0,-83 15-701,139-35 2457,96-20-1190,-244 58-2362,0 0-1,14 0 0,-25 2 552,-1 0 1,0 0 0,1 0-1,-1 0 1,1 0-1,-1 0 1,0 1-1,1-1 1,-1 0 0,0 0-1,1 0 1,-1 0-1,0 1 1,1-1-1,-1 0 1,0 0 0,1 1-1,-1-1 1,0 0-1,1 0 1,-1 1-1,0-1 1,0 0-1,0 1 1,1-1 0,-1 0-1,0 1 1,0-1-1,0 1 1,0-1-1,0 0 1,1 1 0,-1-1-1,0 1 1,0-1-1,0 1 1,0 1-375,0-1 1,-1 0-1,1 1 0,0-1 1,0 0-1,-1 1 0,1-1 1,-1 0-1,1 1 1,-2 1-1,0 0-1261,0-1 1,-1 1 0,1 0-1,-6 3 1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116 126 8978,'0'0'7663,"-3"3"-7244,-6 11 274,-15 13 0,17-20-550,0 0-1,1 1 0,0-1 1,0 1-1,1 0 0,0 1 1,1-1-1,0 1 0,-4 12 1,5-9-127,1 0 1,1 0-1,0 0 1,1 1-1,0-1 1,2 13 0,-2-23-19,1 0 0,0 1 0,-1-1 0,1 0 0,0 1 0,0-1 0,1 0-1,-1 0 1,0 0 0,1 0 0,-1 0 0,1 0 0,-1-1 0,1 1 0,0 0 0,0-1 0,0 0 0,0 1 0,0-1 0,0 0 0,0 0 0,1 0 0,-1 0 0,0 0 0,4 0 0,0 1 51,1-1 0,0 1 0,0-1 0,0-1 0,0 0 0,0 0-1,13-1 1,-17 0 28,1 0 0,0 0 1,-1-1-1,1 1 0,-1-1 0,1 0 0,-1 0 0,0 0 0,0 0 0,0-1 0,0 1 0,0-1 0,0 0 0,-1 0 0,5-6 0,0-1 178,0-1-1,-1-1 1,7-17-1,-7 15-170,-1 0-1,-1 0 1,0 0-1,-1-1 1,-1 0-1,0 0 1,-1 1-1,0-1 1,-4-29-1,2 38-60,0-1 0,-1 1 0,0 0 0,0 0 0,0 0-1,-1 0 1,0 0 0,0 1 0,-1-1 0,1 1 0,-1 0-1,0 0 1,-1 0 0,-8-8 0,7 8 33,0 1 1,0 0-1,0 0 1,0 0-1,0 1 1,-1 0-1,0 0 1,1 1-1,-1 0 1,0 0-1,0 0 1,-1 1-1,-7 0 1,10 0-141,-1 1-1,1 0 1,0 0 0,0 1 0,0 0-1,0-1 1,-9 4 0,12-3-127,0 0-1,0 1 1,0-1 0,0 0-1,0 1 1,0-1-1,0 1 1,1 0 0,-1 0-1,1-1 1,-1 1 0,1 0-1,-1 0 1,1 0 0,0 1-1,0-1 1,0 0 0,0 0-1,0 4 1,-5 27-3731,4-8-1510,1 0-3029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0 201 5937,'0'0'7934,"14"-7"-7059,43-26 146,-54 32-879,-1 0 0,0-1-1,0 1 1,0-1 0,0 0 0,0 0-1,0 1 1,0-1 0,0 0-1,-1-1 1,1 1 0,1-3-1,-3 3 8,1 0 0,-1 0-1,1 0 1,-1-1 0,0 1 0,1 0-1,-1 0 1,-1-5 0,1-1 184,0-1-225,0-2 100,0 1-1,-3-16 0,3 23-179,-1-1-1,0 1 0,0-1 1,-1 1-1,1 0 1,-1 0-1,1-1 1,-1 1-1,0 0 0,0 1 1,-3-4-1,4 5-27,0 0 0,0 1 0,-1-1 0,1 1-1,0-1 1,0 1 0,0-1 0,-1 1 0,1 0-1,0-1 1,0 1 0,-1 0 0,1 0 0,0 0-1,0 0 1,-1 0 0,1 0 0,0 1 0,-1-1-1,1 0 1,0 1 0,0-1 0,0 0 0,-1 1-1,1 0 1,0-1 0,0 1 0,0 0 0,0-1-1,0 1 1,0 0 0,-1 2 0,-2 1-22,1 1 1,1-1 0,-1 1-1,1 0 1,0 0 0,0 0 0,0 0-1,1 0 1,0 1 0,-1 6-1,0 7 54,1 31 0,2-27 24,-1-22-54,-1 23 188,2 0 0,7 42 0,-5-50-83,25 106 922,-25-99-721,-3-22 107,0-6-377,0 1-61,1 0 0,0-1 1,0 1-1,0-1 0,1 1 1,-1 0-1,1 0 1,0 0-1,0 0 0,1 0 1,-1 0-1,1 1 0,0-1 1,0 1-1,6-6 1,3-2 0,1 0-1,27-17 1,-36 26 15,1 0 0,-1 0 0,0 0 0,0 1-1,1 0 1,-1-1 0,1 2 0,-1-1-1,6 0 1,-7 1 13,-1-1 0,1 1 0,0 1 0,0-1-1,0 0 1,-1 1 0,1-1 0,0 1 0,-1 0 0,1 0 0,0 0-1,-1 0 1,1 0 0,-1 1 0,4 2 0,1 3 102,-1 0 0,0 0 1,0 0-1,8 16 0,15 35 263,-26-49-451,5 10 259,-8-18-270,1 0 0,-1-1 0,0 1 1,0 0-1,1-1 0,-1 1 0,1-1 1,-1 1-1,0-1 0,1 1 0,-1-1 1,1 1-1,-1-1 0,1 1 0,-1-1 1,1 1-1,0-1 0,-1 0 0,2 1 1,-2-1-63,1 0 1,0 0 0,-1 0-1,1 0 1,-1-1 0,1 1 0,-1 0-1,0 0 1,1 0 0,-1-1-1,1 1 1,-1 0 0,1 0 0,-1-1-1,0 1 1,1 0 0,-1-1-1,1 1 1,-1 0 0,0-1 0,0 1-1,1-1 1,-1 1 0,0-1 0,0 1-1,1-1 1,-1 1 0,0-1-1,0 1 1,0-1 0,0 0 0,23-70-7713,-15 34 582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9754,'0'0'5601,"25"21"-4618,77 73 47,-95-87-855,0 1 0,0 0 1,-1 0-1,0 1 0,-1 0 0,6 11 1,11 28 645,-3 0 1,-1 1 0,12 59-1,-14-32-115,8 111 0,-17 133 440,-7-241-880,-1-36-54,-2 1 0,-14 65 1,-32 75-119,39-155-353,-2 0-1,-1-1 0,-19 32 1,17-36-3728,-32 38 1,34-47-1813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2713,'0'0'13178,"3"0"-13259,337 0-830,-340 0 785,1 0-1,-1 0 1,0 0 0,1 0-1,-1 0 1,0 0-1,1 0 1,-1 0 0,1 0-1,-1 1 1,0-1-1,1 0 1,-1 0 0,0 0-1,0 0 1,1 0-1,-1 1 1,0-1 0,1 0-1,-1 0 1,0 1-1,0-1 1,1 0 0,-1 0-1,0 1 1,0-1-1,1 0 1,-1 0 0,0 1-1,0-1 1,0 0-1,0 1 1,0-1 0,0 0-1,1 1 1,-1-1-1,0 1 1,0-1 0,0 0-1,0 1 1,0-1-1,0 0 1,0 1 0,-1-1-1,1 9-3507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 5705,'0'0'6258,"6"0"-5842,140-9 5499,4-10-5010,24-3-2204,-152 21-1842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1384,'0'0'7453,"6"9"-7283,4 5 194,-1 0-1,-1 0 0,-1 0 1,0 1-1,8 26 1,-9-19 193,9 42 605,4-1 0,45 105 0,-64-167-1130,0-1-1,0 0 1,0 1-1,0-1 0,0 1 1,0-1-1,0 0 1,1 1-1,-1-1 0,0 1 1,0-1-1,0 0 1,1 1-1,-1-1 0,0 0 1,1 1-1,-1-1 1,0 0-1,0 1 1,1-1-1,-1 0 0,1 0 1,-1 1-1,0-1 1,1 0-1,-1 0 0,0 0 1,1 0-1,0 1 1,2-13 1496,1-3-1629,16-38 437,53-102-1,-35 81 125,-32 63-472,1 0 1,13-15-1,9-15-2491,-26 33 917,-2 2-4916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7154,'0'0'3687,"11"10"-3300,1-1-178,-1 0 108,-1 0 0,1 1 0,-2 0 0,15 19-1,36 55 1810,46 61-570,-85-120-1364,1-1 0,1-1-1,38 30 1,-59-51-169,-1-1 9,1 0-1,-1 1 1,1-1 0,0 0 0,0 0-1,0 0 1,0 0 0,-1 0 0,1 0-1,0-1 1,0 1 0,1-1-1,2 1 1,-4-1 256,-1-14 89,2 0 1,0 1-1,5-17 0,2-14-185,6-119 270,-14 141-1052,1 0 1,11-42-1,-12 53-2809,-2 8-1005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3729,'0'0'7076,"8"-1"-6979,117-5 2022,-122 6-2087,1 0-1,-1 1 1,0-1-1,1 1 1,-1 0-1,0 0 1,1 0-1,-1 0 1,0 1-1,4 2 1,-5-3-11,-1 0 0,1 0 0,-1 0 0,0 0 0,1 0-1,-1 0 1,0 1 0,0-1 0,1 1 0,-1-1 0,0 1 0,-1-1 0,1 1 0,0 0 0,0-1 0,-1 1 0,1 0 0,-1 0 0,1-1-1,-1 1 1,0 3 0,1 8 207,-1-10-176,0 0 0,1 0 0,-1 0 0,0 1 0,0-1 0,-1 0-1,1 0 1,-1 0 0,0 0 0,1 0 0,-1 0 0,-1 0 0,1 0 0,0 0 0,-1 0 0,1 0 0,-3 2 0,-5 4-3,3-4-15,0 1 0,1-1 0,0 1 1,0 0-1,0 0 0,1 1 1,-6 11-1,9-17-44,1 0 0,0 0 1,-1 0-1,1 0 0,0 0 0,0 0 1,0-1-1,0 1 0,0 0 0,0 0 0,0 0 1,0 0-1,0 0 0,0 0 0,1 0 1,-1 0-1,0 0 0,1 0 0,-1 0 0,1 0 1,-1 0-1,1 0 0,-1-1 0,1 1 1,-1 0-1,1 0 0,0-1 0,0 1 0,-1 0 1,1-1-1,0 1 0,0-1 0,0 1 1,0-1-1,-1 1 0,1-1 0,2 1 1,3 1-74,0-1 1,0 0-1,1 0 1,11 0-1,-8-1-225,0 1-160,-5 0-266,1-1 1,-1 1-1,1-1 0,-1 0 0,1-1 1,10-1-1,-9-4-2251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7178,'0'0'2537,"0"11"-2209,-1 0-260,-2 43 1997,5 65 1,0-109-2063,0 1 1,1-1 0,0 1-1,1-1 1,0 0-1,0-1 1,1 1 0,1-1-1,-1 0 1,1 0-1,12 13 1,-11-14-360,1 0-1,0-1 1,0 0-1,1 0 1,-1-1-1,1 0 1,11 5-1,-1-4-1533,25 9-1,-19-9-976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37.8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44 9818,'4'0'1488,"-1"0"-1488,6 0-760,10-3 440,7 0 208,2 0 32,4-6 64,-3 4-56,-4-4-200,-3 3-656,1 1-977,2 5-2175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 3409,'0'0'8440,"14"21"-8053,40 68 274,-48-78-423,0 0 0,-1 0 0,-1 0 0,0 1-1,0 0 1,-1-1 0,-1 1 0,0 0 0,0 1-1,-1-1 1,-1 0 0,-2 23 0,1 3-94,2-14-100,-1-12-7,1-1 0,-2 1-1,-1 13 1,1-21-101,0-1-1,0 1 1,0 0-1,-1 0 1,1 0-1,-1-1 0,0 1 1,0-1-1,0 0 1,-1 1-1,1-1 1,-1 0-1,-3 4 1,-7 3-1880,0 0 0,-24 13 0,5-6-5100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7458,'0'0'2392,"14"126"-2384,-7-107-8,0-3 8,-4-4 8,-3-5-16,4-2-40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3393,'0'0'8330,"26"4"-8070,82 8 278,-30-6 1522,-47-5-1188,20 0-559,-30-1-3511,-18-1-548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229 413 6937,'0'0'7297,"-7"9"-7237,-7 12-133,-6 6 762,2 1-1,1 0 0,-14 32 0,28-52-644,1 0-1,0 1 1,0-1-1,0 1 1,1-1-1,1 1 1,-1-1-1,2 1 1,-1 0 0,2 8-1,-1-15-41,-1-1 0,1 0 0,-1 0 1,1 0-1,0 0 0,0 1 0,0-1 0,-1 0 0,1 0 0,0-1 0,0 1 0,0 0 1,1 0-1,-1 0 0,0-1 0,0 1 0,0 0 0,0-1 0,1 1 0,-1-1 0,0 0 1,1 1-1,-1-1 0,2 0 0,38 2-49,-33-2 70,2 0 54,-1-1 0,0 0 0,0-1-1,0 0 1,0-1 0,0 1 0,0-2-1,0 1 1,-1-1 0,0-1 0,0 1-1,0-1 1,0-1 0,8-7 0,1-3 62,0-2 0,0 1 0,-2-2 0,19-28 0,-22 27-89,0-1 0,-2-1 0,0 0 0,-1 0-1,-1-1 1,-1-1 0,-2 1 0,0-1 0,-1 1-1,-2-1 1,0-1 0,-2 1 0,0 0-1,-5-30 1,4 46 79,0 1 0,-1-1 0,0 0 0,0 1 0,0-1 0,-1 1 0,0 0 0,-1 0 0,0 0 0,0 1 0,0-1 0,-1 1 0,0 0 0,0 0 0,0 0 0,-1 1 0,0 0 0,0 0 0,-1 0 0,1 1 0,-1 0 0,0 0 0,0 1 0,0 0 0,0 0 0,-1 0 0,1 1 0,-1 0 0,1 1 0,-12-1-1,7 1-403,1 1-1,0 1 1,-1 0-1,1 0 0,0 1 1,0 1-1,0 0 0,0 0 1,1 1-1,-1 0 0,1 1 1,0 0-1,0 1 0,1 0 1,-13 10-1,-89 74-7509,65-50-325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2841,'0'0'10451,"8"0"-10499,25 4 754,1 2 0,43 12 1,-46-9-226,1-2 1,0-1-1,53 3 1,-84-9 970,-13-3-965,5 1-526,-1 0 0,0 1 0,1 0 0,-1 0 1,-14 0-1,19 2 24,1-1 0,0 0 1,0 1-1,0-1 0,0 1 1,0-1-1,0 1 0,0 0 1,0 0-1,0 0 0,0 0 1,1 0-1,-1 1 0,0-1 1,1 0-1,-1 1 0,1-1 1,-1 1-1,1 0 0,0-1 1,-1 1-1,1 0 0,0 0 1,0 0-1,0 0 0,0 3 1,-3 9-36,0 0 1,1 0 0,1 1 0,-1 16 0,3 61 13,1-42 44,-1-26 8,0 14 112,8 71 0,1-45 665,2 115 0,-27-178-253,9-2-550,0 0-1,0 0 0,0-1 1,0 0-1,0 0 1,0 0-1,1-1 1,-1 0-1,1-1 1,-1 1-1,-8-9 1,-5-3-178,0-1-1,-16-19 1,32 32 171,1 0-1,0-1 0,0 1 0,0 0 1,0-1-1,0 0 0,1 0 0,0 0 1,0 0-1,0 0 0,0 0 0,0 0 1,1 0-1,0-1 0,0 1 0,0-1 1,0 1-1,1-1 0,0-6 1,0 9 6,1 0 1,-1 1 0,1-1 0,0 0-1,-1 0 1,1 1 0,0-1 0,0 1 0,0-1-1,0 1 1,0-1 0,1 1 0,-1-1 0,0 1-1,1 0 1,-1 0 0,1 0 0,2-2-1,35-16-170,-23 12 116,135-55-438,-93 40-227,1 2-1121,-19 12-2223,-24 8-219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97 11723,'0'0'3414,"34"-1"-2249,2 1-834,185-11 1439,-25-13 830,133-13 469,-242 31-2976,33-3-42,-40 1-2858,-74 7-1177,-14 2-641,-16 1-637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367 62 968,'0'0'15682,"-1"1"-15262,-44 25 705,30-18-1062,-1 1 0,-14 12 0,17-11-49,1 1 0,0 1 0,1 0 0,0 0 0,-14 23 0,19-26-9,1 0 1,0 1 0,0-1-1,1 1 1,1 0-1,0 0 1,0 0 0,1 1-1,-2 18 1,3-20-3,1 0-3,-1 1 0,1 0 1,3 14-1,-3-21-5,0-1 1,1 0-1,0 1 0,0-1 1,0 0-1,0 1 1,0-1-1,0 0 0,0 0 1,1 0-1,-1 0 0,1 0 1,-1 0-1,1-1 0,0 1 1,0 0-1,0-1 1,3 3-1,1-1 16,0 0 0,0 0-1,1-1 1,0 1 0,-1-1 0,1-1 0,0 1-1,0-1 1,0 0 0,0-1 0,0 0 0,0 0 0,0 0-1,0-1 1,0 0 0,0 0 0,0-1 0,-1 0-1,1 0 1,0-1 0,-1 1 0,0-2 0,1 1 0,-1-1-1,-1 1 1,11-10 0,-8 4 77,0-1-1,0 1 1,-1-1 0,-1-1 0,0 0-1,0 1 1,-1-2 0,-1 1-1,0-1 1,3-12 0,-3 9 17,-2 0 0,1 0 0,-2 0 0,0 0 0,-1-1 0,0 1-1,-5-26 1,3 34-44,0 0-1,0 1 1,0-1-1,-1 1 0,0 0 1,0-1-1,-1 2 1,1-1-1,-1 0 0,-1 1 1,1-1-1,-1 1 1,0 0-1,0 1 0,0-1 1,-9-4-1,6 3 98,-1 1-1,0 1 1,0-1-1,0 1 1,-1 1-1,1 0 1,-1 0-1,0 1 1,0 0-1,-17 0 1,13 1-117,-6 0-164,1 1-1,-1 1 1,-28 4 0,41-4-131,1 1 1,0 0 0,-1 0-1,1 1 1,0-1 0,0 1-1,1 1 1,-1-1 0,1 1 0,-1 0-1,1 0 1,0 0 0,1 1-1,-7 7 1,9-9-41,-1 1 0,1 0-1,-1 0 1,1 0 0,1 0-1,-1 0 1,0 0 0,1 0 0,-2 8-1,2 1-1464,0 0 0,0 14-1,1-21 898,0 28-5354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185 9 4641,'0'0'11859,"-3"-2"-11482,0 1-266,1 0-1,0 0 1,-1 0 0,1 0-1,0 1 1,-1-1 0,1 1-1,-1 0 1,1-1 0,-1 1-1,1 0 1,-1 1 0,1-1-1,-4 1 1,1 0 1,0 1 0,1-1 0,-1 1 0,0 0 1,1 0-1,-9 6 0,3-1-74,1 1 1,0 1 0,0-1-1,0 1 1,-10 14 0,14-15-58,1 1 0,-1-1 0,1 1 0,1-1 0,-1 1 0,2 0 0,-1 1 0,1-1 0,0 0 0,1 1 0,0-1 0,1 1 0,0-1 0,2 12 0,-2-17 15,1 1-1,0-1 0,1 1 0,-1-1 0,1 0 0,0 1 0,0-1 0,0 0 1,0 0-1,1 0 0,-1-1 0,1 1 0,0-1 0,1 1 0,-1-1 0,0 0 1,1 0-1,0-1 0,-1 1 0,1-1 0,6 3 0,1 1-2,0-1 0,0-1 0,0 0 0,1 0 0,-1-1 0,1-1 0,13 2-1,-12-3 94,0 0 0,0 0-1,-1-1 1,1-1-1,23-4 1,-32 4-25,0 0 0,0-1 0,0 1 0,0-1 0,-1 0 0,1 0 0,-1 0 0,1-1 0,-1 1 0,0-1 0,0 1 0,0-1 0,0 0 1,0-1-1,-1 1 0,1 0 0,-1-1 0,0 1 0,0-1 0,0 0 0,2-6 0,-2 2-42,1 0 1,-2 0 0,1 0 0,-1 0-1,0 0 1,-1 0 0,0 0-1,0 0 1,0 0 0,-1 0-1,-1 0 1,1 0 0,-1 0-1,-1 0 1,1 1 0,-1-1-1,-1 1 1,1-1 0,-8-10-1,5 10-395,0 0 0,-1 0-1,0 0 1,0 1 0,-1 0 0,-12-8-1,12 9-686,-1 0-1,0 1 0,0 1 1,0 0-1,-1 0 0,-14-4 1,-8 2-8621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278 279 6361,'0'0'4245,"2"-2"-3670,17-12 8768,-21 15-9267,-1-1-1,0 1 1,1 0-1,-1 0 1,1 0-1,-1 1 1,1-1-1,-1 1 1,1-1-1,-3 3 1,-4 3-33,0-1-46,-1 0 0,1 1 0,1 0 0,0 1 0,-12 13 0,17-17-8,-1 1 0,1 0 1,0 0-1,0 0 0,0 0 0,1 1 0,0-1 0,0 1 1,0-1-1,1 1 0,-1 0 0,1 7 0,0-7 0,1 4-19,-1 0-1,1 0 0,2 14 0,-1-21 24,0 0 0,0 0 0,0 0 0,0 0 0,0 0 0,1 0 0,-1 0 0,1 0 0,0 0 0,-1-1 0,1 1-1,1-1 1,-1 1 0,3 2 0,0-1-6,0-1 0,1 1 1,-1-1-1,1 0 0,0 0 0,-1-1 0,1 1 0,0-1 0,1-1 1,7 2-1,-4-1-7,1-1 1,0-1-1,0 0 1,0 0-1,14-3 0,-19 2 55,0-1 0,0 1 0,-1-2-1,1 1 1,-1 0 0,1-1 0,-1 0 0,0-1-1,0 1 1,0-1 0,0 0 0,-1 0-1,1 0 1,5-9 0,-3 5 39,-1-1 0,0 1 0,-1-1 1,0-1-1,0 1 0,-1-1 0,5-18 0,-5 11 7,-2-1-1,0 1 0,-1 0 0,-2-20 0,1 16 38,0 9-79,-1 0 0,-1 1 0,0-1 0,0 1 0,-1 0 0,-1-1-1,0 1 1,0 1 0,-11-19 0,6 14-4,-1 0 1,0 1-1,-1 0 0,-1 0 0,-24-20 0,30 29 21,0 1-1,0-1 0,0 2 1,-1-1-1,1 1 0,-1 0 0,0 0 1,0 1-1,0 0 0,-10-2 1,-5 1-67,0 1 0,-25 1 0,44 1-26,-3 0-134,1 1-1,-1 0 1,0 0-1,0 0 1,1 0-1,-1 1 1,1 0-1,-1 0 1,1 0-1,-7 5 1,1 0-725,-1 1 0,2 1 1,-12 10-1,-9 11-3044,6-2-1706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10002,'0'0'5508,"13"0"-5416,85 0 237,-1 8 780,12-1 2187,-118-8-2941,-14 2-112,22-1-249,-1 0 0,1 1 1,0-1-1,0 0 0,-1 1 0,1-1 0,0 1 0,0-1 0,0 1 1,0 0-1,0 0 0,0-1 0,0 1 0,0 0 0,-1 1 0,-2 3-34,1 0-1,0 0 0,1 0 1,-1 1-1,1-1 0,0 1 0,0-1 1,1 1-1,-1 0 0,1 8 0,-1 7 34,2 33-1,0-26-10,0 12 83,9 75 1,-3-73 556,1 75 0,-7-116-597,0-1-1,-1 1 1,1-1-1,0 1 1,0-1-1,-1 0 1,1 1-1,0-1 1,0 1-1,-1-1 1,1 0-1,0 1 1,-1-1-1,1 0 1,-1 1-1,1-1 1,0 0-1,-1 1 1,1-1 0,-1 0-1,1 0 1,-1 0-1,1 0 1,-1 1-1,1-1 1,-1 0-1,1 0 1,-1 0-1,1 0 1,-1 0-1,1 0 1,-1 0-1,0-1 1,-20 0 120,17 0-158,0 0 0,-1-1 1,1 1-1,0-1 0,0 0 1,0 0-1,0 0 0,0 0 1,0-1-1,1 0 0,-1 1 1,1-1-1,0 0 0,0-1 0,0 1 1,0-1-1,0 1 0,1-1 1,0 0-1,0 0 0,0 0 1,0 0-1,0 0 0,1 0 1,0-1-1,0 1 0,0 0 0,0-7 1,0 7-23,2 1 0,-1-1 0,0 1 0,0 0 1,1-1-1,0 1 0,1-5 0,-1 6 19,1 0-1,-1 0 1,0 0 0,1 0-1,-1 0 1,1 0-1,0 1 1,-1-1 0,1 0-1,4-2 1,12-7-34,0 0 0,34-15 0,43-8-916,-91 32 457,0 1-1,0 0 1,0 1 0,6-2 0,-9 3 199,-1-1 0,0 1-1,0-1 1,1 0 0,-1 1 0,0-1 0,0 1 0,0-1 0,0 1-1,0-1 1,1 1 0,-1-1 0,0 1 0,0-1 0,0 1 0,-1-1-1,1 1 1,0 0 0,0 0-528,0 11-4614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38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85 669 8626,'-8'-11'224,"0"0"1,2-1 0,-1 0-1,1 0 1,1 0 0,0-1-1,1 1 1,0-1 0,-2-15-1,-2-22 408,-2-54 0,8 68-565,0 19-62,0-12 89,0 1-1,5-56 1,-2 76-80,0 0 0,1 0 0,0 0-1,0 0 1,1 1 0,0-1 0,0 1 0,0 0 0,1-1 0,1 2-1,-1-1 1,1 0 0,0 1 0,0 0 0,8-7 0,-2 5-14,0 0 1,1 0 0,0 1 0,0 1 0,23-10-1,-32 15-25,1-1-1,0 1 0,-1-1 0,1 1 1,0 0-1,0 1 0,0-1 0,0 0 1,0 1-1,0 0 0,0 0 0,0 1 1,0-1-1,0 1 0,0-1 1,0 1-1,0 0 0,0 1 0,0-1 1,-1 1-1,1 0 0,-1 0 0,1 0 1,3 3-1,-5-3 29,-1 1 0,1 0 0,-1 0-1,1 1 1,-1-1 0,0 0 0,0 0 0,-1 1 0,1-1 0,0 0 0,-1 1 0,0-1-1,0 0 1,0 1 0,0-1 0,-1 1 0,1-1 0,-1 0 0,0 0 0,0 1 0,0-1-1,0 0 1,-3 4 0,-3 9 36,0-1 0,-1 0 0,-12 17 0,5-13-84,0 0-1,-2-2 0,-32 28 1,33-30 45,66 8-825,24-8 856,-64-15 9,-1 1 1,1 1-1,0-1 1,-1 1 0,0 1-1,1 0 1,-1 0-1,0 1 1,0 0-1,-1 1 1,0 0-1,9 6 1,-15-9 35,0 1 0,-1 0-1,0-1 1,1 1 0,-1 0 0,0-1 0,0 1 0,-1 0 0,1 0 0,-1 0-1,1 0 1,-1 0 0,0 0 0,0 0 0,0 0 0,0 0 0,-1 0 0,1 0-1,-1 0 1,0-1 0,0 1 0,-2 5 0,-2 4 173,0-1 0,0 1 0,-13 17-1,11-17-148,-1-1 0,0-1 0,-1 1-1,-1-1 1,1-1 0,-18 13-1,24-19-327,-1-1-1,1 0 0,-1 0 0,0 0 0,0 0 0,0 0 0,0-1 0,0 0 0,0 0 0,0 0 0,0 0 0,-1-1 0,1 1 0,0-1 0,0 0 0,-1-1 0,1 1 0,0-1 0,0 1 0,-1-1 0,1-1 0,0 1 0,0 0 0,0-1 0,-7-4 0,-43-29-3439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0 149 9674,'0'0'5251,"22"-3"-4329,146-24 1131,31-6 968,285-46 769,-434 73-3824,-29 5-3432,-28 8-2224,-6 3-213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205 61 9570,'0'0'8220,"-4"1"-6512,-6 5-1457,0-1 0,0 1 0,1 1 1,0-1-1,0 2 0,1-1 1,0 1-1,-9 11 0,12-12-265,0 0 0,0 0-1,1 0 1,0 0 0,0 1 0,1 0-1,0-1 1,1 1 0,0 0 0,0 1-1,0-1 1,0 9 0,2-17 14,0 7-7,-1 1-1,1-1 1,2 12-1,-2-17 3,1 0-1,-1 0 0,1 0 1,0 0-1,-1-1 1,1 1-1,0 0 0,0 0 1,0-1-1,0 1 0,1 0 1,-1-1-1,0 1 1,1-1-1,-1 0 0,1 1 1,2 1-1,1-1-2,0 1 0,1-1-1,-1 0 1,1-1 0,-1 1-1,1-1 1,0 0 0,-1-1-1,1 1 1,0-1 0,0 0 0,6-1-1,-9 0 36,-1 1 0,1 0 0,0-1-1,-1 0 1,1 1 0,-1-1 0,1 0-1,-1 0 1,0 0 0,1-1 0,-1 1-1,4-3 1,-3 1 16,1 0 0,-1-1-1,0 1 1,0-1 0,-1 1-1,1-1 1,1-4 0,0 0 18,0 0 0,-1 0 1,0-1-1,-1 1 0,0-1 1,0 0-1,1-11 0,-2 7 16,-1-1-1,0 0 0,-3-17 1,3 26-55,-2-1 1,1 0 0,-1 1 0,0-1-1,0 1 1,0 0 0,-1-1-1,0 1 1,0 0 0,-4-5-1,3 5 14,-1-1-1,0 1 1,0-1-1,0 2 0,-1-1 1,0 0-1,0 1 1,0 0-1,0 1 1,-1-1-1,1 1 0,-1 0 1,0 1-1,0 0 1,0 0-1,0 0 1,0 1-1,0 0 0,-1 0 1,1 1-1,0 0 1,-8 1-1,11 0-120,1-1 1,0 1-1,0 0 0,0 0 0,1 1 0,-1-1 1,0 0-1,0 1 0,1 0 0,-1-1 1,1 1-1,-1 0 0,1 1 0,-4 3 1,3-3-293,0 1 0,1-1 0,-1 1 0,1 0 0,0 0 0,0 0 0,0 0 0,0 0 0,-1 9 0,2-4-1227,0 1 1,1 11-1,0-10-841,0 8-3230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3593,'0'0'11949,"19"-4"-11144,62-11-227,-72 13-344,0 0 1,0 1 0,0 1-1,12-1 1,-7 2 315,-13-1-457,1 0-1,-1 0 1,1 0 0,-1 0 0,0 0 0,1 0-1,-1 1 1,0-1 0,1 1 0,-1-1-1,0 1 1,1-1 0,-1 1 0,0 0-1,0 0 1,0-1 0,0 1 0,1 1-1,0 0 14,-1 0 0,0 0-1,0 0 1,0 0 0,0 0-1,0 0 1,0 0-1,-1 0 1,1 0 0,-1 0-1,1 3 1,0 8 81,0 1 0,-1-1 0,0 0 0,-3 17 0,1-22-163,0 0 1,-1 0-1,0 0 0,0-1 1,-1 1-1,0-1 0,-7 10 1,6-10 3,1 0 0,0 1 0,0-1 0,0 1 0,1 0 0,-4 14 0,7-21-35,0-1 1,-1 1-1,1 0 1,0-1-1,0 1 1,0-1-1,0 1 1,0 0-1,0-1 1,0 1 0,0-1-1,0 1 1,0 0-1,1-1 1,-1 1-1,0-1 1,0 1-1,1-1 1,-1 1-1,0 0 1,1-1 0,-1 1-1,0-1 1,1 0-1,-1 1 1,1-1-1,-1 1 1,1 0-1,1-1-8,0 1 0,0 0 0,0-1-1,0 1 1,0-1 0,0 1 0,2-1-1,-1 0 10,15 2-24,24-3 1,-15 1-87,-24 0-94,1 0-1,-1 0 1,0-1 0,0 1-1,1-1 1,-1 0 0,0 0-1,0 0 1,0 0 0,0 0 0,0-1-1,4-2 1,-6 4 10,-1-1 0,1 1-1,-1 0 1,0-1 0,1 1 0,-1-1 0,1 1 0,-1 0 0,0-1-1,0 1 1,1-1 0,-1 1 0,0-1 0,0 1 0,0-1 0,1 1 0,-1-1-1,0 0 1,0 1 0,0-1 0,0 1 0,0-1 0,0 1 0,0-1-1,0 0 1,0-2-1435,0-2-3039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54 8938,'0'0'7458,"140"-28"-7090,-116 22-192,-2-1-104,-5 2-72,-3 0-64,-2 2-641,-2 3-1031,-5 0-2729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5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 10234,'0'0'6440,"20"-1"-5912,62-2-112,-60 2 96,23-6 0,-35 5-401,0 1 0,16-1 0,-26 2-152,1 0 0,-1 0 0,0 0 1,0 0-1,1 0 0,-1 0 0,0 0 0,1 1 1,-1-1-1,0 0 0,0 0 0,1 0 1,-1 0-1,0 0 0,0 0 0,1 0 0,-1 1 1,0-1-1,0 0 0,0 0 0,1 0 1,-1 0-1,0 1 0,0-1 0,0 0 0,0 0 1,1 1-1,-1-1 0,0 9-2691,0-5 1508,0 9-4282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18 6329,'0'0'9650,"140"-13"-9554,-118 10-96,-5 1-216,0 2-696,-8 0-1384,-6 0-2401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5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90 7618,'0'0'5698,"19"16"-4998,62 53-224,-71-60-311,-1-1 0,0 2 0,-1-1-1,0 1 1,-1 0 0,8 14-1,-10-16-34,15 26 652,-2 1 0,-2 0 0,-1 2 1,13 46-1,-25-69-385,-3-13-246,0-4 197,-1-2-233,1 0 1,-1 0-1,1 0 0,-1 1 1,-1-1-1,1 0 1,-3-6-1,-19-31-82,9 18 2,-8-16-32,-27-56 9,40 78-7,2-1-1,0 0 0,-5-24 0,10 32-27,1 0 1,0-22 0,1 31 13,0-1-5,0 0 1,1 0-1,-1 0 1,1 0-1,0 0 0,0 1 1,0-1-1,0 0 1,0 1-1,1-1 1,-1 1-1,1-1 1,0 1-1,-1-1 1,1 1-1,0 0 1,0 0-1,1 0 1,-1 0-1,3-1 1,3-3-13,1 1-1,0 1 1,-1-1 0,18-4 0,-15 5 5,0 2 0,0-1-1,0 2 1,0-1 0,16 1 0,-26 1 39,0 0 1,1 0-1,-1 0 1,0 1-1,0-1 0,1 0 1,-1 0-1,0 1 0,0-1 1,0 1-1,1-1 0,-1 1 1,0-1-1,0 1 0,0 0 1,0 0-1,0-1 0,0 1 1,0 0-1,0 0 0,0 0 1,-1 0-1,1 0 0,0 0 1,-1 0-1,1 0 0,0 1 1,-1-1-1,1 2 0,0 2 127,0 1-1,0 0 1,0 0 0,-1-1-1,0 8 1,0-12-132,0 3 23,-1 0-1,1-1 1,-1 1-1,0 0 1,0-1-1,0 1 1,-1-1 0,0 1-1,1-1 1,-1 0-1,0 0 1,0 0-1,-1 0 1,1 0-1,-1 0 1,1 0-1,-1-1 1,0 1 0,0-1-1,-6 3 1,2 0-315,0-1 1,-1 0-1,1-1 1,-1 0 0,0 0-1,0 0 1,0-1-1,-11 1 1,14-2-368,-13 1-615,17-2 1003,1 0 0,-1 0 0,0 0 0,1 0 0,-1 0 0,1 0 0,-1 0 0,0 0 0,1 0 0,-1-1 0,1 1 0,-1 0 0,0 0 0,1 0 0,-1-1 0,1 1 1,-1 0-1,1-1 0,-1 1 0,1 0 0,-1-1 0,0 0 0,1-6-4623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5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52 8858,'0'0'7409,"12"15"-6878,34 45-31,-42-53-349,1-1 0,5 12-1,-9-15-73,0-1 0,-1 0-1,1 1 1,-1-1 0,1 5 0,0-1 117,0-4 1022,-1-9-929,-2-15-312,-4-2 22,3 18-15,1-1-1,1 1 1,-2-12 0,2 10 9,1-20-63,0 26 63,0 1 0,0-1 0,0 0 1,1 0-1,-1 1 0,1-1 0,-1 0 0,1 1 0,0-1 0,0 1 0,0-1 0,-1 1 0,3-3 1,0 1-80,1 0 1,0 0 0,-1 0-1,1 1 1,0-1 0,1 1 0,-1 0-1,0 0 1,0 0 0,8-1 0,-5 1-600,1 1 1,-1-1 0,1 2 0,-1-1 0,14 2-1,-18-1 126,-1 0 0,1 0 0,-1 1 0,1 0 0,3 1 0,10 8-4332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5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55 9514,'0'0'7694,"-5"-7"-7561,2 4-117,1-1 1,-1 0 0,0 1-1,0-1 1,0 1 0,-1 0 0,1 0-1,-1 0 1,0 1 0,1-1 0,-1 1-1,0 0 1,0 0 0,-7-2 0,8 3 45,1 0 0,-1 1 0,0 0-1,0-1 1,0 1 0,0 0 0,1 0 0,-1 1 0,0-1 0,0 0 0,-4 2 0,6-1-63,-1 0 1,1-1 0,0 1-1,0 0 1,0 0-1,0 0 1,-1 0-1,1 0 1,1 0-1,-1 0 1,0 0 0,0 0-1,0 1 1,0-1-1,1 0 1,-1 0-1,1 1 1,-1-1 0,1 0-1,-1 1 1,1-1-1,0 1 1,0-1-1,0 3 1,-1 1-20,0 1 1,1 0-1,0 0 0,0 0 1,2 9-1,-1-14 9,-1 0 1,0 1-1,1-1 1,-1 0-1,1 0 1,-1 1-1,1-1 0,0 0 1,0 0-1,-1 0 1,1 0-1,0 0 1,0 0-1,0 0 1,0 0-1,0 0 0,0 0 1,1-1-1,-1 1 1,0 0-1,0-1 1,0 1-1,1-1 1,-1 1-1,0-1 0,1 1 1,-1-1-1,0 0 1,3 0-1,-3 1-157,1-1 0,0 0-1,0 1 1,0-1 0,0 0-1,0 0 1,0 0 0,0-1 0,0 1-1,0 0 1,0-1 0,0 1-1,0-1 1,-1 0 0,1 0 0,0 1-1,0-1 1,-1 0 0,1-1-1,2-1 1,22-21-4404,-16 16 662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78 394 696,'0'0'13267,"2"-13"-12810,10-38-10,-12 50-378,1-1-1,-1 1 1,0-1 0,0 1-1,1 0 1,-1-1 0,0 1-1,0-1 1,0 1 0,0 0-1,0-1 1,-1 1 0,1 0-1,-1-3 1,1 4-21,-1 0 0,1 0 0,-1-1 0,1 1 0,-1 0 0,1 0 0,0 0 0,-1 0 0,1 0 0,-1 0 0,1 0 0,-1 0 0,1 0 0,-1 0 0,1 0 0,0 0 0,-1 0 0,1 1 0,-1-1 1,1 0-1,-1 0 0,1 0 0,-1 1 0,0 0-37,-2 0 21,1 0-1,1 0 1,-1 0-1,0 0 1,0 1 0,0-1-1,1 1 1,-1-1 0,1 1-1,-3 3 1,-12 20-139,11-16 86,0 0-14,0 0 0,0 0 0,1 1 0,0 0 0,1-1 0,0 1 0,1 0-1,0 1 1,-2 17 0,4-28 28,0 1-1,0-1 1,1 0-1,-1 0 0,0 0 1,0 0-1,0 0 1,0 1-1,0-1 1,0 0-1,0 0 1,0 0-1,0 0 0,1 0 1,-1 0-1,0 1 1,0-1-1,0 0 1,0 0-1,0 0 0,1 0 1,-1 0-1,0 0 1,0 0-1,0 0 1,0 0-1,1 0 0,-1 0 1,0 0-1,0 0 1,0 0-1,0 0 1,1 0-1,-1 0 1,0 0-1,0 0 0,0 0 1,1 0-1,6-2-7,-5 1 25,0 0 1,0-1-1,0 1 1,0-1 0,0 1-1,-1-1 1,1 0 0,0 0-1,-1 0 1,3-3-1,12-25 249,-11 19-166,10-19-44,-2-2 1,-1 0-1,-2 0 1,-1-1-1,-1 0 1,-2 0-1,2-48 1,-7 75-7,4-97 893,2 136 2198,6 96-1800,-9-74-907,-1-17-414,7 68 536,-7-91-1105,0 0-1,1 0 0,0 0 0,12 24 1,-9-26-2016,-3-7-2567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38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229 1 6121,'-4'3'6408,"-7"6"-4650,-13 14-1330,0 0 0,2 1 0,1 2 0,0 0 0,-31 56 0,45-68-418,-1 0 0,2 1 0,0 0 0,1 1 0,0-1 0,2 1 0,-1 0 0,2 0 0,0 0 0,1 0 0,1 0 0,0 0 0,1 0 0,5 22 0,-5-34-77,0 1 0,1 0 0,0 0 0,0-1 0,0 1 0,1-1 1,-1 1-1,1-1 0,0 0 0,0 0 0,1-1 0,-1 1 0,8 6 0,-7-7-181,0-1 0,0 1-1,1-1 1,-1 0 0,1 0 0,-1 0-1,1 0 1,0-1 0,-1 0 0,1 0-1,0 0 1,0 0 0,0-1 0,0 0-1,0 0 1,0 0 0,-1-1 0,1 0 0,0 0-1,0 0 1,0 0 0,-1-1 0,1 0-1,7-4 1,75-47-2404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5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146 0 11042,'0'0'7930,"-9"14"-7471,0 1-281,-3 2 129,1 1 0,1 0 0,-11 26-1,6-1 492,1 1 0,2 0 0,-11 92 0,16-54-62,4 108 0,5-151-535,2 0 0,1-1 1,2 1-1,1-1 0,27 72 0,57 92 96,16-13-3279,-65-114-1827,-34-60-289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5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133 264 9602,'0'0'5387,"-11"1"-3746,4 3-1345,-1 0 0,1 0 0,0 1 0,0 0 0,0 0 0,1 1 0,-11 12-1,12-12-301,-1 0 1,2 1-1,-1 0 0,1 0 0,0 1 0,0-1 0,1 1 0,0-1 0,0 1 0,1 0 0,0 0 0,1 1 0,0-1 1,0 0-1,0 13 0,1-13-23,1 10-116,0-17 136,-1-1 0,0 1 0,1 0 0,-1 0 0,0-1 0,1 1-1,-1 0 1,1-1 0,0 1 0,-1 0 0,1-1 0,-1 1 0,1-1 0,0 1 0,-1-1 0,1 1 0,0-1 0,1 1 0,4 1 23,0 0 1,0-1-1,0 1 0,0-1 0,0-1 0,1 1 0,-1-1 0,0 0 0,0-1 0,0 0 1,1 1-1,-1-2 0,0 1 0,0-1 0,-1 0 0,1 0 0,0-1 0,7-4 0,1-3 62,0 0 0,-1-1 0,-1-1 0,0 0 0,0 0 0,-1-1 0,-1-1 0,0 0 0,-1 0 0,-1-1-1,0 0 1,-1-1 0,9-27 0,-13 27 7,0-1-1,-1 0 0,-1 0 0,-1-19 1,-1 19-5,2 9-39,-2 0-1,1 1 1,-1-1 0,0 0 0,-1 1 0,-2-9 0,2 12 21,0 0-1,0-1 1,0 1 0,-1 1 0,1-1 0,-1 0-1,0 1 1,0-1 0,0 1 0,0 0-1,-6-5 1,2 4 68,1 0 0,-1 1 0,0-1 0,1 1 0,-1 0 0,-1 1 0,1 0-1,0 0 1,-14-1 0,3 1-116,0 1 0,-34 3 0,45-1-119,0 0 0,0 0 0,0 1 0,-11 4-1,15-5-59,1 0 0,-1 0 0,1 0 0,-1 1 0,1-1-1,0 1 1,-1-1 0,1 1 0,0 0 0,0 0 0,0 0-1,0 0 1,1 1 0,-4 3 0,4-1-854,-1 0 0,1 1 0,0-1 0,0 0 0,-1 10 1,2 3-4556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5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10426,'0'0'3581,"21"4"-3044,68 9 66,14-3 1087,-68-9-1221,46 1 2644,-80-2-2892,-6 0-226,1 0 0,-1 1-1,1-1 1,-1 1 0,1 0-1,-1 0 1,1 1 0,0-1-1,0 1 1,0 0 0,0 0-1,0 1 1,0-1 0,0 1-1,1 0 1,-1 0-1,1 0 1,0 0 0,-5 7-1,4-4-18,0 0 0,1 0 0,0 0-1,0 0 1,0 1 0,1-1-1,0 1 1,0-1 0,1 1 0,0 0-1,0 0 1,0 10 0,1 3-7,-1 3 49,2-1 0,0 1 0,1-1 1,7 27-1,-3-26 358,0 0 1,-2 0 0,0 0-1,0 29 1,-4-51-357,0-1-1,0 0 1,0 1 0,-1-1 0,1 0-1,0 1 1,0-1 0,0 0 0,-1 1-1,1-1 1,0 0 0,0 1 0,-1-1-1,1 0 1,0 0 0,-1 1 0,1-1-1,0 0 1,-1 0 0,1 0 0,0 0 0,-1 1-1,1-1 1,-1 0 0,1 0 0,0 0-1,-1 0 1,1 0 0,-1 0 0,0 0-1,-16 0 174,12 0-105,-7 0 22,1 1-83,0-1 1,-19-3 0,28 2-40,0 1 0,-1-1 0,1 1 0,-1-1 0,1 0 0,0 0 0,-1 0 0,1 0 0,0 0 0,0-1 0,0 1 0,0-1 0,0 1 0,0-1 0,0 0 1,1 0-1,-3-3 0,3 3-26,0-1 0,0 0 1,0 0-1,1 0 0,-1-1 1,1 1-1,0 0 0,0 0 1,0 0-1,0 0 0,1 0 1,-1 0-1,1 0 0,0 0 1,0 0-1,1-4 0,1 2 0,0 1 0,1 0 0,-1-1-1,1 1 1,7-5 0,24-19-70,-23 19 87,-11 9 15,75-53-94,-67 47-317,0 2-1,0-1 1,0 1-1,0 1 1,1-1 0,-1 2-1,13-3 1,-22 5 179,1 0 0,0-1 0,-1 1-1,1 0 1,0 0 0,-1 0 0,1 0 0,0 0 0,0 0 0,-1 0 0,1 0-1,0 0 1,-1 1 0,1-1 0,0 0 0,-1 0 0,1 0 0,-1 1-1,1-1 1,0 0 0,-1 1 0,1-1 0,-1 1 0,2 0 0,-1 9-4499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0 105 4353,'0'0'10986,"16"-4"-10007,97-19 1100,179-27 3102,150 22-3763,-381 28-1478,-60 0-347,-5 1-1924,-37 8-3107,11 1-1368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225 147 11306,'0'0'5927,"1"0"-4591,-2 3-181,-5 2-868,-19 14 276,1 2 1,-28 29-1,46-43-563,1-1 1,-1 1-1,1 1 1,1-1-1,-1 1 1,1 0-1,0 0 1,1 0-1,0 0 0,0 1 1,1-1-1,0 1 1,-1 11-1,3-13 0,-1 15-70,1-21 60,0 0 0,0 0-1,1 0 1,-1 0 0,0 0 0,0 0 0,1 0 0,-1 0 0,1 0-1,-1 0 1,1 0 0,-1 0 0,1 0 0,0 0 0,-1 0 0,2 1 0,1-1-4,-1 1 0,1 0-1,0-1 1,0 0 0,1 0 0,-1 0 0,0 0 0,0 0 0,0-1 0,1 1 0,-1-1 0,6 0 0,-5 0 51,0 0 0,0-1-1,1 1 1,-1-1 0,0 0 0,0 0 0,0 0-1,0 0 1,7-5 0,-4 2 35,-1-1-1,0 0 1,0-1-1,-1 0 1,0 0 0,0 0-1,5-7 1,-1-1 45,-1 0 0,9-21 0,-11 18-47,-1 0 0,0 0 0,-1 0 0,-1 0 0,-1-1 0,0 0 0,-2-26 0,0 38-28,0 1 0,0-1 0,-1 1 1,0-1-1,0 1 0,0 0 0,-1 0 0,0 0 0,0-1 0,0 2 0,-1-1 0,1 0 0,-1 0 0,0 1 0,-1 0 0,1-1 0,-1 1 1,0 0-1,0 1 0,0-1 0,-8-5 0,6 6 63,0 0 1,0 0-1,0 0 1,-1 1-1,1 0 1,-1 0-1,1 1 1,-9-1-1,-8 0-25,-24 1-1,29 1-143,14 0-57,-1 1 1,1-1-1,0 1 1,0-1-1,0 1 0,0 0 1,0 0-1,-4 2 1,7-2-128,-1 0 1,1 0 0,-1-1 0,1 1 0,0 0-1,0 0 1,-1 0 0,1 1 0,0-1 0,0 0 0,0 0-1,0 0 1,0 1 0,0-1 0,1 1 0,-1-1-1,0 1 1,1-1 0,-1 1 0,1-1 0,-1 1-1,1 2 1,-1 9-4062,1-1-865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53 166 7009,'0'0'7691,"11"-6"-7113,32-18 66,-40 22-510,-1 1 1,0-1-1,0 0 1,0 1-1,0-1 0,0 0 1,0 0-1,-1 0 0,1 0 1,0-1-1,-1 1 1,0 0-1,0-1 0,1 1 1,0-5-1,-1 2 98,0 0-1,-1 0 1,1 0 0,-1 0-1,-1-8 1,1 1-28,0 11-185,0-3 29,0 0 0,0 0-1,-1 0 1,1 0 0,-2-5 0,1 8-35,1 0 1,0 0-1,-1 0 1,1 0-1,-1 0 1,0 0-1,1 0 1,-1 0-1,0 0 1,1 1-1,-1-1 0,0 0 1,0 1-1,0-1 1,0 0-1,1 1 1,-1-1-1,0 1 1,0-1-1,0 1 1,0 0-1,0-1 0,0 1 1,-3 0-1,0-1 33,-1 1 1,1-1-1,0 1 0,-1 0 0,1 1 0,-1-1 0,1 1 1,-1 0-1,1 0 0,0 0 0,0 1 0,-1-1 0,1 1 0,-7 5 1,8-5-56,0 0 0,0 1 1,0-1-1,0 1 1,1 0-1,-1 0 0,1 0 1,0 0-1,0 0 1,0 0-1,0 1 0,0-1 1,1 1-1,0-1 1,0 1-1,0 0 0,-1 7 1,0 16 9,1 35 0,1-32 119,1-21-52,0 1-1,1-1 0,0 1 0,0-1 1,7 18-1,1 1 43,-9-24-95,6 17 256,-1 0 1,-1 0-1,-1 1 1,2 36-1,-6-58-93,0-11-32,2 4-180,-1 0-1,1 0 0,1 0 1,0 0-1,3-7 0,20-32-14,-21 38 37,-3 6 6,25-39-41,-24 36 34,1 0 0,1 0 1,-1 0-1,1 1 0,7-7 1,-12 11 3,1 0 1,-1-1-1,1 1 1,-1 0-1,1 0 1,-1-1-1,1 1 1,-1 0-1,1 0 1,-1 0-1,1-1 1,-1 1-1,1 0 1,-1 0-1,1 0 1,-1 0-1,1 0 1,0 0-1,-1 0 1,1 0-1,-1 0 1,1 1-1,-1-1 1,1 0-1,-1 0 1,1 0-1,-1 1 1,1-1-1,-1 0 1,1 0-1,-1 1 1,0-1-1,1 0 1,0 1-1,1 2 4,-1-1 0,1 0-1,-1 1 1,1 0 0,1 3 0,1 2 61,10 21 318,-7-14-237,1 0 1,0 0-1,1-1 0,0-1 1,20 22-1,-27-33-171,1 1 0,0-1-1,0 0 1,0 0 0,0-1 0,0 1-1,5 1 1,-7-2-70,0-1 1,1 1-1,-1-1 1,0 0-1,0 1 0,1-1 1,-1 0-1,0 0 1,1 0-1,-1 0 0,0 0 1,1 0-1,-1-1 1,0 1-1,1 0 0,-1-1 1,0 1-1,0-1 0,1 1 1,-1-1-1,0 1 1,0-1-1,2-1 0,0-2-187,0 0 0,0-1 0,0 1 0,-1 0 0,0-1 0,0 0 0,0 1 0,0-1 0,1-7 0,0 1-427,9-33-4495,-6 2-4521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142 0 14323,'0'0'5225,"-12"105"-5225,0-76-232,-7 4-384,-15 11-760,3-7-1825,-3-6-5273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290 227 5841,'0'0'7320,"-3"0"-6741,0-1-289,0 1 0,0 1 1,0-1-1,0 0 0,0 1 0,1-1 0,-1 1 0,0 0 0,0 0 0,0 0 1,1 0-1,-5 3 0,-7 6 258,1 1 1,0 0 0,-13 16-1,21-21-547,0 0-1,1 0 0,0 1 1,0-1-1,0 1 0,1 0 1,0 0-1,1 0 0,-4 13 1,4-7-19,1 0 1,-1 23 0,2-35 10,0 0 0,0 0 1,0 0-1,1 0 1,-1 0-1,0 0 1,0 0-1,1 1 1,-1-1-1,1 0 1,-1 0-1,1 0 1,-1 0-1,1-1 1,-1 1-1,1 0 1,0 0-1,0 0 1,-1 0-1,1-1 1,1 2-1,0-1 0,0 0 1,0 0-1,0 0 0,0-1 0,0 1 0,0 0 1,0-1-1,0 1 0,0-1 0,4 0 1,-1 0 29,-1 0 0,1 0 0,0-1 0,0 0 1,-1 0-1,1 0 0,-1 0 0,1-1 0,-1 1 1,5-4-1,0-1 83,-1 0 1,1-1-1,-2 0 0,1 0 1,9-12-1,-3 1 90,17-29 1,-25 36-151,-1 0 1,0 0-1,0 0 1,-1-1-1,-1 1 1,3-17 0,-3 10 88,-1-1 0,-1 0 0,-2-26 1,0 39-80,0-1 0,0 1 1,-1 0-1,1-1 0,-1 1 0,-1 0 1,1 0-1,-1 0 0,0 0 1,-1 1-1,1-1 0,-1 1 0,0 0 1,0 0-1,-1 0 0,1 1 1,-1-1-1,0 1 0,0 0 1,-1 1-1,1-1 0,-1 1 0,0 0 1,0 0-1,0 1 0,0 0 1,-12-3-1,9 3-151,0 1 1,-1 0-1,1 0 0,-1 1 1,0 0-1,1 1 0,0 0 0,-1 1 1,1 0-1,0 0 0,-1 1 1,1 0-1,1 0 0,-17 10 1,17-9-334,1 1 0,1 0 0,-1 0 1,1 1-1,0 0 0,0 0 0,0 1 1,-5 9-1,6-9-750,1 1 1,0 0-1,1 0 0,-5 13 1,2 6-4129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97 249 6729,'0'0'6761,"20"-17"-6135,-20 17-626,82-68 638,-79 65-556,0 0 0,0 0 0,0 0 0,-1 0 0,1 0 0,-1-1 0,2-3 0,-3 6-25,-1 0 0,0-1 0,1 1-1,-1 0 1,0 0 0,0 0 0,0 0-1,0-1 1,0 1 0,0 0 0,0 0 0,0-2-1,-1-5 306,1 5-263,0-4 255,0-1 1,-2-11 0,1 16-308,0 1 1,1-1-1,-1 1 1,0-1-1,-1 1 1,1-1 0,0 1-1,-1-1 1,1 1-1,-3-3 1,1 2 6,0-1 1,-1 1-1,1-1 1,-1 1-1,1 0 1,-1 0-1,0 1 1,0-1-1,0 1 1,-1 0-1,1 0 1,0 0-1,-1 1 1,1-1-1,-1 1 1,0 0-1,1 0 1,-1 1-1,-5-1 0,4 1-60,0 0-1,1 1 0,-1-1 0,1 1 0,-1 0 1,-9 4-1,12-4 2,0 1 1,0-1-1,0 1 1,0 0 0,0 0-1,0 1 1,1-1-1,-1 0 1,1 1-1,-1 0 1,1-1 0,-2 5-1,-1 1 14,1 0 0,0 0 0,1 0 0,-1 0 0,2 1-1,-1-1 1,1 1 0,-1 12 0,1 8 55,1 36-1,2-32-38,0-11 59,2 1 0,0 0 0,2-1 0,7 24 0,2 8 252,-9-37-231,-4-13-10,0 1-1,0 0 1,1 8-1,1-20-135,0-1 1,0 1-1,1-1 1,0 1-1,5-6 0,27-33 13,-26 32 4,-4 7 8,0 0 1,1 0-1,0 1 0,8-7 0,-13 11 24,0 1 0,0-1 1,1 1-1,-1 0 0,0 0 0,0 0 0,1 0 0,-1 0 0,0 0 0,1 1 0,-1-1 0,1 1 0,-1-1 0,1 1 0,-1 0 0,1 0 0,-1 0 1,0 1-1,1-1 0,4 1 0,-4 1 93,0 0 0,-1-1 0,1 1 0,0 0-1,-1 0 1,1 1 0,-1-1 0,3 5 0,16 22 588,15 36-333,-17-19-3771,-13-25-3001,-6-15 1546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69 5961,'0'0'9174,"22"-3"-8116,140-15 1297,-72 7-353,318-25 1680,-374 35-6813,-34 1 3037,0 0 1,0 0 0,0 0 0,0 0 0,0 0 0,0 0 0,1 0 0,-1 0 0,0 1-745,0-1 745,0 0 0,0 0 0,0 0 0,0 0 0,0 0 0,0 0-1,0 0 1,0 0 0,0 0 0,0 0 0,0 0 0,0 0 0,0 0 0,0 0 0,0 0 0,0 0 0,0 1 0,0-1 0,0 0-1,0 0 1,0 0 0,0 0 0,0 0 0,0 0 0,0 0 0,0 0 0,-1 0-745,1 0 745,-4 6-5486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39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145 0 4497,'-17'7'7644,"1"11"-5110,-9 27-3577,16-27 1805,-8 11-276,5-10-197,1 0 0,1 1 1,-9 23-1,17-37-278,0 0 0,1 0 1,-1 1-1,1-1 0,1 0 0,-1 1 1,1-1-1,0 0 0,0 1 0,1-1 1,0 1-1,0-1 0,1 0 0,-1 0 1,4 8-1,-2-8-140,0 0 0,0 0 0,1 0 0,-1-1 0,1 1 0,1-1 0,-1 0 0,1-1 1,-1 1-1,1-1 0,1 1 0,-1-2 0,0 1 0,1 0 0,9 3 0,-11-5-83,1-1-1,-1 0 1,1 0-1,0 0 1,-1 0 0,1-1-1,0 0 1,0 0-1,-1 0 1,1 0-1,0-1 1,0 0-1,-1 0 1,1 0 0,-1 0-1,1-1 1,-1 0-1,0 0 1,1 0-1,-1 0 1,0-1 0,0 0-1,0 0 1,4-5-1,51-53-2349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209 170 11138,'0'0'6103,"0"7"-3168,0-4-2808,0-1-1,-1 0 1,0 0-1,0 1 0,1-1 1,-1 0-1,0 0 1,-1 0-1,1 0 0,0 0 1,-1 0-1,-1 2 1,-6 8-85,6-6-60,0-1 0,1 1 0,0 0 0,0 0 1,0 0-1,1 0 0,0 0 0,0 0 0,0 0 0,1 0 0,0 9 0,0-15 8,0 1 0,1 0-1,-1-1 1,0 1 0,0-1-1,0 1 1,0-1 0,0 1 0,1-1-1,-1 1 1,0 0 0,0-1-1,1 1 1,-1-1 0,0 0-1,1 1 1,-1-1 0,1 1-1,-1-1 1,1 0 0,-1 1 0,0-1-1,1 0 1,-1 1 0,1-1-1,0 0 1,-1 0 0,1 1-1,-1-1 1,1 0 0,-1 0-1,2 0 1,2 1-13,0-1-1,-1 0 1,1 0 0,4 0-1,0-1-15,-5 1 57,0 0 0,-1-1 0,1 1-1,0-1 1,0 0 0,-1 0 0,1 0-1,0 0 1,-1 0 0,1-1 0,-1 1 0,0-1-1,1 0 1,-1 0 0,0 0 0,0 0 0,0 0-1,0 0 1,0 0 0,2-5 0,2-2 68,-1 0-1,-1-1 1,1 1 0,3-14 0,-4 8-5,0 1 1,-2-1-1,0-1 0,0 1 1,-1 0-1,-1 0 0,-3-23 1,3 35-28,-1 0-1,0 0 1,1 0 0,-1 0-1,-1-1 1,1 2 0,0-1-1,-1 0 1,1 0 0,-1 0-1,0 1 1,0-1 0,0 1-1,0-1 1,0 1 0,-1 0-1,1 0 1,-1 0 0,0 0-1,1 0 1,-7-2 0,2 1 89,0 0-1,0 1 1,-1-1 0,1 2 0,0-1-1,-1 1 1,0 0 0,-9 1 0,11 0-95,-2-1-26,1 1 0,-1 0-1,1 1 1,-1 0 0,0 0 0,1 1 0,-13 4-1,3 1-167,-20 13 0,32-17-58,0 0 1,0 1-1,1-1 0,-1 1 0,1 0 0,0 0 0,0 1 0,-4 6 0,7-9-211,-1 1 0,1-1 0,1 1 0,-1 0 0,0 0 0,0-1 0,1 1 0,0 0 0,-1 4 0,4 25-8719,1-17 324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 3633,'0'0'12009,"15"-1"-11853,4 0-42,53-2 698,-69 3-675,0 0 0,1 1 0,-1-1 0,0 1 0,0 0 0,0-1 0,0 1 0,0 0 0,0 1 0,0-1 1,0 1-1,0-1 0,-1 1 0,1 0 0,0 0 0,-1 0 0,0 0 0,1 0 0,-1 1 0,0-1 0,0 1 1,0 0-1,-1-1 0,1 1 0,-1 0 0,1 0 0,-1 0 0,0 0 0,0 0 0,0 0 0,-1 0 0,1 0 0,0 7 1,0 5 526,-2 20 1,1-29-601,-1-1-1,0 1 0,0-1 1,0 0-1,-1 1 0,0-1 1,-3 6-1,-40 60 232,0-1 153,44-68-441,0 1 0,0-1 0,0 1 0,0-1 1,0 1-1,0-1 0,1 1 0,0 0 0,-1-1 0,1 5 0,1-7-29,1 1 0,-1-1-1,0 0 1,1 1-1,-1-1 1,1 0-1,-1 0 1,0 0 0,1 0-1,1-1 1,0 1-2,25 0 34,29-3 0,-48 1-418,1 1 0,-1-2 0,0 1 0,0-1 0,0 0 0,16-9 0,-24 11 169,1 1-1,-1-1 1,0 0-1,0 0 1,1 0-1,-1 0 1,0 0-1,0 0 0,0 0 1,0-1-1,-1 1 1,1 0-1,0 0 1,0-1-1,0-1 1,0 1-403,-1 1 0,0 0 1,0-1-1,0 1 1,0 0-1,0-1 1,0 1-1,0 0 0,0-1 1,0 1-1,-1-3 1,-3-4-6075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56 11426,'0'0'6506,"126"-2"-6082,-107 1-136,-2-3-192,0 1-96,0-3-296,4-8-768,-4 1-1273,-5 0-3192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5233,'0'0'9315,"16"14"-8490,51 50-259,-58-55-371,-1 0-1,-1 0 1,0 1-1,0 0 1,10 18-1,-9-13 85,21 42 1047,-2 1 1,-3 1-1,22 81 0,-22-46-404,17 143-1,-28 95 63,-13-271-830,-1-32-144,-1 0 0,-2-1 1,-1 1-1,-1-1 0,-1 0 1,-21 51-1,19-56-444,-2 0 0,0-1-1,-16 22 1,17-30-1217,-1 0 0,-21 22 0,6-14-3295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4281,'0'0'14346,"11"7"-14476,19-1 50,0-1-1,55 1 1,-79-6 69,80 1 80,-47-1-3030,-39 11-3213,0-4 3212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 6241,'0'0'5232,"4"-2"-4397,11-1 578,-1 0-1,16-1 1,112-5 11,-48 7-4540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132 254 7194,'0'0'5709,"-5"0"-5360,1 1-195,0-1 0,-1 1-1,1 0 1,0 0 0,-1 0-1,1 0 1,0 1 0,0 0 0,0 0-1,0 0 1,0 0 0,1 0 0,-1 1-1,-3 3 1,3-3-77,0 1 1,1-1-1,0 0 0,-1 1 1,2 0-1,-1 0 0,0 0 1,1 0-1,-1 0 0,1 0 0,-2 9 1,2-6-55,0 1 1,1-1-1,0 1 1,1 0-1,0-1 1,1 14-1,-1-18-15,1 0 0,0 0 1,0-1-1,0 1 0,0 0 0,0-1 0,1 1 0,-1-1 0,1 0 0,0 1 0,0-1 1,-1 0-1,1 0 0,1 0 0,-1 0 0,0-1 0,0 1 0,1 0 0,-1-1 1,1 0-1,-1 1 0,4 0 0,3 2 14,1-1 0,0 1 0,0-2 0,19 4 1,-14-4 117,1-1 1,-1-1 0,0 0-1,27-3 1,-34 1-58,1 0 0,-1 0 0,1-1 0,-1 0 0,0-1 0,0 0 0,0 0 0,-1 0 0,10-8 0,-8 6-4,-2-1-1,1 0 0,-1 0 1,0 0-1,0-1 0,-1 0 1,0 0-1,-1-1 0,1 0 1,-2 0-1,1 0 0,-1 0 1,-1-1-1,0 0 1,0 1-1,-1-1 0,0 0 1,0 0-1,-1-17 0,-1 7 34,1 10-61,-1 0 1,0 0-1,0 1 0,-1-1 1,0 0-1,-1 1 1,0-1-1,-1 1 1,0-1-1,-4-8 1,3 11 64,-1-1-1,1 1 1,-2 0 0,1 0 0,-1 1 0,0 0-1,0 0 1,0 0 0,-1 1 0,0 0 0,0 0-1,0 1 1,-1 0 0,0 0 0,0 0 0,0 1-1,0 1 1,0-1 0,0 1 0,-1 0 0,1 1-1,-1 0 1,-9 1 0,2-1-106,1 1-1,0 1 1,-1 0 0,1 2-1,-26 6 1,34-7-360,-1 1 0,1 0 0,-1 0 1,1 1-1,0 0 0,1 1 0,-1-1 0,1 1 0,-1 0 0,2 1 0,-1 0 1,-8 10-1,12-13-43,0 0 0,1-1 1,-1 1-1,1 0 0,0 0 0,0 0 1,0 0-1,0 0 0,1 0 1,-1 3-1,-1 19-5300,2-9-876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3937,'0'0'8932,"35"6"-8610,110 19-54,-113-20 202,34 1 0,-34-3 238,16 1 2545,-59-4-3091,5 0-97,1 0-1,0 0 0,-1 0 0,1 1 0,0-1 0,-6 3 1,9-2-61,0 0 1,0 0-1,0 0 1,0 0 0,1 0-1,-1 0 1,0 1 0,1-1-1,-1 1 1,1-1-1,0 1 1,-1-1 0,1 1-1,0 0 1,0 0 0,0-1-1,0 1 1,0 0-1,-1 4 1,-1 10-41,0 0 0,0 0 1,2 0-1,0 0 0,2 27 0,-1-13 15,2 2 55,2-1 0,0 0 0,3 0 0,10 31 0,-7-25 182,-1 0 0,4 44 0,-10 26 844,-3-107-1028,0 1 1,0 0 0,-1 0-1,1 0 1,0-1-1,-1 1 1,1 0 0,-1 0-1,1-1 1,-1 1-1,1 0 1,-1-1 0,1 1-1,-1 0 1,0-1-1,1 1 1,-1-1 0,0 1-1,1-1 1,-1 0-1,0 1 1,0-1 0,1 0-1,-1 1 1,0-1-1,0 0 1,0 0 0,0 0-1,1 1 1,-1-1-1,0 0 1,0 0 0,0 0-1,-1-1 1,-33-1 342,33 2-360,-7-3-53,-1 1 0,0-1-1,1 0 1,0-1 0,0 0 0,0-1 0,0 0 0,1 0 0,-1-1 0,1 0 0,1 0 0,-1-1-1,-7-9 1,13 13 15,0 0-1,0-1 1,0 1 0,0-1-1,0 1 1,1-1-1,-1 0 1,1 0 0,0 0-1,0-7 1,0 8 4,1 1 1,0-1-1,0 0 1,0 1 0,0-1-1,1 0 1,-1 1-1,1-1 1,0 1-1,-1-1 1,1 1 0,0-1-1,1 1 1,-1-1-1,0 1 1,1 0-1,1-3 1,3-1-37,0 1 0,0 0 0,0 1 0,1 0 0,-1 0 0,8-4 1,47-18-396,-54 23 389,29-11-699,43-10 0,-61 20-602,24-3 1,-30 6-844,0 1 1,24 2-1,-21 1-3204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45 6313,'0'0'7874,"28"0"-6627,7 1-772,11 1 717,83-8 0,-60-2 84,378-26 5443,-405 34-6688,48 0-2610,-96 7-6395,-14 2 2290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313 156 7009,'0'0'9853,"0"0"-9820,0 0 0,0 1 0,0-1 0,0 0 0,0 0 0,0 0 0,1 0 0,-1 0 0,0 0 0,0 0 0,0 1 1,0-1-1,0 0 0,0 0 0,0 0 0,0 0 0,0 0 0,0 1 0,0-1 0,0 0 0,0 0 0,0 0 0,-1 0 0,1 0 0,0 0 0,0 0 0,0 1 0,0-1 0,0 0 0,0 0 0,0 0 0,0 0 0,0 0 0,0 0 0,0 0 0,0 0 0,-1 1 0,1-1 0,0 0 0,0 0 0,0 0 0,0 0 0,0 0 0,0 0 0,-1 0 0,1 0 0,0 0 0,0 0 0,0 0 0,-32 23 790,21-16-814,0 1 0,-13 12 0,16-12-14,0 0 1,1 1 0,0 0-1,-12 20 1,16-23 2,0 0 0,1 1 0,-1 0 0,1-1 0,0 1 0,1 0 0,0 0 0,0 0 0,0 10 0,1-11-4,0 0 1,0 1-1,1-1 0,0 0 0,0 0 0,0 0 0,5 11 0,-5-14 4,1 1 0,0-1 0,0 0-1,1 0 1,-1 0 0,1 0 0,-1-1 0,1 1 0,0-1 0,0 1 0,0-1 0,0 0 0,0 0 0,5 1 0,1 1 26,1-1 0,0 0 0,0 0 0,-1-1 0,1-1 0,1 0 0,-1 0 0,0-1 0,16-1 0,-22 1-5,-1-1 0,1 0 0,0 1 1,-1-1-1,1 0 0,-1 0 0,1-1 0,-1 1 0,1-1 1,-1 0-1,0 0 0,5-3 0,-3 0 18,0 0 0,0 1 1,-1-1-1,1-1 0,-1 1 0,5-10 1,-3 4-2,0-1 0,-1 1 1,-1-1-1,0 0 0,0 0 0,-1-1 1,1-14-1,-2-46 26,-2 48-20,0 17-29,0-1 0,-1 1 0,0 0 0,0-1 0,-1 1 0,0 0-1,-1 0 1,0 0 0,0 1 0,0-1 0,-1 1 0,0-1 0,-1 1 0,1 1 0,-10-11 0,8 10 56,0 1 0,0 1 0,0-1 1,-1 1-1,0 0 0,0 0 0,0 1 1,-1 0-1,-11-5 0,8 6 135,0 0 0,0 0 0,-1 1-1,1 0 1,-1 1 0,-14 0 0,8 1-111,0 1 0,-23 3 1,34-2-154,-1 0-1,1 0 1,-1 1 0,1-1 0,0 2 0,0-1 0,-10 8-1,10-6-212,0 0 0,1 0-1,-1 0 1,1 1-1,1 0 1,-1 0 0,1 1-1,0-1 1,0 1-1,1 0 1,-4 10 0,4-8-747,1 0 1,0 1 0,0 0 0,1 0 0,-1 12 0,2 8-4247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6:26.9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1445 141 3873,'0'0'5237,"-15"-11"-4630,10 6-576,-17-12 549,0 1 0,0 3 1,-41-20-1,19 18-210,-1 3 0,1 4 0,-51-2 0,-139 10 280,107 2-323,98-1-303,0 4 1,0 0-1,1 1 1,0 4 0,0-1-1,0 3 1,0 1-1,2 3 1,0 0-1,0 2 1,-25 24 0,23-17 10,3 3 1,0 1 0,1 1-1,1 2 1,1 1 0,1 1-1,1 2 1,2 0 0,0 2 0,3 1-1,0 1 1,-19 69 0,4 59 30,8-34 165,18-103-126,1 0 0,1 0-1,1 0 1,4 57 0,-2-8-72,0-67-10,0 0-1,1 0 1,-1 0-1,2-1 1,0 1-1,1-1 0,-1 1 1,1-2-1,1 2 1,7 13-1,0-1 14,1-1 1,1-1-1,26 34 1,-11-24-21,1-1 1,1-2 0,0-2 0,2-1 0,1-3 0,0-3-1,1 0 1,41 14 0,45 12 41,136 27 0,-240-69-51,92 16 124,1-3 0,1-9-1,169-13 1,-247 1-11,0-2-1,0-2 1,0-2-1,-1-1 1,60-32-1,-69 28-9,0-1 0,-1-1 1,0-2-1,-2-1 0,1-1 0,-1-2 0,-2 0 0,25-37 0,-20 22-17,-1-2 0,-1-1 0,-2-1 0,-1-1 0,-2-2 0,0 0 0,19-88 0,-22 63-65,-1-2 1,-3-1-1,-2 0 1,-1-120-1,-6 157-24,1-7 11,-7-84 0,4 112-10,0 1 1,-1-1-1,0 0 0,0 1 1,-2 0-1,1-1 1,-1 2-1,0 0 1,-12-22-1,4 15 6,0 0 1,0 1 0,-2 2-1,0 0 1,-1 0-1,1 3 1,-1 0-1,-1 0 1,0 2-1,0 1 1,-1 1-1,0 1 1,-28-8-1,-16 1-422,-2 3 1,-121 0-1,-188 24-3850,192 17-872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39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7082,'3'71'4833,"8"36"-2309,3 56-790,-12 121 562,7 170-2058,-8-447-719,1 14 58,-3-15-4837,-21-12 1367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27 216 5617,'0'0'7284,"18"-3"-6375,56-12 80,-71 15-859,0-1-1,-1 0 1,1 1 0,-1-1-1,1 0 1,-1 0-1,0 0 1,1-1-1,-1 1 1,0-1 0,0 1-1,0-1 1,0 0-1,0 0 1,0 0 0,2-3-1,-3 3 1,1-1-1,-1 0 1,0 0 0,-1 0-1,1 1 1,0-1 0,-1 0-1,1 0 1,-1-4 0,0 2-24,1-79 461,-1 82-561,0 0 0,0 0 0,-1 0 0,1 0 0,0 0 0,-1 0 0,0 0 0,1 1 0,-1-1 0,0 0-1,0 0 1,0 1 0,0-1 0,0 0 0,0 1 0,0-1 0,-1 1 0,1-1 0,0 1 0,-1 0 0,0 0 0,1 0 0,-1 0 0,1 0 0,-1 0 0,0 0 0,0 0 0,0 0-1,-3 0 1,-4-1 42,0 0 0,0 1 0,0 0 0,-18 0-1,25 1-37,0 0-1,0 1 0,1-1 0,-1 0 0,0 1 1,0-1-1,0 1 0,1-1 0,-1 1 0,0 0 1,1 0-1,-1 0 0,1 0 0,-1 0 0,1 0 1,-3 2-1,1 0-7,1 1 1,-1-1 0,1 0-1,0 1 1,0-1-1,0 1 1,-1 4 0,-1 5 15,0-1 0,1 1 0,-2 22 0,2 95 325,3-90-149,2-12 19,1 0-1,2 0 0,1 0 1,18 54-1,-22-76-187,-1-3 3,0 1 1,0-1-1,-1 1 0,1 0 0,-1-1 0,0 5 1,0-8 28,0-16-336,0 9 241,1 1-1,0-1 0,0 1 1,0 0-1,1-1 0,0 1 1,0 0-1,1 0 1,-1 0-1,7-10 0,0 4-29,-1 0 1,1 1-1,20-18 0,-26 26 47,0 0 0,1 0-1,-1 1 1,0-1 0,1 1 0,0 0-1,0 0 1,0 1 0,7-3 0,-9 3 34,-1 1 0,1 0 1,0 0-1,-1-1 0,1 1 0,0 0 1,-1 0-1,1 1 0,0-1 0,-1 0 1,1 1-1,0-1 0,-1 1 0,1-1 1,-1 1-1,1 0 0,-1-1 0,1 1 1,-1 0-1,1 0 0,-1 0 0,0 0 1,0 0-1,0 1 0,1-1 0,-1 0 1,1 2-1,17 28 872,22 47 0,7 11-289,-46-86-649,-1-1 0,1 1 0,-1-1 0,1 0 0,0 0 0,0 0 0,0 0 0,0 0 0,0 0 1,1-1-1,-1 1 0,0-1 0,1 1 0,0-1 0,-1 0 0,1 0 0,-1 0 0,1 0 0,0 0 1,0-1-1,0 1 0,-1-1 0,1 0 0,0 0 0,0 0 0,5-1 0,-6 1-34,0-1 0,0 0 0,0 0 0,0 0-1,0 0 1,-1 0 0,1 0 0,0 0 0,-1-1-1,1 1 1,0 0 0,-1-1 0,0 0 0,1 1-1,-1-1 1,0 0 0,0 0 0,0 1 0,0-1-1,1-3 1,-1 3 33,7-14-1167,0 0 1,-1-1 0,7-27 0,-5-1-5443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7666,'0'0'11666,"3"7"-12914,-3-5-457,0 3-479,0-1-3033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270 7 5537,'0'0'4843,"-10"-2"-2046,-29-2-969,-49 3-1,50 2-1394,35-1-373,-1 0 0,0 1 0,0 0 0,1 0 0,-1 0 0,0 1 0,1-1 0,-1 1 0,1 0 0,0 0 0,-7 5 0,6-4-50,0 0 0,0 1 0,0 0 0,0-1 0,1 2 0,0-1 0,-1 0 0,-2 6 0,4-2-1,0 0 1,0 0 0,0 0-1,1 0 1,1 1 0,-1-1-1,1 0 1,2 16 0,-1 5 25,-1-20-21,1-1-1,0 1 1,0-1 0,0 0-1,1 0 1,1 1-1,-1-1 1,1 0 0,6 10-1,-4-8-7,-2-1 17,1 0 0,1 0 0,0-1-1,0 1 1,0-1 0,1-1-1,1 1 1,-1-1 0,1 0 0,8 7-1,-5-9-4,-1-1-1,1 0 1,0 0 0,0-1-1,1-1 1,-1 1-1,12 0 1,-15-2 31,14 1 49,1-1 1,39-2 0,-54 0-89,-1 0 0,0 0 0,0-1-1,-1 0 1,1 0 0,0 0 0,-1-1 0,1 0 0,-1 0 0,0 0 0,9-7 0,-6 3 22,0-1-1,0 1 1,0-1 0,-1-1-1,10-14 1,-14 17-4,0-1 1,0 1-1,0-1 0,0 1 0,-1-1 0,-1 0 1,1 0-1,0-11 0,-1-1 149,-2-36 0,0 49-136,0 0 1,-1 0-1,1 1 0,-1-1 0,0 1 0,-1-1 0,0 1 0,0 0 0,0 0 1,0 0-1,-1 0 0,0 0 0,1 1 0,-2 0 0,-6-6 0,0 1 43,-1 0 1,0 0-1,0 2 0,-1-1 0,-17-6 0,17 10-434,0 1 0,1 0 0,-1 1 1,0 0-1,0 1 0,0 1 0,-14 1 0,-5 3-2439,0 9-2704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82 243 10066,'0'0'3997,"-1"0"-3961,1 0 0,0 0 0,0 0 0,0 0-1,0-1 1,0 1 0,-1 0 0,1 0 0,0 0 0,0-1 0,0 1 0,0 0-1,0 0 1,0 0 0,0-1 0,0 1 0,0 0 0,0 0 0,0 0 0,0-1 0,0 1-1,0 0 1,0 0 0,0 0 0,0-1 0,0 1 0,0 0 0,0 0 0,0 0-1,0-1 1,1 1 0,1-2 106,0 1 0,0 0 0,0-1 0,0 1 0,1 0 0,-1 0 0,1 1 0,-1-1 0,0 0 0,6 0 0,-1-1 75,4 0 61,-1 1-1,1 0 1,0 0-1,17 1 1,-7 1 5,-12-1-205,-1 1 1,0 0-1,1 0 0,-1 1 0,0 1 0,0-1 0,0 1 0,0 0 1,0 1-1,-1 0 0,1 0 0,10 8 0,-13-8-24,-1-1 0,1 1 0,-1 0 0,0 0 0,0 1-1,-1-1 1,1 1 0,-1 0 0,0 0 0,0 0 0,-1 0 0,0 0 0,0 1 0,0-1 0,0 1-1,-1-1 1,0 1 0,0 0 0,0 6 0,0 0 94,-3 16 314,2-27-443,0 1 0,-1-1 0,1 0 0,-1 0 0,1 0 0,-1 0 0,1 0 0,-1 0 0,0 0 0,0 0 0,1 0 0,-1 0 1,0 0-1,0 0 0,0 0 0,0-1 0,0 1 0,0 0 0,-2 0 0,-5 2 27,-1 0 0,1-1-1,-1 0 1,0-1 0,1 0 0,-1 0 0,0-1-1,-16-1 1,3 1-54,7 0-29,-1-1 0,0 0 0,1-1 0,-1-1 0,1 0 0,-1-1 0,1-1 0,0 0 0,1-1 0,-1-1-1,1 0 1,1-1 0,-17-11 0,28 17 15,0-1 0,0 1-1,0 0 1,0-1-1,1 1 1,-1-1 0,1 0-1,-1 1 1,1-1 0,0 0-1,-1-3 1,1 4 5,1 0 0,-1-1 1,1 1-1,0 0 0,-1 0 0,1 0 0,0 0 1,0-1-1,0 1 0,1 0 0,-1 0 1,1 0-1,-1 0 0,1 0 0,-1 0 1,3-4-1,0 2 3,1 1 0,-1-1 1,1 1-1,0-1 0,0 1 1,9-5-1,-1 1 19,21-15-20,95-69 340,-108 74-598,0 0 0,-1-1 0,32-41-1,-47 54-687,7-10 712,-9 10-2987,-1 0-3440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10018,'0'0'7730,"30"58"-7594,-23-38 216,-4 0-40,0 0-208,0 2-104,1 3-184,2 8-816,1-6-1409,-4-5-3512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2785,'0'0'12493,"6"-4"-12402,-2 0 53,0 1-1,0 0 1,1 0 0,0 0 0,-1 1 0,1-1 0,0 1 0,0 0 0,1 1 0,7-2 0,10 1 1021,35 1 1,-31 1-895,-25 0-259,1 0 1,-1 0 0,0 0-1,0 1 1,0-1 0,0 1-1,1-1 1,-1 1 0,0-1-1,0 1 1,0 0 0,0 0 0,0 0-1,0 0 1,-1 1 0,1-1-1,0 0 1,0 1 0,-1-1-1,1 1 1,-1 0 0,0-1-1,1 1 1,-1 0 0,0 0 0,0 0-1,0 0 1,0 0 0,0 3-1,2 4 49,-1 0-1,-1 1 1,0-1 0,0 1-1,-1 13 1,0-22-51,-1 6 9,1 1-1,-2-1 0,1 0 1,-1 0-1,0 1 1,0-2-1,-1 1 0,0 0 1,-6 10-1,-6 7 14,-21 26 1,23-33 14,5-6-41,4-7-8,1 0 1,-1 1-1,1-1 0,0 1 1,0 0-1,1-1 0,-1 1 1,1 0-1,0 1 0,1-1 1,-1 0-1,-1 11 0,14-14-46,15 1-83,-1-2-1,27 0 0,-25-2-494,-25 2 478,0-1 1,0 0 0,0-1-1,0 1 1,0 0 0,0 0-1,0-1 1,0 1-1,0-1 1,0 0 0,-1 1-1,1-1 1,0 0-1,0 0 1,0 0 0,1-2-1,-2 2-375,0-1-1,0 1 0,0-1 1,0 0-1,0 1 0,0-1 1,-1 0-1,1 0 0,-1 1 1,1-1-1,-1 0 0,1 0 1,-1 0-1,0 0 0,0 1 1,0-4-1,0-4-7059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 7962,'0'0'6753,"178"0"-6417,-155-3-112,-3 3-128,-3-2-88,-4 0-8,-3 0-304,0-3-816,-10-4-1209,0 0-1687,0-2-3594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136 0 1712,'0'0'13950,"-19"21"-13610,-55 69 350,70-85-576,1 0 1,-1 0 0,1 0-1,0 1 1,0-1 0,1 1-1,-1 0 1,1 0 0,1 0 0,-1 0-1,1 0 1,-1 13 0,0-3 179,-3 43 710,3 65-1,2-97-876,0-12-202,1 0-1,0 0 1,2 0 0,0-1-1,0 1 1,1-1 0,1 1 0,1-1-1,0-1 1,0 1 0,1-1-1,1 0 1,1-1 0,-1 0-1,2 0 1,0-1 0,0 0-1,1-1 1,0 0 0,25 16-1,-28-21-580,1-1-1,1 0 0,-1 0 1,0-1-1,1 0 0,0-1 1,0 0-1,-1-1 0,18 0 1,7 0-4525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0 7882,'0'0'9196,"14"27"-8569,43 89-31,-52-104-373,0-1 0,0 1 0,-1 1 0,-1-1 0,0 1 0,0-1 0,1 25 0,-3-27-26,1 134 2597,-3-86-2090,-1-5-536,-2 0 0,-3 0 1,-17 66-1,19-95-784,-2-1 1,-1 0-1,-17 34 0,-19 20-4021,5-22-233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214 444 488,'0'0'14685,"-6"2"-14769,-15 5-418,20-7 527,1 0 0,0 0 0,0 0 0,-1 1 0,1-1-1,0 0 1,-1 0 0,1 0 0,0 0 0,0 0 0,-1 0 0,1 0 0,0 1 0,0-1 0,0 0-1,-1 0 1,1 0 0,0 0 0,0 1 0,0-1 0,-1 0 0,1 0 0,0 1 0,0-1 0,0 0-1,0 0 1,0 1 0,0-1 0,0 0 0,-1 0 0,1 1 0,0-1 0,0 0 0,0 0-1,0 1 1,0-1 0,0 0 0,0 1 0,0 1 566,-5 7 392,-9 9 0,-4 8-466,14-18-454,0 0 0,1 0-1,-1 1 1,1-1 0,1 1 0,0 0 0,0 0-1,1-1 1,0 1 0,1 17 0,0-20-42,0-2 16,0 0-1,0 0 1,1 5-1,-1-7-20,1-1 0,-1 0 0,1 1 1,-1-1-1,1 0 0,0 1 0,-1-1 0,1 0 1,0 0-1,0 1 0,0-1 0,1 1 0,1 0 11,-1 0 1,0 0-1,1-1 0,-1 1 0,1-1 0,0 1 0,-1-1 1,1 0-1,0 0 0,5 1 0,0-1-3,0 0 0,15 0 0,-19-1-15,0-1 0,1 0 0,-1 1 0,0-1 0,1-1 0,-1 1 0,0 0 0,0-1 0,0 0 0,0 0 0,0 0 0,0-1 0,-1 1 1,1-1-1,5-6 0,0-1 44,-1 1 0,0-1 0,0-1 0,8-15 1,-9 12-25,0 0 0,-1-1 0,0 0 0,-1 0 1,5-29-1,-5 15-7,-2-1 0,-1-35 0,-2 56-17,-2-61-25,1 58 14,0 0 0,-2 0 0,-6-21 0,4 18 31,-1 1 0,-1-1 1,-1 1-1,0 0 0,0 1 0,-2 0 0,1 0 0,-17-15 0,20 22 32,-1-1 1,-1 1 0,1 1 0,-1-1 0,0 1-1,0 0 1,-1 1 0,1 0 0,-1 1-1,0-1 1,0 2 0,0-1 0,-1 1-1,1 1 1,-13-1 0,8 1-14,0 1 1,-17 3-1,26-2-167,0 0 0,0 0-1,0 0 1,0 1 0,0 0 0,1 0 0,-1 1-1,1-1 1,-7 5 0,10-6-59,1-1 0,-1 1 1,0 0-1,0 0 0,1 0 0,-1 0 0,0 0 0,1 0 1,-1 0-1,1 1 0,-1-1 0,1 0 0,0 0 0,0 0 1,-1 0-1,1 0 0,0 1 0,0 1 0,0-2-244,0 0 0,0 0 1,0 0-1,1 0 0,-1 1 0,0-1 0,0 0 0,1 0 0,-1 0 0,1 0 0,0 2 0,9 6-4373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41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6369,'0'0'4777,"9"13"-3495,6 8-1300,0 1 0,-1 0-1,13 28 1,-23-39 144,0-1 0,0 1 0,-1-1-1,-1 1 1,0 0 0,0 0 0,-1 0 0,0 0-1,-1 0 1,-2 16 0,-1-2 58,-2-1 1,-1 1-1,0-1 1,-2 0-1,-1 0 0,-17 31 1,68-129-895,2 2 0,57-71 0,-102 157 912,1-1-1,0 1 1,3 25 0,-1-22-79,0 60 220,-1-36-179,6 45 1,-6-75-159,1 0 0,1 0 0,0 0 1,0 0-1,1-1 0,0 0 0,1 1 1,11 16-1,-14-24-117,0-1-1,0 1 1,0-1 0,1 1 0,-1-1 0,1 0 0,-1 0 0,1 0-1,0 0 1,0 0 0,0-1 0,0 1 0,6 1 0,-7-3-68,0 0-1,0 1 1,0-1 0,0-1 0,0 1 0,0 0 0,0 0 0,0-1 0,0 0 0,-1 1-1,1-1 1,0 0 0,0 0 0,0 1 0,0-2 0,-1 1 0,1 0 0,-1 0 0,1 0-1,-1-1 1,1 1 0,-1-1 0,0 1 0,1-1 0,-1 0 0,0 1 0,0-1 0,0 0-1,1-3 1,33-69-5577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 9378,'0'0'5661,"17"0"-5135,58 0-17,5 0 626,125-5 1546,-194 5-2605,-3 0-41,1-1 1,-1 0-1,0 0 0,11-3 1,-18 4 609,-9 0-360,2 0-267,2-1-42,0 1-1,0 0 1,0 1 0,0-1 0,-7 2 0,10-1 13,-1 0 1,1-1-1,0 1 1,-1 0-1,1 0 1,0 0-1,-1 0 1,1 0-1,0 0 1,0 0-1,0 0 0,0 0 1,0 1-1,0-1 1,0 0-1,0 1 1,1-1-1,-2 3 1,0 1-22,0 1 0,1 0 0,-1 0 0,1 0 1,0 8-1,0 33-30,2-26 61,-1-9 0,1-1 0,1 1 0,0 0 0,0-1 0,5 13 0,24 55 57,-2-8 120,-25-54-23,0 1 1,0-1 0,-2 1-1,0 0 1,-1 27-1,-1-42-121,0 0-1,0-1 1,0 1 0,-1-1-1,1 1 1,-1-1-1,0 1 1,-1 2-1,2-4-18,-1 1-1,0-1 0,0 0 0,0 0 1,0 0-1,0 1 0,0-1 0,0 0 1,0 0-1,0-1 0,0 1 0,-1 0 1,1 0-1,0 0 0,-3 0 0,-1 1 15,1-1-1,-1 0 1,0 0-1,0 0 1,0-1-1,-5 1 0,-2-1-21,-18-3 0,21 2-24,1-1 0,-1-1-1,1 0 1,0 0 0,0 0 0,0-1 0,-13-8-1,8 3-27,0-1 0,0-1 0,-14-14-1,22 20 25,1 0 1,-1 0-1,1 0 0,0-1 0,-6-12 0,9 15 2,0-1-1,-1 1 1,1-1 0,1 1-1,-1-1 1,0 1 0,1-1-1,0 0 1,0 1 0,0-1-1,0 0 1,2-6 0,-2 7 9,1 1 1,0 0 0,0 0 0,0 0-1,0 0 1,0-1 0,0 1 0,1 1-1,-1-1 1,1 0 0,0 0 0,1-1-1,4-3-9,15-9-1,-16 11 20,15-9-8,1 1 1,30-11 0,48-14-11,-75 30-739,29-7 0,-28 11-2401,1 1-3394,-18 2-1787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90 3241,'0'0'12740,"22"-1"-11369,75-6-198,172-19 3515,-68 6-2972,171-16-3000,-357 36-2890,-15 6-2777,-1 0 432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248 166 6585,'0'0'10811,"-1"0"-10713,-3 0-3,0-1-1,1 1 0,-1 0 1,1 0-1,-1 0 0,0 1 1,1-1-1,-1 1 0,1 0 1,-1 0-1,1 0 0,-1 0 1,1 1-1,-3 1 0,-4 3-10,1 0-1,0 1 1,1 0-1,0 0 1,0 1-1,0 0 0,-11 15 1,14-15-71,1-1 0,-1 1 0,1 0 0,0 0 0,1 1 0,0-1 0,0 1 0,1 0 0,-3 17 0,4 22 49,2-33-21,-2-10-29,2-1 1,-1 0 0,0 1-1,1-1 1,0 0 0,0 0 0,0 1-1,0-1 1,1 0 0,0 0 0,0 0-1,0 0 1,0-1 0,0 1 0,1-1-1,0 1 1,0-1 0,0 0-1,0 0 1,0 0 0,7 4 0,-6-4-5,0-1 1,1 0 0,-1 0 0,1 0 0,-1-1 0,1 1 0,0-1-1,9 1 1,-11-2 13,-1 0-1,1 0 0,0 0 0,0 0 1,0 0-1,0-1 0,0 1 1,0-1-1,0 0 0,-1 0 0,1 0 1,0 0-1,0-1 0,-1 1 0,5-4 1,-2 0 77,1 0 0,-1-1 1,0 0-1,-1 0 0,1-1 1,-1 1-1,5-12 0,-3 3 33,1-1 0,5-24-1,-8 17-85,0-1-1,-1 0 0,-1 0 1,-2-26-1,0 40-31,-1 0 1,0 1-1,-1-1 1,0 0-1,-1 1 1,0-1-1,0 1 1,-1 0-1,0 0 1,0 0-1,-1 0 1,-11-13-1,9 13 42,0 0 1,0 1-1,-1 0 1,0 1-1,-1 0 1,-10-7-1,13 10 35,0 0 0,-1 1 1,1-1-1,-1 2 0,0-1 1,0 1-1,0 0 0,0 0 0,0 1 1,-10-1-1,15 2-85,-6-1 32,0 1-1,0 0 0,-13 2 0,18-1-74,1 0 0,-1-1-1,0 1 1,1 0 0,-1 0 0,1 1-1,0-1 1,-1 0 0,1 1-1,0 0 1,0-1 0,0 1 0,0 0-1,-3 3 1,3-1-270,0-1 0,0 1 0,0-1 0,0 1 1,1-1-1,-1 1 0,1 0 0,0 0 0,0 0 0,1 0 0,-1 0 0,1 0 0,0 7 1,0-7-287,1-1 0,-1 1 0,1-1 0,0 1 0,0-1 0,0 1 1,0-1-1,0 0 0,3 5 0,9 9-4169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6057,'0'0'10036,"4"11"-9843,1 1-94,3 6 373,9 35-1,31 147 3257,-44-181-3623,2 0-1,0-1 0,1 0 0,13 25 0,-20-43-104,0 1 1,0-1 0,0 0-1,0 0 1,0 0 0,0 1-1,0-1 1,1 0-1,-1 0 1,0 1 0,0-1-1,0 0 1,0 0 0,1 0-1,-1 0 1,0 1 0,0-1-1,0 0 1,1 0 0,-1 0-1,0 0 1,0 0 0,0 0-1,1 0 1,-1 1-1,0-1 1,0 0 0,1 0-1,-1 0 1,0 0 0,0 0-1,1 0 1,-1 0 0,0 0-1,0 0 1,1 0 0,-1 0-1,0-1 1,0 1 0,1 0-1,-1 0 1,0 0-1,0 0 1,0 0 0,1-1-1,6-9-19,-5 7 53,45-75 681,48-90-247,-83 144-509,23-55-1569,-33 68-410,-2 3-2618,0 8 4443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10818,'0'0'3886,"7"12"-2663,2 2-886,4 7 337,21 27 1,30 39 2131,69 80 571,-128-161-3291,-3-3-60,0-1-1,0 0 1,0 0-1,0 0 1,0 0 0,4 2-1,-6-4-28,0 0-1,0 1 0,1-1 1,-1 0-1,0 0 0,0 0 1,0 0-1,0 0 1,0 0-1,1 0 0,-1 0 1,0 0-1,0 0 0,0 0 1,0 0-1,1 0 1,-1 0-1,0 0 0,0 0 1,0 0-1,0 0 0,1 0 1,-1 0-1,0 0 0,0 0 1,0 0-1,0 0 1,0 0-1,1 0 0,-1-1 1,0 1-1,0 0 0,0 0 1,0 0-1,0 0 1,0 0-1,0 0 0,1-1 1,-1 1-1,0 0 0,0 0 1,1-8 3,0 5 1,4-63 278,-4-70-1,-2 73-214,1 8 40,0 41-6180,0 24 1133,0 0-2448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 10114,'0'0'5777,"7"-3"-5032,22-9 79,-24 11-494,-1-1 1,1 1-1,0 0 1,-1 0-1,1 1 1,0-1-1,0 1 1,-1 0-1,6 1 1,5-1 30,-11 0-301,-2 0-28,0 0 1,0 0 0,0 0-1,1 0 1,-1 1 0,2 0-1,-3-1-26,0 0 0,-1 1 0,1-1 0,-1 0-1,1 1 1,0-1 0,-1 1 0,1-1 0,-1 1 0,1-1-1,-1 1 1,0-1 0,1 1 0,-1-1 0,1 1 0,-1-1-1,0 1 1,0 0 0,1-1 0,-1 1 0,0 0 0,0-1-1,0 1 1,0 0 0,1 0 0,-1 1 10,0 0 0,0 0 0,0 0-1,0 0 1,0 0 0,0 0 0,-1 0 0,1 0 0,-1 0 0,1 0-1,-1 0 1,0 0 0,-1 2 0,-1 1-18,0-1 0,-1 0 0,-6 7-1,0 0 19,8-9-14,-4 5 1,0 0 0,-7 11 1,12-16 3,0 0 1,0 0 0,0 0-1,0 0 1,1-1 0,-1 1-1,0 0 1,1 1 0,-1-1-1,1 0 1,0 0-1,0 0 1,0 0 0,0 0-1,0 0 1,1 4 0,-1-6-5,0 1 0,1-1 0,-1 0 0,0 1 0,0-1 0,1 0 0,-1 0 0,0 1 0,0-1 0,1 0 0,-1 0 0,0 1 0,1-1 0,-1 0 0,0 0 0,1 0 0,-1 0 0,1 0 0,-1 1 0,0-1 0,1 0 0,0 0 0,10 0-41,-9 0 31,6 0-31,-2 1-111,0-2 1,11 0-1,-15 1 21,0-1 1,0 1-1,0-1 1,0 0-1,0 0 1,0 0-1,-1 0 1,1 0-1,0 0 1,0 0-1,2-3 1,1 0-717,-1-1 0,0 0 0,-1 0 0,5-6 0,-3-3-3921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0 496,'0'0'15051,"0"4"-14761,-5 44 1782,0 11 575,5-46-2364,2 54 605,-1-58-826,1 1 0,0 0-1,0-1 1,7 17-1,-7-19-143,1-1 0,1 1-1,-1-1 1,1 0 0,9 10-1,-11-13-184,0-1-1,0 0 1,0 0-1,1 0 1,-1 0-1,1-1 1,0 1-1,-1-1 0,1 1 1,0-1-1,0 0 1,0 0-1,0 0 1,0-1-1,0 1 1,4 0-1,-1-1-322,-2 0-418,0 0 0,0 0 0,1 0 1,7-1-1,2-6-4195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9874,'0'0'8359,"8"11"-7404,25 35 69,-31-43-872,-1 0 0,1 0 0,0 0 0,-1 0 0,1 1 0,-1-1 0,0 0 0,0 1 0,-1-1 0,1 0 0,0 6 0,0-2 155,1 31 867,-2 55 0,0-84-1165,-1 6-264,-1-1 0,1 0 0,-8 25 0,8-35-79,0-1 1,0 0-1,-1 1 1,1-1-1,-1 0 0,0 0 1,-4 6-1,4-7-324,0 0 0,0 0 0,0 0 0,0 0 0,-1-1 0,-3 3 0,-9 2-5777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4865,'0'0'7527,"4"0"-3250,18-3-3100,0 0 0,0 2 0,35 1 0,-18 1-239,-2-1-383,106-3 1315,-102 2-1259,-38 0 367,0 1-6197,-4 3-2264,-5 4-2935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6913,'0'0'9887,"11"0"-9233,2 0-403,9 0 737,25 3 1,18 1 683,-23-3-5372,-42-1 3568,0 0 0,1 0 0,-1 0 0,0 0 0,0 0 0,0 0 0,0 0 0,0 0 0,0 0 0,0 0-1,0 0 1,0 0 0,0 0 0,0 0 0,0 0 0,0 0 0,0 1 0,0-1 0,1 0 0,-1 0 0,0 0 0,0 0-1,0 0 1,0 0 0,0 0 0,0 0 0,0 0 0,0 0 0,0 0 0,0 0 0,0 0 0,0 1 0,0-1-1,0 0 1,0 0 0,0 0 0,0 0 0,0 0 0,0 0 0,0 0 0,0 0 0,0 0 0,0 0 0,0 3-5046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41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9930,'0'6'2361,"3"-1"-1929,1 10-416,5 5-16,-2 3 0,2 2-592,-3-5-449,1-2-463,-1-7-416,-19-2-2809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7194,'0'0'10210,"112"-3"-9610,-97 0-40,-1 2-144,-3-1-160,0 0-136,-3 2-120,2 0-56,-3 0-584,-3 0-792,0 0-1409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 7162,'0'0'5273,"4"13"-4968,0 3-219,0 1 121,2 0 0,13 31 0,5 1 164,-3-6 1086,24 67 1,-33-68-355,5 16 341,-17-58-1421,0 0 0,0 1 1,0-1-1,0 0 0,0 1 0,0-1 0,0 0 1,0 0-1,0 1 0,0-1 0,0 0 0,0 0 1,0 1-1,1-1 0,-1 0 0,0 0 0,0 0 1,0 1-1,0-1 0,1 0 0,-1 0 0,0 0 1,0 0-1,1 1 0,-1-1 0,-3-9 372,-23-35-113,2 7-286,-27-60-119,41 75 111,1-1 0,-9-35 1,16 48 16,0 0-1,0 0 1,2 0 0,-1 0 0,2-17 0,-1 24-15,1 1 0,-1 0 1,1 0-1,0-1 0,0 1 0,0 0 0,0 0 0,0 0 1,0 0-1,0 0 0,1 0 0,-1 0 0,1 0 1,-1 0-1,1 1 0,0-1 0,0 1 0,0-1 0,0 1 1,0 0-1,0-1 0,0 1 0,0 0 0,4-1 1,1 0-16,0 0 0,1 0 0,0 1 1,-1-1-1,1 2 0,10-1 0,-16 1 44,0 0 0,0 0-1,0 0 1,1 1 0,-1-1-1,0 1 1,0-1-1,0 1 1,0 0 0,0 0-1,0-1 1,0 1 0,0 1-1,0-1 1,0 0 0,2 3-1,-3-3 48,1 1-1,-1 0 1,0 0-1,1 0 1,-1 0 0,0 0-1,0 1 1,0-1-1,-1 0 1,1 0-1,0 1 1,-1-1-1,1 1 1,-1 3 0,0-1 114,1-1-57,-1 1-1,0-1 1,0 1-1,0-1 1,0 1-1,-1-1 1,0 1-1,0-1 1,-2 8-1,0-8-60,0 1 0,-1 0 0,1-1 0,-1 1 1,0-1-1,0 0 0,0 0 0,0-1 0,-10 7 0,8-7-153,-1 1-1,1-1 1,-1 0 0,0 0 0,0 0-1,0-1 1,-9 1 0,-4-2-2071,20-1 2074,0 0 1,0 0-1,0 0 1,-1 0-1,1 0 0,0 0 1,0 0-1,0 0 1,0 0-1,0 0 0,0 0 1,0 0-1,0 0 0,0 0 1,-1 0-1,1 0 1,0 0-1,0 0 0,0 0 1,0 0-1,0 0 1,0 0-1,0 0 0,0 0 1,0 0-1,0 0 0,-1 0 1,1 0-1,0 0 1,0 0-1,0 0 0,0 0 1,0 0-1,0 0 1,0 0-1,0-1 0,0 1 1,0 0-1,0 0 1,0 0-1,0 0 0,0 0 1,0 0-1,0 0 0,0 0 1,0 0-1,0 0 1,0-1-1,0 1 0,0 0 1,0 0-1,0 0 1,0 0-1,0 0 0,0 0 1,0-1-1118,0-6-4349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16 9154,'0'0'5176,"9"9"-4595,27 28 201,-32-33-509,-1 1 0,1-1 0,-1 0 0,0 1 1,0 0-1,-1-1 0,5 11 0,-3-5 176,-2-4-138,1 0 1,-1 0-1,0 0 1,-1 1-1,0-1 1,1 12-1,-2-17 37,0-2-65,-1-1-208,-1 0 0,0 0 0,0 0 1,0 0-1,0 0 0,0 0 0,-3-2 1,-5-4-67,5 2-7,0 1 0,1 0 0,0-1 1,-8-12-1,11 15-9,0 0 1,-1-1-1,1 1 0,0 0 1,0 0-1,1-1 1,-1 1-1,1 0 0,0-1 1,0 1-1,0 0 1,1-6-1,-1 7-2,0 1 0,1-1 1,0 1-1,-1-1 0,1 1 0,0 0 0,-1-1 1,1 1-1,0 0 0,0 0 0,0 0 1,0-1-1,0 1 0,1 0 0,1-1 0,3-2-29,0 0-1,8-3 1,-6 4-2,-3 0-257,0 0 1,1 1-1,-1-1 1,1 2-1,-1-1 1,1 0-1,0 1 1,10-1-1,-16 2 185,1 0 0,-1 0 0,0 0 0,1 0 0,-1 0 0,0 0 0,0 1 0,1-1 0,-1 0 0,0 0-1,0 0 1,1 0 0,-1 0 0,0 0 0,0 0 0,1 1 0,-1-1 0,0 0 0,0 0 0,0 0 0,1 1 0,-1-1 0,0 0-1,0 0 1,0 0 0,0 1 0,1-1 0,-1 1 0,1 7-3511,-1-7 3036,0 10-5501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61 6057,'0'0'10452,"-9"-9"-10428,-30-29-4,37 36-9,0 0 0,0 1 0,0-1-1,-1 0 1,-3-1 0,5 3 8,1-1-1,-1 1 1,0 0-1,0 0 1,0 0-1,0 0 0,0 0 1,0 0-1,-1 0 1,-2 0 102,2-1-59,-1 1 1,1 0-1,0 0 1,0 0-1,-1 0 1,1 1 0,0-1-1,0 0 1,0 1-1,-1 0 1,1-1-1,0 1 1,0 0 0,0 0-1,0 0 1,0 1-1,0-1 1,1 0-1,-1 1 1,0-1 0,1 1-1,-1-1 1,1 1-1,-2 2 1,0-1-56,1 1 1,0-1-1,0 1 0,1 0 0,-1 0 1,1 0-1,-1 0 0,0 6 1,1 1-7,0-1 0,0 13 0,1-22 5,0 0 1,0 0-1,0 0 0,0 0 0,1 0 0,-1 0 0,0 0 0,0 0 0,1 0 0,-1 0 0,1 0 1,-1 0-1,1 0 0,-1 0 0,1 0 0,-1 0 0,2 1 0,-1-1 4,0-1 0,1 1 0,-1 0-1,0-1 1,0 1 0,1 0 0,-1-1-1,0 0 1,0 1 0,1-1 0,-1 0-1,1 1 1,1-1 0,-2 0-10,4 0 67,1 0 0,7 0 0,-11-1-39,0 1-1,-1 0 1,1-1-1,0 1 1,-1-1-1,1 0 1,0 1-1,-1-1 0,1 0 1,-1 0-1,3-2 1,3-3 2,-1-1 0,1 0 0,8-13 0,13-26-1699,-28 45 1532,1 0-135,0-1 0,0 0 0,0 1 0,0 0 0,0-1 0,0 1 0,2-2 0,-2 3-172,-1-1-1,1 1 0,0 0 1,-1-1-1,1 1 1,0 0-1,-1 0 0,1-1 1,0 1-1,-1 0 0,1 0 1,0 0-1,1 0 1,2 0-4940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67 205 5393,'0'0'4248,"2"-4"-916,0 0-3029,0 0 0,0-1 0,-1 1 0,0-1 0,0 0-1,0 1 1,0-1 0,-1 0 0,1 0 0,-1 1 0,-1-8 0,1 11-254,-1 1 0,1 0 0,0 0 0,0-1 0,-1 1 0,1 0 0,0 0 1,0-1-1,-1 1 0,1 0 0,0 0 0,0 0 0,-1 0 0,1 0 0,0-1 0,-1 1 1,1 0-1,0 0 0,-1 0 0,1 0 0,0 0 0,-1 0 0,1 0 0,0 0 1,-1 0-1,-9 1 278,9-1-299,-1 1-27,0-1 0,1 1 0,-1 0-1,0 0 1,1 0 0,-1 0 0,0 0 0,1 0 0,-1 0 0,1 0 0,0 1 0,-1-1-1,1 1 1,0-1 0,-2 3 0,-2 4-64,-7 13 0,12-21 63,-3 6 3,1 0 1,-1-1-1,1 1 0,0 0 1,0 0-1,1 0 0,0 0 1,0 0-1,0 7 0,1-13-3,0 0 1,0 0-1,0 0 0,0 0 1,0 1-1,0-1 0,0 0 0,1 0 1,-1 0-1,0 0 0,0 0 1,0 1-1,0-1 0,0 0 0,0 0 1,0 0-1,0 0 0,0 0 1,1 0-1,-1 0 0,0 1 0,0-1 1,0 0-1,0 0 0,0 0 0,0 0 1,1 0-1,-1 0 0,0 0 1,0 0-1,0 0 0,0 0 0,1 0 1,-1 0-1,0 0 0,0 0 1,0 0-1,0 0 0,0 0 0,1 0 1,4-1 9,-5 1-9,2-1 32,0 0 0,0 0 0,0-1 0,0 1 0,-1-1 1,1 1-1,0-1 0,-1 1 0,0-1 0,1 0 0,-1 0 0,1-2 0,15-26 366,-17 28-388,7-12 60,-1-2 1,-1 1-1,0-1 1,3-20-1,-5 10 325,2-50 1,-5 76-381,0 0 1,0 0 0,0 0-1,0 0 1,0 0-1,0 0 1,0 0 0,0 0-1,0 0 1,0 0 0,0 1-1,0-1 1,0 0 0,0 0-1,0 0 1,0 0 0,0 0-1,0 0 1,0 0-1,0 0 1,0 0 0,0 0-1,0 0 1,0 0 0,0 0-1,0 0 1,0 0 0,0 0-1,0 0 1,0 0-1,0 0 1,0 0 0,0 0-1,0 0 1,0 0 0,0 0-1,1 0 1,-1 0 0,0 0-1,0 0 1,0 0 0,0 0-1,0 0 1,0 0-1,0 0 1,0 0 0,0 0-1,0 0 1,0 0 0,0 0-1,0 0 1,0 0 0,0 0-1,0 0 1,0 0-1,0 0 1,0 0 0,0 0-1,0 0 1,0 0 0,0 0-1,0 0 1,1 0 0,-1 0-1,0 16 559,5 22 1,-1-9-396,8 70-104,-11-87-733,2 0 0,4 16 0,-7-27 516,0-1 1,0 1-1,1 0 0,-1 0 0,0-1 0,1 1 1,-1 0-1,1-1 0,-1 1 0,1 0 1,-1-1-1,1 1 0,-1-1 0,2 1 1,6 1-5503,-4-2 524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0 7906,'0'0'8225,"-6"12"-7670,0 0-387,1-1 7,0-1 1,0 1 0,1 0-1,-5 23 1,-3 38 2013,-4 105 0,14 71-38,4-209-1964,2 1 1,1-1-1,2 0 0,2-1 1,2 1-1,15 37 0,45 84 259,-13-30-376,-54-120-400,4 7 385,-6-6-6064,-2-14 4754,0 0-265,0 1 1,0-1-1,-1 1 1,0-5 0,-5-6-6920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144 156 6649,'0'0'12070,"-2"0"-11812,0 0-207,-1 0 1,1 1-1,0-1 0,0 1 0,-1-1 0,1 1 0,0 0 0,0 0 0,0 0 0,0 0 0,0 1 1,0-1-1,0 0 0,0 1 0,-2 2 0,-5 5 112,0 1 0,0 0-1,1 0 1,0 0 0,-7 14 0,12-17-119,-1 0 0,1 0 0,0 0 1,1 1-1,0 0 0,0-1 0,0 1 0,1 0 1,0 13-1,1-17-37,-1 1 2,1 0 0,1 0 1,-1 1-1,1-1 0,2 9 0,-2-12-15,-1-1 0,1 0-1,0 1 1,-1-1 0,1 0 0,0 1-1,0-1 1,0 0 0,0 0 0,0 0-1,1 0 1,-1 0 0,0 0 0,0 0-1,1 0 1,-1 0 0,0-1-1,1 1 1,-1 0 0,1-1 0,-1 1-1,1-1 1,2 1 0,-1-1 8,0 0 0,0 1 0,0-1 0,0 0 0,0-1 0,0 1 0,0 0 0,0-1 0,0 0 0,0 0 0,0 0 0,0 0 0,0 0 0,-1 0 1,1-1-1,0 1 0,-1-1 0,1 0 0,-1 0 0,0 0 0,3-2 0,2-5 132,0 1 1,0-1-1,-1 0 1,7-15-1,-5 10-71,-2-1 0,1 0 0,-2 0-1,0-1 1,-1 1 0,-1-1 0,0 0 0,-1 0-1,-1 0 1,0 0 0,-3-20 0,2 31-2,-1 1-1,0-1 1,0 0 0,0 1-1,-1-1 1,1 1 0,-1-1 0,0 1-1,-1-1 1,1 1 0,-1 0-1,0 0 1,0 1 0,0-1 0,0 0-1,0 1 1,-1 0 0,0 0-1,-6-4 1,4 3 35,-1 0 0,0 0 1,-1 1-1,1 0 0,0 0 0,-1 1 0,0 0 1,1 0-1,-1 1 0,0 0 0,-9 0 0,12 1-145,0 0-262,1 0 1,0 0 0,-1 1-1,1-1 1,-6 2-1,9-2 210,0 1-1,0-1 1,0 1-1,0-1 0,0 1 1,0-1-1,0 1 0,1 0 1,-1-1-1,0 1 1,0 0-1,0 0 0,1-1 1,-1 1-1,0 0 1,1 0-1,-1 0 0,0 0 1,1 0-1,0 0 0,-1 0 1,1 0-1,-1 0 1,1 0-1,0 0 0,0 2 1,-1 29-8000,1-19 1725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11138,'0'0'5463,"16"3"-5176,51 7 181,-38-5 363,0-3 1,39 0 0,-49-2-673,-19 0 293,-3 0 739,-13-1-677,7 1-446,1 0-1,-1 0 1,-8 2-1,15-2-73,0 0 0,0 1 1,0-1-1,0 1 0,0 0 0,0 0 1,0 0-1,0 0 0,0 0 0,0 0 0,0 0 1,1 0-1,-1 1 0,0-1 0,1 1 0,-1-1 1,0 3-1,-1 0-19,1 0 1,0 0 0,1 0 0,-1 0-1,1 0 1,-1 1 0,1-1-1,1 1 1,-2 4 0,2 7-43,0 19 1,0-25 52,1 0 16,0 1-1,1-1 1,5 20-1,15 30 103,-11-30-34,-5-15 83,-1 1 0,0 0 0,-1 0 0,-1 0-1,-1 0 1,1 20 0,-3-32-86,0-3-5,0 0 0,0 1 1,0-1-1,0 0 1,0 1-1,0-1 1,0 0-1,-1 2 1,0-2-47,1-1 0,0 1 0,-1-1-1,1 0 1,0 1 0,-1-1 0,1 1 0,-1-1 0,1 0 0,-1 1 0,1-1 0,-1 0 0,1 0 0,-1 0 0,1 1-1,-1-1 1,1 0 0,-1 0 0,0 0 0,1 0 0,-1 0 0,1 0 0,-2 0 0,-3 0-56,-1 0 0,0 0 1,0-1-1,1 0 0,-1 0 0,0-1 1,1 1-1,-1-1 0,1 0 0,0-1 1,0 1-1,0-1 0,0 0 0,0 0 1,0-1-1,1 1 0,0-1 0,-1 0 1,2 0-1,-7-8 0,8 10-1,1-1 0,-1 1 0,1-1 0,-1 0 0,1 0 0,0 1 0,0-1 0,0 0 0,1 0 0,-1 0 0,0 0 0,1 0 0,0 0 0,0-5 0,0 6 22,0 1 0,1 0 1,-1-1-1,0 1 0,1 0 0,-1 0 0,1-1 0,0 1 0,-1 0 0,1 0 0,0 0 1,0 0-1,-1 0 0,1 0 0,0 0 0,0 0 0,1-1 0,3-1-26,0 0 0,9-5 1,-6 4-17,26-13-751,44-16-1,-2 6-5851,-61 23 1400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71 11018,'0'0'6819,"22"-3"-5660,72-9-43,44-7 1634,25-2-341,-1 11-1390,-125 10-1023,21-1 17,-20-2-2800,-36 2 1385,-9 0-10746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174 170 8090,'0'0'9084,"1"0"-9009,-1 0 0,0 0-1,0-1 1,0 1-1,0 0 1,0 0 0,0-1-1,0 1 1,0 0 0,0 0-1,0 0 1,0-1-1,0 1 1,-1 0 0,1 0-1,0 0 1,0-1 0,0 1-1,0 0 1,0 0-1,0 0 1,-1-1 0,-4 1 598,0-1 0,-1 1 0,-7 1 1,7-1-457,4 1-195,0-1 0,0 1 1,0 0-1,0-1 1,0 1-1,-1 0 1,2 0-1,-1 0 0,0 1 1,0-1-1,0 0 1,0 1-1,1-1 1,-1 1-1,1 0 0,-1-1 1,-1 5-1,-1 0-25,0 0 0,0 0 0,1 1 0,-3 7 0,3-4 14,1 0 0,0 0 0,0 0 0,1 0 1,0 0-1,1 0 0,1 15 0,-1-24-7,1 1-1,-1-1 1,0 1-1,1-1 1,-1 1-1,1-1 1,0 1-1,-1-1 1,1 1-1,0-1 1,0 0-1,0 1 1,0-1-1,0 0 1,0 0-1,0 0 1,0 0-1,1 0 1,-1 0-1,0 0 1,1 0-1,-1 0 1,0-1-1,1 1 1,-1-1-1,3 2 1,1-1-16,-1 0 1,1 0-1,0 0 0,-1-1 1,1 0-1,0 1 0,8-2 0,-10 0 27,0 0 0,0 0-1,0 0 1,-1 0 0,1 0-1,0-1 1,-1 1 0,1-1-1,-1 1 1,0-1 0,1 0-1,-1 0 1,0 0 0,0 0-1,2-3 1,3-5 123,0-1 1,7-12-1,-8 12-66,0-1 1,-1 0-1,-1 0 1,0 0-1,-1-1 1,0 1-1,-1-1 1,0 0-1,-1 0 0,0 0 1,-3-25-1,2 33-40,-1 0-1,0 0 0,-1 0 0,1 0 1,-1 0-1,0 0 0,0 0 0,0 0 0,-1 1 1,0-1-1,0 1 0,0-1 0,0 1 0,-8-7 1,6 7 42,1 0 1,-1 1 0,0-1 0,0 1 0,0 0-1,-1 1 1,1-1 0,-1 1 0,1 0-1,-1 0 1,0 1 0,0 0 0,-6-1-1,4 2 5,0-1-1,-11 2 0,15-1-122,1 1 1,-1 0 0,1-1-1,0 1 1,0 1 0,-1-1-1,1 0 1,-3 3-1,0-1-318,1 1-1,0 0 0,0 1 0,0-1 1,0 1-1,1 0 0,0 0 1,-7 11-1,9-13-256,0 1 1,0 0-1,1-1 0,-1 1 1,1 0-1,-1 7 0,2-8-124,-1 0-1,1 0 1,0 0-1,0-1 1,1 1-1,-1 0 0,0 0 1,1 0-1,0-1 1,1 5-1,-1-5-807,1 1-1,-1-1 0,1 0 0,2 4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41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5569,'-6'0'6025,"2"3"-6649,11-3-1096,25 6-1193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178 53 9274,'0'0'6836,"-9"-8"-6222,-31-24 271,38 30-734,0 1 1,0 0-1,0-1 0,0 1 1,0 0-1,0 0 0,-1 0 0,1 1 1,0-1-1,-1 0 0,1 1 0,0 0 1,-1-1-1,1 1 0,-1 0 1,1 0-1,-5 1 0,-4 0 568,9-1-675,0 0 1,0 1-1,-1-1 0,1 1 0,0 0 0,0-1 1,0 1-1,0 0 0,0 0 0,0 1 0,0-1 0,0 0 1,0 1-1,0-1 0,1 1 0,-1-1 0,1 1 1,-1 0-1,1 0 0,-2 2 0,-1 2-98,0 1-1,0 0 1,1 0 0,-5 13-1,6-11 17,0 0 1,0 0-1,1 0 0,0 0 0,0 0 0,1 0 0,2 18 1,-1-25 36,0 1 1,-1 0-1,1-1 1,1 1-1,-1 0 1,0-1-1,0 1 1,1-1-1,0 0 1,-1 0 0,1 0-1,0 1 1,0-1-1,0-1 1,0 1-1,1 0 1,-1-1-1,0 1 1,1-1-1,-1 1 1,1-1-1,3 1 1,1 1-2,1-1 0,0 0 0,-1 0 0,1-1 0,0 0 0,14 0 1,-12-1 16,18-2 1,-25 2-4,1-1 0,-1 0 0,0 0 1,0 0-1,1 0 0,-1-1 0,0 1 0,0-1 1,3-2-1,-1 0-66,-1 1 0,1-2 0,-1 1 1,0 0-1,0-1 0,0 0 0,0 0 0,-1 0 1,0 0-1,0-1 0,0 1 0,-1-1 0,0 0 1,0 1-1,0-1 0,0-7 0,-1 7-532,0-1-1,-1 1 1,0-1 0,0 0 0,-1 1-1,0-1 1,-2-7 0,2 10-747,-1 0 0,0 0 0,-4-6 0,4 8 578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0 14635,'0'0'3017,"-6"61"-3033,2-50 16,-3 2 368,-1 1 208,-3 2-40,-3-2-248,3 1-288,0-1-112,-1 2-672,-3 4-760,2-3-1433,3-3-2624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190 198 5329,'0'0'12256,"-1"4"-11979,0-1-262,0 0 0,0 0-1,0 0 1,0 0-1,-1 0 1,1 0-1,-1-1 1,0 1-1,-3 2 1,2-1 74,-10 11 553,-19 26 0,29-37-574,0 1 0,1-1 1,-1 1-1,1 0 0,0 0 0,0 0 1,0 0-1,1 1 0,0-1 1,0 0-1,0 7 0,1-7-44,0 8 42,0-13-61,0 1 1,0-1 0,0 1 0,0-1 0,0 1 0,0-1 0,1 1 0,-1-1 0,0 1 0,0-1-1,1 1 1,-1-1 0,0 1 0,1-1 0,-1 1 0,0-1 0,1 0 0,0 1 0,1 0 23,0 0 0,0 0-1,0 0 1,0-1 0,0 1 0,1-1 0,-1 0 0,0 1 0,0-1 0,0 0 0,1 0 0,-1-1 0,0 1-1,0 0 1,0-1 0,1 1 0,-1-1 0,0 0 0,0 1 0,0-1 0,0 0 0,0 0 0,0-1 0,-1 1-1,1 0 1,0-1 0,1-1 0,4-5 77,0 0 0,-1-1 1,0 0-1,0 0 0,-1 0 0,0 0 0,-1-1 0,0 0 0,-1 0 0,0 0 1,0 0-1,-1-1 0,-1 1 0,0-1 0,0 1 0,-1-1 0,0 1 0,-3-21 1,1 24-63,0-1 0,-1 1 1,1 0-1,-2 0 1,1 1-1,-1-1 1,0 1-1,0-1 0,-1 1 1,-6-8-1,0 3 136,0 1 0,-1 0-1,0 0 1,-15-8 0,17 11-26,-17-6 0,23 11-153,0 0 1,0 1-1,0 0 0,-1-1 0,1 2 1,0-1-1,-6 0 0,9 1-68,0 0 0,0 0 0,0 0 0,0 0 0,0 0 0,0 1 0,0-1 0,0 0 0,1 0 0,-1 1 0,0-1 0,0 1 0,0-1 0,0 0 0,1 1 0,-1 0 0,0-1 0,1 1 0,-1-1 0,0 2 0,-1 0-165,1 0 1,0 0-1,0 0 0,1 0 0,-1 0 1,0 0-1,1 0 0,-1 4 1,-3 20-2823,2 28 0,1-15-2077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297 66 10306,'0'0'6704,"-11"-9"-6110,-36-31 307,44 37-715,0 1 0,0 0-1,-1 0 1,-4-2 0,6 3-49,1 1 1,-1-1 0,1 1-1,0 0 1,-1 0 0,-2 0-1,-2-1 233,-3 1 55,-1-1 0,0 1 1,0 1-1,-15 2 0,19-1-415,-1-1 0,1 1-1,-1 1 1,1-1 0,0 1 0,0 0 0,-8 7 0,5-4-48,1 0 0,1 1 1,-1 0-1,-11 14 0,16-17 30,0 0 0,0 0 0,1 0 0,0 0 0,-1 1 0,1-1 0,1 1 0,-1 0-1,1-1 1,0 1 0,-1 10 0,1-8 30,1 0 0,0 0 0,2 9 0,-2-13-15,1-1 0,-1 0 0,1 0 0,0 0 1,-1 0-1,1 0 0,0 0 0,0 0 0,1-1 1,-1 1-1,0 0 0,1 0 0,-1-1 0,1 1 1,1 0-1,1 2 0,1-1 0,-1-1 0,1 1 0,-1-1 0,1 0 0,0 0 0,0 0 1,9 2-1,-2-2-8,0-1 0,21 0 0,-29-1 45,1 0 1,-1-1-1,1 1 0,-1-1 0,1 0 1,-1-1-1,1 1 0,-1-1 0,0 0 0,0 0 1,0 0-1,0 0 0,0-1 0,0 1 1,-1-1-1,1 0 0,-1 0 0,6-7 0,-5 5-51,0 0-1,-1 0 0,0-1 0,1 1 0,-2-1 0,1 0 1,-1 1-1,0-1 0,0 0 0,0-1 0,-1 1 1,0 0-1,0 0 0,-1-11 0,1 6-231,-1 6-44,0 1 0,0 0 0,0-1 0,-2-6 1,1 10 151,1 0 0,0-1 1,-1 1-1,0 0 0,1 0 1,-1 0-1,0 0 1,1 0-1,-1-1 0,0 2 1,0-1-1,0 0 0,0 0 1,0 0-1,0 0 0,0 0 1,0 1-1,-3-2 1,1 1-452,1 0 1,-1-1-1,-1 1 1,-3 0-1,-12 0-4670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87 10642,'0'0'2992,"21"0"-1135,9 1-1187,100-2 1725,7-15 817,0-10-519,-90 16-1994,17-4-83,27-5-1916,-89 19 744,12-2-957,-8 3-1486,-6 0 2706,0-1 1,0 0 0,0 0 0,1 0 0,-1 0 0,0 0 0,0 0 0,0 1 0,0-1 0,1 0-1,-1 0 1,0 0 0,0 0 0,0 1 0,0-1 0,0 0 0,0 0 0,0 0 0,0 1 0,1-1 0,-1 0-1,0 10-9119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260 163 12291,'0'0'7213,"-2"0"-6382,-3 1-642,0 0 1,-1-1-1,1 2 1,0-1-1,0 1 1,0 0-1,0 0 1,0 0-1,0 0 1,0 1-1,-6 5 1,1-1-141,0 1 0,1 0 1,0 1-1,-8 11 1,12-14-38,0 0 0,1 0 0,-1 1 0,1 0 0,1 0 0,0 0 0,0 0 0,0 0 0,1 1 0,-1-1 0,2 1 0,-2 14 0,3-19-14,-1 2 0,1-1-1,0 1 0,0-1 0,1 1 1,0 4-1,0-7 1,-1-1 1,1 0-1,-1 0 0,1 1 1,0-1-1,-1 0 1,1 0-1,0 0 0,0 0 1,0 0-1,-1 0 0,1 0 1,0 0-1,1 0 1,-1 0-1,0-1 0,0 1 1,0 0-1,0-1 0,0 1 1,3 0-1,-1 0 7,0 0 1,0-1-1,0 1 0,-1 0 0,2-1 1,-1 0-1,0 0 0,0 0 0,0 0 0,0 0 1,0-1-1,0 1 0,0-1 0,-1 0 1,1 0-1,0 0 0,0 0 0,0 0 0,-1 0 1,1-1-1,0 0 0,3-2 0,2-5 138,0 0 0,0 0-1,0-1 1,-2 0-1,1 0 1,-1-1 0,9-21-1,-10 18-73,0-1-1,-1 1 1,-1-1-1,0 1 1,-1-1-1,0-16 1,-1 21-14,-2-1 0,1 1 1,-1 0-1,-3-10 0,3 15-28,0 0 1,-1 0-1,0 0 0,0 0 0,-1 1 0,1-1 0,-1 1 0,0 0 1,-6-7-1,4 5 23,-1 1 0,0-1-1,-1 1 1,1 1 0,-1-1 0,0 1 0,0 0 0,0 1 0,-8-4 0,8 5-33,0 0-1,1 0 1,-1 1 0,0 0 0,0 0 0,0 0 0,0 1-1,0 0 1,1 1 0,-14 2 0,16-2-147,1 0 0,-1 0 1,1 1-1,-1-1 0,1 1 0,0 0 0,0 0 1,0 0-1,0 0 0,0 1 0,1-1 0,-1 1 1,1 0-1,-1 0 0,1 0 0,0 0 0,0 0 1,0 0-1,-1 6 0,-1 1-657,0 0 0,1 0 0,0 0 0,1 1 0,-1 13 0,-1 25-4187,3-4-1856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5569,'0'0'11100,"3"14"-10932,11 47-48,5 36 1932,-7-33 149,-12-61-2103,1 0 1,0 0 0,0 0-1,0 0 1,1 0-1,2 5 1,-3-8-85,-1 1 1,0-1-1,1 0 1,-1 1-1,1-1 0,-1 1 1,0-1-1,1 0 1,-1 1-1,1-1 1,-1 0-1,1 0 1,-1 1-1,1-1 1,-1 0-1,1 0 0,0 0 1,0 1-1,0-1-6,-1-1 0,1 1 0,0 0 0,-1 0 0,1 0 0,0-1 0,-1 1 0,1 0 0,0-1 0,-1 1-1,1-1 1,-1 1 0,1 0 0,-1-1 0,1 1 0,-1-1 0,1 1 0,-1-1 0,1-1 0,27-39 881,24-48-1,-8 2-701,-26 50-2523,-18 33-1787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19 880,'0'0'15718,"11"15"-14658,34 47-50,57 79 3743,-99-136-4589,2 2 35,0 1 1,0-1-1,1-1 1,0 1-1,0-1 1,9 7-1,-15-13-195,0 0-1,0 0 0,1 1 0,-1-1 1,0 0-1,1 0 0,-1 0 1,0 1-1,0-1 0,1 0 0,-1 0 1,1 0-1,-1 0 0,0 0 0,1 0 1,-1 0-1,0 0 0,1 1 1,-1-1-1,0-1 0,1 1 0,-1 0 1,0 0-1,1 0 0,-1 0 1,1 0-1,-1 0 0,0 0 0,1 0 1,-1-1-1,0 1 0,0 0 0,1 0 1,-1 0-1,0-1 0,1 1 1,-1 0-1,0 0 0,0-1 0,1 1 1,-1-1-1,1 0 18,0-1 0,0 0 1,-1-1-1,1 1 0,0-4 0,0 1 76,5-18 130,-2-1 0,-1 1 0,1-42 0,-4-73-2182,4 138-8066,-2 4 3564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 10986,'0'0'5324,"6"0"-4977,79-4 4253,-84 4-4585,-1 0 1,0 1-1,1-1 1,-1 0-1,0 0 1,0 0-1,1 1 1,-1-1 0,0 0-1,0 0 1,1 0-1,-1 1 1,0-1-1,0 0 1,0 0-1,0 1 1,1-1 0,-1 0-1,0 1 1,0-1-1,0 0 1,0 1-1,0-1 1,0 0-1,0 1 1,0-1 0,0 0-1,0 1 1,0-1-1,0 0 1,0 0-1,0 1 1,0-1 0,0 0-1,0 1 1,0-1-1,-1 2 10,1-1 0,0 1 0,-1-1 0,1 0-1,0 1 1,-1-1 0,0 0 0,1 0 0,-2 2 0,-7 8 37,-1 0-37,0 2 0,-8 13 0,15-22 2,1 1 0,0-1 1,-1 1-1,2 0 1,-1 0-1,1 0 1,0 0-1,0 0 1,0 0-1,0 8 0,1-13-30,0 0 0,0 1 0,0-1 0,0 0 0,0 1 0,1-1-1,-1 0 1,0 0 0,0 1 0,0-1 0,1 0 0,-1 1-1,0-1 1,0 0 0,0 0 0,1 1 0,-1-1 0,0 0-1,1 0 1,-1 0 0,0 1 0,1-1 0,-1 0 0,0 0 0,0 0-1,1 0 1,-1 0 0,1 0 0,-1 0 0,0 0 0,1 0-1,0 0 1,15 0-227,-11 0 148,-2 0-91,0 0 0,1 0 0,-1-1 0,0 1 0,0-1 0,0 0 0,0 0 0,-1 0 0,6-2 0,-7 2-98,0 0 0,0 0 0,1 0 0,-1 0 0,0 1 0,0-2 0,0 1 0,0 0-1,0 0 1,0 0 0,0 0 0,0-1 0,-1 1 0,1 0 0,0-1 0,-1 1 0,1 0 0,-1-1 0,0 1 0,1-4-1,0-6-4543,-1 2-2177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0 776,'0'0'12872,"-3"6"-12160,-10 23 218,11-25-602,1 1 0,-1 0-1,1 1 1,0-1 0,1 0 0,-1 0 0,1 0 0,1 10 0,-1-1 176,0-10-451,0 1 0,0-1-1,0 0 1,1 0 0,0 0-1,-1 0 1,1 0 0,1 1-1,-1-2 1,1 1 0,2 5-1,26 38-370,-24-39-287,0-1-1,0 0 0,14 12 1,-19-17 253,1-1 1,-1 0 0,1 0-1,0-1 1,-1 1-1,1 0 1,0 0 0,-1-1-1,3 1 1,10 1-5361,-4-2-1075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42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 5713,'-2'0'214,"1"1"0,0 0-1,0-1 1,0 1 0,0 0 0,0 0-1,0 0 1,0-1 0,0 1 0,0 0-1,0 0 1,0 1 0,1-1 0,-1 0-1,0 0 1,1 0 0,-1 0-1,1 1 1,-1-1 0,1 0 0,-1 0-1,1 1 1,0-1 0,0 0 0,0 1-1,0 1 1,-6 51-1059,5-34 1423,-2 1-411,-12 139 1157,15-141-1528,0 0 0,1-1 0,1 1 1,1-1-1,0 0 0,10 28 0,-12-44 0,-1 1 1,1-1-1,0 0 0,0 1 0,0-1 0,1 0 1,-1 0-1,1 0 0,-1 1 0,1-2 1,0 1-1,-1 0 0,1 0 0,0 0 0,0-1 1,0 1-1,0-1 0,1 0 0,2 2 1,30 7-3354</inkml:trace>
  <inkml:trace contextRef="#ctx0" brushRef="#br0" timeOffset="0.97">512 112 8586,'3'12'1416,"3"-1"-1072,7 15 376,0 8-392,-4 3-176,-3 4-32,-2 4-120,-8 10-552,-5-7-888,-39 64-2417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0 5417,'0'0'10322,"27"75"-9826,-27-59 73,0 2 47,0 2-88,-2 0-152,-6 1-208,-1-2-168,1 2-384,-5 2-760,2-7-1425,1-3-3320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0 6313,'0'0'10420,"7"15"-9407,2 4-750,35 81 937,24 132 2918,-20 4-2077,-30-128-1110,8 209 0,-28-177-704,0-103-125,-13 64 0,-2-32 225,-3-1 1,-31 71-1,42-119-371,-1 0-1,0-1 0,-1 0 0,-1-1 0,-1-1 0,-1 0 1,-22 22-1,30-33-472,-1 0 0,0-1 0,0 1 0,-10 4 0,12-7-806,-1-1 1,1 1-1,0-1 0,0-1 1,-1 1-1,1-1 1,-11 1-1,-1-2-6698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0 280,'0'0'12475,"6"0"-11811,340 0 3057,-345 0-4588,-5 5-7415,-6 2 883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20 5433,'0'0'6506,"12"-1"-6158,5 1-157,45-4 866,-51 2-569,149-9 4246,-117 9-5554,-43 9-7518,0 1 75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372 232 9298,'0'0'1920,"-7"3"-1885,-7 1 429,1 1-1,0 1 0,-24 14 1,31-16-335,0 1-1,0 0 1,1 0 0,0 1 0,0-1 0,0 1 0,0 0-1,1 0 1,0 1 0,1 0 0,-1-1 0,1 1 0,-4 14-1,3-5 2,1-1-1,0 0 0,2 1 0,-1-1 0,3 29 0,-1-41-93,0 0 0,1 0 0,-1-1 0,1 1 0,0 0 1,0 0-1,0 0 0,0 0 0,0-1 0,1 1 0,-1 0 0,1-1 0,0 0 1,-1 1-1,1-1 0,0 0 0,1 0 0,-1 0 0,0 0 0,0 0 1,1 0-1,-1-1 0,1 1 0,0-1 0,-1 0 0,5 2 0,2 0 120,1-1 0,0 0 0,-1 0-1,1-1 1,0 0 0,18-1-1,-23 0-93,0-1-1,0 1 0,0-1 1,0-1-1,0 1 0,0-1 0,0 1 1,-1-1-1,1-1 0,7-4 1,-5 3 17,-1-1 0,0-1 0,0 1 0,0-1 0,0 0 0,5-8 0,-3 2 2,-1 1 1,0-2-1,-1 1 1,0 0-1,-1-1 1,-1 0-1,6-25 1,-7 13 33,0-1 1,-3-36-1,0 37-72,0 17 22,0-1 0,-1 1 0,0 0 0,0-1 0,-1 1 0,0 0 0,0 0 0,-1 0 0,0 0 0,0 1 0,-1-1 0,0 1 0,0-1 0,-1 2 0,0-1 0,-8-8 1,4 6 52,1 1 0,-2 1 1,1 0-1,-1 0 1,0 0-1,0 2 1,-1-1-1,0 1 1,0 1-1,0 0 1,-22-5-1,1 3-652,0 2 1,0 1-1,-38 1 0,62 2 21,0 1 0,1-1-1,-1 2 1,0-1 0,1 1 0,-1 0 0,1 0-1,-1 1 1,1 0 0,-9 5 0,-15 10-4174,6 0-1823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10898,'0'0'3274,"21"-2"-2832,70-7-63,-34 5 450,59 2 0,-58 3-287,-47-2-327,-8 0 198,-9 0-6,-5 0-384,-1 0 1,1 1-1,-21 3 1,29-3-33,-1 1 1,1-1 0,0 1-1,0 0 1,0 0-1,0 1 1,0-1 0,0 1-1,0-1 1,0 1 0,0 0-1,1 0 1,-1 0-1,1 1 1,-1-1 0,1 0-1,0 1 1,-2 3 0,1 0-6,0 0 0,0 0 1,1 0-1,0 0 1,0 0-1,0 1 0,1-1 1,-1 9-1,1 56-15,2-41 42,-1-7 53,1 1 1,1-1-1,7 37 0,-4-40 59,26 116 574,-25-103-222,-2 0 0,0 39 0,-4-71-452,0-1-1,-1 1 0,1-1 1,0 1-1,0-1 0,-1 1 1,1-1-1,0 1 0,-1-1 1,1 0-1,0 1 0,-1-1 1,1 0-1,-1 1 0,1-1 1,0 0-1,-1 1 0,1-1 0,-1 0 1,1 0-1,-1 1 0,1-1 1,-1 0-1,1 0 0,-1 0 1,1 0-1,-1 0 0,0 0 1,1 0-1,-1 0 0,1 0 1,-1 0-1,1 0 0,-1 0 1,-21-3 158,15 1-210,0-1-1,1 0 1,-1 0 0,1 0-1,0-1 1,0 0-1,0 0 1,-7-6-1,8 6-15,1-1 0,-1 1 0,1-1 0,0 0 0,1 0 0,-1 0 0,1 0 0,0-1 0,-5-10 0,7 13 30,0 1 0,0-1 0,1 0 0,-1 0 0,1 1 0,0-1 0,-1 0 1,1 0-1,1 0 0,-1 0 0,0 0 0,1 1 0,-1-1 0,1 0 0,0 0 0,0 1 0,0-1 0,0 0 1,0 1-1,1-1 0,-1 1 0,1 0 0,-1-1 0,1 1 0,0 0 0,0 0 0,0 0 0,0 0 1,1 0-1,1-1 0,22-13-518,-1 1 1,2 1-1,0 1 1,57-18-1,-79 30 44,0-1-1,0 1 1,8 0-1,6 0-3774,-13 1 331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0 126 9634,'0'0'6192,"12"0"-5800,-8 0-324,24-1 925,43-7 0,221-39 4346,146-10-3490,-428 56-1973,141-11-1748,-151 12 1718,0 0 0,0 1 1,1-1-1,-1 0 0,0 0 1,0 0-1,0 0 0,1 1 1,-1-1-1,0 0 0,0 0 1,0 0-1,0 1 0,0-1 1,0 0-1,0 0 0,1 1 0,-1-1 1,0 0-1,0 0 0,0 0 1,0 1-1,0-1 0,0 0 1,0 0-1,0 1 0,0-1 1,0 0-1,0 0 0,-1 1 1,0 9-3276,-5 4-2392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432 246 10474,'0'0'6159,"-6"-8"-6112,-21-26 39,26 32-26,-2 0 0,1 0 0,0 0 0,0 1 0,0-1 0,-1 1 0,1 0 0,-1-1-1,1 1 1,-1 1 0,1-1 0,-1 0 0,0 0 0,1 1 0,-1 0 0,0-1 0,1 1 0,-1 0 0,0 0 0,-3 1-1,-2-1 237,6 0-231,-4 0 36,0-1 0,0 2 1,-1-1-1,1 1 0,0 0 0,0 0 0,0 0 0,0 1 0,0 0 0,-7 3 1,2 2-96,-1 0 1,1 0-1,1 1 1,0 0-1,0 1 1,0 0-1,1 1 1,-12 16 0,16-18 6,-1 0 0,2 0 0,-1 1 0,1 0 0,0 0 0,1 0 0,0 0 0,0 1 0,1-1 0,0 1 0,1 0 0,0 11 0,1-13 14,-1-6-22,1 1 1,0 0-1,0-1 1,1 1 0,0 4-1,-1-7-4,1 1-1,-1 0 1,0 0-1,1-1 0,-1 1 1,1 0-1,-1 0 1,1-1-1,-1 1 0,1-1 1,0 1-1,-1 0 1,1-1-1,0 1 0,-1-1 1,1 0-1,0 1 1,0-1-1,0 1 0,1-1 1,3 2 18,0-1 0,0 0-1,0 0 1,1-1 0,-1 1 0,0-1 0,0 0-1,1-1 1,-1 1 0,0-1 0,0 0 0,0-1 0,0 1-1,0-1 1,0 0 0,0 0 0,0 0 0,-1-1-1,9-5 1,0-2 100,-1 0 0,0-1-1,-1-1 1,0 1-1,13-19 1,-17 19-59,1 0-1,-1 0 1,-1-1 0,0 0-1,-1 0 1,0 0-1,-1-1 1,0 0 0,-1 1-1,-1-1 1,0-1-1,1-17 1,-3 18-12,0 0-1,0 0 1,-2 0-1,-2-14 1,3 22-24,0 1 0,-1-1 0,0 0 0,0 0 1,0 1-1,-1-1 0,0 1 0,1 0 0,-2 0 0,1 0 1,0 0-1,-1 0 0,-4-3 0,3 3 94,-1 0 0,1 1 0,-1-1 0,0 1 0,0 1-1,0-1 1,-1 1 0,1 0 0,0 0 0,-11-1 0,2 2-9,-1 0 1,1 0 0,-22 3-1,26 0-299,0-1 1,1 2-1,0-1 1,-1 1-1,1 1 0,0 0 1,1 0-1,-1 1 1,1 0-1,0 1 0,0 0 1,0 1-1,1-1 0,0 2 1,-9 9-1,15-14-41,1-1 0,-1 1 1,0 0-1,1-1 0,0 1 0,-1 0 0,1 0 0,0 0 0,1 0 0,-2 5 1,1 1-1362,1-1 1,1 13 0,-1-15 516,2 16-4358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286 39 3953,'0'0'12270,"-3"-3"-11968,0 0-159,0 0 0,1 0-1,-2 1 1,1-1 0,0 1 0,0 0 0,-1 0-1,1 0 1,-1 1 0,-7-3 0,-2 1 335,0 1 1,-1 0-1,1 1 0,-1 0 1,1 1-1,-23 3 1,31-2-451,0 1 1,1-1 0,-1 1 0,0 0 0,0 0 0,1 1 0,-1 0-1,1-1 1,0 1 0,0 1 0,0-1 0,-4 4 0,1 1-37,1-1 1,0 1-1,0 0 1,1 0 0,-7 12-1,9-13 0,0 1-1,0-1 0,1 1 0,0 0 0,-2 14 0,1 41 4,3-60 4,1 0 1,-1 1 0,1-1 0,0 0 0,-1 0-1,1 0 1,1 0 0,-1 0 0,0 0 0,1 0-1,0 0 1,-1 0 0,1 0 0,0-1 0,1 1 0,-1-1-1,0 1 1,1-1 0,-1 0 0,5 3 0,-2-2 5,1 0 0,-1 0 0,1 0 0,0-1 1,-1 0-1,1 0 0,0 0 0,1-1 1,-1 1-1,7-1 0,-2 0 10,1-1-1,17-1 1,-25 0-2,0 0 0,-1 0 0,1 0 0,0 0 0,0 0 0,0-1 1,-1 0-1,1 0 0,-1 0 0,6-4 0,-1-1 14,0-1 1,-1 0-1,0 0 1,0-1-1,-1 0 1,0 0-1,0-1 0,-1 1 1,-1-1-1,1 0 1,-2-1-1,1 1 0,-1-1 1,-1 1-1,0-1 1,-1 0-1,1-21 0,-2 22-75,0-11-143,0 20 151,0 0-1,-1 0 1,1 0 0,0 0 0,-1 0 0,1 0 0,-1 0 0,1 0 0,-1 0 0,1 0 0,-1 0-1,1 0 1,-1 0 0,0 0 0,0 0 0,-1 0 0,-1-1-389,0 0 0,-1 1 0,0-1 0,1 1 0,-1 0 0,0 0 0,1 0 0,-7 0 0,-11-1-4373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106 254 10746,'0'0'4141,"12"-14"-4063,38-46 8,-48 57-61,0 0-1,0-1 1,0 1 0,-1 0-1,1 0 1,1-7-1,-2 8 13,-1 0 0,0 0-1,0 0 1,0 0 0,0 0-1,0-4 1,-1-4 112,1 6-108,1-1 0,-1 0 1,-1 0-1,1 0 0,-1 1 1,0-1-1,0 0 0,0 0 1,-1 1-1,1-1 0,-1 1 1,0 0-1,-1-1 0,-2-3 1,2 3 92,-1 0 0,-1 0 0,1 0 0,-1 0 0,0 1 0,-7-6 0,9 9-96,1-1 0,-1 1 0,0 0 0,0 0 0,1 0 0,-1 0 0,0 0 0,0 0 0,0 1 0,0 0 0,0-1 0,0 1 0,0 0 0,0 0 0,0 1 0,-4 0 0,5 0-41,0-1-1,0 1 0,0 0 1,0 0-1,1 0 0,-1 1 1,0-1-1,0 0 0,1 1 1,-1-1-1,1 1 0,-1-1 1,1 1-1,-1 0 1,1 0-1,-1 2 0,-3 5 8,0 0 0,-3 10-1,3-3 73,0 1 0,1-1-1,0 0 1,-1 32-1,3 68 446,3-66-294,-1-22-57,1 1 1,7 36-1,0-27 193,-3 1 1,2 50 0,-7-89-167,-1-4-196,0-1 0,1 0-1,0 0 1,1-8 0,0-2-17,-2 3-36,1 7 40,0-1 0,0 0 0,0 1-1,0-1 1,1 0 0,0 1-1,0-1 1,1 0 0,0 1 0,4-10-1,0 5 3,1 0-1,0 0 0,1 1 1,0 0-1,0 0 0,1 1 1,0 0-1,18-12 0,-26 20 30,0-1 0,0 1-1,0-1 1,0 1 0,0-1 0,0 1-1,0 0 1,0 0 0,0 0-1,0-1 1,0 1 0,0 0-1,0 0 1,0 0 0,0 0 0,0 1-1,0-1 1,0 0 0,0 0-1,0 1 1,0-1 0,0 0-1,0 1 1,0-1 0,0 1-1,0 0 1,0-1 0,0 1 0,-1-1-1,1 1 1,1 1 0,2 2 198,-1 1-1,0 0 1,0-1 0,5 10 0,-5-8-38,9 15-308,-2 1 0,0 0 0,-1 0 0,-1 1-1,7 34 1,-15-53-571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44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324 1 5473,'6'3'137,"-1"0"0,0 0 0,0 0-1,-1 1 1,1 0 0,5 6 0,-5-5 52,7 7 283,-1 1 0,0 1 1,-1-1-1,-1 2 0,0 0 0,-1 0 0,0 0 1,-1 1-1,-1 0 0,-1 0 0,4 19 0,0 4-182,-2 0 0,-2 1 0,1 67 0,-10-18 107,-3 0 0,-5 0 0,-3-1 0,-5-1 1,-55 155-1,65-213-345,-1-2 0,-1 1 1,-1-2-1,-2 0 0,-18 26 0,25-42-218,-1 0-1,0 0 0,-1-1 1,0 0-1,-21 14 0,21-17-390,-1 0 1,0-1-1,0 0 0,0 0 0,-1-2 0,1 1 0,-18 2 1,-62 5-2914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6369,'0'0'10339,"14"82"-10155,-9-59 8,0-2-96,-3-2-56,1-3-40,-3-1-56,0-4-280,0-3-513,0 2-775,0-4-1369,-10-2-3408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8570,'0'0'5996,"23"0"-5273,73 0 7,59-8 2073,-117 5-2144,-9-1-292,-5 1-1108,-8 2-3659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27:36.2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0 8890,'0'0'2772,"0"1"-2798,0 3 1541,0 20 633,0-12-2118,1 57 165,-4-1-1,-16 108 1,-91 361-209,97-478-615,19-59 457,81 0-294,166 23 0,-247-22-47,15 4-1232,-15 6-2711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27:36.9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137 144 6785,'0'0'1341,"20"-9"-1231,61-30 28,-79 38-96,0 0 1,0 0-1,0 0 1,0 0-1,0-1 1,0 1-1,0-1 1,0 0-1,-1 1 1,1-1-1,0 0 0,-1 0 1,0 0-1,1 0 1,-1 0-1,0 0 1,0-1-1,0 1 1,0 0-1,-1-1 1,1 1-1,-1 0 1,1-1-1,-1 1 1,0-1-1,0 1 1,0-1-1,0 1 0,0 0 1,0-1-1,-1 1 1,0-3-1,-1-13 544,2 17-586,-1 1 0,0-1 0,1 0 0,-1 1 1,0-1-1,1 0 0,-1 1 0,0-1 0,0 1 0,1-1 0,-1 1 1,0-1-1,0 1 0,0 0 0,0 0 0,0-1 0,0 1 0,1 0 0,-1 0 1,0 0-1,0 0 0,0 0 0,0 0 0,0 0 0,0 0 0,0 0 1,0 0-1,0 0 0,-1 1 0,2-1-12,-18 0-210,1 0 1,-1 1-1,-19 5 1,29-4 245,0 0 1,1 1 0,-1 0 0,1 0-1,0 1 1,0 0 0,0 0 0,1 1-1,-9 7 1,9-7 34,0 0 0,0 1 1,1 0-1,0 0 0,0 1 0,1-1 0,-1 1 0,1 0 1,1 0-1,-1 1 0,1-1 0,1 1 0,-3 8 0,1 6 174,1 1 0,2-1 0,0 32-1,1-38-161,0-11-55,1-1 1,-1 0 0,1 0-1,0 1 1,0-1 0,1 0-1,-1 0 1,1 0-1,0 0 1,0 0 0,0-1-1,0 1 1,1-1 0,3 6-1,1-2 22,0-1 0,0 1-1,0-1 1,1-1 0,0 1 0,12 5-1,-6-4-196,0 0-1,0-1 0,1-1 0,0-1 0,0 0 0,0-1 0,0 0 0,21 0 0,-36-3 160,5 0-262,-1 1-1,1-1 1,-1 0 0,1-1 0,-1 1 0,0-1 0,1 0 0,-1 0 0,1-1 0,-1 1-1,0-1 1,0 0 0,8-4 0,9-22-4109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27:37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6281,'0'0'5161,"26"292"-4688,-6-213-89,-7 1-80,0-5-104,6-13-104,-5-5-96,-8-17 0,7-9-328,-6-9-545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27:37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0 120 8938,'0'0'2696,"386"-49"-2407,-302 27-113,-5 5-64,-1-1-112,-6 5-344,13 13-705,-13 0-759,-13 0-1201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27:38.2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7154,'0'0'3888,"1"4"-3562,17 72 1692,-11-45-1590,0 0-1,21 52 1,-25-75-397,0 0-1,1-1 0,0 1 1,1-1-1,0 0 0,0-1 1,1 1-1,-1-1 1,1 0-1,1 0 0,-1 0 1,1-1-1,0 0 0,0-1 1,9 5-1,-12-7-39,0-1-1,0 1 0,0-1 1,0 0-1,0 0 0,1-1 1,-1 1-1,0-1 0,0 0 1,1 0-1,-1 0 0,0-1 1,0 0-1,0 1 0,0-1 1,0-1-1,1 1 0,-2-1 1,1 1-1,0-1 0,0 0 1,-1 0-1,1-1 0,-1 1 1,1-1-1,-1 0 0,0 0 1,0 0-1,0 0 0,-1 0 1,1-1-1,2-3 0,6-11 22,-1 1 0,0-1 0,-2-1 1,0 0-1,7-25 0,-8 24 138,-1-1 1,-1 0 0,5-40-1,-10 351-842,0-288 467,0 0-1,0 0 0,0 0 1,1 1-1,-1-1 0,1 0 1,-1 0-1,1 0 0,0 0 1,0 0-1,0-1 0,0 1 1,0 0-1,0 0 0,1 0 1,-1-1-1,0 1 0,1-1 1,-1 1-1,1-1 1,0 0-1,0 1 0,-1-1 1,1 0-1,0 0 0,0 0 1,0-1-1,0 1 0,3 1 1,9 3-5024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27:38.7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300 1 8570,'0'0'5584,"-17"8"-5374,-25 15-34,-42 30 0,67-42-112,1 1 0,1 1 0,0 0 0,1 1-1,0 0 1,-19 28 0,30-36-97,1 0 0,-1 0-1,1 0 1,0 0 0,1 1-1,-2 8 1,3-12-3,-1-1 0,1 0 0,0 1 0,-1-1 0,1 1 0,0-1 0,0 0 0,1 1 0,-1-1 0,1 0 0,-1 1 0,1-1 0,0 0 0,-1 0 0,1 1 0,0-1 0,0 0 0,1 0 0,-1 0 0,0 0 0,1 0 0,1 1 0,15 7-14,1-1 1,0-1 0,0 0 0,27 6-1,12 4 1,-36-10 56,58 23-48,-75-29 56,-1 0-1,1 0 0,-1 0 1,0 1-1,0 0 1,0 0-1,0 0 0,0 1 1,-1-1-1,1 1 0,-1 0 1,0 0-1,4 6 1,-6-8 70,0 1-1,0-1 1,-1 1 0,1 0 0,-1-1 0,1 1 0,-1 0 0,0 0-1,0-1 1,0 1 0,0 0 0,0-1 0,-1 1 0,1 0 0,-1-1-1,0 1 1,0 0 0,0-1 0,0 1 0,0-1 0,0 0 0,-1 1-1,1-1 1,-1 0 0,0 0 0,1 0 0,-1 0 0,0 0 0,0 0-1,0 0 1,-1-1 0,1 1 0,0-1 0,-1 0 0,1 1 0,-4 0-1,-11 5-43,-1 0 0,1-1-1,-1-1 1,-23 4 0,21-4 2,-24 4-747,-52 6 1,35-12-6940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27:39.2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8210,'0'0'4574,"30"39"-4437,91 128 13,-112-154-30,0 1 1,0 0-1,-2 0 1,0 1 0,0 0-1,7 27 1,-11-28 240,-2 0 1,1 0-1,-2 0 1,-1 27-1,-1 5 882,2-45-830,-53-90-164,43 77-264,2 0-1,-1-1 1,2 0 0,0 0 0,0-1 0,1 0 0,1 0 0,0-1 0,1 1 0,1-1 0,0 0-1,-1-23 1,4 34 23,0-2-48,0-1-1,0 0 0,1 1 0,-1-1 0,1 0 1,3-8-1,-3 13 6,1-1 1,-1 1-1,1 0 1,-1 0-1,1-1 1,0 1-1,-1 0 1,1 1-1,0-1 1,1 0-1,-1 1 1,0-1-1,0 1 0,1-1 1,-1 1-1,0 0 1,1 0-1,3-1 1,20-5-1182,0 0 1,1 2-1,0 1 0,-1 1 1,54 2-1,-32 1-3778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27:39.7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27 244 7786,'0'0'3671,"31"-13"-3229,97-45 250,-126 58-644,1-1 1,-1-1 0,0 1-1,1 0 1,-1 0 0,0-1-1,0 0 1,1 1-1,-2-1 1,1 0 0,0 0-1,0 0 1,0 0 0,-1 0-1,1-1 1,-1 1 0,0 0-1,0-1 1,0 1 0,0-1-1,0 1 1,0-1 0,0 1-1,-1-1 1,0 0-1,1 1 1,-1-1 0,0 0-1,0 1 1,-1-1 0,1 0-1,0 1 1,-2-6 0,0-7 254,2 11-248,0-1-1,0 0 0,0 0 0,-1 0 1,1 1-1,-1-1 0,0 0 0,0 1 0,-1-1 1,-3-7-1,3 10-26,0 0 0,0 0 1,0 0-1,0 1 0,0-1 0,0 1 1,0-1-1,0 1 0,-1 0 0,1 0 0,0 0 1,-1 0-1,1 0 0,-1 1 0,1-1 1,-1 1-1,0 0 0,1 0 0,-1-1 1,1 2-1,-5-1 0,4 1-3,1-1 0,-1 1-1,0 0 1,0 0 0,0 1-1,1-1 1,-1 1 0,1-1 0,-1 1-1,1 0 1,-1-1 0,1 1 0,0 1-1,0-1 1,0 0 0,0 0 0,1 1-1,-1-1 1,-2 6 0,-31 62-2,28-54 0,-6 17 54,1 1-1,2 0 0,1 0 0,1 1 0,3 0 0,0 0 1,2 0-1,3 36 0,0-66-113,0 0-1,1-1 1,-1 1 0,1 0-1,0-1 1,1 0 0,-1 1-1,1-1 1,0 0 0,0 1 0,0-1-1,1 0 1,-1-1 0,1 1-1,0 0 1,0-1 0,0 1-1,1-1 1,-1 0 0,1 0-1,0-1 1,0 1 0,0-1-1,0 0 1,0 0 0,0 0 0,1 0-1,-1-1 1,0 1 0,1-1-1,7 1 1,7 1-587,1-1 0,-1 0 0,1-1 1,0-1-1,37-5 0,-45 3-75,-1 0-1,1-1 1,-1-1 0,16-6-1,34-23-5418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47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 6801,'0'1'175,"-1"0"1,1 0-1,-1 1 0,1-1 0,0 0 0,-1 0 0,1 1 0,0-1 0,0 0 0,0 1 0,0-1 0,0 0 0,0 1 0,0-1 0,1 0 0,-1 0 0,0 1 0,1-1 0,0 2 0,11 32-838,-7-24 937,11 35 79,-1 1 1,-3 1-1,-1 0 0,4 52 1,-11-65-303,12 56 1,-1-36-5063,-6-24-105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27:40.1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296 0 8650,'0'0'6789,"-32"10"-6610,-104 39 60,130-47-192,1 0 0,0 1 1,0 0-1,1 0 0,-1 0 1,0 0-1,1 1 0,0-1 1,0 1-1,0 0 0,0 1 1,1-1-1,0 1 0,-1-1 1,2 1-1,-1 0 0,0 0 0,1 0 1,-2 9-1,-2 1 112,-4 13 22,2 0-1,1 1 1,1 0-1,1 1 1,2-1-1,1 1 1,1-1-1,4 37 1,-3-61-221,1 0 0,-1 0 0,1 0 0,1 0 0,-1 0 0,1-1 0,0 1 0,0 0 0,0-1 1,0 0-1,1 1 0,0-1 0,0 0 0,0 0 0,0 0 0,1-1 0,6 6 0,-2-3-168,0-1-1,0-1 1,0 1-1,0-1 1,1-1-1,-1 1 1,1-1-1,0-1 1,12 2-1,-8-1-266,1-2 1,-1 1-1,1-2 0,-1 0 1,1 0-1,-1-2 0,1 1 1,-1-2-1,0 0 1,0 0-1,0-1 0,0-1 1,15-8-1,21-25-3326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27:40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161 0 9706,'0'0'3708,"53"25"-3648,158 78 2,-147-68 82,-63-35-134,-1 0-1,1 1 1,-1-1-1,0 0 1,1 0-1,-1 1 1,1-1-1,-1 0 1,0 0-1,1 1 1,-1-1-1,0 1 1,0-1-1,1 0 1,-1 1-1,0-1 1,0 1-1,1-1 1,-1 0-1,0 1 1,0-1-1,0 1 1,0-1-1,0 1 1,0-1-1,0 1 1,1-1-1,-2 1 1,1-1-1,0 1 1,0-1-1,0 0 1,0 1-1,0-1 1,0 1-1,-2 7 157,3-6-141,-1 1 0,0-1-1,0 1 1,-1-1 0,1 0-1,0 1 1,-1-1 0,1 0-1,-1 1 1,0-1 0,0 0-1,0 0 1,0 0 0,0 1-1,0-1 1,-3 3 0,0-2-61,0 0 1,0-1-1,0 1 1,-1-1 0,1 0-1,-1 0 1,-6 2-1,-117 31-414,-14 4 319,129-34 157,0 0 1,0 1 0,1 0-1,0 1 1,0 1-1,1 0 1,0 0-1,-11 10 1,17-11-13,0 0 1,0 0 0,0 0 0,1 0-1,-1 1 1,2-1 0,-1 1-1,1 0 1,1 0 0,-1 1 0,1-1-1,1 0 1,-1 13 0,0 6 326,1 0 1,7 51 0,-6-74-329,1-1 0,0 0 0,0 1 0,0-1 0,1 0 0,-1 0 0,1 0 0,0 0 0,0 0 0,0 0 0,0 0 0,0-1 0,0 1 0,1-1 0,-1 1 0,1-1 0,0 0 0,0 0 0,0 0 0,0-1 0,0 1 0,0-1 0,0 1 0,1-1 0,-1 0 0,0 0 0,6 0 0,9 3-15,1-2 1,0 0 0,32-1-1,-51-1 2,11 0-85,1-1 1,-1-1-1,1 0 0,-1 0 0,0-1 0,0-1 1,0 0-1,0 0 0,-1-1 0,1 0 0,-1-1 0,-1 0 1,1-1-1,-1 0 0,0 0 0,-1-1 0,11-12 0,-7 6-377,-1-1 0,0 0 0,-1 0 0,-1-1 0,0 0-1,-1-1 1,-1 0 0,-1 0 0,0-1 0,4-22 0,-6-25-2634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27:41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242 1052 3329,'0'0'9087,"-6"-42"-8152,2 6-685,1 2-7,-2 0 0,-1 0 0,-1 1 1,-2 0-1,-1 0 0,-19-37 0,-14-20 365,-35-81 21,70 149-581,1-1 1,1 1-1,1-1 0,1 0 0,2 0 0,-1-25 0,2 29-40,1 7-9,0 0 0,1-1 0,0 1 0,3-14 0,-3 22-4,1-1-1,0 1 1,-1-1-1,2 1 1,-1 0-1,0 0 1,1 0-1,0 0 1,0 1-1,0-1 1,0 1 0,1-1-1,6-4 1,8-4-21,-1 0 0,1 2 0,1 0 0,0 1 1,0 1-1,1 1 0,0 1 0,31-6 0,-3 4 6,1 3-1,73 1 0,-121 3 33,1 1 1,0 0-1,0 0 0,0 0 1,0 1-1,0-1 1,0 0-1,0 1 0,-1-1 1,1 1-1,0 0 1,0-1-1,0 1 0,-1 0 1,1 0-1,-1 0 1,1 0-1,0 1 0,-1-1 1,0 0-1,1 1 1,-1-1-1,0 0 0,0 1 1,0 0-1,0-1 1,0 1-1,0 0 0,1 3 1,-1 1 113,0-1 1,0 1-1,-1 0 1,1 0 0,-2 0-1,1-1 1,0 1-1,-4 11 1,3-13-69,0 0 0,0 0 0,-1 0 0,0 0 0,0-1 0,0 1 0,0-1 0,0 1 0,-1-1 0,0 0 0,1 0 0,-1 0 0,0 0 0,-5 3 0,-54 32 244,38-25-211,-40 19-451,-104 37-1,78-34-872,83-32 897,-1 0 0,1 1 1,0-1-1,0 2 0,-8 5 0,12-8-280,1 1-1,0-1 0,-1 1 0,1-1 1,0 1-1,0 0 0,1 0 0,-4 5 0,3 6-5577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27:41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10666,'0'0'8434,"66"4"-13339,-47-4 2320,-6 0-407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27:41.8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13315,'0'0'4585,"33"18"-8898,-33-9 2625,0 4-545,0-4-2008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27:42.3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41 13651,'0'0'7434,"20"-9"-15660,-20-22-1448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51:18.5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2367 2184,'0'0'2476,"-4"0"-2158,-9-2 2482,28-2 3902,11-2-3094,-11 1-5711,10-5 2198,-1-1-1,-1-1 1,0-1 0,0-1 0,-1-1 0,-1-1-1,-1-1 1,0 0 0,-1-2 0,22-27 0,160-272 623,-175 265-693,-3 0 0,-2-2 0,15-58 0,10-30 5,55-150-6,-87 238-8,-3 0 0,-2-1 1,-2 0-1,-2-112 0,8-99 30,-13-132 176,0 399-124,-50 93 470,49-71-638,1-21 77,-31 32 41,19-28-20,11-5-32,1-36-27,1 25 37,1 0 0,0 0 0,1 1 0,1-1-1,-1 0 1,2 1 0,-1 0 0,1 0 0,9-13-1,18-40 24,-32 62-17,0 0-1,1 1 1,-1-1 0,0 0-1,0 1 1,1-1 0,-1 0-1,1 1 1,-1-1 0,0 1-1,1-1 1,-1 1 0,1-1-1,-1 1 1,1-1 0,0 1-1,-1 0 1,1-1 0,-1 1-1,1 0 1,0-1 0,-1 1 0,1 0-1,0 0 1,-1 0 0,1 0-1,0-1 1,-1 1 0,1 0-1,0 0 1,-1 0 0,1 0-1,0 1 1,0-1 0,-1 0-1,1 0 1,0 0 0,-1 0-1,1 1 1,-1-1 0,1 0-1,0 1 1,-1-1 0,1 0-1,-1 1 1,1-1 0,-1 1-1,2 0 1,32 32 120,-24-22-80,25 19 60,71 48 0,-65-50-83,42 36 0,-78-59-4,-4-5-24,-1 0-1,1 1 1,-1-1 0,1 1-1,0-1 1,-1 1-1,1-1 1,-1 1 0,1 0-1,-1-1 1,0 1-1,1 0 1,-1-1 0,0 1-1,1 0 1,-1-1-1,0 1 1,0 0 0,0 0-1,1-1 1,-1 1 0,0 0-1,0 0 1,0-1-1,-1 3 1,1-3-70,-1 5-3500,-4-1-201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6T15:14:31.678"/>
    </inkml:context>
    <inkml:brush xml:id="br0">
      <inkml:brushProperty name="width" value="0.05292" units="cm"/>
      <inkml:brushProperty name="height" value="0.05292" units="cm"/>
      <inkml:brushProperty name="color" value="#5ECCF3"/>
    </inkml:brush>
  </inkml:definitions>
  <inkml:trace contextRef="#ctx0" brushRef="#br0">237 473 6809,'0'0'6332,"-2"14"-5306,-2-7-1002,-1-1 0,-1 0 0,1 0 0,-8 6 0,-17 19 251,22-21-231,0 0 1,1 1 0,0 0 0,1 1-1,0-1 1,0 1 0,2 1 0,-1-1-1,2 0 1,-1 1 0,2 0-1,0 0 1,0 0 0,1 15 0,1-27-45,0 1 0,1-1 0,-1 1 1,0-1-1,1 1 0,0-1 0,-1 1 1,1-1-1,0 1 0,-1-1 0,1 0 1,0 1-1,0-1 0,0 0 0,0 0 1,1 0-1,-1 0 0,0 0 1,0 0-1,1 0 0,-1 0 0,0 0 1,1-1-1,-1 1 0,1 0 0,-1-1 1,1 1-1,-1-1 0,1 0 0,-1 0 1,1 1-1,2-1 0,8 1 7,1 0 0,0 0 0,14-3 0,-8 2 45,-13-1-19,1 0 1,-1 0-1,0-1 1,1 1-1,-1-1 1,0-1 0,0 1-1,0-1 1,0 0-1,-1-1 1,1 1-1,-1-1 1,0 0-1,0 0 1,8-9 0,6-8 76,-1-1 1,18-28 0,-34 47-111,9-12 20,-1 0 1,-1-1-1,0 0 0,-1 0 0,-1-1 0,0 0 1,-1 0-1,-1-1 0,-1 0 0,0 0 0,-2 0 1,1-21-1,-1-3 49,-2-34 96,0 70-124,-1 0 1,0 0 0,0 1 0,0-1 0,-1 1-1,0-1 1,0 1 0,-1 0 0,1 0 0,-6-7-1,-7-7 28,-1 0-1,-1 2 0,-1 0 0,-1 1 1,0 1-1,-1 0 0,0 2 1,-1 0-1,-1 2 0,0 0 0,-1 1 1,0 1-1,0 2 0,-25-6 1,38 11-874,0 1 1,0 0 0,-1 0-1,1 1 1,0 0 0,0 1-1,-1 0 1,-13 3 0,-6 5-4919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6T15:14:32.785"/>
    </inkml:context>
    <inkml:brush xml:id="br0">
      <inkml:brushProperty name="width" value="0.05292" units="cm"/>
      <inkml:brushProperty name="height" value="0.05292" units="cm"/>
      <inkml:brushProperty name="color" value="#5ECCF3"/>
    </inkml:brush>
  </inkml:definitions>
  <inkml:trace contextRef="#ctx0" brushRef="#br0">1 76 9178,'0'0'1574,"30"-10"-1532,145-48 297,-165 56-109,-1 0-1,1 0 1,-1 1 0,1 1 0,14 0-1,-9 0 416,-13 0-636,0 1 1,-1-1-1,1 1 0,-1-1 0,1 1 1,-1-1-1,1 1 0,-1 0 1,1 0-1,-1-1 0,0 1 0,1 0 1,-1 1-1,0-1 0,0 0 0,0 0 1,0 0-1,0 1 0,0-1 0,0 0 1,0 1-1,0-1 0,-1 1 1,1-1-1,-1 1 0,1-1 0,-1 1 1,1 0-1,-1-1 0,0 1 0,0 3 1,2 8 46,-1 1 0,-2 26 0,1-23 9,-1-12-49,1 1 0,-1 0 0,0-1 1,-1 1-1,1 0 0,-1-1 0,0 0 0,-1 1 1,1-1-1,-1 0 0,0 0 0,-7 8 1,-5 5 56,-33 30 1,25-26-18,11-10-27,-7 6 16,2 0-1,-25 33 1,37-44-42,1 0 0,0 0 0,0 1 0,1-1 0,0 1 0,0 0 0,1 0 0,0 0 1,0 0-1,1 0 0,0 1 0,0 7 0,1-14 17,0 0-1,1-1 1,-1 1 0,0 0-1,1-1 1,-1 1 0,1-1-1,-1 1 1,1-1 0,0 1-1,0-1 1,-1 1 0,1-1-1,0 1 1,0-1 0,1 0-1,-1 0 1,0 0 0,0 1-1,2 0 1,1 0 0,0 1 0,1-1-1,-1 0 1,1 0 0,-1 0 0,10 2 0,3-1-7,0 0 1,-1-1-1,23-1 1,-4 0-32,38 0-186,-68-2-84,0 1 0,0-1 0,1 0 0,-1-1 0,0 1 0,0-1 0,0 0 0,-1 0 0,1-1-1,8-5 1,-11 7 109,-1 0-1,0 0 1,0 0-1,0 0 1,0 0-1,0 0 1,0-1-1,0 1 1,0 0-1,0-1 1,-1 1-1,1-1 1,-1 1-1,1-1 1,-1 1-1,1-1 1,-1 1-1,0-1 1,0 1-1,1-1 1,-1 1-1,-1-3 1,1-13-3562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6T15:14:33.243"/>
    </inkml:context>
    <inkml:brush xml:id="br0">
      <inkml:brushProperty name="width" value="0.05292" units="cm"/>
      <inkml:brushProperty name="height" value="0.05292" units="cm"/>
      <inkml:brushProperty name="color" value="#5ECCF3"/>
    </inkml:brush>
  </inkml:definitions>
  <inkml:trace contextRef="#ctx0" brushRef="#br0">0 96 6385,'0'0'4153,"217"-41"-3921,-172 31 16,-5-1-112,-5 5-80,1-1-40,-11 0-16,-5 3-272,0 1-528,-15 0-672,0-1-1097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47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75 6425,'6'0'221,"0"-1"0,0-1 0,0 1-1,0-1 1,0 0 0,-1 0 0,1-1-1,5-3 1,25-9-78,-1 4 62,1 2 0,-1 2 0,51-4 0,-73 10-54,0 0 0,1 1 0,-1 0 0,1 1 0,-1 1 1,0 0-1,0 1 0,0 0 0,0 1 0,-1 1 0,1 0 1,20 11-1,-30-13-102,1-1-1,-1 1 1,1 0 0,-1 0-1,0 0 1,0 0 0,0 0 0,0 1-1,-1-1 1,1 1 0,-1 0 0,0 0-1,0 0 1,-1 0 0,1 0 0,-1 0-1,2 9 1,-2-7 23,-1 0 0,0 0 0,-1 0-1,1 0 1,-1 0 0,0 0 0,-1 0 0,1 0-1,-1 0 1,-1-1 0,-3 10 0,-2-2 53,0-1 1,0 1-1,-1-2 0,0 1 1,-1-1-1,0-1 0,-1 1 1,0-2-1,-20 14 0,17-15-137,0-1 0,0 0-1,-1 0 1,0-2-1,0 0 1,-1 0-1,1-2 1,-1 0 0,0-1-1,0 0 1,0-1-1,1-1 1,-1-1 0,0 0-1,-19-4 1,31 4-163,0 0-1,0 0 1,1 0 0,-1-1 0,0 0 0,1 1 0,-1-1-1,1 0 1,-5-4 0,7 4-146,-1 1 0,0-1 0,1 0-1,-1 0 1,1 0 0,-1 0 0,1 0 0,0 0 0,0 0-1,0 0 1,0 0 0,0-1 0,1 1 0,-1 0 0,1-1-1,-1 1 1,1 0 0,0-4 0,2-23-3871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6T15:14:33.879"/>
    </inkml:context>
    <inkml:brush xml:id="br0">
      <inkml:brushProperty name="width" value="0.05292" units="cm"/>
      <inkml:brushProperty name="height" value="0.05292" units="cm"/>
      <inkml:brushProperty name="color" value="#5ECCF3"/>
    </inkml:brush>
  </inkml:definitions>
  <inkml:trace contextRef="#ctx0" brushRef="#br0">1 69 10114,'0'0'2150,"26"0"-1853,8 0-66,13 0 495,58-7 0,327-14 3143,-91 7-3637,-214 4-224,139-6-2379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6T15:14:34.966"/>
    </inkml:context>
    <inkml:brush xml:id="br0">
      <inkml:brushProperty name="width" value="0.05292" units="cm"/>
      <inkml:brushProperty name="height" value="0.05292" units="cm"/>
      <inkml:brushProperty name="color" value="#5ECCF3"/>
    </inkml:brush>
  </inkml:definitions>
  <inkml:trace contextRef="#ctx0" brushRef="#br0">277 464 9498,'0'0'2163,"0"-5"-2076,0-12 4,0 5 2959,-26 12-2957,21 0-119,-1 1 0,1 0 1,-1 1-1,1-1 0,0 1 0,-1 0 0,1 0 1,0 1-1,0 0 0,0 0 0,1 0 1,-1 0-1,-4 5 0,-11 10-45,-25 28 1,35-35 50,-18 35-84,27-45 88,8-2-194,16-9 346,0-2-1,-1 0 1,28-21 0,-49 32-131,13-9 48,0-2 0,0 1 1,-1-2-1,-1 0 0,0 0 0,0-1 1,-2-1-1,0 0 0,0 0 1,-2-1-1,0 0 0,0 0 0,-2-1 1,0 0-1,-1 0 0,-1 0 1,0-1-1,-1 0 0,-1 0 0,-1-31 1,-1 34 33,1 6-28,-1 0 0,-1 0 0,-2-16 1,2 22-41,0-1 0,0 1 1,-1 0-1,1-1 1,-1 1-1,0 0 1,0 0-1,0 0 1,0 0-1,0 0 0,-1 1 1,1-1-1,-4-2 1,-2-1 5,0 0 1,-1 1-1,1 0 0,-1 0 1,0 0-1,-1 2 1,1-1-1,-1 1 1,0 0-1,-17-2 0,-6 2-36,-65 1-1,58 3-88,38-2 17,0 1 0,0 0-1,0 0 1,0 0 0,0 1 0,0-1 0,0 0 0,0 1 0,1-1 0,-1 1-1,0 0 1,0-1 0,0 1 0,1 0 0,-1 0 0,0 0 0,1 0 0,-1 1-1,1-1 1,0 0 0,-1 1 0,1-1 0,0 1 0,-2 2 0,1 1-816,1-1 1,-1 1 0,1 0 0,0-1 0,0 1-1,1 0 1,-1 0 0,2 8 0,-1 7-4697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6T15:14:35.700"/>
    </inkml:context>
    <inkml:brush xml:id="br0">
      <inkml:brushProperty name="width" value="0.05292" units="cm"/>
      <inkml:brushProperty name="height" value="0.05292" units="cm"/>
      <inkml:brushProperty name="color" value="#5ECCF3"/>
    </inkml:brush>
  </inkml:definitions>
  <inkml:trace contextRef="#ctx0" brushRef="#br0">0 76 7258,'0'0'3314,"0"12"-3328,0 221 3254,1-225-3177,-1 1 1,1 0-1,1-1 1,0 1-1,0-1 1,1 1-1,-1-1 1,2 0-1,-1 0 1,1 0 0,1-1-1,-1 0 1,8 9-1,-12-15-58,1-1 0,0 1-1,0 0 1,0 0 0,0-1 0,-1 1-1,1 0 1,0-1 0,0 1 0,0-1-1,0 1 1,1-1 0,-1 0-1,0 1 1,0-1 0,0 0 0,0 0-1,0 0 1,0 0 0,0 0 0,1 0-1,-1 0 1,0 0 0,0 0 0,0 0-1,0-1 1,0 1 0,0 0 0,0-1-1,0 1 1,0-1 0,0 1-1,0-1 1,1 0 0,4-4 29,-1 1-1,0-1 1,0 1 0,7-10-1,-8 10 21,38-45-48,-2-1 0,-2-3 0,-2 0 0,37-76 0,-70 122-332,0-1 1,0 1 0,0-1 0,-1 1-1,0-1 1,0 0 0,1-14 0,-29 21-11362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6T15:14:36.250"/>
    </inkml:context>
    <inkml:brush xml:id="br0">
      <inkml:brushProperty name="width" value="0.05292" units="cm"/>
      <inkml:brushProperty name="height" value="0.05292" units="cm"/>
      <inkml:brushProperty name="color" value="#5ECCF3"/>
    </inkml:brush>
  </inkml:definitions>
  <inkml:trace contextRef="#ctx0" brushRef="#br0">0 19 5297,'0'0'4780,"12"10"-3951,-11-9-809,27 21 868,-2 2 0,24 28 0,161 176 1777,-173-199-2554,-38-29-103,1 1 0,0 0 0,1 0 0,-1-1 0,0 1 0,0-1 0,0 1 0,0-1 0,0 1 0,1-1 0,-1 0 0,0 1 0,0-1 0,1 0 0,-1 0 0,0 0 1,0 0-1,1 0 0,-1 0 0,0 0 0,0-1 0,0 1 0,1 0 0,-1-1 0,0 1 0,0-1 0,0 1 0,0-1 0,0 0 0,1 1 0,-1-1 0,-1 0 0,1 0 0,0 0 0,0 1 1,1-3-1,22-44 80,-3-1 1,-2-2 0,22-86-1,-35 112-116,-6 18-13,1 0 0,0 1 1,0-1-1,1 1 1,0-1-1,0 1 0,0 0 1,1-1-1,-1 1 0,1 0 1,7-8-1,-9 11 389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6T15:14:36.969"/>
    </inkml:context>
    <inkml:brush xml:id="br0">
      <inkml:brushProperty name="width" value="0.05292" units="cm"/>
      <inkml:brushProperty name="height" value="0.05292" units="cm"/>
      <inkml:brushProperty name="color" value="#5ECCF3"/>
    </inkml:brush>
  </inkml:definitions>
  <inkml:trace contextRef="#ctx0" brushRef="#br0">0 215 3425,'0'0'6512,"18"-4"-6208,56-17 159,-69 19-335,0 0-1,0-1 1,0 1 0,-1-1 0,1 0 0,-1 0 0,0-1 0,1 1 0,-1-1 0,-1 0 0,1 0-1,-1 0 1,1-1 0,-1 1 0,-1-1 0,1 0 0,3-8 0,5-8-3,9-21 39,-17 33-143,1 0-1,0 0 1,9-14 0,-12 20 28,-1 3 44,1 1-60,-1 0 0,1-1 0,-1 1 0,1 0-1,-1 0 1,1 0 0,-1 0 0,1 1 0,-1-1 0,0 0-1,0 0 1,1 0 0,-1 0 0,0 0 0,0 0 0,0 0 0,0 0-1,-1 2 1,1 32 155,0-26-121,0 23-278,-1 51 266,0-74-1004,-1-1 1,1 0-1,-1 0 0,0 0 1,-1 0-1,0 0 0,-7 13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6T15:14:37.417"/>
    </inkml:context>
    <inkml:brush xml:id="br0">
      <inkml:brushProperty name="width" value="0.05292" units="cm"/>
      <inkml:brushProperty name="height" value="0.05292" units="cm"/>
      <inkml:brushProperty name="color" value="#5ECCF3"/>
    </inkml:brush>
  </inkml:definitions>
  <inkml:trace contextRef="#ctx0" brushRef="#br0">5 1 304,'0'0'9031,"-1"13"-8512,-3 191 2094,4-199-2659,1 0 1,-1 0-1,1 0 1,0 0-1,0-1 1,1 1-1,-1 0 1,1-1-1,0 1 1,1-1-1,-1 0 1,1 1-1,-1-1 1,1 0-1,6 5 1,-4-4-405,0 0 1,1 0-1,-1-1 1,1 0-1,1 0 0,-1 0 1,0-1-1,1 0 0,12 4 1,2-2-2585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6T15:14:37.970"/>
    </inkml:context>
    <inkml:brush xml:id="br0">
      <inkml:brushProperty name="width" value="0.05292" units="cm"/>
      <inkml:brushProperty name="height" value="0.05292" units="cm"/>
      <inkml:brushProperty name="color" value="#5ECCF3"/>
    </inkml:brush>
  </inkml:definitions>
  <inkml:trace contextRef="#ctx0" brushRef="#br0">46 0 6753,'0'0'2957,"3"8"-2638,4 12 200,0 1 0,-1 0 0,-2 0 0,0 1 0,1 23 0,-1 119 612,-4-132-1214,0-26-113,0 0 0,-1 1 0,0-1 1,0 0-1,0 0 0,0 0 0,-1 0 0,0 0 0,-1 0 1,1 0-1,-1-1 0,0 1 0,-1-1 0,1 0 0,-1 0 0,0 0 1,0 0-1,-1-1 0,1 0 0,-8 6 0,-14 9-4257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6T15:14:38.752"/>
    </inkml:context>
    <inkml:brush xml:id="br0">
      <inkml:brushProperty name="width" value="0.05292" units="cm"/>
      <inkml:brushProperty name="height" value="0.05292" units="cm"/>
      <inkml:brushProperty name="color" value="#5ECCF3"/>
    </inkml:brush>
  </inkml:definitions>
  <inkml:trace contextRef="#ctx0" brushRef="#br0">1 1 576,'0'0'11114,"116"3"-11009,-91-3 47,0 0 16,-5 0-80,5 0-88,0 0-56,1 0-585,-6 0-1159,-10 0-1217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6T15:14:39.188"/>
    </inkml:context>
    <inkml:brush xml:id="br0">
      <inkml:brushProperty name="width" value="0.05292" units="cm"/>
      <inkml:brushProperty name="height" value="0.05292" units="cm"/>
      <inkml:brushProperty name="color" value="#5ECCF3"/>
    </inkml:brush>
  </inkml:definitions>
  <inkml:trace contextRef="#ctx0" brushRef="#br0">1 1 8546,'0'0'2568,"256"3"-2792,-210-3-264,-16 0-808,-10 0-1249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6T15:14:40.105"/>
    </inkml:context>
    <inkml:brush xml:id="br0">
      <inkml:brushProperty name="width" value="0.05292" units="cm"/>
      <inkml:brushProperty name="height" value="0.05292" units="cm"/>
      <inkml:brushProperty name="color" value="#5ECCF3"/>
    </inkml:brush>
  </inkml:definitions>
  <inkml:trace contextRef="#ctx0" brushRef="#br0">0 0 9338,'0'0'3193,"20"12"-2669,-9-5-412,139 87 1903,-8 19-264,-123-94-2225,1 0 0,-2 1-1,-1 1 1,24 38 0,-36-49-947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48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166 0 11562,'-4'2'269,"1"0"0,0 0 0,-1 0 0,1 0 0,0 1 0,0 0 0,1-1 0,-1 1 0,0 0 0,1 0 0,0 1 0,0-1 0,0 0 0,0 1 0,0-1-1,-1 6 1,-2 6-512,1 1 0,-4 28 0,3-13 601,4-25-340,-77 443 1268,67-354-1271,4 0 1,10 169-1,-1-230-200,0-2-737,0-1 0,3 0 1,0 0-1,14 44 0,-18-72 620,1 0 1,-1 1-1,1-1 1,0 0 0,0 0-1,0 0 1,0 0-1,4 4 1,34 20-3136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6T15:14:40.574"/>
    </inkml:context>
    <inkml:brush xml:id="br0">
      <inkml:brushProperty name="width" value="0.05292" units="cm"/>
      <inkml:brushProperty name="height" value="0.05292" units="cm"/>
      <inkml:brushProperty name="color" value="#5ECCF3"/>
    </inkml:brush>
  </inkml:definitions>
  <inkml:trace contextRef="#ctx0" brushRef="#br0">292 1 4185,'0'0'7594,"0"1"-7212,-14 22 846,0 0 0,-33 38 0,-13 22-315,27-28-897,2 1 0,3 1-1,-26 79 1,44-108-2018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6T15:14:41.037"/>
    </inkml:context>
    <inkml:brush xml:id="br0">
      <inkml:brushProperty name="width" value="0.05292" units="cm"/>
      <inkml:brushProperty name="height" value="0.05292" units="cm"/>
      <inkml:brushProperty name="color" value="#5ECCF3"/>
    </inkml:brush>
  </inkml:definitions>
  <inkml:trace contextRef="#ctx0" brushRef="#br0">16 1 6769,'0'0'4841,"0"126"-4248,0-102-49,0-1-272,0 1-160,0 0-112,0-3-256,0-1-616,0-6-617,0-4-535,0-3-809,-15-7-1944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6T15:14:41.488"/>
    </inkml:context>
    <inkml:brush xml:id="br0">
      <inkml:brushProperty name="width" value="0.05292" units="cm"/>
      <inkml:brushProperty name="height" value="0.05292" units="cm"/>
      <inkml:brushProperty name="color" value="#5ECCF3"/>
    </inkml:brush>
  </inkml:definitions>
  <inkml:trace contextRef="#ctx0" brushRef="#br0">0 89 1200,'0'0'9194,"262"-24"-8626,-216 21-152,-6-4-192,5 0-111,-10 0-65,6 0-48,-11 1-169,10-5-863,-15 1-904,-5 3-3561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1.3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 5641,'0'-2'8671,"0"4"-7474,1 0-1199,0 1 0,0-1 1,0 0-1,1 1 0,-1-1 1,1 0-1,0 0 0,0 0 1,0 0-1,0 0 1,0 0-1,0-1 0,3 3 1,12 10 13,-10-6 1,0 1 0,-1 0 1,0 0-1,-1 0 0,-1 1 0,1-1 1,-2 1-1,0 0 0,0 0 0,-1 0 1,-1 0-1,0 0 0,0 0 0,-2 11 1,1-1 24,1-6-9,-2 0 0,0 0 0,-4 19 0,4-28-26,-1 0 0,0 0 0,0-1 0,-1 1 0,0 0 0,0 0 0,0-1 0,0 0 0,-1 1 0,0-1 0,0 0 0,-9 6 0,-25 10-68,38-19 30,-1-8-208,0-1 198,1 1 0,1 0-1,0 0 1,0 0 0,0 0-1,1 0 1,0 0 0,1 0-1,0 1 1,0-1 0,6-7-1,22-25 45,-13 18 0,0-1-1,-2-1 0,-2 0 1,18-39-1,-25 50-3,1-8-6,-8 20 339,5 8 77,-7 38-297,1-14 101,6 54-1,-4-78-157,1 0-1,0 1 1,0-1-1,1 0 1,1 0-1,-1 0 1,2 0-1,0 0 1,0-1-1,0 1 1,8 7-1,-12-15-55,-1 1 0,1 0 0,0 0 0,-1-1 0,1 1-1,0 0 1,0-1 0,-1 1 0,1-1 0,0 1 0,0-1-1,0 1 1,0-1 0,0 1 0,0-1 0,0 0 0,0 1 0,0-1-1,0 0 1,0 0 0,0 1 0,0-1 0,0 0 0,0 0 0,0 0-1,0 0 1,1 0 0,-1 0 0,0-1 0,0 1 0,0 0 0,0 0-1,0-1 1,0 1 0,0 0 0,0-1 0,0 1 0,0-1-1,1 0 1,2-3-33,0 1 0,0-1-1,0 0 1,-1 0 0,6-9-1,0 2-14,-6 6-121,-1 1 0,1 0 0,-1 0-1,0-1 1,3-8 0,-2-11-5216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2.3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1 105 8122,'0'0'2156,"5"-3"-2068,-2 2 47,-1 0 0,0 0 0,0-1-1,0 1 1,0-1 0,0 0 0,0 1-1,-1-1 1,1 0 0,0 0 0,-1 0-1,0 0 1,0 0 0,0 0 0,0 0-1,0 0 1,0-1 0,0-2 0,0 2-82,1-1 0,0 1 0,0-1 0,0 1 1,1-1-1,3-3 0,-4 5-50,1-1 1,-1 0-1,0 1 0,-1-1 1,1 0-1,0 1 0,-1-1 1,0 0-1,0 0 0,0 0 1,1-3-1,-2 5 108,4 17-57,-3-7-69,1 0 0,-2 0 0,1 0 0,-3 16 0,1 17 201,5 89 785,-4-116-96,35-18-1301,87 1 556,-82 2-98,-39-1-116,-1 1 1,1 0 0,-1-1-1,1 1 1,-1-1-1,0 1 1,1-1 0,-1 1-1,0-1 1,1 1 0,-1-1-1,0 0 1,0 1 0,1-1-1,-1 1 1,0-1 0,0 1-1,0-1 1,0 0 0,0 1-1,0-1 1,0 1 0,0-1-1,0 0 1,-1 1-1,1-1 1,0 1 0,0-1-1,-1 1 1,1-1 0,-1 0-1,-7-5-2803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1171 150 6425,'0'0'5021,"-22"-11"-5001,-69-34 3,69 34 404,-1 2 1,0 0-1,0 1 0,-1 1 1,-45-8-1,29 7-78,-2 0-173,-1 1 0,0 2 1,0 1-1,-54 2 0,73 1-139,0 2-1,0 0 1,1 1-1,-1 1 1,1 1-1,0 0 0,0 2 1,-40 13-1,43-10 2,0 0 0,1 0-1,0 2 1,1 0 0,0 0 0,2 1-1,-1 1 1,2 1 0,0-1-1,1 2 1,1 0 0,1 0-1,0 1 1,-14 26 0,16-24 61,1-1 0,1 2 0,0-1 0,2 1 0,1-1 1,0 1-1,2 0 0,0 35 0,1 9 104,1-18 102,5 50 0,-1-81-222,1-1-1,0 1 0,1-1 0,1 0 0,15 25 1,51 58 220,-48-68-163,2-1 1,1 0-1,42 30 1,-48-42-124,1 0 0,1-2 1,0 0-1,1-1 0,1-1 0,26 9 0,-45-18 1,155 48 457,-130-43-324,0 0 1,0-2 0,45 3-1,-31-5 216,71-4 0,-94-1-272,-1 0 0,-1-1 0,1-1-1,0-1 1,31-10 0,-22 4 9,-1-1-1,-1-1 1,0-2-1,-1 0 1,-1-1 0,-1-1-1,0-1 1,-2 0-1,21-23 1,-30 27-31,0-1-1,-1-1 1,-1 0 0,-1-1-1,-1 0 1,-1 0 0,0-1 0,-2 1-1,-1-1 1,0-1 0,-2 1 0,-1-1-1,1-26 1,-3 21-38,0-4 11,-1 0 0,-2 0-1,-1 0 1,-2 0 0,-15-47-1,4 41 9,-2 1 0,-2 0 0,-2 1 0,-1 1-1,-2 0 1,-1 2 0,-2 0 0,-39-30 0,52 47-191,-1 0 1,0 1 0,-1 0 0,-1 1-1,0 0 1,-1 2 0,0 0 0,0 0-1,-1 1 1,0 1 0,0 1 0,-36-6 0,-126 6-3418,150 5 2400,-77 0-4119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3385,'0'0'7711,"9"4"-7681,-8-3-14,6 1 114,-1 1-1,1 1 1,-1-1 0,0 1 0,-1 0 0,1 0 0,-1 0-1,0 0 1,5 7 0,-2 0 153,0 0 1,-1 1-1,-1-1 0,0 1 1,-1 1-1,-1-1 1,0 1-1,2 17 0,-1 14 20,-2 47-1,-4-88-292,1-1 0,-1 0 0,1 0 0,-1 0 0,0 0 0,0 0 0,0 0 0,0 0 0,-1 0 0,1 0 0,-1 0 0,1 0 0,-1 0 0,0-1 0,0 1 0,0-1 0,0 1 0,0-1 0,0 0 0,0 1 0,-1-1 0,1 0 0,-1 0 0,-2 1 0,-10 3-129,0-1 1,-31 7 0,30-8-51,-2-2-113,18-1 263,0 0-1,0 0 1,-1 0 0,1 0-1,0 0 1,0 0 0,0 0-1,-1 0 1,1 0 0,0 0-1,0 0 1,0 0 0,-1-1-1,1 1 1,0 0 0,0 0-1,0 0 1,0 0 0,0 0-1,-1-1 1,1 1 0,0 0-1,0 0 1,0 0 0,0 0-1,0 0 1,0-1 0,0 1 0,0 0-1,0 0 1,0 0 0,0-1-1,0 1 1,0 0 0,0 0-1,0-2-4,1 1 0,0-1 1,0 1-1,0 0 0,0-1 0,0 1 0,0 0 0,0 0 0,1 0 0,-1 0 0,1 0 0,-1 0 0,3-2 0,20-11 197,94-61 354,-103 64-487,-1 0-1,0-1 1,-2 0 0,1-1 0,14-21 0,-23 27 8,0 0 0,-1 0 0,-1 0 0,1-1 0,-1 1 0,-1-1-1,0 1 1,0-1 0,0 0 0,-2-7 0,1 14 132,0 31 547,-1-12-690,-1 1 0,-2 0 1,-7 23-1,1-2 187,6-18-41,2 1 0,2 35 0,0-28-34,0-29-149,0 1 0,0-1-1,0 0 1,0 1 0,1-1 0,-1 0 0,0 1 0,1-1 0,-1 0 0,1 0 0,-1 1 0,1-1 0,0 0 0,0 0 0,0 0-1,0 1 1,0-1 0,0 0 0,0 0 0,0 0 0,0-1 0,1 1 0,-1 0 0,1 0 0,-1 0 0,0-1 0,1 1-1,-1-1 1,1 1 0,3 0 0,3 0-12,0 0-1,0 0 1,0-1 0,0 0-1,11-1 1,3 1-22,-18 0-4,1-1-1,-1 1 1,0-1-1,1 1 1,-1-1-1,0 0 1,0 0-1,0-1 1,0 1-1,0-1 1,0 0-1,0 1 1,0-1 0,-1-1-1,1 1 1,-1 0-1,0-1 1,5-4-1,-2 1-773,-1 0 0,0-1 0,-1 1 0,0-1-1,0 0 1,0 0 0,-1 0 0,2-8 0,1-8-6080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5.9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 6689,'0'0'3348,"4"0"-3031,27-1 2448,-19 0-2614,0 0 1,-1 1-1,1 0 1,0 1-1,0 0 1,-1 0-1,1 1 1,-1 1-1,20 5 1,-29-6-119,0-1 0,0 1 0,0-1 0,0 1 0,0 0 0,-1 0 0,1 0 1,-1 0-1,0 0 0,0 0 0,1 0 0,-2 0 0,1 0 0,0 1 0,0-1 0,-1 0 0,0 0 0,1 5 0,-1 0 41,0-1-1,0 1 1,0 0-1,-1 0 1,-3 9-1,1-12-36,1 1 0,-2 0-1,1-1 1,-1 0 0,0 0-1,0 0 1,0 0-1,-1 0 1,1-1 0,-1 1-1,-8 3 1,-6 6 353,18-13-383,1 0-1,-1 0 1,1 1 0,-1-1-1,1 0 1,-1 0 0,1 1 0,-1-1-1,1 0 1,-1 0 0,1 1-1,0-1 1,-1 1 0,1-1-1,0 0 1,-1 1 0,1-1 0,0 1-1,0-1 1,-1 0 0,1 1-1,0-1 1,0 1 0,0-1-1,0 1 1,0-1 0,0 1 0,0-1-1,0 0 1,0 1 0,0-1-1,0 1 1,0-1 0,0 1 0,0-1-1,0 1 1,1-1 0,-1 1-1,0-1 1,0 0 0,1 1-1,-1-1 1,0 0 0,1 1 0,-1-1-1,1 1 1,-1-1 0,0 0-1,1 0 1,-1 1 0,1-1 0,-1 0-1,1 0 1,-1 1 0,1-1-1,-1 0 1,1 0 0,-1 0-1,1 0 1,0 0 0,35 6-256,82-6-3921,-117 0 4027,-1 0 0,1 0 0,0 0 0,0 0 0,-1 0 0,1 0 0,0 0 0,0-1 0,0 1 0,-1 0 0,1 0 0,0-1 0,-1 1 0,1 0 0,0-1 0,-1 1 0,1 0 0,-1-1 0,1 1 0,0-1 0,-1 1 0,1-1 0,-1 1 1,0-1-1,1 1 0,-1-1 0,0 1 0,1-1 0,-1 0 0,0 1 0,1-1 0,-1 1 0,0-1 0,0 0 0,2-15-4799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7.3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1250 146 6241,'0'0'4360,"-11"-6"-3489,-13-6 43,0 1 0,-1 2-1,-45-14 1,2 6-159,-9-3-333,-132-21 0,165 37-210,-67 2-1,77 2-212,-3 0 46,9 0 97,-40 2 0,58-1-137,0 1 0,1-1 0,-1 2 0,0-1 0,1 1 0,0 0 0,-16 7 0,3 1 8,0 0-1,1 1 1,1 1-1,0 0 1,1 1 0,1 1-1,1 0 1,-26 30-1,24-19 120,2 1 0,1 1 1,2 0-1,1 0 0,2 1 0,1 0 0,2 1 0,1 0 0,-2 42 0,8 25 267,1-54-293,1-31-64,1 0-1,0 1 1,1-1 0,1 0-1,0 0 1,1 0 0,0-1-1,15 22 1,1-3 78,1-2 0,29 28 0,-33-38-57,2-2 1,0 1-1,2-2 1,0 0-1,1-1 1,1-1-1,26 11 1,4-1 30,2-3 0,72 20 1,-90-31 3,2-1 0,-1-1 1,65 4-1,121-10 844,-193-4-886,-1-1-1,0-2 1,-1-1 0,0 0 0,36-14 0,-32 8 57,-1-2 0,-1 0 1,0-2-1,-2 0 0,50-37 1,-59 38-13,0 0 0,-2 0 0,34-37 0,-46 44-51,0 0-1,-1-1 1,0 0-1,0 0 1,-2 0-1,1 0 1,-2-1 0,1 1-1,-2-1 1,2-15-1,-3-120 389,-2 78-401,1 56-22,-1 0 0,-1 0-1,0 1 1,-1-1 0,0 1 0,-1-1 0,-1 1-1,-1 0 1,-12-20 0,6 17 37,0-1 0,-1 1 0,0 1 0,-1 0 0,-1 0 0,-21-13 0,7 8-263,-1 1 1,-1 1 0,-1 1-1,0 2 1,-1 0 0,-1 2-1,-62-14 1,58 18-1120,-1 1 0,0 2 0,-1 2 0,-61 1 0,62 1-670,-58 0-5141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8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-1 0 5753,'0'0'6218,"16"6"-6198,47 21 157,-58-24-24,0-1 1,0 1-1,0 0 0,-1 0 1,0 1-1,1-1 0,-1 1 1,-1 0-1,1 0 1,-1 0-1,0 0 0,0 0 1,0 1-1,-1-1 0,3 6 1,2 4 158,3 3-161,-1 1 0,-2 0 0,0 0 0,-1 0 1,-1 1-1,-1-1 0,-1 1 0,-1 29 0,-2-35-66,1-7-30,-1-1 0,0 1-1,-1 0 1,1 0-1,-1 0 1,-3 7 0,3-11-65,0-1 1,0 1-1,0-1 1,0 0-1,0 1 1,0-1-1,0 0 1,0 0 0,-1 0-1,1 0 1,-1 0-1,1 0 1,-1 0-1,0 0 1,1 0-1,-1 0 1,0-1 0,1 1-1,-1-1 1,0 1-1,0-1 1,0 1-1,0-1 1,0 0-1,0 0 1,0 0-1,0 0 1,-3 0 0,5-24-688,0 22 692,1 0 0,-1 0 0,1 0 0,0 0 0,-1 0 0,1 0 0,0 0 0,0 0 0,0 0 0,1 1 0,-1-1 0,1 0 0,-1 1 0,1-1 0,3-2 0,36-22 37,-24 16 6,-16 9-35,136-91 164,-122 81-113,-2 0 1,1-1-1,-2-1 1,0 0-1,-1 0 0,-1 0 1,9-17-1,-12 13 813,-7 15-117,-4 10-462,-1 2-250,-1 0 0,0-1 0,-9 10 0,9-12-29,1 0-1,-1 1 0,1 0 0,1 0 1,0 0-1,-3 9 0,2 4 160,2 0 0,1 1 0,1 25-1,1-46-166,0 1-6,0 0 0,1 0 0,-1 0 0,1 0 0,-1 0 0,1 0 0,0 0-1,0 0 1,0 0 0,0 0 0,0 0 0,1 0 0,-1-1 0,1 1 0,0 0-1,-1-1 1,1 1 0,0-1 0,0 1 0,0-1 0,0 0 0,0 0 0,0 0 0,1 0-1,-1 0 1,0 0 0,1 0 0,-1-1 0,1 1 0,-1-1 0,4 1 0,9 1-513,0 0 0,1-1 0,0 0 0,16-1 0,-16-1-636,-14 1 1046,4 1-744,0-1 1,0-1-1,0 1 0,0-1 0,8-1 0,-2-5-3570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48.8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3 472 360,'-2'-7'8084,"1"-2"-5044,7-18-3122,-5 19 680,18-71-476,1 1-176,-4-2 1,7-84-1,-21 147 721,1 15-208,5 25-176,-2-2-640,15 42 402,-14-40-16,1 0 0,17 36 0,-25-58-29,1 1-1,0 0 0,0 0 0,0-1 0,0 1 0,0 0 0,0-1 0,0 1 0,0-1 0,1 0 0,-1 1 0,0-1 0,1 0 0,-1 0 0,1 0 0,0 0 0,-1 0 1,1 0-1,0 0 0,0-1 0,-1 1 0,1-1 0,0 1 0,0-1 0,0 0 0,0 1 0,0-1 0,-1 0 0,1 0 0,0 0 0,0-1 0,0 1 0,0 0 1,0-1-1,0 1 0,-1-1 0,1 0 0,0 1 0,0-1 0,-1 0 0,1 0 0,-1 0 0,1 0 0,-1-1 0,1 1 0,-1 0 0,0-1 0,1 1 0,0-2 0,9-9 40,-1 0 0,0 0 0,-1-1 1,10-19-1,3-8 63,-11 18-123,2 0-1,22-29 1,-34 50 9,0 0 0,0 1 0,0-1-1,0 0 1,0 1 0,0-1 0,0 1 0,0-1-1,0 1 1,0-1 0,0 1 0,0 0 0,0 0 0,0 0-1,0-1 1,0 1 0,0 0 0,1 0 0,-1 0-1,0 1 1,0-1 0,0 0 0,0 0 0,0 0 0,0 1-1,0-1 1,0 1 0,0-1 0,0 1 0,0-1-1,0 1 1,0 0 0,0-1 0,0 1 0,0 0-1,-1 0 1,1-1 0,1 3 0,36 41 192,-31-34-149,11 16 132,-1 0-1,-1 1 1,-2 1 0,0 0-1,10 34 1,36 155 915,-49-160-672,-3-1 0,3 88-1,-11-114-151,0-1 0,-3 0-1,0 0 1,-2-1-1,0 1 1,-18 49 0,20-71-185,1-1 0,-1 0 0,0 0 0,-1 0 0,1-1 0,-1 1 0,0-1 0,0 0 0,-1 0 0,0 0 0,-5 4 0,6-7-60,1 0 0,0 0-1,-1-1 1,1 1 0,-1-1 0,0 0 0,0 0-1,1 0 1,-1 0 0,0-1 0,0 1 0,0-1 0,1 0-1,-1 0 1,0-1 0,0 1 0,0-1 0,0 0-1,1 0 1,-6-2 0,-7-4-92,0 0 0,1-1-1,0 0 1,0-2 0,1 1-1,1-2 1,0 0 0,0 0 0,1-2-1,0 1 1,1-1 0,0-1 0,2 0-1,-1 0 1,2-1 0,0-1-1,-7-18 1,13 28-30,1-1 1,0 0-1,1 1 0,-1-1 0,1 0 0,1 1 1,-1-1-1,1 0 0,0 1 0,1-1 0,0 1 1,0-1-1,0 1 0,0 0 0,1 0 1,5-7-1,6-10-704,1 0 1,31-34 0,-30 38 266,72-76-2880,-15 14 852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7:59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0 4353,'0'0'5568,"15"3"-4988,5-1-315,-11-1-56,-1 0-1,1 0 0,0 1 0,-1 0 1,1 0-1,10 5 0,-16-6-51,-1 0-1,1 0 1,-1 0 0,1 0 0,-1 0-1,0 0 1,0 1 0,1-1 0,-1 1-1,0-1 1,-1 1 0,1 0 0,0 0-1,0-1 1,-1 1 0,3 4 0,-3-1-31,1 0 0,-1 1 1,0-1-1,-1 0 0,1 1 1,-2 5-1,1-11-124,0 1 14,0 1 0,-1-1 0,1 1 0,-1-1 0,1 0 0,-1 1 0,0-1-1,0 0 1,1 0 0,-1 1 0,0-1 0,-1 0 0,1 0 0,0 0 0,0 0 0,0 0-1,-3 1 1,-28 16 98,20-12-103,55-3-1099,-33-3 1138,7 0-31,-1 0 1,22 3 0,-33-2 31,-1-1-1,1 1 0,-1 0 1,0 0-1,0 1 1,1-1-1,-1 1 0,0 0 1,-1 0-1,1 0 1,0 0-1,-1 0 0,5 4 1,-7-4 36,0-1 1,0 1-1,0-1 1,0 1-1,0 0 1,-1-1-1,1 1 1,-1 0-1,0-1 1,1 1-1,-1 0 0,0 0 1,0-1-1,0 1 1,-1 0-1,1 0 1,0-1-1,-1 1 1,1 0-1,-1-1 1,0 1-1,0 0 1,0-1-1,0 1 1,0-1-1,0 1 1,-1-1-1,1 0 1,0 1-1,-1-1 1,-2 2-1,-26 10 185,-1 0 0,-50 13 0,-19-2-2900,75-19 56,1-2-2298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0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1274 147 8418,'0'0'4271,"-20"-7"-3780,-133-41 2180,67 26-1641,-169-26-1,176 38-723,-1 3 0,-103 2 0,175 6-295,-1-1 1,1 1-1,0 1 0,0-1 1,0 1-1,0 0 1,0 1-1,1-1 0,-1 1 1,-9 5-1,-9 7-1,-35 23-1,14-8 79,36-23-48,0 0-1,0 1 1,1 1-1,0-1 0,0 1 1,1 1-1,-9 12 1,6-5 64,1 1 0,2 1 0,-12 28 0,11-19 84,1 1 0,2 0 0,2 0-1,1 0 1,1 36 0,1-11 80,1-22-93,5 55 0,0-76-154,0 0 1,1-1-1,0 1 1,1-1-1,0 0 1,1-1 0,16 18-1,-16-18-15,11 8 28,0 1-1,2-2 1,1 0-1,0-1 1,1-1 0,28 13-1,-23-11-1,0-2-25,1 0 0,1-2 0,0 0-1,1-2 1,44 11 0,-17-8 56,0-2 1,66 4-1,-39-10 180,85-3 0,-90-3-64,-64 0-133,0 0 0,0-1 0,0 0 0,0-1 0,-1 0 0,1-1 0,-1 0 0,22-10-1,-16 5 62,-1 0 0,0-1 0,0-1 0,-2 0 0,19-15 0,141-139 372,-169 157-433,-1-1 1,0-1-1,0 1 1,-1-1-1,-1 0 0,0 0 1,0 0-1,-1-1 1,-1 1-1,2-13 1,-1-10 108,-2-65 1,-2 58-87,-1 29-43,0 1 1,-1 0 0,-1 0 0,0 0-1,-1 0 1,0 1 0,0-1-1,-1 1 1,-1 0 0,0 0 0,-10-11-1,-7-6 3,-2 1 0,-36-29-1,39 36-96,-1 0-1,0 2 0,-52-27 0,59 36-270,1 0 0,-1 1 0,-1 0 1,0 1-1,0 0 0,0 1 0,0 1 1,-33-3-1,7 4-2200,0 2 1,-75 6 0,18 12-6079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1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14683,'0'0'4217,"0"3"-4473,0 2-2169,5 0-2168,-5 1-1208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2.1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10138,'0'0'5705,"0"3"-5721,0-1-648,0 6-544,0-3-1337,0 3-2456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02.4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6905,'0'0'10707,"0"13"-10355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37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2 224,'3'-1'16084,"20"0"-16131,-7 5 89,-1 0-1,0 1 1,26 11 0,-21-7 36,49 21 407,92 55-1,-92-47-351,81 34 0,-133-64-51,31 19 0,-34-18-79,0-1 1,30 12 0,-38-16-1994,-10-1 731,-15 0-502,14-3 1016,-24 3-4342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38.4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337 0 3089,'0'0'9520,"-7"4"-7243,-2 2-2034,-1 0 0,1 1-1,0 0 1,1 0 0,0 1 0,0 0 0,-6 9-1,-43 67 93,41-57-133,-7 9 0,6-7-15,-46 56 0,56-77-189,-47 55-483,45-55-1220,1-6-4622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39.3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3873,'0'1'8541,"0"13"-8304,2 5 68,1 0 1,1 0 0,12 30-1,-7-20 10,64 154 850,-28-79-789,-29-65-232,23 67 68,-29-74-249,3 9 15,-10-17-3589,-3-64-1789,0 15-1207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1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4849,'0'0'5559,"10"0"-5403,468 2 5956,24 0-5338,-447-3-559,0-1 0,-1-3 0,63-12-1,-107 16-122,1 0 0,0 0 0,0 1 0,15 1 1,5 0-75,84 2 7,-114-3 63,-1 68 724,2 122-374,2-138-405,20 85 1,29 64 399,-42-174-395,-9-22-4,1 0 0,-1 0 0,0 1 1,0-1-1,-1 1 0,1 6 0,-1-6 1672,0-6-1701,-1 0 1,0 1-1,0-1 1,1 0-1,-1 1 0,0-1 1,0 1-1,0-1 1,0 0-1,0 1 0,0-1 1,0 1-1,0-1 1,0 0-1,0 1 0,0-1 1,0 1-1,0-1 1,0 0-1,0 1 0,0-1 1,-1 0-1,1 1 1,0-1-1,0 0 0,-1 1 1,1-1-1,0 0 1,-1 1-1,1-1 0,0 0 1,-1 1-1,1-1 1,0 0-1,-1 0 0,1 1 1,-1-1-1,1 0 1,-1 0-1,1 0 1,-1 1-1,-38 13 110,0-2 1,-1-1-1,-1-1 1,-58 8-1,-111 5-63,75-11-33,8-2 47,-182-5 0,214-5-54,-29 0-1959,101-16-8229,2 8 710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2.4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4353,'0'0'5225,"1"5"-3317,22 82 363,-11-35-1834,2 4 166,35 146 998,-40-161-1487,17 47 0,-26-87-111,1 1 2,-1 0 0,1 0 0,0 0-1,0 0 1,0 0 0,0 0 0,0-1 0,0 1 0,1 0 0,-1 0 0,1-1 0,2 3 0,-4-4-6,7-5-91,50-57 303,-15 13-153,-25 32-36,81-93 224,19-65 734,-115 172-1192,8-9 201,-1 0-1,12-24 0,-15 11-5631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1942 3201,'0'0'7127,"-5"7"-4214,7-11-2913,0 1 0,0 1 0,1-1 0,-1 0-1,0 1 1,0-1 0,1 2 0,-1-1 0,2 0-1,-2 1 1,1-1 0,0 0 0,0 1 0,4 0-1,0-4 6,1340-801 92,-1262 748-95,126-88 12,233-116 1,-35 56 1,-385 190-6,0-1 0,-1-3 1,0 1-1,0-3 0,29-38 1,-2 5-1,98-123 3,-148 178-14,0 0 1,0 0-1,0-1 0,0 1 0,0 0 0,1 0 0,-1 0 0,0 0 1,0 0-1,0 0 0,0 0 0,0-1 0,0 1 0,0 0 1,0 0-1,0 0 0,0 0 0,0 0 0,1 0 0,-1-2 1,0 2-1,0 0 0,0 0 0,0 0 0,0 0 0,0-1 0,0 1 1,0 0-1,0 0 0,0 0 0,-1 0 0,1 0 0,0-1 1,0 1-1,0 0 0,0 0 0,0 0 0,0 0 0,0 0 1,0-1-1,0 1 0,0 0 0,0 0 0,-1 0 0,1 0 0,0 0 1,0 0-1,0 0 0,0 0 0,0 0 0,0-1 0,-12-3-51,-21 4-9,25 0 73,-119 0 179,127 0 203,1-1-387,1-1-1,1 1 1,-2 0-1,2 0 1,-2-1 0,2 1-1,0 0 1,-2 0-1,2 1 1,4-2-1,43-7-69,0 2 0,64 1 0,-112 6 67,0 1 1,1-1-1,-1 1 0,0-1 1,0 1-1,0 1 0,0-1 1,0 0-1,0 0 0,0 0 1,0 0-1,0 2 0,0-2 1,0 1-1,-1 0 0,1 1 1,0-2-1,-2 1 0,2 0 1,-1 1-1,1 0 0,-1-1 1,-1 1-1,2-1 0,-1 1 1,0 0-1,-1 0 1,1-1-1,0 2 0,-1-2 1,0 1-1,0 0 0,0 0 1,0 5-1,0-1 27,1 0 1,-2 0-1,1-1 0,0 0 1,0 1-1,-1 0 0,-1-1 1,1 0-1,-1 0 0,1 1 1,-2-1-1,1-1 0,0 1 1,-1 0-1,-4 9 0,-12 9-70,-2-2 0,1-1 0,-1 0-1,-29 20 1,-95 58-2112,140-96 2015,-75 48-2530,5-7-1640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49.2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10010,'0'0'2513,"4"3"-1913,-4 3-456,6 11-136,-6 9 128,3 8-40,0 6-16,0 0 8,1-6-32,-1-5-40,-3-3-8,0-9-8,3 0-448,-3-8-1016,0-4-1321,-10-19-4849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3.2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3121,'0'0'8724,"21"17"-7918,69 56 69,-80-64-620,-1 0 1,0 0 0,0 1-1,-1 0 1,-1 0 0,9 15-1,4 7 441,214 260 2028,-216-270-2616,35 37 327,-48-54-401,0 1 0,1-2 0,-1 1 0,1-1 0,1 1 0,-1-1 0,15 6 0,-20-10-28,-1 0 0,1 1 0,-1-1 1,0 0-1,1 0 0,0 0 0,-1 0 1,1 0-1,-1 0 0,1 1 0,-1-1 1,1 0-1,-1 0 0,1 0 0,-1-1 1,1 1-1,-1 0 0,1 0 0,-1 0 1,1 0-1,-1 0 0,1 0 1,-1-1-1,1 1 0,-1 0 0,1 0 1,-1 0-1,1-1 0,-1 1 0,0 0 1,1-1-1,-1 1 0,0 0 0,1-1 1,-1 1-1,0 0 0,1-1 0,-1 1 1,0 0-1,0-1 0,0 1 0,0-1 1,1 1-1,-1 0 0,0-1 1,0 1-1,0-1 0,1-29 77,0 13-1,55-246 285,-52 236-296,2 0 1,2 0 0,0 0 0,3 1 0,21-39-1,-25 50-29,-6 13-18,-1 0 0,1 0 0,0 1-1,-1-1 1,1 0 0,0 1 0,0-1 0,1 1 0,-1-1-1,0 1 1,0-1 0,1 1 0,-1 0 0,1 0 0,0-1-1,2 0 1,-3 1-57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4.0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5 150 40,'0'0'10099,"4"0"-9594,-3 0-557,2 0 348,0 0 0,0 0 1,1 0-1,-1 0 0,0 0 1,0-1-1,0 1 0,0-1 0,0 0 1,0 1-1,0-1 0,0 0 1,-1-1-1,1 1 0,0 0 0,3-3 1,14-13-118,-1 0 1,-1-1 0,28-38-1,-42 48-155,-5 7-23,1 0 0,1 0 1,-1 0-1,0 1 0,0-1 1,0 0-1,0 0 1,1 0-1,-1 0 0,1 1 1,-1-1-1,0 0 0,1 0 1,0 1-1,-1-1 0,1 0 1,0 1-1,-1-1 0,1 1 1,0-1-1,0 0 0,-1 1 1,1-1-1,0 1 1,0 0-1,0-1 0,0 1 1,0-1-1,0 1 0,0 0 1,0 0-1,0 0 0,0-1 1,0 1-1,0 0 0,0 0 1,2 0-1,-2 0 90,-2 28 230,2-20-266,0 20 172,3 1 0,15 53 0,-15-66-195,-3 0-21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4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0 800,'0'0'9981,"-1"11"-9716,0-5-271,0 13 967,-2 0-1,-9 31 1,8-32-680,1 0 1,1 0-1,1-1 1,0 1-1,4 24 1,0 9 370,-3-39-569,1-1 0,0 1 0,1 0 0,1-1-1,0 0 1,1 1 0,1-1 0,0-1 0,1 1-1,0 0 1,1-1 0,14 15 0,-13-15-24,0 0 0,1-1 1,0 0-1,1 0 0,11 8 1,-15-14-252,0 1 1,-1-1 0,2 0-1,12 5 1,-14-7-419,0 1 1,1-1 0,-1 0-1,1 0 1,-1 0 0,1-1-1,5 1 1,6-1-3613,-4 0-2052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28:45.4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1 5497,'0'0'4715,"11"4"-4073,-5-2-427,0 1 1,0-1-1,0 1 0,0 0 0,-1 1 0,0-1 0,0 1 0,0 0 1,0 0-1,-1 0 0,0 0 0,0 0 0,0 1 0,-1 0 0,1 0 0,-1 0 1,-1 0-1,3 5 0,6 24 362,-2 1 0,7 65 0,-10 71 706,-6-167-1321,1 0 0,-1 0 0,0 0 1,-1 0-1,1 0 0,-1 0 0,0 0 0,0 0 0,0-1 1,-1 1-1,0 0 0,0-1 0,0 1 0,0 0 1,-1-1-1,0 0 0,1 0 0,-2 1 0,1-1 0,0-1 1,-1 1-1,1 0 0,-1-1 0,-6 4 0,-14 4-1232,0-2 0,-29 8 0,-4-2-3504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29.8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3 641 5697,'0'0'5315,"1"-2"-6330,0 1 1066,0 0 4,-1 0 1,0 1-1,1-1 0,-1 0 0,1 1 0,-1-1 0,1 0 0,-1 1 1,1-1-1,0 1 0,-1-1 0,1 1 0,0-1 0,0 1 0,-1 0 1,1-1-1,0 1 0,3-1 4979,-3 1-4939,1-1-96,0 1 0,-1 0 1,1 0-1,0-1 0,-1 1 0,1-1 0,0 0 0,-1 1 0,1-1 0,-1 0 1,1 0-1,-1 1 0,0-1 0,1 0 0,-1 0 0,0 0 0,0-1 1,0 1-1,2-2 0,6-5 23,82-56 147,-46 33-102,-1-1 1,66-63 0,-99 84-62,-1-1 1,0 0-1,-1-1 0,-1 1 1,0-1-1,-1 0 1,0-1-1,-2 0 1,0 1-1,-1-1 1,-1-1-1,0 1 0,0-21 1,-3 9-35,1 13 20,-1 1-1,0-1 0,-1 0 0,-6-20 1,6 29 7,0 1 0,-1-1 1,0 1-1,0-1 1,0 1-1,0 0 0,-1 0 1,1 0-1,-1 0 1,0 0-1,0 1 0,0-1 1,-1 1-1,1-1 1,-1 1-1,0 0 0,1 0 1,-1 0-1,-1 1 1,-6-3-1,3 2-30,0 1-1,-1 0 1,1 0 0,-1 1 0,1-1 0,-1 1-1,1 1 1,-1 0 0,-8 1 0,12-1 7,0 1 0,0 0 0,0 0 0,0 0-1,0 1 1,0-1 0,1 1 0,-1 0 0,1 0 0,0 0 0,0 1 0,-3 3 0,-2 2 26,0 1 1,0 1 0,-8 14-1,10-12-7,0 0-1,2 0 1,0 1-1,1-1 1,0 1-1,-1 23 1,4 86-47,3-61 71,2 5 20,5-1 0,20 76 0,-27-132-29,1 4 46,-2-10 62,-1-15-187,1 6 49,0 0-1,0 0 0,1 0 1,-1 0-1,2 0 0,-1 0 1,0 1-1,1-1 0,0 1 0,1-1 1,7-7-1,0 1-8,0 0 0,2 1 0,14-11 0,-27 21 25,1-1 0,0 1 0,-1-1 0,1 1 0,-1 0-1,1-1 1,0 1 0,-1-1 0,1 1 0,0 0 0,-1 0-1,1-1 1,0 1 0,0 0 0,0 0 0,-1 0-1,1 0 1,0 0 0,0 0 0,0 0 0,-1 0 0,1 0-1,0 0 1,0 0 0,-1 0 0,1 0 0,0 0 0,0 0-1,0 1 1,-1-1 0,1 0 0,0 0 0,-1 1 0,1-1-1,0 1 1,-1-1 0,1 0 0,-1 1 0,1-1 0,0 1-1,-1-1 1,1 1 0,-1-1 0,0 1 0,1-1 0,-1 1-1,0 0 1,1 0 0,2 4 116,0 1 1,-1 0-1,0-1 0,1 9 0,-1-7 15,2 9 133,-2 0-1,1 28 1,-3-28-248,1-1-1,1 1 1,4 15 0,-6-31-150,0 0 1,0 1-1,0-1 1,1 0-1,-1 1 0,0-1 1,1 0-1,-1 1 0,0-1 1,0 0-1,1 1 1,-1-1-1,1 0 0,-1 0 1,0 1-1,1-1 0,-1 0 1,1 0-1,-1 0 1,1 0-1,-1 1 0,1-1 1,-1 0-1,1 0 1,-1 0-1,1 0 0,-1 0 1,0 0-1,1 0 0,-1 0 1,1 0-1,-1 0 1,1 0-1,-1 0 0,1 0 1,-1-1-1,1 1 1,-1 0-1,1 0 0,-1 0 1,1-1-1,4-3-4222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0.6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2 115 4337,'0'0'5418,"13"-8"-5292,5-2-51,-8 5 72,0-1 0,-1 0-1,0 0 1,13-12 0,26-34 1766,-47 52-1888,-1-1 1,0 1-1,0 0 1,0 0 0,0 0-1,0-1 1,1 1-1,-1 0 1,0 0 0,0 0-1,0 0 1,1-1-1,-1 1 1,0 0 0,0 0-1,0 0 1,1 0-1,-1 0 1,0 0 0,1 0-1,-1-1 1,0 1-1,0 0 1,1 0 0,-1 0-1,0 0 1,0 0-1,1 0 1,-1 0 0,0 0-1,1 0 1,-1 0-1,0 0 1,0 0 0,1 0-1,-1 0 1,0 1-1,1-1 1,-1 0-1,0 0 1,0 0 0,1 0-1,-1 0 1,0 0-1,0 1 1,0-1 0,1 0-1,-1 0 1,0 0-1,0 0 1,0 1 0,1-1-1,-1 0 1,0 0-1,0 0 1,0 1 0,0-1-1,0 0 1,0 0-1,0 1 1,0-1 0,0 0-1,0 0 1,0 0-1,0 1 1,0-1 0,0 1-1,1 20-199,-1-16 361,0 187 2407,18-195-2994,11-3 502,-15 2-50,0 1-1,0 0 0,0 1 1,26-1-1,-39 3-100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2.3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1141 4 4793,'0'0'4401,"-22"-3"-2197,-54 2-377,-88 3-1118,127 2-370,1 2 0,-55 14 1,16-3 109,31-7-204,0 1 1,2 2 0,0 1 0,1 1 0,1 2 0,0 2-1,2 1 1,-59 40 0,82-49-227,1 0 0,0 1 0,1 0 0,0 1 0,-14 20 0,10-8 145,1 1-1,-14 33 0,19-32-24,1 1-1,2 0 0,1 1 1,-2 32-1,3 116 541,6-158-583,1-2-23,0 0-1,2-1 1,1 1 0,0-1-1,13 29 1,-1-14 112,0-1-1,23 29 1,-23-40-155,2 1 0,1-2 0,0 0 0,2-1 0,27 18 0,-19-14 35,-7-6-21,1-1-1,0 0 1,2-1-1,0-1 1,0-1-1,42 12 1,-27-11 66,2-2-1,0-1 1,72 8 0,-64-14 167,97-5 0,-135 2-230,0-2-1,-1 0 1,1 0 0,-1 0 0,1-1-1,-1-1 1,13-5 0,73-37 304,-59 27-241,-20 10-43,0 0 1,-1 0 0,0-1 0,-1-1 0,-1-1-1,0 1 1,-1-2 0,0 0 0,-1 0 0,-1-1-1,10-16 1,-5 1-31,-1 0-1,-2-1 1,-2 0-1,-1-1 1,7-42-1,-9 8 29,0-104-1,-8 123-53,1 25-5,-2 0-1,-1 0 1,-1-1-1,-8-31 1,2 28 16,-2-1 0,-19-33 0,22 47 1,-1 2 0,0-1 0,0 0 0,-2 1 0,1 1 0,-1-1-1,-18-11 1,-6-2-216,0 2-1,-2 1 0,-1 1 1,-2 1-1,-69-22 1,43 16-2422,-13-4-4808,43 18 1090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4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108 141 7434,'0'0'1881,"15"-15"-1845,43-49 190,-55 61-54,0 0 1,-1 0 0,0 0 0,0-1-1,3-6 1,-6-3 1115,0 5-600,1 7-658,0 1-1,0-1 0,0 1 1,0-1-1,0 1 1,0-1-1,0 1 0,0-1 1,0 0-1,-1 1 0,1-1 1,0 1-1,0-1 1,-1 1-1,1-1 0,0 1 1,-1-1-1,1 1 0,-1-1 1,1 1-1,-1-1 0,1 1 1,-1 0-1,1-1 1,-1 1-1,0-1 0,-18 0 839,6 2-955,-74-1 845,86 0-737,-1 0 1,0 1-1,1-1 1,-1 1 0,1-1-1,-1 1 1,1 0-1,0 0 1,-1-1 0,1 1-1,0 0 1,-1 0-1,1 0 1,0 0 0,0 0-1,0 0 1,0 0-1,0 0 1,-1 2 0,-14 25 211,15-28-232,-3 11 55,-1-1-1,2 1 1,0 0-1,0 0 1,-1 17-1,4 58 369,1-45-299,0-21-9,2 0 1,0 0-1,11 27 1,3 22-8,-16-32-24,-1-25-40,0-10-83,1-5-62,1-7 63,1 1 1,1 0-1,0 0 1,0 0-1,1 1 1,0-1 0,1 1-1,9-10 1,5-4-93,37-31 0,-50 47 121,-6 5 8,0-1-1,1 0 0,-1 1 0,1 0 1,0-1-1,0 1 0,-1 0 0,1 0 1,0 0-1,0 0 0,0 0 0,1 0 1,-1 0-1,0 0 0,0 1 0,0-1 1,5 0-1,-6 2 10,0-1 0,1 1 0,-1 0 0,0 0 0,0 0 0,0 0 0,0 0 0,0 0 0,0 0-1,0 1 1,-1-1 0,1 0 0,0 0 0,-1 0 0,0 1 0,1-1 0,-1 0 0,0 1 0,1 1 0,0 2 27,7 18 282,-2 0 0,4 47 0,-8-21-5852,-2-55 1944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4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4905,'0'0'5964,"5"0"-5831,12 0 510,-1 0 0,0 1 0,0 1 0,27 5-1,-37-6-595,0 1-1,0 0 1,0 1-1,10 4 0,-14-6-7,-1 0-1,1 0 0,-1 0 0,1 0 0,-1 1 0,1-1 1,-1 0-1,0 0 0,0 1 0,0-1 0,0 1 0,0-1 1,0 1-1,-1-1 0,1 1 0,0-1 0,-1 1 0,0-1 1,1 1-1,-1 1 0,0 1-3,0-1 1,0 0-1,0 0 0,-1 1 1,1-1-1,-1 0 1,0 0-1,0 0 0,-1 0 1,1 0-1,-1 0 0,0 0 1,0 0-1,0 0 0,0-1 1,-1 1-1,1 0 1,-1-1-1,0 0 0,0 0 1,0 1-1,-7 2 0,-9 7-14,14-9 18,0-1 1,0 1-1,0 0 0,1 1 1,0-1-1,0 1 0,0-1 1,-5 7-1,8-9-23,1 0-1,-1-1 0,1 1 1,0 0-1,-1-1 1,1 1-1,0 0 0,-1 0 1,1-1-1,0 1 1,0 0-1,0 0 1,0-1-1,0 1 0,0 0 1,0 0-1,1-1 1,-1 1-1,0 0 0,0 0 1,1-1-1,-1 1 1,0 0-1,1-1 1,0 2-1,0-1-8,0 0 1,1 0-1,-1 0 0,0 0 0,1-1 1,-1 1-1,1 0 0,0-1 1,-1 1-1,1 0 0,0-1 1,2 1-1,5 0-13,1 1 0,0-2 1,16 1-1,-25-1 11,14 0 17,29-2-1023,-41 2 833,-1-1 0,1 1-1,0-1 1,-1 0-1,1 0 1,-1 0-1,0 0 1,1 0-1,-1 0 1,0-1-1,0 1 1,0-1-1,4-2 1,10-13-2321,-2 1-1343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6.4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1065 134 5009,'0'0'5811,"0"-3"-5165,0 2-567,0 0-1,0 0 0,-1-1 0,1 1 0,0 0 0,0 0 1,-1 0-1,1 0 0,-1-1 0,1 1 0,-1 0 0,0 0 0,1 0 1,-1 0-1,0 0 0,0 0 0,0 0 0,0 0 0,0 1 0,0-1 1,0 0-1,-1 0 0,1 1 0,0-1 0,0 0 0,-1 1 1,1-1-1,0 1 0,-4-1 0,-19-10 384,0 1 0,1 1-1,-2 1 1,-36-9-1,57 16-419,-55-12 375,-1 3 1,-84-7-1,-95 15 587,224 4-983,0 0 0,0 0 0,0 2 0,1-1 0,-1 1 0,1 1 0,-14 6 0,-2 2 35,1 1 0,-30 19 0,49-26-38,0 1 0,0-1 0,1 1 0,0 1 0,1-1 0,0 1 0,0 1 0,2-1 0,-1 1 0,1 0 0,1 0 0,0 0 0,1 0 0,1 1 0,-3 11 0,0 10 60,3-1 1,1 1-1,6 63 1,-2-80-40,1 0 0,1 0 0,1 0 0,13 26 0,-5-17 210,33 46 0,-29-48-148,2 0 0,0-1 0,2-1-1,1 0 1,1-2 0,1 0 0,1 0-1,0-2 1,2-1 0,43 19 0,-27-16 73,82 25 0,-101-37-113,0-1 0,0-1 0,0 0 0,1-1 0,35 0 0,-26-3 9,0 0 110,35-3 0,-57 2-87,0-1-1,0 0 1,0 0 0,0-1 0,-1-1-1,18-6 1,8-6 93,-1-1-1,0-1 1,-2-1-1,-1-2 1,-1-1 0,42-36-1,-51 36-64,0 0 1,24-34-1,-37 42-49,-1 0 1,-1 0-1,0-1 1,-1 0-1,8-28 1,-6 3 64,-2 0 0,2-70 0,-9 95-70,1 4-14,-1 0-1,0 1 0,-1-1 0,0 0 0,-1 0 1,-1 1-1,0-1 0,-10-19 0,1 10-25,-1 0 0,-2 1-1,-1 0 1,0 1 0,-27-22-1,34 32-246,-1 1 1,-1 0-1,1 0 0,-1 1 0,-1 0 1,1 0-1,-1 1 0,0 0 0,-1 1 1,1 0-1,-1 1 0,0 0 0,-24-3 1,-132 2-6262,151 4 5169,-74 0-6933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49.6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9 8866,'-3'-3'2969,"0"3"-2969,6-3-697,0 3-783,0 0-800,4 0-417,-14-3-208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8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44 287 6553,'0'0'4745,"23"-7"-4051,70-26-33,-89 32-549,0-1-1,0 1 1,0-1-1,0 0 1,0 0-1,0-1 0,-1 1 1,0-1-1,1 1 1,-1-1-1,0 0 1,-1 0-1,1 0 1,-1 0-1,1 0 0,1-5 1,-2 2 59,0 1 1,-1-1-1,0 0 1,0 1 0,-1-1-1,0 0 1,-1-6-1,0-5-42,2 8-104,-2 1 0,0-1 0,0 0 0,-1 1 0,0-1 0,-6-14 0,6 19-22,0 1 1,0-1-1,0 1 1,-1 0-1,0 0 1,0 0-1,0 0 1,0 0-1,0 0 1,-1 1-1,1-1 1,-1 1-1,0 0 1,0 0-1,0 0 1,0 0-1,0 0 1,-8-1-1,5 1 16,0 1 1,-1 0-1,0 1 1,1-1-1,-1 1 0,1 1 1,-11 0-1,16 0-28,0-1 1,1 1-1,-1-1 1,0 1 0,1 0-1,-1 0 1,1-1-1,-1 1 1,1 0-1,0 0 1,-1 1-1,1-1 1,0 0 0,0 0-1,0 0 1,0 1-1,0-1 1,0 0-1,-1 3 1,-13 29 11,8-10 139,1 0-1,1 0 0,-1 26 1,4 72 467,2-80-438,1-17-10,2-1 1,2 1-1,9 30 1,1 2-4,-10-47-65,1-10-65,7-17-62,-5 4 23,-2 7-11,0 0-1,0 1 1,1-1-1,0 1 0,0 0 1,1 1-1,0-1 1,0 1-1,1 1 1,-1-1-1,12-3 1,-18 7 31,0 0 1,0 1 0,0 0 0,0-1-1,1 1 1,-1 0 0,0 0 0,0 0 0,0 0-1,0 0 1,1 0 0,-1 0 0,0 1-1,0-1 1,0 1 0,0-1 0,0 1 0,0 0-1,0-1 1,0 1 0,0 0 0,-1 0-1,1 0 1,0 0 0,-1 0 0,1 1 0,-1-1-1,2 2 1,2 2 95,-1 1 1,0-1-1,0 1 0,-1 0 0,5 9 0,-7-13-74,4 8-786,-5-17-2723,0-5 197,0-3-3200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38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 0 8258,'0'0'5753,"8"1"-5221,-3 0-435,-1-1 3,-1 0 0,0 1 0,1-1 0,-1 1 0,0-1 0,0 1 0,0 0 0,1 0 0,-1 0 0,0 1 0,-1-1 0,1 0 0,0 1 0,0 0 0,-1-1 0,1 1 0,-1 0 0,0 0 0,4 4 0,-4-2 25,0-1 0,-1 1 0,1 0-1,-1 1 1,0-1 0,0 0 0,-1 0 0,1 0 0,-1 0 0,-1 1 0,1-1 0,0 0 0,-2 5 0,-3-5-314,3-2-406,11 2 586,-3-3 41,0 1-1,0 0 1,0 0 0,0 1 0,-1-1 0,10 6 0,-13-6 71,0-1 1,0 1 0,0 0 0,0-1 0,-1 1-1,1 0 1,-1 0 0,1 0 0,-1 0 0,0 0-1,0 0 1,0 0 0,-1 0 0,1 0 0,0 1-1,-1-1 1,0 0 0,0 4 0,0-4-40,0 0-1,-1 0 1,1-1-1,-1 1 1,1 0 0,-1 0-1,0-1 1,0 1-1,0 0 1,0-1 0,-1 1-1,1-1 1,0 1-1,-1-1 1,1 0 0,-1 1-1,0-1 1,0 0 0,1 0-1,-1 0 1,0 0-1,0 0 1,0 0 0,-4 1-1,-7 2-8,0 0 1,0-1-1,-15 2 0,8-1-3,-23 2-480,11-5-3644,32-1 3802,-1 0-1,1 0 0,-1 0 0,0 0 1,1 0-1,-1 0 0,1 0 1,-1 0-1,1-1 0,-1 1 0,1 0 1,-1 0-1,1 0 0,-1-1 0,1 1 1,-1 0-1,1-1 0,-1 1 1,1 0-1,0-1 0,-1 1 0,1 0 1,0-1-1,-1 1 0,1-1 1,0 1-1,-1-1 0,-7-8-6926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0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1242 258 3505,'0'0'8291,"-7"-6"-7691,0-1-299,-1 1-1,-1-1 1,1 1 0,-1 0 0,-18-8-1,23 13-210,-24-11 602,1 0 0,-31-20 0,-56-33 499,92 54-976,-1 0 1,0 1-1,0 0 1,-1 2-1,-31-8 0,36 12-114,-1 0 0,0 0 0,1 2 0,-24-1 0,-81 2 364,59 2-384,57-1-62,0 1-1,0 0 0,1 0 1,-1 1-1,0-1 1,0 1-1,1 1 0,-13 4 1,-5 5 24,-26 14 0,13-5 4,-44 27 110,46-25-89,25-15-36,0 0-1,0 0 0,1 1 1,0 0-1,1 0 0,1 1 1,0-1-1,0 2 0,1-1 1,1 1-1,0 0 0,0 0 1,2 0-1,-6 22 0,3 6 132,2 1 0,2 0 0,3 42 0,1-34-14,0-34-102,1 0 0,1 1-1,1-1 1,1 0 0,0 0-1,12 20 1,-2-1 34,-6-16-47,1 0 0,0 0 0,2 0-1,0-1 1,2 0 0,0-1-1,1-1 1,0 1 0,2-2-1,0 0 1,1-1 0,1 0 0,0-1-1,1 0 1,0-2 0,1 0-1,22 7 1,-3-3-8,1-2 0,0 0 0,0-3 0,1-1 0,1-1 0,-1-2 0,48 0 0,-81-4-20,82-3 86,-79 2-57,-1 0 0,0-2 0,0 1-1,0-1 1,20-7 0,15-11 122,0-2 0,-2-2 0,-2-1 0,-1-1 0,46-40-1,-74 57-89,0-1 0,0-1 0,-1 0 0,-1 0-1,0 0 1,-1-1 0,-1-1 0,-1 0-1,0 0 1,-1 0 0,-1 0 0,0-1 0,-2 0-1,5-27 1,-5-87 112,-4 99-143,0 19-21,-2 0 0,0 0 1,0 0-1,-1 0 0,-1 0 0,0 1 1,-1-1-1,0 1 0,-1 0 0,-11-13 1,-3-2-37,-1 2 0,-45-39 0,57 54-254,0 1-1,0 0 0,-1 1 1,-1 0-1,1 0 0,-1 1 1,0 0-1,-1 0 1,1 1-1,-1 0 0,0 1 1,-1 0-1,1 0 1,-22-1-1,-29-1-2709,-2 4-2141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1.5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21 322 3121,'0'0'9288,"18"0"-8462,58-3 38,-72 2-740,0 1 0,0-1 0,0 0 0,0 0 0,0 0 0,0 0 1,0 0-1,-1-1 0,1 1 0,-1-1 0,1 0 0,-1 0 0,0 0 0,1 0 0,-1 0 0,-1 0 0,1-1 0,0 1 0,-1-1 0,3-3 1,-3 3 6,4-3-33,0-1 1,-1-1-1,-1 1 1,1 0 0,-2-1-1,1 0 1,-1 0-1,-1 0 1,2-9 0,0-8-116,-2-41 0,-2 59 17,0 3 8,0 0 1,0 0 0,-1 0-1,1 0 1,-1 0 0,-1 0-1,1 1 1,-1-1 0,1 0-1,-1 0 1,-1 1 0,1-1-1,-1 1 1,1-1 0,-1 1-1,-1 0 1,1 0 0,0 0-1,-1 0 1,0 1 0,0-1-1,0 1 1,0 0 0,0 0-1,0 0 1,-1 0 0,0 0 0,1 1-1,-1 0 1,0 0 0,0 0-1,1 0 1,-1 0 0,0 1-1,-8 0 1,9-1-23,-1 1 0,1 0 0,0 1 0,0-1 0,0 0 1,0 1-1,-6 1 0,8-1-1,0 0 0,1 0 0,-1 1 0,0-1 0,0 0 0,1 1 0,-1-1 0,1 1 0,-1-1 1,1 1-1,0-1 0,0 1 0,-2 3 0,-8 15 109,0 1-1,2 0 1,2 0 0,0 0 0,1 1 0,2 0-1,1 0 1,0 44 0,3 150 974,5-195-1037,-5-20-35,8-4 288,-7 1-283,-1-1 0,1 1-1,0 0 1,0 0 0,0 0 0,0 0-1,0-1 1,0 1 0,1 1 0,-1-1 0,1 0-1,-1 0 1,4-2 0,28-23-54,-27 23 39,9-7-4,-8 5 1,-1 1-1,1 0 1,0 1 0,0-1 0,1 1-1,-1 0 1,11-4 0,-16 8 11,1-1 1,-1 1-1,0 0 0,0-1 1,1 1-1,-1 0 0,0 0 1,0 0-1,1 0 0,-1 1 1,0-1-1,1 0 0,-1 1 1,0-1-1,0 1 0,0 0 1,0 0-1,0-1 0,0 1 1,0 0-1,0 0 1,0 0-1,0 1 0,-1-1 1,1 0-1,0 1 0,1 2 1,4 3 77,0 1 0,-1 1 1,-1-1-1,6 11 1,-2-4 20,-6-10-86,0 0 0,-1 0 0,0 0 0,0 0 0,0 1 0,-1-1 0,0 0 0,0 8 0,-1-12-406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2.2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 0 8242,'0'0'5274,"1"2"-4674,1 3-262,-1 0-1,0 0 1,0 1-1,-1-1 1,0 0-1,0 0 1,0 0-1,-1 0 1,0 1 0,-2 7-1,-4 3 8,-17 31-1,-2 6-130,24-50-221,-2 8-22,-1 1 0,2-1 0,0 1 0,1 0 0,-1 13 0,3-25-63,2 0-140,5 1 194,-1-1 0,1 0 0,0-1 0,-1 1 0,1-1 0,-1 0 0,1-1 0,12-3 0,-12 3 78,-1-1 0,1 1 0,0 0 0,1 1 0,-1-1-1,0 1 1,0 0 0,1 1 0,7-1 0,-13 4 76,-1 0 1,0 0 0,1 0-1,-2 0 1,1 1-1,0-1 1,-1 0 0,0 0-1,0 4 1,1-1 49,2 47 414,-2-36-9663,-1-27 3107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3.6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1189 259 4905,'0'0'4844,"-5"-6"-3927,2 3-841,-1-2 352,0 0 1,-1 0 0,0 0 0,0 1 0,0-1 0,-1 1 0,0 0 0,-7-4 0,-99-53 2048,10 5-1191,68 39-1076,-1 3-1,-50-16 0,65 24-94,-1 1 0,0 1 0,1 0 1,-2 2-1,1 0 0,-22 0 0,-11 1-13,18 0 100,-45 4 1,65 0-180,0 1 1,0 0 0,0 1 0,1 1-1,-28 13 1,39-17-20,-19 9 63,1 2-1,0 0 1,1 1-1,1 1 1,1 0-1,0 1 0,2 1 1,0 0-1,1 1 1,-19 30-1,25-33 57,1 0-1,1 1 0,0 0 1,2 0-1,0 0 1,2 1-1,-4 22 0,5 3 224,4 76 0,0-107-295,1 0 0,1-1 0,0 1 0,1 0 0,1-1-1,0 0 1,0 0 0,10 12 0,9 11 88,31 30-1,-27-34-37,1-1 0,2 0 0,1-2 0,49 30 0,-57-41-79,2 0 0,0-2 0,1-1 0,1 0 0,0-2 0,0-1 0,41 9 1,-21-9 51,-1-2 0,1-2 1,92 0-1,-125-4-42,-1-2 0,1 1 0,-1-2 0,1 1 0,-1-2 0,0 1 0,0-2 0,17-5 0,9-5 37,-1-1 0,-1-2 0,-1-1 0,-1-1 0,0-1 0,-2-2 0,40-34 0,-63 47-33,-1 0 0,-1-1 0,0 0 0,0 0 0,-1-1 0,-1 0 0,-1 0 0,10-22-1,-10 15 40,-1-1 0,-1 0 0,-1 0 0,0-38 0,-3 31-7,-4-77 83,2 89-132,-1 0-1,0 0 1,-2 0-1,0 0 1,-9-16-1,2 8-19,-2 0 0,-1 2-1,-1-1 1,-1 2-1,-1 0 1,-2 0 0,-33-25-1,39 34-289,-1 1 0,0 0-1,0 0 1,-1 1 0,0 0 0,-1 2-1,0-1 1,-1 2 0,1 0-1,-1 0 1,0 1 0,-1 1 0,-24-2-1,-117 5-8003,85 1 300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4.2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-2 0 13075,'0'0'3264,"9"0"-4912,-9 3-1449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4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2537,'30'160'8113,"-30"-158"-7857,5-2-256,3 3-936,-3 4-256,-1-2-392,-4 2-3145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0:44.9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9194,'0'0'3041,"17"12"-7762,-12-2 2488,-5-1-2320</inkml:trace>
  <inkml:trace contextRef="#ctx0" brushRef="#br0" timeOffset="1">47 191 10866,'0'0'3961,"4"-12"-17476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2 224,'3'-1'16084,"20"0"-16131,-7 5 89,-1 0-1,0 1 1,26 11 0,-21-7 36,49 21 407,92 55-1,-92-47-351,81 34 0,-133-64-51,31 19 0,-34-18-79,0-1 1,30 12 0,-38-16-1994,-10-1 731,-15 0-502,14-3 1016,-24 3-4342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50.0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1 176,'-6'17'6777,"-1"3"-5776,-6 20-465,4 3 176,-1 0-32,4-1-304,6 4-112,3-6 200,0-5-80,4 2-72,5 0-47,-2-3-145,3 3-104,3-2-16,6-4-473,-6-2-847,6-6-520,32-1-2305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337 0 3089,'0'0'9520,"-7"4"-7243,-2 2-2034,-1 0 0,1 1-1,0 0 1,1 0 0,0 1 0,0 0 0,-6 9-1,-43 67 93,41-57-133,-7 9 0,6-7-15,-46 56 0,56-77-189,-47 55-483,45-55-1220,1-6-4622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3873,'0'1'8541,"0"13"-8304,2 5 68,1 0 1,1 0 0,12 30-1,-7-20 10,64 154 850,-28-79-789,-29-65-232,23 67 68,-29-74-249,3 9 15,-10-17-3589,-3-64-1789,0 15-1207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28.1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4849,'0'0'5559,"10"0"-5403,468 2 5956,24 0-5338,-447-3-559,0-1 0,-1-3 0,63-12-1,-107 16-122,1 0 0,0 0 0,0 1 0,15 1 1,5 0-75,84 2 7,-114-3 63,-1 68 724,2 122-374,2-138-405,20 85 1,29 64 399,-42-174-395,-9-22-4,1 0 0,-1 0 0,0 1 1,0-1-1,-1 1 0,1 6 0,-1-6 1672,0-6-1701,-1 0 1,0 1-1,0-1 1,1 0-1,-1 1 0,0-1 1,0 1-1,0-1 1,0 0-1,0 1 0,0-1 1,0 1-1,0-1 1,0 0-1,0 1 0,0-1 1,0 1-1,0-1 1,0 0-1,0 1 0,0-1 1,-1 0-1,1 1 1,0-1-1,0 0 0,-1 1 1,1-1-1,0 0 1,-1 1-1,1-1 0,0 0 1,-1 1-1,1-1 1,0 0-1,-1 0 0,1 1 1,-1-1-1,1 0 1,-1 0-1,1 0 1,-1 1-1,-38 13 110,0-2 1,-1-1-1,-1-1 1,-58 8-1,-111 5-63,75-11-33,8-2 47,-182-5 0,214-5-54,-29 0-1959,101-16-8229,2 8 710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3.2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5041,'3'4'12096,"18"22"-12229,22 34 183,-3 2 1,39 89 0,-54-102-35,55 77 0,-55-75-8,-20-48-8,-3-3 2,-1 0 1,1 0-1,-1 0 0,1 0 1,-1 0-1,1 0 1,-1-1-1,0 1 1,1 0-1,-1-1 0,1 1 1,-1-1-1,0 1 1,1-1-1,-1 1 1,0-1-1,0 0 0,1 1 1,-1-1-1,0 0 1,0 0-1,0 0 1,0 0-1,0 0 0,-1 0 1,1 0-1,0 0 1,0 0-1,-1 0 1,1 0-1,-1 0 0,1-2 1,2-1 15,229-313 1103,-219 293-825,15-39 0,-10 20-195,-17 36 60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3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55 5169,'0'0'6950,"18"5"-6274,2-1-405,-11-3-116,1 1-1,-1 1 1,0-1 0,0 1-1,0 0 1,0 1 0,0 0-1,-1 0 1,0 0-1,11 9 1,17 17 981,-1 1-1,56 65 1,-58-58-943,2-2 1,44 37 0,-58-57-155,-12-7-22,1-1 0,1 0-1,0 0 1,0-1 0,1 0 0,0-1-1,26 11 1,-37-17-8,0 0 0,0 1 0,0-1-1,0 0 1,0 0 0,0 0 0,0 0 0,0 0 0,0 0-1,0 0 1,0 0 0,0 0 0,0 0 0,0 0 0,0 0-1,0 0 1,0-1 0,0 1 0,0 0 0,0-1 0,0 1-1,0-1 1,0 1 0,0-1 0,0 1 0,0-1 0,-1 1-1,1-1 1,0 0 0,0 1 0,-1-1 0,1 0-1,0-1 1,11-31 121,-9 21-73,9-40 256,-3 0 0,-3 0 0,-4-84 0,-2 107-209,0 19-89,2 0 0,-1-1 0,2 1 0,0 0 0,0 0 0,1 1 0,9-15 0,-10 15-41,-3 8-34,0 0 0,1 0 0,-1 0 0,0 0 0,0 1 0,1-1 0,-1 0 0,0 0 0,1 0 0,-1 1 0,1-1 0,-1 0 0,1 1 0,-1-1 0,1 0 0,0 1 0,-1-1 0,1 0 0,0 1 0,0-1 0,0 1 0,1-1 0,-1 9-7116,-1 6 1957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4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-1 3 10066,'0'0'2198,"10"0"-2261,173-3 3201,-182 3-3128,0 0 0,-1 1 0,1-1-1,0 0 1,0 0 0,-1 0 0,1 1 0,0-1-1,-1 0 1,1 1 0,0-1 0,-1 0-1,1 1 1,-1-1 0,1 0 0,-1 1 0,1-1-1,-1 1 1,1-1 0,-1 1 0,1-1 0,-1 1-1,0 0 1,1-1 0,-1 1 0,0-1-1,1 2 1,3 24 386,-4-20-321,0 0-1,-1 1 1,0-1 0,0 0-1,-1 0 1,-3 8 0,0-7-34,-1 0 0,0-1 1,-1 1-1,0-1 1,0 0-1,-12 7 1,12-9 1,1 0 0,0 1 0,0-1 0,0 1 1,1 0-1,0 0 0,0 1 0,1-1 1,0 1-1,-5 8 0,9-13-24,-1 1-1,1-1 1,-1 0-1,1 1 1,0-1 0,0 1-1,0-1 1,0 1-1,0-1 1,0 1 0,0-1-1,1 1 1,-1-1-1,1 0 1,-1 1 0,1-1-1,0 1 1,0-1-1,0 0 1,0 0 0,0 1-1,0-1 1,0 0-1,0 0 1,0 0 0,1 0-1,-1 0 1,0 0-1,1 0 1,-1 0 0,1 0-1,0-1 1,-1 1-1,1-1 1,0 1 0,-1-1-1,1 1 1,0-1-1,3 1 1,8 1-290,0 0 0,0-1 0,1 0 0,15-1 0,-25 0 125,-1 0-192,1 1 0,-1-1 1,1 0-1,-1-1 0,1 1 1,-1 0-1,1-1 0,-1 0 1,1 0-1,3-1 0,-6 1 85,1 0 1,-1 0-1,0-1 0,1 1 0,-1 0 1,0-1-1,0 1 0,0-1 0,0 1 0,-1-1 1,1 1-1,0-1 0,-1 0 0,1 1 0,-1-1 1,0 0-1,0-2 0,1-13-4501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5.5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0 5049,'0'0'6128,"0"29"-1631,-2-11-4096,0-1 1,-1 0-1,-7 20 0,3-16-173,-3 35-1,9 80 407,2-127-618,0 0 1,1 0-1,0 0 0,1-1 1,0 1-1,1-1 0,0 1 1,0-1-1,2 0 0,-1 0 1,1-1-1,10 11 0,-5-6-157,2-1-1,-1 0 0,2 0 0,0-1 0,1 0 1,25 13-1,-31-20-281,0 1-1,0-1 1,0 0 0,14 2 0,-20-4-44,0 0 1,0-1-1,1 1 0,-1-1 0,0 1 1,0-1-1,1 0 0,-1 0 0,0 0 1,0-1-1,1 1 0,-1-1 1,0 1-1,0-1 0,0 0 0,0 0 1,4-2-1,6-10-6604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1:46.2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0 2777,'0'0'7176,"8"4"-6315,4 2-388,0 1-1,-1 0 0,-1 1 1,1 0-1,-2 0 0,1 1 1,-2 0-1,1 0 0,-1 1 1,-1 0-1,6 10 0,-4-2-192,0 1 1,-2-1-1,-1 1 0,-1 0 1,0 0-1,0 22 0,-3 119 697,-3-88-654,1-61-332,0 0 0,-1-1-1,-1 1 1,0 0 0,-1 0 0,0-1-1,-1 1 1,0-1 0,-1 0 0,-1 0 0,0 0-1,0-1 1,-1 0 0,-9 9 0,10-14-380,0-1 1,1 1-1,-2-1 1,1 0-1,0-1 1,-1 1 0,1-1-1,-1 0 1,0-1-1,0 1 1,0-1-1,0 0 1,-14 0 0,21-1 334,-46 4-5626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39.2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339 21 3025,'0'0'5870,"-22"0"-1269,5 0-4323,1 1 0,-1 0 0,1 0-1,-33 8 1,39-6-260,0 0 1,0 0-1,0 1 0,1 1 0,-1-1 0,1 1 0,0 0 0,-12 10 1,9-5 1,0 0 1,0 1-1,-19 23 0,27-29 0,-1 1 0,2 0 0,-1 0 0,1 0 0,0 1-1,1-1 1,-1 0 0,2 1 0,-1 0 0,0 10 0,1 0-6,1-13-12,-1 0 0,1 0 0,0 0 0,0 0-1,0 0 1,0 0 0,1 0 0,0 0 0,0 0-1,1 0 1,-1 0 0,1-1 0,0 1 0,0 0-1,0-1 1,4 4 0,5 3 3,1 0 1,1-1-1,0 0 0,14 7 1,-20-12-6,-1-1 1,1 0-1,0-1 1,0 1-1,1-1 1,-1 0 0,0-1-1,1 1 1,-1-1-1,1 0 1,9 0-1,-4-1-9,-7 0 22,0 1 1,0-1-1,0 0 1,1-1-1,-1 1 1,0-1-1,0 0 1,0 0 0,0-1-1,0 1 1,0-1-1,-1 0 1,8-4-1,-1-2 17,1 0 0,-1-1 0,-1 0 0,0-1 0,-1 0-1,0 0 1,-1-1 0,0 0 0,-1-1 0,-1 1 0,0-1 0,-1 0-1,-1-1 1,0 1 0,-1-1 0,-1 1 0,0-1 0,-1 0-1,-1 0 1,0-18 0,-1 16-5,0 8-10,1-1 0,-2 1 0,1-1 0,-2 1 0,-1-9 0,2 14-4,0-1-1,-1 1 0,1 0 1,-1 0-1,1-1 1,-1 1-1,0 0 0,0 0 1,0 0-1,0 0 0,0 1 1,-1-1-1,1 0 1,-1 1-1,1-1 0,-1 1 1,0 0-1,0 0 0,-3-2 1,-9 0-232,0 0 0,0 0 0,0 1 1,-1 0-1,1 2 0,0-1 0,-23 2 0,7 0-2896,16-1-1050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0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64 8866,'0'0'1408,"5"-1"-1545,-1 0 322,-1 0 0,1 0 1,-1-1-1,1 1 0,-1-1 0,0 0 1,0 0-1,0 0 0,0 0 0,4-3 1,6-5-104,-10 8-12,1-1 0,0 0 1,-1 1-1,0-1 1,1-1-1,2-3 0,-6 6 81,1 1-102,-1-1-1,0 1 1,0-1 0,1 1 0,-1 0 0,0-1 0,0 1-1,1 0 1,-1-1 0,0 1 0,1 0 0,-1-1-1,1 1 1,-1 0 0,1 0 0,-1-1 0,0 1 0,1 0-1,-1 0 1,1 0 0,-1 0 0,1-1 0,-1 1-1,1 0 1,0 0 0,-1 0 0,1 0 0,-1 0 0,1 0-1,0 0-16,-1 175 725,0-174-752,0-1 0,0 1 1,-1-1-1,1 1 0,0-1 1,-1 1-1,1-1 0,0 1 1,-1-1-1,1 1 0,-1-1 1,1 0-1,-1 1 1,1-1-1,-1 1 0,1-1 1,-1 0-1,1 0 0,-1 1 1,0-1-1,1 0 0,-1 0 1,0 1-1,1-1 0,-1 0 1,-1 0-1,-19 3 143,20-3-66,33 0-338,84 0 320,-115 0-804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50.3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0 8986,'0'20'1984,"3"9"-1231,0 25 55,7 12-304,-4 2-184,-3 1-200,-3-6-120,-3 8-144,-10-2-824,-57 105-1857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2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993 47 2921,'0'0'6398,"-19"-7"-4203,-121-10 175,107 12-1969,-77-8 144,31 8 156,-128 6 1,193 1-645,1 0 0,-1 0-1,1 2 1,-1-1 0,1 1 0,1 1 0,-1 0 0,1 0 0,0 1-1,-20 13 1,21-10-14,0 1-1,-19 20 1,10-8 31,-61 69 279,70-77-287,0 1 1,2 0-1,0 0 0,1 0 0,1 1 1,0 0-1,2 0 0,0 1 1,-1 19-1,-3 87 385,8-97-369,3 28 135,-2-49-206,1 0 0,1 0-1,-1-1 1,1 1 0,0 0-1,0-1 1,1 1 0,0-1 0,4 5-1,9 10 45,2 0-1,1-1 1,1-1-1,0 0 1,2-1-1,24 14 1,8 2 106,-8-4 108,66 30-1,-95-50-234,0-1-1,0-1 1,1-1-1,0 0 1,0-1-1,1 0 1,-1-1-1,21 1 1,14-1 144,1 1-35,84-4 0,-132 0-131,-1-1 1,1 0-1,0-1 0,-1 1 0,0-1 0,1 0 0,-1 0 1,0-1-1,5-2 0,45-29 134,-44 26-107,93-68 96,-96 70-114,0 0 0,0 0 0,-1-1 0,0 0 0,0 0 0,-1 0 0,0-1 0,-1 0 0,0 1 0,0-2 0,3-8 1,3-13 165,12-56 1,-19 65-183,23-139 264,-24 120 5,-6-80 1,1 113-265,0-1 0,0 1 1,0-1-1,-1 1 1,-1 0-1,0 0 1,-5-7-1,-2-1 29,0 0 1,-15-13-1,15 17-20,-3-4-427,0 1 0,-1 0 0,-1 1 0,-1 0 0,-28-16 0,37 26-229,0 0-1,-1 0 0,1 1 1,-1 0-1,1 0 0,-1 0 1,0 1-1,0 0 0,0 1 0,-13 0 1,18 0 104,-37-1-5611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3.8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365 4 6345,'0'0'4212,"-18"0"-4055,-7-2-33,8 1 82,1 0-1,-1 1 0,-18 2 1,25-1 106,0 1 1,0-1 0,-1 2-1,2-1 1,-1 1 0,0 0-1,1 1 1,-1 0-1,-15 9 1,9-4-183,2 1 1,-1 0-1,2 1 1,-20 19-1,29-26-105,0 0 1,1 1-1,0-1 0,0 1 1,1 0-1,-1 0 0,1-1 1,1 1-1,-1 0 0,0 6 1,0 6 76,0 29 1,2-30-50,1-11-24,0 1-1,1 0 0,-1-1 0,1 1 1,0-1-1,1 0 0,0 1 0,0-1 0,0 0 1,1 0-1,0-1 0,0 1 0,0 0 1,10 6-1,2 3-3,2-2 0,-1 0 0,24 12 1,-28-17 11,0-1 1,1 0-1,-1-1 1,1 0 0,1 0-1,-1-1 1,20 3 0,-4-4 72,0 0 0,49-1 1,-74-2-96,0 0 1,0 0-1,0 0 0,1 0 1,-1-1-1,0 0 1,0 0-1,0 0 1,0 0-1,0-1 1,-1 1-1,1-1 1,0 0-1,-1 0 1,1-1-1,-1 1 0,0-1 1,0 1-1,0-1 1,-1 0-1,7-7 1,-2 3 44,-1-1 0,0 0 0,0-1 0,-1 0 0,-1 1 0,0-2 0,0 1 0,4-13 0,-5 5 35,0 0 0,-1 0 1,-1-34-1,-2 45-64,0-1-1,0 1 1,-1-1-1,-1 1 1,1-1-1,-1 1 1,0 0-1,-1-1 1,0 1-1,0 0 1,-1 1-1,0-1 1,0 0-1,-7-6 1,-5-8-150,8 10 186,0 0 0,-1 0 1,-16-13-1,21 20-154,1 1 0,-1-1 0,0 1 0,1 0 0,-1 0-1,0 0 1,0 1 0,-1-1 0,1 1 0,0 0 0,-1 0 0,1 0 0,-1 0 0,1 1 0,-1-1 0,-4 1 0,-54 0-8209,41 2 3112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4.8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 4825,'0'0'3505,"-7"-8"172,77 8-2687,-69 1-981,0-1-1,0 0 1,0 0-1,0 0 1,0 1-1,0-1 1,0 0-1,0 1 1,0-1-1,-1 0 1,1 1-1,0-1 1,0 1-1,0-1 1,-1 1-1,1 0 1,0-1-1,0 1 1,-1 0-1,1-1 1,-1 1-1,1 0 0,-1-1 1,1 1-1,-1 0 1,0 0-1,1 0 1,-1-1-1,0 1 1,0 0-1,0 1 1,2 30 414,-2-25-261,0-5-135,0 0 1,-1 0-1,1 0 1,-1 0-1,0 0 1,1 0-1,-1 0 1,0 0 0,-1 0-1,1 0 1,0-1-1,-1 1 1,1 0-1,-1 0 1,1-1-1,-1 1 1,-4 2 0,4-3-3,-1 1 1,1 0 0,0 0 0,0 0-1,0 0 1,0 0 0,1 1 0,-1-1-1,-1 4 1,2-1 61,0-1 0,1 1 0,-1-1-1,1 1 1,1 5 0,0 5 190,-1-15-277,0 0 0,0 1 1,1-1-1,-1 0 0,0 1 1,0-1-1,1 0 1,-1 1-1,0-1 0,0 0 1,1 0-1,-1 1 0,0-1 1,1 0-1,-1 0 0,1 1 1,-1-1-1,0 0 1,1 0-1,-1 0 0,1 0 1,-1 0-1,0 1 0,1-1 1,-1 0-1,1 0 1,-1 0-1,1 0 0,0 0 1,18 1 5,-11-1-1,104 3-371,-87-4-1024,-24 1 1296,-1 0 0,0 0 0,1 0 1,-1 0-1,0 0 0,0 0 0,1 0 0,-1 0 1,0 0-1,0 0 0,1-1 0,-1 1 0,0 0 1,0 0-1,1 0 0,-1 0 0,0 0 0,0-1 0,0 1 1,0 0-1,1 0 0,-1 0 0,0-1 0,0 1 1,0 0-1,0 0 0,0-1 0,0 1 0,0 0 1,0 0-1,1-1 0,-1 1 0,0 0 0,0 0 0,0 0 1,-1-1-1,1 1 0,0 0 0,0 0 0,0-1 1,0 1-1,0 0 0,0-3-1008,0-9-4760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6.4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1150 105 7562,'0'0'3400,"-13"-6"-3180,6 2-226,-18-8 885,-1 1 1,-43-15 0,24 15-172,-1 2 0,0 1-1,-79-6 1,41 10-528,-104 6-1,169 0-154,0 0 0,0 1 1,0 1-1,0 0 0,-30 12 0,-86 39 743,117-45-704,0 0 0,1 1-1,0 0 1,2 1 0,-1 0 0,2 1 0,0 1 0,1 0 0,-12 17 0,21-25-49,0 1 0,1-1 0,-1 1 0,2 0 0,0 0 0,0 0 0,-1 11 0,0 53 104,3-56-76,0-12-39,-1 10 25,1 0 1,0 1-1,1-1 1,1 0-1,1 1 0,0-1 1,1 0-1,11 21 0,-2-13 25,2 1-1,1-2 1,1 0-1,1 0 1,1-1-1,1-1 1,1-1-1,1 0 1,35 20-1,-14-13 17,2-1 0,0-3 1,2 0-1,78 21 0,-99-33-9,0-1-1,1-1 1,0-1-1,0 0 1,1-2-1,38 0 1,87-3 182,-146 0-226,0-1 0,0 1-1,-1-2 1,1 1 0,-1 0 0,1-1 0,-1 0 0,9-4 0,51-26 145,-29 13-73,-15 9-9,-2 0 0,1-1 1,-2-1-1,0-1 0,-1 0 1,0-1-1,21-22 0,-24 15 85,-2 0 0,0-1 0,-2 0 0,10-30-1,-17 38-66,-1-1 0,-1 0 0,0 0 0,-2 0-1,-1-19 1,0 5-4,3-12-7,0 27-58,-2 0 0,0-1-1,-1 1 1,0-1 0,-6-18 0,0 20-17,0 1 1,-1 0-1,-1 0 1,-1 0-1,0 0 1,0 1-1,-18-14 1,16 16-263,1-1-1,-2 1 1,1 1 0,-2-1 0,1 2 0,-1 0 0,-1 0 0,-26-9 0,26 12-969,0 0 1,-1 1-1,1 1 1,-1 0-1,-24-1 1,-1 2-4450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49.8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31 3513,'0'0'5778,"-4"-10"-4293,-23 9 2593,22 0-3980,-1 0 1,0 1-1,0 0 1,0 0-1,0 0 1,1 1-1,-1-1 1,0 1-1,0 0 1,1 1-1,-1-1 1,-7 4-1,-1 2-17,-1 1 0,2 0 0,-1 1 0,2 0 0,-1 1 0,-11 12 0,18-16-48,1 0 1,0 0-1,0 1 0,1-1 0,0 1 1,0-1-1,1 1 0,0 0 0,0 0 0,1 0 1,1 1-1,-1-1 0,1 10 0,1 81 723,0-95-753,0-1 0,0 0 0,1 0-1,0 0 1,-1 1 0,1-1 0,0 0-1,1 0 1,-1 0 0,0 0-1,1 0 1,-1 0 0,1 0 0,0 0-1,-1-1 1,1 1 0,0-1 0,0 1-1,1-1 1,-1 1 0,0-1-1,1 0 1,-1 0 0,1 0 0,-1 0-1,1 0 1,0 0 0,-1-1 0,1 1-1,3 0 1,10 1-8,0 0 0,0 0 0,31-1 0,-46-1 6,6 0 9,-1 1 0,0-2 1,0 1-1,1 0 0,-1-1 0,0 0 1,0 0-1,0 0 0,0-1 1,0 0-1,0 0 0,-1 0 0,1 0 1,-1-1-1,0 0 0,1 1 0,-2-2 1,1 1-1,8-7 0,-5 3 39,0 1-1,0-1 1,-1 0-1,0-1 1,-1 1-1,0-1 1,0 0-1,-1 0 1,0-1-1,-1 1 1,-1-1-1,1 0 0,-1 0 1,-1 0-1,0 0 1,0-16-1,-2 10 57,1 3-49,-2-1 0,0 1 1,-3-12-1,3 19-44,0 1 0,-1 0 0,0 0 0,0 0 0,0 0 0,-1 0 1,1 0-1,-1 0 0,-1 0 0,1 1 0,0 0 0,-5-4 0,2 3 20,1 0-1,-1 0 1,0 0-1,0 1 1,0 0 0,0 0-1,-1 0 1,1 1-1,-1 0 1,-10-3 0,12 5-447,1-1 0,0 1 0,-1-1 0,1 1 0,-1 0 0,-7 1 1,10 0 209,1-1 1,0 1-1,-1-1 1,1 1-1,0 0 1,-1-1-1,1 1 1,0 0-1,0 0 1,0-1-1,0 1 1,0 0 0,0 0-1,0 0 1,0 0-1,-1 1 1,-13 21-3063,10-14 736,-8 12-4839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50.9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10234,'0'0'2291,"4"0"-2229,15 0 1053,-13 0-985,1-1 0,0 1 1,-1 0-1,1 1 0,0 0 0,11 2 1,-17-3-110,1 1 1,0 0-1,0 0 1,-1-1-1,1 1 1,-1 0 0,1 0-1,-1 0 1,1 1-1,-1-1 1,0 0-1,0 0 1,0 0 0,1 1-1,-2-1 1,1 1-1,0-1 1,0 0 0,0 1-1,-1-1 1,1 1-1,-1 0 1,0-1-1,1 1 1,-1-1 0,0 1-1,0-1 1,-1 3-1,1 3 52,1-4-18,-1 1 0,0 0 0,-1-1 0,1 1 0,-3 6 0,2-8-47,0-1 0,0 1 0,0-1-1,0 1 1,0-1 0,-1 1-1,1-1 1,-1 0 0,1 0-1,-1 1 1,1-1 0,-1 0 0,0 0-1,-3 1 1,-49 21 143,50-23-154,4 0-5,31 0-613,-23 0 638,0 0-1,-1 1 1,1 0 0,0 0 0,-1 0 0,1 1 0,-1 0 0,0 0 0,0 0 0,0 1 0,7 3 0,-11-4 68,1-1 1,-1 2-1,0-1 1,0 0-1,0 0 1,0 1-1,-1-1 0,1 1 1,-1 0-1,0-1 1,0 1-1,0 0 1,0 0-1,-1 0 1,1 0-1,-1 1 0,0-1 1,0 0-1,-1 0 1,1 0-1,-1 6 1,0-6-15,1 0 1,-1 0-1,-1-1 1,1 1-1,-1 0 1,1-1-1,-1 1 1,0-1-1,0 1 1,0-1-1,0 1 1,-1-1-1,1 1 1,-1-1-1,0 0 1,0 0-1,0 1 1,0-1-1,0 0 1,-1-1-1,1 1 1,-1 0-1,0 0 1,1-1-1,-1 0 1,0 1-1,0-1 1,-3 1-1,-6 3-2,1-1 0,0-1 0,-1 1 0,0-2 0,0 1 0,0-1 0,0-1 0,-16 1 0,-27 0-7432,42-2 2378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2:52.3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1091 118 7434,'0'0'3668,"-16"-8"-3217,-6-4-162,8 5 128,1 0-1,-2 1 1,-22-8-1,1 3 562,0 1 0,0 2 1,-65-8-1,-114-1-126,171 15-542,-51 3-1,78 0-273,0 1-1,0 0 0,1 1 1,-1 1-1,1 0 1,-17 6-1,3 0 81,0 2-1,-35 19 1,56-25-97,0-1-1,0 1 1,0 0 0,1 1-1,0 0 1,1 0 0,0 0-1,0 1 1,1 0 0,-7 10-1,3 0 25,0 1 1,2-1-1,0 2 0,2-1 1,1 0-1,0 1 0,2 0 0,0 29 1,3-29-40,3 66 118,-1-75-91,0 0 1,1-1-1,0 1 1,1-1-1,11 20 0,3-1 7,2-1 0,1-1 0,1-1 0,2 0-1,1-1 1,2-2 0,1 0 0,1-1 0,1-1 0,63 33-1,-52-34-6,1-1 0,57 18 0,-77-31-11,1 1 0,0-2 0,1-1 0,-1 0 0,1-1 0,36 0 0,-54-3-11,7 1 28,1-1 1,0-1-1,-1 1 1,1-2-1,-1 0 1,0 0-1,21-6 1,-9-1 77,-1-2-1,-1 0 1,0-1 0,-1 0 0,-1-2 0,0 0-1,-2 0 1,0-2 0,0 0 0,-2-1-1,-1 0 1,0-1 0,-2-1 0,-1 0-1,0 0 1,13-32 0,-19 35-28,3-9 144,0 1 0,-2-1 0,7-50 0,-14 63-162,3-22 233,-2 0-1,-6-52 0,0 76-192,0-1-1,-1 0 1,0 1-1,-1 0 1,-1 0-1,0 1 1,0-1-1,-10-8 1,12 13-83,0-1-118,0 0 0,-1 1-1,0 0 1,-1 0 0,1 0 0,-1 0-1,-1 1 1,1 0 0,-1 0 0,1 0-1,-1 1 1,-1 0 0,1 1-1,0-1 1,-1 1 0,0 0 0,1 1-1,-1 0 1,0 0 0,-16 0 0,-76 0-4884,63 1 1120,-37 0-7930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0.8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 2184,'0'0'13598,"8"1"-13135,31 9-199,1-1 1,1-1-1,59 5 0,-37-6-198,-32-3-109,44 1 0,-69-1-3765,-15 2-2443,-11 0-388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1.2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29 6665,'0'0'4724,"41"0"-4100,130 0 20,96 0 1,-266 0-820,-1 0 0,1 0 0,0 0 0,0 0 0,0 0 0,0 0 1,0 0-1,0 0 0,0 0 0,0-1 0,-1 1 0,1 0 1,0-1-1,0 1 0,0 0 0,-1-1 0,1 1 0,0-1 1,0 1-1,-1-1 0,1 1 0,-1-1 0,1 0 0,0 1 1,-1-1-1,1 1 0,-1-1 0,0 0 0,1 1 0,-1-1 1,0 0-1,1 0 0,-1 1 0,0-1 0,0 0 0,0 0 1,0 1-1,0-1 0,0-1 0,0-7-5661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1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5 7602,'0'0'5071,"7"0"-4941,88-2 1593,-42 0-1156,0 1 0,0 3-1,83 10 1,-134-11-563,5-1 18,0 2 0,0-1-1,1 0 1,-2 1 0,1 0-1,0 1 1,0-1 0,-1 1-1,0 0 1,10 6 0,-15-6 73,0 1 1,0 0 0,0-1-1,0 1 1,-1 0-1,0-1 1,0 1 0,0 0-1,0-1 1,-2 4 0,1 9 135,0-8-192,0-1 0,-1 1 0,0-1 0,-1 0 0,1 1 0,-2-1 0,1 0 0,-1 0 0,-1 0 0,-5 6 0,-64 69 252,51-58-150,-36 34 125,-45 53-421,98-100-240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50.7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9578,'3'0'2185,"3"3"-2185,-2-3-233,5 0 9,7 0 224,0-3 224,6 3-31,0 0-25,-6 0-72,6-3-48,-2 3-48,-1 3-144,3 0-601,-6 3-1151,9 19-2041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2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34 9522,'0'0'4406,"49"0"-3802,162 0 55,206 0 2189,-421-13-2098,-7 9-701,0 1 0,0-1 0,-1 2 0,1-1 0,-1 2 0,0-1 0,0 1 0,0 0-1,0 1 1,0 0 0,-14 2 0,24-1-53,0-1 0,0 1 0,-1 0-1,1 0 1,0-1 0,0 1 0,0 0 0,0 1-1,0-1 1,0 0 0,0 0 0,1 1 0,-1-1-1,1 1 1,-1-1 0,1 1 0,-1-1 0,1 1-1,0 0 1,0-1 0,0 1 0,0 0 0,1 0-1,-1 0 1,0 0 0,1 2 0,-4 9-26,2 0 0,-2 23 0,1-9 103,2 0 0,1 0-1,1 0 1,2 1 0,2-1 0,1-1-1,13 35 1,80 119 524,-25-49-114,13 59 330,-77-160-608,-2 1 0,-1 0 0,-2 1 0,1 43 0,-5-46-68,0-19-57,0 0 1,-1 0-1,-1 1 1,0-1-1,-4 13 1,4-20-63,0 0 0,-1 0 1,1-1-1,-1 1 0,1-1 0,-1 1 1,0-1-1,0 1 0,-1-1 0,1 0 0,-1 0 1,1 1-1,-1-2 0,0 1 0,0 0 1,0 0-1,0-1 0,0 1 0,-1-1 1,1 0-1,0 0 0,-1 0 0,-3 1 0,-17 1-6,1 0 0,-1-1 0,0-1 0,-40-2 0,13 1-116,23-1 30,-1 0 1,0-2-1,0 0 0,-32-8 0,46 7 42,1 1 1,0-1-1,0-1 1,0 0-1,1-1 1,0 0-1,0 0 1,1-1-1,0-1 1,-11-9-1,20 15 17,1-1 0,-1 1 0,1-1 0,0 0 0,0 0 0,0 0 0,1 0 0,-1 0 0,1 0 0,0-1 0,0 1 0,1 0 0,-1 0 0,1-1 0,0 1 0,0 0 0,0-1 0,1-2 0,0 0-6,0 0 0,1 0 0,0 1 0,0-1 0,0 1 0,1-1 0,0 1 0,1 0 0,6-9 0,29-22-80,1 2 0,2 1 0,89-53-1,-91 60-78,20-14-368,-24 15-856,1 1-1,80-38 1,-88 54-1381,-13 7-2330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6.3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1 10306,'0'0'1765,"3"5"-3435,1 1 2116,-1 0 0,0 0 0,-1 0 0,0 0 0,0 0 0,0 0 1,-1 1-1,-1-1 0,1 7 0,0 31-6,-3 55-337,1-94-85,-1 1-1,0 0 1,-1-1 0,1 1 0,-1-1 0,-1 0 0,1 0 0,-1 0 0,-8 9 0,6-9-7,1 1 1,0 1-1,1-1 1,0 0-1,-4 10 1,8-15-1,0-1 0,1 0 0,-1 1 0,1-1-1,-1 1 1,0-1 0,1 1 0,-1-1 0,1 0 0,-1 1 0,1-1 0,0 1 0,-1-1 0,1 0 0,-1 0 0,1 1 0,0-1 0,-1 0 0,1 0 0,0 0 0,-1 0 0,1 1 0,0-1 0,-1 0 0,1 0 0,0 0 0,-1 0 0,1 0 0,0-1-1,0 1 1,0 0 0,35 0-71,-28 0 88,17 0 10,48-5 0,-65 4-574,0 0 1,-1-1 0,1 0-1,-1 0 1,1 0 0,-1-1-1,0 0 1,0 0 0,0 0-1,6-5 1,-5 1-3318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6.8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179 60 3425,'0'0'7271,"-5"-9"-7349,-17-30 236,20 38-50,0 0 0,0 0 1,0 0-1,0-1 1,0 1-1,0 1 0,-1-1 1,1 0-1,0 0 1,0 1-1,-1-1 0,1 1 1,-1 0-1,1-1 1,0 1-1,-1 0 0,1 0 1,-1 0-1,1 0 1,-1 1-1,1-1 0,-3 1 1,-6 0 194,8-1-295,0 1 0,0 0-1,0 0 1,0 0 0,0 0-1,0 0 1,1 1 0,-1-1-1,1 1 1,-1-1 0,1 1 0,0 0-1,0-1 1,0 1 0,0 0-1,0 0 1,0 0 0,1 1-1,-1-1 1,1 0 0,-1 0-1,0 5 1,-4 4-57,1 0 0,1 0-1,-4 20 1,4-9 137,1-1-1,2 1 1,1 0-1,3 21 1,-3-41-80,1 0 1,0-1-1,0 1 1,-1-1-1,1 1 1,1 0-1,-1-1 1,0 0-1,0 1 1,1-1-1,-1 1 1,1-1 0,-1 0-1,1 0 1,0 0-1,-1 0 1,1 0-1,0 0 1,0 0-1,0 0 1,0-1-1,0 1 1,0-1-1,0 1 1,3 0-1,1 0-7,-1 0 0,1-1 0,-1 1 0,1-1 0,0 0 0,-1 0 0,1 0 0,-1-1-1,9-1 1,-11 1-1,0-1 0,0 1-1,0-1 1,-1 0 0,1 0-1,0 0 1,-1 0-1,0 0 1,0-1 0,0 1-1,0 0 1,0-1 0,0 1-1,-1-1 1,1 0 0,-1 1-1,0-1 1,1-4 0,2-5-211,0 0 1,3-24 0,-6-11-2219,-1 31-1347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7.3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196 2 3121,'0'0'10875,"-4"-1"-10761,-3 1 5,0-1 1,0 1-1,0 1 1,0-1-1,0 1 1,0-1-1,0 2 1,-13 2-1,16-3-78,0 0-1,0 1 1,1-1-1,-1 1 1,0-1-1,1 1 1,0 0-1,-1 0 1,1 0-1,0 0 1,0 1-1,0-1 1,1 1-1,-1-1 1,1 1-1,0 0 1,-4 5-1,5-6-60,0 0 1,0 0-1,0 0 1,1 0-1,-1 0 1,1 0-1,-1 1 0,1-1 1,0 0-1,0 0 1,0 0-1,0 0 1,1 1-1,-1-1 0,1 0 1,-1 0-1,1 0 1,0 0-1,0 0 0,0 0 1,1 0-1,-1 0 1,1 0-1,1 2 1,3 0 9,0 1 1,1-1 0,-1 0 0,1 0-1,0-1 1,11 5 0,-8-4 102,-1 0 0,1 1 0,12 8 0,-20-11-46,0-1 0,0 1 0,0 0 0,0 0 0,0-1 0,-1 1-1,1 0 1,-1 0 0,0 0 0,1 0 0,-1 1 0,-1-1 0,1 0 0,0 0 0,0 1 0,-1-1 0,1 5 0,-1-5 75,0 0 0,0 0 0,0 1 0,-1-1 0,1 0 0,0 0 1,-1 1-1,0-1 0,0 0 0,0 0 0,0 0 0,0 0 0,0 0 0,-2 2 0,-1-1-77,0 0-1,0 0 0,0-1 1,-1 1-1,1-1 0,-8 3 1,6-2-21,-52 18 20,39-14-331,-1 0 0,-20 11 0,38-16 68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7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240 0 2737,'0'0'11275,"-4"0"-10193,-9 2-1012,1 0 1,0 0-1,0 1 1,0 0-1,0 1 1,0 0-1,1 0 1,0 1 0,0 1-1,1-1 1,-1 1-1,2 1 1,-1-1-1,1 1 1,-13 13-1,22-19-86,-1-1-1,0 1 0,1 0 1,-1-1-1,1 1 1,0 0-1,-1 0 1,1-1-1,0 1 1,-1 0-1,1 0 1,0 0-1,0-1 0,0 1 1,0 0-1,0 0 1,0-1-1,0 1 1,0 0-1,0 0 1,1 0-1,-1-1 1,0 1-1,1 0 0,-1 0 1,0-1-1,1 1 1,-1 0-1,1-1 1,0 1-1,-1 0 1,1-1-1,0 1 1,-1-1-1,1 1 0,0-1 1,0 1-1,-1-1 1,1 1-1,0-1 1,0 0-1,0 1 1,0-1-1,0 0 1,0 0-1,1 1 1,54 12 36,-45-11-66,1 0 32,0 0 1,0 1-1,-1 1 0,17 6 0,-25-9 96,-1 0 0,1 1 0,-1-1 0,0 0 0,1 1 0,-1 0 0,0-1 1,0 1-1,0 0 0,-1 0 0,1 0 0,0 0 0,-1 0 0,0 0 0,0 0 0,1 0 0,-1 0 0,-1 1 0,1-1 0,0 0 0,-1 1 1,1-1-1,-1 4 0,0-4-38,-1 0 0,1 0 0,-1 1 0,0-1 1,0 0-1,0 0 0,0 0 0,0 0 0,-1 0 1,1 0-1,-1 0 0,1 0 0,-1-1 0,0 1 0,0 0 1,0-1-1,0 1 0,0-1 0,0 0 0,-1 0 1,1 1-1,-1-1 0,-2 1 0,-12 4-359,0 0 0,-28 6 0,6-2-1083,-18 11-5078,32-14-460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8.4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0 7906,'0'0'5649,"53"153"-5585,-36-118 240,7-3 176,-13-7-176,1-2-136,-6-4-168,0-10-64,0 1-584,0-10-904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8.7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99 7458,'0'0'4425,"240"-47"-3913,-194 37-16,-5 1-240,0-1-136,-6 4-40,-6-1-80,-5 1-104,-1 3-600,-11 3-849,-1 0-927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9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35 3873,'0'0'5785,"81"0"-5657,-57-6-72,-1 3-48,6-4-8,12-2-416,-6 2-960,-6 4-1681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9.5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0 3873,'0'0'6133,"10"20"-5819,3 8-83,52 100 2130,-59-118-2110,35 50 719,-38-56-952,0-1 0,0 0 0,1 1 0,-1-1 0,1 0 0,0-1 0,0 1 0,0 0 0,0-1 0,1 0-1,-1 0 1,1 0 0,8 2 0,-11-3-26,0-1 0,1 0 0,-1 1 0,1-1-1,-1 0 1,1 0 0,-1 0 0,0 0 0,1-1-1,-1 1 1,1 0 0,-1-1 0,0 0-1,1 1 1,-1-1 0,0 0 0,0 0 0,0 0-1,0 0 1,0 0 0,0 0 0,0-1 0,0 1-1,0 0 1,-1-1 0,1 1 0,-1-1 0,1 1-1,-1-1 1,0 0 0,0 0 0,0 1-1,0-1 1,1-3 0,3-7-7,0-1-1,-1 1 1,-1-1 0,2-14 0,-3 15-59,3-26-2017,-3-58 1,-2 65-2089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29.8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3 296 5521,'0'0'3933,"7"-26"-3564,21-81 216,-27 104-483,-1-1 0,1 1 0,0 0 0,1 0 0,-1 0 0,1 0 0,0 0 1,-1 0-1,4-3 0,-5 6-68,1-1 1,-1 1 0,0 0-1,1 0 1,-1 0 0,0 0-1,1-1 1,-1 1 0,1 0-1,-1 0 1,1 0 0,-1 0-1,0 0 1,1 0 0,-1 0-1,1 0 1,-1 0 0,1 0-1,-1 0 1,0 0 0,1 0-1,-1 0 1,1 0 0,-1 0-1,0 0 1,1 1 0,-1-1-1,1 0 1,-1 0-1,0 0 1,1 1 0,-1-1-1,6 2 149,-1 0-169,-1-1 1,1 1 0,-1 0-1,0 1 1,0-1 0,0 0-1,0 1 1,0 0 0,-1 0-1,1 0 1,-1 0 0,0 0-1,0 1 1,2 3 0,7 6 57,50 44 739,-62-57-795,1 1 0,-1-1 0,0 0 0,0 0 0,1 0 0,-1 1 0,0-1 0,1 0 0,-1 0 0,0 0 0,0 0 0,1 0 0,-1 1 0,0-1 0,1 0 0,-1 0 0,0 0 0,1 0 0,-1 0 0,0 0 0,1 0 0,-1 0 0,0 0-1,1 0 1,-1 0 0,1 0 0,-1 0 0,0 0 0,1 0 0,-1-1 0,0 1 0,0 0 0,1 0 0,-1 0 0,0 0 0,1 0 0,-1 0 0,0-1 0,0 1 0,1 0 0,-1 0 0,0 0 0,0-1 0,1 1 0,-1 0 0,0 0 0,0-1 0,0 1 0,0 0 0,1 0 0,-1-1 0,0 1 0,0 0 0,0-1 0,0 1 0,0 0 0,0 0 0,0-1 0,0 1 0,3-23 118,-3 19-31,7-209-299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51.1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81 7634,'7'-3'1728,"-1"3"-1728,7 3-160,12-6 152,1 3 8,5-3 8,-2-6-8,0 1 0,-7 2-64,-3-3-400,-3-5-656,16-14-2465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0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122 0 4481,'0'0'7744,"-8"5"-4564,-4 5-3071,1 0 0,0 1 0,1 0 0,1 0 1,0 1-1,1 0 0,0 0 0,1 1 1,1-1-1,0 1 0,2 0 0,0 1 0,0-1 1,2 0-1,0 1 0,1 0 0,1 18 0,0-30-134,1-1 1,-1 0-1,1 0 0,-1 0 0,1 1 0,0-1 0,0 0 0,-1 0 0,1 0 0,0 0 0,0 0 0,1 0 0,-1 0 0,0 0 0,0-1 0,0 1 1,1 0-1,-1 0 0,0-1 0,1 1 0,-1-1 0,1 1 0,-1-1 0,1 1 0,-1-1 0,1 0 0,0 0 0,-1 1 0,1-1 0,1 0 1,58 2-2185,-53-2 1654,-2 0 147,0-1 0,0 0 0,0-1 0,0 1 0,0-1 0,0 0 0,0 0 0,-1 0 0,1 0 0,-1-1 0,0 0 0,0 0 0,0 0 0,0-1 1,-1 1-1,0-1 0,6-6 0,15-15-4371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0.6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1 0 720</inkml:trace>
  <inkml:trace contextRef="#ctx0" brushRef="#br0" timeOffset="1">1 0 720,'338'35'9730,"-326"-35"-8265,0 16-113,0 10-56,-1 3-312,7 2-264,-7 4-231,-5-3-241,6-3-120,-6-3-128,5-7-120,-5-7-368,-6-5-657,0-20-9297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0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86 9090,'0'0'4977,"181"0"-4881,-146 0-88,6-6-8,6 0-32,-6-4-528,0 4-816,0-4-809,-12 4-767,-12-4-4074</inkml:trace>
  <inkml:trace contextRef="#ctx0" brushRef="#br0" timeOffset="1">549 0 904,'0'0'14123,"6"125"-13499,-6-97-168,0 4-184,0-6-272,0-1-48,6-3-456,0 1-784,6-7-1312,-7-4-1945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1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152 85 5777,'0'0'6546,"-7"-14"-6382,-27-41 388,34 54-498,0 0 0,-1 1 0,1-1 1,-1 0-1,1 0 0,-1 0 0,1 1 0,-1-1 1,0 0-1,1 0 0,-1 1 0,0-1 0,0 1 1,0-1-1,0 0 0,0 1 0,0-1 1,0 1-1,0 0 0,0-1 0,0 1 0,0-1 1,0 1-1,0 0 0,0 0 0,0 0 0,0 0 1,0-1-1,-1 1 0,1 0 0,0 0 0,0 1 1,0-1-1,0 0 0,0 0 0,0 0 0,-2 1 1,0 0-16,1 1 1,0-1 0,0 1-1,-1-1 1,1 1 0,0-1-1,1 1 1,-1 0 0,-2 2-1,-3 7-69,0 0 0,1-1-1,1 2 1,0-1 0,1 0 0,0 1-1,-2 16 1,1 6-37,2 47 0,3-81 57,1 1-1,-1-1 0,1 1 1,0-1-1,0 1 0,-1-1 1,1 0-1,0 0 0,0 1 1,0-1-1,0 0 0,-1 0 1,1 1-1,0-1 0,0 0 1,0 0-1,0 0 0,0 0 1,0 0-1,-1 0 0,1 0 1,0-1-1,1 1 0,25-3-74,-20 0 57,-1 1 1,0-1 0,0-1-1,-1 1 1,1 0 0,-1-1-1,0 0 1,0 0-1,0-1 1,-1 1 0,1-1-1,-1 0 1,-1 1-1,5-9 1,5-9-1555,18-46-1,-27 59 921,5-16-1856,-7 7-1463</inkml:trace>
  <inkml:trace contextRef="#ctx0" brushRef="#br0" timeOffset="1">152 85 496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36:31.7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2 265 496,'141'67'7294,"-113"-54"-4824,-27-22-2192,0 0 1,0 1 0,5-14 0,3-11-28,2-90 2789,-11 123-3019,0 0 0,0 0 0,0 0 0,0-1 0,0 1 0,1 0 1,-1 0-1,0 0 0,0 0 0,0-1 0,0 1 0,0 0 0,0 0 0,1 0 1,-1 0-1,0-1 0,0 1 0,0 0 0,0 0 0,1 0 0,-1 0 0,0 0 0,0 0 1,0-1-1,1 1 0,-1 0 0,0 0 0,0 0 0,1 0 0,-1 0 0,0 0 0,0 0 1,1 0-1,-1 0 0,0 0 0,0 0 0,1 0 0,-1 0 0,0 0 0,0 0 0,1 0 1,-1 0-1,0 0 0,0 0 0,0 0 0,1 1 0,-1-1 0,0 0 0,0 0 1,1 0-1,-1 0 0,14 9 17,18 46-60,2 3 116,-31-54-64,1 0 1,-1-1-1,1 1 0,0 0 1,0-1-1,0 0 0,0 0 1,1 0-1,0 0 0,0 0 1,5 2-1,-8-4-14,0 0 0,1 0 0,-1 0 0,0-1 0,0 1 0,0 0 1,1-1-1,-1 0 0,1 1 0,-1-1 0,0 0 0,1 0 0,-1 0 0,1 0 0,-1 0 0,0 0 0,1-1 0,-1 1 0,0 0 0,1-1 0,-1 0 0,0 1 1,0-1-1,0 0 0,1 0 0,-1 0 0,0 0 0,-1-1 0,1 1 0,0 0 0,3-3 0,1-3 39,-1 0 0,1-1 0,-2 0 0,1 1 0,-1-1 0,3-9 0,7-13 5,71-120-1802,-84 146 1072,1-1 1,-1 0-1,0 1 0,0-1 0,0 0 0,-1-7 0,0 2-4519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1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229 0 2985,'0'0'10232,"-3"0"-9991,0 0-61,1 0 0,-1 0 1,0 0-1,0 1 0,0-1 1,0 1-1,1-1 1,-1 1-1,0 0 0,0-1 1,-3 3-1,-8 5 87,1 0-1,0 0 1,0 2 0,1-1-1,1 1 1,0 0 0,1 1 0,0 0-1,1 0 1,1 0 0,0 1-1,-7 17 1,6-7-198,0 0 0,2 1 0,2 0 0,0 0 0,2 1 0,1 25 0,1-19-51,2 25 6,-1-47-42,1 0 0,1 0 0,0-1 0,6 15 0,1-4-398,2 0 0,13 18 0,-17-28-1203,0 0 0,1 0 0,12 9 0,-15-14-1807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1.9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2 7522,'0'0'4301,"14"0"-3969,73-2 869,-85 2-1059,1 1 0,0-1 0,0 0 0,-1 1 0,1-1-1,0 1 1,-1 0 0,1 0 0,-1 0 0,1 0 0,-1 0 0,1 0 0,-1 0-1,0 0 1,0 1 0,2 1 0,4 3 99,-1 0 0,10 13 1,-14-15-225,-1-2 37,1 1 1,-2 0-1,1-1 1,0 1-1,-1 0 0,0 0 1,0 0-1,0 0 1,0 0-1,0 5 1,-5-8 178,-145-3-409,147 3 170,0 0 0,-1 1 0,1-1 0,0 0 0,0 1 0,0-1 0,-1 1 0,1 0 0,0-1 1,0 1-1,0 0 0,0 0 0,0 0 0,1 0 0,-1 0 0,0 0 0,1 1 0,-1-1 0,0 0 0,1 1 0,0-1 0,0 1 0,-1-1 0,1 1 0,0-1 0,1 1 0,-1-1 1,0 1-1,0 2 0,-2 3-2,1 1 0,1 0 0,-1 0 0,1 15 1,2-23 4,-1 1 1,0 0-1,1-1 1,-1 1-1,1-1 1,-1 1-1,1-1 1,-1 1-1,1-1 1,0 1-1,-1-1 1,1 1-1,-1-1 1,1 0-1,0 1 1,0-1-1,-1 0 1,1 1 0,0-1-1,0 0 1,0 0-1,-1 0 1,1 0-1,0 1 1,1-1-1,24 3-354,-15-3-355,0 1 0,0-1 0,20-3 0,-27 3 155,0-1 0,1 0 0,-1 0-1,0 0 1,0-1 0,0 1 0,0-1 0,0 0 0,0 0-1,0 0 1,6-5 0,5-5-5219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2.3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140 7 8346,'0'0'6856,"-5"-1"-6544,0 0-152,1 0 1,-1 0-1,0 0 1,0 0-1,-6 0 0,8 1-84,1 0-1,-1 0 0,1 0 0,-1 1 1,0-1-1,1 0 0,0 1 0,-1-1 1,1 1-1,-1 0 0,1 0 0,0 0 1,0-1-1,-4 3 0,1 1-51,0-1-1,0 0 1,1 1 0,-1 0-1,1 0 1,0 0-1,1 0 1,-1 0 0,1 1-1,0-1 1,1 1 0,-1 0-1,1-1 1,0 1-1,1 0 1,0 0 0,0 0-1,0 0 1,0 0 0,2 6-1,-2-9-44,1 0-1,0-1 1,1 1 0,-1 0-1,0 0 1,1 0 0,-1 0-1,1 0 1,0-1 0,0 1-1,0 0 1,0 0-1,2 2 1,-1-3-32,-1 0 0,1 0 0,0 0 0,0 1-1,0-1 1,0 0 0,0-1 0,0 1 0,1 0 0,-1 0 0,0-1-1,1 1 1,-1-1 0,3 1 0,5 0-351,-1 0 1,1 0-1,-1 0 1,14-2-1,-19 1 7,0 0-1,1-1 0,-1 1 1,0-1-1,1 0 0,-1 0 1,0 0-1,0-1 0,0 1 1,0-1-1,4-2 1,12-8-3386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2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6433,'0'0'8906,"9"95"-8474,-9-63-56,3-2-111,-3-2-121,0-2-88,0-6-56,0-2-120,4-4-417,-4-3-703,0-5-1104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3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24 10114,'0'0'4897,"116"-5"-4753,-79-1-40,-3 1-32,3 2-72,-7 0-104,1 1-304,0 2-584,-7 0-608,-2 0-665,-4 6-928,-9 2-3576</inkml:trace>
  <inkml:trace contextRef="#ctx0" brushRef="#br0" timeOffset="1">394 151 8330,'0'0'5065,"4"71"-5057,-4-60 40,0 0-48,0-2-184,0-5-656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51.8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10602,'1'2'2700,"7"12"-2831,1 4 326,-2 0-1,0 1 1,-1 0 0,-1 0-1,-1 0 1,-1 1 0,0-1 0,-1 29-1,0-19 57,13 271 498,-14-170-6318,-1-109 1392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3.5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71 2961,'-37'-71'8673,"44"71"-11617,2 0 1183,-3 0-1175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3.9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 5697,'0'0'6312,"14"11"-5948,67 51 722,-73-55-414,-7-5-545,-1-1 1,1 0-1,0 0 0,0 0 1,1 0-1,-1-1 0,0 1 1,0 0-1,0 0 0,1 0 1,-1-1-1,0 1 0,1-1 0,1 2 1,-2-2-14,-1-2-58,-1 1 0,1 0 0,0-1 0,0 1 0,0 0 0,1-1 0,-1 1 0,0 0 0,1 0 0,0-3 0,0 1 38,15-61 178,-16 63-351,0 1 0,0-1 0,0 0-1,0 0 1,1 0 0,-1 0 0,1 1 0,-1-1 0,0 0 0,1 0-1,0 1 1,-1-1 0,2-1 0,-1 2-434,-1-1 1,1 1-1,0 0 0,0 0 1,0-1-1,-1 1 0,1 0 1,0 0-1,0 0 0,0-1 1,0 1-1,0 0 0,0 0 1,1 0-1,2 0-4809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4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0 6265,'0'0'5848,"16"4"-5349,84 18 1173,-99-22-1591,0 1-1,0-1 1,0 1-1,-1-1 1,1 1-1,0-1 0,0 1 1,0-1-1,-1 1 1,1 0-1,0 0 1,-1-1-1,1 1 0,-1 0 1,1 0-1,-1-1 1,0 1-1,1 1 1,-1-2-75,1 1 0,-1-1 0,0 1 0,0-1 0,0 1 0,1 0 0,-1-1 0,0 1 0,0-1 0,0 1 0,0-1 0,0 1 0,0-1 0,-1 1 0,1 0 0,0-1 0,0 1 0,0-1 0,-1 1 0,1-1 0,0 1 0,-1-1 0,1 1 0,-1-1 0,1 1 0,0-1 0,-1 0 0,0 1 0,0 0 0,-27 9 233,13-4-196,-19 8-1,30-12-43,0 0 0,0 1 0,0-1 0,0 1 0,0 0 0,1 0 0,-1 0 0,-3 5-1,5-5 20,0-1-1,1 1 0,-1-1 0,1 1 1,0 0-1,0-1 0,0 1 0,0 0 1,1 0-1,0-1 0,-1 1 0,2 5 1,-1-8-26,0 1 0,0-1 0,0 0 0,1 0 0,-1 1 1,0-1-1,1 0 0,-1 1 0,0-1 0,0 0 1,1 0-1,-1 1 0,1-1 0,-1 0 0,0 0 1,1 0-1,-1 0 0,1 1 0,-1-1 0,0 0 1,1 0-1,-1 0 0,1 0 0,-1 0 0,1 0 1,-1 0-1,1 0 0,-1 0 0,1 0 0,0 0 0,20 0-490,-14 0 69,-5 0 293,0-1-1,0 1 1,0 0 0,0-1 0,0 1-1,0 0 1,0-1 0,0 0 0,0 1-1,-1-1 1,1 0 0,0 0 0,0 0-1,2-2 1,20-17-2747,-22 17 2319,14-14-3538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4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-1 0 5233,'0'0'10612,"5"14"-10012,14 49-31,-16-48-346,0 1 0,-1 0 1,-1 0-1,-2 18 0,0-2-81,1-5-291,0 13-613,0-15-7222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5.1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8650,'0'0'7305,"163"0"-7089,-120 0-104,-3 0-112,-6 0-8,-7 0-152,-2 0-168,-4 0-280,4 0-784,-7 0-1121,-2 4-783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5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91 4441,'0'0'11178,"27"55"-10682,-21-41-240,-3-1-127,1-2-81,-1 0-48,0-1-393,-3-1-655,0 1-1032,0-3-2153,0-2-3297</inkml:trace>
  <inkml:trace contextRef="#ctx0" brushRef="#br0" timeOffset="1">1 0 1592,'0'0'9114,"22"5"-18908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6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133 69 8602,'0'0'4922,"-4"-10"-4848,-17-32 42,21 41-94,-1 0 1,0 0 0,1-1-1,-1 1 1,0 0-1,0 0 1,0 0 0,0 0-1,0 1 1,0-1 0,0 0-1,0 0 1,0 0 0,-3 0-1,3 0 18,0 1 0,0 0 0,-1 0-1,1-1 1,0 1 0,0 0 0,0 0 0,-1 0-1,1 0 1,0 0 0,-2 1 0,-4-1 117,6 1-159,-1-1-1,0 0 0,1 1 1,-1-1-1,0 1 0,1 0 0,-1-1 1,1 1-1,-1 0 0,1 0 0,0 0 1,-1-1-1,1 1 0,0 0 0,0 1 1,0-1-1,0 0 0,-2 2 0,-16 24-364,18-25 341,-3 6-48,0-1-1,1 1 0,1-1 1,0 1-1,0-1 1,1 1-1,0 0 1,0 8-1,15-16-102,-9-1 175,0-1 1,-1 1-1,1-1 1,0 0-1,0 0 0,-1 0 1,0 0-1,0-1 1,4-2-1,13-7-2,-17 10-3,12-7-47,26-9 1,-36 16 24,0 0 0,0 0 0,0 1 0,1-1 0,-1 1 0,0 0 0,1 1 0,9-1 0,-15 1 29,0 0 0,0 0-1,0 0 1,0 1 0,0-1 0,0 0-1,0 0 1,0 1 0,-1-1-1,1 1 1,0-1 0,0 0 0,0 1-1,0 0 1,-1-1 0,1 1 0,0-1-1,-1 1 1,1-1 0,0 1 0,-1 0-1,1 0 1,-1-1 0,1 1-1,-1 0 1,0-1 0,1 1 0,-1 0-1,0 0 1,0 0 0,0-1 0,0 2-1,1 5 123,0-1 1,-1 1-1,-1 7 0,1-5 113,0 9 262,0-18-331,0-3 35,0 2-195,0-1 0,1 1 0,0-1 0,-1 1-1,1 0 1,0-1 0,0 1 0,0 0 0,0-1 0,0 1 0,1 0 0,-1 0-1,0 0 1,1 0 0,-1 0 0,1 0 0,-1 0 0,1 0 0,0 0 0,-1 0-1,1 1 1,3-2 0,0 0 50,1 0-1,-1 1 1,1-1-1,0 1 1,0 0 0,10-1-1,-12 2 152,0 0-1,-1 0 0,1 0 1,0 0-1,0 0 0,5 2 1,-7-2-122,0 1-1,0 0 1,0-1 0,-1 1 0,1 0 0,0 0-1,-1 0 1,1 0 0,-1 0 0,1 0 0,-1 0-1,0 0 1,1 0 0,0 2 0,6 6 31,-1 0-692,1-1 0,-2 2 1,8 11-1,-10-8-3262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7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85 78 5089,'0'0'12049,"20"7"-11651,65 24 22,-72-26-183,0 1-1,24 12 1,-34-16-126,0 0-1,0 0 1,-1 1-1,1-1 1,-1 0-1,1 1 1,-1 0-1,0-1 1,0 1-1,0 0 1,1 4-1,-1-3 80,-1 1-1,0-1 0,-1 1 1,1-1-1,-2 9 1,1-5 63,0-6-221,0-1 0,-1 1 0,1 0 0,-1-1 1,1 1-1,-1-1 0,0 1 0,0 0 0,0-1 0,0 0 0,0 1 1,-1-1-1,1 1 0,-1-1 0,1 0 0,-1 0 0,1 1 0,-1-1 0,0 0 1,0 0-1,0-1 0,0 1 0,0 0 0,0 0 0,0-1 0,0 1 1,-2 0-1,-6 1 15,1 0 0,-1 0 1,1-1-1,-1 0 1,-11 0-1,10-1-24,0 0-1,0-1 1,0 0-1,0 0 1,0 0-1,-14-5 1,18 4-22,1 0-1,-1 0 1,1-1 0,0 1 0,0-1 0,0 0 0,1 0 0,-1-1 0,1 1-1,0-1 1,-5-5 0,9 8-5,0 0 0,-1-1 0,1 1 1,0 0-1,0 0 0,0-1 0,0 1 0,1-1 0,-1 1 0,0 0 0,1-1 0,-1 1 0,1-1 1,0 1-1,-1-1 0,1 1 0,0-1 0,0 1 0,0-1 0,1 1 0,-1-1 0,0 1 0,1-1 0,0 1 1,-1-1-1,1 1 0,0 0 0,0-1 0,0 1 0,0 0 0,0-1 0,0 1 0,0 0 0,3-2 1,4-2-20,-1 0 0,2 0 0,-1 1 0,1 0 0,12-5 0,-12 6 42,191-88-8,-138 61-443,-59 29 50,0 0-1,0-1 1,0 1-1,1 0 1,-1 0-1,7-1 1,10 1-6394,-16 1 812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17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189 0 10282,'0'0'5429,"23"15"-3950,-23-15-1479,100 63 1151,-91-57-954,-1 0 0,1 1 0,-2-1 0,1 1 0,-1 1 0,-1-1 0,0 1 0,0 0 0,6 13 0,-10-18-109,4 11 263,0-1 0,-2 0 0,0 1 0,-1 0-1,0-1 1,-2 1 0,0 0 0,-3 15 0,1-16-166,-1-1 0,-1 1 0,0-1-1,-1 0 1,-1 0 0,-1 0 0,0 0 0,-14 18 0,-9 8-186,-40 39-1,52-60-43,-7 9-651,-3-2-1,-30 23 1,-25 8-3852,21-19-1673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48.8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1 602 7698,'0'0'4137,"0"-12"-1428,0 4-2585,-1-18 21,2 0 0,1-1-1,8-30 1,7-36 323,4-12-109,40-56 273,-60 158-616,5-7 166,-5 8 61,0 0 0,0 1 1,0-1-1,0 0 0,-1 0 0,1 1 0,-1-1 0,1 0 0,-1-2 0,1 0-238,-1 0-1,1 1 1,0-1 0,0 1 0,1-1-1,-1 0 1,1 1 0,0 0 0,3-5 0,0-1-8,-4 5-2351,-2 11-2299,1-2-1207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52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6289,'3'0'3665,"1"0"-3529,11 3-32,17-3-104,6 0 264,10 0-96,3 0-48,-4-3-48,-8 1-64,-8-1-8,-12 0-96,0 3-336,-9-3-664,-1 14-1072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3:49:49.8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5 113 5705,'0'0'9850,"12"-8"-9642,-2-2-131,1 1 0,1 0 0,-1 0-1,2 1 1,-1 1 0,25-12-1,8-5 178,-20 15-196,-21 8-57,-3 1 731,-1 4-136,1 10-441,1-1 0,1 1-1,0 0 1,11 23 0,4 19 107,-16-45-239,1 0 1,0 1-1,1-1 0,1-1 0,0 1 0,1-1 0,0 1 0,10 11 0,-13-19-890,-1 3-4652,-2-2 466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0.34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545 0 12123,'0'0'2283,"-34"18"-2190,-107 58-76,134-73-4,1 0 0,-1 1 0,1 0 0,-1 0 0,1 1 1,0 0-1,1 0 0,-1 0 0,-6 10 0,-3 2 145,-17 16 368,-14 13 608,-46 60 0,78-89-980,2 2-1,0 0 0,1 0 0,1 1 0,1 0 0,1 1 0,-8 28 0,7 2 36,1 1 1,3 0-1,2 90 1,3-133-172,1 3-7,0-1 0,0 0 0,1 1 0,0-1 0,1 0 0,0 0 0,1 0 0,0-1 0,1 1 0,0-1 0,1 0 0,0-1 0,0 1 0,1-1 0,0 0 0,1-1 0,9 9 0,-5-7-51,0 0 1,0-1 0,1 0-1,1-1 1,-1-1 0,2 0 0,-1-1-1,0 0 1,1-1 0,0-1-1,0 0 1,18 2 0,23-2-877,72-4 0,-121 0 821,11-2-452,-1 0 0,1-1 0,-1-1 0,0-1 0,0 0 0,0-1 0,0-1 0,-1 0-1,-1-2 1,27-17 0,11-11-3513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0.7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361 75 5857,'0'0'7801,"-15"-12"-7697,-52-37 177,64 47-227,0 1 0,0-1-1,0 1 1,0-1 0,0 1 0,0 0-1,-1 0 1,1 0 0,0 0 0,-1 1-1,1-1 1,0 1 0,-1 0 0,1 0-1,-7 1 1,-4 0 188,6-1-165,0 1 1,0 0-1,0 0 1,1 0-1,-1 1 1,0 0-1,1 0 1,-1 1-1,1 0 1,0 1 0,0-1-1,0 1 1,1 1-1,-1-1 1,1 1-1,0 0 1,0 1-1,-8 9 1,7-5-88,0 0 0,0 0 0,1 1 0,1 0 0,0 0 0,0 0 0,1 1 0,0-1 0,1 1 0,0 0 0,-1 18 0,2-18 9,1 1 0,1 0-1,0 0 1,0 0 0,4 22-1,-3-30 12,1-1-1,-1 1 0,1-1 1,0 0-1,0 1 0,1-1 1,-1 0-1,1 0 0,0-1 1,0 1-1,0 0 0,0-1 1,1 0-1,0 0 0,-1 0 1,1 0-1,0-1 0,6 4 1,2-1-4,-1-1 1,1 0-1,0-1 1,0 0-1,1-1 1,-1 0-1,0-1 1,1-1-1,-1 1 1,24-4 0,-31 2-10,0 0 1,0 1-1,0-2 1,0 1-1,-1-1 1,1 0-1,0 0 1,-1 0-1,1 0 1,-1-1-1,0 0 1,1 0-1,3-3 0,-2-1-30,0 1 0,0-1 0,0 0 0,-1 0 0,0-1 0,8-16 0,-6 8-216,-1-1 0,0 0-1,-1-1 1,-1 1 0,0-1 0,1-35-1,-5 49 167,2-31-2083,-5-39 0,-4 34-1858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1.1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0 0 7098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1.5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79 7098,'164'-65'1446,"-126"51"-621,-37 15-756,0-1 0,0 0 0,1 0 0,-1 1 0,0-1 0,0 1 0,0-1 1,1 1-1,-1 0 0,0-1 0,0 1 0,0 0 0,0 0 0,0-1 0,0 1 1,0 0-1,-1 0 0,2 2 0,15 25 835,-10-15-513,4 7 133,0 0-1,-2 1 1,-1 0 0,11 45-1,9 92 722,-17-89-700,-10-280-877,-1 204 291,0 0-1,0 0 1,1 1 0,0-1 0,0 0-1,1 0 1,0 0 0,0 1 0,1-1-1,-1 1 1,7-10 0,-8 15 33,0 0 0,1 0 0,-1 0 0,1 0 0,-1 1 0,1-1 0,0 0 0,-1 1 0,1-1 0,0 1 0,-1 0 0,1 0 0,0-1 1,-1 1-1,1 0 0,0 0 0,0 1 0,-1-1 0,4 1 0,-1-1 38,0 1 1,-1 0-1,1 0 1,-1 0 0,1 1-1,-1-1 1,6 4-1,16 24 191,-23-25-205,0-1 0,1 0 1,-1 1-1,1-1 0,0 0 0,0 0 0,0 0 0,0-1 1,1 1-1,-1-1 0,7 3 0,-9-4-18,0-1 0,0 0 0,0 0 0,0 0 0,0 0-1,0 0 1,0 0 0,0 0 0,0-1 0,0 1 0,0 0 0,0 0 0,0-1 0,0 1-1,0-1 1,0 1 0,0-1 0,0 1 0,0-1 0,0 0 0,0 1 0,-1-1 0,1 0-1,1-2 1,18-25 99,-13 17-33,-2 3-56,0 2-1,0-1 1,1 0 0,0 1-1,0 0 1,0 0 0,1 1-1,0 0 1,0 0 0,0 1-1,1 0 1,0 0 0,-1 0-1,1 1 1,0 0 0,1 1-1,-1 0 1,0 0 0,14-1-1,-16 3 36,0-1 0,0 1 0,0 0 0,-1 1 0,1 0 0,0-1 0,0 2 0,-1-1 0,1 1 0,-1 0 0,1 0 0,-1 0 0,1 1 0,-1 0 0,0 0 0,-1 0 0,1 0-1,0 1 1,7 8 0,-4-2 59,0 0-1,0 1 0,-1 0 0,0 0 0,-1 1 0,0 0 1,-1 0-1,0 1 0,4 18 0,5 44-1545,-6 0-5705,-7-69 6162,0 15-7527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1.87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256 869 4625,'0'0'10265,"-5"-29"-9500,3 11-634,-2-10 45,-1 0 0,-2 1-1,0 0 1,-2 0 0,-18-39 0,-29-39 480,22 43-342,-27-69 0,53 111-280,1 0-1,1 0 1,1-1 0,0 0 0,2 0 0,1 0 0,0-41 0,2 59-37,1 0 1,-1 0-1,1 0 0,0-1 1,0 1-1,0 0 0,0 0 1,1 1-1,-1-1 0,1 0 1,-1 0-1,1 1 0,0-1 1,4-3-1,-1 1-4,1 0-1,-1 1 1,1 0-1,0 0 1,0 1-1,9-5 0,3 1 1,0 1 0,0 0 0,1 2 0,21-4 0,-15 6 31,0 0 1,36 3-1,-58-1-9,-1 0-1,0 1 1,0-1 0,0 1-1,0 0 1,1-1-1,-1 1 1,0 0 0,0 0-1,-1 0 1,1 1-1,0-1 1,0 0 0,0 1-1,-1-1 1,1 1-1,-1-1 1,1 1 0,-1 0-1,0 0 1,0 0-1,0 0 1,0 0 0,0 0-1,0 0 1,0 0-1,0 0 1,-1 0 0,1 2-1,1 8 63,0 1 0,-1-1 0,0 0 1,-1 13-1,0-16-34,0 2-18,-1-1 0,-1 1 0,0 0 0,0-1-1,-1 1 1,-1-1 0,1 0 0,-2 0 0,1 0 0,-1-1 0,-1 1-1,0-1 1,0-1 0,-1 1 0,0-1 0,0 0 0,-1 0 0,-9 7-1,5-6-247,1-1-1,-1 0 1,-1 0-1,0-1 1,-22 8-1,23-10-455,0-1 0,-1-1 0,0 0 0,0-1 0,0 0 0,-17 0 0,-1-2-3206,10 0-1183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2.3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17 6689,'0'0'6999,"16"25"-6372,51 80 61,-61-95-542,-1 0 1,0 0-1,0 0 0,-1 1 0,-1 0 0,1 0 0,1 15 1,6 18 318,-11-43-452,1 1-1,-1-1 0,1 0 1,0 0-1,-1 1 0,1-1 1,0 0-1,0 0 0,-1 0 1,1 0-1,0 0 0,0 0 1,0 0-1,0 0 1,0-1-1,1 1 0,-1 0 1,0-1-1,0 1 0,0 0 1,1-1-1,-1 0 0,0 1 1,2-1-1,-2 0-14,0 0 0,0 0 0,1 0 0,-1 0 0,0 0 0,0-1 0,0 1 0,0-1 0,0 1 0,0-1 1,0 1-1,0-1 0,0 1 0,0-1 0,0 0 0,0 1 0,-1-1 0,1 0 0,0 0 0,0 0 0,-1 0 0,1 0 0,0 0 0,-1 0 0,1 0 0,-1 0 0,1 0 0,0-2 0,15-52-25,-1-1 0,13-113 0,-28 169 57,0-1 0,0 1 0,0-1 0,0 1 0,0-1 0,0 1 0,0-1 1,0 1-1,0 0 0,0-1 0,0 1 0,1-1 0,-1 1 0,0-1 0,0 1 0,0-1 0,1 1 0,-1 0 0,0-1 0,1 1 0,-1-1 1,0 1-1,1 0 0,-1-1 0,0 1 0,1 0 0,0-1 0,6 11 316,8 31-241,-13-35-48,24 96 229,-18-67-327,1 1 1,18 42 0,-27-76-71,1 0 0,0 0 1,-1-1-1,1 1 0,0 0 1,0-1-1,0 1 0,1-1 0,-1 1 1,0-1-1,0 1 0,1-1 1,-1 0-1,1 0 0,-1 0 0,1 0 1,0 0-1,-1 0 0,1 0 0,0 0 1,0-1-1,0 1 0,2 0 1,-2-1-148,0-1 0,0 1 0,0 0 0,-1-1 1,1 1-1,0-1 0,0 1 0,0-1 0,0 0 0,-1 0 1,1 0-1,0 0 0,-1 0 0,1 0 0,-1-1 0,1 1 1,-1 0-1,0-1 0,0 1 0,1-1 0,-1 1 1,1-4-1,18-34-3782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2.7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10778,'0'0'5097,"70"173"-3664,-42-88-713,4 10-376,-4 3-88,-4-1-88,-1 1-72,-5-7-88,-8-12 48,4-7-56,-5-18-336,-4-13-464,4-13-649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3.0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0 227 12587,'0'0'6057,"238"-57"-5433,-145 35-368,-5-6-176,-4 3 0,-9 3-80,-10-4-504,-5 8-616,15 2-793,-24 6-3128,-5 7-4049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3.4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219 324 12139,'0'0'5097,"47"186"-5097,-38-148-8,1-3-488,-1-13-681,-9-13-1103,0-6-905</inkml:trace>
  <inkml:trace contextRef="#ctx0" brushRef="#br0" timeOffset="1">1 0 11042,'0'0'3249,"121"41"-15876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52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35 11186,'0'0'1697,"3"0"-1697,3 3-216,7-6 216,19 0 8,0 0 176,9-6-88,0 7-48,-9-4-48,6 0-48,-9 3-384,6 0-713,6 3-735,54 6-2337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3.7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3241,'0'0'10705,"15"26"-10161,45 88 24,-55-106-450,-1 1 0,0-1 0,-1 1 1,0 0-1,0 0 0,-1 0 0,0 1 0,-1-1 0,1 0 0,-2 11 1,2 13 313,1-15-230,-4-43-396,0-3 57,0-17-62,-1 15 2,3-31 0,0 54 176,-1 1 0,1-1 0,0 0 0,1 1 0,0 0 0,0-1 0,0 1 0,1 0 0,0 0 0,5-8 0,-6 12 48,0-1 1,0 1-1,1 0 0,-1 0 1,1 0-1,0 0 1,-1 1-1,1-1 0,0 1 1,0 0-1,0-1 1,0 1-1,0 0 1,0 1-1,1-1 0,-1 1 1,0-1-1,0 1 1,0 0-1,1 0 0,-1 0 1,0 1-1,0-1 1,1 1-1,-1 0 0,0 0 1,0 0-1,0 0 1,0 0-1,0 1 1,-1-1-1,1 1 0,0 0 1,0 0-1,2 2 1,3 7 94,1 0 0,-2 1 1,1-1-1,-2 2 0,10 22 1,14 24-921,-26-53 148,0 1 0,0-1 0,1-1 0,0 1 1,0-1-1,10 9 0,4-3-4335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4.3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214 197 4457,'0'0'11294,"-6"-29"-11020,-23-93-136,29 119-121,-1 0-1,0 0 1,0 1-1,0-1 0,0 1 1,0-1-1,-1 0 0,1 1 1,-1 0-1,0-1 0,0 1 1,0 0-1,0 0 0,0 0 1,-4-3-1,4 4 22,0 1 0,0-1 0,0 1 0,0-1 0,0 1 0,0-1 0,0 1 0,0 0 1,0 0-1,0 0 0,-1 1 0,-2-1 0,-6 1 178,8 0-205,0 0-1,0-1 1,0 1 0,0 0 0,1 1 0,-1-1 0,0 0-1,1 1 1,-1 0 0,1-1 0,-1 1 0,1 0 0,0 0 0,0 1-1,0-1 1,0 0 0,0 1 0,0-1 0,1 1 0,-1-1-1,-1 6 1,-6 9-26,1 2-1,-6 19 0,12-32 22,-6 22-44,2 0 0,1 0-1,2 0 1,0 1 0,3 48 0,0-75 24,0-1 1,1 1-1,-1-1 1,1 1-1,-1-1 1,1 1 0,-1-1-1,1 1 1,0-1-1,0 0 1,0 0-1,0 1 1,0-1-1,0 0 1,0 0 0,0 0-1,0 0 1,0 0-1,0 0 1,1 0-1,-1 0 1,0-1-1,1 1 1,-1 0 0,1-1-1,-1 1 1,1-1-1,-1 0 1,1 1-1,-1-1 1,1 0-1,-1 0 1,3 0 0,0 0-20,1 0 0,-1 0 0,0 0 0,1 0 0,-1-1 0,0 1 1,0-1-1,0-1 0,0 1 0,0 0 0,0-1 0,6-3 0,-1-3 17,0 0-1,-1 0 0,0-1 0,-1 0 1,1-1-1,-2 0 0,11-19 0,-9 15-25,0 1 1,1 0-1,19-22 0,-27 33 25,1 0-1,0 1 1,-1-1 0,1 0 0,0 1-1,0 0 1,0-1 0,0 1-1,1 0 1,-1 0 0,0 0 0,0 0-1,1 1 1,-1-1 0,0 1-1,1-1 1,-1 1 0,1 0-1,-1 0 1,1 0 0,2 0 0,-1 1 18,-1 0 0,0 1 1,0-1-1,0 1 1,0-1-1,0 1 0,0 0 1,-1 0-1,1 0 0,-1 1 1,1-1-1,-1 0 1,3 5-1,5 6 85,-2 1-1,0 0 1,0 1-1,10 29 1,-7-9 79,-1 0 1,-1 1-1,-2 0 1,2 46-1,-3 148 858,-6-174-687,0-39-170,-1 0 0,-1 0 1,0 0-1,-1 0 1,-7 22-1,6-29-46,0 0 0,0 0 1,-1-1-1,0 1 0,-1-1 0,0 0 0,0 0 1,-1-1-1,-11 11 0,15-16-101,-1 0-1,1 0 1,-1-1-1,0 0 1,0 0 0,1 0-1,-1 0 1,-1 0-1,1-1 1,0 0-1,0 0 1,0 0 0,-1 0-1,1-1 1,0 1-1,-1-1 1,1 0-1,0-1 1,-1 1 0,1-1-1,0 0 1,-1 0-1,1 0 1,0 0 0,0-1-1,0 1 1,0-1-1,0-1 1,-4-2-1,3 1-42,1-1 0,-1 0 0,1 0 0,0-1 0,1 1 0,-1-1 0,1 0 0,0 0 0,1 0 0,-1 0 0,1 0 0,-2-13 0,1 4-60,1 0 1,1-1 0,1 1-1,2-26 1,-2 35 65,1 0 0,1 0 0,-1 0 0,1 0 0,0 0 0,0 0 0,1 1 0,0-1 0,0 1 0,0 0 0,0 0 0,8-8 1,2-1-23,2 0 1,25-19 0,-19 18 10,243-173-2411,-128 96-3657,-76 47-2296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5.46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463 53 9946,'0'0'2619,"-35"-9"-2712,-112-27 48,139 34 52,0 0 0,-1 1 0,1 0 1,-1 0-1,0 1 0,1 0 0,-1 0 0,1 1 1,-10 2-1,12-1 9,0 0 0,0 1 0,1 0 0,-1 0 0,1 0 0,0 1 0,-9 7 1,4-3-14,-1 1 46,1-1 1,0 2 0,1-1 0,0 1-1,0 1 1,1 0 0,1 0 0,0 0-1,0 1 1,1 0 0,0 0 0,1 1-1,1-1 1,0 1 0,1 0 0,0 1-1,1-1 1,0 0 0,1 1 0,1-1-1,0 1 1,4 25 0,-4-35-44,2 1 1,-1 0 0,0-1-1,1 1 1,0-1-1,0 0 1,0 1-1,0-1 1,1 0-1,0 0 1,0-1-1,0 1 1,0-1-1,0 1 1,1-1-1,0 0 1,-1 0-1,1 0 1,0-1-1,0 0 1,1 1-1,-1-1 1,0-1-1,10 4 1,2-1 24,0-1 1,1 0-1,-1-1 1,1-1-1,30-1 1,-41-1 5,0 0 1,0-1-1,0 1 0,0-1 1,0 0-1,-1-1 0,1 1 1,0-1-1,-1 0 0,0 0 1,0-1-1,0 0 0,0 0 1,0 0-1,-1 0 0,0-1 1,0 1-1,0-1 0,5-8 1,0-1 6,-1-1 1,0 0-1,-1-1 1,-1 1 0,0-1-1,4-17 1,-8 6-43,-2 23-1,0 1-1,0-1 1,1 0-1,-1 1 1,1-1 0,0 1-1,0-1 1,0 1-1,3-6 1,-4 8-2,0 1 1,0 0-1,1 0 0,-1 0 1,0-1-1,0 1 0,1 0 1,-1 0-1,0 0 0,1 0 1,-1-1-1,0 1 0,1 0 1,-1 0-1,0 0 0,1 0 1,-1 0-1,1 0 0,-1 0 1,0 0-1,1 0 0,-1 0 1,0 0-1,1 1 0,-1-1 1,0 0-1,1 0 0,-1 0 1,0 0-1,1 0 0,-1 1 1,0-1-1,0 0 0,1 0 1,-1 0-1,0 1 1,0-1-1,1 0 0,-1 1 1,0-1-1,0 0 0,1 1 1,10 15-27,18 37 498,-2 2 0,-3 0 0,33 117-1,-47-124 48,-2 1-1,-1 0 1,-3 0-1,-4 70 1,0-110-424,0 6 88,0 0 0,-2 0-1,0 1 1,0-2 0,-2 1-1,0 0 1,-11 27 0,11-34-92,0 0 1,-1 0-1,0 0 1,0 0-1,-1-1 1,0 0-1,-1 0 1,1-1-1,-1 1 1,0-1-1,-1-1 1,1 1-1,-17 7 1,15-9-48,-1-1-1,0 0 1,1 0 0,-1-1 0,0 0 0,0-1 0,-1 0 0,1-1-1,0 0 1,0 0 0,-17-4 0,11 2-86,0-2 0,1 0-1,0-1 1,0 0 0,0-1 0,-21-13 0,23 12-41,1-1 1,1 0 0,-1 0-1,1-2 1,1 1-1,-15-17 1,21 20 8,1 1 1,-1-1-1,1 1 0,0-1 0,0 0 0,0-1 1,1 1-1,0 0 0,1-1 0,-1 1 0,1-1 1,0 1-1,1-1 0,-1 1 0,1-1 1,2-10-1,-1 12-12,0 0 0,0 0 0,0 0 0,1 0 0,0 0 0,0 0 1,1 0-1,-1 1 0,1-1 0,0 1 0,0-1 0,1 1 0,5-5 0,5-4-194,0 1-1,25-15 0,-22 15 47,27-17-1131,2 1 0,97-42-1,23 13-5059,-111 43 434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6.0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7618,'0'0'6713,"20"31"-6203,63 99 59,-70-109-396,63 105 1263,-66-105-1077,0 1-1,-2 0 1,8 29-1,-12-40-53,-4-15 198,-5-19-230,-4-1-296,-2 0 0,-19-33 0,-9-21-142,29 55 98,-11-42 0,19 58-63,1-1-1,-1 1 1,1-1 0,1 1-1,0-1 1,0 1-1,0-1 1,1 0 0,0 1-1,3-10 1,-4 15 23,1 0 0,0 0 0,1 0 0,-1 0 0,0 1 0,0-1 1,1 0-1,-1 0 0,1 1 0,0-1 0,0 1 0,-1-1 0,1 1 0,0 0 0,0 0 1,0 0-1,0 0 0,0 0 0,0 0 0,1 0 0,3 0 0,3-1-474,1 0 0,0 1 0,14 0 0,-18 1 234,44 0-2660,-6 0-1062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6.5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5217,'0'0'9011,"34"9"-8278,112 31-80,-134-37-503,-1 1-1,0 0 1,-1 1 0,17 9-1,-22-11-25,-1 1 0,1 0 0,0 0 0,-1 1 0,5 6 0,5 5 140,-13-15-252,34 42 481,-32-40-431,-1 0 0,0 1 1,0 0-1,0-1 0,0 1 0,0 0 0,-1 0 1,0 0-1,0 0 0,0 0 0,0 6 0,-1-10-50,0 0 0,0 1 0,0-1 0,0 0 0,0 1 0,0-1 0,0 0 0,0 0-1,0 1 1,-1-1 0,1 0 0,0 0 0,0 1 0,0-1 0,0 0 0,-1 0 0,1 1 0,0-1-1,0 0 1,-1 0 0,1 0 0,0 0 0,0 1 0,-1-1 0,1 0 0,0 0 0,0 0 0,-1 0-1,1 0 1,0 0 0,0 0 0,-1 0 0,1 0 0,0 0 0,-1 0 0,1 0 0,0 0 0,-1 0-1,1 0 1,-31 5 29,-38-1-1,-31 5-99,88-7 67,1 1 0,0-1 0,0 2-1,0 0 1,1 0 0,-18 10-1,26-13-13,-1 1 0,0 0 0,0 0 0,0 0 0,1 1 0,-1-1 0,1 1 0,0-1 0,0 1 0,0 0 0,0 0 0,0 0 0,1 0 0,-1 0 0,1 0 0,-1 4 0,0 3-12,0-1-1,1 0 1,1 0-1,0 15 0,0-10 37,0-12-15,0 0-1,0 1 1,1-1-1,-1 0 1,1 1 0,-1-1-1,1 0 1,0 0-1,0 0 1,0 0 0,0 0-1,0 0 1,0 0-1,1 0 1,-1 0 0,0 0-1,4 3 1,-1-2-3,0 0 1,1 0 0,-1-1-1,0 1 1,1-1-1,0 0 1,9 3 0,1-2-62,1 0 1,-1 0 0,1-1 0,21-1 0,-22-1-141,0 0 1,0-1-1,24-6 1,-30 5 41,-1-1 1,0 0 0,0 0-1,0-1 1,0 0 0,-1-1 0,12-8-1,-3 0-719,0-1-1,15-18 0,8-12-4533,-15 16-1434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7.0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234 748 4017,'0'0'11484,"0"-24"-11312,-1-75-31,1 97-118,0-1 1,0 1-1,0-1 0,0 0 1,0 1-1,0-1 0,-1 1 1,1-1-1,-1 0 0,0 1 1,0-1-1,0 1 0,0 0 0,0-1 1,-1 1-1,1 0 0,-1 0 1,1 0-1,-1 0 0,0 0 1,0 0-1,0 0 0,-3-2 1,1 3 70,0 0 1,0 0-1,0 0 1,0 0-1,0 1 1,0-1-1,0 1 1,0 0-1,0 0 1,-6 1-1,7-1-6,-1 1-79,0 0 0,0 0 0,0 1 0,0-1 0,1 1 0,-1 0-1,1-1 1,-1 2 0,1-1 0,-1 0 0,1 1 0,0-1 0,0 1 0,1 0 0,-1 0 0,0 0 0,1 1 0,-4 5-1,-5 9-95,1 1-1,-10 24 0,17-35 78,-7 17-30,2 0-1,1 0 1,1 1 0,1 0-1,2 0 1,0 0 0,2 47-1,1-71 40,0-1 0,-1 0 0,1 0 0,0 1 0,0-1 0,1 0 0,-1 0 0,0 1 0,0-1 0,1 0 0,-1 0 0,0 1 0,1-1 0,-1 0 0,1 0 0,0 0 0,-1 0 0,1 0 0,0 0 0,0 0 0,0 0 0,0 0 0,-1 0 0,1 0 0,0 0 0,2 0 0,0 0-6,1 0 0,-1 0 0,1-1 1,-1 0-1,1 0 0,-1 0 0,1 0 0,4-1 1,-7 1 2,2 0 8,0-1 0,-1 1-1,1-1 1,0 0 0,-1 0-1,1 0 1,-1-1 0,1 1 0,-1 0-1,0-1 1,0 0 0,1 1-1,-1-1 1,0 0 0,0 0-1,2-4 1,27-43 115,-20 31-85,11-23 4,-1 0-1,-2-1 0,-2-1 0,-2-1 1,14-66-1,-16 41-27,-3-1 0,1-133 0,-11 72-200,0 35 2942,3 134-2504,1-1 1,11 49-1,4 20 100,-1 57-128,21 140-651,-36-284 101,1-1-1,0 1 1,2-1-1,10 25 1,-13-38-20,-1 0 0,1-1 0,0 1 1,1-1-1,-1 1 0,1-1 0,0 0 1,5 4-1,-5-5-326,0-1 0,0 0 0,-1 0 0,1 0 1,1 0-1,-1 0 0,0-1 0,0 0 0,1 0 0,-1 0 1,8 0-1,12 0-6214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7.4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196 413 11626,'0'0'5658,"18"180"-5658,-8-155-648,4-6-777,-10-10-1543</inkml:trace>
  <inkml:trace contextRef="#ctx0" brushRef="#br0" timeOffset="1">0 1 12899,'0'0'2408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7.8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61 238 6433,'0'0'8950,"23"-7"-8431,72-28-186,-92 34-303,0 0-1,-1 0 0,1 0 0,-1-1 0,1 1 1,-1-1-1,0 0 0,1 1 0,-1-1 0,0 0 1,0 0-1,0 0 0,-1-1 0,1 1 0,2-5 0,-3 5 10,0-1 0,-1 0 0,1 0 0,-1 1 0,1-1 0,-1 0 0,0 0 0,0 0 0,-1-5 0,0-5 82,1 6-61,0-2-12,0 0 1,0 0 0,-1 0-1,0 0 1,0-1-1,-5-13 1,5 21-43,0 0-1,-1 0 1,1 0 0,0 0 0,-1 0 0,1 0-1,-1 0 1,1 1 0,-1-1 0,0 0 0,1 1-1,-1 0 1,0-1 0,0 1 0,0 0-1,0 0 1,-1 0 0,1 0 0,0 1 0,0-1-1,-1 0 1,1 1 0,0 0 0,0 0 0,-1-1-1,1 1 1,0 0 0,-1 1 0,1-1-1,0 0 1,-1 1 0,-2 0 0,1 1-16,0-1 1,0 1 0,1-1 0,-1 1-1,1 0 1,-1 0 0,1 1-1,0-1 1,0 1 0,0 0-1,0 0 1,0 0 0,1 0-1,-1 0 1,-2 5 0,-7 11-72,-14 31 0,22-42 74,-4 9 14,1 1-1,0 0 1,2 1-1,0-1 1,-4 35 0,3 99 312,7-145-322,-1 0 0,1-1-1,1 1 1,-1 0 0,1 0-1,0-1 1,1 1 0,0-1-1,0 0 1,0 0 0,1 0 0,-1 0-1,1-1 1,1 1 0,-1-1-1,1 0 1,0 0 0,0-1-1,1 0 1,-1 1 0,1-2 0,0 1-1,11 5 1,-6-4-382,0 0-1,0-1 1,0 0 0,0-1 0,1-1-1,0 1 1,-1-2 0,1 1-1,0-2 1,0 0 0,0 0 0,-1-1-1,17-3 1,-23 3-197,0-1-1,0 0 1,-1 0-1,1 0 1,0 0 0,7-6-1,18-20-5424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8.20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8434,'0'0'4901,"7"28"-3793,48 180 211,-51-188-1186,2 1 830,-5-22-947,0 0 0,0 0 1,0 0-1,0 0 0,0 0 0,0 0 1,0 0-1,-1-1 0,1 1 0,0 0 1,-1 0-1,1 0 0,-1-1 0,1 1 1,-1 0-1,0-1 0,1-1 0,6-16-162,20-32-1,-24 45 116,0 1 0,0 0-1,1 0 1,0 0 0,0 0 0,0 1 0,1 0 0,0 0 0,0 0-1,8-5 1,-10 8 50,0-1 0,0 1-1,1 0 1,-1 0-1,0 0 1,0 1 0,1-1-1,-1 1 1,1 0 0,-1 0-1,1 0 1,-1 0 0,0 1-1,1-1 1,-1 1 0,0 0-1,1 0 1,-1 0 0,0 0-1,0 1 1,0-1 0,0 1-1,0 0 1,0 0 0,-1 0-1,1 0 1,0 0 0,-1 1-1,0-1 1,1 1 0,-1-1-1,3 6 1,1 2 21,1 0 0,-1 1 0,-1 0 0,0 0 0,0 1 0,-1-1 0,4 22 0,6 50-2101,-9-73-813,0-8-1791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8.6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9674,'0'0'7186,"42"252"-6018,-18-149-288,8 8-504,1 2-192,-5-6-48,0-6-120,-5-13-16,-4-12-200,-6-17-368,-3-15-344,-6-18-352,-18-33-13508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0 1664,'-3'0'1140,"0"1"-1,-1-1 0,1 1 0,0 0 0,0-1 0,0 2 0,0-1 1,0 0-1,0 1 0,-5 2 0,-30 28 1191,23-15-2365,0 1 1,-15 25 0,24-32 60,0-1-1,0 1 1,1 0-1,1 0 1,0 0-1,0 1 1,1-1 0,1 1-1,-2 19 1,3-26-223,1 0 0,0 0 0,0 0 1,1-1-1,0 1 0,-1 0 0,1 0 1,1 0-1,-1-1 0,1 1 0,0 0 1,0-1-1,0 0 0,1 1 0,-1-1 0,1 0 1,0 0-1,0-1 0,1 1 0,-1-1 1,1 1-1,0-1 0,0 0 0,0 0 1,0-1-1,7 4 0,-8-4-75,0-1-1,0 0 0,1 0 1,-1 0-1,0-1 1,0 1-1,1-1 1,-1 1-1,0-1 1,5-1-1,74-11-4429</inkml:trace>
  <inkml:trace contextRef="#ctx0" brushRef="#br0" timeOffset="1">522 31 9258,'-30'36'3729,"-13"21"-3165,24-25-245,-29 68 0,44-90-230,0 0-1,1 1 1,0 0-1,1 0 1,0 0-1,0 0 1,1 0-1,0 0 1,1 0-1,1 0 1,2 14-1,-3-22-138,1 1-1,0-1 0,1 0 0,-1 0 1,0 0-1,1 0 0,0 0 1,-1-1-1,1 1 0,0 0 0,1-1 1,-1 1-1,0-1 0,1 0 0,-1 0 1,1 0-1,0 0 0,0 0 1,-1-1-1,6 3 0,-4-3-213,0 0 0,1 0 0,-1 0 0,0 0-1,1-1 1,-1 0 0,1 0 0,-1 0 0,1 0 0,-1-1-1,1 0 1,-1 0 0,0 0 0,1 0 0,-1-1 0,0 1 0,5-4-1,64-36-2421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39.2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1 280 12123,'0'0'7777,"321"-78"-7145,-191 46-384,0 1-136,-4-1-112,-14 1-40,-15 6-528,-8 6-456,4 0-672,-23 9-2081,-19 7-1952</inkml:trace>
  <inkml:trace contextRef="#ctx0" brushRef="#br0" timeOffset="1">1164 454 7642,'0'0'9075,"-24"0"-8644,-77 6-223,97-5-205,0 0 0,0-1 0,1 1 0,-1 1 0,0-1 0,0 0 0,1 1 0,-1 0 0,1 0 0,-1 0 0,1 0 0,0 0-1,0 1 1,0 0 0,0-1 0,1 1 0,-1 0 0,-2 4 0,-3 3 13,2-3 2,0 0 1,1 0-1,0 1 1,0 0-1,1 0 0,0 0 1,1 0-1,0 0 1,0 1-1,0-1 1,1 1-1,1 0 1,-1 0-1,1 0 1,1 0-1,0 0 1,0 0-1,2 11 0,-1-18-21,-1 0 0,1 0-1,0 0 1,0 0 0,0 0-1,0-1 1,0 1-1,1 0 1,-1-1 0,0 1-1,1-1 1,-1 1 0,1-1-1,0 0 1,-1 1-1,1-1 1,2 1 0,36 15-83,-27-13 70,45 16 11,-40-15 145,1 1-1,-1 0 1,-1 2-1,1 0 1,28 19-1,-44-25-17,0 0-1,1 1 1,-1-1 0,0 1 0,0 0-1,0 0 1,-1-1 0,1 1 0,-1 0-1,1 0 1,-1 1 0,0-1 0,0 0-1,-1 0 1,1 0 0,-1 1 0,1-1-1,-1 0 1,0 1 0,0-1 0,-1 7-1,0-1 228,1-6-301,-1-1 0,1 1 0,-1-1 0,0 1 0,0-1 0,0 0 0,0 1-1,0-1 1,-1 0 0,1 0 0,-1 0 0,1 0 0,-1 0 0,0 0 0,0 0 0,0-1 0,0 1 0,0-1-1,0 1 1,0-1 0,-1 0 0,-2 2 0,-10 4-12,0-1 0,-22 7 0,29-11-25,-19 5-723,-1-1 0,0-2 0,0 0 0,0-2 0,-30-2 0,58 0 573,-1 0 0,1 0-1,0 0 1,-1 1 0,1-1 0,0 0 0,-1 0 0,1 0 0,-1 0-1,1 0 1,0 0 0,-1 0 0,1 0 0,0 0 0,-1 0-1,1 0 1,0-1 0,-1 1 0,1 0 0,-1 0 0,1 0-1,0 0 1,0-1 0,-1 1 0,1 0 0,0 0 0,-1 0 0,1-1-1,0 1 1,0 0 0,-1-1 0,1 1 0,0 0 0,0 0-1,0-1 1,-1 1 0,1 0 0,0-1 0,0 1 0,0-1-1,0 1 1,0 0 0,0-1 0,0 1 0,0 0 0,0-1 0,0 1-1,0 0 1,0-1 0,0 1 0,0-1 0,0 1 0,0 0-1,0-1 1,0-16-8695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3.5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12243,'0'0'560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4.63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11739,'0'0'5777,"65"3"-20828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6.2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1776,'0'0'9804,"16"31"-9767,52 102 79,-31-66 146,-15-30 183,-3 0 1,-1 2 0,21 62 0,25 163 1297,7 23-1325,-68-277-410,3 16 143,-6-25 149,0-5-4,-1-10-233,-1 0 0,-1 0 0,0 1 0,0-1 0,-9-19 0,5 17-91,2-1 0,0 0 0,-3-24 0,6-45-125,2 55 63,0 28 75,0 0 0,0 0 0,1 0 0,-1 0 0,1 0 1,0 0-1,-1 1 0,1-1 0,1 0 0,-1 0 0,0 1 0,1-1 0,-1 0 1,1 1-1,0 0 0,0-1 0,2-2 0,0 2-9,0 0 0,1 0 0,-1 0-1,1 1 1,-1-1 0,1 1 0,0 0 0,0 0 0,6-1 0,9-1-33,1 1 0,0 0 0,39 2 1,-55 1 58,3 0 26,0 1 1,0 0-1,0 1 0,0-1 0,0 2 0,-1-1 0,1 1 0,-1 0 0,0 0 0,0 1 0,0 0 0,0 0 0,0 1 0,-1 0 0,0 0 0,0 1 0,-1-1 0,1 1 0,-1 1 1,7 9-1,-5-4 52,0-1 0,-1 1 1,0 1-1,0-1 0,-2 1 1,1 0-1,-2 0 1,0 0-1,0 0 0,-1 1 1,0 19-1,-2-18-25,0 10 163,0-1 0,-6 30 1,5-46-139,-1 0 1,0 0-1,-1 0 1,0 0 0,0 0-1,-1-1 1,0 1 0,0-1-1,-1 0 1,-6 8-1,2-5-64,0-1 0,0 0 0,-1-1 0,0 0 0,0 0 0,-1-1 0,0-1 0,0 1 0,-1-2 0,0 0 0,0 0 0,0-1 0,0-1 0,-1 0 0,1 0 0,-1-1-1,0-1 1,0 0 0,0-1 0,1 0 0,-21-4 0,28 4-206,1 0 0,-1-1 0,1 1-1,-1-1 1,1-1 0,-1 1 0,1 0 0,0-1-1,0 0 1,0 0 0,0 0 0,0-1 0,0 1-1,0-1 1,1 0 0,0 0 0,-1 0 0,1 0-1,0-1 1,0 1 0,1-1 0,-1 0 0,1 0-1,0 0 1,0 0 0,0 0 0,0 0 0,1 0-1,0-1 1,0 1 0,0-1 0,0 1 0,0-9-1,1-22-3824,0 6-1170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7.1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8146,'0'0'3795,"47"10"-3177,150 34 50,-180-39-502,-1 0 0,29 12 0,-39-14-68,-1 1 0,1-1-1,-1 1 1,8 8 0,2 1 99,1 1 24,0 1 0,-1 0 0,0 2 0,-1-1-1,-1 2 1,19 33 0,-24-36-96,-1 0 0,-1 1 0,0 0 0,-1 0 0,-1 0 0,0 0 0,-1 1-1,-1 0 1,0 22 0,-6-38 115,-21-1-195,1-1-1,-1-1 1,0-1 0,-40-10-1,31 3 38,-2 1-1,1 2 1,-1 2 0,-69-2-1,101 7-78,0 1 1,1-1-1,-1 0 0,0 1 1,0 0-1,1 0 0,-1 0 0,1 0 1,-1 1-1,1-1 0,0 1 0,-1 0 1,1 0-1,0 0 0,0 1 0,0-1 1,1 1-1,-1-1 0,0 1 0,1 0 1,0 0-1,0 0 0,0 0 0,0 1 1,0-1-1,1 0 0,-1 1 1,1-1-1,0 1 0,-1 4 0,-2 12-13,0-1 0,2 1 0,0 0 0,2 28 0,0-38 30,0-9-25,0 0-1,1 1 1,-1-1 0,0 1 0,1-1 0,-1 0-1,1 1 1,0-1 0,-1 0 0,1 0 0,0 1-1,0-1 1,0 0 0,-1 0 0,1 0-1,0 0 1,1 0 0,-1 0 0,0 0 0,0 0-1,0-1 1,0 1 0,1 0 0,-1-1 0,0 1-1,1-1 1,-1 1 0,1-1 0,2 1-1,4 1-119,1-1-1,0 0 0,16 0 0,-14 0-89,0-1 0,0 0 0,0-1 0,0 0 0,0-1 0,0 0 0,0 0 0,0-1 0,-1-1 1,1 0-1,-1 0 0,16-10 0,130-88-4949,-93 54 91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7.44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341 0 9706,'0'0'6999,"-23"5"-6643,1-1-281,10-2-44,1 0 0,0 0 1,0 1-1,0 0 0,0 1 0,0 0 0,1 1 1,-1 0-1,1 1 0,1 0 0,-13 10 0,8-4 15,1 0 0,0 0-1,1 1 1,1 0-1,0 1 1,0 1-1,2 0 1,0 0-1,1 1 1,0 0 0,1 0-1,1 1 1,0 0-1,2 0 1,0 0-1,0 1 1,0 22 0,3-28-51,1 1 0,0 0 0,0 0 0,2-1 0,0 1 0,3 14 1,-3-23-56,-1 1 1,1-1 0,0 0-1,0 0 1,0-1 0,1 1-1,0 0 1,-1-1 0,1 0-1,0 1 1,1-1 0,-1 0-1,0 0 1,1-1 0,0 1 0,-1-1-1,1 0 1,0 0 0,0 0-1,0 0 1,5 0 0,0 1-310,0-1 1,0 0 0,0 0 0,1-1 0,-1-1 0,0 1 0,0-2-1,1 1 1,-1-1 0,0 0 0,0-1 0,0 0 0,0-1-1,0 0 1,0 0 0,11-7 0,32-20-3468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7.8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12379,'0'0'2325,"5"29"-1767,1 1-396,35 158 476,31 154 118,-20-85 495,-48-238-1182,11 38 33,-14-52-111,1-1 1,0 0-1,0 0 1,0 0-1,0 0 1,1 0-1,-1 0 1,1 0-1,6 6 1,-8-10-15,0 1 0,0 0 0,0-1 0,0 1 0,0 0 0,0-1 0,0 1 0,1-1 0,-1 0 0,0 1 1,0-1-1,0 0 0,0 0 0,0 0 0,1 1 0,-1-1 0,0 0 0,0-1 0,0 1 0,1 0 0,-1 0 1,0 0-1,0-1 0,0 1 0,0-1 0,0 1 0,0-1 0,0 1 0,0-1 0,2 0 0,1-2 14,-1 0 0,1-1 0,-1 1-1,0 0 1,0-1 0,3-4 0,27-39 245,322-415-190,-336 443-404,-13 12-175,1 1 1,-1-1-1,0 0 1,0 0-1,-1-1 1,5-10-1,-8 12-3458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8.21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9418,'0'0'9242,"126"186"-8946,-93-158-128,-1-2-56,-9-1-112,-4 0-64,0-3-736,-10 6-776,-4-3-2321,-5-6-3665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8.9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47 180 4401,'0'0'6832,"19"37"-6261,66 124-112,38 46 723,-80-139 106,38 84 1,-70-130-466,-10-21-192,-2-4 13,-19-37 96,-24-31-702,-62-111-93,88 147 15,1-1 0,2-1 0,-12-47 0,22 63 11,1-1 0,1 1 0,1-1 0,1 1 0,1-1 0,5-33 0,-4 48 5,1 0-1,0 0 1,1 0 0,-1 0-1,1 0 1,1 1 0,-1-1-1,1 1 1,0 0 0,1 0-1,0 0 1,0 1 0,0 0-1,0 0 1,1 0 0,10-7-1,-7 6 15,0 0 0,0 1 0,0 1 0,1-1 0,-1 2 0,1-1 0,0 1 0,0 1-1,0-1 1,0 2 0,17-1 0,-26 2 25,1 0-1,-1 1 1,1-1 0,-1 1-1,0-1 1,1 1-1,-1 0 1,0-1 0,1 1-1,-1 0 1,0 0 0,0 0-1,1 0 1,-1 0-1,0 0 1,0 0 0,0 1-1,-1-1 1,1 0 0,0 1-1,0-1 1,-1 0-1,1 1 1,-1-1 0,1 1-1,-1-1 1,1 1-1,-1-1 1,0 1 0,0-1-1,0 2 1,2 10 131,-1 1 0,-1 20-1,0-23-63,0-2-59,-1-1 1,0 1-1,-1-1 1,1 1-1,-2-1 0,1 0 1,-1 0-1,0 0 0,-1 0 1,0 0-1,0-1 1,-1 0-1,0 1 0,0-2 1,-1 1-1,0-1 0,0 0 1,0 0-1,-1 0 1,-10 6-1,5-4-122,0-1 0,0 0 0,-1-1 0,0 0 0,-1-1 0,1 0 0,-1-2 0,0 1 0,0-2 0,0 1 0,-24-1 0,20-2-321,10 1 61,-1-1-1,1 0 1,0-1-1,0 0 1,-12-2 0,18 2 34,0 0 1,0 0-1,0 1 1,0-1 0,0-1-1,0 1 1,0 0 0,1 0-1,-1-1 1,0 1 0,1-1-1,-1 1 1,1-1 0,-1 0-1,1 0 1,0 0-1,0 0 1,0 1 0,0-1-1,0-1 1,0 1 0,1 0-1,-1 0 1,0-4 0,-1-19-6570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9.4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95 5673,'0'0'6875,"10"27"-5899,34 87-172,-7-23-222,-4-4 145,-24-54 484,-8-26 140,-8-21-877,3 3-482,-2 0-1,0 1 1,0 0-1,-12-15 0,-18-28-109,27 38 63,1 0 1,1-1-1,0 0 0,0 0 1,2-1-1,0 0 0,1 0 1,1 0-1,-2-26 0,5 30 36,-1 10-3,1 1-1,-1-1 1,1 0 0,0 0 0,0 1 0,0-1 0,1 0-1,-1 1 1,1-1 0,-1 0 0,1 1 0,0-1 0,0 1 0,0-1-1,0 1 1,0-1 0,1 1 0,-1 0 0,1 0 0,-1-1-1,1 1 1,0 0 0,0 1 0,2-3 0,8-3-95,0 0 0,1 1 1,-1 1-1,1 0 0,0 1 0,0 0 1,22-3-1,-1 3-836,65-1-1,-85 5 252,-1 0 1,0 1-1,20 4 0,-27-3 302,-1-1-1,0 1 0,0 0 1,0 0-1,0 1 0,0-1 1,-1 1-1,1 0 0,-1 1 1,1-1-1,3 5 0,16 20-5391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1609 3145,'0'0'7585,"1"-16"-6579,8-38-942,1 0 1,3 2 0,2 0-1,18-49 1,-10 32 151,22-99 0,-23 47 29,-5-1 1,-4-1 0,-3 0-1,-3-156 1,-8 279-238,1-1-1,0 1 1,0-1 0,0 1 0,0-1 0,0 1-1,0-2 1,-1 2 0,1-1 0,0 1-1,-1-1 1,1 1 0,-1 0 0,1-1 0,-1 1-1,1 0 1,-1-1 0,1 1 0,-1 0-1,1-1 1,0 1 0,0 0 0,-1 0 0,1 0-1,-1 0 1,0-1 0,1 1 0,-1 0-1,1 0 1,-1 0 0,0 1 0,-30 0 34,-36 16-85,66-17 48,-126 35-39,127-35 35,0 0 0,0 0 0,0 0 0,0 0 1,0 0-1,0 0 0,1-1 0,-1 1 0,0 0 0,0 0 1,0 0-1,0 0 0,0-1 0,1 1 0,-1 0 0,0 0 1,0 0-1,0-1 0,0 1 0,0 0 0,0 0 0,0 0 1,0-1-1,0 1 0,0 0 0,0 0 0,0 0 1,0-1-1,0 1 0,0 0 0,0 0 0,0 0 0,0-1 1,0 1-1,0 0 0,0 0 0,0 0 0,-1-2 0,1 2 1,0 0-1,0 0 0,0 0 0,0 0 0,0-1 1,-1 1-1,1 0 0,0 0 0,0 0 0,0 0 0,0 0 1,0 0-1,0-1 0,0 1 0,0 0 0,0 0 0,-1 0 1,1 0-1,0 0 0,0 0 0,0 0 0,-1 0 0,1 0 1,0 0-1,0 0 0,0 0 0,-1 0 0,13-22-3,-10 20 7,41-65 11,54-62-1,-41 55-6,-55 72-3,-1 2-1,0-1 1,1 0-1,-1 0 1,0 1 0,0-1-1,1 1 1,-1-1-1,1 0 1,0 1 0,-1-2-1,1 2 1,0-1-1,-1 1 1,1 0-1,-1-1 1,0 1 0,1 0-1,0-1 1,0 1-1,0 0 1,-1 0 0,1 0-1,0 0 1,-1 0-1,1 0 1,-1 0 0,1 0-1,0 0 1,0 0-1,0 0 1,-1 0 0,0 1-1,1-1 1,0 0-1,0 1 1,0 0-1,10 35 384,-2-3-385,-6-25-74,-1-1 0,2 0 0,0-1-1,0 1 1,0 0 0,0 0-1,1-1 1,-1-1 0,2 1-1,-1-1 1,0-1 0,8 7-1,3-1-1003,1 0-1,33 12 1,-37-18 179,1 2 0,-2 0 1,1 1-1,0-1 0,-1 4 0,17 12 1,-10 6-2866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53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1 888,'3'91'12042,"5"1"-9488,3 110-1792,-30 106 1786,1 44-4637,21-305-997,3 13-1923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3:59.8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387 170 1560,'0'0'13842,"-19"-22"-13658,-61-69-49,75 86-86,1 0-1,-1 0 1,0 1 0,0-1 0,0 1 0,-1 0-1,1 1 1,-1 0 0,0 0 0,0 0 0,0 0-1,0 1 1,-1 0 0,1 0 0,0 1 0,-1 0-1,1 0 1,-1 0 0,0 1 0,1 0 0,-1 1 0,0-1-1,1 1 1,-9 2 0,9-1-56,1-1 1,0 1 0,0 1-1,0-1 1,0 1-1,0-1 1,0 1-1,0 1 1,1-1-1,0 1 1,-1 0-1,1 0 1,1 0 0,-1 0-1,1 1 1,-1-1-1,1 1 1,-4 9-1,0 0-42,1 0 0,0 0 1,1 1-1,0 0 0,-4 26 0,6-13-18,1 46 1,2-62 28,0-11 34,0 1-1,0-1 1,0 1-1,0-1 1,0 1-1,1-1 1,-1 1-1,1-1 0,-1 1 1,1-1-1,0 0 1,-1 1-1,1-1 1,0 0-1,0 0 1,0 1-1,0-1 1,0 0-1,0 0 1,2 1-1,0 0-9,-1-1 0,1 1 0,0-1 0,0 0-1,0 0 1,0 0 0,0 0 0,0 0 0,0-1-1,3 1 1,0-1 2,0 0 1,1 0-1,-1 0 0,0-1 0,0 0 0,0 0 0,0-1 0,0 1 0,0-1 1,9-5-1,-6 2-4,-1-1 0,0-1 0,0 1 0,-1-1 0,0 0 0,9-12 1,35-54-474,-10 14-804,-38 55 859,0 0 0,0 0 0,1 1 0,0-1 0,-1 1 0,1 0 0,0 0 0,1 0 0,-1 1 0,7-4 0,5 4-3879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0.2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257 1008 8650,'0'0'4772,"4"1"-3838,-3-1-888,0 0 0,0 0 0,0 0-1,-1 0 1,1 0 0,0 0-1,0 0 1,-1 0 0,1 0 0,0 0-1,0 0 1,0-1 0,-1 1-1,1 0 1,0-1 0,-1 1 0,1 0-1,0-1 1,-1 1 0,1-1-1,0 1 1,-1-1 0,1 1 0,-1-1-1,1 1 1,-1-1 0,1 0-1,-1 1 1,1-1 0,-1 0 0,0 1-1,1-1 1,-1 0 0,0 1-1,1-1 1,-1 0 0,0 0 0,0 0-1,0 1 1,0-1 0,0 0-1,0 0 1,0 1 0,0-1 0,0 0-1,0 0 1,-1-1 0,0-6 237,-1-1 0,0 0 0,-1 0 0,-4-8 1,-97-210 1263,-8-17-1412,101 213-143,1 0 0,1-1 0,2-1-1,1 1 1,2-1 0,0-37 0,4 69 8,0-12-13,0 0 1,1 0-1,3-20 0,-3 28 7,1 1 1,-1 0-1,1 0 1,0 0-1,0-1 0,1 2 1,-1-1-1,1 0 1,0 0-1,0 1 1,0 0-1,0-1 0,5-2 1,4-3 3,1 1 0,0 0-1,0 1 1,1 0 0,0 1 0,0 1 0,1 0 0,-1 1 0,1 1 0,0 0 0,0 1-1,0 0 1,1 1 0,-1 1 0,0 0 0,30 6 0,-39-5 23,1 0 0,-1 0 1,1 1-1,-1 0 1,0 1-1,1-1 0,-1 1 1,0 0-1,-1 1 0,1-1 1,0 1-1,-1 1 0,0-1 1,0 1-1,0-1 0,-1 1 1,0 1-1,0-1 0,0 0 1,0 1-1,-1 0 0,0 0 1,0 0-1,-1 0 0,1 1 1,-1-1-1,-1 1 0,1-1 1,-1 1-1,0 0 0,-1 7 1,1-6 21,-1-1 1,-1 1 0,1 0-1,-1 0 1,-1-1 0,-2 11-1,2-14-36,0-1 0,1 0 0,-2 1-1,1-1 1,0 0 0,-1 0 0,1-1-1,-1 1 1,0 0 0,0-1-1,0 1 1,0-1 0,0 0 0,0 0-1,-5 2 1,-8 3-151,0 0-1,-1-1 1,0-1-1,0-1 1,0 0-1,-24 2 1,-107-1-3854,125-5 2900,-9-1-1945,15-7-1120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0.8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185 0 7722,'0'0'7605,"33"19"-7267,103 59 31,-121-69-201,-1 0-1,24 20 1,-33-24-65,0 1 0,-1-1 1,1 1-1,4 10 0,2 1 90,26 47 607,-33-58-727,-1 1-1,-1 0 1,1 0-1,-1 0 1,-1 0 0,1 0-1,0 15 1,-2-21 144,-9-2 214,-64-13-384,31 5-86,-84-7 0,-18 15 122,139 1-86,0 1 0,0-1 0,0 1 0,0 0 1,0 1-1,1-1 0,-1 1 0,1 0 0,-1 0 1,1 0-1,-1 1 0,1-1 0,0 1 0,0 0 0,0 0 1,1 1-1,-1-1 0,1 1 0,0 0 0,0 0 0,0 0 1,0 0-1,1 0 0,-3 6 0,1-3 7,1 1-1,0 0 0,1 0 1,0-1-1,0 2 1,0-1-1,1 0 1,1 0-1,-1 0 1,1 1-1,1-1 1,-1 0-1,1 0 1,2 9-1,-2-15 0,0 0 1,0 0-1,0 0 0,1 0 0,-1 0 0,0 0 0,1-1 1,-1 1-1,1 0 0,0-1 0,-1 1 0,1-1 1,0 0-1,0 0 0,0 1 0,0-1 0,0 0 1,0 0-1,0-1 0,0 1 0,1 0 0,-1-1 0,0 0 1,4 1-1,8 1-10,1-1 1,26-2 0,-23 1 1,-7-1-14,0 0-1,0-1 1,0 0 0,-1-1-1,0 0 1,1-1 0,-1 0-1,0 0 1,0-1-1,-1-1 1,0 1 0,0-1-1,12-11 1,-6 4-136,-1 0 0,-1-1 0,0 0 0,-1-1 0,0-1 0,18-32 0,-26 40-103,-1 0 1,1 0-1,-2 0 0,1-1 1,-1 1-1,1-10 0,-2 13-720,-1-1 0,0 0 0,0 1-1,0-1 1,-1 1 0,-1-8 0,-6 1-7219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1.7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281 190 6969,'0'0'6554,"-7"-28"-6377,-23-88 66,29 112-181,0 0 0,0 0 0,-1 0 0,1 1 1,-1-1-1,0 0 0,0 1 0,0-1 0,-4-3 0,6 7-6,-1-1-1,0 0 1,0 1-1,0-1 1,1 1-1,-1 0 1,0-1-1,0 1 1,0 0-1,0 0 1,0-1-1,0 1 1,0 0-1,0 0 1,0 0-1,0 0 1,0 0-1,0 0 1,-1 1-1,-7-1 321,7 1-359,-1 0-1,0-1 1,0 1-1,1 0 1,-1 0-1,1 0 1,-1 1-1,0-1 1,1 1-1,0-1 1,-1 1-1,1 0 1,0 0-1,0 0 1,0 0-1,0 0 1,1 0-1,-1 1 1,1-1-1,-1 1 1,-1 3-1,-6 11-111,1 0 0,-6 20 0,8-21 65,-3 7-20,1-1 0,1 1 0,1 1 0,1-1 0,1 1 0,1 0 0,2 0 0,0 0 0,4 37 0,-3-61 33,0 1 1,1 0-1,-1 0 1,1-1-1,-1 1 1,1 0-1,-1-1 1,1 1-1,-1 0 1,1-1-1,0 1 1,-1-1-1,1 1 1,0-1-1,-1 0 1,1 1-1,0-1 1,0 1-1,-1-1 1,1 0-1,0 0 1,0 0-1,0 1 1,-1-1-1,1 0 1,0 0-1,0 0 1,1 0-1,30-1-319,-23 0 192,-3 0 119,0 0-1,0 0 0,0 0 1,0-1-1,0 0 1,-1-1-1,1 1 1,-1-1-1,0 0 0,1 0 1,-1-1-1,-1 0 1,1 0-1,8-8 1,5-8 89,-1 0 0,16-27 1,-12 18-3,-19 27-60,0-1 0,0 1-1,0 0 1,0-1 0,0 1 0,1 0-1,-1 1 1,4-3 0,-5 3 6,0 1-1,0 0 1,0-1 0,0 1-1,0 0 1,0-1 0,0 1 0,0 0-1,0 0 1,0 0 0,0 0-1,0 0 1,0 0 0,0 0-1,1 1 1,-1-1 0,0 0-1,0 0 1,0 1 0,0-1 0,0 1-1,0-1 1,-1 1 0,1-1-1,0 1 1,0 0 0,0-1-1,0 1 1,1 1 0,4 5 77,-1 0 1,1 1 0,-1 0-1,-1-1 1,1 1 0,3 10-1,19 57 624,-21-58-554,13 49 403,-2 1 1,-4 0-1,-2 1 0,-3 1 1,-4 0-1,-7 128 1,2-186-419,0 0 1,-1-1-1,0 1 1,-1-1 0,0 0-1,-1 1 1,0-1-1,-1-1 1,0 1-1,0-1 1,-1 0 0,-8 11-1,9-14-74,0 0 0,-1-1-1,0 1 1,0-1 0,-1 0-1,1 0 1,-1-1 0,0 0 0,0 0-1,-1-1 1,1 0 0,-1 0-1,0-1 1,1 0 0,-1 0 0,-15 1-1,2-2-67,0 0-1,0-2 0,0 0 1,0-2-1,-31-7 0,41 7-78,0 0-1,0-1 0,1 0 0,0-1 1,-1-1-1,2 1 0,-1-1 1,1-1-1,0 0 0,0 0 1,-14-16-1,20 19 1,0 1 0,1-1 1,-1-1-1,1 1 0,0 0 0,0-1 0,0 1 1,0-1-1,1 1 0,0-1 0,0 0 0,0 1 0,0-1 1,1 0-1,0 0 0,0 0 0,0 0 0,0 1 1,1-1-1,0 0 0,0 0 0,0 1 0,1-1 0,0 0 1,-1 1-1,2 0 0,-1-1 0,0 1 0,1 0 1,0 0-1,0 0 0,0 1 0,0-1 0,7-5 0,49-38-1309,3 3 0,71-39 0,-67 43-842,11-9-2853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2.3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8346,'0'0'6471,"43"0"-6071,137 3 185,-168-3-422,1 1 0,-1 1 0,20 4 0,-29-4-85,0-1 0,1 0 0,-1 1 0,0 0 0,0-1 0,0 1-1,3 3 1,8 5 185,-2-2-183,-1 0 1,0 0 0,-1 2-1,0-1 1,0 1-1,-1 0 1,0 1 0,-1 0-1,0 1 1,0 0 0,-2 0-1,1 0 1,-2 1-1,1 0 1,-2 0 0,0 0-1,0 1 1,-2 0 0,1-1-1,-2 1 1,1 25-1,-3-38-75,1 0-1,-1 0 0,1 0 0,-1 0 1,1-1-1,-1 1 0,1 0 1,-1 0-1,0 0 0,1-1 0,-1 1 1,0-1-1,1 1 0,-1 0 0,0-1 1,0 1-1,0-1 0,0 0 0,0 1 1,0-1-1,1 0 0,-1 1 1,0-1-1,0 0 0,0 0 0,0 0 1,0 0-1,0 0 0,0 0 0,-2 0 1,-44 0-123,30-1 89,-204 1 73,219 0-41,1 0 1,0 0-1,0 0 1,0 0 0,-1 0-1,1 1 1,0-1-1,0 0 1,0 1-1,0-1 1,0 1 0,0-1-1,0 1 1,0-1-1,0 1 1,0 0-1,0 0 1,0-1 0,0 1-1,0 0 1,0 0-1,1 0 1,-1 0-1,0 0 1,1 0 0,-1 0-1,1 0 1,-1 0-1,1 0 1,-1 0-1,1 1 1,-1 1 0,0 3-32,1 1 0,-1 1 1,1-1-1,2 12 0,-1 1 79,-1-18-52,0 0 0,0 0 0,0 0 0,1 0 0,-1 0 0,0 0 0,1 0 0,0 0 0,-1 0 0,1 0 0,0 0 0,0 0 0,0 0 0,1 0 0,-1-1 0,0 1 0,1 0 0,1 1 0,0-1-43,0 1 0,0-2 0,1 1 0,-1 0 0,0-1 1,1 1-1,-1-1 0,1 0 0,6 1 0,5 0-322,0-1 0,-1 0 0,1-2 0,20-2 0,-28 2 162,0-1 0,0 0 0,0 0 0,-1-1 0,1 0-1,0 0 1,-1-1 0,0 0 0,0 0 0,0 0 0,0-1 0,-1 0 0,0 0 0,0 0 0,0-1 0,5-6-1,8-14-1502,-2 0-1,20-39 0,-6-1-4239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2.6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10242,'0'0'7026,"89"204"-6154,-61-116-384,4 7-24,-8 6-88,-1 3-32,-9-7-104,0-2-144,0-10-96,-5-13-264,0-12-688,1-13-544,-10-18-761,0-11-2448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3.0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0 114 10418,'0'0'6666,"284"-47"-5986,-181 31-264,-6 0-192,-8 4-200,-5-1-24,-10 7-456,-9 3-384,5 3-793,-19 6-2184,-14 13-912</inkml:trace>
  <inkml:trace contextRef="#ctx0" brushRef="#br0" timeOffset="1">1127 734 9194,'0'0'6377,"46"155"-9625,-46-140-1473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3.4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8674,'0'0'6553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3.8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575 104 6737,'0'0'7290,"-32"-17"-7202,-103-50 61,129 64-116,0 0-1,-1 0 0,1 1 0,-1 0 0,1 0 1,-1 0-1,0 1 0,0 0 0,0 1 1,0-1-1,0 1 0,0 1 0,-12 1 0,4 0 43,1 1-39,1 0 0,0 1 0,0 0 0,0 1 1,0 0-1,1 1 0,0 1 0,0 0 0,0 0 0,-14 13 1,14-9 33,-1 0 0,1 1 1,1 0-1,0 1 0,1 0 1,0 0-1,1 1 0,-9 18 1,13-19-2,0 0 0,1 0 1,0 0-1,1 0 0,1 0 1,0 1-1,0 0 1,1-1-1,1 1 0,1-1 1,2 20-1,-2-31-56,0 0 1,-1 0-1,1 0 1,0 0-1,0 0 1,0 0-1,0 0 1,1-1-1,-1 1 1,0 0-1,1-1 0,-1 1 1,1-1-1,0 0 1,-1 1-1,1-1 1,0 0-1,0 0 1,0 0-1,0 0 1,0-1-1,0 1 1,0 0-1,0-1 1,4 1-1,6 1 41,0-1 1,0 0-1,18-2 0,-13 1 2,-9-1-58,0 0-1,0 0 1,-1-1 0,1 0 0,0-1 0,-1 0 0,1 0 0,-1 0 0,0-1-1,0 0 1,-1-1 0,1 1 0,-1-1 0,0 0 0,6-7 0,12-13-253,-1-1 0,22-32 0,-34 42-347,0 0 0,-1-1-1,8-20 1,6-26-5278,-14 30-836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4.20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0 0 992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55.2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0 7170,'5'11'5693,"6"20"-5908,-4-11 315,2 4-167,-4-12 107,0-1 0,0 1 0,-1 1 0,-1-1 0,0 1 0,-1-1 0,0 1 0,-1 0 0,0 0 0,-1 0 0,-3 25 0,-8 6 622,-32 81-1,-1-1-486,53-144-346,1 0-1,0 0 1,1 1 0,1 0-1,26-29 1,5-11 204,97-157-46,-139 218 35,0-1 0,0 0 0,0 0 0,0 1 0,-1-1 0,1 1 0,0-1 0,-1 0 0,1 1 0,-1-1 0,1 1 0,-1 0-1,0-1 1,0 1 0,0-1 0,0 1 0,0-1 0,0 3 0,8 55 196,-6-48-122,1 28 51,8 45 126,-9-77-340,-1 0 0,1 0 0,1-1-1,-1 1 1,1-1 0,0 1 0,1-1-1,-1 0 1,8 8 0,-11-13-45,1-1 0,-1 1 0,1-1 0,-1 1 0,1 0 0,0-1 0,-1 1 0,1-1 0,0 1 0,-1-1 0,1 0 0,0 1 0,-1-1 0,1 0 0,0 1 1,0-1-1,0 0 0,-1 0 0,1 0 0,0 0 0,0 0 0,0 0 0,-1 0 0,1 0 0,0 0 0,0 0 0,0 0 0,0 0 0,-1-1 0,1 1 0,0 0 0,0 0 0,-1-1 0,1 1 0,0-1 1,-1 1-1,1-1 0,0 1 0,-1-1 0,1 1 0,0-1 0,-1 1 0,1-1 0,-1 0 0,0 1 0,1-1 0,-1 0 0,1 0 0,-1 1 0,0-1 0,1 0 0,-1-1 0,23-45-3835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14:04.6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0 511 992,'45'-71'6784,"-32"59"-5059,-3 13-772,8 11-64,1 0 0,-2 2 0,0 0 0,0 0 0,24 30 0,-38-40-798,21 22 582,-1 0-1,-2 2 0,-1 1 0,31 58 0,-51-87-670,0 0 0,0 1-1,0-1 1,0 0 0,0 0 0,1 0-1,-1 0 1,0 0 0,0 1 0,0-1-1,0 0 1,0 0 0,0 0 0,0 0-1,0 0 1,0 0 0,1 1 0,-1-1-1,0 0 1,0 0 0,0 0-1,0 0 1,0 0 0,1 0 0,-1 0-1,0 0 1,0 0 0,0 0 0,0 0-1,1 0 1,-1 0 0,0 0 0,0 0-1,0 0 1,0 0 0,0 0 0,1 0-1,-1 0 1,0 0 0,0 0 0,0 0-1,0 0 1,1 0 0,-1 0 0,0 0-1,0 0 1,0 0 0,0-1 0,8-10-51,9-34-211,1-1 191,-11 33 17,1-1-1,0 1 1,1 0 0,1 1 0,0 0-1,21-20 1,-28 29 59,0 0 1,0 1-1,0-1 0,0 1 0,1 0 1,-1 0-1,1 0 0,0 0 1,-1 1-1,1-1 0,0 1 1,0 0-1,0 0 0,0 1 0,0-1 1,0 1-1,0 0 0,0 0 1,0 0-1,0 0 0,0 1 0,0 0 1,0-1-1,0 1 0,0 1 1,0-1-1,-1 1 0,1-1 1,0 1-1,-1 0 0,1 1 0,3 2 1,15 14 377,-1 2 0,33 42 0,19 18 113,-69-77-499,1-1-1,-1 1 0,1-1 0,-1 0 0,1 0 0,0-1 1,0 1-1,0-1 0,0 0 0,6 1 0,-7-2-8,-1-1 0,0 1 0,1-1 0,-1 0 0,0 0 0,1 0 0,-1 0-1,0-1 1,1 1 0,-1-1 0,0 0 0,0 0 0,1 0 0,-1-1 0,0 1 0,0-1 0,0 1-1,4-4 1,9-11 41,0 0-1,-1-1 1,-1 0-1,21-33 1,-34 48-29,46-71-519,70-144 0,-36 13-3297,-53 92-2955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14.64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149 158 4961,'0'-2'13204,"0"3"-11965,-4 3-1176,0 1 0,-8 5 0,-5 8-148,11-11 73,0 0 1,-8 15-1,13-19-2,-1 1 0,0-1-1,1 1 1,0 0 0,0 0 0,0-1-1,1 1 1,-1 0 0,1 5 0,0-6 7,0 2-15,0-1 1,0 1-1,0-1 1,2 9-1,-1-12 14,0 1 0,-1-1-1,1 1 1,0-1 0,0 1-1,0-1 1,0 0 0,0 1-1,0-1 1,0 0 0,0 0-1,0 0 1,0 0 0,1 0-1,-1 0 1,3 1 0,-1 0-28,1-1 1,0 1 0,-1-1 0,1 0-1,0 0 1,0 0 0,7 0-1,-1-1-42,18 0-1,-25-1 83,0 0 1,-1 1-1,1-1 1,0 0-1,0 0 1,-1-1-1,1 1 1,-1 0-1,1-1 1,-1 0-1,1 1 1,-1-1 0,0 0-1,0 0 1,0 0-1,2-4 1,1 0 25,0-1 0,-1 1 0,0-1 0,5-14 1,-6 13-11,0-1 1,-1 0-1,0 1 1,1-15 0,-1-37 83,-2 60-103,0-6 29,-1 0 1,1 0 0,-1 0-1,0 0 1,0 1-1,-1-1 1,0 0 0,0 1-1,0-1 1,0 1 0,-1 0-1,0 0 1,0 0-1,-1 0 1,1 0 0,-1 1-1,0-1 1,0 1 0,-1 0-1,1 0 1,-1 1-1,0-1 1,0 1 0,-7-3-1,2 2 133,1 1 1,-1 0-1,0 0 0,1 1 0,-15-1 1,-51 0-478,69 3 207,5 0 21,1 0 0,-1 0 0,0 0-1,0 0 1,0 0 0,0 1 0,0-1 0,0 0 0,1 0 0,-1 1 0,0-1-1,0 0 1,0 1 0,1-1 0,-1 1 0,0-1 0,0 1 0,0 1 0,0-1-340,0 1 1,0-1 0,0 1 0,0 0-1,0 0 1,0-1 0,0 4 0,-3 7-4874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15.75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7 8490,'0'0'3891,"6"0"-3839,204-3 4244,-193 4-4293,-17-1 32,0-1 0,0 1 0,0 0 0,0 0 1,0 0-1,0 0 0,0-1 0,0 1 0,0 0 1,0 0-1,0 0 0,0 0 0,0 0 0,-1 0 1,1-1-1,0 1 0,0 0 0,0 0 0,0 0 1,0 0-1,0 0 0,0 0 0,0 0 0,-1-1 1,1 1-1,0 0 0,0 0 0,0 0 0,0 0 1,0 0-1,-1 0 0,1 0 0,-10-1-32,-20 2-1,28-1-5,1 0-1,0 1 0,0-1 0,0 0 0,0 1 0,0-1 0,0 1 1,0-1-1,0 1 0,0-1 0,0 1 0,0 0 0,0 0 0,0-1 1,0 1-1,1 0 0,-1 0 0,0 0 0,1 0 0,-1 0 0,0 0 0,1 0 1,-1 0-1,1 0 0,0 0 0,-1 0 0,1 0 0,-1 3 0,0 3-42,0-1-1,1 1 0,-1 11 0,1-14 45,3 55-47,-2-50 43,0 0-1,1 0 1,0 0-1,5 11 1,47 115 195,-51-127-101,-1 0 0,1 0 1,-1 0-1,-1 0 0,0 1 0,0-1 0,0 13 1,-1-21-72,0 0 0,0 1 1,0-1-1,0 0 1,-1 0-1,1 1 1,0-1-1,0 0 0,0 0 1,0 0-1,0 1 1,-1-1-1,1 0 1,0 0-1,0 0 0,0 0 1,-1 0-1,1 1 1,0-1-1,0 0 1,0 0-1,-1 0 0,1 0 1,0 0-1,0 0 1,-1 0-1,1 0 1,0 0-1,0 0 0,-1 0 1,1 0-1,0 0 1,-12 0 253,7 0-203,-4 0-88,0-1-1,-1 0 1,1 0-1,0-1 1,0 0-1,0-1 1,0 0-1,1-1 1,-1 1-1,1-2 1,0 1-1,0-1 0,0 0 1,-7-7-1,13 10 9,1 1 0,-1-1 0,1 0 0,0 0 0,0 1-1,-1-1 1,1 0 0,0 0 0,1 0 0,-1-1 0,0 1-1,1 0 1,-1 0 0,1 0 0,0 0 0,-1-1 0,1 1 0,0 0-1,1 0 1,-1-1 0,0 1 0,0 0 0,1 0 0,0 0-1,-1 0 1,1 0 0,0 0 0,0 0 0,0 0 0,0 0-1,0 0 1,1 0 0,1-3 0,5-2-131,0 0-1,0 0 1,0 1-1,1 0 1,0 1-1,0-1 1,0 2-1,1-1 1,-1 1 0,1 1-1,0 0 1,1 0-1,-1 1 1,0 0-1,1 1 1,-1 0 0,21 1-1,-30 0-154,1 1 0,0-1 0,0 0 0,-1 0 0,1 1 0,0-1 0,-1 1 1,1 0-1,0-1 0,-1 1 0,1 0 0,-1 0 0,1 0 0,-1 0 0,0 0 0,3 2 0,3 7-4282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16.37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80 7890,'0'0'5307,"18"-2"-4206,-8 0-847,120-15 2296,151-21 2213,2 18-2960,-233 19-3260,-50 1 1342,0 0-1,0 0 0,1 1 1,-1-1-1,0 0 1,0 0-1,0 0 0,0 0 1,1 0-1,-1 0 0,0 1 1,0-1-1,0 0 0,0 0 1,0 0-1,0 0 1,0 1-1,0-1 0,0 0 1,1 0-1,-1 0 0,0 0 1,0 1-1,0-1 0,0 0 1,0 0-1,0 0 0,0 1 1,0-1-1,0 0 1,0 0-1,0 0 0,-1 1 1,0 7-2988,-6 5-3384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17.23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183 107 10618,'0'0'5392,"-3"-1"-5229,-1 0-16,0 0 0,-1 0 0,1 0 0,0 0 0,-1 1 0,1-1 0,-1 1 0,1 0 0,0 1 0,-1-1 0,1 1 0,-1 0 0,1 0 0,0 0 0,0 1 0,0-1 0,0 1 0,0 0 0,0 0 0,0 1 0,0-1 0,1 1 0,-5 3 1,4-2-152,-1 1 0,1-1 0,0 1 1,1 0-1,-1 0 0,1 0 1,0 0-1,0 0 0,0 1 0,1 0 1,0-1-1,0 1 0,0 0 1,1 0-1,0 0 0,0 0 1,0 10-1,1-15 3,0 5-4,0 0 1,0 0-1,1 8 1,0-12 4,-1-1-1,0 1 1,1 0 0,0 0 0,-1-1-1,1 1 1,0 0 0,0-1 0,0 1-1,0-1 1,0 1 0,1-1 0,-1 0-1,2 2 1,0 0 6,1-1 0,-1 1-1,1-1 1,-1 0 0,1 0-1,0-1 1,0 1 0,0-1-1,0 1 1,0-1 0,0-1-1,0 1 1,0-1 0,1 1-1,5-1 1,-8-1 13,1 1 1,-1 0-1,1-1 1,-1 0-1,1 1 1,-1-1 0,1 0-1,-1 0 1,0-1-1,1 1 1,-1 0-1,0-1 1,0 1-1,0-1 1,0 0-1,0 0 1,0 0-1,-1 0 1,1 0-1,2-3 1,0-3 83,0 1 0,0-1 0,-1 1 0,1-1 0,1-10 0,-2 5-28,-1 0 1,-1 0-1,0 0 1,-1-20-1,0 18-10,0 9-45,-1 0 0,1 0 0,-1 0 1,0 1-1,-1-1 0,0 0 1,0 0-1,0 1 0,0-1 0,-1 1 1,0 0-1,0 0 0,-1 0 1,1 0-1,-1 0 0,0 1 0,0 0 1,-7-5-1,8 6-14,0 0-1,-1 1 1,0 0 0,0 0-1,1 0 1,-1 0 0,0 0-1,-1 1 1,1 0 0,0 0-1,0 0 1,-1 0 0,1 1 0,0-1-1,-1 1 1,1 0 0,0 1-1,-7 0 1,9 0-128,0 0 0,0-1 0,0 1 1,0 0-1,0 1 0,0-1 0,1 0 0,-1 0 0,0 1 0,1-1 1,-1 1-1,1-1 0,-1 1 0,1 0 0,0 0 0,0 0 1,0-1-1,-1 4 0,-2 4-1122,0 0 1,-4 16 0,6-18 144,-5 19-3965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17.85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0 824,'0'0'13916,"3"11"-13826,11 34 50,-8-23 777,5 43 1,-1-5 504,-10-60-1406,0 1 1,0-1 0,0 0-1,0 1 1,0-1 0,0 0 0,0 1-1,0-1 1,1 0 0,-1 1-1,0-1 1,0 0 0,0 1-1,1-1 1,-1 0 0,0 0 0,0 1-1,1-1 1,-1 0 0,0 0-1,0 1 1,1-1 0,-1 0 0,0 0-1,1 0 1,0 1 0,-1-1 0,1 0 0,-1-1 0,0 1 0,1 0 0,-1 0 0,1 0 0,-1 0 0,1-1 1,-1 1-1,1 0 0,-1 0 0,0-1 0,1 1 0,-1 0 0,1-1 0,-1 0 0,4-3 119,-1-1 0,5-8 0,-6 10-29,81-126 998,-82 127-1267,3-5 110,0 0 0,3-7 1,-6 11-658,0 1 1,-1 0 0,1-1-1,-1 1 1,1 0 0,-1-4 0,-1 4-2830,-4 2-2524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18.29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1 9194,'0'0'4962,"13"14"-4163,44 43-80,14 14 1127,-59-58-1383,-5-5-29,14 12-1,-19-18-355,0-1 1,0 0 0,0 1-1,0-1 1,0 0-1,0 0 1,1 0-1,-1 0 1,0 0-1,0-1 1,1 1 0,-1-1-1,4 1 1,-6-1-67,0 0 1,0 0 0,1 0 0,-1 0-1,0 0 1,1-1 0,-1 1 0,0 0-1,0 0 1,0 0 0,1 0 0,-1-1-1,0 1 1,0 0 0,1 0 0,-1 0-1,0-1 1,0 1 0,0 0 0,0 0-1,0-1 1,1 1 0,-1 0 0,0 0-1,0-1 1,2-8 85,-1 6-19,6-27 87,-1-1 0,-2 1 0,1-51 0,-3 75-945,0 3-6576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18.89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94 7906,'0'0'5690,"9"0"-5138,28-5 100,-35 5-546,-1 0-1,1-1 0,-1 1 0,1 0 0,-1-1 0,1 1 0,-1-1 0,1 0 0,-1 0 0,0 1 0,1-1 0,-1 0 0,0 0 0,1 0 0,-1 0 1,0 0-1,0-1 0,0 1 0,1-2 0,1-2 295,6-7 101,0-1-1,12-26 1,-20 37-532,0 1 49,-1 8 163,0 100-278,0-61-8715,0-43 3614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19.29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13 0 1344,'0'0'11721,"-2"11"-11594,-6 37 305,6-41-179,2 1 0,-1 0 0,1 0 0,1 0-1,-1-1 1,1 1 0,0 0 0,1 0 0,0-1-1,0 1 1,1-1 0,4 9 0,-4-11-401,0 1 1,0-1-1,1 0 0,0 0 1,0-1-1,5 5 0,-4-4-612,0-1-1,0-1 1,0 1 0,1-1-1,-1 0 1,7 3-1,0-3-3640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19.72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40 0 7498,'0'0'7242,"9"9"-6331,30 30-29,-36-36-750,-1-1 1,0 1-1,0 0 1,0 0-1,0 0 1,0 0-1,-1 0 1,1 1-1,-1-1 1,0 0-1,0 1 1,0-1-1,0 1 1,-1-1-1,1 6 1,0 3 209,1 7-45,-1 0 0,-2 26 0,1-43-368,0 0 0,0 0 1,-1 1-1,1-1 0,-1 0 1,1 0-1,-1 0 0,0 0 1,0 0-1,0 0 0,0-1 1,0 1-1,-1 0 0,1 0 1,0-1-1,-1 1 0,1-1 1,-1 1-1,0-1 0,1 0 1,-1 1-1,0-1 0,0 0 1,-3 1-1,-1 1-1061,-1-1 1,0 0-1,0 0 0,0-1 0,0 0 1,-8 0-1,-13 0-7081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55.6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10570,'0'3'2417,"0"0"-2049,10 9-360,-4 10-8,4-2 48,3 9 0,-4-3-48,-3-9 0,1 0-16,-7-5-376,6-1-344,-6-5-713,-13 2-1087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20.66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29 432,'0'0'16594,"5"0"-16304,32 0 1313,-3 1-773,51-6 0,51-12 530,-85 12-799,82 2 0,-83 4-2547,-50-1 1836,1 0-1,-1 0 1,0 0-1,0 0 1,1 0 0,-1 0-1,0 0 1,0 0-1,1 0 1,-1 0-1,0 0 1,0 0 0,0 1-1,1-1 1,-1 0-1,0 0 1,0 0-1,0 0 1,1 1 0,-1-1-1,0 0 1,0 0-1,0 0 1,0 1-1,0-1 1,0 0-1,1 0 1,-1 0 0,0 1-1,0 5-5105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21.56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12115,'0'0'6513,"94"0"-6353,-76 0-104,-2 0 24,-4 0-72,-4 0-8,-1 0-256,-1 0-488,-2 3-664,0 4-1105,-4-1-2280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21.96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5673,'0'0'11299,"66"2"-10747,-50-2-136,0 0-192,-2 0-96,0 0-128,-4-2 0,-1 2-328,3 0-536,-4 2-969,-2 4-2752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24.04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48 8666,'0'0'1968,"8"12"-1909,4 4-31,36 53 187,-30-39 613,-1 0 1,15 36 0,14 49 2018,-40-101-1103,-6-16-1665,-1 1-1,1-1 1,-1 0-1,0 0 1,1 0-1,-1 1 1,0-1-1,0 0 1,0 1-1,0-1 1,-1 1-1,1-1 1,-3-2-1,0 0-25,-12-15-62,0-1 0,1-1-1,-19-36 1,28 45-1,1 0 1,0 0-1,0-1 1,2 0 0,-1 1-1,2-1 1,0 0-1,-1-24 1,3 28-10,0 1 6,0 0 0,1-9 0,0 14 6,-1 1 1,1-1 0,0 0-1,0 1 1,0-1 0,0 0-1,1 1 1,-1 0 0,3-5-1,0 3-12,-1 0-1,1 0 0,0 1 0,0-1 1,1 1-1,-1-1 0,1 1 1,7-3-1,-9 4 3,1 1 1,-1 0-1,1-1 0,-1 1 1,1 1-1,-1-1 0,1 1 1,0-1-1,0 1 0,-1 0 1,1 0-1,0 0 0,5 2 1,-7-1 30,0-1 1,0 1 0,0 0 0,0 0-1,-1 0 1,1 0 0,0 0 0,-1 1-1,1-1 1,0 0 0,-1 1 0,0-1-1,1 1 1,-1-1 0,0 1 0,0 0-1,0 0 1,0-1 0,0 1 0,0 0-1,0 0 1,-1 0 0,1 0 0,0 3-1,0 5 205,1 0-1,-1 0 0,-1 17 0,0-20-88,0-3-94,0 1 0,-1-1 0,0 1 1,1-1-1,-1 0 0,-1 1 1,1-1-1,-1 0 0,0 0 0,0 0 1,0 0-1,0 0 0,0 0 1,-1 0-1,0-1 0,0 1 0,0-1 1,0 0-1,-1 0 0,1 0 1,-1-1-1,1 1 0,-6 2 0,3-3-235,1 0-1,-1 0 0,1 0 0,-1-1 0,1 0 1,-1 0-1,0 0 0,0-1 0,1 0 0,-1 0 0,-7-1 1,12 0-130,-1 1 1,1 0 0,-1-1 0,1 1 0,-1-1 0,1 1 0,-1-1-1,1 1 1,0-1 0,-1 0 0,1 0 0,0 0 0,0 0-1,0 0 1,-3-2 0,-2-7-4470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24.59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88 8370,'0'0'5018,"11"9"-4836,36 29 162,-44-36-198,0 0 1,-1 1 0,1-1-1,0 1 1,-1 0 0,0 0-1,0-1 1,0 1 0,0 1-1,1 2 1,5 8 1068,-7-14-39,-1-1-677,-1-5-441,0 1-1,0 0 1,0 0-1,-1 0 1,0 0 0,0 1-1,0-1 1,-5-8-1,3 5 10,-6-14-1,7 15-48,1-1-1,1 1 1,-1 0 0,1-1-1,1 1 1,-1 0 0,2-14-1,-1 20-25,1 0-1,-1 0 0,1 0 0,-1 0 1,1 0-1,-1-1 0,1 1 0,0 0 1,-1 1-1,1-1 0,0 0 0,0 0 1,0 0-1,-1 0 0,1 0 0,0 1 0,0-1 1,0 1-1,0-1 0,1 0 0,-1 1 1,0 0-1,0-1 0,0 1 0,2-1 1,4 0-300,-1 0 0,0 0 0,9 0 0,-11 0-66,-1 1-1,1 0 1,-1 0 0,1 0-1,-1 1 1,0-1-1,1 1 1,-1 0-1,0 0 1,1 0-1,-1 0 1,0 1-1,0-1 1,5 4-1,5 7-3484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25.00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124 80 12435,'0'0'3864,"-8"-12"-3687,-24-35-185,30 45 18,0 0 1,1 0 0,-1 0 0,0 0 0,0 0 0,0 0 0,-4-2-1,5 3 35,0 1-1,0-1 0,-1 1 1,1 0-1,0 0 0,0-1 1,0 1-1,0 0 0,-1 0 1,-1 0-1,-1 0 131,3 1-146,0-1 1,-1 0-1,1 0 0,0 0 1,0 1-1,0-1 0,0 0 0,0 1 1,0-1-1,0 1 0,0-1 1,0 1-1,0 0 0,0-1 1,-1 2-1,0 0-16,0 0 0,1 0 1,-1 1-1,0-1 0,-2 5 1,1-1-32,1 0 1,0 0-1,0 0 1,0 0 0,-1 7-1,2-3-18,1 18 0,0-14 3,0-13 21,1 0 0,-1 0 0,0 0 0,0 0 0,0 0 0,1-1 0,-1 1 0,1 0 0,-1 0 0,0 0 0,1 0 0,-1 0 0,1 0 0,0-1 0,-1 1 0,1 0 0,0-1 0,0 1 0,-1 0 0,1-1 0,0 1 0,0-1 1,0 1-1,0-1 0,-1 1 0,1-1 0,0 0 0,0 1 0,0-1 0,0 0 0,0 0 0,2 0 0,-1 1-4,0-1 0,1 0 1,-1 0-1,0 0 0,0 0 1,1-1-1,-1 1 0,0 0 0,0-1 1,0 0-1,1 1 0,-1-1 0,0 0 1,2-2-1,4-4-320,-1 0 1,0 0-1,0-1 0,-1 0 1,8-12-1,4-5-3787,-9 14-352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25.46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78 293 9962,'0'0'4525,"1"-13"-4212,3-40-162,-4 50-132,1 0 0,-1-1-1,0 1 1,0 0-1,-1 0 1,1 0 0,-1 0-1,-1-6 1,2 9 23,-1-1 1,1 0-1,-1 1 0,1-1 1,-1 1-1,1-1 0,-1 0 0,1 1 1,-1-1-1,0 1 0,1 0 1,-1-1-1,0 1 0,1-1 0,-1 1 1,0 0-1,0 0 0,1-1 1,-1 1-1,0 0 0,0 0 0,1 0 1,-1 0-1,0 0 0,0 0 1,0 0-1,-1 0-2,1 0 0,0 1-1,0-1 1,-1 0 0,1 1 0,0-1 0,0 1 0,0-1-1,-1 1 1,1-1 0,0 1 0,0 0 0,0 0 0,0 0 0,0-1-1,0 1 1,1 0 0,-1 0 0,0 0 0,0 0 0,0 2 0,-3 3-73,1 0 1,-4 12 0,4-10 40,-2 5-28,1-1 0,1 1 0,0 0 0,1 0 0,0 0 0,0 25 0,2-38 17,0 1 0,0-1 1,0 0-1,0 0 0,0 0 0,0 0 1,0 0-1,0 1 0,0-1 1,1 0-1,-1 0 0,0 0 0,0 0 1,0 0-1,0 0 0,0 1 0,0-1 1,0 0-1,0 0 0,0 0 0,0 0 1,1 0-1,-1 0 0,0 0 0,0 0 1,0 0-1,0 0 0,0 1 0,0-1 1,1 0-1,-1 0 0,0 0 0,0 0 1,0 0-1,0 0 0,0 0 0,1 0 1,-1 0-1,0 0 0,6-2-72,-4 0 85,0 1 0,-1-1 0,1 1 0,-1-1 0,0 0 0,0 1 0,1-1 0,-1 0 0,0 0 0,1-3 1,1-1 90,8-16 21,-1-1 1,-2 0 0,0 0 0,-1-1 0,-1 0 0,-1 0 0,2-41-1,-4-15-38,-3 61 3208,14 240-1694,-14-220-1602,7 52-403,-6-48-155,0 1 0,0 0 0,1-1 0,0 1 0,0-1 0,6 10 0,0-5-2509,0-6-3055,-3-3-2568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25.95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89 0 12219,'0'0'6312,"-7"18"-6094,-1 0-90,-3 8 300,1 1 0,-8 36-1,6-7 1106,-8 100-1,17 59 274,5-185-1630,1 0 0,2-1 0,1 1 0,16 47 0,-1-20-119,37 70 1,-38-88-696,37 54 1,-54-89-21,11 13 262,-6-11-2074,3-4-4433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27.59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237 169 3953,'0'0'14270,"-3"0"-14166,0 0-59,0 0 1,0 0 0,-1 1 0,1-1 0,0 1 0,0 0 0,-1 0 0,1 0-1,-5 3 1,5-3-17,-9 5 83,1 1 0,0 0-1,-10 9 1,18-14-111,0 1 0,1-1-1,-1 1 1,1 0 0,0-1 0,0 1-1,0 0 1,0 0 0,0 1-1,1-1 1,-1 0 0,1 1 0,0-1-1,0 0 1,0 1 0,0 5-1,1-5-23,-1 0-1,1 1 0,0-1 0,1 1 1,-1-1-1,2 5 0,-2-8 22,1 1 0,0-1 1,-1 1-1,1-1 0,0 0 0,0 0 0,0 1 0,0-1 0,0 0 1,0 0-1,0 0 0,0 0 0,0 0 0,0 0 0,1 0 0,-1 0 1,0 0-1,1-1 0,-1 1 0,3 0 0,-1 0 28,-1 0 0,1 0 0,0-1 0,0 1 0,0-1 0,0 0 0,-1 1 0,1-1 0,0-1 0,0 1 0,0 0 0,0-1 0,-1 1-1,1-1 1,0 0 0,0 0 0,-1 0 0,1 0 0,-1-1 0,1 1 0,-1-1 0,1 1 0,-1-1 0,0 0 0,0 0 0,0 0 0,2-3 0,4-5 159,-1 0 0,0-1 0,-1 0 0,0 0 1,-1 0-1,0-1 0,4-13 0,-6 14-87,-1 0 0,0 1 0,0-1-1,-1 0 1,-1 0 0,0 0 0,0 0 0,-3-17 0,2 24-48,0-1 0,-1 1 0,0-1 0,1 1 0,-1-1 0,-1 1 0,1 0 0,-1 0-1,1 0 1,-1 1 0,0-1 0,-1 1 0,-5-6 0,5 6 60,-1-1 0,0 1-1,1 0 1,-1 1-1,0-1 1,0 1 0,0 0-1,0 0 1,-1 1 0,1-1-1,-9 0 1,4 1-75,0 0 0,0 1 0,0 1 0,0-1 0,0 1 0,-11 3 0,15-2-208,1 0-1,-1 0 0,1 0 0,0 0 0,0 1 0,0 0 0,0 0 0,0 0 0,1 1 0,-1-1 1,1 1-1,-5 6 0,8-9-50,-1 1 0,1 0 0,0 0 0,0 0 0,0 0 0,0 0 0,0 0 0,0 0 0,1 0 0,-2 4 0,2 0-1158,-1 1 0,1 8-1,0-5-1079,0 8-3156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28.46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0 616,'0'0'13816,"13"2"-13137,42 4-80,-27-3 698,35-2 0,-44-1 545,-21 0-1840,-1 0 1,1 1-1,0-1 1,-1 0 0,1 1-1,0-1 1,0 1-1,0 0 1,0 0-1,0 0 1,0 0 0,0 0-1,0 0 1,0 0-1,0 1 1,0-1 0,1 1-1,-1-1 1,0 1-1,1 0 1,0 0-1,-1-1 1,1 1 0,0 0-1,0 0 1,0 0-1,0 1 1,0-1 0,1 0-1,-2 3 1,0 8-49,0 0 0,0 1 0,1-1 0,1 1 0,2 26 0,1-28 77,-1-1 0,2 1 0,-1-1 1,7 14-1,-6-16 70,0 0 0,0 0-1,-1 0 1,-1 1 0,0 0 0,0 0 0,0 10-1,-2-15-63,0-4 50,0 0 1,0 1 0,0-1 0,0 0-1,0 1 1,0-1 0,0 0 0,-1 3-1,0-4-60,1 0 1,0 1-1,-1-1 0,1 1 0,-1-1 0,1 0 0,-1 1 0,1-1 0,-1 0 0,1 1 1,-1-1-1,1 0 0,-1 0 0,1 1 0,-1-1 0,1 0 0,-1 0 0,0 0 1,1 0-1,-1 0 0,1 0 0,-2 0 0,-4 1 99,-8-1 56,-21 0-1,32 0-191,-1-1-1,1 1 0,-1-1 0,1 0 0,0 0 0,-1 0 0,1 0 0,0-1 0,0 1 1,0-1-1,-4-3 0,6 5-7,0-1-1,0 0 1,0 0 0,1 0 0,-1 0 0,0 0 0,1 0-1,-1 0 1,1 0 0,-1 0 0,1 0 0,-1 0-1,1 0 1,0-1 0,0 1 0,-1 0 0,1 0-1,0 0 1,0 0 0,0-1 0,0 0 0,1 0-13,-1 0 1,0 1 0,1-1-1,-1 0 1,1 1 0,0-1 0,-1 0-1,1 1 1,0-1 0,0 1 0,0-1-1,0 1 1,2-2 0,14-11-40,0 1 0,0 0 0,21-9 0,-15 8-329,-19 11 280,1 0-322,0-1 1,1 1 0,-1 0-1,1 1 1,0-1 0,0 1-1,8-2 1,-14 4 248,1 0 0,0 0 1,-1-1-1,1 1 0,-1 0 1,1 0-1,0 0 0,-1 0 1,1 0-1,-1 0 0,1 0 1,0 0-1,-1 1 0,1-1 1,-1 0-1,1 0 0,-1 0 1,1 1-1,-1-1 0,1 0 1,0 0-1,-1 1 0,1-1 1,-1 0-1,0 1 0,1-1 1,-1 1-1,1-1 0,-1 1 1,0-1-1,1 1 0,-1-1 1,0 1-1,1-1 0,-1 2 1,3 11-4764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55.9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0 9298,'-7'0'2793,"4"0"-2793,6 0-1057,4 3-799,2-3-64,-6 6-257,-3 5-632</inkml:trace>
  <inkml:trace contextRef="#ctx0" brushRef="#br0" timeOffset="1">1 246 5153,'0'6'1784,"0"2"-1335,3 15-41,0 3 144,7 0-136,-1 5-272,10-5-80,-3 0-56,0-4-8,3-7-120,-6-1-216,0-3-208,3-5-761,15-9-1743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28.95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81 10538,'0'0'4130,"17"-1"-2729,-1 0-1034,97-12 1624,56-16 917,29-5-1338,-185 33-3106,19 0 1,-32 1 1379,0-1 0,1 1 0,-1 0 1,0 0-1,0 0 0,0 0 1,0 0-1,0 0 0,1 0 1,-1 0-1,0 0 0,0 0 0,0 0 1,0 0-1,1 0 0,-1 0 1,0 1-1,0-1 0,0 0 1,0 0-1,0 0 0,0 0 0,1 0 1,-1 0-1,0 0 0,0 0 1,0 0-1,0 1 0,0-1 1,0 0-1,0 0 0,0 0 0,1 0 1,-1 0-1,0 1 0,0 3-5470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29.61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154 37 8666,'0'0'9228,"0"0"-9215,0 1 0,0-1-1,0 0 1,0 0-1,0 0 1,0 0 0,0 0-1,0 1 1,0-1-1,0 0 1,0 0-1,0 0 1,0 0 0,0 0-1,0 1 1,0-1-1,0 0 1,0 0-1,0 0 1,0 0 0,0 0-1,0 1 1,0-1-1,0 0 1,0 0-1,-1 0 1,1 0 0,0 0-1,0 0 1,0 0-1,0 1 1,0-1-1,0 0 1,-1 0 0,-1 2 162,0 1 0,-1-1 1,0 0-1,1 1 1,-7 2-1,-5 5 190,6-4-275,-1 2 0,1-1 1,1 1-1,-13 17 0,17-20-88,0 0 0,0 0 0,0 0 1,1 1-1,0-1 0,0 1 0,0 0 0,1 0 1,0 0-1,-1 9 0,1-10 29,1 0 0,0 0 0,0 0 0,0 0 0,3 8 0,-3-11-21,1 0-1,0-1 1,-1 1-1,1-1 1,0 0-1,0 1 1,0-1-1,0 0 1,0 1-1,0-1 1,1 0-1,-1 0 1,0 0-1,1 0 1,-1 0-1,0 0 0,1 0 1,-1 0-1,1-1 1,1 1-1,0 1-2,1-1 0,-1-1-1,0 1 1,0 0-1,1-1 1,-1 0-1,1 1 1,2-1 0,-4-1 8,0 1 0,-1 0 0,1 0 0,0-1 0,-1 1 0,1-1 0,0 1 0,-1-1 0,1 0 0,-1 1 1,1-1-1,-1 0 0,0 0 0,1 0 0,-1 0 0,0-1 0,2 0 0,1-4 104,0-1-1,0 1 1,-1-1-1,0 1 0,0-1 1,0 0-1,-1 0 1,2-14-1,-2 9-16,0-1 0,-2 1 0,1-1-1,-3-18 1,1 27-68,0 0 0,0 0 0,0 0 0,0 0 0,-1 0 0,1 0 0,-1 0-1,0 0 1,0 1 0,-1-1 0,1 1 0,-1-1 0,0 1 0,0 0 0,0 0 0,-4-3 0,3 3 60,0 0 0,-1 0 1,0 0-1,1 1 0,-1 0 1,0-1-1,0 2 0,0-1 1,-1 1-1,1-1 1,0 2-1,-8-2 0,6 2-91,3-1-71,0 1 1,0 0-1,0 0 1,-7 1-1,10-1-13,0 1-1,0-1 0,1 0 1,-1 1-1,0-1 1,0 0-1,0 1 0,0-1 1,1 1-1,-1-1 1,0 1-1,0-1 0,1 1 1,-1 0-1,1-1 1,-1 1-1,0 0 0,1 0 1,-1-1-1,1 1 1,0 0-1,-1 0 0,1 0 1,-1 0-1,1 1 1,-1 3-955,0 1 0,0 0 0,1 0 0,0 9 0,1-3-1915,-1 3-2205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0.20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2 1408,'0'0'12798,"9"-1"-11719,60 0 1434,-68 1-2452,1 0-1,-1 1 0,1-1 0,-1 0 0,1 0 0,-1 1 0,0-1 0,1 1 0,-1-1 0,0 1 0,1 0 0,-1-1 0,0 1 0,1 0 0,-1 0 0,0 0 1,0 0-1,0 0 0,0 0 0,0 0 0,0 0 0,0 1 0,0-1 0,-1 0 0,1 0 0,0 1 0,-1-1 0,1 1 0,-1-1 0,0 0 0,1 3 0,0 2 109,0 0 0,0 0 0,-1 0 0,0 1 0,0-1 0,-3 10 0,3-12-117,-1-1 0,0 1 0,-1-1 0,1 1-1,0-1 1,-1 1 0,-4 4 0,-17 22 255,8-12-41,9-10-68,1 0 0,-9 14 0,13-19-176,0 0 0,0 0 0,0 0 0,0 0 1,0 0-1,0 0 0,1 0 0,0 0 0,-1 0 0,1 0 1,0 0-1,1 5 0,-1-7-22,1-1 0,-1 1 0,0-1 0,0 1 0,1-1 0,-1 1 0,0-1 0,1 1 0,-1-1 0,0 0 0,1 1 1,-1-1-1,0 1 0,1-1 0,-1 0 0,1 0 0,-1 1 0,1-1 0,-1 0 0,2 1 0,11 2-73,-11-2 45,7 1-247,0-1 1,1 0-1,-1 0 1,0-1-1,0 0 1,16-2-1,-23 1 90,0 0 1,1 1-1,-1-1 0,0 0 0,0 0 1,0 0-1,0 0 0,0-1 0,0 1 1,0-1-1,0 1 0,0-1 1,-1 0-1,3-2 0,-2 1-396,0 0 0,0-1 0,0 1 0,0-1 0,0 1 0,-1-1 0,0 1 0,1-6 0,1-9-4128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0.60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35 11586,'0'0'5770,"121"0"-5770,-95-5-440,2-6-673,-8 1-1263,-6 1-2865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1.02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86 0 11923,'0'0'8377,"0"41"-8209,0-28 0,0 3-72,0 2-96,-12 2-440,-14 7-976,2-3-1529,0-5-7129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3.06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256 141 7842,'0'0'5203,"-4"0"-4676,-11 0 115,13 1-450,0-1 0,0 1 0,0-1 0,0 1 1,0 0-1,0 0 0,0 0 0,1 0 0,-1 0 0,0 0 1,1 0-1,-1 1 0,1-1 0,-3 2 0,0 1 92,-1 1-101,1-1 1,0 0-1,0 1 1,-7 9-1,9-11-176,1 0 0,-1 0 0,1 0 0,0 0 0,0 0 0,0 1 0,0-1 0,0 0 1,1 0-1,-1 7 0,1 0 5,-1-8 30,1 1 0,0 0 0,0-1 0,0 1 0,0 0 0,0-1 0,2 6 0,-1-8-41,-1 1 0,1-1 0,-1 0 0,1 1 0,0-1 0,-1 0 1,1 1-1,0-1 0,-1 0 0,1 0 0,0 1 0,-1-1 0,1 0 0,0 0 1,-1 0-1,1 0 0,0 0 0,1 0 0,0 0 17,0 0 1,0-1-1,0 1 0,0 0 0,3-2 0,-2 1 48,0-1 1,0 0-1,-1 0 0,1 0 0,-1 0 0,0-1 0,1 1 0,-1 0 1,0-1-1,3-5 0,1-2 274,8-18 1,-11 18-243,1-1 0,-1 1 0,-1-1 0,0 0 0,0 0 0,-1 0 0,-1 0 0,0 0 0,0 0 0,-2-11 1,1 19-31,1 0 0,-1 0 0,0 0 0,0 0 0,0 0 0,-1 0 0,1 0 0,-1 1 0,0-1 1,1 0-1,-1 1 0,0-1 0,0 1 0,-1 0 0,1-1 0,-1 1 0,1 0 0,-1 1 0,1-1 0,-1 0 1,0 1-1,0-1 0,-4 0 0,-3-2 92,1 1 0,-1 1 0,0 0 0,-1 0 0,1 1 0,-11 0-1,6 1-205,0-1-46,-24 2 1,35 0-117,-1-1 0,1 1 0,0 0 0,0 0 0,-1 1 0,1-1 0,0 1 0,0 0 0,1 0 0,-5 3 0,7-4-33,0 0-1,0 0 1,0 0 0,0 0 0,1 0 0,-1 0 0,0 1 0,1-1 0,-1 0 0,1 0 0,-1 1 0,1-1 0,0 0 0,-1 1-1,1-1 1,0 0 0,0 1 0,0-1 0,0 0 0,0 1 0,1 2 0,-1 3-1934,0 7-3257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3.70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10762,'0'0'4277,"11"0"-3974,33 1 136,-43-1-374,0 0 1,0 0-1,0 0 1,0 0 0,1 0-1,-1 0 1,0 0-1,0 1 1,0-1-1,0 1 1,0-1-1,0 1 1,0-1 0,0 1-1,0-1 1,0 1-1,0 0 1,0 0-1,0-1 1,0 1 0,-1 0-1,1 0 1,0 0-1,0 1 1,0 0 63,0 0-1,-1 0 1,1 1 0,-1-1 0,1 0-1,-1 0 1,0 0 0,0 4 0,0-4-49,0 8 194,0 1 18,-1 13 1,0-21-268,0 1 1,0 0 0,0-1-1,0 1 1,0-1 0,-1 1-1,-2 3 1,-13 22 68,4-8-52,-15 33-1,27-52-53,1 1 0,-1-1 0,1 0 0,-1 0 0,1 0 0,0 0 0,0 4 0,0-2-21,0-3 37,1-1-1,-1 0 1,0 1 0,1-1 0,-1 1 0,0-1 0,1 0-1,-1 0 1,0 1 0,1-1 0,-1 0 0,1 1-1,-1-1 1,1 0 0,-1 0 0,0 0 0,1 0-1,-1 1 1,1-1 0,-1 0 0,1 0 0,-1 0-1,1 0 1,0 0 0,14 1 5,5 0-58,-12-1-290,0 0-1,0 0 1,14-2-1,-21 2 218,0 0 0,0-1 0,0 1 0,0 0-1,0-1 1,1 1 0,-1-1 0,0 1 0,-1-1 0,1 0 0,0 1 0,0-1 0,0 0 0,0 0 0,0 1-1,-1-1 1,1 0 0,0 0 0,0-1 0,0-1-717,0 1 0,-1 0 0,1 0 0,0 0 0,-1-1 0,0 1 0,0 0 0,1-5 0,-1-3-6476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4.09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27 9754,'0'0'5601,"124"-11"-5449,-101 6-96,-3 1-56,-2 1-376,0 1-720,-6 0-1401,-6 2-2240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4.51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53 5569,'0'0'11751,"21"-1"-10495,70-3-46,-19-5 278,-47 5-913,-13 3-313,143-20 2184,2 12-2146,-129 8-2975,-26 0 162,-2 1 2424,0 0 1,0 0-1,0-1 0,0 1 0,0 0 0,0 0 0,0 0 1,0 0-1,0 0 0,0 0 0,0 0 0,0 0 1,0 0-1,0 0 0,0 0 0,0 0 0,0 0 1,0 0-1,0 0 0,0 0 0,0-1 0,0 1 0,0 0 1,0 0-1,0 0 0,0 0 0,0 0 0,0 0 1,0 0-1,0 0 0,0 0 0,0 0 0,-1 0 1,1 0-1,0 0 0,0 0 0,0 0 0,0 0 1,0 0-1,0 0 0,0 0 0,0 0 0,0 0 0,0 0 1,0 0-1,0 0 0,0 0 0,0 0 0,0 0 1,0 0-1,-1 0 0,1 0 0,0 0 0,0 0 0,-10 0-4525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5.09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179 139 1816,'0'0'16476,"-1"1"-16247,-1-1-90,0 1-1,1-1 0,-1 1 1,0 0-1,1 0 0,-1-1 1,1 1-1,-1 0 0,1 1 0,0-1 1,-1 0-1,0 2 0,-17 20 476,14-17-661,0 1 60,0 1 1,0 0-1,1 1 1,0-1-1,1 1 1,-1 0-1,2 0 1,-1 0-1,1 0 1,0 0-1,1 0 1,0 0-1,1 1 1,0-1-1,2 19 1,-1-27-11,-1 0 0,1 0 0,-1 0 0,1 0 0,-1 1 0,1-1 0,0 0 0,-1 0 0,1 0 0,0 0-1,0-1 1,0 1 0,0 0 0,0 0 0,0 0 0,0-1 0,0 1 0,0 0 0,0-1 0,0 1 0,0-1 0,1 0 0,-1 1 0,0-1 0,0 0 0,1 1 0,1-1 0,-1 0 5,0 0 0,1 0 0,-1 1-1,0-2 1,1 1 0,-1 0 0,0 0 0,1-1 0,-1 1 0,0-1 0,0 0 0,1 0-1,-1 0 1,4-2 0,-1-1 86,-1-1-1,1 0 0,-1 0 1,0 0-1,0 0 0,-1 0 1,4-7-1,0-1 97,-1 0 0,5-17 0,-7 18-120,-1-1 0,-1 0 1,0 0-1,0 1 0,-1-1 1,-1 0-1,0 0 1,-3-16-1,2 23-36,-1 0-1,1 0 1,-1 1-1,-1-1 1,1 1 0,-1 0-1,0 0 1,0-1-1,0 2 1,-1-1 0,0 0-1,0 1 1,0 0-1,0 0 1,-7-5 0,5 5-11,0 0 0,-1 0 1,1 0-1,-1 1 0,0 0 1,1 0-1,-2 1 0,1 0 0,0 0 1,0 0-1,-14 0 0,18 2-21,-4-1-497,1 1 1,-1 0 0,-12 3-1,17-3 256,0 1 1,0-1-1,1 1 0,-1-1 0,0 1 1,0 0-1,1 0 0,-1 0 1,1 0-1,-1 0 0,1 0 0,-1 0 1,1 1-1,0-1 0,0 0 1,-1 1-1,1-1 0,-2 4 0,2 0-1224,-1 0 0,0 0 0,1 0 1,-1 11-1,1 0-4172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56.3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7058,'6'6'1088,"3"5"-352,11 7 248,11 7-160,-5 4-248,2 5-368,-5 0-88,-8 1 1,-2 2-17,-10-3 16,-6 6-24,-6 0-96,-1 6-601,1-6-1447,-26 32-3881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5.71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9130,'0'0'8909,"0"7"-8901,12 102 1675,-9-93-1272,-1-4-196,0-1 0,1 0 0,0 1 0,0-1 0,7 12 0,-10-22-200,1-1 0,-1 1 0,0 0 0,1-1 0,-1 1 0,0-1 0,1 1 0,-1-1 0,1 1-1,-1-1 1,1 0 0,-1 1 0,1-1 0,-1 1 0,2-1 0,-2 0-4,1 0 0,-1 0 0,0 0 0,1 1-1,-1-1 1,0 0 0,1-1 0,-1 1 0,1 0 0,-1 0 0,0 0 0,1 0 0,-1 0 0,1 0-1,-1 0 1,0 0 0,1-1 0,-1 1 0,1 0 0,1-2 29,0 0 0,0 0 1,-1 0-1,1 0 0,3-5 0,-3 4-42,85-111 276,-84 110-514,0-1 0,-1 0 1,1 0-1,2-8 0,-4 10-310,0 0-1,0 0 0,0 0 0,-1-1 0,0 1 0,0 0 1,1 0-1,-2 0 0,1-5 0,-1 7 221,1 0-1,0 1 0,0-1 1,-1 0-1,1 1 1,0-1-1,-1 0 1,1 1-1,0-1 1,-1 1-1,0-2 1,-8-5-4677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6.11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32 3881,'0'0'10867,"7"13"-9869,22 41-44,-25-47-629,1 1 1,0 0-1,0-1 1,1 0-1,7 7 1,-1-2 170,-11-10-449,33 32 1170,-30-30-1034,0-1 0,0 0 0,1 0-1,-1 0 1,1 0 0,9 4 0,-14-7-164,1 0 1,-1 0 0,0 0-1,1 0 1,-1 0 0,0 0-1,1 0 1,-1 0 0,1 0-1,-1 0 1,0 0 0,1 0-1,-1 0 1,0 0-1,1 0 1,-1 0 0,1 0-1,-1 0 1,0 0 0,1-1-1,-1 1 1,0 0 0,1 0-1,-1 0 1,0-1 0,0 1-1,1 0 1,-1 0 0,0-1-1,0 1 1,1 0 0,-1-1-1,5-13 222,-5 11-198,7-28 128,-3-1 1,2-46-1,-5 16-3905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6.690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46 1280,'0'0'14046,"3"0"-13858,-1 0-215,-1 0 139,0 0 1,1 0 0,-1 0-1,0 0 1,0 0 0,0 0-1,1-1 1,-1 1 0,0 0-1,0-1 1,0 1 0,0 0-1,1-1 1,-1 0 0,0 1-1,0-1 1,0 0 0,0 1-1,0-1 1,-1 0 0,2-1-1,29-34 991,-30 52-592,0-9-346,1 18-124,-2-15-272,1 0 0,0 1 0,1-1 1,3 11-1,-5-17-446,1 0-1525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7.09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9154,'0'0'4188,"0"11"-3228,0 71 2082,0-75-2860,0 1 0,1-1 0,0 0 0,2 8 1,-2-11-202,0-1 0,0 1 0,1-1 0,0 0 1,-1 1-1,1-1 0,0 0 0,1 0 0,3 5 1,-3-5-304,0 0 1,1 0 0,-1 0-1,1-1 1,-1 1 0,1-1 0,6 3-1,-5-3-676,-1-1 0,0 0-1,1 0 1,-1 0 0,1 0-1,-1-1 1,6 0 0,1 0-4248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7.51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16 0 9034,'0'0'6553,"16"81"-6225,-16-58-112,0 0 97,0-2-169,0-1-136,-2-1-8,-10 0-481,4-6-1047,-2-4-2769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39:38.31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3809,'0'0'10141,"12"14"-9424,41 44 134,-41-44-339,-1 1 1,0 0-1,0 0 1,-2 1-1,0 1 0,7 18 1,-10-22-222,14 36 596,-2 0 1,14 62-1,8 102 79,-29-58-51,-12-2 131,1-132-1021,-2 0-1,0 0 1,-2 0-1,0-1 1,-2 1-1,0-1 1,-15 34-1,17-47-254,1-1-1,-2 1 0,1-1 0,-1 0 0,-6 7 0,-30 25-5000,25-25 1604,0 2-2661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42:34.04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5 720,'0'0'16524,"1"0"-16478,135-3 1102,-45 1-7169,-91 7-77,-4 3 203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42:34.889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78 0 6449,'1'1'12596,"-2"0"-12324,-73 3 531,70-3-512,6 0-379,7 1-80,233-2-1592,-242 0 1619,0 0 0,0 0 0,0 0 0,1 0 0,-1 0 1,0 0-1,0 0 0,0 0 0,1 0 0,-1 0 1,0 0-1,0 0 0,0 0 0,1 0 0,-1 1 0,0-1 1,0 0-1,0 0 0,0 0 0,0 0 0,1 0 1,-1 1-1,0-1 0,0 0 0,0 0 0,0 0 0,0 0 1,0 1-1,0-1 0,1 0 0,-1 0 0,0 0 0,0 1 1,0-1-1,0 0 0,0 0 0,0 1 0,0-1 1,0 0-1,0 0 0,0 0 0,0 1 0,0-1 0,-1 0 1,1 0-1,0 1 0,0 1-2508,0 1-5342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42:35.801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280 364 11883,'0'0'3668,"0"6"-2674,-2-4-805,1 0 0,-1 0 1,0 0-1,1 0 0,-1-1 0,0 1 1,0 0-1,0-1 0,-5 3 0,-4 4 41,7-4-219,1-1 0,0 1 0,0-1 0,0 1 0,0 0 0,0 0 0,1 1-1,0-1 1,0 0 0,-3 9 0,3-4-22,0 1-1,1-1 0,0 0 0,0 15 0,1-23 12,0-1 0,0 0 0,0 0 0,1 1 0,-1-1 0,0 0-1,0 0 1,0 0 0,0 1 0,1-1 0,-1 0 0,0 0 0,0 0 0,1 0 0,-1 1 0,0-1 0,0 0 0,1 0-1,-1 0 1,0 0 0,0 0 0,1 0 0,-1 0 0,0 0 0,1 0 0,-1 0 0,0 0 0,0 0 0,1 0 0,12 0 59,-10 0-23,1 0 8,-1-1-1,0 0 1,1 1 0,-1-1-1,0 0 1,1-1-1,-1 1 1,0-1-1,0 1 1,0-1 0,0 0-1,0 0 1,-1 0-1,1 0 1,-1-1-1,3-2 1,5-6 111,-1 0-1,11-19 1,-13 19-98,-1 0 1,0-1 0,-1 0 0,0-1 0,-1 1 0,0-1-1,2-15 1,-2-2 65,-1 1-1,-2-34 0,-1 55-40,0-1 0,-1 0 0,0 1 0,-1-1 0,0 1 0,0 0 0,-1-1 0,0 1-1,0 0 1,-1 1 0,0-1 0,0 1 0,-1-1 0,0 1 0,0 0 0,-1 1 0,0 0 0,0 0 0,-1 0 0,-8-6-1,8 7 62,-1 1 0,-1-1-1,1 2 1,0-1-1,-1 1 1,0 0-1,0 1 1,-10-2-1,-2 2 187,-1 0 0,-27 2 0,41 1-467,0-1-1,1 1 1,-1 1-1,0 0 1,-9 3-1,13-4 3,0 1 1,0 0-1,0 0 0,0 0 0,1 0 0,-1 1 1,0-1-1,1 1 0,0 0 0,0 0 1,-3 4-1,4-5-372,1 1-1,0-1 1,0 1 0,0-1 0,0 1 0,1 0-1,-1-1 1,1 1 0,-1 0 0,1-1 0,0 1 0,0 0-1,1 4 1,-1 3-3011,0 6-3983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42:36.76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0 10242,'0'0'5132,"14"1"-4620,45 2 156,148 1 5600,-215-4-5228,6 0-1040,-1 0-1,1 0 1,-1 1-1,1-1 0,-1 1 1,1-1-1,0 1 1,-1 0-1,1 0 0,0 0 1,-1 0-1,1 0 1,0 1-1,0-1 0,0 1 1,0-1-1,0 1 0,0 0 1,-2 3-1,1-1-32,0 1 0,1-1-1,-1 1 1,1 0 0,0 0-1,0-1 1,1 2 0,-2 8-1,0 4-17,2 0-1,1 35 0,1-20 22,0-8 86,2 0 0,11 48 0,-3-15 185,-5-21 81,0 72 1,-6-109-313,0 1 1,0-1 0,0 1 0,0-1 0,0 1 0,0-1 0,0 1-1,0-1 1,0 1 0,-1-1 0,1 1 0,0-1 0,0 1 0,-1-1-1,1 0 1,0 1 0,-1-1 0,1 1 0,0-1 0,-1 0 0,1 1-1,-1-1 1,1 0 0,0 0 0,-1 1 0,1-1 0,-1 0 0,1 0-1,-1 1 1,1-1 0,-1 0 0,1 0 0,-1 0 0,0 0 0,-3 0 50,1 0 0,-1 0 0,1 0 1,-5-1-1,3 1-17,-1-1-51,0-1 1,0 1-1,0-1 0,0 0 0,0-1 0,0 0 0,-10-5 0,6 1-63,0 0 0,0-1 1,-9-9-1,17 14 50,-1 1 0,0-1 0,1 0 0,0 0 1,-1 0-1,1 0 0,0-1 0,1 1 0,-1 0 1,1-1-1,-1 1 0,1-1 0,0 0 0,0 1 1,1-1-1,-1 0 0,1 0 0,0 1 0,0-7 1,0 9 11,0-1 0,0 0 1,1 0-1,-1 1 1,1-1-1,-1 0 0,1 1 1,-1-1-1,1 0 1,0 1-1,0-1 1,0 1-1,0 0 0,0-1 1,0 1-1,2-3 1,3 0-11,0-1 0,11-7 1,-9 7-3,10-5 28,0 0 0,1 1 1,30-11-1,-14 9-1651,43-7 0,-47 10-1403,-12 0-4374,-15 5-1022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56.7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429 0 7642,'60'88'4734,"-46"-69"-4526,0 0 1,-1 1-1,19 40 0,-25-40 43,-1 0-1,0 0 0,-2 1 0,-1 0 0,0 0 0,-1 0 0,-2 0 0,0 0 0,-1 0 0,-1 0 0,-1 0 0,-1 0 0,-11 36 0,-6 4 29,-3 0 0,-3-2 0,-41 67 0,28-55-1398,-4-1 0,-93 113-1,126-171 366,0-1 0,-1 0 0,-1 0 0,-13 8 0,-108 62-4839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42:37.41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82 9658,'0'0'8070,"22"-3"-7005,146-24 1054,285-22 4668,-353 46-6567,-56 3-4277,-44 6-2153,0-5 5106,0 9-5762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42:38.358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179 150 3001,'0'0'12832,"-5"0"-11051,2 1-1639,0 0-1,0 0 1,0 0-1,0 1 1,0-1-1,0 1 0,1-1 1,-1 1-1,0 0 1,1 0-1,-3 3 0,-1 0-116,1 1 0,0-1 0,-7 12 0,8-11-32,1 0 0,0 1 1,0-1-1,1 1 0,-1 0 0,1 0 1,-1 13-1,1 1 24,1 28 0,1-30 43,0-17-55,0-1 1,0 1-1,0 0 0,0-1 1,1 1-1,-1 0 0,1-1 1,-1 1-1,1 0 1,-1-1-1,1 1 0,0-1 1,0 1-1,0-1 0,0 0 1,0 1-1,0-1 1,0 0-1,0 1 0,0-1 1,1 0-1,-1 0 0,0 0 1,1 0-1,-1 0 0,3 0 1,0 1 34,0-1 0,0 0 1,0 0-1,0 0 0,1-1 1,-1 1-1,0-1 0,1 0 1,6-1-1,-9 1 5,1-1 0,0 0 0,-1 1 0,1-1 0,0-1 0,-1 1 1,1 0-1,-1 0 0,0-1 0,1 0 0,-1 1 0,0-1 0,0 0 0,0 0 0,0 0 0,3-4 0,1-3 115,0 0 0,10-21 0,-11 17-77,0 0 0,-1-1 0,0 0 0,-1 0 0,-1 0 0,0-1 0,-1 1 0,-1 0 0,-1-20 0,0 27-47,0 0-1,0 0 0,-1 0 0,0 1 1,0-1-1,0 0 0,-1 1 0,0-1 1,-1 1-1,1 0 0,-8-9 0,4 6 83,0 1 1,-1 0-1,0 1 0,0-1 0,-1 2 0,-17-12 0,20 15-49,0 1 0,0-1 1,0 1-1,0 0 0,-1 1 0,1-1 1,-1 1-1,1 1 0,-1-1 0,-11 2 0,16-1-165,0 0-1,0 0 1,-1 1-1,1-1 1,0 1-1,0-1 1,0 1-1,0 0 1,0 0-1,1 0 0,-1 0 1,0 0-1,0 1 1,1-1-1,-1 0 1,1 1-1,-1-1 1,1 1-1,-1 0 1,1-1-1,0 1 0,0 0 1,0 0-1,-1 3 1,-1 2-650,0 0 0,0 0 1,1 0-1,0 1 0,0 9 0,-1 13-3695,0-3-1266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42:39.20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25 8314,'0'0'6537,"20"-4"-5973,62-12 111,-76 15-438,1-1 1,-1 1-1,1 1 1,-1-1-1,8 2 0,-2-1 508,-10 0-679,0 0 0,0 1 0,-1-1 0,1 0 1,0 1-1,-1-1 0,1 1 0,-1-1 0,1 1 1,0 0-1,-1 0 0,0 0 0,1 0 0,-1 0 0,1 0 1,-1 0-1,0 0 0,0 0 0,0 1 0,0-1 1,0 0-1,0 1 0,0-1 0,0 1 0,0 0 1,-1-1-1,1 1 0,0 3 0,1 2 38,0 1-1,-1-1 1,0 1-1,0 0 1,-1 7-1,0-8-51,0-1-1,0 1 1,-1-1 0,1 1-1,-2-1 1,1 1 0,-1-1-1,0 0 1,0 0 0,-5 9-1,-17 26 50,-10 17 90,30-51-162,1 1 1,0 0-1,0 0 1,1 0-1,-3 14 0,5-20-26,-1 0 0,1 0 0,0 0-1,0 0 1,0 0 0,0 0 0,0-1 0,0 1-1,2 4 1,-2-5 16,1-1-1,-1 1 0,1 0 1,0 0-1,-1-1 1,1 1-1,0 0 1,0-1-1,-1 1 0,1-1 1,0 1-1,0-1 1,0 1-1,0-1 1,0 0-1,0 1 0,0-1 1,0 0-1,0 0 1,1 0-1,10 2 97,1-1-1,0-1 1,12 0 0,-1-1-367,-21 1 51,-1 0 0,1 0 0,0 0 1,-1-1-1,1 1 0,0-1 0,-1 0 0,1 0 1,-1 0-1,1 0 0,-1 0 0,1-1 0,2-1 1,-4 2-260,1-1 0,-1 1 0,0 0 0,0-1 1,1 1-1,-1 0 0,0-1 0,0 0 0,-1 1 1,1-1-1,0 0 0,0-2 0,0-4-4078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42:39.637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71 128,'0'0'14280,"8"0"-12967,99-11 3333,-66 4-3861,-3 0-877,40-11 0,-76 18-174,-1-1 0,0 1-1,1-1 1,-1 1-1,0-1 1,0 1-1,1-1 1,-1 0-1,0 0 1,0 0-1,0 0 1,0 0-1,0 0 1,0 0-1,0 0 1,-1 0-1,1 0 1,0 0 0,0-1-1,0-1 1,0-5-4873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42:42.026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 0 6673,'0'0'6484,"0"0"-6471,0 0-1,0 0 0,0 0 0,0 0 1,0 0-1,0 0 0,0 0 0,0 0 1,0 0-1,0 1 0,0-1 0,0 0 1,0 0-1,1 0 0,-1 0 0,0 0 1,0 0-1,0 0 0,0 0 0,0 0 1,0 0-1,0 0 0,0 0 0,0 0 1,0 0-1,0 0 0,0 0 0,0 0 1,0 1-1,0-1 0,0 0 0,-1 0 0,1 0 1,0 0-1,0 0 0,0 0 0,0 0 1,0 0-1,0 0 0,0 0 0,0 0 1,0 0-1,0 0 0,0 0 0,0 0 1,0 0-1,0 0 0,0 0 0,0 0 1,0 0-1,0 0 0,0 0 0,0 0 1,0 0-1,0 0 0,-1 0 0,1 0 1,0 0-1,0 0 0,0 0 0,18 14 1511,1-2 1,24 13-1,-17-10-1000,22 13-19,71 54-1,-93-57-1518,-38-31-8769,-2-2 859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42:42.47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162 0 6809,'0'0'9792,"-3"9"-9697,1-3-63,-2 5 95,0 0 0,0-1 0,-12 19 0,1-6 419,-50 85 1828,55-89-2218,1 1 1,1 0-1,-10 38 1,16-47-367,1-1 0,0 1 0,2 19 0,-1-8-5273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42:43.13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5 0 6345,'0'0'6902,"-2"4"-5533,1 1-836,0 0 0,1-1-1,0 1 1,1 7 0,-1 2 67,-1 15-93,0-18-524,1 0 0,0-1 0,1 1 0,0 0 0,4 19 0,-2-23-715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4:42:43.555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0 35 6009,'0'0'7269,"20"-3"-5968,64-10 21,-63 10-230,0 1 0,37 2 1,-27 0-355,97 0 180,-128 0-1053,1 0 1,-1 0 0,0 0 0,1 0-1,-1 0 1,0 0 0,0-1-1,1 1 1,-1 0 0,0 0 0,0-1-1,1 1 1,-1 0 0,0 0-1,0-1 1,0 1 0,0 0 0,1 0-1,-1-1 1,0 1 0,0 0-1,0-1 1,0 1 0,0 0 0,0 0-1,0-1 1,0 1 0,0 0-1,0-1 1,0 1 0,0 0 0,0-1-1,0 1 1,0 0 0,0-1-1,0-4-5182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97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201 215 7802,'0'0'8520,"0"10"-5319,-1-9-3197,-1 0-1,1 1 1,0-1 0,-1 0-1,1 0 1,-1 0 0,1-1 0,-1 1-1,-2 1 1,-4 2-14,4-2-4,0 1 0,1 0 0,-1-1 0,1 1 0,0 1 0,-1-1 1,1 0-1,1 1 0,-1 0 0,0-1 0,1 1 0,0 0 0,0 0 0,0 0 1,0 1-1,1-1 0,0 0 0,0 1 0,0-1 0,0 1 0,1-1 1,-1 6-1,1-5 1,0-1-10,0-1 0,0 0 0,0 0 0,1 4 0,0-6 19,-1 0 1,0 0-1,1 0 0,-1 0 1,1-1-1,-1 1 1,1 0-1,-1 0 0,1 0 1,0 0-1,-1 0 1,1-1-1,0 1 0,0 0 1,0-1-1,1 2 0,0-1-15,1 1-1,0-1 1,0 0-1,0 0 1,0 0-1,1 0 1,-1-1-1,4 1 0,26 0 21,-21-1 74,-7-1-39,-1 1 0,0-1 0,1 0 0,-1 0 0,0 0 0,1-1 0,-1 1 0,0-1-1,0 0 1,0 0 0,-1-1 0,1 1 0,0-1 0,-1 0 0,0 0 0,6-6 0,-3 2 42,0-1 0,0 0 0,0 0 0,-1 0 0,-1-1 0,7-15 0,-8 16-24,-1 0-1,0 0 1,0 0 0,0-12 0,0-33 201,-2 45-202,0 2-14,-1 0 0,1 0 0,-1 0 0,-1 0 1,1 0-1,-1 0 0,0 1 0,0-1 0,0 1 0,-1-1 0,0 1 0,0 0 0,0 0 0,-1 0 1,0 0-1,0 1 0,-6-6 0,3 4 114,0 0-1,-1 1 1,1 0 0,-1 0 0,0 1 0,0 0-1,-1 1 1,1 0 0,-1 0 0,-17-3 0,3 3-24,1 1 1,-1 1 0,-34 3-1,53-2-343,0 1 0,-1-1 0,1 1 0,0 0 0,0 0 0,0 0 0,0 1 0,0-1 0,0 1 0,0 0 0,1 0 0,-6 4 0,9-5-130,-1 0 0,0-1 0,0 1 0,1 0 0,-1 0-1,0 0 1,1 0 0,-1 0 0,1 0 0,-1 0 0,1 0 0,-1 0-1,1 0 1,0 1 0,0-1 0,-1 0 0,1 0 0,0 0-1,0 0 1,0 0 0,0 1 0,1 0 0,-1 3-2463,0 3-3594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98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11 96,'0'0'12795,"7"0"-12319,150-6 3594,-66 6-3032,-91 0-990,0 0-1,0 0 1,0 0 0,0 0 0,0 0 0,0-1 0,0 1 0,0 0 0,0 0 0,0 0 0,0 0 0,0 0-1,0 0 1,0 0 0,0-1 0,0 1 0,0 0 0,0 0 0,0 0 0,0 0 0,0 0 0,0 0 0,0 0-1,0-1 1,0 1 0,0 0 0,0 0 0,0 0 0,0 0 0,0 0 0,0 0 0,0 0 0,-1 0 0,1 0-1,0-1 1,0 1 0,0 0 0,0 0 0,0 0 0,0 0 0,0 0 0,0 0 0,-1 0 0,1 0 0,0 0-1,0 0 1,0 0 0,0 0 0,0 0 0,0 0 0,-1 0 0,1 0 0,-5 0 14,4 0-74,0-1-1,-1 1 0,1 0 1,0 0-1,-1 0 0,1 0 1,0 1-1,0-1 1,-1 0-1,1 0 0,0 1 1,0-1-1,-1 1 0,1-1 1,0 1-1,0-1 1,0 1-1,0 0 0,0-1 1,0 1-1,0 0 0,-1 1 1,0 2-71,0-1 1,0 1 0,0 0 0,1 0-1,-1 0 1,1 0 0,0 0 0,0 0-1,0 7 1,0 5 7,2 19-1,0-19 30,0-5 52,0-1 1,1 0 0,5 18-1,13 31 224,-5-19-57,-9-23 86,-1-1 0,0 1 0,-2-1 0,0 1 0,2 30 0,-5-46-238,0-1-1,0 1 1,0-1 0,-1 0 0,1 1 0,0-1 0,0 0 0,0 1-1,0-1 1,0 1 0,0-1 0,-1 0 0,1 1 0,0-1 0,0 0 0,0 1-1,-1-1 1,1 0 0,0 0 0,0 1 0,-1-1 0,1 0 0,0 0-1,-1 1 1,1-1 0,0 0 0,-1 0 0,-11 2 299,11-2-295,-14 1 34,1 0 0,-1-1 0,-28-5 0,35 4-88,1-1 1,-1 0-1,1 0 0,-1-1 1,1 0-1,0 0 0,0-1 1,1 0-1,-8-5 0,13 8 17,0 0 0,0 0 0,0 0-1,0 0 1,0 0 0,0 0-1,1 0 1,-1 0 0,0 0-1,1 0 1,-1-1 0,1 1-1,-1 0 1,1 0 0,0-1-1,-1 1 1,1 0 0,0-1-1,0 1 1,0 0 0,0-1-1,0 1 1,0 0 0,1-1-1,-1 1 1,0 0 0,1 0 0,-1-1-1,0 1 1,1 0 0,0 0-1,-1 0 1,1-1 0,0 1-1,0 0 1,-1 0 0,1 0-1,0 0 1,0 0 0,0 1-1,2-3 1,10-6-30,0 1 0,1 0 0,21-9 0,48-11-417,-42 18-757,-14 7-4796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57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7017,'7'13'2233,"27"87"-1443,28 142 0,0 110 1284,-36-197-2039,-30-165-5043,-21-66 1269,-22-56 1467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99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63 10474,'0'0'5991,"23"-2"-4783,3 0-873,116-13 1383,5-6 1113,225-2 1,-315 23-3322,-32 0-3601,-25 0 3890,0 0 0,0 0 0,1 0 0,-1 0 0,0 0 0,0 0 0,1 0-1,-1 0 1,0 0 0,0 0 0,1 1 0,-1-1 0,0 0 0,0 0 0,1 0-1,-1 0 1,0 0 0,0 1 0,0-1 0,1 0 0,-1 0 0,0 0 0,0 1-1,0-1 1,0 0 0,0 0 0,1 0 0,-1 1 0,0-1 0,0 0 0,0 0 0,0 1-1,0-1 1,0 0 0,0 0 0,0 1 0,0-1 0,0 0 0,0 1 0,0-1-1,0 0 1,0 0 0,0 1 0,0-1 0,0 0 0,0 1 0,0 1-673,0 10-4679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200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229 178 9706,'0'0'7508,"0"1"-7129,0-1 0,0 1 0,0 0 0,0 0 0,0 0 0,0-1 0,0 1 0,0 0 0,0-1 0,-1 3 0,-2-1-254,1 1 0,-1 0 0,-6 4 0,-5 5-189,9-7 53,1 0 0,1 0-1,-1 1 1,1-1-1,-5 11 1,6-13 3,1 0 1,0 0-1,0 1 1,0-1-1,1 0 1,-1 0-1,1 0 1,0 1-1,0-1 1,0 0-1,0 0 1,0 0-1,2 5 1,-2-8-3,1 1-1,-1-1 1,1 0-1,0 1 1,-1-1 0,1 0-1,0 0 1,-1 1-1,1-1 1,0 0 0,0 0-1,-1 0 1,1 0 0,0 0-1,0 0 1,-1 0-1,2-1 1,1 1 25,-2 0 15,1 0 0,-1 0 0,1-1 0,-1 1 0,1-1 0,-1 1 0,1-1 0,-1 1 0,1-1 0,-1 0 0,0 0 0,0 1 0,1-1 0,-1 0 0,0 0 0,1-2 0,3-2 173,-1 0 0,6-8 0,-7 8-110,3-4-12,-1 0 0,0 0 0,0 0 0,-1-1 0,-1 1 0,1-1 0,-1 0 1,-1 0-1,0 0 0,0-1 0,-1 1 0,-1-14 0,1 10-50,-1 4-7,0 1-1,-1-1 0,1 0 1,-4-12-1,3 19 1,0 1 0,1-1-1,-1 0 1,-1 1 0,1 0 0,0-1-1,-1 1 1,1 0 0,-1-1-1,0 1 1,1 0 0,-1 0 0,0 1-1,0-1 1,-1 0 0,1 0 0,0 1-1,0 0 1,-1-1 0,-2 0 0,-3 0 95,1 0 1,-1 0 0,0 1-1,1 0 1,-1 0 0,0 1-1,-10 1 1,1-1-163,7 1-76,0-1 0,0 1 0,1 1 0,-1 0-1,-9 3 1,14-4-255,0 1 0,0 0-1,1 0 1,-1 1 0,0-1 0,1 1-1,0 0 1,-1 0 0,1 1-1,1-1 1,-6 6 0,8-8-79,0 1 0,0 0-1,0 0 1,0 1 0,0-1 0,0 0 0,0 0-1,1 0 1,-2 5 0,1 11-5348,1-17 5494,-1 13-6587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201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13 169 11522,'0'0'3819,"11"-7"-3387,35-23 12,-44 29-351,0 0 0,0-1 0,0 1 1,0-1-1,-1 1 0,1-1 0,-1 0 1,1 0-1,-1 0 0,1 0 0,-1 0 0,0 0 1,0 0-1,0 0 0,0 0 0,0 0 0,-1-1 1,2-2-1,-1 0 163,0-1 92,0 0 1,-1-1-1,0 1 1,0-8-1,0 3-32,0 9-302,0 0 0,0 1 1,0-1-1,-1 1 0,1-1 1,0 0-1,-1 1 0,1-1 1,-1 1-1,0-1 0,1 1 1,-1 0-1,0-1 0,0 1 1,0-1-1,0 1 0,0 0 1,0 0-1,0 0 0,-1 0 1,1 0-1,0 0 0,0 0 1,-1 0-1,1 0 0,-1 1 1,1-1-1,-1 0 0,1 1 1,-1-1-1,1 1 0,-1 0 0,0 0 1,-1-1-1,1 1-9,-2 0-15,1 0 1,0 0 0,0 1 0,-1-1 0,-4 2 0,7-2-13,-1 1 1,1 0-1,0-1 1,0 1 0,-1 0-1,1 0 1,0 0 0,0 0-1,0 0 1,0 0 0,0 0-1,0 0 1,0 1 0,1-1-1,-2 2 1,-1 4-16,0-1 0,0 1 0,1 0 0,0 0-1,0 0 1,1 1 0,-1 10 0,1 55 167,2-39-8,0-23-60,0 1 0,1 0 0,0-1 0,5 14 1,-4-13 46,0-1 0,0 1 0,-1-1 0,0 15 0,0-12 52,-2-14 85,0-2-202,0-2-64,1 1 0,-1 0 0,1 0 1,0-1-1,0 1 0,0 0 1,1 0-1,-1 0 0,0 0 1,3-2-1,21-29-12,-24 33 30,6-8-22,14-13 0,-18 19 24,0 1 0,-1 0 0,2 0 0,-1 0 0,0 0 0,0 0 0,0 1 0,1-1 0,4-1 0,-6 3 26,-1 0-1,1 0 1,-1 0 0,1 0 0,-1 0-1,1 0 1,-1 0 0,1 0 0,-1 1 0,1-1-1,-1 1 1,0-1 0,1 1 0,-1-1-1,0 1 1,1 0 0,-1-1 0,0 1-1,0 0 1,2 1 0,1 3 128,1-1-1,-1 1 1,5 8 0,-3-5-8,5 6 55,-7-7-191,1 0 0,1-1 0,-1 0 0,1 0 0,0 0-1,14 10 1,-19-15-153,0-1 0,0 1 0,1-1 0,-1 1 0,0-1 0,0 1-1,1-1 1,-1 0 0,0 1 0,1-1 0,-1 0 0,0 0 0,1 0 0,-1 0 0,0 0-1,0 0 1,1-1 0,-1 1 0,0 0 0,1-1 0,-1 1 0,0-1 0,0 1 0,1-1-1,-1 0 1,0 1 0,0-1 0,1-1 0,4-6-1082,-1 1 1,0-1-1,-1 0 1,7-16-1,0-7-4999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78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12 9826,'0'0'4617,"79"2"-4953,-59-4 344,-1-2 64,-3 2-64,-4-1-8,-2 1 0,-2 1-240,0 1-472,-6 0-776,0 6-1089,-2 3-440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79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13 4905,'0'0'8714,"99"2"-7954,-78-2-256,-1-4-224,0 0-200,0 1-80,3 1-32,-3 0-440,6 2-832,-6 0-1177,-5 0-2384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80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31 12699,'0'0'1941,"11"14"-1827,37 48-47,-35-46 282,-1 1 1,-1 0-1,17 36 1,-28-52-339,54 134 2646,-41-99-2132,-12-35-250,-1-3 212,-1-2-376,0-1 0,0 0 1,0 1-1,-1 0 0,1-1 1,-1 1-1,0 0 1,0 0-1,-4-5 0,-2-6-65,-23-50-192,-26-74 1,54 131 106,1 0 0,0 0 0,0 0 0,0 0 0,1 0 0,0 0 0,1-1 0,1-13 0,-1 20 18,0 1 0,1 0 0,-1 0 0,1 0 0,-1 0-1,1 0 1,0 0 0,-1 0 0,1 0 0,0 0 0,0 0 0,0 0 0,-1 0 0,1 1 0,0-1 0,0 0-1,0 1 1,0-1 0,0 0 0,1 1 0,-1-1 0,0 1 0,0 0 0,2-1 0,2 0-22,0 0 0,0 0 0,1 0 0,5 0 1,0 1 24,-1-1-19,0 1 1,0 0-1,11 2 0,-19-2 38,0 1 0,0-1 0,0 1-1,0-1 1,0 1 0,0 0 0,0-1-1,0 1 1,0 0 0,-1 0 0,1 1 0,0-1-1,0 0 1,-1 0 0,1 1 0,-1-1-1,0 1 1,1 0 0,-1-1 0,2 4 0,-2-3 24,0-1 1,-1 1-1,1-1 0,-1 1 1,0 0-1,1-1 1,-1 1-1,0-1 1,0 1-1,0 0 1,0-1-1,0 1 1,0-1-1,0 1 1,-1 0-1,1-1 1,0 1-1,-1-1 0,0 1 1,1-1-1,-1 1 1,0-1-1,0 0 1,1 1-1,-1-1 1,0 0-1,0 0 1,-1 1-1,1-1 1,-1 1-1,-10 4-399,-1 0 1,0 0-1,1-1 0,-2-1 1,1 0-1,0-1 0,-1 0 0,-18 1 1,28-4-1372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81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10 8370,'0'0'4538,"10"10"-3860,29 33 202,-35-38-607,0-1 1,0 1-1,0 0 0,-1 0 1,0 0-1,0 0 0,3 9 1,-1-2 185,-4-11-394,-1 0 0,1 1 0,-1-1 0,1 0 1,-1 1-1,1-1 0,-1 1 0,0 1 0,0-2 266,-1-8 692,-2 1-850,-1 0 0,-7-10 0,6 10-217,-8-13-1,12 16 36,0 1 0,0-1 0,0 1 1,0-1-1,0 0 0,1 1 0,-1-1 0,1 0 0,0-3 0,0 3-4,-1 1-21,1 0 0,1-1 0,-1 1 0,0-1 0,1-3 0,0 5 20,-1 0 0,1 0 0,-1 1 0,1-1 0,-1 0 0,1 0 0,-1 1 0,1-1 0,0 0 0,0 1 0,-1-1 0,1 0 1,0 1-1,0-1 0,0 1 0,1-1 0,5-2-385,0 0 0,-1 1 1,1 0-1,0 1 1,1-1-1,-1 1 0,0 1 1,0-1-1,0 1 0,13 2 1,-19-2-14,1 0 1,-1 0-1,1 1 1,-1-1-1,1 1 1,2 1-1,6 5-3619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82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107 89 1584,'0'0'15062,"0"-7"-14643,0 2-329,0 2-44,0 1 1,0-1-1,0 1 0,0-1 0,-1 1 1,1-1-1,-1 1 0,1-1 0,-1 1 1,0-1-1,0 1 0,0 0 0,0 0 0,-1-1 1,1 1-1,-3-3 0,1 2 30,0 0 0,0 0 0,0 0-1,0 1 1,0 0 0,-1-1 0,1 1 0,-1 0 0,1 1-1,-1-1 1,0 0 0,0 1 0,0 0 0,0 0-1,0 0 1,0 1 0,0-1 0,0 1 0,-4 0-1,7 1-92,0-1-1,0 0 0,0 1 0,1-1 0,-1 1 0,0-1 0,1 1 0,-1-1 0,0 1 0,1-1 0,-1 1 1,1 0-1,-1-1 0,1 1 0,-1 0 0,1 0 0,-1-1 0,1 1 0,0 0 0,0 0 0,-1 0 0,1-1 0,0 1 1,0 2-1,-4 21-367,4-24 384,0 48-250,0-47 243,0 0 0,0 0 0,1 0 1,-1 0-1,0 1 0,0-1 0,1 0 0,-1 0 0,1 0 0,-1 0 0,1 0 0,0 0 0,-1 0 0,1 0 0,0 0 0,-1-1 0,1 1 0,0 0 0,0 0 1,0-1-1,0 1 0,0 0 0,0-1 0,0 1 0,0-1 0,0 1 0,0-1 0,0 1 0,0-1 0,0 0 0,2 1 0,0-1-56,0 0 0,0 1 0,0-1-1,0 0 1,0 0 0,0-1-1,0 1 1,0-1 0,-1 1 0,1-1-1,0 0 1,3-1 0,-1-1-198,-1 0 0,1-1 1,-1 1-1,0-1 0,6-6 1,5-6-1434,-5 7-1914,13-8 0,-10 9-3192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83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100 263 7962,'0'0'7400,"0"-8"-7187,1-1-127,-2-14-1,1 22-75,0 0-1,-1 0 1,1 0-1,0 0 1,-1 0 0,1 0-1,0 1 1,-1-1-1,1 0 1,-1 0-1,1 0 1,-1 1 0,0-1-1,1 0 1,-1 1-1,0-1 1,1 0 0,-1 1-1,0-1 1,0 1-1,0-1 1,1 1-1,-1 0 1,0-1 0,0 1-1,-1-1 1,0 1 62,0 0 0,0-1 1,0 1-1,0 0 0,0 0 0,0 0 1,0 0-1,1 1 0,-1-1 0,-3 1 1,4 0-61,-1-1 1,1 1 0,-1 0-1,1 0 1,0 0 0,-1 0-1,1 0 1,0 0 0,0 0 0,0 1-1,0-1 1,-2 3 0,-9 19-116,10-19 82,-3 6 7,1 1 0,0-1 1,1 1-1,0 0 0,1-1 0,0 1 0,0 0 1,1 13-1,1-24 17,0 0 0,-1 0 0,1 1 0,0-1 0,0 0 0,0 0 0,0 1 0,0-1 0,0 0 0,0 0 0,0 0 0,0 1 0,0-1 0,0 0 0,0 0 0,1 0 0,-1 1 0,0-1 0,0 0 0,0 0 0,0 0 0,0 1 0,0-1 1,0 0-1,1 0 0,-1 0 0,0 0 0,0 1 0,0-1 0,1 0 0,1-2 73,-2 2-62,2-2 65,-1 0 0,1 0 0,-1 0-1,1-1 1,-1 1 0,1-4 0,2-2 144,8-17-56,-1-2 1,-1 1 0,-1-1-1,-2-1 1,0 0 0,2-31-1,-3-48-92,-6 106-53,0 1 0,0 0 1,0-1-1,0 1 0,1 0 0,-1-1 0,0 1 1,0-1-1,0 1 0,0 0 0,0-1 0,0 1 1,1 0-1,-1 0 0,0-1 0,0 1 0,1-1 1,-1 1-3,0 0 1,0 0 0,0 0 0,0 0 0,1 0 0,-1 0 0,0 0 0,0 0 0,0 0 0,0 0 0,0 0 0,1 0 0,-1 0 0,0 0 0,0 1 0,0-1-1,0 0 1,0 0 0,1 0 0,-1 0 0,0 0 0,0 0 0,0 0 0,0 0 0,0 0 0,0 1 0,0-1 0,7 11 291,1 16 25,0 0-1,-2 1 1,4 43 0,-6-39-429,1 0-1,13 43 0,-17-70-459,1 0 0,0 0 0,6 9 0,-7-12 109,0 0 0,0-1 1,1 1-1,-1-1 1,0 0-1,2 2 1,-2-2-160,0-1 0,1 1 0,-1 0 0,0-1 1,0 1-1,0-1 0,0 1 0,0-1 0,1 0 0,1 1 1,3-1-5187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84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143 0 10066,'0'0'7332,"-4"4"-6741,-10 11 140,1 0 1,-17 26-1,19-22-241,0 1 0,2 0 0,0 1 0,-12 43 0,15-34-248,0 0 0,2 1 0,-1 33 0,6 133 564,2-169-726,0-1 0,3 1 1,8 28-1,0-13-11,21 47 1,-13-47-546,29 44 1,-48-81-111,6 8-1384,-6-6-3272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58.1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5505,'53'-5'2866,"-41"2"-2566,0 2 0,1 0 0,19 1 0,-9 2-101,1 1-1,-1 1 0,0 1 1,-1 2-1,1 0 0,-1 1 1,-1 1-1,1 1 0,-2 1 1,1 0-1,-2 2 0,1 1 1,24 22-1,-41-33-100,0-1 0,-1 0 0,1 1-1,-1 0 1,0-1 0,0 1 0,0 0 0,0 0 0,0 0 0,-1 0-1,1 1 1,-1-1 0,0 0 0,0 1 0,0-1 0,-1 0 0,1 1-1,-1-1 1,1 1 0,-1-1 0,0 1 0,-1-1 0,0 8 0,-2-6 48,1 0 0,-1 0 0,0 0 0,0 0 0,-1-1 0,1 1 0,-1-1 1,0 0-1,0 0 0,-1 0 0,1-1 0,-1 1 0,-9 4 0,-2 1-126,0 0-1,0-1 0,-1-1 1,0-1-1,-30 7 0,-90 8-1353,101-17 450,33-3 716,2-1 59,0 0-1,0 0 0,0 0 1,0 0-1,0 0 1,0 0-1,0 0 0,0 0 1,0 1-1,0-1 1,0 0-1,0 1 0,0-1 1,0 1-1,0-1 1,0 1-1,1 0 0,-1-1 1,0 1-1,0 0 1,1-1-1,-1 1 0,0 0 1,1 0-1,-1 0 1,1-1-1,-1 1 0,1 0 1,-1 0-1,1 0 1,-1 2-1,-3 30-3493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85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148 239 12875,'0'0'4534,"-1"0"-4143,-5 2-238,0 1 1,1 0-1,0 0 1,-1 0-1,1 1 1,0-1 0,-5 6-1,5-4-152,0 0-1,0 0 1,0 0-1,1 0 1,-6 9-1,8-10-11,0 0 1,0-1-1,0 1 0,1 0 0,0 0 0,0 0 0,0 0 1,0 0-1,0 0 0,1 6 0,0-4-11,-1-2 5,1-1-1,1 1 1,-1 0-1,0-1 0,2 6 1,-2-8 13,1 0-1,-1 0 1,1 0 0,0 0 0,-1 1-1,1-1 1,0 0 0,0 0 0,-1-1-1,1 1 1,0 0 0,0 0 0,0 0-1,0 0 1,0-1 0,0 1 0,0-1-1,1 1 1,1 0 0,0 0 55,1 0 0,0 0 0,-1 0 0,1 0 0,0-1 0,0 0 0,-1 0 0,1 0 0,0 0 0,0 0 0,0-1 0,-1 0 0,1 0 0,0 0 0,-1 0 0,1 0 0,-1-1 0,1 0 0,-1 1 0,0-1 0,1 0 0,-1-1 0,0 1 0,3-4 0,4-4 76,-2 0 0,1 0 0,-1 0 0,-1-1 0,0 0 0,-1-1 0,0 1 0,0-1 0,-1-1 0,-1 1 0,0-1 0,-1 1 1,0-1-1,-1 0 0,0 0 0,-1 0 0,-1-1 0,-1-13 0,0 21-66,0-1-1,0 1 1,-1-1 0,0 1 0,-1 0-1,1 0 1,-1 0 0,0 0 0,0 0-1,-1 0 1,0 1 0,0 0 0,0 0 0,-1 0-1,1 0 1,-10-6 0,8 6 24,-1 0-1,0 0 1,0 1 0,0 0 0,-1 1 0,1 0 0,-1 0-1,0 0 1,0 1 0,0 0 0,0 1 0,0 0-1,-9-1 1,16 2-88,-4 0-159,-1 0 1,0 1-1,1-1 0,-11 3 1,14-2 11,0-1 0,1 1 0,-1 0 0,0 0 1,0 0-1,1 0 0,-1 0 0,0 1 0,1-1 0,-1 0 0,1 1 1,0-1-1,0 1 0,-1-1 0,1 1 0,0 0 0,-1 2 1,0 1-787,0 1 0,0 0 1,0 0-1,0 0 0,1 1 1,0 6-1,0 9-4557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86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0 5065,'0'0'9518,"13"1"-9004,79 6 974,99 3 3045,-194-11-3318,-1 0-1137,0 1 0,1 0 0,-1 0 1,0 0-1,-5 1 0,7-1-97,1 1 0,-1-1 0,0 1 0,1 0-1,-1-1 1,1 1 0,-1 0 0,1 0 0,-1 0 0,1 0 0,0 0 0,-1 0 0,1 0 0,-2 2-1,0 1-30,1 1-1,-1-1 0,1 1 1,-1-1-1,1 1 0,0 0 0,1 0 1,0 0-1,-1 0 0,1 5 1,-1 7-7,1 29 1,2-25 41,-1-7 31,1-1-1,1 1 1,3 15 0,15 40 170,-11-40 135,6 35 0,-14-55 74,0 0 0,-1 11 0,0-20-348,-2 2 303,-5-2-315,-1 0 1,1-1-1,0 1 1,-1-1-1,1-1 1,0 0 0,0 0-1,0 0 1,0 0-1,1-1 1,-8-4-1,0-1-182,1-1-1,-1 0 1,2 0-1,-14-13 1,24 20 125,-1 0 0,1-1 0,0 1 0,0 0 0,-1-1 1,2 0-1,-1 1 0,0-1 0,0 0 0,1 0 0,0 0 0,0 0 0,-1 0 1,2 0-1,-1 0 0,0 0 0,1-1 0,-1 1 0,1-3 0,0 5 6,0 0-1,0 0 1,1 0 0,-1 0-1,0 0 1,1 0-1,-1 0 1,1 0-1,-1 0 1,1 1 0,-1-1-1,1 0 1,-1 0-1,1 1 1,0-1-1,-1 0 1,1 1-1,0-1 1,0 1 0,-1-1-1,1 1 1,1-2-1,4 0-56,0-1 0,8-2 0,-6 2 0,15-4-287,1 1 0,39-6 0,50 0-4292,-91 11 2686,0-2-2906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87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39 12003,'0'0'3652,"17"-1"-2446,-7 0-988,116-8 1994,371-17 3302,-445 24-16249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88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228 206 4585,'0'0'13005,"-2"1"-11507,-39 21 434,34-17-1931,0 0-1,0 0 1,0 1-1,-6 8 1,11-12-9,0 1 0,0-1 1,0 1-1,0 0 0,1 0 0,-1 0 1,1 0-1,0 0 0,0 0 1,0 0-1,0 0 0,1 0 1,-1 0-1,0 5 0,1-3 13,0-3-11,0 0 0,0 1 0,0-1 0,1 0 0,-1 0 1,0 1-1,2 3 0,-1-5 0,-1 0 0,1-1 1,-1 1-1,1 0 0,-1-1 1,1 1-1,0-1 0,-1 1 1,1 0-1,0-1 0,0 1 1,0-1-1,-1 0 0,1 1 1,0-1-1,0 0 0,0 1 1,0-1-1,0 0 0,0 0 0,-1 0 1,1 0-1,2 0 0,0 1 32,-1-1-1,1 0 1,0 0-1,-1 0 1,1 0-1,0 0 1,-1-1-1,1 1 1,0-1-1,-1 0 1,1 0-1,-1 0 1,1 0-1,-1 0 0,1 0 1,-1-1-1,0 1 1,0-1-1,3-1 1,1-3 82,-1-1 0,1 1 0,-1-1 0,-1 0 0,1 0 0,-1 0 0,0-1 0,-1 1 0,0-1 0,4-13 0,-3 4-24,-1 0 0,-1 0 0,0-1 0,-1-19 0,-1 31-60,0 0 1,-1 0-1,1 0 0,-1 0 0,-1 0 0,1 0 0,-1 0 1,0 0-1,0 0 0,-1 1 0,0-1 0,0 1 1,0 0-1,0-1 0,-1 2 0,0-1 0,0 0 0,0 1 1,-1 0-1,1 0 0,-1 0 0,-6-4 0,7 6 69,0 1-1,0-1 0,0 1 0,0-1 1,0 1-1,0 1 0,-6-2 0,-30 1 558,30 1-603,3 0-104,1 1 0,0-1 0,0 1-1,0 1 1,0-1 0,0 1 0,-8 3-1,10-3-316,0 0 1,0 0-1,0 0 0,1 1 0,-1-1 0,1 1 1,-1 0-1,1 0 0,0 0 0,0 1 0,-2 3 1,3-4-350,1-1-1,0 1 1,0 0 0,0 0 0,1 0 0,-1 0 0,1-1 0,-1 1 0,1 0 0,0 0 0,0 0 0,0 0 0,1 4-1,-1-5-411,2 11-7020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89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191 31 10418,'0'0'5911,"-7"-5"-5574,-22-15 406,28 19-642,0 1 0,0-1-1,0 0 1,0 1 0,0-1 0,-1 1 0,1-1-1,0 1 1,0 0 0,0 0 0,-1-1 0,1 1 0,0 0-1,-1 0 1,1 0 0,-2 1 0,-2-1 383,0 0-321,0 0 0,0 0-1,0 0 1,0 1 0,1 0 0,-1 0 0,0 0 0,0 1 0,1-1 0,-1 1-1,1 0 1,-1 0 0,1 1 0,0 0 0,-5 3 0,5-2-179,-1 0 0,1 0 0,0 0-1,1 1 1,-1-1 0,1 1 0,0 0 0,0 0 0,0 0 0,1 0 0,0 1 0,0-1 0,0 1 0,1 0 0,0-1 0,0 1 0,0 0-1,1 0 1,-1 7 0,1-7 14,0-1-13,0 1 0,1-1-1,0 6 1,0-9 11,-1 0 0,1 0 0,0 0 0,-1 0 0,1 0 0,0 0 0,0 0 0,0-1 0,1 1-1,-1 0 1,2 1 0,1 1-9,0 0 1,1-1-1,-1 0 0,1 0 0,-1 0 0,1-1 0,0 1 0,0-1 0,0 0 0,10 2 0,-5-2 30,0-1-1,0 0 1,0 0-1,20-2 0,-28 1-2,0 0 1,0-1-1,0 1 0,0-1 0,0 0 0,1 0 0,-1 0 0,0 0 1,-1 0-1,1 0 0,0 0 0,0 0 0,0-1 0,-1 1 0,1-1 0,-1 0 1,1 1-1,-1-1 0,1 0 0,-1 0 0,0 0 0,0 0 0,0 0 0,0 0 1,1-3-1,0-3 36,0 0 0,0 0 0,-1 0 0,0 0 0,0-14 0,-1 19-67,0-9-31,0 1 0,-1-1 1,-4-20-1,5 30-131,-1-1 1,0 1-1,0-1 1,0 1-1,0-1 1,0 1-1,0 0 0,0 0 1,-1-1-1,1 1 1,-1 0-1,0 0 1,1 0-1,-1 1 0,0-1 1,0 0-1,0 1 1,-1-1-1,1 1 1,0 0-1,0 0 0,-5-2 1,-8 0-4362,-1 3-4071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90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152 0 5129,'0'0'10601,"0"2"-10616,0 0 109,0 0-1,0 0 0,0 0 0,-1 0 0,1 0 1,-1 0-1,1 0 0,-1-1 0,1 1 0,-1 0 1,0 0-1,0 0 0,0-1 0,0 1 0,0-1 1,0 1-1,-2 1 0,-37 41 1104,2-1-2039,28-34-599,0 1 0,-12 8 1,3-5-3560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91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117 363 11586,'0'0'3415,"0"4"-3197,0-1-95,0-2-75,0 0 0,0 1 0,0-1 0,0 0-1,-1 0 1,1 0 0,0 0 0,-1 1 0,1-1-1,0 0 1,-1 0 0,0 0 0,1 0 0,-2 1-1,0 1 28,1 0 0,-1 0 0,0 0 0,1 0 0,0 0 0,0 0 0,0 0 0,0 0 0,0 0 0,1 0 0,-1 0 0,1 1 0,0 4 0,2-8-14,0 1-1,0-1 1,-1 0-1,1 1 1,0-1 0,0 0-1,0 0 1,1-1-1,0 1 14,-1-1 0,1 1 0,-1-1-1,0 0 1,0 0 0,1 0 0,-1 0-1,0 0 1,0 0 0,0-1-1,0 1 1,0-1 0,2-1 0,3-5 336,11-14 1,-17 21-368,7-9 106,0 0-1,-1-1 1,-1 0 0,0 0 0,0 0 0,-1-1 0,-1 0-1,0 0 1,0 0 0,-1 0 0,2-21 0,-4-27 304,-1 40-314,0 12-57,-1 0 0,1 0 0,-2 0 0,1 0-1,-1 0 1,0 1 0,-1-1 0,1 1 0,-2 0 0,-4-10 0,5 13 50,0 0 0,0 0 1,0 0-1,0 0 0,0 0 0,-1 1 0,0 0 0,0 0 0,0 0 0,0 0 0,0 0 0,0 1 1,-1 0-1,1 0 0,-1 0 0,0 0 0,-8-1 0,2 1-212,-1 1-1,0 0 0,1 1 1,-22 3-1,31-3-146,-1 1 0,1-1-1,-1 1 1,1 0-1,-1 0 1,1 1 0,0-1-1,-1 0 1,1 1-1,0-1 1,0 1 0,0 0-1,0 0 1,1 0 0,-1 0-1,0 0 1,1 0-1,-1 0 1,0 3 0,-1 0-950,0 1-1,1 0 1,0-1 0,0 1 0,1 0 0,0 0 0,-1 7 0,1 6-5935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92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159 59 9642,'0'0'6323,"-11"-7"-6191,-33-24 85,42 30-160,0 0 0,0 0 0,-1-1 0,1 1 1,-5-1-1,-3 3 379,5-1-233,2 1-165,1 0 0,-1-1 1,0 1-1,0 0 1,1 1-1,-1-1 0,1 0 1,-1 1-1,1-1 1,0 1-1,-1 0 0,1 0 1,0 0-1,0 0 0,0 0 1,1 0-1,-1 1 1,-2 3-1,0 0-52,1 1-1,0-1 1,0 1 0,1-1 0,0 1-1,-3 10 1,4-5 12,0 1 0,0-1 0,2 15 0,-1-24 10,1-1-1,-1 1 0,1-1 1,-1 1-1,1-1 1,0 0-1,0 1 0,0-1 1,0 0-1,0 0 1,1 0-1,-1 0 0,1 0 1,-1 0-1,1 0 0,0 0 1,0-1-1,0 1 1,0-1-1,0 1 0,0-1 1,0 0-1,0 0 1,0 0-1,3 1 0,1 0 72,0 0 0,0 0-1,0-1 1,0 0 0,0 0-1,1-1 1,-1 1 0,0-1-1,7-1 1,-10 0-16,1 0 1,-1 0-1,0 0 1,0 0-1,0 0 1,0-1-1,0 1 1,0-1-1,0 0 1,0 0-1,0 0 1,-1-1-1,1 1 0,-1 0 1,0-1-1,0 0 1,0 1-1,0-1 1,2-4-1,0 1-34,-1-1 0,0 1 0,-1-1 1,1 0-1,-1 0 0,0 0 0,-1 0 0,1-9 0,-1 7-170,-1 1 0,0-1 0,-1-10 0,0 16-16,0 0 0,1 0 0,-1 0 0,0 0 0,0 0 0,-1 0 0,1 0 0,-1 1 1,1-1-1,-1 0 0,-3-3 0,1 2-527,0 1 1,0-1-1,-7-4 1,-12-5-4017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93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0 112 9794,'0'0'5331,"24"-1"-3968,78-6-85,-74 4-172,53-12 0,-65 11-701,108-27 2457,73-16-1190,-188 46-2362,1-1-1,10 1 0,-20 1 552,0 0 1,1 0 0,-1 0-1,0 0 1,1 0-1,-1 0 1,0 0-1,1 1 1,-1-1 0,0 0-1,0 0 1,1 0-1,-1 0 1,0 0-1,0 1 1,1-1 0,-1 0-1,0 0 1,0 0-1,1 1 1,-1-1-1,0 0 1,0 0-1,0 1 1,0-1 0,1 0-1,-1 0 1,0 1-1,0-1 1,0 0-1,0 1 1,0-1 0,0 0-1,0 1 1,0-1-1,0 1 1,0 0-375,0 0 1,0 0-1,0 0 0,0 0 1,-1 0-1,1 0 0,0 0 1,0 0-1,-1 0 1,0 2-1,-1-1-1261,0 0 1,1 0 0,-1 0-1,-5 3 1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94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89 97 8978,'0'0'7663,"-1"3"-7244,-7 7 274,-10 12 0,12-17-550,1 0-1,0 1 0,1 0 1,-1 0-1,1 0 0,0 1 1,1 0-1,0-1 0,-3 10 1,4-7-127,0 1 1,1-1-1,0 1 1,1-1-1,0 1 1,2 9 0,-2-17-19,1-1 0,-1 1 0,1 0 0,0 0 0,-1-1 0,1 1 0,0 0-1,0-1 1,0 1 0,0-1 0,1 1 0,-1-1 0,0 1 0,0-1 0,1 0 0,-1 0 0,1 0 0,-1 0 0,1 0 0,0 0 0,-1 0 0,1 0 0,0-1 0,0 1 0,2 0 0,1 0 51,0 1 0,1-1 0,-1-1 0,0 1 0,1-1 0,-1 0-1,10-1 1,-12 0 28,0 0 0,0 0 1,0 0-1,-1 0 0,1 0 0,0-1 0,-1 1 0,1-1 0,-1 0 0,0 0 0,1 0 0,-1 0 0,0 0 0,0 0 0,3-5 0,1-1 178,-1-1-1,0 0 1,5-13-1,-6 11-170,0 0-1,-1 0 1,0 0-1,-1 0 1,0 0-1,0-1 1,-1 1-1,-1-1 1,-2-22-1,1 29-60,0 1 0,0-1 0,-1 0 0,1 0 0,-1 1-1,0-1 1,0 1 0,-1-1 0,0 1 0,1 0 0,-1 0-1,-1 0 1,1 1 0,-8-7 0,7 6 33,0 1 1,-1 0-1,0 0 1,1 0-1,-1 0 1,0 1-1,-1 0 1,1 0-1,0 0 1,-1 1-1,1 0 1,-1 0-1,-6-1 1,8 2-141,0 0-1,0 0 1,0 0 0,0 1 0,0-1-1,0 1 1,-6 2 0,8-2-127,1-1-1,-1 1 1,1 0 0,-1 0-1,1 1 1,-1-1-1,1 0 1,0 0 0,-1 1-1,1-1 1,0 1 0,0-1-1,0 1 1,0 0 0,0-1-1,0 1 1,1 0 0,-1-1-1,0 4 1,-4 21-3731,3-8-1510,2 2-3029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58.6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1 1152,'-18'11'11174,"9"8"-7944,8 31-4927,3-19 2669,-17 245 1178,-1 87-977,16-274-1250,4 0 0,17 93-1,-13-142-642,20 66 0,-25-94 177,2-1-1,-1 1 1,1-1-1,1 0 1,0 0 0,1-1-1,0 0 1,0 0-1,17 16 1,5-10-2112,-28-16 2524,0 1 0,1-1 1,-1 0-1,0 0 1,0 0-1,0 0 1,0 0-1,0 0 1,0-1-1,0 1 1,0 0-1,0 0 1,0-1-1,0 1 1,0-1-1,0 1 1,0 0-1,0-1 0,0 0 1,-1 1-1,1-1 1,0 0-1,0 1 1,0-1-1,-1 0 1,1 0-1,-1 0 1,1 0-1,0 1 1,-1-1-1,1-2 1,15-43-3350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95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0 156 5937,'0'0'7934,"11"-6"-7059,33-19 146,-42 24-879,0 0 0,-1-1-1,1 1 1,0 0 0,-1 0 0,1-1-1,-1 1 1,0-1 0,1 1-1,-1-1 1,0 0 0,1-2-1,-1 3 8,-1-1 0,1 0-1,-1 1 1,0-1 0,1 0 0,-1 1-1,0-1 1,-1-3 0,1-1 184,0-2-225,0 0 100,0 0-1,-2-12 0,2 18-179,-1-1-1,0 0 0,0 1 1,0-1-1,0 1 1,0-1-1,0 1 1,-1-1-1,1 1 0,-1 0 1,-2-3-1,3 5-27,1-1 0,-1 1 0,0-1 0,0 1-1,0 0 1,0-1 0,0 1 0,0 0 0,0-1-1,0 1 1,0 0 0,0 0 0,0 0 0,0 0-1,0 0 1,0 0 0,0 0 0,0 0 0,1 1-1,-1-1 1,0 0 0,0 0 0,0 1 0,0-1-1,0 1 1,0-1 0,0 1 0,0-1 0,1 1-1,-1 0 1,0-1 0,-1 2 0,0 2-22,0-1 1,-1 1 0,1 0-1,1-1 1,-1 1 0,1 0 0,-1 0-1,1 0 1,0 0 0,0 6-1,-1 5 54,2 23 0,0-20 24,0-18-54,0 19 188,1-1 0,4 33 0,-2-38-83,18 81 922,-18-76-721,-3-18 107,0-3-377,0 0-61,1-1 0,-1 1 1,1-1-1,0 1 0,0 0 1,1-1-1,-1 1 1,1 0-1,-1 0 0,1 0 1,0 0-1,0 1 0,0-1 1,1 0-1,4-4 1,2-1 0,1 0-1,21-14 1,-28 20 15,1 1 0,-1-1 0,0 1 0,0 0-1,1 0 1,-1 0 0,1 0 0,-1 1-1,5-1 1,-6 1 13,0 0 0,0 0 0,0 0 0,0 0-1,1 0 1,-1 1 0,0-1 0,0 1 0,0-1 0,0 1 0,0 0-1,0 0 1,0 0 0,0 0 0,2 2 0,2 2 102,-2 1 0,1-1 1,-1 1-1,7 11 0,12 28 263,-21-38-451,4 8 259,-5-14-270,-1-1 0,0 1 0,0-1 1,0 1-1,1-1 0,-1 0 0,0 1 1,1-1-1,-1 1 0,0-1 0,1 1 1,-1-1-1,0 0 0,1 1 0,-1-1 1,1 0-1,-1 0 0,1 1 0,0-1 1,-1 0-63,1 0 1,-1 0 0,1 0-1,-1 0 1,0 0 0,1 0 0,-1 0-1,0-1 1,1 1 0,-1 0-1,0 0 1,1 0 0,-1-1 0,0 1-1,1 0 1,-1 0 0,0-1-1,1 1 1,-1 0 0,0-1 0,0 1-1,0 0 1,1-1 0,-1 1 0,0 0-1,0-1 1,0 1 0,0 0-1,1-1 1,-1 1 0,0-1 0,17-54-7713,-10 27 582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96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0 9754,'0'0'5601,"19"16"-4618,60 56 47,-73-66-855,-1 0 0,0 0 1,0 1-1,-1-1 0,1 1 0,3 9 1,9 21 645,-2 0 1,-2 1 0,11 46-1,-12-26-115,7 86 0,-14 103 440,-5-185-880,-1-29-54,-1 0 0,-11 52 1,-25 57-119,30-119-353,-1-1-1,-1-1 0,-15 26 1,13-29-3728,-24 30 1,26-36-1813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64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0 2713,'0'0'13178,"3"0"-13259,260 0-830,-263 0 785,0 0-1,0 0 1,1 0 0,-1 0-1,0 0 1,1 0-1,-1 0 1,0 0 0,0 0-1,1 0 1,-1 1-1,0-1 1,0 0 0,1 0-1,-1 0 1,0 0-1,0 0 1,1 0 0,-1 1-1,0-1 1,0 0-1,0 0 1,1 0 0,-1 1-1,0-1 1,0 0-1,0 0 1,0 0 0,0 1-1,1-1 1,-1 0-1,0 0 1,0 1 0,0-1-1,0 0 1,0 1-1,0-1 1,0 0 0,0 0-1,0 1 1,0-1-1,0 0 1,0 0 0,0 1-1,0 6-3507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65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39 5705,'0'0'6258,"4"0"-5842,109-6 5499,3-9-5010,19-2-2204,-118 16-1842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68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0 1384,'0'0'7453,"5"7"-7283,2 4 194,0-1-1,-1 1 0,0 0 1,-1 1-1,7 19 1,-8-14 193,8 32 605,3 0 0,34 81 0,-49-129-1130,0-1-1,0 0 1,0 1-1,0-1 0,0 0 1,0 1-1,0-1 1,1 0-1,-1 0 0,0 1 1,0-1-1,0 0 1,0 1-1,1-1 0,-1 0 1,0 0-1,0 1 1,1-1-1,-1 0 1,0 0-1,0 0 0,1 1 1,-1-1-1,0 0 1,1 0-1,-1 0 0,0 0 1,0 0-1,1 1 1,2-11 1496,0-1-1629,12-30 437,42-78-1,-28 61 125,-24 50-472,0 0 1,10-13-1,7-11-2491,-19 26 917,-2 2-4916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69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0 7154,'0'0'3687,"9"8"-3300,0-1-178,-1 0 108,0 0 0,0 0 0,0 1 0,10 14-1,28 43 1810,37 47-570,-68-92-1364,2-2 0,1 0-1,29 23 1,-46-40-169,1 0 9,-1 0-1,0 0 1,0 0 0,1 0 0,-1 0-1,1 0 1,-1-1 0,1 1 0,-1-1-1,1 1 1,-1-1 0,1 1-1,2-1 1,-3 0 256,-1-10 89,1-1 1,1 0-1,3-12 0,2-10-185,5-94 270,-11 110-1052,1 1 1,7-34-1,-8 42-2809,-1 5-1005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70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6 3729,'0'0'7076,"6"-1"-6979,90-4 2022,-93 5-2087,0 0-1,-1 1 1,1-1-1,0 1 1,-1-1-1,1 1 1,-1 0-1,1 0 1,-1 0-1,4 2 1,-5-2-11,0-1 0,0 1 0,0 0 0,0 0 0,0 0-1,0 0 1,0 0 0,0 0 0,0 0 0,0 0 0,0 1 0,-1-1 0,1 0 0,0 0 0,-1 1 0,0-1 0,1 0 0,-1 1 0,1-1-1,-1 1 1,0 2 0,0 5 207,1-6-176,-1-1 0,0 0 0,0 1 0,0-1 0,0 1 0,0-1-1,-1 1 1,1-1 0,-1 0 0,1 1 0,-1-1 0,0 0 0,0 1 0,0-1 0,0 0 0,-1 0 0,-1 3 0,-3 1-3,1-2-15,1 0 0,0 1 0,0-1 1,0 1-1,0 0 0,1 0 1,-5 9-1,8-14-44,0 1 0,-1 0 1,1 0-1,0-1 0,0 1 0,0 0 1,0 0-1,0-1 0,0 1 0,0 0 0,0 0 1,0-1-1,0 1 0,0 0 0,0 0 1,1-1-1,-1 1 0,0 0 0,0 0 0,1-1 1,-1 1-1,1-1 0,-1 1 0,0 0 1,1-1-1,0 1 0,-1-1 0,1 1 0,-1-1 1,1 1-1,-1-1 0,1 1 0,0-1 1,-1 0-1,1 1 0,0-1 0,1 1 1,2 0-74,1 0 1,0 0-1,0 0 1,9-1-1,-6 1-225,-1-1-160,-2 1-266,-1-1 1,0 1-1,0-1 0,1-1 0,-1 1 1,8-2-1,-6-2-2251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71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3 0 7178,'0'0'2537,"0"9"-2209,-1-1-260,-1 34 1997,4 49 1,-1-82-2063,1-1 1,0 0 0,0 0-1,1-1 1,0 1-1,1 0 1,0-1 0,0 0-1,0 0 1,1 0-1,9 10 1,-9-11-360,1 0-1,0 0 1,0-1-1,1 0 1,0 0-1,0 0 1,8 3-1,-1-2-1533,21 6-1,-16-7-976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72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16 0 3409,'0'0'8440,"11"17"-8053,31 52 274,-37-61-423,-1 1 0,0-1 0,-1 1 0,0 0-1,0 0 1,-1 0 0,0 0 0,0 1 0,-1-1-1,0 0 1,-1 1 0,-2 17 0,2 2-94,0-10-100,1-10-7,-1 0 0,-1 0-1,-1 10 1,2-16-101,-1 0-1,0 0 1,0 0-1,0 0 1,0-1-1,0 1 0,-1 0 1,1 0-1,-1-1 1,0 1-1,0-1 1,0 0-1,-3 4 1,-5 2-1880,0-1 0,-19 11 0,5-5-5100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73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0 7458,'0'0'2392,"11"98"-2384,-6-83-8,0-3 8,-2-3 8,-3-3-16,3-3-40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59.2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1 506 11803,'1'-5'146,"0"-1"0,0 1 1,0-1-1,1 1 0,0 0 1,0 0-1,0 0 0,1 0 1,4-6-1,6-14-97,6-16 114,-3-1 0,-1 0 0,-3-1 1,-1-1-1,-2 0 0,-2 0 0,2-78 0,-7 134-206,-1 1 0,2-1-1,0 1 1,0-1-1,1 0 1,7 14-1,4 14 106,-13-33-47,4 10 4,0 0 1,12 24-1,-17-38-19,0-1 0,0 1-1,1-1 1,-1 1 0,1-1-1,-1 0 1,1 0 0,0 1-1,0-1 1,0 0 0,0-1 0,0 1-1,0 0 1,0-1 0,1 1-1,-1-1 1,0 0 0,1 0-1,-1 1 1,1-2 0,0 1-1,-1 0 1,1-1 0,0 1-1,3 0 1,-3-3 8,0 1 1,1-1-1,-1 1 0,0-1 1,0 0-1,-1 0 0,1 0 1,0-1-1,-1 1 0,1-1 1,-1 1-1,0-1 0,0 0 1,0 0-1,2-4 0,28-50 322,-30 53-314,52-108-27,-53 112-1,-1 0 0,1 0 0,0 0-1,0 0 1,-1 1 0,1-1 0,0 0 0,-1 0-1,1 0 1,0 1 0,-1-1 0,1 1-1,0-1 1,-1 0 0,1 1 0,0-1 0,-1 1-1,1-1 1,-1 1 0,1-1 0,-1 1 0,1 0-1,-1-1 1,0 1 0,1 0 0,-1-1 0,0 1-1,1 0 1,-1-1 0,0 2 0,21 32 64,-18-29-55,29 57 332,-2 0 0,-3 2-1,-2 1 1,29 130 0,-46-157 158,3 58-1,-10-80-209,-1 1 0,0-1 0,-2 0 1,0 0-1,0 0 0,-7 21 0,8-33-247,-1-1 1,1 1 0,0-1 0,-1 0-1,0 1 1,0-1 0,0 0-1,0 0 1,0-1 0,-1 1-1,1 0 1,-1-1 0,0 1 0,0-1-1,0 0 1,0 0 0,0 0-1,0 0 1,0-1 0,-1 1-1,1-1 1,0 0 0,-1 0 0,0 0-1,1 0 1,-1-1 0,1 1-1,-1-1 1,0 0 0,1 0 0,-1-1-1,0 1 1,1-1 0,-5 0-1,-5-2-116,0-1 0,1 0-1,-1-1 1,1 0 0,0-1-1,0 0 1,1-1-1,-12-8 1,14 8-10,-1 0 0,1 0 0,1-1 0,0 0 0,0-1 0,0 0 0,1 0 0,0 0 0,1-1 0,-6-11 0,10 15-114,1 1 0,-1-1 0,1 0 0,0 1 0,0-1 0,0 0 0,1 0 0,0 0 0,0 1 0,1-1-1,-1 0 1,1 0 0,1 1 0,-1-1 0,1 0 0,0 1 0,0 0 0,0-1 0,1 1 0,0 0-1,0 0 1,4-5 0,4-6-1095,1 1-1,0 1 0,22-21 1,48-39-4156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74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0 3393,'0'0'8330,"20"3"-8070,64 7 278,-24-6 1522,-37-3-1188,17 0-559,-24-2-3511,-13 1-548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75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177 319 6937,'0'0'7297,"-5"7"-7237,-6 9-133,-5 5 762,2 0-1,1 1 0,-11 25 0,22-41-644,0 0-1,0 1 1,1-1-1,0 1 1,0-1-1,1 1 1,-1 0-1,2-1 1,-1 1 0,2 7-1,-2-13-41,0-1 0,1 1 0,-1 0 1,1 0-1,0 0 0,-1 0 0,1 0 0,-1-1 0,1 1 0,0 0 0,0 0 0,0-1 1,-1 1-1,1-1 0,0 1 0,0-1 0,0 1 0,0-1 0,0 1 0,0-1 0,0 0 1,0 0-1,0 1 0,2-1 0,28 2-49,-25-3 70,2 1 54,-1-1 0,0 0 0,0 0-1,0 0 1,0-1 0,0-1 0,-1 1-1,1-1 1,0 0 0,-1 0 0,0-1-1,0 0 1,0 0 0,6-6 0,2-3 62,-1 0 0,0-1 0,-1 0 0,14-22 0,-17 20-89,0 0 0,0-1 0,-2 0 0,0-1-1,-1 1 1,-1-1 0,0 0 0,-2 0 0,0-1-1,-1 1 1,-1-1 0,0 0 0,-2 1-1,-3-24 1,4 36 79,-1 0 0,0 0 0,-1 0 0,0 0 0,0 1 0,0-1 0,0 1 0,-1-1 0,0 1 0,0 0 0,0 0 0,-1 0 0,0 0 0,0 1 0,0-1 0,0 1 0,-1 0 0,0 0 0,0 1 0,0 0 0,0-1 0,0 2 0,-1-1 0,1 1 0,-1-1 0,0 1 0,1 1 0,-1-1 0,0 1 0,-9 0-1,6 0-403,1 1-1,-1 1 1,0-1-1,1 1 0,-1 1 1,1 0-1,-1 0 0,1 1 1,0 0-1,0 0 0,0 1 1,0 0-1,0 0 0,1 1 1,-10 8-1,-68 56-7509,49-38-325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76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0 2841,'0'0'10451,"6"0"-10499,20 3 754,0 2 0,33 9 1,-34-8-226,-1 0 1,1-1-1,40 1 1,-64-6 970,-10-2-965,3 1-526,0-1 0,0 1 0,0 0 0,0 1 1,-11-1-1,16 2 24,-1-1 0,0 0 1,1 0-1,-1 1 0,0-1 1,1 1-1,-1-1 0,1 1 1,-1 0-1,1-1 0,-1 1 1,1 0-1,0 0 0,0 0 1,-1 0-1,1 1 0,0-1 1,0 0-1,0 0 0,0 1 1,0-1-1,0 0 0,0 1 1,1-1-1,-1 1 0,0 2 1,-3 6-36,2 1 1,0 0 0,0 1 0,0 12 0,2 47 13,0-32 44,0-21 8,0 12 112,6 53 0,1-33 665,2 88 0,-21-137-253,6-2-550,1 0-1,-1 0 0,1 0 1,-1 0-1,1-1 1,0 0-1,0 0 1,0-1-1,0 1 1,0-1-1,-7-6 1,-4-2-178,1-2-1,-13-14 1,25 25 171,1-1-1,-1 1 0,1-1 0,0 0 1,0 1-1,0-1 0,0 0 0,0 0 1,0 0-1,1 0 0,-1-1 0,1 1 1,0 0-1,0-1 0,1 1 0,-1-1 1,1 1-1,-1-1 0,1-4 1,0 6 6,1 1 1,-1 0 0,1-1 0,-1 1-1,1 0 1,-1-1 0,1 1 0,0 0 0,0 0-1,0 0 1,-1-1 0,1 1 0,0 0 0,0 0-1,1 0 1,-1 1 0,0-1 0,2-1-1,27-13-170,-17 9 116,103-41-438,-71 30-227,1 1-1121,-15 10-2223,-19 6-219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77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75 11723,'0'0'3414,"27"-1"-2249,1 1-834,142-8 1439,-18-11 830,102-10 469,-187 25-2976,26-3-42,-31 1-2858,-58 5-1177,-10 2-641,-13 0-637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66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284 48 968,'0'0'15682,"-1"1"-15262,-34 19 705,23-14-1062,0 1 0,-11 9 0,13-8-49,0 0 0,1 1 0,1 1 0,-1-1 0,-10 18 0,14-20-9,1 0 1,0 0 0,1 1-1,0-1 1,0 1-1,1 0 1,0 0 0,0 0-1,-1 14 1,3-15-3,-1 1-3,1-1 0,0 1 1,1 10-1,0-16-5,-1 0 1,1 0-1,-1 0 0,1 0 1,0-1-1,-1 1 1,1 0-1,0-1 0,0 1 1,0 0-1,0-1 0,1 1 1,-1-1-1,0 0 0,1 1 1,-1-1-1,0 0 1,3 2-1,1-1 16,0 1 0,0-1-1,0 0 1,0 0 0,0-1 0,0 0 0,1 1-1,-1-2 1,1 1 0,-1-1 0,0 0 0,1 0 0,-1 0-1,1-1 1,-1 1 0,0-1 0,1-1 0,-1 1-1,0-1 1,0 0 0,0 0 0,0 0 0,0-1 0,-1 0-1,1 0 1,7-6 0,-6 2 77,0-1-1,0 1 1,-1-1 0,0 0 0,0 0-1,-1-1 1,0 1 0,0-1-1,-1 0 1,2-10 0,-2 8 17,-1-1 0,0 0 0,-1 1 0,-1-1 0,1 0 0,-2 0-1,-3-20 1,3 27-44,0 0-1,-1 0 1,0 0-1,0 0 0,0 0 1,0 0-1,-1 1 1,0-1-1,0 1 0,-1 0 1,1-1-1,-1 2 1,1-1-1,-1 0 0,-1 1 1,-5-5-1,4 4 98,-1 0-1,0 1 1,0-1-1,0 1 1,-1 1-1,1-1 1,-1 1-1,1 1 1,-1-1-1,-13 0 1,10 2-117,-4-1-164,0 1-1,0 1 1,-22 3 0,32-3-131,0 0 1,0 1 0,0-1-1,0 1 1,1 0 0,-1 1-1,1-1 1,-1 1 0,1 0 0,0 0-1,0 0 1,0 0 0,1 1-1,-5 5 1,6-6-41,0 0 0,0-1-1,0 1 1,1 0 0,-1 1-1,1-1 1,0 0 0,0 0 0,-2 7-1,2 0-1464,0-1 0,1 12-1,0-16 898,0 21-5354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4:59.167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143 7 4641,'0'0'11859,"-3"-2"-11482,2 2-266,-1-1-1,0 0 1,0 0 0,0 1-1,0-1 1,1 1 0,-1 0-1,0-1 1,0 1 0,0 0-1,0 0 1,0 0 0,0 1-1,-2-1 1,0 1 1,0 0 0,0 1 0,1-1 0,-1 1 1,1 0-1,-7 3 0,3 1-74,-1 0 1,1 1 0,0-1-1,1 1 1,-9 11 0,11-12-58,0 1 0,1-1 0,0 1 0,0 0 0,1 0 0,0 0 0,0 0 0,0 0 0,1 0 0,0 0 0,0 1 0,1-1 0,0 0 0,1 9 0,0-12 15,0-1-1,-1 1 0,1-1 0,0 0 0,1 1 0,-1-1 0,1 0 0,-1 0 1,1 0-1,0 0 0,0 0 0,1 0 0,-1 0 0,0-1 0,1 1 0,0-1 1,-1 0-1,1 0 0,0 0 0,0 0 0,5 2 0,0 0-2,0 0 0,1-1 0,0 1 0,0-2 0,0 1 0,0-1 0,10 0-1,-9 0 94,0-2 0,0 1-1,0-2 1,-1 1-1,19-4 1,-25 3-25,1 0 0,-1 0 0,-1 0 0,1 0 0,0-1 0,0 1 0,0-1 0,-1 0 0,1 0 0,-1 0 0,1 0 0,-1 0 0,0-1 1,0 1-1,0-1 0,0 1 0,0-1 0,-1 0 0,1 1 0,-1-1 0,2-6 0,-1 4-42,0-2 1,-1 1 0,1 0 0,-2 0-1,1 0 1,-1 0 0,1-1-1,-2 1 1,1 0 0,-1 0-1,0-1 1,0 1 0,-1 0-1,0 0 1,0 0 0,0 0-1,-1 1 1,1-1 0,-7-8-1,5 8-395,-1-1 0,0 1-1,-1 1 1,1-1 0,-1 1 0,-9-7-1,8 7-686,0 1-1,1 0 0,-2 0 1,1 1-1,0 0 0,-12-3 1,-6 2-8621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14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225 227 6361,'0'0'4245,"3"-2"-3670,12-9 8768,-17 11-9267,0 1-1,-1-1 1,1 1-1,0 0 1,0 0-1,0 0 1,0 0-1,0 0 1,0 1-1,-2 1 1,-3 2-33,-1 0-46,1 0 0,0 1 0,0 0 0,0 0 0,-9 11 0,13-13-8,1-1 0,-1 1 1,0 0-1,1 0 0,0 1 0,0-1 0,0 1 0,1-1 1,-1 1-1,1-1 0,0 1 0,0 6 0,0-7 0,1 5-19,0-1-1,0 0 0,1 11 0,0-16 24,-1-1 0,1 1 0,0-1 0,0 1 0,0-1 0,0 1 0,0-1 0,1 0 0,-1 1 0,1-1 0,-1 0-1,1 0 1,0 0 0,2 2 0,0-1-6,0 0 0,1 0 1,-1-1-1,1 1 0,-1-1 0,1 0 0,0 0 0,0-1 0,0 1 1,6 0-1,-2-1-7,0 0 1,0 0-1,0-1 1,0-1-1,11-1 0,-16 1 55,1 0 0,0-1 0,0 1-1,-1-1 1,1 0 0,-1-1 0,0 1 0,1-1-1,-1 0 1,0 0 0,-1 0 0,1 0-1,0-1 1,4-6 0,-3 4 39,0-1 0,0-1 0,-1 1 1,1 0-1,-2-1 0,1 0 0,3-15 0,-4 9 7,-1 0-1,-1 0 0,0 0 0,-1-16 0,0 13 38,-1 7-79,1 1 0,-2 0 0,1-1 0,-1 1 0,-1 0 0,0 0-1,0 0 1,-1 0 0,-7-14 0,3 11-4,0 0 1,0 0-1,-1 1 0,-1 0 0,-19-18 0,24 26 21,1-1-1,-1 1 0,0 0 1,-1 0-1,1 0 0,0 1 0,-1-1 1,0 1-1,1 1 0,-10-2 1,-2 0-67,-1 2 0,-20 0 0,35 1-26,-1 0-134,-1 1-1,0-1 1,1 1-1,-1 0 1,1 0-1,-1 1 1,1-1-1,-1 1 1,1 0-1,-6 3 1,1 1-725,0 1 0,0 0 1,-8 8-1,-8 10-3044,4-3-1706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15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0 10002,'0'0'5508,"11"0"-5416,68 0 237,0 6 780,9 0 2187,-95-6-2941,-12 0-112,18 0-249,0 0 0,0 1 1,0-1-1,0 0 0,0 1 0,0-1 0,0 0 0,0 1 0,0-1 1,1 1-1,-1 0 0,0-1 0,0 1 0,0 0 0,0 1 0,-2 1-34,0 2-1,1-1 0,0 0 1,0 0-1,0 1 0,0-1 0,1 1 1,0-1-1,0 1 0,-1 6 0,1 7 34,1 26-1,0-22-10,0 11 83,8 60 1,-4-59 556,2 61 0,-6-94-597,-1-1-1,1 0 1,0 1-1,0-1 1,0 0-1,0 1 1,-1-1-1,1 0 1,0 1-1,0-1 1,-1 0-1,1 1 1,0-1-1,-1 0 1,1 0-1,0 1 1,-1-1-1,1 0 1,0 0 0,-1 0-1,1 1 1,0-1-1,-1 0 1,1 0-1,-1 0 1,1 0-1,0 0 1,-1 0-1,1 0 1,-1 0-1,1 0 1,0 0-1,-2 0 1,-14-2 120,12 2-158,1-1 0,-1 0 1,1-1-1,-1 1 0,1 0 1,0-1-1,0 0 0,-1 0 1,1 0-1,1 0 0,-1 0 1,0-1-1,0 1 0,1-1 0,0 0 1,-1 0-1,1 1 0,0-2 1,0 1-1,1 0 0,-1 0 1,1 0-1,-1-1 0,1 1 1,0-1-1,0 1 0,1-1 0,-1-5 1,1 6-23,0 1 0,0-1 0,0 0 0,0 1 1,1-1-1,0 0 0,0-3 0,0 4 19,0 0-1,0 1 1,1-1 0,-1 0-1,0 1 1,0-1-1,1 1 1,-1 0 0,1-1-1,2-1 1,11-6-34,-1 0 0,29-12 0,34-7-916,-74 27 457,0 0-1,0 0 1,1 1 0,4-1 0,-7 1 199,-1 0 0,0 1-1,0-1 1,0 0 0,1 1 0,-1-1 0,0 1 0,0-1 0,0 0-1,0 1 1,0-1 0,0 1 0,0-1 0,0 0 0,0 1 0,0-1-1,0 1 1,0 0 0,0-1-528,0 10-4614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16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0 121 9674,'0'0'5251,"18"-3"-4329,118-18 1131,26-7 968,230-35 769,-351 58-3824,-24 4-3432,-22 7-2224,-6 1-213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11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167 50 9570,'0'0'8220,"-4"1"-6512,-4 3-1457,0 0 0,0 1 0,0 0 1,1 1-1,0 0 0,0 0 1,1 0-1,-8 10 0,10-11-265,0 1 0,0 0-1,1-1 1,-1 1 0,2 1 0,-1-1-1,1 0 1,-1 1 0,2-1 0,-1 1-1,1-1 1,-1 8 0,2-13 14,0 5-7,0-1-1,0 1 1,1 10-1,-1-15 3,1 1-1,-1-1 0,1 1 1,-1-1-1,1 1 1,-1-1-1,1 1 0,0-1 1,0 1-1,0-1 0,0 0 1,0 1-1,0-1 1,0 0-1,0 0 0,1 0 1,1 1-1,1 0-2,0 0 0,1 0-1,-1 0 1,1-1 0,-1 0-1,1 0 1,-1 0 0,1-1-1,0 1 1,-1-1 0,1 0 0,5-1-1,-8 1 36,1-1 0,-1 1 0,0 0-1,0-1 1,0 0 0,0 1 0,0-1-1,0 0 1,0 0 0,0 0 0,-1 0-1,4-3 1,-2 2 16,0-1 0,-1 1-1,1-1 1,-1 0 0,0 0-1,0 0 1,2-3 0,-1-1 18,0 1 0,0-1 1,-1 0-1,0 0 0,0 0 1,-1 0-1,1-9 0,-1 5 16,-1 0-1,0 0 0,-2-14 1,1 20-55,0 0 1,0 1 0,0-1 0,-1 1-1,1-1 1,-1 1 0,0 0-1,-1 0 1,1 0 0,-4-4-1,2 3 14,1 0-1,-1 1 1,-1 0-1,1 0 0,0 0 1,-1 0-1,0 1 1,0 0-1,0 0 1,0 0-1,-1 1 0,1-1 1,-1 1-1,1 1 1,-1-1-1,0 1 1,0 0-1,0 0 0,1 0 1,-1 1-1,0 0 1,-7 1-1,11-1-120,-1 1 1,1 0-1,-1-1 0,1 1 0,0 0 0,-1 0 1,1 1-1,0-1 0,0 0 0,0 1 1,0-1-1,0 1 0,0 0 0,-3 3 1,3-2-293,0-1 0,-1 1 0,1 0 0,1 0 0,-1 0 0,0 1 0,1-1 0,-1 0 0,-1 8 0,3-4-1227,-1 1 1,1 9-1,0-7-841,0 5-3230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2134 1824,'0'0'5198,"28"0"-4660,30-5 575,1-3-1,101-33 0,-84 19-721,1026-309 1152,-312 87-1158,444-151 571,-10-40-966,-403 140 107,-757 274-86,395-149 167,-448 163-122,-9 5-36,2 0-1,-2 0 0,2 1 0,-2-1 1,2 1-1,-2-1 0,2 1 1,3 0-1,-8 0 302,1 0-318,0 1-1,0-1 0,0 1 1,-1-1-1,1 1 1,0-2-1,0 2 1,-1 0-1,1-1 0,0 1 1,0 0-1,-1-1 1,1 1-1,0 0 1,-1-1-1,1 1 0,0 0 1,-1 0-1,1-1 1,0 1-1,0 0 1,-1 0-1,1 0 0,0 0 1,-1-1-1,1 1 1,-1 0-1,-366-127-523,365 124 77,14 0 346,14 1 129,-8 3 2,-1 1 0,0 2 0,0 0 0,0 1 0,0 2 0,17 8 0,-23-10 15,1 2-1,-1 0 1,1 1-1,-2 0 0,0 1 1,0 1-1,1 0 1,-2 1-1,11 16 0,-16-21 12,-2-1-1,1 0 1,-1 1-1,0 1 1,0-1-1,0-1 1,-1 2-1,1 0 1,-1-1-1,0 1 1,0 11-1,-2 77 984,1-94-1034,-1 6 14,-1 1 1,0 0 0,0-1 0,-1 0 0,1 0 0,-1 0 0,0 0 0,-1 0 0,1 0 0,0-2 0,-2 2 0,1-1 0,0-1 0,-1 0 0,1 1 0,-1-1 0,0-1 0,-9 6 0,-6 6-133,-1-1 0,-2-1 0,-30 13 0,28-18-690,0 1 1,0-5 0,-45 7-1,35-8-1096,-29 4-3785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6:59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8698,'0'0'1952,"0"6"-1456,3-3-392,1 2-32,2 7 120,4 8 265,-1-3 167,-3 6-80,4 3-136,-1-6-184,-5 2-144,2-4-80,0-1-488,1 0-1000,-4 26-1241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12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20 3593,'0'0'11949,"16"-3"-11144,49-9-227,-57 10-344,-1 1 1,0 0 0,0 0-1,10 1 1,-5 1 315,-11-1-457,0-1-1,0 2 1,0-1 0,0 0 0,1 0 0,-1 0-1,0 0 1,0 1 0,0-1 0,0 1-1,0-1 1,0 1 0,0-1 0,0 1-1,0-1 1,0 1 0,0 0 0,0 0-1,1 1 14,-1-1 0,-1 1-1,1-1 1,0 1 0,0 0-1,0-1 1,-1 1-1,1 0 1,-1-1 0,0 1-1,1 2 1,0 7 81,0 0 0,-1-1 0,0 1 0,-2 14 0,0-19-163,0 1 1,0-1-1,-1 0 0,1 0 1,-1 0-1,-1 0 0,-4 8 1,4-8 3,0 0 0,0 0 0,1 0 0,0 0 0,1 1 0,-4 11 0,6-18-35,0 0 1,0 1-1,-1-1 1,1 1-1,0-1 1,0 1-1,0-1 1,0 1-1,0-1 1,0 1 0,0-1-1,1 1 1,-1-1-1,0 1 1,0-1-1,0 1 1,0-1-1,1 1 1,-1-1-1,0 1 1,0-1 0,1 0-1,-1 1 1,0-1-1,1 1 1,-1-1-1,0 0 1,1 1-1,1 0-8,-1-1 0,1 1 0,-1-1-1,1 1 1,0-1 0,-1 0 0,3 0-1,-1 1 10,10 0-24,22-1 1,-13-1-87,-20 1-94,1 0-1,0 0 1,-1 0 0,1-1-1,0 1 1,-1-1 0,1 0-1,-1 0 1,1 0 0,-1 0 0,1 0-1,3-2 1,-6 3 10,0-1 0,1 1-1,-1 0 1,0-1 0,1 1 0,-1 0 0,0-1 0,0 1 0,1 0-1,-1-1 1,0 1 0,0-1 0,0 1 0,1 0 0,-1-1 0,0 1 0,0-1-1,0 1 1,0-1 0,0 1 0,0-1 0,0 1 0,0 0 0,0-1-1,0 0 1,0-1-1435,0-3-3039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13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44 8938,'0'0'7458,"114"-23"-7090,-95 18-192,-1 0-104,-4 1-72,-3 0-64,-1 1-641,-2 3-1031,-4 0-2729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591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14 10234,'0'0'6440,"16"-1"-5912,51-1-112,-49 0 96,18-3 0,-28 4-401,0 0 0,14-1 0,-22 2-152,0 0 0,0 0 0,0 0 1,1 0-1,-1 0 0,0 0 0,0 0 0,1 0 1,-1 0-1,0 1 0,0-1 0,0 0 1,1 0-1,-1 0 0,0 0 0,0 0 0,0 0 1,1 0-1,-1 1 0,0-1 0,0 0 1,0 0-1,0 0 0,0 0 0,1 1 0,-1-1 1,0 0-1,0 0 0,1 7-2691,-2-3 1508,1 6-4282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592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15 6329,'0'0'9650,"114"-11"-9554,-97 8-96,-3 2-216,0 1-696,-6 0-1384,-6 0-2401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593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73 7618,'0'0'5698,"16"13"-4998,49 43-224,-57-49-311,-1 0 0,1 1 0,-2-1-1,1 1 1,-1 1 0,6 10-1,-8-12-34,12 20 652,-2 1 0,0 1 0,-2 1 1,10 38-1,-19-57-385,-3-11-246,0-2 197,0-2-233,-1 0 1,1 0-1,-1 0 0,0 0 1,0 0-1,0 0 1,-2-4-1,-16-27-82,8 16 2,-7-14-32,-22-44 9,33 62-7,1 0-1,0-1 0,-3-19 0,7 26-27,1 0 1,0-17 0,1 24 13,1-1-5,-1 1 1,0 0-1,1-1 1,-1 1-1,1 0 0,0-1 1,-1 1-1,1 0 1,0 0-1,1 0 1,-1 0-1,0 0 1,1 0-1,-1 0 1,1 0-1,-1 0 1,1 1-1,0-1 1,0 1-1,2-2 1,3-2-13,-1 1-1,1 1 1,1-1 0,13-4 0,-13 6 5,1-1 0,0 2-1,0-1 1,0 1 0,13 0 0,-21 1 39,0 0 1,0 0-1,0 0 1,0 0-1,0 1 0,0-1 1,0 0-1,0 0 0,0 1 1,0-1-1,0 1 0,0-1 1,0 1-1,0-1 0,-1 1 1,1-1-1,0 1 0,0 0 1,-1-1-1,1 1 0,0 0 1,-1 0-1,1 0 0,0 0 1,-1-1-1,1 1 0,-1 0 1,0 0-1,1 2 0,0 1 127,0 1-1,0 0 1,0-1 0,-1 1-1,0 5 1,0-9-132,0 2 23,-1 0-1,1 0 1,-1 0-1,0 0 1,0 0-1,0 0 1,0 0 0,0-1-1,-1 1 1,1 0-1,-1-1 1,0 1-1,0-1 1,0 1-1,0-1 1,0 0-1,0 0 1,0 0 0,-1 0-1,-4 2 1,1 0-315,0-1 1,0 0-1,0 0 1,0 0 0,-1-1-1,1 0 1,-1 0-1,-8 1 1,11-3-368,-11 2-615,15-2 1003,-1 0 0,1 0 0,-1 0 0,1 0 0,-1 0 0,1 0 0,-1 0 0,1 0 0,-1-1 0,1 1 0,-1 0 0,1 0 0,-1 0 0,1 0 0,-1-1 0,1 1 1,0 0-1,-1 0 0,1-1 0,-1 1 0,1 0 0,-1-1 0,1-5-4623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594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42 8858,'0'0'7409,"9"12"-6878,29 37-31,-34-44-349,-1 1 0,5 8-1,-7-12-73,0 0 0,-1 0-1,1 0 1,-1 0 0,1 3 0,0 1 117,-1-5 1022,0-7-929,-1-11-312,-4-3 22,3 15-15,0 0-1,1 0 1,-2-10 0,3 9 9,-1-17-63,1 21 63,1 1 0,-1 0 0,0-1 1,0 1-1,1 0 0,-1-1 0,1 1 0,-1 0 0,1-1 0,0 1 0,-1 0 0,1 0 0,1-2 1,1 0-80,0 1 1,0-1 0,0 1-1,0 0 1,0 0 0,1 0 0,-1 0-1,1 1 1,-1-1 0,6 0 0,-3 0-600,0 1 1,0 0 0,1 1 0,-1-1 0,10 1-1,-13 1 126,-1-1 0,0 0 0,0 1 0,0-1 0,3 2 0,8 6-4332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595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99 44 9514,'0'0'7694,"-4"-5"-7561,2 2-117,0 0 1,-1 0 0,1 0-1,-1 1 1,1-1 0,-1 1 0,0-1-1,0 1 1,0 0 0,0 0 0,0 0-1,0 0 1,-1 1 0,-4-3 0,6 4 45,-1-1 0,1 1 0,0-1-1,0 1 1,-1 0 0,1 0 0,0 0 0,-1 0 0,1 1 0,0-1 0,-4 2 0,5-2-63,0 1 1,0-1 0,0 1-1,0 0 1,0-1-1,0 1 1,0 0-1,1 0 1,-1 0-1,0 0 1,0-1 0,1 1-1,-1 0 1,0 0-1,1 0 1,-1 1-1,1-1 1,0 0 0,-1 0-1,1 0 1,0 0-1,0 0 1,-1 0-1,1 2 1,0 2-20,-1 0 1,1-1-1,0 1 0,0 0 1,2 7-1,-2-11 9,0 0 1,1 0-1,-1 0 1,0 0-1,1 0 1,-1 0-1,1 0 0,0 0 1,-1 0-1,1 0 1,0 0-1,-1 0 1,1-1-1,0 1 1,0 0-1,0 0 0,-1-1 1,1 1-1,0-1 1,0 1-1,0-1 1,0 1-1,0-1 1,0 1-1,1-1 0,-1 0 1,0 0-1,0 1 1,1-1-1,0 0-157,0 0 0,-1 1-1,1-1 1,-1 0 0,1 0-1,-1 0 1,1 0 0,0 0 0,-1-1-1,1 1 1,-1 0 0,1-1-1,-1 1 1,1-1 0,-1 1 0,1-1-1,-1 0 1,0 0 0,1 0-1,1-2 1,18-16-4404,-13 13 662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596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63 320 696,'0'0'13267,"2"-11"-12810,7-30-10,-8 40-378,-1 0-1,0-1 1,1 1 0,-1 0-1,0 0 1,0 0 0,0 0-1,0 0 1,0 0 0,0-1-1,0 1 1,0 0 0,0 0-1,-1-2 1,0 3-21,1 0 0,0 0 0,-1 0 0,1 0 0,0-1 0,-1 1 0,1 0 0,0 0 0,-1 0 0,1 0 0,-1 0 0,1 0 0,0 0 0,-1 0 0,1 1 0,0-1 0,-1 0 0,1 0 0,0 0 1,-1 0-1,1 0 0,0 1 0,-1-1 0,0 0-37,-1 1 21,0 0-1,1 0 1,-1 0-1,1 0 1,-1 0 0,1 1-1,-1-1 1,1 0 0,0 0-1,-2 3 1,-10 17-139,9-14 86,0 0-14,0 1 0,0-1 0,1 1 0,-1 0 0,2 0 0,-1 0 0,1 0-1,1 0 1,-2 16 0,3-24 28,0 0-1,0 0 1,0 0-1,0 0 0,1 0 1,-1 0-1,0 1 1,0-1-1,0 0 1,0 0-1,0 0 1,0 0-1,0 0 0,0 0 1,0 0-1,1 0 1,-1 0-1,0 1 1,0-1-1,0 0 0,0 0 1,0 0-1,0 0 1,0 0-1,1 0 1,-1 0-1,0 0 0,0 0 1,0 0-1,0 0 1,0 0-1,1 0 1,-1 0-1,0 0 1,0 0-1,0 0 0,0 0 1,1 0-1,4-2-7,-3 1 25,0 0 1,-1 0-1,1 0 1,0 0 0,-1-1-1,0 1 1,1 0 0,-1-1-1,0 0 1,2-2-1,10-20 249,-8 15-166,6-16-44,0 0 1,-1-1-1,-2 0 1,-1-1-1,0 0 1,-2 0-1,2-38 1,-7 60-7,4-79 893,2 111 2198,4 78-1800,-7-60-907,0-15-414,5 56 536,-6-74-1105,1 1-1,0-1 0,1 0 0,8 20 1,-6-22-2016,-2-5-2567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597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119 0 11042,'0'0'7930,"-7"11"-7471,-1 2-281,-2 0 129,1 2 0,1-1 0,-9 22-1,5-1 492,1 1 0,1 0 0,-9 74 0,13-44-62,4 89 0,4-124-535,1 1 0,1-1 1,1 0-1,2 0 0,22 58 0,45 75 96,14-10-3279,-53-93-1827,-28-49-289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598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108 214 9602,'0'0'5387,"-9"1"-3746,3 2-1345,0 0 0,0 1 0,0 0 0,1 0 0,-1 0 0,1 1 0,-9 9-1,10-9-301,0 1 1,0-1-1,0 1 0,1-1 0,0 1 0,0 0 0,0 1 0,1-1 0,0 0 0,0 1 0,0-1 0,1 1 0,0 0 1,0-1-1,1 12 0,0-12-23,1 8-116,-1-13 136,0 0 0,1-1 0,-1 1 0,0 0 0,0-1 0,1 1-1,-1-1 1,1 1 0,-1-1 0,1 1 0,-1-1 0,1 1 0,-1-1 0,1 1 0,-1-1 0,1 0 0,0 1 0,0 0 0,4 0 23,0 1 1,0-1-1,0 0 0,0-1 0,0 1 0,0-1 0,0 0 0,0 0 0,0 0 0,0-1 1,0 1-1,0-1 0,0-1 0,0 1 0,-1-1 0,1 0 0,0 0 0,6-3 0,0-3 62,0-1 0,-1 0 0,1 0 0,-2-1 0,1 0 0,-2-1 0,1 0 0,-1 0 0,-1-1 0,0 0-1,-1 0 1,0-1 0,7-22 0,-10 22 7,-1-1-1,-1 1 0,0-1 0,-1-15 1,0 15-5,0 7-39,0 1-1,-1 0 1,0 0 0,0-1 0,0 1 0,-2-6 0,1 8 21,1 1-1,-1-1 1,0 1 0,0 0 0,0 0 0,0 0-1,0 0 1,-1 0 0,1 1 0,-1-1-1,-4-3 1,1 3 68,1-1 0,0 1 0,-1 1 0,1-1 0,-1 1 0,0 0 0,0 0-1,0 1 1,-11-2 0,3 2-116,-1 0 0,-27 3 0,36-2-119,1 1 0,-1 0 0,0 1 0,-8 2-1,12-3-59,0 0 0,-1 0 0,1 0 0,0 0 0,1 0-1,-1 1 1,0-1 0,0 0 0,0 1 0,1 0 0,-1-1-1,1 1 1,-1 0 0,-1 3 0,1-1-854,1 0 0,0 1 0,0-1 0,0 0 0,0 8 1,1 3-4556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00.0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0 6481,'-7'6'6010,"4"-3"-5962,0 2-48,6 1-993,4 3-519,5 5-576,7 9-1641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599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0 10426,'0'0'3581,"17"3"-3044,55 8 66,12-3 1087,-56-7-1221,38 0 2644,-65-1-2892,-5 0-226,0 0 0,1 1-1,-1-1 1,0 1 0,1 0-1,-1 0 1,1 0 0,-1 0-1,1 1 1,0-1 0,-1 1-1,1 0 1,0 0 0,0 0-1,0 1 1,1-1-1,-1 0 1,0 1 0,-3 5-1,2-3-18,1 0 0,1 0 0,-1 0-1,1 0 1,0 0 0,0 0-1,0 1 1,1-1 0,0 1 0,0-1-1,0 1 1,0 7 0,1 4-7,0 1 49,0 1 0,1-1 0,1 0 1,5 22-1,-2-22 358,0 1 1,-2-1 0,0 1-1,1 24 1,-4-43-357,0 0-1,0 1 1,-1-1 0,1 0 0,0 1-1,0-1 1,0 0 0,0 0 0,-1 1-1,1-1 1,0 0 0,0 0 0,-1 0-1,1 1 1,0-1 0,0 0 0,-1 0-1,1 0 1,0 0 0,0 1 0,-1-1 0,1 0-1,0 0 1,-1 0 0,1 0 0,0 0-1,-1 0 1,1 0 0,0 0 0,-1 0-1,-13 0 174,10 0-105,-6 0 22,1 1-83,0-1 1,-15-3 0,22 3-40,0 0 0,0-1 0,0 1 0,0-1 0,0 0 0,0 1 0,1-1 0,-1 0 0,0 0 0,0 0 0,1-1 0,-1 1 0,1 0 0,-1-1 0,1 1 1,-1-1-1,-1-1 0,2 0-26,1 1 0,-1-1 1,0 1-1,1-1 0,0 1 1,-1-1-1,1 1 0,0-1 1,0 1-1,1-1 0,-1 1 1,0-1-1,1 1 0,0 0 1,-1-1-1,3-2 0,-1 1 0,0 0 0,1 1 0,0-1-1,0 1 1,6-5 0,19-14-70,-18 14 87,-9 8 15,61-43-94,-55 39-317,0 0-1,0 0 1,1 1-1,-1 0 1,1 1 0,0-1-1,9 0 1,-16 2 179,-1 1 0,1 0 0,-1 0-1,1 0 1,-1 0 0,1 0 0,-1 0 0,1 0 0,0 0 0,-1 0 0,1 0-1,-1 0 1,1 0 0,-1 0 0,1 1 0,-1-1 0,1 0 0,-1 0-1,1 1 1,-1-1 0,1 0 0,-1 0 0,1 1 0,0 0 0,0 7-4499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00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85 4353,'0'0'10986,"13"-3"-10007,79-16 1100,144-21 3102,123 17-3763,-309 23-1478,-50 0-347,-2 0-1924,-32 8-3107,10 0-1368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01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182 120 11306,'0'0'5927,"2"0"-4591,-4 2-181,-3 2-868,-15 12 276,1 0 1,-23 25-1,37-36-563,1 1 1,-1-1-1,1 1 1,0 0-1,1 1 1,-1-1-1,1 1 1,1-1-1,-1 1 0,1 0 1,0 0-1,1 0 1,-2 9-1,3-11 0,-1 13-70,1-17 60,1 0 0,-1 0-1,0 0 1,0 0 0,0 0 0,0 0 0,1-1 0,-1 1 0,0 0-1,1 0 1,-1 0 0,1-1 0,-1 1 0,1 0 0,-1 0 0,2 0 0,0 0-4,0 1 0,1-1-1,-1 0 1,1 0 0,-1 0 0,1 0 0,-1-1 0,1 1 0,0-1 0,-1 1 0,1-1 0,4 0 0,-4 0 51,1 0 0,-1-1-1,1 1 1,-1-1 0,0 1 0,1-1 0,-1 0-1,0 0 1,6-4 0,-3 2 35,-1-1-1,-1-1 1,1 1-1,0-1 1,-1 1 0,0-1-1,3-6 1,1 0 45,-2-1 0,8-17 0,-9 16-47,0-1 0,-2 0 0,0 0 0,0 0 0,-1 0 0,-1 0 0,-1-23 0,0 33-28,0 0 0,0-1 0,-1 1 1,1-1-1,-1 1 0,0 0 0,-1 0 0,1-1 0,-1 1 0,0 0 0,0 0 0,0 1 0,0-1 0,-1 0 0,1 1 0,-1-1 0,0 1 1,0 0-1,-1 0 0,1 0 0,-7-4 0,5 4 63,0 1 1,0-1-1,0 1 1,0 0-1,0 1 1,0-1-1,-1 1 1,-6-1-1,-6 1-25,-21 0-1,25 1-143,10 0-57,1 1 1,0-1-1,-1 0 1,1 1-1,0 0 0,-1-1 1,1 1-1,-3 2 1,5-3-128,-1 1 1,1 0 0,0-1 0,0 1 0,0 0-1,0 0 1,0 0 0,0-1 0,0 1 0,0 0 0,0 0-1,1 0 1,-1 1 0,0-1 0,1 0 0,-1 0-1,1 0 1,-1 0 0,1 1 0,-1-1 0,1 0-1,-1 3 1,1 7-4062,0-2-865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02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43 135 7009,'0'0'7691,"9"-5"-7113,26-15 66,-33 19-510,0 0 1,0-1-1,-1 1 1,1 0-1,-1-1 0,1 1 1,-1-1-1,1 0 0,-1 0 1,0 1-1,0-1 1,1 0-1,-2 0 0,1 0 1,1-3-1,-1 1 98,0-1-1,-1 1 1,1 0 0,-1 0-1,-1-6 1,1 0-28,0 9-185,0-2 29,0-1 0,0 1-1,0 0 1,-1 0 0,-1-5 0,2 7-35,0 1 1,-1-1-1,1 0 1,0 0-1,-1 0 1,1 1-1,-1-1 1,1 0-1,-1 1 1,0-1-1,1 0 0,-1 1 1,0-1-1,1 1 1,-1-1-1,0 1 1,1-1-1,-1 1 1,0 0-1,0-1 1,0 1-1,0 0 0,1 0 1,-3-1-1,-1 1 33,1-1 1,-1 1-1,1 0 0,-1 0 0,0 1 0,1-1 0,-1 1 1,1-1-1,-1 1 0,1 0 0,-1 0 0,1 1 0,-1-1 0,-5 4 1,6-3-56,1 0 0,0 0 1,-1 0-1,1 0 1,0 1-1,0-1 0,0 1 1,1-1-1,-1 1 1,0 0-1,1-1 0,0 1 1,-1 0-1,1 0 1,1 0-1,-1 0 0,-1 6 1,0 13 9,2 28 0,0-26 119,1-16-52,0 0-1,0 0 0,1-1 0,0 1 1,5 13-1,1 2 43,-7-19-95,4 13 256,0 0 1,-1 0-1,-1 1 1,2 29-1,-5-47-93,1-9-32,0 3-180,0 0-1,1 0 0,0 1 1,0-1-1,3-5 0,17-26-14,-19 30 37,-1 6 6,20-33-41,-19 30 34,0 0 0,0 0 1,1 0-1,0 0 0,6-4 1,-10 8 3,0 0 1,1-1-1,-1 1 1,1 0-1,-1 0 1,0-1-1,1 1 1,-1 0-1,1 0 1,-1 0-1,0 0 1,1 0-1,-1 0 1,1-1-1,-1 1 1,1 0-1,-1 0 1,0 1-1,1-1 1,-1 0-1,1 0 1,-1 0-1,1 0 1,-1 0-1,0 0 1,1 0-1,-1 1 1,1-1-1,-1 0 1,0 0-1,1 1 1,-1-1-1,0 0 1,1 1-1,1 1 4,-1 0 0,0 0-1,1 0 1,-1 0 0,1 3 0,1 2 61,9 16 318,-6-10-237,0-1 1,1-1-1,0 1 0,1-1 1,14 17-1,-19-26-171,-1 0 0,0-1-1,0 1 1,1 0 0,-1-1 0,1 0-1,3 2 1,-5-3-70,0 1 1,0-1-1,0 0 1,0 1-1,0-1 0,1 0 1,-1 0-1,0 0 1,0 0-1,0 0 0,0 0 1,0 0-1,0 0 1,0-1-1,0 1 0,0 0 1,0-1-1,0 1 0,0 0 1,0-1-1,0 1 1,0-1-1,1-1 0,1-1-187,-1 0 0,1-1 0,-1 1 0,0-1 0,0 0 0,-1 1 0,1-1 0,-1 0 0,2-6 0,-1 2-427,8-28-4495,-5 1-4521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03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116 0 14323,'0'0'5225,"-10"85"-5225,0-61-232,-6 2-384,-11 10-760,1-5-1825,-1-6-5273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04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235 184 5841,'0'0'7320,"-2"0"-6741,-1 0-289,1 0 0,0 0 1,-1 0-1,1 0 0,0 1 0,-1-1 0,1 1 0,0 0 0,0-1 0,-1 1 1,1 0-1,-3 2 0,-6 5 258,0 1 1,0 0 0,-10 14-1,17-19-547,0 1-1,0 0 0,1 0 1,0 1-1,0-1 0,1 1 1,-1-1-1,1 1 0,-2 10 1,2-5-19,1-1 1,0 19 0,1-28 10,0 0 0,0 0 1,0 0-1,0 0 1,0 0-1,0 0 1,1 0-1,-1-1 1,0 1-1,1 0 1,-1 0-1,0 0 1,1-1-1,-1 1 1,1 0-1,0 0 1,-1-1-1,1 1 1,-1 0-1,1-1 1,1 1-1,-1 0 0,1 0 1,-1 0-1,1 0 0,-1-1 0,1 1 0,0-1 1,-1 1-1,1-1 0,0 0 0,3 0 1,-2 0 29,1 0 0,0 0 0,0 0 0,0-1 1,0 0-1,-1 0 0,1 0 0,0 0 0,-1-1 1,5-1-1,-1-2 83,-1 0 1,1 0-1,-1-1 0,0 0 1,8-10-1,-3 2 90,15-25 1,-21 31-151,-1-1 1,0 0-1,0 0 1,-1 0-1,0-1 1,2-12 0,-3 7 88,-1 0 0,0-1 0,-2-20 1,1 31-80,-1-1 0,0 1 1,0 0-1,-1 0 0,1 0 0,-1 0 1,0 0-1,-1 0 0,1 1 1,-1-1-1,0 1 0,0-1 0,0 1 1,0 0-1,-1 0 0,0 1 1,0-1-1,0 1 0,0 0 1,-1 0-1,1 0 0,-1 0 0,1 1 1,-1 0-1,0 0 0,0 0 1,-9-2-1,6 3-151,0 0 1,1 0-1,-1 0 0,0 1 1,0 0-1,1 1 0,-1 0 0,0 0 1,1 1-1,-1-1 0,1 2 1,0-1-1,-1 1 0,-12 7 1,14-6-334,1 0 0,-1 0 0,1 0 1,0 1-1,0 0 0,0 0 0,1 0 1,-6 8-1,7-7-750,-1 0 1,1 1-1,0-1 0,-3 12 1,1 4-4129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05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79 202 6729,'0'0'6761,"16"-13"-6135,-16 13-626,66-56 638,-63 54-556,-1-1 0,1 1 0,-1-1 0,0 1 0,0-1 0,0 0 0,1-3 0,-2 6-25,-1-1 0,0 0 0,1 0-1,-1 0 1,0 0 0,0 0 0,0 0-1,0 0 1,0 0 0,0 0 0,0 0 0,-1-1-1,1-5 306,0 5-263,0-4 255,0 0 1,-2-10 0,2 14-308,-1 0 1,0 0-1,1 0 1,-1 0-1,0 0 1,0 0 0,0 0-1,-1 0 1,1 0-1,-2-2 1,1 1 6,-1 0 1,0 1-1,1-1 1,-1 0-1,0 1 1,0 0-1,-1-1 1,1 1-1,0 1 1,-1-1-1,1 0 1,-1 1-1,0 0 1,1-1-1,-1 2 1,0-1-1,0 0 1,1 1-1,-6-1 0,5 1-60,-1 0-1,1 1 0,-1-1 0,1 1 0,-1 0 1,-7 2-1,9-2 2,1 1 1,-1-1-1,1 1 1,-1-1 0,1 1-1,0 0 1,0 0-1,0 0 1,0 0-1,0 0 1,0 0 0,-2 4-1,1 0 14,-1 0 0,1 1 0,0-1 0,1 1 0,0 0-1,0 0 1,0 0 0,-1 10 0,2 6 55,0 30-1,2-26-38,0-9 59,1 1 0,1-1 0,0 0 0,8 20 0,0 5 252,-8-29-231,-1-10-10,-1-1-1,0 1 1,0 7-1,1-17-135,1 0 1,-1 0-1,1 0 1,1 0-1,3-5 0,22-26 13,-20 26 4,-5 5 8,1 0 1,1 1-1,-1 0 0,8-6 0,-12 10 24,1 0 0,0 0 1,-1 0-1,1 0 0,0 0 0,0 0 0,0 0 0,0 0 0,0 1 0,0-1 0,0 1 0,-1 0 0,2-1 0,-1 1 0,0 0 0,0 0 0,0 0 1,0 0-1,0 1 0,3 0 0,-2 0 93,-1 1 0,0-1 0,0 1 0,0-1-1,0 1 1,0 0 0,0-1 0,3 5 0,12 18 588,11 29-333,-12-16-3771,-11-20-3001,-5-12 1546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06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56 5961,'0'0'9174,"18"-2"-8116,113-13 1297,-58 6-353,258-20 1680,-303 28-6813,-28 1 3037,0 0 1,0 0 0,0 0 0,0 0 0,1 0 0,-1 0 0,0 0 0,0 0 0,0 0-745,0 1 745,0-1 0,0 0 0,0 0 0,0 0 0,0 0 0,0 0-1,0 0 1,0 0 0,0 0 0,0 0 0,0 0 0,0 0 0,0 0 0,0 0 0,0 0 0,0 0 0,0 0 0,0 0 0,0 0-1,0 0 1,0 0 0,0 0 0,0 0 0,0 0 0,0 1 0,0-1 0,-1 0-745,1 0 745,-3 5-5486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07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170 138 11138,'0'0'6103,"0"6"-3168,0-4-2808,-1 0-1,1 0 1,-1-1-1,1 1 0,-1 0 1,0 0-1,0-1 1,0 1-1,0-1 0,0 1 1,0-1-1,-2 3 1,-4 6-85,4-5-60,1-1 0,0 1 0,1-1 0,-1 1 1,1 0-1,0 0 0,0 0 0,0 0 0,1 0 0,-1 0 0,2 7 0,-1-12 8,0 1 0,0-1-1,0 0 1,0 1 0,0-1-1,0 1 1,0-1 0,0 1 0,1-1-1,-1 1 1,0-1 0,0 0-1,1 1 1,-1-1 0,0 1-1,0-1 1,1 0 0,-1 1-1,0-1 1,1 0 0,-1 0 0,1 1-1,-1-1 1,0 0 0,1 0-1,-1 1 1,1-1 0,-1 0-1,1 0 1,-1 0 0,1 0-1,0 0 1,2 1-13,0-1-1,0 0 1,0 0 0,4 0-1,-1 0-15,-4-1 57,1 1 0,-1 0 0,0-1-1,0 1 1,1-1 0,-1 0 0,0 0-1,0 0 1,0 0 0,0 0 0,0 0 0,0-1-1,0 1 1,0 0 0,-1-1 0,1 0 0,0 1-1,-1-1 1,1 0 0,1-3 0,2-3 68,-1 1-1,0-1 1,-1 0 0,4-10 0,-4 6-5,0 0 1,-1 0-1,0-1 0,-1 1 1,0 0-1,-1-1 0,-2-17 1,1 27-28,1 1-1,-1-1 1,1 1 0,-1-1-1,0 1 1,0-1 0,0 1-1,0 0 1,-1-1 0,1 1-1,-1 0 1,1 0 0,-1 0-1,0 0 1,0 0 0,0 0-1,0 1 1,0-1 0,0 1-1,0-1 1,-5-1 0,1 0 89,1 1-1,-1 0 1,0 0 0,0 1 0,0 0-1,-1 0 1,1 0 0,-8 0 0,9 1-95,-1 0-26,0 0 0,0 0-1,0 1 1,-1 0 0,1 0 0,0 0 0,-10 4-1,3 1-167,-18 10 0,27-14-58,0 1 1,0 0-1,1 0 0,-1 0 0,1 0 0,-1 0 0,1 1 0,-4 5 0,6-7-211,0 0 0,1 0 0,-1 0 0,0 1 0,1-1 0,-1 0 0,1 0 0,0 1 0,-1 2 0,3 22-8719,1-15 324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08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4 3633,'0'0'12009,"12"0"-11853,4-2-42,42 0 698,-55 2-675,-1 0 0,1 1 0,-1-1 0,1 0 0,-1 1 0,1 0 0,-1 0 0,1-1 0,-1 1 0,1 1 1,-1-1-1,0 0 0,0 1 0,1-1 0,-1 1 0,0-1 0,0 1 0,-1 0 0,1 0 0,0 0 0,-1 0 1,1 0-1,-1 0 0,0 1 0,1-1 0,-1 0 0,0 1 0,0-1 0,-1 1 0,1-1 0,0 1 0,-1-1 0,1 6 1,-1 4 526,0 17 1,0-24-601,-1-1-1,0 0 0,0 1 1,0-1-1,0 0 0,-1 0 1,-1 5-1,-34 49 232,0-1 153,36-55-441,0 0 0,1 0 0,-1 0 0,0 0 1,0 0-1,1 0 0,0 0 0,-1 0 0,1 1 0,0 2 0,1-5-29,0 1 0,0-1-1,0 0 1,0 0-1,0 0 1,1 1-1,-1-1 1,0 0 0,0 0-1,2-1 1,-1 1-2,21 0 34,23-3 0,-39 2-418,1 0 0,0-1 0,-1 0 0,1-1 0,-1 1 0,13-8 0,-19 10 169,0-1-1,0 0 1,0 1-1,0-1 1,0 0-1,0 0 1,0 1-1,0-1 0,-1 0 1,1 0-1,0 0 1,0 0-1,-1 0 1,1-1-1,0-1 1,-1 2-403,0 0 0,1 0 1,-1 0-1,0 0 1,0 0-1,0 0 1,0 0-1,0 0 0,0 0 1,-1 0-1,1-2 1,-4-4-6075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00.3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 6553,'0'11'2641,"-4"4"-2041,1 16-424,6 3 56,4 3 64,2 4-136,1-4 200,-4 3 224,1-3-79,-4 3-169,3 0-224,0-6-112,4-2-72,3-4-929,9 1-799,38 2-776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09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45 11426,'0'0'6506,"102"-1"-6082,-86 0-136,-3-2-192,1 0-96,0-2-296,4-6-768,-5 1-1273,-3-1-3192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10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0 5233,'0'0'9315,"13"12"-8490,42 40-259,-49-45-371,1 0-1,-1 0 1,0 1-1,-1 0 1,9 16-1,-8-13 85,18 35 1047,-2 2 1,-2 0-1,17 65 0,-18-36-404,15 115-1,-24 78 63,-10-221-830,-1-26-144,0 1 0,-2-1 1,-1 0-1,-1 0 0,-1 0 1,-17 41-1,15-45-444,0-1 0,-1 0-1,-13 17 1,14-23-1217,-1 0 0,-17 16 0,5-9-3295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30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0 4281,'0'0'14346,"9"6"-14476,15-1 50,0-2-1,46 3 1,-66-6 69,66 0 80,-38 0-3030,-32 9-3213,0-3 3212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31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18 6241,'0'0'5232,"3"-1"-4397,9-2 578,0 1-1,12-1 1,91-4 11,-38 5-4540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17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107 206 7194,'0'0'5709,"-4"0"-5360,1 1-195,-1-1 0,1 1-1,-1-1 1,1 1 0,-1 0-1,1 0 1,-1 1 0,1-1 0,0 1-1,0-1 1,0 1 0,0 0 0,0 0-1,-3 3 1,3-2-77,0-1 1,0 1-1,0 0 0,1 0 1,0 0-1,-1 0 0,1 0 1,0 1-1,0-1 0,1 1 0,-3 6 1,2-4-55,1 0 1,0 0-1,0 0 1,1 0-1,0 1 1,1 10-1,-1-15-15,1 0 0,0 0 1,-1 1-1,1-1 0,0 0 0,0 0 0,0 0 0,1 0 0,-1 0 0,0 0 0,1-1 1,-1 1-1,1 0 0,0-1 0,0 1 0,-1-1 0,1 1 0,0-1 0,0 0 1,0 0-1,0 0 0,3 1 0,3 1 14,-1 0 0,1 0 0,0-1 0,16 2 1,-11-2 117,-1-1 1,0-1 0,1 0-1,20-3 1,-26 2-58,0-1 0,0 0 0,0 0 0,0 0 0,-1-1 0,1 0 0,-1-1 0,0 1 0,8-7 0,-7 5-4,-1 0-1,0-1 0,0 0 1,0 0-1,-1 0 0,0-1 1,0 1-1,-1-1 0,1 0 1,-1-1-1,-1 1 0,0-1 1,0 0-1,0 1 1,-1-1-1,0-1 0,-1 1 1,0 0-1,1-14 0,-2 6 34,0 8-61,1 0 1,-1 0-1,-1 0 0,1 1 1,-2-1-1,1 0 1,-1 0-1,0 0 1,0 1-1,-4-8 1,3 9 64,-1 0-1,0 0 1,0 1 0,-1-1 0,1 1 0,-1 0-1,0 0 1,0 1 0,-1-1 0,1 1 0,-1 0-1,0 1 1,0-1 0,0 1 0,-1 0 0,1 1-1,-1 0 1,0 0 0,1 0 0,-1 1 0,0 0-1,0 0 1,-8 0 0,2 1-106,1 0-1,0 1 1,-1 0 0,1 1-1,-21 5 1,26-5-360,1 0 0,0 1 0,0 0 1,0 0-1,1 0 0,-1 1 0,1-1 0,0 1 0,0 1 0,0-1 0,0 1 1,-6 8-1,10-11-43,-1 0 0,1 1 1,0-1-1,0 0 0,0 1 0,0-1 1,0 0-1,1 1 0,-1-1 1,0 4-1,0 14-5300,1-7-876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18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0 3937,'0'0'8932,"28"5"-8610,90 15-54,-92-16 202,27 1 0,-27-3 238,13 2 2545,-48-4-3091,5-1-97,0 1-1,-1 0 0,1 1 0,0-1 0,0 1 0,-5 1 1,7-1-61,0-1 1,1 1-1,-1 0 1,1 0 0,0 0-1,-1 0 1,1 0 0,0 0-1,-1 0 1,1 1-1,0-1 1,0 0 0,0 1-1,0-1 1,0 1 0,1-1-1,-1 1 1,0-1-1,0 4 1,-2 8-41,0 0 0,1 0 1,1 0-1,0 0 0,2 21 0,-1-9 15,2 1 55,1-1 0,1 0 0,1 0 0,9 26 0,-6-21 182,-1 0 0,4 35 0,-9 22 844,-2-86-1028,0-1 1,0 1 0,0 0-1,-1-1 1,1 1-1,0 0 1,-1-1 0,1 1-1,0-1 1,-1 1-1,1 0 1,-1-1 0,1 1-1,-1-1 1,1 0-1,-1 1 1,1-1 0,-1 1-1,1-1 1,-1 0-1,0 1 1,1-1 0,-1 0-1,1 0 1,-1 1-1,0-1 1,1 0 0,-1 0-1,0 0 1,0 0-1,1 0 1,-1 0 0,0 0-1,0 0 1,-28-2 342,28 2-360,-7-2-53,0 0 0,0-1-1,1 1 1,-1-1 0,1-1 0,0 1 0,0-1 0,0-1 0,0 1 0,1-1 0,-1 0 0,1-1-1,-6-7 1,10 11 15,0-1-1,1 0 1,-1 0 0,1 1-1,-1-1 1,1 0-1,0-1 1,0 1 0,0 0-1,0-6 1,1 7 4,-1 0 1,1 0-1,0-1 1,1 1 0,-1 0-1,0 0 1,0 0-1,1 0 1,0 0-1,-1-1 1,1 1 0,0 0-1,0 0 1,0 1-1,0-1 1,0 0-1,2-2 1,2 0-37,-1-1 0,1 1 0,0 1 0,1-1 0,-1 1 0,6-3 1,39-15-396,-45 18 389,25-8-699,34-9 0,-50 17-602,21-2 1,-25 4-844,-1 0 1,20 3-1,-17 1-3204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19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37 6313,'0'0'7874,"23"0"-6627,5 1-772,10 0 717,66-6 0,-48-1 84,307-22 5443,-329 28-6688,39 0-2610,-78 6-6395,-11 1 2290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20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254 127 7009,'0'0'9853,"0"0"-9820,0 0 0,0 0 0,0 0 0,0 0 0,0 0 0,0 0 0,0 1 0,0-1 0,1 0 0,-1 0 0,0 0 1,0 0-1,0 0 0,0 0 0,0 0 0,0 0 0,0 1 0,0-1 0,0 0 0,0 0 0,0 0 0,-1 0 0,1 0 0,0 0 0,0 0 0,0 0 0,0 1 0,0-1 0,0 0 0,0 0 0,0 0 0,0 0 0,0 0 0,0 0 0,0 0 0,0 0 0,0 0 0,-1 0 0,1 0 0,0 0 0,0 0 0,0 1 0,0-1 0,0 0 0,0 0 0,0 0 0,0 0 0,0 0 0,-1 0 0,-25 19 790,17-14-814,1 1 0,-12 10 0,14-9-14,-1 0 1,1 0 0,1 0-1,-10 17 1,12-19 2,1 0 0,-1 0 0,2 1 0,-1-1 0,0 1 0,1-1 0,0 1 0,0 0 0,1 7 0,0-8-4,0 1 1,0-1-1,0 0 0,1 0 0,0 0 0,0-1 0,4 10 0,-4-11 4,1-1 0,-1 1 0,1 0-1,0-1 1,0 0 0,0 1 0,0-1 0,0 0 0,1 0 0,-1 0 0,1 0 0,-1-1 0,1 1 0,3 1 0,2 0 26,-1-1 0,1 1 0,0-1 0,0-1 0,0 0 0,1 0 0,-1 0 0,0-1 0,13-1 0,-18 1-5,0-1 0,0 1 0,0-1 1,0 1-1,0-1 0,0 0 0,0 0 0,0-1 0,-1 1 1,1 0-1,0-1 0,3-3 0,-2 2 18,0-1 0,0 0 1,0 0-1,-1 0 0,0-1 0,5-7 1,-3 3-2,-1 0 0,1-1 1,-2 1-1,0-1 0,0 0 0,0 0 1,0-12-1,-1-38 26,-2 40-20,0 14-29,-1-1 0,1 0 0,-1 0 0,0 1 0,0-1 0,-1 0-1,0 1 1,0 0 0,-1-1 0,0 1 0,0 0 0,0 0 0,-1 1 0,0-1 0,-7-8 0,7 9 56,-1 0 0,0 1 0,-1-1 1,1 1-1,-1 0 0,1 0 0,-1 1 1,0-1-1,-10-3 0,7 4 135,0 1 0,0 0 0,0 0-1,-1 1 1,1 0 0,-13 0 0,8 1-111,0 1 0,-19 2 1,26-2-154,1 1-1,0 0 1,0 0 0,0 0 0,1 1 0,-1 0 0,-8 6-1,8-6-212,1 1 0,-1 1-1,1-1 1,1 1-1,-1 0 1,0 0 0,1 0-1,0 0 1,1 1-1,-1 0 1,-3 7 0,4-6-747,1 1 1,-1 0 0,1 0 0,0 0 0,0 10 0,1 7-4247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21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22 176 5617,'0'0'7284,"15"-3"-6375,45-9 80,-58 11-859,0 1-1,0-1 1,0 1 0,0-1-1,0 0 1,0 0-1,0 0 1,0 0-1,0 0 1,0 0 0,-1 0-1,1-1 1,0 1-1,-1-1 1,1 1 0,1-3-1,-2 1 1,0 1-1,0 0 1,0 0 0,-1-1-1,1 1 1,-1 0 0,1-1-1,-1 1 1,0-3 0,1 0-24,-1-63 461,0 66-561,0 1 0,0-1 0,0 1 0,-1-1 0,1 1 0,0-1 0,-1 1 0,1-1 0,-1 1 0,0-1-1,1 1 1,-1-1 0,0 1 0,0 0 0,0 0 0,0-1 0,0 1 0,0 0 0,0 0 0,-1 0 0,1 0 0,0 0 0,-1 0 0,1 0 0,0 1 0,-1-1 0,1 0 0,-1 1-1,-2-1 1,-3-1 42,0 1 0,-1-1 0,1 2 0,-15-1-1,20 1-37,1 0-1,-1 0 0,1 1 0,-1-1 0,1 0 1,-1 1-1,1-1 0,0 1 0,-1-1 0,1 1 1,0 0-1,-1 0 0,1-1 0,0 1 0,0 0 1,-2 2-1,1-1-7,-1 1 1,2 0 0,-1-1-1,0 1 1,0 0-1,1 0 1,-2 4 0,0 3 15,0 0 0,1 0 0,-3 19 0,2 76 325,4-72-149,0-10 19,2-1-1,1 1 0,1 0 1,14 43-1,-17-61-187,-1-2 3,0 0 1,-1-1-1,1 1 0,-1 0 0,0 0 0,0 4 1,0-7 28,0-13-336,0 7 241,1 1-1,-1 0 0,1-1 1,1 1-1,-1 0 0,1 0 1,-1 0-1,1 0 1,1 0-1,4-8 0,0 4-29,0-1 1,0 1-1,16-15 0,-20 22 47,-1 0 0,1-1-1,0 1 1,0 1 0,0-1 0,0 0-1,0 1 1,0-1 0,6-1 0,-7 3 34,-1-1 0,0 1 1,1 0-1,-1 0 0,0 0 0,1 0 1,-1 0-1,0 0 0,1 0 0,-1 1 1,0-1-1,1 0 0,-1 1 0,0-1 1,1 1-1,-1-1 0,0 1 0,0 0 1,0-1-1,0 1 0,0 0 0,0 0 1,0 0-1,0 0 0,0 0 0,0 0 1,1 1-1,14 23 872,17 39 0,6 8-289,-38-70-649,0 0 0,1 0 0,-1 0 0,0 0 0,1-1 0,-1 1 0,1 0 0,0-1 0,0 1 1,0-1-1,-1 0 0,1 0 0,0 1 0,1-1 0,-1 0 0,0-1 0,0 1 0,0 0 0,0-1 1,1 1-1,-1-1 0,0 0 0,1 0 0,-1 0 0,0 0 0,5 0 0,-6-1-34,1 1 0,0-1 0,-1 0 0,1 1-1,-1-1 1,1 0 0,-1 0 0,0 0 0,1 0-1,-1 0 1,0-1 0,0 1 0,1 0 0,-1 0-1,0-1 1,0 1 0,-1-1 0,1 1 0,0-1-1,1-2 1,-2 3 33,7-12-1167,-1-1 1,0 1 0,6-23 0,-6 0-5443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22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0 7666,'0'0'11666,"3"6"-12914,-3-5-457,0 3-479,0 0-3033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00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7074,'10'12'2784,"-4"-1"-2088,7 21 56,6 8-15,3 5-81,-6 10-352,-7-1-104,-2-5 104,-4 5-152,-6 0-152,-7 1-440,-6-7-1329,-35 49-2768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23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219 6 5537,'0'0'4843,"-8"-2"-2046,-23-1-969,-41 2-1,41 1-1394,28 1-373,0-1 0,0 1 0,0 0 0,0-1 0,0 1 0,0 0 0,0 1 0,1-1 0,-1 1 0,0-1 0,-4 5 0,3-4-50,1 1 0,-1 0 0,1 0 0,0 0 0,1 1 0,-1-1 0,0 1 0,-2 4 0,3-2-1,1 0 1,-1 1 0,1 0-1,0-1 1,0 1 0,1 0-1,0-1 1,2 14 0,-1 3 25,-1-16-21,0 0-1,1 0 1,0 0 0,0 0-1,1-1 1,-1 1-1,1-1 1,1 1 0,4 8-1,-3-7-7,-1-1 17,0 1 0,1-1 0,0 0-1,0-1 1,0 1 0,1-1-1,0 0 1,1 0 0,-1 0 0,8 5-1,-6-7-4,1-1-1,0 1 1,0-2 0,0 1-1,1-1 1,-1 0-1,10 0 1,-13-1 31,13 1 49,0-1 1,31-2 0,-44 1-89,0-1 0,0 0 0,0-1-1,0 1 1,-1-1 0,1 0 0,0 0 0,-1 0 0,0-1 0,1 0 0,5-5 0,-3 3 22,0-1-1,-1-1 1,0 1 0,0-1-1,8-12 1,-11 14-4,-1 0 1,1 0-1,-1-1 0,0 1 0,0-1 0,-1 1 1,0-1-1,1-8 0,-1-2 149,-2-29 0,0 40-136,0 1 1,0-1-1,0 0 0,-1 1 0,0-1 0,0 1 0,0 0 0,0 0 0,-1-1 1,0 1-1,0 1 0,0-1 0,0 0 0,0 1 0,-7-5 0,1 0 43,0 1 1,-1 0-1,0 1 0,0 0 0,-15-6 0,15 9-434,0 0 0,-1 1 0,1 1 1,-1-1-1,1 2 0,-1-1 0,-11 2 0,-3 2-2439,-1 8-2704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24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66 198 10066,'0'0'3997,"0"-1"-3961,0 1 0,0 0 0,0 0 0,0 0-1,0 0 1,-1 0 0,1-1 0,0 1 0,0 0 0,0 0 0,0 0 0,0 0-1,0 0 1,0-1 0,0 1 0,0 0 0,0 0 0,0 0 0,0 0 0,0-1 0,0 1-1,0 0 1,0 0 0,0 0 0,0-1 0,0 1 0,0 0 0,0 0 0,0 0-1,0 0 1,0-1 0,2 0 106,0 0 0,0 0 0,-1 0 0,1 0 0,0 0 0,0 0 0,0 1 0,0-1 0,0 1 0,4-1 0,0-1 75,2 1 61,1-1-1,0 1 1,0 1-1,13 0 1,-5 1 5,-10-1-205,0 0 1,0 1-1,0 1 0,0-1 0,-1 1 0,1 0 0,-1 0 0,1 1 1,-1 0-1,0 0 0,0 0 0,9 8 0,-11-9-24,-1 1 0,1 0 0,-1 1 0,0-1 0,1 1-1,-2-1 1,1 1 0,0 0 0,-1 0 0,0 0 0,1 0 0,-2 1 0,1-1 0,0 0 0,-1 1-1,0-1 1,0 1 0,0 0 0,0 5 0,-1 0 94,-1 12 314,1-21-443,-1 0 0,1 0 0,0 0 0,-1 0 0,1 0 0,-1 0 0,1 0 0,-1 0 0,1-1 0,-1 1 0,0 0 0,1 0 1,-1-1-1,0 1 0,0 0 0,0-1 0,1 1 0,-1-1 0,-1 1 0,-5 2 27,0-1 0,0 0-1,0-1 1,0 1 0,0-2 0,0 1 0,-1-1-1,-12-1 1,3 1-54,4 0-29,0 0 0,0-1 0,1-1 0,-1 0 0,0-1 0,1 0 0,0-1 0,0 0 0,0-1 0,0-1-1,1 0 1,0 0 0,-13-10 0,22 14 15,1 1 0,-1-1-1,0 0 1,1 0-1,0 0 1,-1 0 0,1-1-1,0 1 1,0 0 0,0 0-1,0-3 1,0 3 5,0 0 0,1 0 1,0 1-1,-1-1 0,1 0 0,0 0 0,0 1 1,0-1-1,0 0 0,1 0 0,-1 1 1,0-1-1,1 0 0,-1 1 0,1-1 1,1-3-1,0 2 3,1 0 0,0 0 1,0 1-1,1-1 0,-1 1 1,8-5-1,-2 1 19,18-12-20,77-56 340,-88 61-598,0-1 0,-1-1 0,27-33-1,-39 44-687,6-8 712,-7 8-2987,-2 0-3440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25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0 10018,'0'0'7730,"24"47"-7594,-18-31 216,-4 1-40,1-1-208,0 2-104,-1 2-184,4 7-816,-1-5-1409,-2-4-3512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26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29 2785,'0'0'12493,"5"-3"-12402,-2 0 53,0 0-1,1 1 1,0-1 0,-1 1 0,1 0 0,0 0 0,0 1 0,0-1 0,1 1 0,6-2 0,8 2 1021,27 0 1,-24 1-895,-20 0-259,0 0 1,0 0 0,-1 0-1,1 1 1,0-1 0,0 0-1,-1 1 1,1-1 0,0 1-1,0-1 1,-1 1 0,1 0 0,-1 0-1,1 0 1,-1 0 0,1 0-1,-1 0 1,0 0 0,1 1-1,-1-1 1,0 0 0,0 1-1,0-1 1,0 1 0,0-1 0,0 1-1,0-1 1,0 1 0,0 2-1,1 3 49,-1 1-1,1-1 1,-2 1 0,1 0-1,-1 10 1,0-16-51,-1 4 9,1 0-1,-1 0 0,0-1 1,-1 1-1,1 0 1,-1 0-1,-1-1 0,1 1 1,-5 7-1,-6 7 14,-16 20 1,19-25 14,3-7-41,4-4-8,0-1 1,0 1-1,1-1 0,-1 1 1,1 0-1,0 0 0,0 0 1,0 0-1,1 0 0,-1 0 1,1 1-1,-1 7 0,11-10-46,12 0-83,-1 0-1,22-2 0,-20 0-494,-20 0 478,-1 0 1,1 0 0,0 0-1,-1 0 1,1-1 0,-1 1-1,1 0 1,0-1-1,-1 1 1,1-1 0,-1 1-1,1-1 1,-1 0-1,1 0 1,-1 0 0,2-1-1,-2 1-375,0 0-1,-1 0 0,1-1 1,0 1-1,0 0 0,-1-1 1,1 1-1,-1-1 0,1 1 1,-1-1-1,0 1 0,1-1 1,-1 1-1,0-1 0,0 1 1,0-2-1,0-5-7059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27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0 34 7962,'0'0'6753,"145"0"-6417,-127-1-112,-2 1-128,-2-2-88,-3 0-8,-3 0-304,0-1-816,-8-5-1209,0 1-1687,0-2-3594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28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110 0 1712,'0'0'13950,"-15"17"-13610,-45 56 350,57-69-576,0 0 1,0 0 0,1 1-1,-1-1 1,1 1 0,0-1-1,0 1 1,0 0 0,1 0 0,0 0-1,0 0 1,-1 10 0,1-2 179,-4 34 710,3 55-1,2-81-876,1-8-202,0-1-1,0 0 1,1 0 0,0 0-1,1 0 1,0-1 0,1 1 0,1-1-1,0 0 1,0 0 0,1 0-1,0-1 1,1 0 0,0 0-1,1 0 1,0-1 0,0 0-1,1-1 1,0 0 0,20 13-1,-22-17-580,0 0-1,1-1 0,-1 0 1,1-1-1,0 0 0,0 0 1,0-1-1,0 1 0,13-1 1,6-1-4525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5:11.629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49 0 7882,'0'0'9196,"11"22"-8569,35 72-31,-41-85-373,-1 1 0,-1 0 0,1 0 0,-1 0 0,-1 0 0,0 0 0,1 20 0,-2-22-26,1 109 2597,-3-70-2090,-1-4-536,-1 0 0,-2 0 1,-15 54-1,15-78-784,0 0 1,-2-1-1,-12 29 0,-17 16-4021,4-19-233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34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202 419 488,'0'0'14685,"-6"2"-14769,-14 5-418,20-7 527,0 0 0,-1 0 0,1 0 0,0 0 0,0 0-1,-1 0 1,1 0 0,0 0 0,0 0 0,-1 1 0,1-1 0,0 0 0,0 0 0,-1 0 0,1 0-1,0 0 1,0 1 0,0-1 0,0 0 0,-1 0 0,1 0 0,0 1 0,0-1 0,0 0 0,0 0-1,0 1 1,0-1 0,-1 0 0,1 0 0,0 1 0,0-1 0,0 0 0,0 0 0,0 1-1,0-1 1,0 0 0,0 0 0,0 1 0,0 1 566,-5 6 392,-8 10 0,-4 6-466,13-17-454,0 1 0,1 0-1,0 0 1,0 0 0,1 0 0,0 0 0,1 1-1,-1-1 1,2 1 0,-1 15 0,1-19-42,0-1 16,0 0-1,0 0 1,1 4-1,0-6-20,-1-1 0,0 0 0,1 1 1,0-1-1,-1 0 0,1 0 0,0 1 0,-1-1 1,1 0-1,0 0 0,0 0 0,1 1 0,0 0 11,0 0 1,1 0-1,-1-1 0,0 1 0,1-1 0,-1 0 0,1 0 1,0 0-1,-1 0 0,6 1 0,0-1-3,-1 0 0,14 0 0,-17-1-15,1-1 0,-1 1 0,0-1 0,0 0 0,0 0 0,0 0 0,0-1 0,0 0 0,-1 1 0,1-1 0,0 0 0,-1-1 0,1 1 1,-1-1-1,6-5 0,-1-1 44,0 0 0,0-1 0,-1 0 0,8-14 1,-8 11-25,-1-1 0,0 0 0,-1 0 0,0 0 1,5-27-1,-6 13-7,-1 0 0,-1-34 0,-2 54-17,-2-59-25,1 56 14,0 0 0,-1 0 0,-7-20 0,4 17 31,-1 0 0,0 0 1,-1 1-1,-1 0 0,0 0 0,-1 1 0,0 0 0,-15-14 0,18 19 32,-1 1 1,0 1 0,0-1 0,0 1 0,-1 0-1,1 1 1,-1 0 0,-1 0 0,1 1-1,0 0 1,-1 0 0,1 1 0,-1 0-1,0 1 1,-12-1 0,8 1-14,0 1 1,-16 3-1,24-2-167,0-1 0,0 2-1,1-1 1,-1 1 0,1-1 0,-1 1 0,1 1-1,-1-1 1,-4 4 0,8-5-59,0 0 0,0 0 1,1 0-1,-1 0 0,0-1 0,1 1 0,-1 0 0,1 0 1,-1 0-1,1 1 0,-1-1 0,1 0 0,0 0 0,0 0 1,-1 0-1,1 0 0,0 0 0,0 2 0,0-2-244,0 0 0,0 0 1,0 0-1,1 1 0,-1-1 0,0 0 0,0 0 0,1 0 0,-1 0 0,1 0 0,0 1 0,8 7-4373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35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13 9378,'0'0'5661,"16"0"-5135,54-1-17,7 1 626,116-4 1546,-183 3-2605,-2 1-41,0 0 1,0-1-1,-1 0 0,11-3 1,-17 4 609,-9 0-360,3-1-267,1 1-42,0 0-1,0 0 1,1 1 0,-1-1 0,-6 2 0,9-1 13,-1-1 1,1 1-1,0 0 1,-1-1-1,1 1 1,0 0-1,0 0 1,0 0-1,-1 0 1,1 0-1,0 0 0,0 0 1,1 1-1,-1-1 1,0 0-1,0 0 1,1 1-1,-2 1 1,0 3-22,1-1 0,-1 1 0,1-1 0,0 1 1,-1 7-1,2 32-30,0-26 61,1-8 0,0 0 0,0 0 0,1 0 0,0 0 0,5 12 0,22 51 57,-2-7 120,-23-51-23,0 1 1,-1-1 0,0 1-1,-2 0 1,0 26-1,-1-40-121,0-1-1,0 0 1,0 1 0,0-1-1,-1 1 1,1-1-1,-1 0 1,-1 3-1,1-4-18,1 1-1,-1-1 0,0 0 0,0 0 1,0 0-1,0 0 0,0 0 0,0 0 1,0 0-1,0 0 0,0 0 0,0 0 1,-1-1-1,1 1 0,-2 0 0,-2 1 15,1-1-1,-1 0 1,1 0-1,-1 0 1,0-1-1,-4 1 0,-3-1-21,-16-3 0,20 2-24,0-1 0,0 0-1,0-1 1,0 0 0,1 0 0,-1-1 0,-11-7-1,6 2-27,1 0 0,0-1 0,-13-14-1,20 20 25,1-1 1,0 0-1,0 0 0,0-1 0,-5-10 0,7 12 2,1 1-1,0 0 1,0 0 0,0-1-1,0 1 1,1-1 0,-1 1-1,1 0 1,0-1 0,0 1-1,0-1 1,2-6 0,-1 8 9,-1 0 1,1 0 0,0 0 0,0 0-1,0 0 1,0 0 0,1 0 0,-1 0-1,0 0 1,1 1 0,-1-1 0,3-1-1,2-3-9,15-8-1,-15 10 20,14-8-8,0 1 1,29-11 0,45-12-11,-70 26-739,27-4 0,-26 8-2401,0 3-3394,-17 1-1787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36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85 3241,'0'0'12740,"21"-1"-11369,70-6-198,163-17 3515,-64 5-2972,161-15-3000,-337 34-2890,-14 5-2777,-1 1 432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01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5769,'4'8'7910,"-2"10"-7164,0 1-876,47 255 2736,-46-266-1347,-8-15 113,7 7-1248,-36 5-14091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37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234 157 6585,'0'0'10811,"-1"0"-10713,-3-1-3,1 1-1,0 0 0,-1 0 1,1 0-1,-1 0 0,1 0 1,0 1-1,-1-1 0,1 1 1,0 0-1,-1 0 0,1 1 1,0-1-1,-3 2 0,-3 3-10,0-1-1,1 2 1,0-1-1,0 1 1,1 0-1,0 1 0,-11 14 1,13-15-71,1 1 0,0-1 0,0 1 0,0-1 0,1 1 0,0 0 0,1 0 0,-1 0 0,-1 17 0,3 21 49,1-32-21,0-10-29,0 0 1,1 0 0,-1 1-1,1-1 1,0 0 0,-1 0 0,2 0-1,-1-1 1,0 1 0,1 0 0,0 0-1,0-1 1,0 1 0,0-1 0,1 1-1,-1-1 1,1 0 0,0 0-1,0 0 1,0-1 0,6 5 0,-5-4-5,0-1 1,0 0 0,1 0 0,-1-1 0,0 1 0,1-1 0,-1 0-1,9 1 1,-10-2 13,0 0-1,-1 0 0,1 0 0,0 0 1,0 0-1,-1-1 0,1 1 1,0-1-1,0 0 0,-1 0 0,1 0 1,-1 0-1,1 0 0,-1 0 0,5-4 1,-2 0 77,0 0 0,0 0 1,-1-1-1,1 0 0,-1 0 1,0 0-1,4-11 0,-2 3 33,0-1 0,6-22-1,-8 14-85,0 1-1,-2-1 0,0 0 1,-2-24-1,0 38-31,-1 0 1,0-1-1,-1 1 1,0 0-1,0 0 1,-1 0-1,0 0 1,-1 1-1,1-1 1,-2 1-1,1 0 1,-11-13-1,9 12 42,-1 1 1,0 0-1,-1 1 1,1 0-1,-1 0 1,-10-6-1,12 9 35,0 1 0,0 0 1,0 0-1,-1 0 0,1 0 1,-1 1-1,1 0 0,-1 1 0,0 0 1,-9-1-1,15 2-85,-7-1 32,0 1-1,0 0 0,-11 2 0,16-1-74,1-1 0,-1 1-1,1 0 1,0 0 0,-1 0 0,1 0-1,0 0 1,-1 1 0,1-1-1,0 1 1,0-1 0,0 1 0,0 0-1,-2 3 1,2-2-270,0 0 0,0 1 0,0-1 0,1 0 1,-1 1-1,1-1 0,0 1 0,0 0 0,0-1 0,1 1 0,-1 0 0,1-1 0,0 8 1,0-7-287,1-1 0,-1 1 0,1-1 0,-1 0 0,1 0 0,0 1 1,1-1-1,-1 0 0,3 4 0,8 9-4169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38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0 6057,'0'0'10036,"4"11"-9843,1-1-94,2 7 373,9 34-1,29 138 3257,-41-172-3623,1 1-1,1 0 0,1-1 0,12 23 0,-19-40-104,0 0 1,0 1 0,0-1-1,0 0 1,0 0 0,0 0-1,0 1 1,1-1-1,-1 0 1,0 0 0,0 0-1,0 1 1,0-1 0,0 0-1,1 0 1,-1 0 0,0 0-1,0 1 1,0-1 0,1 0-1,-1 0 1,0 0 0,0 0-1,0 0 1,1 0-1,-1 0 1,0 0 0,0 0-1,1 0 1,-1 0 0,0 0-1,0 0 1,1 0 0,-1 0-1,0 0 1,0 0 0,0 0-1,1 0 1,-1 0 0,0 0-1,0 0 1,1 0-1,-1 0 1,0-1 0,0 1-1,8-10-19,-7 8 53,43-72 681,46-85-247,-79 136-509,22-51-1569,-31 63-410,-1 4-2618,-1 7 4443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39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0 10818,'0'0'3886,"7"11"-2663,1 3-886,4 6 337,20 25 1,29 36 2131,64 78 571,-120-154-3291,-3-2-60,0-1-1,0 0 1,-1 0-1,1-1 1,0 1 0,4 2-1,-6-4-28,0 1-1,0-1 0,1 0 1,-1 0-1,0 0 0,0 0 1,0 0-1,0 0 1,0 0-1,1 0 0,-1 0 1,0 0-1,0 0 0,0 0 1,0 0-1,1 0 1,-1 0-1,0 0 0,0 0 1,0 0-1,0 0 0,0 0 1,1 0-1,-1 0 0,0 0 1,0 0-1,0 0 1,0 0-1,0 0 0,0-1 1,1 1-1,-1 0 0,0 0 1,0 0-1,0 0 1,0 0-1,0 0 0,0 0 1,0-1-1,0 1 0,1 0 1,0-8 3,-1 6 1,5-60 278,-4-67-1,-1 70-214,0 7 40,0 38-6180,0 24 1133,0 0-2448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40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21 10114,'0'0'5777,"7"-3"-5032,20-8 79,-22 9-494,-1 1 1,0 0-1,1 0 1,-1 0-1,0 1 1,1-1-1,-1 1 1,1 0-1,4 1 1,5-1 30,-10 0-301,-2 0-28,0 0 1,0 0 0,0 0-1,0 0 1,0 1 0,2 0-1,-3-1-26,0 0 0,-1 1 0,1-1 0,-1 0-1,1 1 1,-1-1 0,1 0 0,-1 1 0,1-1 0,-1 1-1,1-1 1,-1 1 0,0-1 0,1 1 0,-1-1 0,0 1-1,1-1 1,-1 1 0,0 0 0,0-1 0,1 1 0,-1-1-1,0 1 1,0 0 0,0 0 0,0 1 10,0 0 0,0 0 0,0 0-1,0 0 1,0 0 0,0 0 0,0-1 0,-1 1 0,1 0 0,-1 0-1,0 0 1,1 0 0,-2 2 0,-1 0-18,0 0 0,0 0 0,-7 6-1,0 1 19,8-9-14,-3 4 1,-1 0 0,-6 12 1,11-17 3,0 1 1,0 0 0,0 0-1,0-1 1,1 1 0,-1 0-1,1 0 1,-1 0 0,1 0-1,0 0 1,-1 0-1,1 0 1,0 0 0,0 0-1,0 0 1,1 3 0,-1-4-5,1-1 0,-1 0 0,0 0 0,0 1 0,1-1 0,-1 0 0,0 1 0,0-1 0,1 0 0,-1 0 0,0 0 0,1 1 0,-1-1 0,0 0 0,1 0 0,-1 0 0,0 0 0,1 1 0,-1-1 0,0 0 0,1 0 0,0 0 0,9 0-41,-8 0 31,6 0-31,-2 1-111,-1-2 1,11 0-1,-14 1 21,0-1 1,0 1-1,-1-1 1,1 0-1,0 1 1,0-1-1,0 0 1,-1 0-1,1 0 1,0 0-1,2-3 1,0 0-717,0-1 0,0 1 0,-1-1 0,4-6 0,-2-1-3921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41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9 0 496,'0'0'15051,"0"4"-14761,-4 41 1782,-1 11 575,5-44-2364,2 51 605,-1-54-826,0 0 0,1 0-1,0 0 1,7 16-1,-7-19-143,1 0 0,0 0-1,0 0 1,1 0 0,8 9-1,-10-13-184,0 1-1,0-1 1,0-1-1,1 1 1,-1 0-1,0-1 1,1 1-1,0-1 0,-1 1 1,1-1-1,0 0 1,-1 0-1,1-1 1,0 1-1,0-1 1,4 1-1,-2-1-322,-1 1-418,0-1 0,0 0 0,0 0 1,8-2-1,0-4-4195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42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4 0 9874,'0'0'8359,"7"10"-7404,24 34 69,-29-41-872,0-1 0,-1 1 0,1 0 0,-1 0 0,1 0 0,-1 0 0,0 1 0,-1-1 0,1 0 0,0 0 0,0 5 0,-1-1 155,3 29 867,-4 51 0,1-78-1165,-1 5-264,0-1 0,-1 1 0,-6 22 0,7-32-79,0-1 1,0 0-1,0 0 1,-1 1-1,1-1 0,-1 0 1,-4 5-1,4-6-324,1 0 0,-1-1 0,0 1 0,-1 0 0,1-1 0,-4 3 0,-8 2-5777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43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11 4865,'0'0'7527,"4"-1"-3250,17-2-3100,0 1 0,-1 0 0,34 3 0,-18 0-239,0-1-383,98-3 1315,-94 2-1259,-38 0 367,1 1-6197,-4 3-2264,-5 3-2935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44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0 6913,'0'0'9887,"10"0"-9233,3 0-403,8 0 737,23 3 1,17 1 683,-21-4-5372,-40 0 3568,0 0 0,0 1 0,0-1 0,0 0 0,0 0 0,1 0 0,-1 0 0,0 0 0,0 0 0,0 0-1,0 0 1,0 0 0,0 0 0,0 0 0,0 0 0,0 0 0,0 0 0,0 0 0,0 0 0,0 0 0,0 0 0,0 0-1,0 0 1,0 0 0,0 1 0,0-1 0,0 0 0,0 0 0,0 0 0,0 0 0,0 0 0,0 0 0,0 0-1,0 0 1,0 0 0,0 0 0,0 0 0,0 0 0,0 0 0,0 1 0,0-1 0,0 0 0,0 0 0,0 2-5046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45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10 7194,'0'0'10210,"106"-2"-9610,-92-1-40,-1 2-144,-3-2-160,1 2-136,-4 1-120,2 0-56,-1 0-584,-5 0-792,1 0-1409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30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4 7162,'0'0'5273,"4"12"-4968,0 3-219,0 1 121,1 0 0,13 29 0,4 2 164,-2-7 1086,23 64 1,-32-64-355,5 14 341,-16-53-1421,0-1 0,0 0 1,0 0-1,0 1 0,0-1 0,0 0 0,0 0 1,0 1-1,0-1 0,0 0 0,0 0 0,0 1 1,1-1-1,-1 0 0,0 0 0,0 0 0,0 1 1,0-1-1,1 0 0,-1 0 0,0 0 0,0 1 1,0-1-1,1 0 0,-1 0 0,-3-9 372,-22-31-113,3 4-286,-26-55-119,39 70 111,0 0 0,-8-34 1,15 45 16,0 1-1,1-1 1,0 1 0,1-1 0,0-15 0,1 22-15,-1 1 0,1 0 1,-1 0-1,1 0 0,0 0 0,0 0 0,0 0 0,0 0 1,0 0-1,0 0 0,0 0 0,1 0 0,-1 1 1,1-1-1,-1 0 0,1 1 0,0 0 0,0-1 0,0 1 1,-1 0-1,1 0 0,0 0 0,0 0 0,4-1 1,1 0-16,0 0 0,0 0 0,0 0 1,0 1-1,1 1 0,8-1 0,-14 1 44,0 0 0,1 0-1,-1 0 1,0 1 0,0-1-1,0 1 1,0-1-1,0 1 1,0-1 0,-1 1-1,1 0 1,0 0 0,0 0-1,0 0 1,-1 1 0,3 1-1,-2-2 48,-1 1-1,0 0 1,1 0-1,-1 0 1,0 0 0,0 0-1,0 0 1,0 0-1,-1 0 1,1 0-1,0 1 1,-1-1-1,0 0 1,1 5 0,-1-3 114,0 0-57,1 0-1,-1 0 1,0 1-1,0-1 1,-1 0-1,1 0 1,-1 1-1,0-1 1,-2 7-1,0-7-60,0 1 0,0-1 0,0 0 0,-1 0 1,0 0-1,1 0 0,-1 0 0,-1-1 0,-7 6 0,6-5-153,0-1-1,-1 0 1,1 0 0,-1 0 0,1-1-1,-1 0 1,-8 1 0,-4-2-2071,19-1 2074,0 0 1,0 0-1,0 0 1,0 0-1,0 0 0,0 0 1,0 0-1,-1 0 1,1 0-1,0 0 0,0 0 1,0 0-1,0 0 0,0 0 1,0 0-1,0 0 1,0 0-1,0 0 0,0 0 1,-1 0-1,1 0 1,0 0-1,0 0 0,0 0 1,0 0-1,0 0 0,0 0 1,0 0-1,0 0 1,0 0-1,0 0 0,0 0 1,0 0-1,-1 0 1,1-1-1,0 1 0,0 0 1,0 0-1,0 0 1,0 0-1,0 0 0,0 0 1,0 0-1,0 0 0,0 0 1,0 0-1,0 0 1,0-1-1,0 1 0,0 0 1,0 0-1,0 0 1,0 0-1,0 0 0,0 0 1,0-1-1118,0-6-4349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01.5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8162,'0'0'3040,"3"0"-1431,0 0-1609,4 3-160,2-3 24,1 5 136,2-5 232,1 3 40,0-3 32,9 0-80,-6 0-88,3 0-88,3 0-48,-6 0-304,0-3-744,-3 6-953,-4 20-1768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31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15 9154,'0'0'5176,"8"8"-4595,26 28 201,-30-32-509,-1 0 0,1 0 0,-1 0 0,-1 0 1,1 1-1,0-1 0,3 10 0,-3-5 176,0-3-138,-1 0 1,0 0-1,0-1 1,-1 1-1,0 0 1,1 12-1,-2-18 37,0-1-65,-1-1-208,-1 0 0,0 0 0,1 0 1,-1 0-1,0 1 0,0-1 0,-3-1 1,-4-6-67,4 5-7,0-2 0,1 1 0,0 0 1,-6-12-1,8 14-9,1 0 1,0 0-1,0 0 0,0 0 1,0 0-1,0 0 1,1-1-1,0 1 0,-1 0 1,1 0-1,0 0 1,1-6-1,0 8-2,-1 0 0,0-1 1,1 1-1,0-1 0,-1 1 0,1 0 0,0 0 1,0 0-1,-1-1 0,1 1 0,0 0 1,0 0-1,0 0 0,0 0 0,3-1 0,1-2-29,1 1-1,7-4 1,-6 3-2,-2 2-257,0-1 1,0 1-1,1 0 1,-1 0-1,0 1 1,1-1-1,-1 1 1,11-1-1,-16 2 185,0 0 0,0 0 0,1 0 0,-1 0 0,0 0 0,0 0 0,1 0 0,-1 1 0,0-1 0,0 0-1,1 0 1,-1 0 0,0 0 0,0 0 0,1 0 0,-1 1 0,0-1 0,0 0 0,0 0 0,1 0 0,-1 0 0,0 1 0,0-1-1,0 0 1,0 0 0,0 0 0,1 1 0,-1-1 0,1 9-3511,-1-8 3036,0 8-5501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32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142 58 6057,'0'0'10452,"-9"-9"-10428,-27-27-4,34 35-9,0-1 0,0 0 0,-1 1-1,1-1 1,-4-1 0,6 3 8,-1-1-1,0 1 1,0 0-1,0 0 1,0 0-1,1 0 0,-1 0 1,0 0-1,-1 0 1,-2 0 102,2-1-59,0 1 1,-1 0-1,1 0 1,0 0-1,0 0 1,0 1 0,0-1-1,0 0 1,0 1-1,0 0 1,0-1-1,0 1 1,0 0 0,0 0-1,0 0 1,0 0-1,1 0 1,-1 1-1,0-1 1,1 0 0,-1 1-1,1-1 1,-1 1-1,0 2 1,-1-1-56,1 0 1,0 1-1,1-1 0,-1 1 0,1-1 1,-1 1-1,1 0 0,-1 6 1,1 0-7,0-1 0,0 13 0,1-21 5,0 0 1,0 0-1,0 0 0,0 0 0,1 0 0,-1 0 0,0 0 0,0 0 0,1 0 0,-1 0 0,0 0 1,1-1-1,-1 1 0,1 0 0,-1 0 0,1 0 0,1 1 0,-1-1 4,0-1 0,0 1 0,0 0-1,0-1 1,0 1 0,1-1 0,-1 1-1,0-1 1,0 0 0,1 1 0,-1-1-1,0 0 1,3 0 0,-4 0-10,5 1 67,0-1 0,8-1 0,-11 1-39,-1 0-1,1-1 1,0 1-1,-1-1 1,1 1-1,0-1 1,-1 0-1,1 1 0,-1-1 1,0 0-1,3-2 1,2-3 2,1 0 0,-2-1 0,10-12 0,11-24-1699,-26 42 1532,1 0-135,0-1 0,0 1 0,0-1 0,0 1 0,0 0 0,0-1 0,2 0 0,-3 1-172,1 1-1,0 0 0,-1-1 1,1 1-1,-1 0 1,1 0-1,0-1 0,-1 1 1,1 0-1,0 0 0,-1 0 1,1 0-1,1 0 1,2 0-4940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33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63 193 5393,'0'0'4248,"2"-3"-916,0-1-3029,0 0 0,-1 0 0,1-1 0,-1 1 0,0 0-1,0-1 1,-1 1 0,1-1 0,-1 1 0,0-1 0,-1-6 0,1 11-254,0-1 0,0 1 0,-1 0 0,1 0 0,0-1 0,0 1 0,0 0 1,-1 0-1,1 0 0,0-1 0,-1 1 0,1 0 0,0 0 0,0 0 0,-1 0 0,1 0 1,0 0-1,-1 0 0,1 0 0,0-1 0,-1 1 0,1 0 0,0 0 0,0 0 1,-1 1-1,-9-1 278,10 0-299,-2 1-27,0 0 0,1-1 0,-1 1-1,0 0 1,1 0 0,-1 0 0,1 0 0,-1 0 0,1 0 0,0 0 0,-1 0 0,1 1-1,0-1 1,0 1 0,-2 1 0,-2 5-64,-6 12 0,11-20 63,-3 5 3,1 0 1,0 1-1,0-1 0,0 1 1,0-1-1,1 1 0,0 0 1,0 0-1,0 6 0,1-12-3,0 0 1,0 0-1,0 0 0,0 0 1,0 0-1,0 1 0,0-1 0,1 0 1,-1 0-1,0 0 0,0 0 1,0 0-1,0 0 0,0 1 0,0-1 1,0 0-1,0 0 0,0 0 1,0 0-1,1 0 0,-1 0 0,0 0 1,0 0-1,0 1 0,0-1 0,0 0 1,0 0-1,1 0 0,-1 0 1,0 0-1,0 0 0,0 0 0,0 0 1,0 0-1,1 0 0,-1 0 1,0 0-1,0 0 0,0 0 0,1 0 1,4-1 9,-5 1-9,2-1 32,-1 0 0,1 0 0,0-1 0,0 1 0,-1 0 1,1-1-1,-1 1 0,1-1 0,-1 1 0,0-1 0,0 0 0,2-2 0,12-24 366,-14 26-388,5-12 60,-1 0 1,0-1-1,0 1 1,2-21-1,-3 11 325,0-48 1,-4 72-381,0 0 1,0 0 0,0 0-1,0 0 1,0 0-1,0 0 1,0 0 0,0 0-1,0 0 1,0 0 0,0 0-1,0 1 1,0-1 0,0 0-1,0 0 1,0 0 0,0 0-1,0 0 1,0 0-1,0 0 1,0 0 0,0 0-1,0 0 1,0 0 0,0 0-1,0 0 1,0 0 0,0 0-1,0 0 1,0 0-1,0 0 1,0 0 0,0 0-1,0 0 1,0 0 0,1 0-1,-1 0 1,0 0 0,0 0-1,0 0 1,0 0 0,0 0-1,0 0 1,0 0-1,0 0 1,0 0 0,0 0-1,0 0 1,0 0 0,0 0-1,0 0 1,0 0 0,0 0-1,0 0 1,0 0-1,0 0 1,0 0 0,0 0-1,0 0 1,0 0 0,0 0-1,0 0 1,0 0 0,1 0-1,-1 15 559,5 21 1,-1-8-396,7 64-104,-10-80-733,1 0 0,5 14 0,-7-26 516,0 1 1,1 0-1,-1 0 0,0-1 0,0 1 0,1 0 1,-1-1-1,1 1 0,-1-1 0,0 1 1,1-1-1,-1 1 0,1 0 0,0 0 1,7 0-5503,-4-1 524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24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66 0 7906,'0'0'8225,"-5"11"-7670,-1 1-387,1-2 7,0 0 1,1 0 0,0 0-1,-4 23 1,-4 34 2013,-3 100 0,13 67-38,4-197-1964,2 1 1,1-1-1,1-1 0,3 1 1,1-1-1,15 36 0,41 79 259,-11-28-376,-51-114-400,3 7 385,-5-5-6064,-2-14 4754,0 0-265,0 1 1,0-1-1,0 1 1,-1-5 0,-5-5-6920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25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136 147 6649,'0'0'12070,"-2"0"-11812,0 0-207,0 0 1,-1 1-1,1-1 0,0 1 0,0 0 0,0-1 0,0 1 0,0 0 0,0 0 0,0 0 0,0 0 1,1 1-1,-1-1 0,0 0 0,-2 3 0,-5 5 112,1 0 0,0 0-1,0 1 1,1 0 0,-7 12 0,10-16-119,1 1 0,0 0 0,0 0 1,1 0-1,0 0 0,0 1 0,1-1 0,0 0 1,-1 13-1,2-16-37,0 1 2,0 0 0,0 0 1,1-1-1,-1 1 0,3 9 0,-2-13-15,-1 1 0,1-1-1,0 0 1,0 0 0,-1 1 0,1-1-1,0 0 1,0 0 0,0 0 0,0 0-1,0 0 1,0 0 0,1 0 0,-1 0-1,0 0 1,0-1 0,1 1-1,-1 0 1,0-1 0,1 1 0,-1-1-1,1 0 1,2 1 0,-1-1 8,0 1 0,-1-1 0,1 0 0,0 0 0,0 0 0,0-1 0,0 1 0,0-1 0,-1 1 0,1-1 0,0 0 0,-1 0 0,1 0 0,0-1 1,-1 1-1,1 0 0,-1-1 0,0 0 0,0 0 0,1 1 0,1-4 0,3-2 132,-1-2 1,1 1-1,-2-1 1,8-13-1,-6 8-71,-1 1 0,0-2 0,-1 1-1,0 0 1,-1-1 0,-1 0 0,-1 0 0,0 0-1,-1-1 1,0 1 0,-2-18 0,0 28-2,1 1-1,-1-1 1,0 1 0,0-1-1,-1 1 1,0 0 0,1 0 0,-1 0-1,0 0 1,-1 0 0,1 0-1,-1 0 1,0 1 0,0-1 0,0 1-1,0 0 1,-1 0 0,1 0-1,-6-4 1,2 3 35,1 1 0,-1-1 1,0 1-1,0 0 0,0 1 0,0 0 0,0 0 1,0 0-1,-1 1 0,1 0 0,-9 0 0,11 1-145,1 0-262,0 0 1,-1 0 0,1 1-1,0-1 1,-5 2-1,8-2 210,0 1-1,0-1 1,0 0-1,0 1 0,1-1 1,-1 1-1,0 0 0,0-1 1,0 1-1,0-1 1,1 1-1,-1 0 0,0 0 1,0 0-1,1-1 1,-1 1-1,1 0 0,-1 0 1,1 0-1,-1 0 0,1 0 1,0 0-1,-1 0 1,1 0-1,0 0 0,0 1 1,-1 28-8000,1-17 1725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26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0 11138,'0'0'5463,"15"3"-5176,49 7 181,-37-6 363,0-2 1,37 0 0,-46-2-673,-18 0 293,-3 0 739,-12-1-677,7 1-446,0 0-1,0 0 1,-8 1-1,14 0-73,0-1 0,0 0 1,0 1-1,0 0 0,0-1 0,0 1 1,0 0-1,0 0 0,1 0 0,-1 0 0,0 0 1,1 1-1,-1-1 0,1 0 0,-1 1 0,1-1 1,-2 3-1,1-1-19,0 1 1,0 0 0,1 0 0,-1 0-1,1 0 1,0 0 0,0 0-1,0 0 1,0 5 0,0 6-43,2 18 1,-1-24 52,1 1 16,0 0-1,0 0 1,6 18-1,13 28 103,-9-27-34,-5-15 83,-1 1 0,-1 0 0,0 0 0,-1 1-1,-1-1 1,1 18 0,-3-29-86,0-3-5,0 1 0,0-1 1,0 0-1,0 0 1,0 1-1,-1-1 1,1 0-1,-1 2 1,1-3-47,0 1 0,-1-1 0,1 1-1,0-1 1,-1 0 0,1 1 0,-1-1 0,1 0 0,-1 1 0,1-1 0,0 0 0,-1 0 0,1 1 0,-1-1 0,1 0-1,-1 0 1,1 0 0,-1 0 0,0 0 0,1 1 0,-1-1 0,1 0 0,-1 0 0,-5 0-56,1-1 0,-1 1 1,1-1-1,-1 1 0,1-2 0,0 1 1,0 0-1,0-1 0,-1 0 0,2-1 1,-1 1-1,0-1 0,0 1 0,1-2 1,-1 1-1,1 0 0,0-1 0,0 0 1,1 0-1,-6-6 0,7 7-1,0 1 0,1-1 0,0 1 0,-1-1 0,1 1 0,0-1 0,0 0 0,0 1 0,1-1 0,-1 0 0,1 0 0,-1 0 0,1 0 0,0-4 0,0 6 22,1-1 0,-1 1 1,0 0-1,1 0 0,-1-1 0,1 1 0,-1 0 0,1 0 0,-1 0 0,1 0 0,0 0 1,-1 0-1,1 0 0,0 0 0,0 0 0,0 0 0,1-1 0,2-1-26,1 0 0,8-4 1,-5 3-17,24-12-751,42-15-1,-3 6-5851,-57 21 1400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27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67 11018,'0'0'6819,"21"-3"-5660,67-8-43,43-7 1634,22-2-341,0 10-1390,-118 10-1023,20 0 17,-19-3-2800,-34 2 1385,-9 0-10746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28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165 161 8090,'0'0'9084,"0"-1"-9009,0 1 0,0 0-1,0 0 1,0 0-1,0-1 1,0 1 0,0 0-1,0 0 1,0 0 0,0-1-1,0 1 1,0 0-1,0 0 1,0 0 0,0-1-1,0 1 1,-1 0 0,1 0-1,0 0 1,0-1-1,0 1 1,0 0 0,-5-1 598,0 1 0,0 0 0,-9 1 1,10-1-457,1 0-195,1 1 0,0-1 1,0 1-1,0 0 1,0 0-1,1 0 1,-1 0-1,0 0 0,0 0 1,0 0-1,1 0 1,-1 1-1,1-1 1,-1 1-1,1-1 0,-1 1 1,-1 3-1,-1 1-25,1 0 0,-1 0 0,1 0 0,-3 7 0,4-3 14,-1-1 0,1 0 0,1 1 0,0-1 1,0 1-1,1-1 0,1 15 0,-1-23-7,1 0-1,-1 1 1,0-1-1,1 1 1,-1-1-1,1 1 1,-1-1-1,1 0 1,0 1-1,0-1 1,-1 0-1,1 0 1,0 0-1,0 1 1,0-1-1,0 0 1,0 0-1,1 0 1,-1-1-1,0 1 1,0 0-1,1 0 1,-1-1-1,0 1 1,1 0-1,1 0 1,2 0-16,-1 0 1,1 0-1,-1-1 0,1 1 1,-1-1-1,1 0 0,7-1 0,-9 1 27,-1-1 0,1 0-1,0 0 1,-1 0 0,1 0-1,-1 0 1,1-1 0,-1 1-1,0-1 1,0 0 0,1 1-1,-1-1 1,0 0 0,-1 0-1,3-3 1,3-4 123,0-1 1,6-12-1,-7 11-66,-1 0 1,0 0-1,-1-1 1,-1 1-1,1-1 1,-2 0-1,0 0 1,0 0-1,-1 0 0,0 0 1,-3-24-1,2 31-40,-1 0-1,0 0 0,0 0 0,-1 0 1,0 1-1,1-1 0,-1 1 0,-1-1 0,1 1 1,-1 0-1,0-1 0,0 1 0,0 1 0,-7-8 1,6 7 42,-1 1 1,1-1 0,-1 1 0,0 0 0,0 1-1,0-1 1,0 1 0,0 0 0,0 0-1,-1 0 1,1 1 0,-1 0 0,-5-1-1,3 1 5,1 1-1,-12 1 0,16-1-122,0 1 1,0-1 0,0 1-1,-1 0 1,1 0 0,0 0-1,0 1 1,-3 1-1,1 1-318,0-1-1,0 1 0,0 0 0,1 0 1,-1 1-1,1 0 0,0-1 1,-6 11-1,8-12-256,1 1 1,-1-1-1,1 1 0,-1 0 1,1-1-1,-1 8 0,1-9-124,1 1-1,0 0 1,0-1-1,0 1 1,1 0-1,-1 0 0,0-1 1,1 1-1,0-1 1,1 5-1,-1-5-807,0 0-1,1 0 0,-1 1 0,3 2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29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168 50 9274,'0'0'6836,"-9"-7"-6222,-28-24 271,35 30-734,0-1 1,0 1-1,0 0 0,0 0 1,0 0-1,0 0 0,0 0 0,0 1 1,0-1-1,-1 0 0,1 1 0,0 0 1,0-1-1,-1 1 0,1 0 1,0 0-1,-4 1 0,-5 0 568,9-1-675,0 0 1,0 1-1,0-1 0,0 1 0,0-1 0,0 1 1,0 0-1,0 0 0,0 0 0,0 0 0,0 0 0,0 1 1,1-1-1,-1 0 0,0 1 0,1-1 0,-1 1 1,1 0-1,0-1 0,-2 3 0,-1 2-98,1 1-1,-1-1 1,1 1 0,-4 12-1,5-11 17,0 1 1,0-1-1,1 0 0,0 1 0,0-1 0,1 1 0,2 16 1,-1-22 36,-1 0 1,1-1-1,0 1 1,0-1-1,0 0 1,1 1-1,-1-1 1,0 0-1,1 0 1,-1 1 0,1-1-1,0-1 1,0 1-1,0 0 1,0 0-1,0-1 1,0 1-1,0-1 1,1 1-1,-1-1 1,1 0-1,2 1 1,2 1-2,0-1 0,1 0 0,-1-1 0,1 1 0,-1-1 0,13 0 1,-10-1 16,16-2 1,-23 1-4,1 1 0,-1-1 0,0 0 1,0 0-1,0-1 0,0 1 0,0 0 0,0-1 1,2-2-1,0 1-66,-1-1 0,1 0 0,-1 0 1,0 0-1,-1 0 0,1-1 0,-1 0 0,0 1 1,0-1-1,0-1 0,-1 1 0,1 0 0,-1-1 1,0 1-1,-1-1 0,1-5 0,-1 5-532,0-1-1,-1 1 1,0 0 0,0 0 0,-1-1-1,1 1 1,-3-8 0,1 11-747,1-1 0,-1 1 0,-4-7 0,4 8 578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13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115 0 14635,'0'0'3017,"-5"57"-3033,1-46 16,-3 1 368,0 2 208,-4 0-40,-2-1-248,3 2-288,-1-2-112,0 2-672,-3 4-760,1-3-1433,4-3-2624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01.9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90 6961,'0'-3'5466,"0"0"-5466,13 0-208,3-6 208,3 4 16,10-4-8,-7 1 0,0 5 56,0-6-64,1 3-408,-1 4-1033,0-4-847,16-17-4338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14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179 187 5329,'0'0'12256,"0"3"-11979,-1 0-262,0 0 0,0 0-1,0 0 1,-1 0-1,1-1 1,-1 1-1,1 0 1,-1-1-1,-2 3 1,1-1 74,-10 10 553,-17 24 0,27-34-574,1 1 0,-1-1 1,1 1-1,0-1 0,0 1 0,0 0 1,1 0-1,-1 0 0,1 0 1,0 0-1,0 5 0,1-5-44,0 7 42,0-11-61,0-1 1,0 1 0,0-1 0,0 1 0,1-1 0,-1 1 0,0-1 0,0 1 0,0-1 0,1 1-1,-1-1 1,0 1 0,0-1 0,1 1 0,-1-1 0,0 0 0,1 1 0,0 0 0,1 0 23,0-1 0,0 1-1,0 0 1,0-1 0,0 1 0,0-1 0,0 0 0,0 1 0,0-1 0,0 0 0,0 0 0,0-1 0,0 1-1,1 0 1,-1-1 0,0 1 0,0-1 0,0 1 0,-1-1 0,1 0 0,0 0 0,0 0 0,0 0 0,0 0-1,-1-1 1,1 1 0,1-2 0,4-5 77,-1 0 0,0 0 1,0 0-1,-1 0 0,0-1 0,-1 0 0,0 0 0,0-1 0,-1 1 0,0-1 1,-1 1-1,0-1 0,0 0 0,-1 0 0,-1 0 0,1 0 0,-2 0 0,-2-19 1,1 23-63,0-1 0,0 0 1,-1 0-1,0 1 1,0-1-1,0 1 1,-1 0-1,0 0 0,0 0 1,-8-7-1,2 3 136,0 0 0,-1 1-1,-1 0 1,-13-9 0,15 12-26,-15-7 0,21 11-153,0 1 1,0-1-1,0 1 0,0 0 0,0 1 1,0-1-1,-5 0 0,8 1-68,0 0 0,0 0 0,0 0 0,0 0 0,1 0 0,-1 1 0,0-1 0,0 0 0,0 0 0,0 1 0,1-1 0,-1 0 0,0 1 0,0-1 0,1 1 0,-1-1 0,0 1 0,1-1 0,-1 1 0,0 0 0,0 1-165,0 0 1,0 0-1,0 0 0,0 0 0,0 0 1,1 0-1,-1 0 0,0 3 1,-2 20-2823,1 26 0,1-14-2077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15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280 63 10306,'0'0'6704,"-11"-10"-6110,-33-27 307,42 34-715,-1 1 0,0 0-1,0 1 1,-5-4 0,6 5-49,1 0 1,-1-1 0,1 1-1,0 0 1,-1 0 0,-2-1-1,-1 1 233,-4 0 55,0-1 0,-1 1 1,1 1-1,-15 2 0,18-2-415,0 1 0,0 0-1,0 0 1,0 1 0,1-1 0,-1 1 0,-8 6 0,6-3-48,1 0 0,0 0 1,0 0-1,-11 14 0,15-16 30,0 0 0,0 0 0,1 0 0,0 0 0,0 0 0,0 0 0,0 1 0,1-1-1,0 1 1,0-1 0,-1 10 0,1-8 30,1 1 0,0 0 0,2 8 0,-2-13-15,0 0 0,1 0 0,0 0 0,-1 0 1,1 0-1,0 0 0,0 0 0,0 0 0,0-1 1,0 1-1,1 0 0,-1-1 0,0 1 0,1-1 1,1 2-1,1 0 0,0-1 0,0 1 0,0-1 0,1 1 0,-1-1 0,1 0 0,0-1 1,8 3-1,-2-3-8,1 1 0,18-1 0,-25-1 45,-1-1 1,0 1-1,1-1 0,-1 1 0,0-1 1,0-1-1,0 1 0,0-1 0,0 1 0,0-1 1,0 0-1,0-1 0,-1 1 0,1 0 1,-1-1-1,1 0 0,-1 0 0,5-6 0,-4 4-51,-1 0-1,1 1 0,-1-2 0,0 1 0,-1 0 0,1 0 1,-1-1-1,0 0 0,0 1 0,-1-1 0,0 0 1,0 0-1,0 0 0,0-10 0,-1 6-231,0 6-44,0 0 0,0-1 0,0 1 0,-2-6 1,2 9 151,-1-1 0,1 1 1,-1 0-1,1 0 0,-1 0 1,1 0-1,-1 0 1,0 0-1,0 0 0,1 0 1,-1 0-1,0 0 0,0 0 1,0 1-1,0-1 0,0 0 1,0 0-1,-2 0 1,0 0-452,0-1 1,0 1-1,0 1 1,-3-2-1,-12 1-4670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16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82 10642,'0'0'2992,"20"0"-1135,8 1-1187,95-2 1725,6-14 817,0-10-519,-84 16-1994,15-4-83,26-5-1916,-84 18 744,11-2-957,-7 3-1486,-6-1 2706,0 1 1,0-1 0,0 0 0,0 0 0,1 0 0,-1 0 0,0 0 0,0 0 0,0 1 0,0-1-1,0 0 1,1 0 0,-1 0 0,0 0 0,0 1 0,0-1 0,0 0 0,0 0 0,0 0 0,0 1 0,0-1-1,1 9-9119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17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246 154 12291,'0'0'7213,"-2"0"-6382,-3 1-642,0-1 1,0 1-1,0 0 1,0 1-1,0-1 1,0 1-1,0 0 1,1 0-1,-1 0 1,1 1-1,-7 4 1,2 0-141,0 1 0,0-1 1,1 2-1,-9 9 1,12-12-38,1 0 0,0 0 0,0 0 0,0 0 0,1 1 0,0-1 0,0 1 0,0 0 0,1 0 0,0 0 0,0 0 0,0 15 0,1-19-14,1 1 0,0 0-1,0 0 0,0 0 0,1 1 1,0 4-1,0-8 1,-1 0 1,0 1-1,1-1 0,-1 0 1,1 0-1,0 0 1,-1 0-1,1 0 0,0 0 1,0 0-1,0 0 0,0 0 1,0 0-1,0-1 1,0 1-1,0 0 0,0-1 1,0 1-1,0 0 0,0-1 1,2 1-1,0 0 7,0 0 1,0 0-1,-1-1 0,1 1 0,0-1 1,0 0-1,0 0 0,0 0 0,-1 0 0,1 0 1,0 0-1,0-1 0,0 0 0,0 1 1,-1-1-1,1 0 0,0 0 0,-1-1 0,1 1 1,-1 0-1,1-1 0,2-2 0,3-5 138,0 1 0,-1-1-1,0 0 1,0 0-1,-1-1 1,0 0 0,8-21-1,-9 18-73,-1 0-1,0-1 1,-1 0-1,0 0 1,-1 0-1,0-15 1,-2 19-14,0 1 0,-1-1 1,0 1-1,-2-11 0,2 16-28,0-1 1,-1 0-1,0 1 0,0 0 0,0-1 0,-1 1 0,1 0 0,-1 0 1,-5-6-1,2 4 23,1 1 0,-1 0-1,0 0 1,0 1 0,0 0 0,-1 0 0,0 0 0,0 1 0,-7-3 0,8 4-33,0 0-1,-1 0 1,1 1 0,0 0 0,-1 0 0,1 0 0,-1 1-1,0 0 1,1 1 0,-13 1 0,16-1-147,-1 0 0,1 1 1,0-1-1,0 1 0,0-1 0,0 1 0,0 0 1,0 0-1,0 0 0,1 0 0,-1 1 0,1-1 1,0 1-1,-1 0 0,1-1 0,0 1 0,1 0 1,-1 0-1,-2 6 0,0 0-657,1 1 0,0-1 0,1 1 0,0 0 0,-2 13 0,1 23-4187,2-4-1856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18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0 5569,'0'0'11100,"3"14"-10932,10 43-48,5 34 1932,-7-31 149,-10-57-2103,-1 0 1,1 0 0,0 0-1,0 0 1,1-1-1,2 6 1,-4-8-85,1 1 1,-1-1-1,0 1 1,1-1-1,-1 0 0,1 1 1,-1-1-1,0 0 1,1 1-1,-1-1 1,1 0-1,-1 1 1,1-1-1,-1 0 1,1 0-1,-1 0 0,1 0 1,0 1-1,0-1-6,0-1 0,-1 1 0,1 0 0,-1 0 0,1 0 0,0-1 0,-1 1 0,1 0 0,-1-1 0,1 1-1,0 0 1,-1-1 0,1 1 0,-1-1 0,0 1 0,1-1 0,-1 1 0,1-1 0,0 0 0,25-38 881,23-45-1,-8 1-701,-24 48-2523,-16 32-1787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19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18 880,'0'0'15718,"10"14"-14658,33 44-50,53 75 3743,-93-128-4589,2 2 35,-1 0 1,2 0-1,-1-1 1,0 0-1,1 0 1,8 6-1,-14-12-195,0 1-1,1-1 0,-1 0 0,0 0 1,0 0-1,1 1 0,-1-1 1,0 0-1,1 0 0,-1 0 0,0 0 1,1 0-1,-1 1 0,0-1 0,1 0 1,-1 0-1,0 0 0,1 0 1,-1 0-1,0 0 0,1 0 0,-1 0 1,0 0-1,1-1 0,-1 1 1,0 0-1,1 0 0,-1 0 0,0 0 1,1 0-1,-1 0 0,0-1 0,0 1 1,1 0-1,-1 0 0,0 0 1,0-1-1,1 1 0,-1 0 0,0-1 1,0 1-1,1-2 18,0 0 0,0 0 1,0 0-1,-1 0 0,1-3 0,0 0 76,4-17 130,0 0 0,-2-1 0,1-38 0,-4-69-2182,3 130-8066,-1 3 3564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20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4 10986,'0'0'5324,"6"-1"-4977,74-2 4253,-79 3-4585,-1 0 1,0 1-1,0-1 1,1 0-1,-1 0 1,0 0-1,0 0 1,1 1 0,-1-1-1,0 0 1,0 0-1,0 1 1,1-1-1,-1 0 1,0 0-1,0 1 1,0-1 0,0 0-1,0 0 1,1 1-1,-1-1 1,0 0-1,0 1 1,0-1-1,0 0 1,0 0 0,0 1-1,0-1 1,0 0-1,0 1 1,0-1-1,0 0 1,0 1 0,0-1-1,-1 0 1,1 1-1,0 0 10,0 0 0,-1 1 0,1-1 0,0 0-1,-1 1 1,1-1 0,-1 0 0,1 0 0,-2 2 0,-6 7 37,-2 1-37,1 0 0,-9 14 0,16-21 2,0 0 0,0 1 1,0-1-1,0 1 1,0-1-1,1 1 1,0 0-1,0 0 1,0-1-1,1 8 0,0-11-30,0-1 0,0 0 0,0 1 0,0-1 0,0 0 0,0 0-1,0 1 1,0-1 0,1 0 0,-1 1 0,0-1 0,0 0-1,0 0 1,1 1 0,-1-1 0,0 0 0,0 0 0,1 0-1,-1 1 1,0-1 0,1 0 0,-1 0 0,0 0 0,0 0 0,1 0-1,-1 1 1,0-1 0,1 0 0,-1 0 0,0 0 0,1 0-1,0 0 1,14 0-227,-10 0 148,-2-1-91,0 1 0,0 0 0,0 0 0,0-1 0,-1 0 0,1 1 0,0-1 0,0 0 0,4-3 0,-6 4-98,0-1 0,0 0 0,0 0 0,0 1 0,1-1 0,-1 0 0,0 0 0,-1 0-1,1 0 1,0-1 0,0 1 0,0 0 0,-1 0 0,1 0 0,0-1 0,-1 1 0,1 0 0,-1-1 0,0 1 0,1-3-1,-1-7-4543,0 2-2177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21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23 0 776,'0'0'12872,"-3"6"-12160,-10 21 218,12-23-602,-1 1 0,1 0-1,0-1 1,0 1 0,1 0 0,-1 0 0,1 0 0,1 9 0,-1-1 176,0-9-451,0 0 0,0 0-1,0 0 1,1 0 0,-1 0-1,1 0 1,0 0 0,0 0-1,1-1 1,-1 1 0,3 4-1,25 37-370,-24-38-287,1 0-1,0 0 0,12 11 1,-16-17 253,-1 0 1,1 0 0,-1-1-1,1 1 1,-1 0-1,1 0 1,-1-1 0,1 1-1,2 0 1,9 0-5361,-4 0-1075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22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32 0 5417,'0'0'10322,"26"70"-9826,-26-54 73,0 1 47,0 1-88,-2 2-152,-5-1-208,-2-1-168,1 2-384,-4 2-760,1-7-1425,2-2-3320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23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109 0 6313,'0'0'10420,"7"15"-9407,2 2-750,32 77 937,23 126 2918,-18 2-2077,-29-120-1110,7 197 0,-26-167-704,0-97-125,-12 61 0,-2-31 225,-3-1 1,-29 67-1,40-112-371,-1 0-1,-1-1 0,-1-1 0,0 0 0,-2 0 0,1-1 1,-22 20-1,28-30-472,-1 0 0,1-1 0,-1 0 0,-9 5 0,11-7-806,0-1 1,0 0-1,0 0 0,0-1 1,0 1-1,0-1 1,-10 1-1,-1-2-6698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02.9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 7194,'0'-3'926,"0"9"-515,0 0 0,0 0 0,1 0 0,0 0 0,0 0 0,0 0 0,1-1 0,2 8 0,5 20 201,27 165 1187,10 94-200,-46-270-1425,-6-39-44,-6-42-490,12 54 319,0-1 1,0 1-1,1 0 0,0-1 1,-1 1-1,2 0 1,-1 0-1,1 0 1,-1 0-1,1 0 0,1 0 1,-1 0-1,1 1 1,0-1-1,0 1 1,0-1-1,4-3 1,9-8-25,1 0 0,35-24 0,-36 28 121,-1 0 1,0 0-1,17-20 1,-21 18-3,-2 0 1,0-1 0,0 0-1,-1 0 1,-1-1-1,9-28 1,17-101 241,-33 143-293,15 56 37,12 97 560,10 241-1,-33-371-1743,-1 1-3968,-10-12-2377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11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0 280,'0'0'12475,"6"0"-11811,321 0 3057,-327 0-4588,-4 5-7415,-6 1 883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12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19 5433,'0'0'6506,"11"-1"-6158,6 1-157,41-4 866,-48 3-569,141-10 4246,-110 9-5554,-41 9-7518,0 0 75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51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351 219 9298,'0'0'1920,"-6"2"-1885,-7 3 429,0 0-1,0 0 0,-21 14 1,28-15-335,1 0-1,-1 1 1,1 0 0,0 0 0,0 0 0,1 1 0,0 0-1,0 0 1,0 0 0,0 0 0,1 0 0,0 1 0,-4 13-1,4-6 2,0 0-1,1 1 0,0 0 0,1-1 0,1 27 0,0-38-93,1 0 0,-1 0 0,1-1 0,-1 1 0,1 0 1,0 0-1,0-1 0,0 1 0,0-1 0,0 1 0,1-1 0,-1 1 0,1-1 1,0 0-1,0 0 0,0 0 0,0 0 0,0 0 0,0 0 0,0 0 1,0-1-1,1 1 0,-1-1 0,1 0 0,-1 0 0,5 2 0,2 0 120,0-1 0,0 0 0,0 0-1,0-1 1,0-1 0,17 1-1,-21-2-93,0 1-1,0-1 0,0 0 1,-1 0-1,1 0 0,0-1 0,-1 0 1,1 1-1,-1-2 0,7-3 1,-5 2 17,1-1 0,-2 0 0,1 0 0,0-1 0,-1 1 0,6-9 0,-4 3 2,0 0 1,-1 0-1,0-1 1,-1 0-1,0 0 1,0 0-1,4-24 1,-6 12 33,-1 0 1,-1-34-1,-2 34-72,2 16 22,-2 0 0,1 0 0,-1 0 0,0 1 0,-1-1 0,0 0 0,0 1 0,-1-1 0,0 1 0,0-1 0,0 1 0,-1 0 0,0 1 0,-1-1 0,0 1 0,-7-8 1,4 6 52,0 0 0,-1 1 1,0 0-1,0 1 1,0 0-1,-1 0 1,0 1-1,0 0 1,-1 1-1,1 0 1,-22-4-1,2 3-652,0 0 1,-1 3-1,-34 0 0,57 2 21,1 1 0,0-1-1,-1 1 1,1 1 0,0-1 0,0 1 0,0 0-1,0 1 1,0 0 0,-8 5 0,-14 9-4174,5 0-1823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52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20 10898,'0'0'3274,"20"-2"-2832,66-7-63,-33 5 450,57 3 0,-55 2-287,-45-2-327,-7 0 198,-8 0-6,-6 0-384,0 0 1,0 1-1,-19 2 1,27-1-33,0-1 1,0 1 0,0 0-1,0 0 1,0 0-1,0 0 1,0 1 0,0-1-1,0 1 1,1-1 0,-1 1-1,1 0 1,-1 0-1,1 0 1,0 1 0,0-1-1,0 0 1,-2 4 0,1-1-6,0 1 0,1 0 1,0-1-1,0 1 1,0 0-1,0 0 0,1 0 1,0 9-1,0 52-15,1-39 42,0-6 53,1 0 1,1 0-1,7 35 0,-5-39 59,25 111 574,-23-98-222,-2 0 0,0 37 0,-5-67-452,1-1-1,0 1 0,0-1 1,0 0-1,-1 1 0,1-1 1,0 1-1,0-1 0,-1 0 1,1 1-1,0-1 0,-1 1 1,1-1-1,-1 0 0,1 0 1,0 1-1,-1-1 0,1 0 0,-1 0 1,1 1-1,-1-1 0,1 0 1,-1 0-1,1 0 0,-1 0 1,1 0-1,-1 0 0,1 0 1,-1 0-1,1 0 0,-1 0 1,1 0-1,-1 0 0,0 0 1,-19-3 158,13 1-210,1 0-1,0-1 1,0 0 0,0 0-1,0 0 1,0-1-1,1 0 1,-7-6-1,7 6-15,1 0 0,0 0 0,0 0 0,0-1 0,0 0 0,1 0 0,0 0 0,0 0 0,-4-10 0,6 12 30,0 1 0,0-1 0,1 1 0,-1-1 0,1 0 0,0 1 0,0-1 1,0 0-1,0 1 0,0-1 0,0 0 0,1 1 0,-1-1 0,1 0 0,0 1 0,-1-1 0,1 1 0,1-1 1,-1 1-1,0 0 0,1-1 0,-1 1 0,1 0 0,-1 0 0,1 0 0,0 0 0,0 0 0,0 0 1,0 1-1,3-2 0,18-13-518,2 2 1,0 1-1,1 1 1,52-18-1,-73 29 44,0 0-1,0 0 1,7 0-1,6 0-3774,-12 1 331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53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0 119 9634,'0'0'6192,"12"0"-5800,-9 0-324,24-1 925,40-6 0,208-37 4346,138-10-3490,-403 52-1973,132-9-1748,-142 11 1718,1 0 0,-1 1 1,0-1-1,0 0 0,0 0 1,1 0-1,-1 0 0,0 0 1,0 1-1,0-1 0,0 0 1,0 0-1,0 0 0,1 1 1,-1-1-1,0 0 0,0 0 0,0 1 1,0-1-1,0 0 0,0 0 1,0 0-1,0 1 0,0-1 1,0 0-1,0 0 0,0 1 1,0-1-1,0 0 0,0 1 1,-2 8-3276,-3 4-2392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49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408 232 10474,'0'0'6159,"-6"-7"-6112,-19-26 39,23 31-26,0 1 0,0-1 0,0 0 0,0 1 0,0-1 0,0 1 0,-1 0 0,1 0-1,0 0 1,-1 0 0,1 0 0,-1 0 0,1 1 0,-1-1 0,1 1 0,-1 0 0,1 0 0,-1 0 0,0 0 0,-2 0-1,-3 1 237,6-1-231,-4-1 36,1 1 0,-1 0 1,0 1-1,0-1 0,0 1 0,1 0 0,-1 1 0,0-1 0,1 1 0,-8 3 1,3 1-96,-1 1 1,1 0-1,0 0 1,0 1-1,1 0 1,0 1-1,0 0 1,-10 16 0,13-18 6,1 1 0,1 0 0,-1 0 0,1 0 0,1 1 0,0 0 0,0-1 0,1 1 0,-1 0 0,2 0 0,0 0 0,-1 12 0,2-14 14,0-5-22,0 1 1,0-1-1,0 1 1,0-1 0,2 5-1,-2-7-4,0 1-1,1 0 1,-1-1-1,0 1 0,1 0 1,-1 0-1,1-1 1,-1 1-1,1-1 0,-1 1 1,1 0-1,0-1 1,-1 1-1,1-1 0,0 0 1,-1 1-1,1-1 1,0 1-1,-1-1 0,3 1 1,1 0 18,1 0 0,0 0-1,0 0 1,0-1 0,0 1 0,0-1 0,0 0-1,0-1 1,0 1 0,0-1 0,0 0 0,-1 0 0,1-1-1,0 1 1,-1-1 0,1 0 0,-1 0 0,1-1-1,7-5 1,0-1 100,0-1 0,-1 0-1,-1-1 1,1 0-1,11-17 1,-15 18-59,0 0-1,-1-1 1,0 0 0,0 0-1,-1-1 1,-1 0-1,0 1 1,0-2 0,-1 1-1,-1 0 1,0 0-1,0-18 1,-1 17-12,-1 1-1,-1 0 1,0 0-1,-3-13 1,3 20-24,0 1 0,-1-1 0,0 1 0,0-1 1,0 1-1,0 0 0,-1 0 0,0 0 0,1 0 0,-2 0 1,1 0-1,0 1 0,-5-4 0,3 3 94,0 1 0,0-1 0,-1 1 0,1 0 0,-1 1-1,0-1 1,0 1 0,0 0 0,0 1 0,-9-2 0,0 2-9,1 0 1,-1 0 0,-20 3-1,25-1-299,0 1 1,0 0-1,0 1 1,0 0-1,1 0 0,0 1 1,-1 0-1,1 0 1,1 1-1,-1 1 0,1 0 1,0 0-1,0 0 0,0 1 1,-8 9-1,15-13-41,-1-1 0,0 1 1,1-1-1,-1 1 0,1 0 0,0-1 0,0 1 0,0 0 0,0 0 0,0 4 1,0 1-1362,1 1 1,1 10 0,-1-13 516,2 14-4358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50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270 37 3953,'0'0'12270,"-3"-3"-11968,0 0-159,1 0 0,-1 1-1,0-1 1,0 1 0,0 0 0,0 0 0,0 0-1,-1 0 1,1 1 0,-7-3 0,-3 2 335,1-1 1,-1 2-1,0 0 0,1 0 1,-1 1-1,-21 3 1,30-2-451,-1 0 1,0 1 0,1 0 0,-1 0 0,1 0 0,0 0 0,-1 1-1,1-1 1,0 1 0,0 0 0,1 0 0,-4 4 0,0 0-37,1 0 1,0 0-1,1 1 1,0-1 0,-6 13-1,8-13 0,0 0-1,0 0 0,1 0 0,0 0 0,-1 14 0,0 38 4,3-56 4,1 1 1,-1-1 0,1 0 0,-1 0 0,1 0-1,0 0 1,0 0 0,1-1 0,-1 1 0,0 0-1,1 0 1,0-1 0,-1 1 0,1-1 0,0 1 0,1-1-1,-1 0 1,0 0 0,1 0 0,3 3 0,-1-2 5,0 0 0,0 0 0,1-1 0,-1 1 1,1-1-1,-1-1 0,1 1 0,0-1 1,-1 0-1,8 1 0,-2-1 10,-1-1-1,18-2 1,-25 2-2,1-1 0,0 0 0,0 0 0,-1 0 0,1 0 0,-1-1 1,1 1-1,-1-1 0,0 0 0,6-4 0,-2-1 14,0 0 1,0-1-1,0 0 1,-1 0-1,0 0 1,0-1-1,-1 0 0,0 0 1,-1 0-1,0-1 1,0 0-1,-1 0 0,0 0 1,-1 0-1,0 0 1,-1 0-1,0-20 0,0 21-75,-1-12-143,-1 20 151,1 0-1,0 0 1,0 0 0,-1 0 0,1 0 0,0 0 0,-1 1 0,1-1 0,-1 0 0,1 0 0,-1 0-1,0 0 1,1 0 0,-1 1 0,0-1 0,0-1 0,-3 0-389,1 1 0,0-1 0,-1 1 0,1 0 0,-1 0 0,1 0 0,-1 0 0,-5 0 0,-11-1-4373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46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100 240 10746,'0'0'4141,"11"-14"-4063,36-43 8,-45 55-61,0-1-1,0 0 1,0 0 0,-1 0-1,1 0 1,1-6-1,-3 7 13,1 0 0,-1 0-1,0 0 1,0 0 0,0 0-1,-1-4 1,1-3 112,0 5-108,0-1 0,0 1 1,0-1-1,0 1 0,-1-1 1,0 1-1,0-1 0,0 1 1,-1 0-1,1-1 0,-1 1 1,0 0-1,0 0 0,-3-4 1,2 3 92,-1 0 0,0 1 0,0-1 0,-1 1 0,1 0 0,-8-5 0,9 7-96,1 1 0,-1 0 0,1-1 0,-1 1 0,0 0 0,1 1 0,-1-1 0,0 0 0,0 1 0,1 0 0,-1-1 0,0 1 0,0 0 0,0 0 0,0 1 0,-3 0 0,4-1-41,0 1-1,1 0 0,-1 0 1,0 0-1,0 0 0,0 0 1,1 0-1,-1 1 0,1-1 1,-1 0-1,1 1 0,-1-1 1,1 1-1,0 0 1,0-1-1,-2 4 0,-1 3 8,-1 0 0,-2 11-1,2-4 73,0 0 0,1 1-1,1-1 1,-2 30-1,3 65 446,3-64-294,-1-19-57,1 0 1,7 35-1,-1-26 193,-2 0 1,1 48 0,-6-83-167,-1-6-196,1 1 0,-1-1-1,1 1 1,1-8 0,0-2-17,-1 2-36,-1 7 40,1-1 0,0 1 0,0 0-1,1-1 1,-1 1 0,1 0-1,1-1 1,-1 1 0,1 0 0,3-9-1,1 4 3,1 1-1,0 0 0,0 0 1,0 0-1,1 1 0,0 0 1,1 1-1,17-12 0,-25 19 30,-1-1 0,1 1-1,0-1 1,0 1 0,0 0 0,0-1-1,0 1 1,0 0 0,0 0-1,0 0 1,0 0 0,0 0-1,0 0 1,0 0 0,0 0 0,0 0-1,0 0 1,0 0 0,0 1-1,0-1 1,0 0 0,0 1-1,-1-1 1,1 0 0,0 1-1,0 0 1,0-1 0,0 1 0,-1-1-1,1 1 1,1 1 0,1 2 198,0 0-1,1 1 1,-2-1 0,5 9 0,-3-7-38,7 14-308,-1 0 0,-1 1 0,-1 0 0,0 0-1,6 33 1,-14-50-571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47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0 6369,'0'0'10339,"13"78"-10155,-8-57 8,-1-1-96,-1-2-56,-1-3-40,-2-1-56,0-3-280,0-4-513,0 2-775,0-2-1369,-9-4-3408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06:48.448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0 18 8570,'0'0'5996,"22"0"-5273,69 0 7,55-7 2073,-111 4-2144,-7-1-292,-6 1-1108,-6 2-3659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04.1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297 3 4201,'-2'-1'568,"-1"1"1,0-1-1,1 1 0,-1 0 0,0 0 1,0 0-1,1 0 0,-1 0 1,0 1-1,1-1 0,-1 1 1,0 0-1,-2 1 0,-35 22 1356,23-9-2019,1 1 0,-18 23 0,25-27 1058,-9 11-906,1 1 1,1 1-1,1 0 1,2 1-1,0 0 0,2 1 1,1 1-1,1 0 0,-7 37 1,15-59-131,0 1 0,1-1 0,0 1 0,0-1 0,0 1 1,1-1-1,0 1 0,0-1 0,1 0 0,0 0 0,0 1 1,0-1-1,1-1 0,0 1 0,0 0 0,8 10 0,-6-9-406,0-1 0,1 1-1,-1-1 1,2 0-1,-1-1 1,1 1 0,-1-1-1,1-1 1,1 1-1,-1-1 1,1-1 0,-1 1-1,14 3 1,53 8-4928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1:31.366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921 0 880,'0'0'16801,"-8"0"-15846,-853 0 1188,810 4-2134,50-4-35,1 26-9035,0-13 3929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1:32.372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859 0 6281,'-1'9'12183,"0"-9"-11983,-810 4 2466,810-4-2639,-20 0-9507,-2 0 3924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1:33.868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782 0 4257,'0'0'7344,"0"4"-7148,0-3-145,0 1-1,0-1 1,0 0 0,-1 0-1,1 1 1,0-1-1,-1 0 1,1 0 0,-1 0-1,1 0 1,-1 1-1,0-1 1,1 0-1,-1 0 1,0 0 0,0 0-1,0-1 1,0 1-1,0 0 1,0 0 0,0 0-1,0-1 1,0 1-1,0 0 1,0-1 0,0 1-1,-2 0 1,-44 9 1315,1 0-628,-78 41-118,64-28-229,-104 58 1,90-37-255,-108 87-1,160-116-110,-5 5 14,25-18 40,0 0 0,1 1 0,0-1 0,-1 0 1,1 0-1,0 1 0,0-1 0,0 0 0,1 1 0,-1-1 1,1 1-1,-1-1 0,1 1 0,0-1 0,0 1 0,0 3 1,1 2-75,0 1 1,0-1 0,1 0 0,0 0 0,0 0 0,1 0-1,0 0 1,1 0 0,0-1 0,0 0 0,0 0 0,10 12-1,5 4 86,2-1-1,28 26 0,-43-43-71,38 36 208,1-1 0,2-3 0,2-1 0,82 45-1,9-3 724,-127-68-469,-7-7-986,-5-20-1253,-4-19-1642,-13-10-3156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2:00.366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921 0 880,'0'0'16801,"-8"0"-15846,-853 0 1188,810 4-2134,50-4-35,1 26-9035,0-13 3929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2:00.367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859 0 6281,'-1'9'12183,"0"-9"-11983,-810 4 2466,810-4-2639,-20 0-9507,-2 0 3924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2:00.368"/>
    </inkml:context>
    <inkml:brush xml:id="br0">
      <inkml:brushProperty name="width" value="0.05" units="cm"/>
      <inkml:brushProperty name="height" value="0.05" units="cm"/>
      <inkml:brushProperty name="color" value="#A7EA52"/>
    </inkml:brush>
  </inkml:definitions>
  <inkml:trace contextRef="#ctx0" brushRef="#br0">782 0 4257,'0'0'7344,"0"4"-7148,0-3-145,0 1-1,0-1 1,0 0 0,-1 0-1,1 1 1,0-1-1,-1 0 1,1 0 0,-1 0-1,1 0 1,-1 1-1,0-1 1,1 0-1,-1 0 1,0 0 0,0 0-1,0-1 1,0 1-1,0 0 1,0 0 0,0 0-1,0-1 1,0 1-1,0 0 1,0-1 0,0 1-1,-2 0 1,-44 9 1315,1 0-628,-78 41-118,64-28-229,-104 58 1,90-37-255,-108 87-1,160-116-110,-5 5 14,25-18 40,0 0 0,1 1 0,0-1 0,-1 0 1,1 0-1,0 1 0,0-1 0,0 0 0,1 1 0,-1-1 1,1 1-1,-1-1 0,1 1 0,0-1 0,0 1 0,0 3 1,1 2-75,0 1 1,0-1 0,1 0 0,0 0 0,0 0 0,1 0-1,0 0 1,1 0 0,0-1 0,0 0 0,0 0 0,10 12-1,5 4 86,2-1-1,28 26 0,-43-43-71,38 36 208,1-1 0,2-3 0,2-1 0,82 45-1,9-3 724,-127-68-469,-7-7-986,-5-20-1253,-4-19-1642,-13-10-3156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2:44.282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921 0 880,'0'0'16801,"-8"0"-15846,-853 0 1188,810 4-2134,50-4-35,1 26-9035,0-13 3929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2:44.283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859 0 6281,'-1'9'12183,"0"-9"-11983,-810 4 2466,810-4-2639,-20 0-9507,-2 0 3924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2:44.284"/>
    </inkml:context>
    <inkml:brush xml:id="br0">
      <inkml:brushProperty name="width" value="0.05" units="cm"/>
      <inkml:brushProperty name="height" value="0.05" units="cm"/>
      <inkml:brushProperty name="color" value="#5ECCF3"/>
    </inkml:brush>
  </inkml:definitions>
  <inkml:trace contextRef="#ctx0" brushRef="#br0">782 0 4257,'0'0'7344,"0"4"-7148,0-3-145,0 1-1,0-1 1,0 0 0,-1 0-1,1 1 1,0-1-1,-1 0 1,1 0 0,-1 0-1,1 0 1,-1 1-1,0-1 1,1 0-1,-1 0 1,0 0 0,0 0-1,0-1 1,0 1-1,0 0 1,0 0 0,0 0-1,0-1 1,0 1-1,0 0 1,0-1 0,0 1-1,-2 0 1,-44 9 1315,1 0-628,-78 41-118,64-28-229,-104 58 1,90-37-255,-108 87-1,160-116-110,-5 5 14,25-18 40,0 0 0,1 1 0,0-1 0,-1 0 1,1 0-1,0 1 0,0-1 0,0 0 0,1 1 0,-1-1 1,1 1-1,-1-1 0,1 1 0,0-1 0,0 1 0,0 3 1,1 2-75,0 1 1,0-1 0,1 0 0,0 0 0,0 0 0,1 0-1,0 0 1,1 0 0,0-1 0,0 0 0,0 0 0,10 12-1,5 4 86,2-1-1,28 26 0,-43-43-71,38 36 208,1-1 0,2-3 0,2-1 0,82 45-1,9-3 724,-127-68-469,-7-7-986,-5-20-1253,-4-19-1642,-13-10-3156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224 439 488,'0'0'14685,"-6"2"-14769,-16 6-418,22-8 527,0 0 0,-1 0 0,1 0 0,0 0 0,0 0-1,-1 0 1,1 0 0,0 0 0,0 0 0,-2 1 0,2-1 0,0 0 0,0 0 0,0 0 0,-1 0-1,1 0 1,0 1 0,0-1 0,0 0 0,0 0 0,-1 0 0,1 1 0,0-1 0,0 0 0,0 0-1,0 0 1,0 1 0,0-1 0,0 0 0,0 0 0,-1 1 0,1-1 0,0 0 0,0 0-1,0 2 1,0-2 0,0 0 0,0 1 0,0 1 566,-5 6 392,-10 10 0,-4 8-466,15-18-454,0-1 0,0 2-1,1-1 1,0 1 0,0 0 0,1-1 0,0 0-1,1 1 1,-1 0 0,2 16 0,0-18-42,0-4 16,0 2-1,0-1 1,2 5-1,-1-8-20,-1 0 0,0 0 0,1 2 1,-1-2-1,1 0 0,0 0 0,-1 0 0,1 0 1,1 1-1,-1-1 0,-1 0 0,3 2 0,0-1 11,-1-1 1,0 1-1,1-1 0,-1 2 0,1-2 0,0 0 0,0 0 1,0 0-1,0 0 0,5 1 0,0-1-3,2 0 0,13-1 0,-18 0-15,-1 0 0,1-1 0,-1 1 0,0-1 0,1 0 0,0-1 0,-1 1 0,0-1 0,0 1 0,1-2 0,-1 1 0,-1 0 0,2-1 1,-2 0-1,7-5 0,-1-2 44,0 1 0,-1-1 0,1-1 0,7-15 1,-8 13-25,-1-1 0,-1-1 0,1 0 0,-2 0 1,5-29-1,-5 15-7,-2 1 0,0-38 0,-3 58-17,-2-62-25,1 59 14,-1-1 0,0 0 0,-8-21 0,4 18 31,-1 1 0,0-1 1,0 2-1,-2-1 0,1 0 0,-3 2 0,2 0 0,-18-17 0,20 23 32,-1 0 1,1-1 0,-1 2 0,0-1 0,0 2-1,-2 0 1,2-1 0,-1 1 0,-1 0-1,1 1 1,0 1 0,-1 0 0,0-1-1,1 1 1,-15 1 0,10 0-14,-1 1 1,-18 3-1,28-3-167,0 1 0,-1 1-1,1 0 1,0-1 0,0 1 0,0 0 0,1 0-1,-1 1 1,-7 3 0,12-5-59,-1 1 0,0-2 1,0 1-1,1 0 0,-1 0 0,1 0 0,-2 0 0,2 0 1,-1 0-1,1 0 0,-1 0 0,1 1 0,0-1 0,0 0 1,-1 0-1,1 0 0,0 0 0,0 2 0,0-1-244,0-1 0,0 0 1,0 0-1,1 0 0,-1 0 0,0 0 0,0 0 0,1 0 0,-1 1 0,1-1 0,1 1 0,8 8-4373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04.6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104 663 816,'-14'-14'8768,"7"-7"-6097,6-30-3825,1 24 1741,-6-16-200,-2 1 1,-1 0 0,-19-49-1,1 0 294,26 84-685,0-1 1,0 1-1,0 0 1,1-1-1,0 1 0,1 0 1,-1-1-1,1 1 1,1 0-1,0 0 0,0 0 1,0 0-1,1 0 1,0 0-1,0 0 0,7-9 1,-3 4-74,2 0-1,-1 1 1,2 0 0,-1 1 0,2 0 0,-1 0-1,20-13 1,-28 22 68,0 0 0,0 0 0,-1 0 0,1 0-1,0 0 1,0 0 0,0 0 0,0 1 0,0-1 0,1 1 0,-1-1-1,0 1 1,0 0 0,0 0 0,0 0 0,0 0 0,0 0 0,1 1-1,-1-1 1,0 0 0,0 1 0,0 0 0,0-1 0,0 1 0,0 0-1,0 0 1,-1 0 0,1 0 0,0 1 0,0-1 0,-1 0 0,1 1-1,-1-1 1,1 1 0,-1 0 0,0-1 0,1 1 0,-1 0 0,0 0-1,0 0 1,0 0 0,-1 0 0,1 0 0,0 2 0,2 1 62,-1 0 1,-1 1-1,1-1 0,-1 1 1,1 0-1,-2-1 1,1 1-1,-1 0 1,1 0-1,-2-1 1,1 1-1,-1 0 1,1 0-1,-2-1 1,1 1-1,-3 7 1,0-6 73,0-1 0,-1 0 1,1 0-1,-1 0 1,0 0-1,-1-1 0,1 0 1,-1 0-1,0 0 1,-8 4-1,-70 33-297,62-32-159,21-10 183,0 0-1,0 1 0,0-1 0,0 0 0,0 1 0,0-1 0,1 1 1,-1 0-1,0-1 0,0 1 0,0 0 0,0-1 0,1 1 0,-1 0 0,0 0 1,1 0-1,-1 0 0,0 0 0,1 0 0,-1 0 0,1 0 0,0 0 1,-1 0-1,1 0 0,0 0 0,0 0 0,-1 0 0,1 0 0,0 0 1,0 0-1,0 1 0,3 29-3753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 9378,'0'0'5661,"17"0"-5135,62 0-17,6-1 626,131-3 1546,-206 4-2605,-1 0-41,0-1 1,0 1-1,-1-3 0,12 0 1,-19 2 609,-9 1-360,2 0-267,1 0-42,1 0-1,-1 0 1,2 1 0,-2-1 0,-6 2 0,10-1 13,-1-1 1,1 2-1,0-2 1,-2 1-1,2 0 1,0 0-1,0 0 1,0 0-1,-1 0 1,1 0-1,0 0 0,0 0 1,0 1-1,0-1 1,1 0-1,-2 0 1,1 1-1,0 1 1,-1 3-22,1-1 0,-2 1 0,2 1 0,0-2 1,0 10-1,0 31-30,2-25 61,-1-10 0,1 1 0,0-1 0,1 0 0,1 2 0,4 10 0,25 55 57,-1-8 120,-27-52-23,1-2 1,-1 2 0,-2 0-1,0-1 1,-1 29-1,-1-44-121,0 0-1,0 1 1,-1 0 0,1-1-1,0 1 1,-1-1-1,0 1 1,0 2-1,0-4-18,-1 0-1,2 0 0,-1 0 0,0 1 1,0-1-1,0 0 0,0 0 0,-1 0 1,1 0-1,0 0 0,0 0 0,0-1 1,0 1-1,-2 1 0,0-1 0,-2 0 15,0 1-1,0-1 1,0 0-1,0-1 1,-1 1-1,-4-1 0,-3 0-21,-18-2 0,21 0-24,2 0 0,-1-1-1,-1 1 1,2-1 0,0 0 0,0-2 0,-14-6-1,8 1-27,0 1 0,1-2 0,-15-13-1,22 19 25,1 0 1,1-1-1,0 1 0,0-1 0,-7-11 0,10 13 2,0 1-1,-2 0 1,3-1 0,-1 1-1,0 0 1,1-2 0,-1 2-1,1 0 1,0-1 0,0 0-1,0 1 1,2-8 0,-2 8 9,1 1 1,1 0 0,-1 0 0,0 1-1,0-2 1,0 1 0,0 0 0,1 0-1,-1 1 1,1-2 0,-1 1 0,4-1-1,2-3-9,15-8-1,-15 10 20,15-9-8,2 1 1,29-11 0,52-12-11,-78 27-739,30-5 0,-29 8-2401,0 4-3394,-20 1-1787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90 3241,'0'0'12740,"23"-3"-11369,79-3-198,180-20 3515,-71 7-2972,180-17-3000,-375 36-2890,-16 6-2777,-1 0 432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261 165 6585,'0'0'10811,"-2"0"-10713,-2-1-3,1 1-1,-2 0 0,2 0 1,-1 0-1,1 0 0,-2 0 1,2 1-1,-1-1 0,1 1 1,-1 0-1,1 0 0,-1 0 1,1 1-1,-4 2 0,-4 1-10,2 1-1,-1 0 1,1 2-1,1-1 1,0 1-1,0-1 0,-12 16 1,15-15-71,-1 0 0,2 0 0,0-1 0,-1 1 0,2 1 0,-1-1 0,2 1 0,0-1 0,-3 18 0,4 23 49,1-35-21,0-10-29,0 1 1,0-1 0,1 1-1,-1-1 1,1-1 0,0 2 0,1-1-1,0 1 1,-1-2 0,1 1 0,0 0-1,0 0 1,0-1 0,1 1 0,0 0-1,-1-1 1,2 1 0,-2-2-1,2 1 1,-1 1 0,8 2 0,-7-4-5,1 1 1,0-1 0,-1 0 0,1 0 0,0-1 0,-1 1 0,1-1-1,10 1 1,-11-2 13,-2 0-1,2 0 0,-2 0 0,1 0 1,1 0-1,-2-1 0,2 1 1,-1-1-1,0 0 0,0-1 0,-1 2 1,1-2-1,0 1 0,0 0 0,4-3 1,-2-2 77,1 1 0,0-1 1,-1 0-1,-1 0 0,1-1 1,0 2-1,4-13 0,-2 3 33,-1-1 0,7-23-1,-7 15-85,-3 1-1,1-2 0,-3 2 1,-1-27-1,0 41-31,-1 0 1,-1-1-1,1 0 1,-1 0-1,-2 1 1,2-1-1,-1 1 1,-2 0-1,1 0 1,0 1-1,-2-1 1,-10-13-1,9 13 42,0 1 1,-2-1-1,1 2 1,0-1-1,-1 1 1,-11-6-1,13 8 35,1 2 0,-1 0 1,0-1-1,0 1 0,-1 1 1,1 0-1,0 0 0,-1 0 0,1 1 1,-11-1-1,16 2-85,-6-1 32,0 1-1,-2 0 0,-12 2 0,20-1-74,-1-1 0,0 1-1,1 1 1,-1-1 0,0 0 0,0 0-1,1 0 1,0 0 0,-1 1-1,1-1 1,0 2 0,-1-2 0,2 1-1,-5 3 1,4-1-270,0-1 0,1 0 0,-2 1 0,1-1 1,1 1-1,0 0 0,-1-1 0,1 2 0,0-2 0,1 1 0,-1 0 0,1 0 0,0 7 1,0-7-287,1 0 0,-1-1 0,1 0 0,-1 1 0,1-1 0,1 0 1,-1 1-1,1-1 0,2 5 0,10 8-4169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6057,'0'0'10036,"5"11"-9843,-1 0-94,4 7 373,11 36-1,31 143 3257,-45-178-3623,0-1-1,2 1 0,0-1 0,14 24 0,-21-42-104,0 0 1,1 1 0,-1-1-1,0 0 1,0 0 0,0 1-1,0-1 1,0 0-1,0 0 1,0 0 0,0 0-1,1 1 1,-1-1 0,0 0-1,0 0 1,0 0 0,0 0-1,1 0 1,-1 1 0,0-1-1,0 0 1,0 0 0,1 0-1,-1 0 1,0 0-1,0 0 1,1 0 0,-1 0-1,0 0 1,0 0 0,0 0-1,2 0 1,-2 0 0,0 0-1,0 0 1,1 0 0,-1 0-1,0 0 1,0 0 0,0 0-1,1 0 1,-1 0-1,0 0 1,0-1 0,1 1-1,6-10-19,-5 7 53,47-74 681,52-90-247,-90 143-509,27-53-1569,-36 65-410,-2 5-2618,0 6 4443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10818,'0'0'3886,"8"12"-2663,0 1-886,6 8 337,21 27 1,34 38 2131,70 80 571,-133-160-3291,-5-4-60,1 0-1,1 0 1,-1 0-1,0 1 1,-1-2 0,6 3-1,-7-4-28,0 1-1,0-1 0,0 0 1,2 0-1,-2 0 0,0 0 1,0 0-1,0 0 1,0 0-1,0 0 0,0 0 1,1 0-1,-1 0 0,0 0 1,0 0-1,0 0 1,0 0-1,0 0 0,1 0 1,-1 0-1,0 0 0,0 0 1,0 0-1,0 0 0,0 0 1,1 0-1,-1 0 1,0 0-1,0 0 0,0-1 1,0 1-1,0 0 0,0 0 1,1 0-1,-1 0 1,0 0-1,0 0 0,0 0 1,0 0-1,0-1 0,0 1 1,3-8 3,-3 5 1,4-62 278,-3-70-1,-1 73-214,0 8 40,0 39-6180,0 25 1133,0 1-2448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10114,'0'0'5777,"7"-2"-5032,24-9 79,-26 9-494,0 0 1,-1 1-1,1 0 1,0 0-1,1 1 1,-2-1-1,1 1 1,1 0-1,3 1 1,7-1 30,-12 0-301,-2 0-28,1 0 1,-1 0 0,0 0-1,1 0 1,-1 1 0,3 0-1,-4-1-26,-1 0 0,1 0 0,-1 1 0,1-1-1,-1 0 1,1 2 0,-1-2 0,1 0 0,-1 1 0,2-1-1,-2 1 1,0-1 0,1 1 0,-1-1 0,0 1 0,1-1-1,-1 1 1,0-1 0,0 1 0,1 0 0,-1-1 0,0 1-1,0-1 1,0 1 0,0 1 0,0 0 10,1 0 0,-1 0 0,0 0-1,0 0 1,-1 0 0,1 0 0,0 0 0,-1 0 0,1-1 0,-1 2-1,1-1 1,-1 0 0,-2 1 0,0 2-18,0-1 0,0 1 0,-8 5-1,0 2 19,8-10-14,-2 4 1,-1 1 0,-8 11 1,13-16 3,-1-1 1,1 2 0,0-1-1,1-1 1,-1 1 0,0 0-1,1 0 1,-1 1 0,1-2-1,0 1 1,0 0-1,-2 0 1,2 1 0,2-1-1,-2 0 1,0 4 0,1-6-5,-1 0 0,0 1 0,0-1 0,0 0 0,1 1 0,-1-1 0,0 0 0,0 0 0,1 0 0,-1 1 0,0-1 0,1 0 0,-1 0 0,0 0 0,1 1 0,-1-1 0,0 0 0,2 0 0,-2 0 0,0 0 0,1 0 0,0 0 0,11 1-41,-11-1 31,8 0-31,-3 0-111,1 0 1,9-2-1,-13 2 21,-1 0 1,0-1-1,1 1 1,-1-1-1,-1 0 1,1-1-1,1 1 1,-2 0-1,1 0 1,-1 0-1,4-2 1,0-2-717,-1 1 0,1-2 0,-1 2 0,4-7 0,-4-2-3921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0 496,'0'0'15051,"0"4"-14761,-4 43 1782,-2 11 575,6-44-2364,2 52 605,-1-57-826,1 1 0,0 0-1,0-1 1,8 17-1,-8-19-143,1-2 0,1 2-1,-1-1 1,1 0 0,10 11-1,-12-15-184,1 0-1,-1 0 1,0 0-1,1 0 1,-1 0-1,1-1 1,0 0-1,0 1 0,0-1 1,0 1-1,-1-1 1,2 0-1,-1 0 1,0-1-1,0 1 1,5-1-1,-2 1-322,-2-1-418,0 0 0,1 0 0,0 0 1,8-2-1,1-4-4195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0 9874,'0'0'8359,"8"11"-7404,26 34 69,-32-41-872,0-2 0,-1 1 0,2 1 0,-2-1 0,0 0 0,0 1 0,0-1 0,1 0 0,-1 0 0,-1 1 0,1 4 0,0-1 155,1 31 867,-2 54 0,-1-84-1165,1 7-264,-2-1 0,1 1 0,-9 22 0,9-32-79,0-2 1,0 0-1,0 1 1,-2-1-1,2 0 0,-1-1 1,-4 7-1,4-7-324,-1 1 0,1-1 0,0-1 0,-1 1 0,1-1 0,-4 4 0,-10 0-5777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4865,'0'0'7527,"5"0"-3250,18-3-3100,-1 1 0,1-1 0,37 4 0,-19-1-239,-2 0-383,111-2 1315,-106 1-1259,-42 0 367,2 1-6197,-5 3-2264,-5 4-2935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6913,'0'0'9887,"12"0"-9233,2 0-403,9 0 737,26 3 1,19 2 683,-24-5-5372,-44 0 3568,1 0 0,-1 0 0,0 0 0,0 0 0,0 0 0,0 0 0,0 0 0,0 0 0,0 0 0,0 0-1,0 0 1,0 0 0,0 0 0,0 0 0,0 1 0,0-1 0,0 0 0,0 0 0,1 0 0,-1 0 0,0 0 0,0 0-1,0 0 1,0 0 0,0 0 0,0 0 0,0 0 0,0 0 0,0 0 0,0 0 0,0 0 0,0 1 0,0-1-1,0 0 1,0 0 0,0 0 0,0 0 0,0 0 0,0 0 0,0 0 0,0 0 0,0 0 0,0 0 0,0 3-5046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1415 1884 3745,'0'0'7765,"-1"-25"-6788,0 18-906,-2 1-1,1 0 1,0 1 0,-1 0 0,0-1 0,0 2 0,0-2 0,0 1 0,-1 1-1,1 0 1,-1 0 0,0 0 0,-6-5 0,-11-12 174,-56-64 419,-31-37-454,-97-201-135,150 230-120,22 37 48,-169-262 25,-158-118 226,334 407-233,-214-230 46,239 259-68,1 0 0,0 0 0,0-1 0,0 1 1,0 0-1,0 0 0,0 0 0,0 0 1,0 0-1,0 0 0,-1 0 0,1-1 1,0 1-1,0 0 0,0 0 0,-1 0 1,1 0-1,0 0 0,0 0 0,-1 0 0,1 0 1,0 0-1,0 0 0,0 0 0,-1 0 1,1 0-1,0 1 0,0-1 0,0 0 1,-1 0-1,1 0 0,0 0 0,0 0 0,0 0 1,-1 0-1,1 1 0,0-1 0,0 0 1,0 0-1,0 0 0,0 0 0,0 1 1,0-1-1,-4 17-83,4 30-84,0-38 152,2 37 25,-1 42 33,-1-81-39,-1-2 1,0 1-1,1 0 1,-2 0-1,1-1 1,0 1-1,0 0 0,-1-1 1,0 1-1,0 0 1,-4 5-1,2-11 343,0-12-145,1-41-96,2 35-113,1 0-1,1-1 1,0 1 0,5-28 0,0 27-5,0 1 0,0-1 0,1 1 0,1 1 1,11-19-1,-18 34 2,-1 1 1,1 0 0,0 0 0,0 1-1,0-1 1,0 0 0,0 0 0,-1 1 0,1-2-1,0 2 1,0-1 0,0 1 0,0-1-1,0 1 1,0 0 0,0-1 0,0 1 0,0 0-1,0 0 1,0 0 0,0 0 0,0 0-1,1 0 1,-1 0 0,-1 0 0,1 1 0,2 0-1,25 19-141,-19-12 147,167 86 17,-111-63-1164,69 48 0,30 48-4434,-104-63-1129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05.0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10122,'0'3'2345,"3"8"-1913,0 12-288,7 20 192,-4 5 72,4 12-40,-4 3 104,-3 3 32,1 3-40,-4-4-40,-4-7-55,-2-1-161,3-6-112,0 1-96,0-7-473,3 7-751,0-9-1608,0 34-2906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7194,'0'0'10210,"118"-2"-9610,-102 0-40,-2 0-144,-2-1-160,-1 2-136,-2 1-120,1 0-56,-3 0-584,-2 0-792,-2 0-1409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391 230 9298,'0'0'1920,"-7"2"-1885,-7 3 429,-1 0-1,1 1 0,-25 14 1,33-16-335,0 0-1,1 1 1,-1 0 0,0 1 0,0-1 0,1 1 0,1 1-1,-1-2 1,2 2 0,-2-1 0,1 1 0,2 0 0,-6 14-1,4-6 2,1 0-1,-1 0 0,3 1 0,0-1 0,1 28 0,0-41-93,1 2 0,-1-1 0,1-1 0,-1 1 0,2 0 1,-1 0-1,0 0 0,0 0 0,0-1 0,0 1 0,2-1 0,-2 0 0,1 1 1,-1 0-1,2-1 0,-1 0 0,0 0 0,1 0 0,-1 0 0,0-1 1,1 1-1,-1-1 0,2 2 0,-2-2 0,1 0 0,4 1 0,3 1 120,0 0 0,0-1 0,0-1-1,1 1 1,-1-2 0,19 0-1,-24 0-93,1 0-1,0-1 0,-2 0 1,2 0-1,-1 0 0,-1-2 0,2 2 1,-1-1-1,0 0 0,7-5 1,-5 3 17,0-2 0,-1 1 0,1-1 0,-1 1 0,0-1 0,6-8 0,-4 3 2,0-1 1,-1-1-1,-1 1 1,1 0-1,-3 0 1,1-1-1,6-25 1,-8 14 33,-1-2 1,0-36-1,-4 38-72,4 15 22,-4 2 0,2-2 0,-1 1 0,0-1 0,-1 1 0,-1 1 0,1-2 0,0 1 0,-2 0 0,1 1 0,-1 0 0,0-1 0,-1 2 0,0-1 0,-1-1 0,-8-6 1,6 6 52,-1-1 0,0 3 1,-2-2-1,1 1 1,-1 1-1,1 0 1,-2 0-1,1 2 1,0 0-1,-1-1 1,-23-4-1,1 4-652,0 0 1,1 3-1,-41 0 0,66 2 21,0 1 0,0-1-1,-1 1 1,1 0 0,1 2 0,-1-1 0,0 0-1,1 0 1,-1 1 0,-10 6 0,-13 9-4174,4 0-1823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 10898,'0'0'3274,"22"-2"-2832,74-7-63,-37 5 450,64 2 0,-63 4-287,-48-4-327,-10 1 198,-7 0-6,-7 0-384,0 0 1,-1 1-1,-19 2 1,28-1-33,1-1 1,-1 1 0,1 1-1,-1-1 1,1 0-1,-1 0 1,2 0 0,-2 0-1,1 1 1,1 0 0,-1 0-1,0 0 1,0 0-1,1 0 1,0 0 0,-1 2-1,1-2 1,-3 3 0,2 1-6,1 0 0,-2 0 1,2 0-1,-1 0 1,2 1-1,-1-1 0,1 0 1,-2 10-1,3 53-15,0-39 42,0-7 53,2 1 1,-1-1-1,9 37 0,-4-42 59,26 117 574,-27-103-222,0 1 0,0 39 0,-5-72-452,0 1-1,-1-1 0,1 2 1,0-2-1,0 0 0,-2 1 1,2-1-1,0 1 0,0-1 1,-1 0-1,1 1 0,0-1 1,-1 0-1,1 1 0,-1-1 1,1 0-1,0 0 0,-1 1 0,1-1 1,-1 0-1,1 0 0,-2 0 1,2 0-1,-1 0 0,1 1 1,0-1-1,-1 0 0,1 0 1,-1 0-1,1 0 0,-1 0 1,1 0-1,-1 0 0,-1-1 1,-20-1 158,14 0-210,1-1-1,0 0 1,1 0 0,-1-1-1,0 1 1,1 0-1,1-2 1,-9-6-1,9 8-15,0-1 0,1-1 0,-1 1 0,0-2 0,2 2 0,-1-2 0,1 1 0,-1 0 0,-4-11 0,7 14 30,1-2 0,-1 2 0,0-1 0,1 1 0,0-2 0,-2 2 0,2-1 1,0 0-1,0 0 0,0 0 0,2 1 0,-2-2 0,1 2 0,-1-1 0,1 1 0,0-1 0,0 0 0,0 1 1,1 0-1,-1-2 0,1 2 0,-1 0 0,2 0 0,-2-1 0,1 1 0,0 0 0,1 1 0,-1-1 1,0-1-1,3 1 0,22-14-518,0 0 1,1 3-1,0 0 1,60-17-1,-83 28 44,1 0-1,0 1 1,7 0-1,6 1-3774,-13 0 331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0 125 9634,'0'0'6192,"13"0"-5800,-9-1-324,26 1 925,44-8 0,232-38 4346,155-11-3490,-451 56-1973,149-11-1748,-159 12 1718,0 0 0,0 1 1,1-1-1,-1 0 0,0 0 1,0 0-1,0 0 0,0 0 1,1 1-1,-1-1 0,0 0 1,0 0-1,0 0 0,0 1 1,0-1-1,0 0 0,0 0 0,0 0 1,0 1-1,0-1 0,1 0 1,-1 0-1,0 0 0,0 2 1,0-2-1,0 0 0,-1 0 1,1 1-1,0-1 0,0 0 1,-1 10-3276,-5 4-2392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1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454 244 10474,'0'0'6159,"-6"-8"-6112,-22-27 39,26 34-26,-1-1 0,1 0 0,0 1 0,-1-2 0,1 2 0,0 0 0,-1 0 0,1 0-1,-2 0 1,2 0 0,0 0 0,-2 0 0,2 1 0,0 0 0,-2-2 0,2 2 0,-2 0 0,2 0 0,-2 0 0,-1 2-1,-4-2 237,7 0-231,-5-2 36,1 2 0,-1 0 1,1 2-1,-1-2 0,2 1 0,-2 0 0,1 0 0,-1 1 0,1 0 0,-8 4 1,2-1-96,1 3 1,-1-1-1,0 0 1,2 2-1,-1-1 1,2 2-1,0-1 1,-14 17 0,18-18 6,-1 0 0,1 1 0,-1-2 0,3 2 0,-2 0 0,2 1 0,0-1 0,0 0 0,0 1 0,2 0 0,0-1 0,0 13 0,0-16 14,1-2-22,0-2 1,0 0-1,0 1 1,1 0 0,0 3-1,-1-5-4,0-1-1,1 1 1,-1 1-1,0-2 0,1 1 1,-1 0-1,2-1 1,-2 1-1,1-1 0,-1 1 1,1 0-1,-1-1 1,1 0-1,0 1 0,-1-1 1,1 1-1,1-1 1,-2 0-1,1 1 0,1-1 1,4 3 18,-1-2 0,0 0-1,1-1 1,-1 1 0,1-1 0,0 0 0,-1 0-1,0 0 1,1-1 0,0 0 0,-2 1 0,2-3 0,-1 2-1,1 0 1,-2-1 0,2 0 0,-1 0 0,0-1-1,9-5 1,-2-2 100,1 0 0,0-1-1,-1 0 1,-1-2-1,14-15 1,-17 17-59,-1 0-1,1-1 1,-2 1 0,1-1-1,-2 0 1,1 0-1,-3 0 1,2-2 0,-3 2-1,2-1 1,-2 0-1,0-18 1,-2 18-12,0 0-1,0 0 1,-1 1-1,-4-15 1,4 23-24,-1-2 0,1 2 0,-2 0 0,1-2 1,0 2-1,-1-1 0,1 2 0,-1-2 0,-1 1 0,1 1 1,-1-2-1,1 2 0,-6-5 0,4 5 94,-1-1 0,0 0 0,0 1 0,-1 0 0,1 0-1,-1 1 1,1 0 0,-1 0 0,0 1 0,-9-3 0,0 2-9,-1 2 1,1-1 0,-24 3-1,30-1-299,-2 2 1,2-1-1,-2 0 1,2 1-1,-1 1 0,1 0 1,-1 0-1,2 1 1,-2 0-1,2 1 0,0-1 1,-1 2-1,2 0 0,0-1 1,-10 12-1,16-16-41,0 2 0,1-2 1,-2 1-1,2-1 0,0 2 0,0-2 0,0 1 0,-1 0 0,1 0 0,0 4 1,0 2-1362,1 0 1,1 12 0,-1-15 516,2 15-4358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301 39 3953,'0'0'12270,"-4"-4"-11968,1 1-159,1 1 0,-2-1-1,1 0 1,0 1 0,0 0 0,-1 0 0,1-1-1,-2 2 1,2-1 0,-8-1 0,-3 0 335,0 0 1,-1 2-1,1 0 0,0 0 1,0 1-1,-23 3 1,32-2-451,-1 1 1,1 0 0,0-1 0,0 1 0,0 0 0,1 0 0,-1 2-1,0-2 1,1 1 0,-1 1 0,1-1 0,-4 4 0,1 0-37,0 0 1,1 1-1,-1-1 1,2 2 0,-7 11-1,8-12 0,1-1-1,1 0 0,-1 1 0,1 0 0,-3 14 0,3 40 4,2-59 4,1 0 1,-1 1 0,1-2 0,-1 1 0,1 1-1,1-1 1,-1 0 0,0-1 0,1 2 0,-1-1-1,1-1 1,0 2 0,0-2 0,1 1 0,-1-1 0,0 1-1,1-1 1,-1 0 0,0 0 0,5 3 0,-1-2 5,0 0 0,0 1 0,0-2 0,-1 0 1,2 0-1,-1 0 0,0 0 0,1 0 1,-1-1-1,9 0 0,-3 0 10,-1-1-1,20-1 1,-28 0-2,2 0 0,0 1 0,-2-1 0,2 0 0,-2-2 0,1 2 1,0-1-1,0 1 0,-1-1 0,7-5 0,-2 0 14,0 0 1,0-1-1,-1-1 1,0 0-1,0 0 1,-1 1-1,0-1 0,0-1 1,-2 0-1,0 0 1,1 0-1,-2-1 0,-1 1 1,2-1-1,-3 1 1,1-1-1,0-21 0,-2 23-75,0-13-143,0 22 151,0-1-1,-2 0 1,2-1 0,0 1 0,0 0 0,-1 0 0,1 0 0,-1 0 0,1 0 0,-1 0 0,1 1-1,-1-1 1,1 0 0,-1-1 0,-1 2 0,0-2 0,-1 0-389,-1 1 0,1-1 0,-1 1 0,1-1 0,-2 1 0,1 0 0,0 1 0,-6-2 0,-12 1-4373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111 252 10746,'0'0'4141,"13"-14"-4063,39-46 8,-50 57-61,1-1-1,-1 2 1,-1-1 0,2 0-1,-2-1 1,2-6-1,-2 9 13,-1-1 0,0 0-1,0 0 1,0-1 0,0 1-1,0-3 1,-1-5 112,1 5-108,0 1 0,0-1 1,0 0-1,0 0 0,-1 1 1,0-2-1,0 2 0,0 0 1,-1-1-1,0 1 0,1-1 1,-1 1-1,-1 0 0,-3-4 1,3 2 92,-2 1 0,1 0 0,-1 1 0,0-1 0,1 1 0,-10-6 0,11 9-96,1-1 0,-2 1 0,2 0 0,-1-1 0,0 1 0,0 0 0,0 1 0,0-1 0,-1 1 0,1 0 0,1-1 0,-2 1 0,1 0 0,0 0 0,0 1 0,-4 0 0,4-1-41,2 1-1,-1 0 0,0 1 1,-1-1-1,2 0 0,-1 0 1,-1 0-1,2 0 0,-1 0 1,1 1-1,-2-1 0,2 2 1,0-2-1,0 1 1,0-1-1,-3 4 0,0 3 8,-1 1 0,-3 11-1,2-4 73,0-1 0,3 2-1,-1-1 1,-2 31-1,4 68 446,3-66-294,-1-21-57,1 1 1,7 35-1,1-25 193,-4-2 1,2 52 0,-7-89-167,-1-5-196,0 1 0,1-2-1,0 2 1,1-8 0,0-4-17,-2 4-36,1 7 40,0-1 0,0 1 0,0-1-1,0 1 1,1-1 0,1 0-1,-1 1 1,1-1 0,-1 1 0,6-11-1,-1 6 3,1 0-1,1 2 0,0-2 1,1 1-1,-1 1 0,1-1 1,0 2-1,21-13 0,-29 20 30,0 0 0,0-1-1,-1 1 1,1-2 0,0 2 0,1 0-1,-1 0 1,0-1 0,0 1-1,0 0 1,0 0 0,1 0-1,-1 0 1,0 0 0,0 0 0,-1 0-1,1 0 1,0 1 0,1-1-1,-1 0 1,0 2 0,0-2-1,0 0 1,0 1 0,-1-1-1,2 1 1,-1-1 0,0 1 0,-1 0-1,1-1 1,1 2 0,2 3 198,-1-1-1,1 0 1,-1 1 0,4 8 0,-2-6-38,7 14-308,-1 0 0,-1 1 0,-1 0 0,-1 0-1,9 34 1,-17-52-571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6369,'0'0'10339,"15"82"-10155,-10-60 8,-1-1-96,0-2-56,-2-3-40,-2-1-56,0-4-280,0-3-513,0 1-775,0-3-1369,-10-3-3408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19 8570,'0'0'5996,"24"0"-5273,78 0 7,60-8 2073,-122 5-2144,-10-1-292,-4 1-1108,-10 2-3659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202 201 4961,'-1'-2'13204,"1"3"-11965,-6 5-1176,0-1 0,-9 10 0,-9 7-148,16-13 73,0 0 1,-9 18-1,14-23-2,1 1 0,0 0-1,0 0 1,0-1 0,1 2 0,0-2-1,1 1 1,-1 0 0,-1 6 0,2-6 7,0 0-15,0 1 1,2 0-1,-2 0 1,3 9-1,-3-12 14,1-1 0,0-1-1,1 1 1,-2 0 0,1-1-1,0 2 1,1-2 0,-1 1-1,1-1 1,-1 1 0,1-1-1,-1 0 1,2 2 0,-2-2-1,1 0 1,3 1 0,-1 0-28,1 1 1,0-2 0,1 1 0,-2-1-1,2 0 1,-1 0 0,10 0-1,-1 0-42,23-2-1,-33 0 83,-1 1 1,2-1-1,-2 0 1,1-1-1,-1 1 1,1 0-1,-1-2 1,1 2-1,-1-1 1,1 0-1,-2 0 1,2-1 0,-2 0-1,2 1 1,-2-2-1,4-2 1,0-2 25,1 0 0,-2 0 0,0-1 0,8-18 1,-8 16-11,-2 0 1,-1 0-1,1 0 1,1-19 0,-1-45 83,-3 74-103,0-7 29,0 1 1,-1 0 0,-1-1-1,1 0 1,-1 2-1,0-2 1,-1 1 0,1-1-1,-2 2 1,2-1 0,-3 1-1,2-1 1,-2 0-1,1 2 1,-1-2 0,0 2-1,-1-1 1,1 0 0,-1 2-1,0-1 1,-1 0-1,1 1 1,-1-1 0,-9-2-1,3 2 133,0 1 1,0-1-1,-1 2 0,1 1 0,-19-3 1,-69 2-478,94 3 207,6 0 21,0 0 0,0 0 0,0 0-1,0 0 1,-1 0 0,1 1 0,0-1 0,0 0 0,0 1 0,0-1 0,-1 0-1,1 1 1,0-1 0,0 1 0,0 1 0,0-2 0,1 1 0,-3 1 0,1-1-340,1 1 1,0 0 0,-1 1 0,1-1-1,0 0 1,0 0 0,0 4 0,-5 9-4874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06.0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1344,'5'11'9459,"23"36"-9564,-15-27 322,0-1-1,-2 2 1,0-1 0,-1 2-1,-2-1 1,11 36-1,-16-41-4,0 0-1,0 1 0,-2-1 0,0 0 0,-1 1 1,0-1-1,-1 0 0,-1 1 0,-1-1 1,-6 19-1,8-30-195,-1 0-1,0-1 1,0 1 0,0-1 0,-1 0 0,1 0 0,-5 6 0,6-10-15,21-64-1332,23-19 1175,5 1 0,64-84 0,-109 162 173,17-17-82,-20 21 78,1 0 0,-1-1-1,1 1 1,-1 0-1,1 0 1,-1 0-1,1 0 1,-1 0 0,1 0-1,-1 0 1,1 0-1,-1 0 1,1 0 0,-1 0-1,1 0 1,-1 1-1,1-1 1,-1 0 0,1 0-1,-1 0 1,1 1-1,-1-1 1,0 0-1,1 1 1,-1-1 0,1 0-1,-1 1 1,0-1-1,1 0 1,-1 1 0,0-1-1,0 1 1,1-1-1,-1 1 1,0-1 0,0 1-1,0-1 1,1 1-1,-1-1 1,0 0 0,0 1-1,0-1 1,0 1-1,0 0 1,0-1-1,0 1 1,0-1 0,0 1-1,11 46 507,41 178 941,-49-200-1473,-2-17-49,0 1 0,0-1-1,0 0 1,1 0-1,0 0 1,1 0 0,-1 0-1,2-1 1,-1 1 0,1-1-1,7 11 1,-11-18-64,1 1 0,0-1 0,0 1 1,-1-1-1,1 1 0,0-1 0,0 1 1,-1-1-1,1 0 0,0 0 0,0 1 0,0-1 1,0 0-1,0 0 0,-1 0 0,1 0 1,0 0-1,0 0 0,0 0 0,0 0 0,0 0 1,0 0-1,-1 0 0,1-1 0,0 1 1,0 0-1,0-1 0,0 1 0,-1 0 0,1-1 1,1 0-1,24-23-3405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 8490,'0'0'3891,"8"-1"-3839,274-2 4244,-258 3-4293,-24 0 32,0 0 0,0 0 0,0 0 0,0 0 1,0-2-1,0 2 0,0 0 0,0 0 0,0 0 1,0 0-1,0-1 0,0 1 0,0 0 0,-1 0 1,1 0-1,0 0 0,0-1 0,0 1 0,0 0 1,0 0-1,0 0 0,0 0 0,-2 0 0,2 0 1,0 0-1,0-1 0,0 1 0,0 0 0,-1 0 1,1 0-1,0 0 0,0 0 0,-14-1-32,-27 2-1,40-1-5,-1 0-1,1 1 0,0-1 0,-2 1 0,2-1 0,0 1 0,0-1 1,0 2-1,-2-2 0,2 1 0,0 0 0,0 0 0,0 0 0,-1 0 1,1 0-1,0 0 0,1 0 0,-1 0 0,0 1 0,0-1 0,1 0 0,-2 0 1,1 1-1,1-1 0,0 0 0,-1 0 0,1 2 0,-1 0 0,0 6-42,0 0-1,-1 1 0,2 12 0,0-17 45,3 69-47,-2-62 43,1 0-1,1-1 1,0 1-1,6 14 1,64 146 195,-70-162-101,1 0 0,-1 1 1,0-1-1,-1 1 0,0 0 0,-2-1 0,1 16 1,-1-26-72,0 1 0,0-1 1,0 0-1,0 0 1,0 1-1,-1-1 1,1 0-1,0 0 0,0 2 1,0-2-1,0 0 1,-1 0-1,1 1 1,0-1-1,0 0 0,0 0 1,-1 0-1,1 0 1,0 1-1,0-1 1,-1 0-1,1 0 0,0 0 1,0 0-1,-1 0 1,1 0-1,0 0 1,-2 0-1,2 0 0,0 0 1,0 0-1,-1 0 1,-15 0 253,10 0-203,-7 0-88,2-1-1,-2 0 1,0-2-1,1 1 1,-1-1-1,2-1 1,-1 1-1,0-1 1,1-2-1,-1 1 1,2-1-1,-1 1 0,1-2 1,-11-8-1,18 12 9,2 1 0,-1 0 0,-1 0 0,2-1 0,0 1-1,-1 0 1,1-1 0,-1 1 0,1-1 0,0 0 0,1 1-1,-1-2 1,0 2 0,1-1 0,0 1 0,0-2 0,-1 2 0,1-1-1,1 0 1,-1 0 0,0 0 0,1 1 0,-1-2 0,1 2-1,0-1 1,0 1 0,1 0 0,-1-2 0,0 2 0,0 0-1,1 0 1,0-1 0,3-3 0,5-3-131,0 0-1,2 0 1,-2 1-1,2 1 1,1-1-1,-1 1 1,0 2-1,1-1 1,0 1 0,1 0-1,-1 2 1,1 0-1,0-1 1,0 2-1,0 1 1,0 0 0,27 1-1,-39 0-154,0 0 0,1 1 0,-1-1 0,0 0 0,1 1 0,-1-1 0,0 1 1,1 0-1,-1 0 0,0 1 0,0-1 0,0 0 0,0 0 0,-1 0 0,2 0 0,1 4 0,6 7-4282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0 102 7890,'0'0'5307,"23"-2"-4206,-9-1-847,162-19 2296,202-25 2213,3 21-2960,-312 24-3260,-69 2 1342,0 0-1,0 1 0,0-1 1,1 0-1,-1 0 1,0 0-1,0 0 0,0 0 1,0 0-1,1 1 0,-1-1 1,0 0-1,0 0 0,0 0 1,0 1-1,0-1 1,0 0-1,0 0 0,1 0 1,-1 1-1,0-1 0,0 0 1,0 0-1,0 0 0,0 2 1,0-2-1,0 0 0,0 0 1,0 1-1,0-1 1,0 0-1,0 0 0,-1 1 1,0 10-2988,-9 4-3384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247 137 10618,'0'0'5392,"-4"-1"-5229,-2-1-16,0 1 0,0 0 0,0-1 0,0 1 0,1 0 0,-1 1 0,0 0 0,0 0 0,0 0 0,0 1 0,1 0 0,-1 1 0,0-1 0,0 1 0,0-1 0,0 1 0,1 0 0,0 1 0,-1 0 0,1 0 0,1-1 0,-1 3 0,-5 3 1,4-3-152,0 1 0,0-1 0,0 1 1,2 0-1,-1 1 0,0 0 1,2-1-1,-1 1 0,1 0 0,-1 0 1,1 0-1,0 1 0,1-1 1,1 1-1,0 0 0,0 0 1,-1 12-1,2-18 3,-1 6-4,1-1 1,0 1-1,3 9 1,-3-15 4,1 0-1,-1 0 1,1 0 0,0 1 0,0-1-1,-1 0 1,1 0 0,2 0 0,-2 1-1,0-2 1,0 1 0,2 0 0,-2-1-1,3 4 1,1-2 6,-1-1 0,0 2-1,2-1 1,-1-1 0,-1 0-1,2 1 1,-1-1 0,1-1-1,-2 1 1,2-1 0,0 0-1,0 0 1,0-1 0,-2 2-1,10-4 1,-10 2 13,-1 0 1,1-1-1,-1 1 1,1-1-1,-1 0 1,0 0 0,0 0-1,1-1 1,-1 1-1,0-1 1,0 0-1,-1 0 1,2 0-1,-2 0 1,1-1-1,-1 1 1,0 0-1,1 0 1,-1-2-1,3-2 1,0-4 83,1 1 0,0-1 0,-1 0 0,-2 0 0,5-12 0,-4 5-28,-2 1 1,1-2-1,-2 2 1,-1-25-1,0 21-10,0 12-45,-1 0 0,-1 2 0,1-2 1,0 0-1,-1 0 0,-1 2 1,1-2-1,-1 1 0,-1 0 0,1 0 1,-1 0-1,-1 1 0,1 0 1,-1 0-1,-1 0 0,2 1 0,-2-1 1,-8-6-1,9 9-14,0-1-1,1 1 1,-1 1 0,-1-2-1,2 2 1,-2 0 0,1 0-1,-1 1 1,0-2 0,1 2-1,-1 0 1,0 0 0,0 1 0,0-1-1,0 1 1,1 0 0,-1 1-1,-8 0 1,11 0-128,0 0 0,1 1 0,-1-1 1,0 0-1,0 1 0,1-1 0,0 1 0,-1-1 0,1 2 0,0-2 1,1 1-1,-2 0 0,1 0 0,1 1 0,-2-1 0,2 0 1,0 1-1,-2 2 0,-2 7-1122,-1-1 1,-4 21 0,7-22 144,-6 23-3965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0 824,'0'0'13916,"5"13"-13826,13 46 50,-11-31 777,8 54 1,-1-5 504,-14-76-1406,0-1 1,0 1 0,0-1-1,0 0 1,0 1 0,0-1 0,0 1-1,0-1 1,2 0 0,-2 1-1,0-1 1,0 0 0,0 1-1,1-1 1,-1 0 0,0 1 0,0-1-1,1 0 1,-1 2 0,0-2-1,1 0 1,-1 0 0,0 1 0,1-1-1,-1 0 1,1 0 0,1 0 0,-2 0 0,1 0 0,-1 0 0,1 0 0,0 0 0,-1-1 0,1 1 0,-1 0 1,1 0-1,-1-2 0,2 2 0,-2 0 0,0-1 0,1 1 0,-1-1 0,1 0 0,4-4 119,-1-1 0,7-10 0,-9 11-29,110-160 998,-111 162-1267,5-5 110,0-1 0,3-9 1,-8 14-658,1 2 1,-2-1 0,1-1-1,0 2 1,-1-1 0,1-5 0,-3 6-2830,-4 2-2524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9194,'0'0'4962,"17"17"-4163,60 56-80,19 17 1127,-80-73-1383,-6-7-29,18 17-1,-25-26-355,0 1 1,-1 0 0,0-1-1,2 1 1,-2-1-1,2 1 1,-2-1-1,1 0 1,0 0-1,0 0 1,1-1 0,-2 1-1,6 0 1,-8-1-67,1 0 1,-1-1 0,0 1 0,0 0-1,2 0 1,-2 0 0,0 0 0,1 0-1,-1 0 1,0-1 0,0 1 0,1 0-1,-1 0 1,0-1 0,0 1 0,1 0-1,-1 0 1,0-1 0,0 1 0,0 0-1,0 0 1,1-1 0,-1 1 0,0 0-1,0-1 1,4-12 85,-4 10-19,10-36 87,-3 1 0,-1-1 0,1-65 0,-3 96-945,-3 5-6576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0 121 7906,'0'0'5690,"12"-2"-5138,38-3 100,-48 5-546,0-1-1,1 1 0,-1 0 0,-1-1 0,2 1 0,-1-1 0,-1-1 0,1 1 0,1 1 0,-2-1 0,1 0 0,-1 0 0,2-1 0,-2 1 0,0 0 1,1 0-1,0-2 0,-1 2 0,2-3 0,1-2 295,9-10 101,-2-1-1,16-32 1,-25 46-532,0 2 49,-2 11 163,0 126-278,0-77-8715,0-56 3614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0 1344,'0'0'11721,"-2"14"-11594,-9 47 305,10-51-179,0 0 0,0 0 0,1 0 0,1 0-1,-1 0 1,1 0 0,2 0 0,-1 0 0,0-1-1,2 1 1,-1 0 0,7 9 0,-7-12-401,2 0 1,-1-1-1,1 1 0,0 0 1,1-2-1,6 6 0,-6-5-612,1-1-1,0 0 1,0-1 0,0 1-1,1-1 1,8 3-1,0-3-3640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0 7498,'0'0'7242,"12"11"-6331,41 39-29,-50-47-750,0 2 1,0-2-1,0 0 1,0 2-1,-1-2 1,1 1-1,-1 0 1,-1 0-1,2 1 1,-2-1-1,0 0 1,0 1-1,0-1 1,0 1-1,1 7 1,-1 2 209,1 10-45,-1 1 0,-2 32 0,1-54-368,0 0 0,0-1 1,-1 1-1,0 0 0,1 0 1,-1-1-1,-1 0 0,1 2 1,0-2-1,0 0 0,0 0 1,-2 0-1,2 1 0,-1-1 1,1 0-1,-2 0 0,1 1 1,0-2-1,-1 1 0,1-1 1,0 1-1,-1-1 0,1 0 1,-4 3-1,-3-1-1061,0-1 1,-1 2-1,1-2 0,0-1 0,-1 0 1,-10 1-1,-18-2-7081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36 432,'0'0'16594,"7"0"-16304,43 2 1313,-4-1-773,68-8 0,69-15 530,-114 15-799,109 4 0,-109 4-2547,-69-1 1836,0 0-1,0 0 1,1 0-1,-1 0 1,0 0 0,0 0-1,2 0 1,-2 0-1,0 0 1,1 0-1,-1 1 1,0-1 0,0 0-1,0 0 1,1 0-1,-1 0 1,0 1-1,0-1 1,1 0 0,-1 0-1,0 0 1,0 1-1,0-1 1,0 0-1,0 0 1,1 2-1,-1-2 1,0 0 0,0 1-1,1 6-5105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7 720,'0'0'16524,"2"0"-16478,180-4 1102,-58 1-7169,-125 10-77,-5 3 203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06.4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7810,'0'0'2664,"3"3"-1928,7 8-728,2 6 120,1 9-8,0 0-72,-4-1-32,-2 1 40,-1-9-56,-6 0-176,0-8-568,0-3-768,-16-12-3849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0 6449,'1'2'12596,"-2"-2"-12324,-99 6 531,95-5-512,7 0-379,10 1-80,315-2-1592,-327 0 1619,0 0 0,0 0 0,1 0 0,-1 0 0,0 0 1,0 0-1,1 0 0,-1 0 0,0 0 0,0 1 1,1-1-1,-1 0 0,0 0 0,0 0 0,0 0 0,1 0 1,-1 0-1,0 1 0,0-1 0,0 0 0,0 0 1,1 0-1,-1 1 0,0-1 0,0 0 0,0 0 0,0 0 1,0 2-1,0-2 0,0 0 0,2 0 0,-2 1 0,0-1 1,0 0-1,0 0 0,0 1 0,0-1 0,0 0 1,0 0-1,0 1 0,0-1 0,0 0 0,-2 0 0,2 0 1,0 1-1,0-1 0,0 3-2508,0 2-5342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378 464 11883,'0'0'3668,"-1"8"-2674,-2-5-805,2 0 0,-1-1 1,0 0-1,-1 1 0,0 0 0,0-1 1,1-1-1,0 1 0,-8 3 0,-5 6 41,11-7-219,-1 1 0,0-1 0,2 0 0,-2 2 0,2-2 0,-1 2 0,1-1-1,0 1 1,0-1 0,-3 12 0,2-5-22,2-1-1,1 1 0,0-1 0,0 22 0,1-33 12,0 0 0,0 0 0,0 1 0,1-1 0,-1 0 0,0 1-1,0-1 1,0 0 0,1 0 0,-1 0 0,0 1 0,0-1 0,1 0 0,-1 0 0,0 0 0,1 1 0,-1-1 0,0 0-1,0 0 1,1 0 0,-1 0 0,0 0 0,2 0 0,-2 0 0,0 0 0,1 0 0,-1 0 0,0 0 0,1 0 0,16 0 59,-12 0-23,0-1 8,-1 1-1,1-1 1,-1 0 0,0 0-1,1-1 1,0 0-1,-2 1 1,2-1-1,-2 0 1,2-1 0,-2 1-1,1-1 1,1 1-1,-2-2 1,-1 1-1,5-4 1,6-6 111,0-1-1,14-24 1,-18 24-98,-1-2 1,1 2 0,-2-2 0,-2 1 0,1-2 0,0 1-1,2-20 1,-3-1 65,0-1-1,-4-42 0,-1 68-40,0 3 0,-1-3 0,-2 1 0,2 0 0,-2 0 0,0 1 0,-1-1 0,0 1-1,-1 0 1,1 0 0,-2 0 0,0 1 0,0 0 0,-1 0 0,0 0 0,-1 0 0,0 1 0,0 1 0,0-1 0,-13-6-1,10 7 62,1 1 0,-1 1-1,-1 0 1,1 1-1,-1 0 1,0 0-1,1 1 1,-15-1-1,-3 0 187,0 2 0,-38 2 0,57 1-467,-1 0-1,1 0 1,-1 0-1,2 2 1,-14 4-1,17-6 3,0 2 1,1-1-1,-1 1 0,2-1 0,-2 2 0,1-1 1,1 0-1,-1 1 0,1-1 0,0 1 1,-4 5-1,6-6-372,0 0-1,1 0 1,0 0 0,0 1 0,-1-1 0,1 0-1,0 1 1,1-1 0,-1 0 0,1 1 0,0-1 0,0 1-1,1 5 1,-1 5-3011,0 5-3983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10242,'0'0'5132,"19"1"-4620,60 4 156,200-1 5600,-289-4-5228,7 0-1040,-1 0-1,1 0 1,-1 1-1,1-1 0,-1 1 1,1 0-1,1 0 1,-2 0-1,1 1 0,0-1 1,0 0-1,-1 1 1,2-1-1,0 1 0,-2 1 1,2-1-1,-1 0 0,1 0 1,-4 5-1,2-2-32,0 1 0,1-1-1,-1 1 1,2 1 0,-1-1-1,1 0 1,0 0 0,-3 13-1,3 3-17,-1 1-1,3 46 0,2-27 22,-1-10 86,2 0 0,16 61 0,-3-20 185,-9-25 81,3 91 1,-10-138-313,0-1 1,0 1 0,0-1 0,0 1 0,0 0 0,0-1 0,-2 1-1,2-1 1,0 2 0,0-2 0,0 1 0,-1 0 0,1-1 0,0 1-1,-1-1 1,1 0 0,-1 1 0,1-1 0,0 1 0,-1-1 0,1 1-1,-1-1 1,1 0 0,-2 1 0,2-1 0,-1 0 0,1 0 0,-1 1-1,0-1 1,1 0 0,-1 0 0,1 0 0,-1 0 0,-1 0 0,-2 2 50,-1-2 0,0 0 0,1 0 1,-8-3-1,6 3-17,-2-1-51,0-1 1,0 0-1,-2 0 0,3-2 0,-1 2 0,0-2 0,-13-7 0,7 2-63,0 0 0,1-1 1,-12-11-1,21 18 50,1-1 0,-1 0 0,1 1 0,0-1 1,0 0-1,0-1 0,1 2 0,-1-1 0,1-1 1,0 1-1,0-1 0,1 0 0,-1 0 0,1 1 1,0 0-1,1-2 0,-1 2 0,1-2 0,0-5 1,0 9 11,1 0 0,-1-1 1,0 1-1,1 0 1,-1 0-1,1 0 0,1-1 1,-2 1-1,1 0 1,0 1-1,0-1 1,0-1-1,0 1 0,2 1 1,-2-1-1,4-3 1,2 0-11,1-1 0,15-9 1,-12 8-3,13-6 28,1 1 0,0 0 1,42-13-1,-21 11-1651,59-10 0,-63 15-1403,-16-1-4374,-21 5-1022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0 105 9658,'0'0'8070,"29"-4"-7005,197-31 1054,385-27 4668,-475 59-6567,-78 2-4277,-58 9-2153,0-7 5106,0 12-5762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241 191 3001,'0'0'12832,"-7"1"-11051,4 1-1639,-2-1-1,2 0 1,-2 0-1,2 1 1,-2-1-1,1 1 0,1 1 1,-1-1-1,1 1 1,-1-1-1,-3 5 0,0 0-116,0-1 0,0 1 0,-9 15 0,11-14-32,1-1 0,-1 1 1,2 1-1,-1 0 0,2 0 0,-1-2 1,-2 20-1,2 0 24,2 36 0,1-40 43,0-21-55,0 0 1,0 0-1,0 1 0,1-1 1,-1 0-1,0 0 0,1 0 1,-1 1-1,2-1 1,-1 0-1,0-1 0,0 1 1,0 1-1,0-2 0,1 1 1,-1 0-1,0-1 1,1 1-1,-1 0 0,1-1 1,0 1-1,0-1 0,-1 0 1,2 0-1,-1 0 0,2 2 1,1-2 34,1 1 0,0-1 1,-1 0-1,1 0 0,-1 0 1,1-1-1,0 1 0,0-1 1,9-1-1,-11 0 5,-1 0 0,1 1 0,-1-1 0,1 0 0,-1-1 0,1 1 1,-1-2-1,1 2 0,-1-1 0,-1 0 0,2 0 0,-2-1 0,2 1 0,-2 0 0,0-1 0,5-5 0,2-3 115,-1-1 0,13-26 0,-14 22-77,0-2 0,-3 0 0,2 0 0,-2 1 0,-1-1 0,0-1 0,-2 2 0,0-2 0,-3-23 0,2 32-47,-3 1-1,2 0 0,-1 0 0,-1 2 1,0-2-1,-1 0 0,1 1 0,-2-1 1,1 1-1,-1 1 0,-9-13 0,3 10 83,2-1 1,-1 1-1,-1 0 0,-1 1 0,1 0 0,-24-13 0,28 19-49,-1-1 0,-1 1 1,1 0-1,-1 1 0,1-1 0,0 2 1,-2 0-1,2 0 0,-1 0 0,-16 2 0,22-1-165,0 0-1,0 0 1,1 1-1,-1-1 1,0 1-1,0 0 1,1 1-1,-1-1 1,0 0-1,1 0 0,0 0 1,-1 1-1,1-1 1,0 1-1,-1 0 1,1 0-1,1 0 1,-2 0-1,2 0 1,-1 1-1,1-1 0,0 0 1,-2 0-1,1 5 1,-3 2-650,2 0 0,-1-1 1,2 2-1,0-1 0,-2 13 0,-1 17-3695,2-5-1266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 8314,'0'0'6537,"27"-5"-5973,84-15 111,-103 17-438,0 2 1,1 0-1,1 0 1,-2 0-1,10 2 0,-1-1 508,-15 0-679,0 1 0,1-1 0,-1 0 0,0 1 1,1-1-1,-1 1 0,0-1 0,1 2 0,-2-1 1,1 0-1,1 0 0,-1 0 0,-1 0 0,1 0 0,0 0 1,0 1-1,-1 0 0,1 0 0,0-1 0,-1 1 1,0-1-1,0 1 0,0 1 0,0-1 0,1-1 1,-1 1-1,0 0 0,0 5 0,1 2 38,1 1-1,-1 0 1,-1 0-1,0 0 1,-1 10-1,0-13-51,0 2-1,0-1 1,-1 1 0,0-2-1,0 2 1,-1-1 0,-1 0-1,1 0 1,-2-1 0,-5 13-1,-24 32 50,-12 22 90,40-65-162,1 1 1,-1 0-1,1 0 1,1 1-1,-3 17 0,6-25-26,-1-1 0,1 0 0,0 1-1,0 0 1,0-1 0,0 0 0,0 1 0,0-1-1,2 6 1,-2-7 16,1 0-1,1-1 0,-2 1 1,1 0-1,0 0 1,0 0-1,0-1 1,0 1-1,1 0 0,-1-1 1,0 1-1,0-1 1,0 2-1,0-2 1,1 1-1,-1-1 0,0 0 1,0 1-1,0-1 1,3 0-1,12 2 97,2-1-1,-1 0 1,17-2 0,-3 0-367,-27 1 51,1 0 0,-2 0 0,1-1 1,-1 1-1,1-1 0,-1 0 0,1 0 0,-1-1 1,1 1-1,-1 0 0,1-1 0,-2 1 0,6-3 1,-7 1-260,2 2 0,-2 0 0,1-1 0,-1 0 1,0 1-1,1-2 0,0 1 0,-1 0 0,0 1 1,0-1-1,-1-1 0,3-3 0,-2-4-4078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91 128,'0'0'14280,"10"0"-12967,135-15 3333,-90 6-3861,-3 2-877,52-17 0,-101 23-174,-1 1 0,-1-1-1,1 1 1,0-1-1,0 0 1,-1 0-1,0 0 1,2 1-1,-2-1 1,0 0-1,0-2 1,1 2-1,0 0 1,-1 0-1,0 0 1,0-1-1,0 1 1,-1-2 0,1 2-1,2-3 1,-2-6-4873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6673,'0'0'6484,"0"0"-6471,0 0-1,0 0 0,0 0 0,0 0 1,0 0-1,0 0 0,1 0 0,-1 0 1,0 1-1,0-1 0,0 0 0,0 0 1,0 0-1,0 0 0,0 0 0,0 0 1,0 0-1,0 0 0,0 0 0,0 0 1,0 0-1,0 0 0,0 0 0,0 0 1,0 1-1,0-1 0,0 0 0,0 0 1,0 0-1,0 0 0,0 0 0,0 0 0,0 0 1,0 0-1,0 0 0,0 0 0,0 0 1,0 0-1,-1 0 0,1 0 0,0 0 1,0 0-1,0 0 0,0 1 0,0-1 1,0 0-1,0 0 0,0 0 0,0 0 1,0 0-1,0 0 0,0 0 0,0 0 1,0 0-1,0 0 0,0 0 0,-1 0 1,1 0-1,0 0 0,0 0 0,24 17 1511,2-1 1,31 15-1,-21-12-1000,29 18-19,94 68-1,-124-74-1518,-51-39-8769,-1-2 859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218 0 6809,'0'0'9792,"-5"11"-9697,3-2-63,-3 4 95,0 0 0,-1 1 0,-15 22 0,1-5 419,-68 107 1828,76-113-2218,-1-1 1,2 1-1,-13 51 1,21-63-367,1 0 0,1 0 0,2 26 0,-1-11-5273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0 6345,'0'0'6902,"-3"4"-5533,2 3-836,1 0 0,-1-2-1,1 2 1,1 7 0,0 5 67,-2 18-93,0-23-524,0-1 0,1 2 0,1-2 0,0 0 0,6 26 0,-3-30-715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06.8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242 27 9450,'-3'3'2353,"0"-3"-2121,3 2-232,3-2-1225,3 3-1127,0-3-1321</inkml:trace>
  <inkml:trace contextRef="#ctx0" brushRef="#br0" timeOffset="1">4 1 3753,'-4'6'5697,"4"5"-5129,0 18-488,0 5 16,7 12 40,-1-3-56,1-3-16,-1 0 8,0 0 240,-3-6-24,-3-5-168,4-1-112,-1 1-8,3-1-712,4-8-1264,28 3-2969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5:37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44 6009,'0'0'7269,"27"-3"-5968,86-14 21,-85 14-230,1 0 0,49 3 1,-37 1-355,132-1 180,-172 0-1053,-1-1 1,0 1 0,1 0 0,-1 0-1,0 0 1,1 0 0,-1-1-1,0 1 1,1 0 0,-1 0 0,0-2-1,0 2 1,2 0 0,-2 0-1,0-1 1,0 1 0,0 0 0,1-1-1,-1 1 1,0 0 0,0-1-1,0 1 1,0 0 0,0-1 0,0 1-1,0-1 1,1 1 0,-1 0-1,0-1 1,0 1 0,0 0 0,-1-1-1,1 1 1,0-1 0,0 1-1,0-7-5182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6:21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11 1400,'0'0'8745,"-4"-2"-8256,3 1-415,1 0-1,-1 1 0,1-2 0,-1 2 1,1-1-1,-1 1 0,-1-1 0,2 1 1,-1 0-1,1-1 0,-1 1 0,0 0 1,0-1-1,1 1 0,-1 0 0,-1 0 1,2 0-1,-1 0 0,0 0 0,0 0 1,1 0-1,-2 0 0,-2 29 1018,4-3-846,-1 97 288,6 0-1,25 148 1,70 173-26,-8-37-158,57 759 717,-118-820-912,55 923 218,-54-919-283,1 52-154,-30-358-423,-2-33-1085,0-27-1114,-1-15-1944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6:22.9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86 9162,'0'0'2058,"62"1"-1050,14 0-670,366 1 1498,348-43 302,-222 7-1425,743 19 1774,-463 76-693,-305-13-1066,327-19-345,-263-14-118,-397-2-100,85 2 142,-279-14-1273,-25 1-2987,-23 0-1557,-13-2-2906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6:23.5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531 0 11570,'0'0'2861,"-4"50"-2259,-19 335 466,-43 153 219,-33-5 284,28-154-119,14-34-244,-18 634 1,75-269-1297,5-652-529,-3-48 250,-1-1 0,1 1 0,-1 0 0,-1 0 0,0-1 0,0 1 0,-1 0 0,-1 0 0,0-1 0,0 1 0,-1-2 0,-5 13 0,1-11-692,-1 1 0,-1-1-1,1 0 1,-2-1 0,0 0 0,-17 12 0,-22 7-6254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5:16:24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0 431 2617,'0'0'7358,"12"0"-4181,192-2 2224,108-12-2676,1390-130 1044,-1076 81-2552,373-31 367,6 51-587,-908 43-847,744-26 879,-495 8-362,-177 11-593,-61-4 772,-61 5-2224,-10 3-6677,-69 4 2835,-17 7-2960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27T15:40:08.411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4467 1877,'-141'7,"-249"44,235-27,-471 97,328-59,-28-4,234-46,-145 0,42-13,-416-15,507 11,15 1,-154-27,207 24,22 5,1 0,-1-1,1-1,-21-8,31 11,0-1,0 0,0 1,0-1,0-1,1 1,-1 0,1-1,-1 1,1-1,0 0,0 1,0-1,0 0,1 0,-1-1,1 1,0 0,0 0,0-1,0 1,0-7,1 2,0 1,0 0,1 0,0-1,0 1,1 0,0 0,0 0,1 0,0 1,0-1,0 1,1-1,0 1,0 0,1 1,0-1,0 1,6-6,12-9,1 1,0 2,34-20,25-6,2 3,2 3,1 5,110-26,-90 34,1 4,120-5,15-2,-132 5,-1-5,160-61,-266 86,1 0,-1-1,0 1,0-1,0-1,-1 1,1 0,-1-1,0 0,0 0,0-1,0 1,-1-1,1 1,-1-1,-1 0,1 0,-1-1,0 1,0 0,0-1,1-8,0-6,-1-1,-1 1,0 0,-5-41,3 57,1 0,0 0,-1 0,0 0,0 0,0 0,0 0,-1 1,1-1,-1 0,0 1,0 0,0-1,-1 1,1 0,-1 0,0 0,0 0,0 1,-6-5,3 4,-1 0,0 1,-1-1,1 1,0 1,-1-1,1 1,-1 1,1-1,-10 2,-1663 5,1622-9,-1-2,1-3,-112-31,161 37,-64-15,1-3,2-3,0-4,-69-36,-44-44,182 107,0 0,0-1,0 1,0-1,0 1,0-1,0 1,1-1,-1 0,0 1,0-1,1 0,-1 1,0-1,1 0,-1 0,1 0,-1 0,1 0,-1 0,1 0,0 0,-1 0,1 0,0 0,0 0,0 0,0 0,0 0,0-1,1 0,0-1,0 1,0 0,0 0,0-1,1 1,-1 0,1 0,-1 0,1 1,0-1,2-2,6-4,1 0,0 1,0 0,13-5,58-19,2 3,131-26,41-13,-166 38,345-99,-388 117,-30 9,0-2,-1 0,1 0,-1-2,0 0,-1-1,1-1,27-18,8-9,0 2,75-34,1-1,-116 62,0 1,0 0,1 1,0 0,-1 1,1 0,1 1,-1 0,0 1,13 0,-20 2,-9-1,-9 1,-3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27T15:40:12.238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1366 1,'-685'0,"643"3,0 2,1 1,0 3,-42 13,-51 11,60-21,49-10,0 2,1 0,0 2,0 1,-23 10,43-14,-1 0,2 0,-1 0,0 1,1-1,0 1,-1 0,1 0,1 0,-1 0,1 1,0-1,0 1,0 0,0-1,1 1,0 0,0 0,0 0,0 8,0-8,1 0,-1-1,1 1,0 0,1 0,-1 0,1 0,0 0,0 0,0-1,1 1,0 0,0-1,0 0,0 1,1-1,-1 0,1 0,0 0,8 7,19 6,1-1,0-1,66 20,-84-30,37 9,-1-1,2-3,-1-2,1-2,0-3,58-3,-79 2,1 1,-1 2,50 13,-56-9,0 0,-1 1,0 1,0 2,-2 0,1 1,-2 1,0 1,-1 1,19 21,-33-31,0-1,0 2,-1-1,0 0,0 1,-1 0,0 0,0 0,-1 0,0 0,0 0,0 14,0 15,-3 59,-1-50,3-33,-1 1,0-1,-1 1,0-1,-2 1,1-1,-1 0,-1 0,-1 0,0-1,0 1,-1-1,-11 16,3-10,-2-1,0 0,-1-1,-1-1,0 0,-31 18,-128 62,153-83,-75 31,-175 50,233-81,-5 1,-1-3,-69 7,363-20,-122 5,772-1,-894-1,6-1,1 1,-1 1,0 0,1 0,10 3,-18-3,1 0,0 0,-1 1,1-1,-1 1,1-1,-1 1,0 0,1 0,-1-1,0 2,0-1,-1 0,1 0,0 1,-1-1,1 1,-1-1,0 1,0 0,2 4,3 29,-1 1,-2-1,-1 1,-2 0,-9 72,7-93,-1 0,0 1,-1-1,-1-1,-1 1,0-1,-1 0,-1 0,0-1,-1 0,-16 20,1-8,-1 0,-1-2,-2-1,-36 24,24-19,-12 11,-2-3,-2-1,-115 51,-245 48,391-128,7-2,0 1,0 0,-29 14,43-17,0 1,0-1,0 1,0 0,0 0,0 0,1 0,0 1,-1-1,1 1,0 0,1 0,-1 0,1 0,0 1,0-1,0 1,1-1,-2 6,1 1,-1 1,2-1,0 1,0 0,1-1,1 1,0 0,0 0,1-1,1 1,0-1,0 0,1 0,8 15,-5-14,1 0,0-1,1 0,0 0,1-1,0 0,1-1,-1 0,2 0,-1-2,22 12,17 3,0-3,1-2,1-2,89 13,-28-5,-91-17,0-1,1-1,0-1,-1-1,1-1,40-4,-43-5,-5-3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27T15:40:14.975"/>
    </inkml:context>
    <inkml:brush xml:id="br0">
      <inkml:brushProperty name="width" value="0.5" units="cm"/>
      <inkml:brushProperty name="height" value="1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2595 1308,'-14'11,"1"-1,-2-1,1 0,-1-1,0 0,-1-2,-19 7,26-10,-497 176,-215-4,577-145,37-14,39-7,-21 0,1-4,-105-8,48 0,130 4,1-1,-1 0,0 0,0-2,0 0,-22-6,35 8,-1-1,1 0,0 0,0 0,0 0,0 0,0-1,0 1,0-1,1 1,-1-1,1 0,-1 1,1-1,-1 0,1 0,-2-3,2 2,1-1,-1 1,1 0,0 0,-1 0,2 0,-1 0,0 0,1 0,-1 0,1 0,0 0,0 0,0 0,0 0,0 0,3-3,11-20,1 0,1 1,1 1,1 0,35-32,124-97,-165 142,78-63,4 3,168-96,37 21,-165 72,-24 11,-102 58,2 0,0 0,0-1,-1-1,11-8,-21 15,1 0,-1-1,1 1,-1 0,0-1,1 1,-1 0,0-1,1 1,-1 0,0-1,1 1,-1 0,0-1,0 1,0-1,1 1,-1-1,0 1,0 0,0-1,0 1,0-1,0 1,0-1,0 1,0-1,0 1,0-1,0 1,0 0,0-1,-1 1,1-1,0 1,0-1,0 1,-1 0,1-1,0 1,0-1,-1 1,1 0,0-1,-1 1,1 0,-1 0,1-1,0 1,-1 0,1 0,-1 0,1-1,0 1,-1 0,1 0,-1 0,1 0,-1 0,0 0,-34-7,33 7,-124-8,-156 11,250-2,-323 24,-125 2,474-27,-10-1,1 0,-1 2,0 0,0 1,1 1,-1 0,-19 7,33-9,1-1,-1 1,0-1,0 1,0-1,0 0,0 1,0-1,0 0,0 0,0 0,1-1,-1 1,0 0,0-1,0 1,0-1,0 0,1 0,-1 1,0-1,0 0,1 0,-1-1,1 1,-1 0,1-1,0 1,-1 0,1-1,0 1,0-1,0 0,0 1,-1-5,-4-6,1-1,1 0,0 0,-2-17,1 7,-24-72,17 62,2 0,1-1,-7-55,15 79,1 0,0 0,1 0,-1 0,2 0,0 0,0 0,0 0,1 1,1-1,0 1,0 0,1 0,0 0,0 1,13-16,-9 15,0 1,0 0,1 1,0 0,1 0,-1 1,1 0,0 1,1 0,22-6,12 0,72-9,-71 13,148-18,319-3,6 31,-493-4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27T15:41:11.943"/>
    </inkml:context>
    <inkml:brush xml:id="br0">
      <inkml:brushProperty name="width" value="0.5" units="cm"/>
      <inkml:brushProperty name="height" value="1" units="cm"/>
      <inkml:brushProperty name="color" value="#A7EA52"/>
      <inkml:brushProperty name="tip" value="rectangle"/>
      <inkml:brushProperty name="rasterOp" value="maskPen"/>
      <inkml:brushProperty name="ignorePressure" value="1"/>
    </inkml:brush>
  </inkml:definitions>
  <inkml:trace contextRef="#ctx0" brushRef="#br0">5120 1,'-546'0,"503"3,0 2,0 2,0 2,-72 26,-16 2,92-28,-1 2,1 2,-65 30,55-19,37-20,0 1,0 1,1 0,0 0,1 2,-1-1,1 1,-18 18,-15 19,30-32,0 0,-17 23,26-30,0 0,1 1,0-1,0 1,0-1,1 1,0 0,0 0,1 0,-1 8,1-5,1-1,-1 1,2-1,-1 1,2-1,-1 1,1-1,0 0,1 0,6 14,-2-9,2-1,-1-1,1 1,1-1,19 18,-16-17,1-2,1 1,0-2,0 0,1-1,0 0,0-2,1 1,0-2,0-1,1 0,32 5,1-5,0-2,0-2,67-7,-97 3,1-1,-1-1,0-1,30-13,-32 11,1 1,0 1,0 0,1 2,29-3,-21 6,16-2,-1 3,89 9,-122-7,0 1,0 0,-1 0,1 1,-1 1,1 0,-1 0,-1 1,14 9,-18-11,0 1,-1 0,1-1,-1 1,0 1,0-1,-1 1,1-1,-1 1,-1 0,1 0,-1 0,0 1,0-1,-1 1,0-1,1 8,-2 183,-2-93,1-92,-1 1,0 0,0-1,-2 0,1 1,-2-1,1-1,-2 1,0-1,0 0,-1 0,0 0,-1-1,0 0,0-1,-19 16,-12 9,-2-3,-78 47,105-69,-286 159,238-138,-2-3,-1-3,-68 16,-61 17,11-2,158-49,14-4,1 0,-1 0,0 1,1 1,0-1,0 2,0 0,0 0,-15 11,25-15,-1 0,0 0,1 1,-1-1,1 0,-1 1,1-1,0 0,0 1,-1-1,1 1,0-1,0 0,0 1,1-1,-1 1,0-1,0 0,1 1,-1-1,1 1,-1-1,1 0,0 0,-1 1,1-1,0 0,0 0,0 0,0 0,0 0,0 0,0 0,0 0,0 0,2 0,44 32,-30-25,1-1,0-1,0 0,0-1,34 4,93-2,-49-5,-56 2,0 2,61 18,33 5,-13-13,187 2,-282-16,0 2,-1 0,1 2,-1 0,0 2,38 17,35 11,-94-35,0 0,-1 0,1 0,-1 1,1 0,-1 0,0 0,0 0,0 0,0 1,0-1,0 1,-1-1,1 1,-1 0,0 0,1 1,2 5,-3-3,-1-1,1 1,-1 0,0 0,0 0,-1 0,0 0,0 0,0 0,-2 11,-3 4,-1-1,0 0,-2-1,0 1,-20 33,12-27,-2 0,-1-1,0 0,-2-2,-1 0,-1-2,-1 0,0-2,-38 23,21-19,-1-2,-1-1,-1-3,-1-1,-72 15,-404 103,260-70,251-61,-4 0,1 0,0 1,0 1,0 0,-14 9,-12 1,34-14,0 1,0-1,0 1,0 0,0 1,0-1,1 1,-1 0,1 0,-6 5,13-7,-1 1,1-1,0 0,-1 0,1 0,0 0,0-1,0 1,-1-1,1 1,0-1,5 0,-5 0,21 3,0 2,-1 0,1 2,-1 1,31 14,110 65,-88-44,-47-26,40 32,-43-29,46 26,-52-37,0 0,31 8,-27-10,40 18,-25-6,-2 2,60 42,-60-36,62 32,-67-43,-2 2,-1 1,52 44,-69-52,0 0,-1 1,18 26,-25-31,-1 0,0 0,0 0,0 0,-1 0,0 1,0-1,-1 1,0 0,0 10,-1-8,0 0,0 0,-1-1,-1 1,1 0,-2-1,1 1,-1-1,-7 15,3-12,0-1,-1 0,0 0,-1-1,0 0,-16 13,10-10,-1-1,-1-1,0 0,-1-1,1-1,-36 12,-122 29,103-33,3 1,-1-4,0-3,-1-2,-73-2,84-7,-120-4,172 3,0-1,0 0,1-1,-1 0,1 0,0 0,0-1,0 0,0-1,1 1,-8-8,6 6,-1-1,0 1,0 1,0 0,-16-7,15 10,1 0,-1 0,0 1,1 0,-1 1,0 0,1 1,-1 0,0 0,1 1,-1 0,1 1,0 0,0 1,-15 7,-11 8,1 2,-48 38,45-31,-303 197,321-215,0-2,0 0,-1-1,-39 8,-87 7,59-10,-579 44,-6-55,301-4,-276 3,642 0,0 0,0 0,1-1,-1 1,0-1,1 0,-1 0,0-1,1 1,0-1,-1 0,1 0,-5-4,7 4,0 1,1-1,-1 0,1 0,0-1,-1 1,1 0,0 0,0 0,1-1,-1 1,0-1,1 1,-1-1,1 1,0 0,0-1,0 1,0-1,0 1,1-1,-1 1,1-1,0 1,-1 0,1-1,0 1,2-3,3-9,2-1,0 1,1 1,0-1,1 1,0 1,1 0,1 0,0 1,23-16,6-1,1 1,55-26,112-40,387-119,-529 194,136-18,70 14,39-5,323-96,-594 111,0-1,-1-3,0-1,-2-2,57-38,-33 14,-2-3,71-70,-110 93,35-49,-42 53,-13 18,-1 1,0-1,0 0,1 1,-1-1,0 1,1-1,-1 1,0-1,1 1,-1-1,1 1,-1-1,1 1,-1-1,1 1,-1-1,1 1,-1 0,1 0,-1-1,1 1,0 0,-1 0,1-1,0 1,-1 0,1 0,0 0,-1 0,1 0,0 0,0 0,3 7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27T15:42:22.487"/>
    </inkml:context>
    <inkml:brush xml:id="br0">
      <inkml:brushProperty name="width" value="0.5" units="cm"/>
      <inkml:brushProperty name="height" value="1" units="cm"/>
      <inkml:brushProperty name="color" value="#5ECCF3"/>
      <inkml:brushProperty name="tip" value="rectangle"/>
      <inkml:brushProperty name="rasterOp" value="maskPen"/>
      <inkml:brushProperty name="ignorePressure" value="1"/>
    </inkml:brush>
  </inkml:definitions>
  <inkml:trace contextRef="#ctx0" brushRef="#br0">2367 494,'0'1,"-1"1,0-1,0 1,0-1,0 0,0 1,0-1,0 0,-1 0,1 0,0 0,-1 0,1 0,-3 1,-6 5,-640 448,632-443,-12 7,-20 15,-2-2,-1-3,-1-2,-103 37,74-36,63-20,-1 0,-1-2,1 0,-1-2,0 0,-34 1,-13-6,-128-17,165 12,0-1,1-1,0-2,1-1,0-1,-36-21,51 23,1 0,0-1,0 0,1-1,1-1,0 0,0 0,2-1,0-1,-16-30,2-6,2-2,-15-58,-6-15,-1 5,-33-79,43 139,27 52,1-1,-1 0,2-1,0 1,0-1,1 0,0-1,1 1,0-1,0 1,2-1,-1-16,2 25,0 0,1 1,-1-1,1 0,0 1,0-1,0 1,0-1,0 1,1-1,-1 1,1 0,-1 0,1 0,0 0,0 0,4-4,0 3,-1-1,1 1,0 0,0 0,0 1,0 0,9-2,7-1,1 2,0 0,29 2,272-22,173 23,-470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07.1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5793,'0'12'2705,"6"2"-2001,-3 12-176,4 17-128,2 0-224,-3 2-112,4 4-56,-7-6 0,-6-6-8,3 0-48,-10-5-288,1-4-888,-26 1-2977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27T15:42:26.665"/>
    </inkml:context>
    <inkml:brush xml:id="br0">
      <inkml:brushProperty name="width" value="0.5" units="cm"/>
      <inkml:brushProperty name="height" value="1" units="cm"/>
      <inkml:brushProperty name="color" value="#5ECCF3"/>
      <inkml:brushProperty name="tip" value="rectangle"/>
      <inkml:brushProperty name="rasterOp" value="maskPen"/>
      <inkml:brushProperty name="ignorePressure" value="1"/>
    </inkml:brush>
  </inkml:definitions>
  <inkml:trace contextRef="#ctx0" brushRef="#br0">1803 569,'-37'0,"-42"0,1 2,-94 16,51-3,-1-4,-147-8,205-3,42-2,0-2,0 0,0-1,0-1,1-2,0 0,0-1,-24-14,12 6,-59-20,27 14,-111-56,141 61,-116-66,144 80,0 0,0-1,1 0,0 0,0 0,0 0,0-1,1 0,0-1,1 1,-1-1,1 0,0 0,-3-10,5 13,1 1,1-1,-1 1,0-1,1 1,0-1,0 1,0-1,0 0,0 1,1-1,0 1,0-1,0 1,0-1,0 1,1 0,-1-1,1 1,0 0,0 0,0 0,0 0,1 1,-1-1,1 1,0-1,-1 1,1 0,0 0,0 0,1 0,5-2,24-11,1 1,0 2,1 1,0 2,1 1,63-5,227 6,-202 9,-117-2,4 0,0 0,0 1,-1 0,13 3,-18-3,-1 0,0 1,0 0,0 0,0 1,0-1,0 1,-1-1,1 1,-1 0,0 1,6 6,8 13,-2 1,0 1,-1 0,-2 1,0 0,7 31,2 13,13 88,2 112,-35-267,9 52,-2 0,-3 0,-1 65,-6-108,1 0,-2-1,0 1,0-1,-1 0,-1 0,1 0,-2-1,0 0,0 0,0 0,-2 0,1-1,-1-1,0 1,-1-1,-14 11,-4 0,-1-1,-1-1,0-2,-61 23,-228 78,303-111,0 1,0 0,1 1,0 1,0 0,1 1,0 1,0 0,1 0,0 1,1 1,1 0,0 1,0 0,1 0,1 1,0 0,1 0,0 1,2 0,-1 0,2 0,0 1,1 0,-2 18,5 193,2-116,-2-105,0 0,1 0,0-1,0 1,1 0,-1 0,1-1,0 1,1-1,-1 0,1 1,0-1,0 0,1-1,-1 1,1-1,5 5,-1-3,-1 0,1 0,0-1,0 0,1-1,-1 1,1-2,0 1,0-1,10 1,18 2,0-2,0-2,0-2,38-3,14 0,414-22,-414 14,0-4,0-4,133-47,-211 63,0-1,-1-1,1 0,-1-1,0 0,-1 0,16-14,-20 15,-1 0,0 0,0 0,-1-1,1 0,-1 1,0-1,-1 0,1-1,-1 1,0 0,-1-1,0 1,0-1,0-7,1-22,-2-1,-1 1,-2-1,-2 1,-1 0,-18-61,18 78,-1 0,-1 0,-1 0,0 1,-2 0,0 1,0 0,-2 1,0 0,-1 1,0 0,-2 1,-24-17,30 25,0 1,0 0,-1 0,0 1,0 1,0 0,-1 0,1 1,0 1,-1 0,0 1,1 0,-1 0,-19 4,25-3,0 0,0 0,0 1,0 0,0 0,1 0,-1 1,1 0,-1 0,1 1,0-1,0 1,0 0,1 0,-1 1,1-1,0 1,1 0,-1 0,1 0,0 1,0-1,0 1,1-1,0 1,0 0,1 0,-2 9,-5 100,10 170,3-38,-6-205,-2-1,-2 1,-1-1,-2 0,-2 0,-2-1,-1 0,-2-1,-2-1,-1 0,-3-1,0-2,-42 53,13-32,-3-2,-2-2,-2-3,-2-3,-2-2,-2-2,-1-4,-3-2,-116 44,149-68,9-3,1 0,1 1,-36 22,54-29,0 0,0 1,0 0,0 0,1 1,-1-1,1 1,0 0,1 0,-1 0,1 0,0 1,0 0,1-1,-1 1,2 0,-1 0,0 0,0 12,2-11,1 0,0 0,1 0,-1-1,1 1,1-1,-1 1,1-1,0 0,1 0,-1 0,1 0,0-1,1 1,-1-1,1 0,0-1,0 1,1-1,6 4,14 10,0-1,56 27,-30-22,1-2,0-2,2-2,0-3,0-2,1-3,1-2,94-2,-99-10,0-1,0-3,-1-2,66-24,-22 7,-33 11,-1-3,-1-3,-1-3,-1-2,-2-2,56-41,-101 63,165-127,-148 111,-2-1,0-2,42-58,-41 40,-22 35,2 0,-1 0,1 1,1 0,9-10,-16 19,-1 1,0-1,1 1,-1 0,1-1,-1 1,1 0,-1-1,1 1,-1 0,1 0,0 0,-1 0,1-1,-1 1,1 0,-1 0,1 0,0 0,-1 0,1 0,-1 0,1 0,-1 1,1-1,0 0,-1 0,1 0,-1 1,1-1,-1 0,1 1,-1-1,1 0,-1 1,0-1,1 1,-1-1,1 0,-1 1,0-1,1 1,-1-1,0 1,0-1,1 1,-1 0,0-1,0 1,0-1,0 1,0-1,0 1,0 0,0-1,0 2,6 38,-6-39,2 38,-3-1,-1 1,-2 0,-1-1,-2 0,-18 57,4-34,-3 0,-3-2,-37 64,33-75,-2-2,-2-1,-2-2,-2-1,-1-2,-3-2,0-2,-3-1,-64 36,-48 34,41-25,102-68,0 1,1 0,0 2,1-1,0 1,2 1,0 0,-13 25,-31 42,12-23,-29 35,60-82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0:28:54.349"/>
    </inkml:context>
    <inkml:brush xml:id="br0">
      <inkml:brushProperty name="width" value="0.1" units="cm"/>
      <inkml:brushProperty name="height" value="0.1" units="cm"/>
      <inkml:brushProperty name="color" value="#4E67C8"/>
    </inkml:brush>
  </inkml:definitions>
  <inkml:trace contextRef="#ctx0" brushRef="#br0">181 1694 600,'3'-3'14121,"7"-15"-13925,-11 1-196,-1 0 1,0 0 0,-2 0 0,0 0 0,0 0 0,-2 1 0,0 0 0,-15-27 0,14 28-3,-11-32-11,1-1 0,-12-61 0,12 40 4,8 28-49,-5-67-1,6 42 39,-11-119-275,16 147 218,0 0 0,6-60 1,-1 18-22,-2-129-491,10 209 341,448-9 109,590-88 1,-813 64 124,260-41 14,-342 50-8,179-4 1,53 4 14,123-2 42,699 17 214,-238 5-144,-378-13-13,-588 32-92,2-1-14,1-1 1,1 0 0,17 24-1,2 5 118,70 143 80,-7 3 0,102 322 0,-35-64 25,-153-437-150,0 0 0,-1 0 0,0 1 0,0-1 0,-1 1 0,0 13 0,-2-22-58,1 0 1,-1-1 0,0 1-1,1 0 1,-1 0 0,0 0-1,0-1 1,1 1-1,-1 0 1,0-1 0,0 1-1,0-1 1,0 1-1,0-1 1,0 0 0,0 1-1,0-1 1,0 0-1,0 1 1,0-1 0,0 0-1,-1 0 1,0 0-1,-34 4 15,31-4-1,-622 27 168,361-20 94,-549 6 202,398-8-119,-385 39 562,25 0-87,546-40-588,-733 22 491,422-15-334,21 0 170,-26 5 204,421-11-687,125-5-122,-13 0-438,6 1 56,0 1 0,1 0-1,-1 0 1,1 1 0,-1 0-1,1 0 1,0 1 0,0 0 0,1 0-1,-1 0 1,1 1 0,0 0-1,-7 7 1,8-7-332,-22 17-5197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7T10:28:56.150"/>
    </inkml:context>
    <inkml:brush xml:id="br0">
      <inkml:brushProperty name="width" value="0.1" units="cm"/>
      <inkml:brushProperty name="height" value="0.1" units="cm"/>
      <inkml:brushProperty name="color" value="#4E67C8"/>
    </inkml:brush>
  </inkml:definitions>
  <inkml:trace contextRef="#ctx0" brushRef="#br0">1 1014 4001,'0'0'2339,"13"-1"-2100,999-92 5280,-181 12-3539,513 4-923,-533 35-773,489 5 309,-1175 35-571,561-40 78,64-1-63,-389 15 5,-89 2-28,22 17-13,223-16 16,-505 23-56,-1-1-1,1 0 1,-1 0 0,0-1 0,0-1-1,-1 1 1,1-2 0,-1 0 0,0 0-1,0-1 1,-1 0 0,0 0 0,11-13-1,-17 16 8,-1 0 0,0-1-1,0 0 1,0 1 0,-1-1 0,0 0-1,0 0 1,0 0 0,0 0-1,-1 0 1,0-8 0,-5-56-58,3 63 89,0 0 0,0 1 0,-1-1 0,1 1 0,-1-1 0,-1 1-1,1 0 1,-1 0 0,1 1 0,-1-1 0,-1 1 0,-5-5 0,-63-46 15,62 47-13,-40-23 232,-1 2 0,-1 2 1,-1 2-1,-62-19 0,110 44-102,5 0-141,15 7-398,575 275 471,-545-263-18,11 3 46,-1 3-1,-1 2 0,91 62 1,-139-85-16,-1-1 0,0 1 0,0 0 0,0 0 0,-1 0 1,0 1-1,1-1 0,-2 1 0,1 0 0,0 0 0,-1 0 1,3 10-1,-4-12 41,-1 0-1,1 1 1,-1-1 0,0 1 0,0-1 0,0 0 0,0 1 0,-1-1 0,0 1-1,1-1 1,-1 0 0,0 1 0,-1-1 0,1 0 0,0 0 0,-1 0 0,0 0-1,0 0 1,0 0 0,0-1 0,0 1 0,0-1 0,-4 3 0,-47 39 473,-2-2 1,-2-3 0,-70 36 0,44-26-445,40-23-165,-263 162-191,112-60-3025,104-65-1501,12-13-3320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0:26:56.790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768 407 184,'0'0'9709,"-20"-9"-9497,12-4-143,0 0 0,1-1-1,-10-23 1,12 22 55,-2 0 1,0 1-1,-15-23 0,8 18-97,9 11 25,-1 0-1,0 0 0,0 0 0,-1 1 0,0 0 0,-14-10 0,14 11 15,0 1-1,0 0 1,-1 1-1,0 0 1,0 0-1,0 1 0,0 0 1,-1 0-1,1 1 1,-1 0-1,0 0 1,1 1-1,-1 0 1,-14 1-1,6 0 84,4-1-120,1 0-1,0 1 1,-1 1-1,1 0 1,0 1-1,-1 0 1,1 0-1,0 1 1,0 1-1,1 0 1,-1 1-1,1 0 1,-15 10-1,3 0-27,0 2 0,2 0 0,0 1 1,1 2-1,1 0 0,0 1 0,2 1 0,1 0 0,0 1 0,2 1 0,-22 49 0,32-57-6,1-1 0,0 1-1,1 0 1,1 0 0,0 0 0,2 0-1,2 21 1,-1 16 11,-3 0 2,0-29-3,0 0 0,1 1 0,2-1 0,1 0 0,0 0 0,12 39 0,3-13-6,-9-22 16,0 0 0,3-1 0,0-1-1,1 1 1,2-2 0,23 32 0,-18-33-11,2-1 1,38 34 0,-50-49-4,1 1 0,1-1 0,0-1 0,0 0 0,0-1 0,1 0 1,0-1-1,19 5 0,-24-9 6,-1 0 0,1-1 0,-1 0 1,0 0-1,1 0 0,-1-1 0,0 0 0,1-1 1,-1 0-1,0 0 0,0 0 0,0-1 0,0 0 1,-1 0-1,1-1 0,-1 0 0,0 0 1,0 0-1,0-1 0,9-10 0,6-6 32,-2-1 0,0-1 0,29-48-1,-36 51-12,-2-1-1,0 0 0,-1-1 1,-1 0-1,10-45 0,-11 28-3,-1 0-1,0-71 1,1-56 30,-6 117-33,-3 0 1,-1 0 0,-2 1 0,-13-53-1,10 70-248,-1 0-1,-1 1 1,-2 0 0,-24-44-1,-24-26-2792,28 62 532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0:26:59.049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0 0 1816,'0'0'4763,"34"5"-2245,4 5-1808,1-2 1,74 7 0,-76-11-466,1346 199 3498,-1159-163-3392,320 46 302,5-50-356,0-34-217,-282-4-60,214-16-2,-302 18-9,-178 0-1,0-4 14,-1-1 1,0 1-1,0 0 1,0-1-1,0 1 1,-1-1-1,1 1 1,-1 0-1,0-1 1,-1 1-1,1 0 1,-1 0-1,0 0 1,0 0-1,0 0 1,0 0-1,-1 1 1,0-1-1,0 1 1,-5-6-1,-7-9-9,-17-17 7,19 28 64,-1 1 0,1 0-1,-25-7 1,93 13-92,-1 3-1,93 16 1,-115-12 10,-11-4 6,-1 1 1,1 1 0,0 1-1,-1 0 1,0 2 0,33 18-1,-52-25 25,1 1 0,0-1-1,0 1 1,-1 0 0,0 0-1,1 0 1,-1 0 0,0 0-1,0 0 1,0 0 0,0 0-1,0 1 1,0-1 0,-1 0-1,1 1 1,-1-1 0,1 0-1,-1 1 1,0-1 0,0 0-1,0 1 1,0-1 0,-1 1-1,1-1 1,-1 0 0,1 1-1,-1-1 1,0 0 0,-1 3-1,-1 3 5,0 0-1,-1 0 1,0-1-1,-1 1 0,1-1 1,-1 0-1,-8 8 0,-13 15 25,13-15-50,-1 0 1,-1 0-1,-22 17 0,35-30-303,-1-1 0,0 0 1,1 1-1,-1-1 0,0 0 0,0-1 1,0 1-1,0 0 0,-5 0 1,-27-3-6153,15-1 331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19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20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2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2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2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07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343 1 5561,'7'20'2425,"2"0"-1297,10 28-16,10 12-248,-4 21-143,4 7-145,-13 6 64,-7 9 248,-9 3 32,-12 6-208,-17 5-152,-3-3-127,-6 6-193,-3-5-240,-7-4-56,-6-14-849,-6-5-1615,-112 65-2281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2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25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26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27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28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29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30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3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3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3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12.0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618 1 1016,'0'0'5294,"-2"0"-5729,-66 4 7986,-121 20-7566,166-20 7,0 1 0,1 1 0,0 1 0,0 1 0,1 1 0,-34 19 0,43-21-10,0 1 0,1 0 1,0 1-1,1 0 0,0 1 0,0 0 1,1 0-1,0 1 0,1 1 0,0-1 1,1 1-1,-7 14 0,6-5 4,1 1 1,0 0-1,2 1 0,0-1 0,2 1 0,-2 34 0,11 140 14,-6-192 0,48 362 32,-8-89 40,8 464 347,-13-146-57,-10-309 19,57 846 567,-72-675-238,4 74-256,-5-384-445,7 250 295,-17-49-113,-14 281-159,11-586-33,3 1 0,5 72 0,-3-115-8,0 0 0,0-1 0,0 0 0,0 1 1,0-1-1,0 0 0,0 1 0,0-1 0,1 0 0,-1 0 0,0 0 0,1 0 0,-1 0 0,1 0 0,-1-1 0,1 1 0,0 0 0,-1-1 0,1 1 0,0-1 0,-1 0 0,1 0 1,0 1-1,-1-1 0,1 0 0,0 0 0,-1 0 0,1-1 0,3 0 0,57-5-257,265-56-971,-322 61 1023,0 0 1,0 0-1,1 0 0,-1 1 0,0 0 0,1 0 0,-1 1 1,7 0-1,65 29-3083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3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35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36"/>
    </inkml:context>
    <inkml:brush xml:id="br0">
      <inkml:brushProperty name="width" value="0.35" units="cm"/>
      <inkml:brushProperty name="height" value="0.35" units="cm"/>
      <inkml:brushProperty name="color" value="#FF0000"/>
      <inkml:brushProperty name="ignorePressure" value="1"/>
    </inkml:brush>
  </inkml:definitions>
  <inkml:trace contextRef="#ctx0" brushRef="#br0">1 0,'0'0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2:25.137"/>
    </inkml:context>
    <inkml:brush xml:id="br0">
      <inkml:brushProperty name="width" value="0.35" units="cm"/>
      <inkml:brushProperty name="height" value="0.35" units="cm"/>
      <inkml:brushProperty name="color" value="#FF0000"/>
      <inkml:brushProperty name="ignorePressure" value="1"/>
    </inkml:brush>
  </inkml:definitions>
  <inkml:trace contextRef="#ctx0" brushRef="#br0">0 1,'0'0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2:25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45 3793,'-8'-14'2376,"8"14"-2357,-1-1 1,1 1-1,-1-1 1,1 1-1,-1-1 1,1 1-1,0-1 1,-1 1-1,1-1 1,-1 1-1,1-1 1,0 1-1,-1-1 1,1 0-1,0 1 1,0-1-1,0 0 1,-1 1-1,1-1 1,0 0-1,0 1 1,0-1 0,0 0-1,0 1 1,0-1-1,0 0 1,0 1-1,1-1 1,-1 0-1,0 1 1,0-1-1,0 1 1,1-2-1,6-7 1881,-6 15 647,-1-5-2300,0 0 1,0 1 0,0-1 0,1 1 0,-1-1 0,0 1 0,1-1 0,-1 1-1,1-1 1,-1 0 0,1 1 0,0-1 0,-1 0 0,1 0 0,1 2 0,-5 44 860,25 354-621,-1-91-273,60 466 339,-27-374-354,4 799 671,-52-914-579,50 789 421,-37-668-529,3 47-54,0-155-24,33 306 391,-20-256-345,-14-129 72,-21-211-460,1 1-1,-1-1 1,-1 1 0,0 0 0,0-1 0,-5 19-1,-8-71-9325,-29-67 1549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2:25.1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26 561 2745,'-25'20'8387,"25"-24"-8331,0 0 0,1 0 0,-1 0 0,1 0 1,0 0-1,0 0 0,0 1 0,1-1 0,0 0 1,-1 1-1,5-7 0,-2 2 6,105-202 119,43-97 747,-152 306-912,0 1 1,1 0-1,-1 0 0,0 0 0,0 0 0,0 0 0,0-1 0,0 1 0,0 0 0,0 0 0,0 0 0,0 0 0,1 0 0,-1 0 0,0 0 0,0-1 0,0 1 0,0 0 1,0 0-1,1 0 0,-1 0 0,0 0 0,0 0 0,0 0 0,0 0 0,0 0 0,1 0 0,-1 0 0,0 0 0,0 0 0,0 0 0,0 0 0,1 0 0,-1 0 0,0 0 1,0 0-1,0 0 0,0 0 0,0 0 0,1 0 0,-1 0 0,0 1 0,0-1 0,0 0 0,0 0 0,0 0 0,0 0 0,1 0 0,-1 0 0,0 0 0,0 1 0,0-1 1,0 0-1,0 0 0,10 15 544,14 33-86,-16-29-402,97 208-2646,-79-160-54,5 61-1928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2:25.14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1 268 624,'3'-2'5069,"16"-12"1479,-19-1-3266,-2-12-3246,3-18-32,0-20-36,-1 64 23,7 51-1473,1-34 1436,3 11 37,27 45 0,-34-66-9,0 0-1,0 0 0,1 0 1,-1-1-1,1 0 0,1 0 1,-1 0-1,1 0 0,0-1 1,0 0-1,0 0 0,11 5 1,-15-9-6,-1 0 1,0 0-1,1-1 1,-1 1-1,0 0 1,0-1-1,1 1 1,-1-1-1,0 1 1,0-1-1,0 1 1,1-1-1,-1 0 1,0 0-1,0 1 1,0-1-1,0 0 1,-1 0-1,1 0 1,0 0-1,0 0 1,0 0-1,-1 0 1,1-1-1,0 1 1,0-1-1,20-40-79,-19 37 139,5-13-27,-2-1-1,0 0 0,-1 1 1,0-1-1,-2 0 1,0-1-1,-2 1 1,-3-38-1,2-1-49,7 72-15,0 0 1,1-1-1,0 1 0,1-1 1,10 11-1,25 44 224,11 36 446,42 113-1,-82-179-429,-2 0 0,-1 1 0,-2 0 0,-1 0 1,-3 1-1,2 73 0,-7-112-180,0 10 79,0 1 0,-1-1 0,0 0 0,0 0 0,-1 0 0,-1 1 0,0-2 0,-1 1 0,-7 17 0,9-26-61,-1 0 0,1 0-1,-1 0 1,1-1 0,-1 1-1,0-1 1,0 1 0,0-1-1,1 0 1,-1 0 0,-1 0-1,1 0 1,0-1 0,0 1-1,0-1 1,0 0 0,0 0-1,0 0 1,0 0 0,-1 0-1,1-1 1,0 1 0,-3-2-1,-12-2-130,1-1 1,-26-10-1,42 15 105,-85-40-324,81 37 313,0 0 0,0 0 0,0 0-1,0-1 1,0 0 0,1 0 0,0 0 0,0-1 0,0 1-1,0-1 1,1 0 0,0 0 0,-5-10 0,7 13 1,1 0 0,0 0 0,-1 0 1,1 0-1,0 0 0,0 0 0,1 0 0,-1 0 0,0 0 1,1 0-1,-1 1 0,1-1 0,-1 0 0,1 0 1,0 0-1,0 1 0,0-1 0,0 0 0,0 1 1,0-1-1,2-1 0,31-30-107,-26 27 103,31-24-612,2 3 0,1 1-1,79-36 1,-43 23-3592,-12 6-876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2:25.1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0 518 8026,'7'1'2260,"38"0"-2214,300-51 1894,171-16 368,416 18-885,-329 30-809,113-29 1911,-468 26-2015,736-23 400,-704 36-804,907-12 158,-782 34 77,-362-17-215,1-2-1,0-2 1,58-17 0,-33 8-52,390-68 187,-333 69-26,216 4 0,-157 20 179,96 2 359,-263-14-643,-22 19-3414,5-23-2820,0 5 5829,-1 1 0,0 0-1,0 0 1,1-1 0,-1 1-1,0 0 1,0 0 0,0-1-1,-1 1 1,1 0-1,0-1 1,0 1 0,-1 0-1,1 0 1,-1 0 0,1-1-1,-1 1 1,1 0-1,-1 0 1,0 0 0,1 0-1,-1 0 1,0 0 0,0 0-1,-1-1 1,-38-38-4868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2:25.1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146 5 6521,'-19'-4'9301,"23"15"-6008,-1-8-3294,0 0 0,1 1 0,-1-1 0,1-1 0,0 1 0,0 0 0,0-1 1,6 3-1,237 94-3,-243-98 53,-1 0 0,0 0 1,0 1-1,1-1 0,-1 1 0,0 0 1,0 0-1,-1 0 0,1 0 0,0 0 1,-1 0-1,5 5 0,-7-5 92,1 0-1,-1 0 1,0 0-1,0 0 1,0 0-1,0 0 1,-1 0-1,1 0 0,0 0 1,-1 0-1,0 0 1,1 0-1,-1-1 1,0 1-1,0 0 1,0 0-1,0-1 1,0 1-1,0-1 0,-1 1 1,1-1-1,0 1 1,-3 1-1,-70 88 309,-96 116 239,51-77-5256,99-117 126,-40 12-2981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2:25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4217,'0'-7'3293,"-1"3"574,14 17-3541,17 17-141,1-1 0,60 41 1,-64-50-148,82 60 103,158 128 216,-255-199-184,-23-10-2332,-11 5-88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14.5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14 7530,'-5'-2'1668,"-7"-6"-899,12 5-843,7 2 44,26 13 1047,92 20-59,124 37-501,-188-48-362,-2 1 0,0 4-1,-1 2 1,66 44 0,-100-57-32,-20-13-13,-1 0 0,1 0 0,-1 0 0,0 1 0,0-1-1,0 1 1,0 0 0,0 0 0,0 0 0,-1 0 0,0 0 0,0 1-1,0-1 1,3 7 0,2 5-7,-1 1 0,-1 0 1,0 1-1,-1-1 0,3 27 0,1 91 30,-7-88-63,-17 1462 1141,2-1125-946,-15 214 307,0 322-161,32-751-266,33 683 157,-21-740-259,42 147 1,-17-87 15,-33-132 15,-2 0-1,-2 1 0,-1-1 1,-2 1-1,-6 49 0,5-70-11,1-1-1,1 1 1,6 32 0,1 27 1,-8 91 21,10-12-24,-11-154 21,1-1 1,-1 0 0,0 1-1,0-1 1,1 0 0,-2 1-1,1-1 1,0 0 0,0 0-1,-1 0 1,1 0 0,-1 0-1,0 0 1,1-1 0,-4 3-1,-33 26 69,31-26-50,-13 9 124,-2-1 1,1-1 0,-1-1 0,-1 0 0,0-2-1,0-1 1,0-1 0,-1-1 0,0-1 0,0-1 0,-45 0-1,35-4-632,-1-1 0,1-1 0,0-2 0,0-2 0,1-1 0,0-1 0,-61-27 0,31 4-3613,-67-32-2582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2:25.1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464 3 1272,'-15'-2'7964,"-5"10"-4815,-20 18-1591,37-24-1287,-44 37 536,1 3 0,3 1 0,-67 85 1,54-61-534,-21 45-2606,73-102-1956,2 1-560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2:25.197"/>
    </inkml:context>
    <inkml:brush xml:id="br0">
      <inkml:brushProperty name="width" value="0.2" units="cm"/>
      <inkml:brushProperty name="height" value="0.2" units="cm"/>
      <inkml:brushProperty name="color" value="#FF8021"/>
    </inkml:brush>
  </inkml:definitions>
  <inkml:trace contextRef="#ctx0" brushRef="#br0">4 811 1712,'-3'-8'6627,"3"11"-6444,1 0 0,0-1 0,0 1 0,0 0 0,0 0 0,0-1 0,1 1 0,-1-1 0,1 0 0,-1 1 0,1-1 0,3 3 0,34 35 287,-12-13-200,-10-8-191,258 279 1934,-117-118-782,-109-120-1050,15 2-21,-10-11 43,-30-29-45,1 0 0,0-2 0,2-1 0,34 19 0,54 31 216,173 106 330,2 4 292,90 22 267,-306-167-1058,-11-5-14,82 28 0,-120-50-164,-1-1 0,1-1 0,0-1 0,0-1 0,0-1 0,1-2 0,26-2 0,33-10 166,-1-5-1,156-51 1,-96 24-119,497-171-71,-438 136 25,122-54-8,215-90 237,-486 202-262,92-47 164,3-1 35,55-26 134,-100 44-97,26-9-11,343-177 294,516-315 1730,-499 275-1212,-183 64-3778,-304 211 2557,35-27-2763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2:25.19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1 652 5841,'9'31'4828,"4"10"-4781,2 29 280,-4 0 0,-3 0 1,-1 102-1,-7-129-142,2-1 1,13 81-1,-12-110-169,0 0 0,0 0 0,1-1 0,1 1 0,0-1 0,1-1-1,0 1 1,1-1 0,0 0 0,1 0 0,0-1 0,1 0 0,18 17 0,-14-16-17,0-1 0,1-1 1,0 0-1,1-1 0,0 0 0,18 6 0,-27-12 0,0-1-1,0 1 0,0-1 1,0 0-1,0-1 0,0 1 1,0-1-1,0-1 1,0 1-1,0-1 0,0 0 1,0 0-1,0-1 0,0 0 1,0 0-1,-1 0 1,1-1-1,-1 1 0,1-1 1,7-6-1,124-79 96,11-7-85,-118 72-17,-17 12-14,0 0 0,1 1-1,0 1 1,0 0-1,1 1 1,0 0-1,1 1 1,28-8-1,-40 15 20,0 0-1,-1 0 1,1 1-1,0-1 1,-1 1-1,1 0 1,-1 0-1,1 0 0,-1 1 1,1-1-1,-1 1 1,0 0-1,0 0 1,0 0-1,0 0 1,0 0-1,0 1 1,3 3-1,2 2 42,-1-1 1,-1 1-1,1 0 0,-1 1 1,7 13-1,-10-14-2,0 0 0,-1-1 0,0 1 0,0 0 0,-1 0 1,0 0-1,-1 0 0,0 0 0,0 0 0,0 0 0,-1 0 0,0 0 0,-1 0 0,0 0 0,0-1 0,-4 10 0,-8 17 129,-1 0 0,-26 41-1,12-23-39,1 3 131,2 2-1,-36 116 0,50-124-103,3 0 1,2 1-1,-1 82 0,8-126-152,0 0 0,1 0 1,0 0-1,-1 0 0,2 0 0,-1 0 0,1 0 0,0 0 0,0 0 0,1-1 0,0 1 0,0-1 0,0 0 0,0 0 0,1 0 0,0 0 0,7 7 1,-7-9-11,1 0 0,-1 0 1,0 0-1,1 0 1,0-1-1,0 0 0,0 0 1,0 0-1,0-1 1,0 0-1,0 0 1,0 0-1,1 0 0,-1-1 1,0 0-1,1 0 1,-1 0-1,0-1 0,0 1 1,7-3-1,11-3-13,-1-2 1,0 0-1,0-1 0,-1-1 0,0-1 0,31-23 0,104-95-250,-45 34 7,-70 61 196,-25 19-11,1 2 0,0 0 0,1 0-1,30-14 1,-43 25 73,0 0 0,0 0 0,1 1 0,-1 0 0,1 0 0,-1 0-1,1 1 1,-1 0 0,1 0 0,-1 0 0,1 1 0,-1-1 0,1 1-1,-1 1 1,0-1 0,1 1 0,-1 0 0,0 0 0,0 1 0,0-1-1,-1 1 1,1 0 0,0 0 0,-1 1 0,0-1 0,0 1 0,6 7 0,7 8 45,-2 0 1,0 1-1,-2 1 1,21 39-1,12 37 75,35 61 298,-65-133-364,1 1 1,1-2-1,2-1 0,0 0 1,25 21-1,-34-35-34,1 0 1,0-1-1,0 0 0,1 0 0,-1-1 1,2-1-1,-1-1 0,1 1 0,0-2 1,0 0-1,0-1 0,23 3 0,-24-6-9,0-1 0,0 0 0,0 0 0,0-2 0,-1 1 0,1-2 0,-1 0 0,1 0 0,-1-1 0,-1 0 0,1-1 0,-1-1 0,17-12 0,9-9 4,-1-2 1,44-47-1,-61 53-16,-1 0-1,-1-1 0,-1-1 1,-2-1-1,0 0 1,-2 0-1,12-38 0,-5 17 42,27-53-1,-36 83-20,-9 14-23,0 1 1,1-1-1,0 1 1,-1-1-1,1 1 1,1 0-1,-1 0 1,0 0-1,1 0 1,-1 0-1,1 0 1,0 1-1,0-1 1,0 1-1,0 0 0,1 0 1,3-2 0,-3 4-3,0-1 1,0 1 0,0 0 0,0 0 0,0 1 0,0-1 0,0 1 0,0 0 0,0 0 0,0 0 0,0 1 0,-1-1 0,1 1 0,0 0 0,-1 0 0,1 0 0,-1 1 0,0-1 0,4 5 0,12 9 110,31 36-1,-41-42-122,23 30 191,48 75-1,2 5 115,-60-91-223,2 0 0,0-2 0,34 28 0,-51-49-38,0 0 1,0-1-1,1 1 1,0-2 0,0 1-1,0-1 1,0 0-1,1-1 1,-1 0-1,1 0 1,0-1-1,0 0 1,0 0 0,0-1-1,0 0 1,1-1-1,-1 0 1,13-2-1,-2-3-12,-1-1 0,1-1-1,-1 0 1,0-2-1,-1 0 1,0-1-1,17-13 1,12-10-5,51-49 0,-76 61-19,0 0 0,-1-2 0,-2 0 0,0-1-1,-1-1 1,-2 0 0,0-2 0,-2 0 0,21-55 0,-17 22 6,-5 16 8,34-79 0,-45 119-7,0-1 0,0 1 1,0-1-1,0 1 1,1 0-1,0 0 0,0 0 1,0 0-1,0 0 1,1 0-1,-1 1 0,1 0 1,0 0-1,0 0 1,0 0-1,1 1 0,-1-1 1,0 1-1,1 0 1,9-2-1,-3 2 17,0 1-1,0 0 1,0 1 0,0 0-1,0 1 1,1 1-1,-1-1 1,-1 2 0,1-1-1,0 2 1,0-1 0,-1 1-1,15 9 1,10 7 133,0 2-1,43 36 1,-29-20-41,1 0-9,-22-16-5,46 29 0,-63-45-47,0-1 0,0 0 0,0 0-1,0-1 1,1-1 0,0 0 0,-1 0 0,20 1 0,-12-3-12,1 0 1,-1 0 0,1-2 0,0-1 0,19-3-1,-33 3-19,-1 0-1,1 0 0,0 0 0,0 0 0,-1-1 0,0 0 0,1 0 0,-1-1 0,0 0 0,-1 1 0,1-2 0,-1 1 0,0 0 0,0-1 1,0 0-1,0 0 0,-1 0 0,0 0 0,0 0 0,4-10 0,-4 8 4,4-10-1,1 0 0,-2 0 0,0-1-1,-1 0 1,-1 0 0,-1 0 0,2-32 0,-6-36 48,-4 0-1,-23-127 1,28 213-56,-9-69-165,9 65 153,1 0 0,-1 0-1,1 0 1,-1 0 0,1 1-1,0-1 1,1 0 0,-1 0-1,1 1 1,-1-1 0,1 1 0,0 0-1,0-1 1,1 1 0,2-3-1,-3 3-6,1 1 1,0-1-1,0 1 0,0 0 0,0 0 0,1 0 1,-1 0-1,0 1 0,1-1 0,-1 1 0,1 0 1,0 0-1,-1 0 0,1 1 0,4-1 0,1 1 20,1 0-1,-1 0 1,0 1-1,1 0 0,16 5 1,3 4 54,0 0 0,47 26 0,81 60 399,8 3-356,-144-88-66,2-1 0,-1-1 0,1-1 0,0-1 0,46 8 0,-62-15-23,1 1-1,0-1 0,-1 0 1,1 0-1,-1-1 1,1 0-1,-1 0 1,1-1-1,-1 0 1,0 0-1,1-1 1,-1 1-1,0-2 1,-1 1-1,1-1 0,-1 0 1,1 0-1,-1-1 1,-1 0-1,1 0 1,-1-1-1,0 1 1,0-1-1,0 0 1,-1 0-1,5-10 1,1-1 8,-2-2 0,0 1 0,-1-1 1,-1 0-1,-1-1 0,0 1 1,-2-1-1,3-37 0,-6-18 39,-12-101-1,4 94-55,8 65-24,0 1 0,2 0 0,-1 0-1,2-1 1,0 1 0,1 1 0,0-1 0,2 0 0,0 1 0,0 0 0,1 1 0,14-21-1,-20 34 17,0 1 0,1-1 0,-1 0 0,0 1 0,0 0 0,1-1-1,-1 1 1,0 0 0,1-1 0,-1 1 0,0 0 0,1 0 0,-1 0-1,0 0 1,1 1 0,-1-1 0,0 0 0,3 1 0,29 8 21,-26-7 18,174 64 357,-163-60-321,-14-5-53,0 1 0,0-1 0,0 1-1,0-1 1,0 0 0,1-1 0,-1 1 0,0-1 0,1 0 0,-1 0 0,0 0 0,1-1 0,-1 1 0,0-1-1,0 0 1,1 0 0,3-2 0,16-8 97,0-1 0,-1-2 0,-1 0 0,0-1 0,22-20 0,93-96 271,-117 110-281,-2 0 0,0-1 0,-2-1-1,0 0 1,-1-1 0,14-35 0,-22 43-99,-1-1 1,-1 1-1,-1-2 1,0 1-1,-1 0 1,-1-1-1,-1 0 0,0 1 1,-1-1-1,-1 1 1,-4-23-1,2 20-543,-9-32-2220,-18-17-1298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3:21.406"/>
    </inkml:context>
    <inkml:brush xml:id="br0">
      <inkml:brushProperty name="width" value="0.2" units="cm"/>
      <inkml:brushProperty name="height" value="0.2" units="cm"/>
      <inkml:brushProperty name="color" value="#81D31A"/>
    </inkml:brush>
  </inkml:definitions>
  <inkml:trace contextRef="#ctx0" brushRef="#br0">15 2488 2769,'-15'3'9730,"31"-2"-6235,32-3-2676,23-12-536,-1-4 0,105-44 0,128-81 265,-143 64-319,231-75 189,11 35-14,-261 79-361,381-104 33,-341 92-43,479-151 54,-97 29 57,737-269 483,-218 34 84,-1070 405-706,641-220 208,-536 186-175,145-40 26,-241 71-62,-21 7 3,0 0 0,1 0 0,-1 0 1,0 0-1,0 0 0,1 0 0,-1 0 1,0 0-1,0 0 0,1 0 0,-1 0 1,0 0-1,0 0 0,1 0 0,-1 0 1,0 0-1,0 0 0,1 0 0,-1 0 1,0-1-1,0 1 0,1 0 0,-1 0 0,0 0 1,0-1-1,0 1 0,0 0 0,1 0 1,-1 0-1,0-1 0,0 1 0,0 0 1,0-1-1,0 1 0,1 0 0,-1 0 1,0-1-1,0 1 0,0 0 0,0-1 1,0 1-1,0 0 0,0-1 0,0 1 1,0 0-1,0 0 0,0-1 0,-10-7-1711,7 5 1261,0 0 1,-1 0 0,1 0-1,-1 1 1,1 0 0,-1-1-1,-5 0 1,-103-44-8080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4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47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48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49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50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5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18.8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13 491 6761,'-11'-25'3090,"11"21"-3077,-1 0 0,1-1 1,0 1-1,0 0 0,0 0 0,1-1 0,-1 1 0,1 0 0,0 0 1,1 0-1,1-5 0,2-18 376,-1 0 0,-1 0 0,-2 0 0,0 0 0,-7-55 0,2 24-363,0-39-7,47 175 194,-31-55-135,1 0 0,1-1 0,0-1-1,31 34 1,-40-49-73,1-1 1,-1 0-1,1 0 0,0 0 0,0 0 0,0-1 1,0 0-1,1-1 0,0 1 0,0-1 1,0-1-1,0 1 0,0-1 0,1 0 1,-1-1-1,1 0 0,-1 0 0,1 0 1,-1-1-1,14-1 0,-16-1 15,0 0 0,0 0 0,0 0-1,0-1 1,0 0 0,-1 0 0,1 0-1,-1 0 1,0-1 0,0 1 0,0-1 0,0 0-1,-1-1 1,1 1 0,-1 0 0,0-1 0,-1 0-1,1 0 1,-1 0 0,0 0 0,3-10 0,1-4-2,0 0 0,-2 0 0,0-1 0,1-35 0,-7 12-54,1-12-200,3 63 172,0-1 1,0 1 0,1-1-1,0 0 1,5 9 0,3 10 106,101 293 1276,-99-272-941,-2 0 0,-2 1 0,-2 1 0,1 97 0,-8-139-238,-1 0 0,0 1 0,0-1 0,0 0 0,-1 0 0,0 0-1,0 0 1,-1 0 0,0 0 0,0 0 0,-1-1 0,-4 7 0,6-11-106,-1 1 0,1-1 0,0 1 0,-1-1 0,0 0 0,1 0-1,-1 0 1,0-1 0,0 1 0,0-1 0,0 1 0,0-1 0,-1 0 0,1 0 0,0 0 0,0-1 0,-1 1 0,1-1 0,-1 0 0,1 0 0,0 0 0,-1 0 0,1 0 0,0-1 0,-1 0 0,1 0 0,0 0-1,-6-2 1,1 0-96,0 0 0,1-1-1,-1 0 1,0-1 0,1 0 0,0 0-1,0 0 1,1-1 0,-1 0-1,1 0 1,1-1 0,-1 1-1,1-1 1,-5-10 0,7 12-66,0 0 0,1 0 1,0 0-1,0 0 0,0-1 1,1 1-1,0-1 0,0 0 1,0 1-1,0-1 0,1 0 0,0 1 1,1-1-1,-1 0 0,1 1 1,0-1-1,0 0 0,1 1 1,-1-1-1,1 1 0,1 0 1,5-10-1,0 2-431,0 1 0,1 0 0,1 1 0,0 0-1,1 0 1,0 1 0,0 1 0,18-11 0,65-46-2205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5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5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5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55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56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57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58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59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60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6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21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7530,'-1'0'85,"1"0"1,-1 0 0,1 0 0,-1 0-1,1 1 1,-1-1 0,1 0 0,-1 1 0,1-1-1,-1 0 1,1 1 0,-1-1 0,1 0-1,0 1 1,-1-1 0,1 1 0,0-1-1,-1 1 1,1-1 0,0 1 0,0-1 0,-1 1-1,1-1 1,0 1 0,0-1 0,0 1-1,0-1 1,0 1 0,0-1 0,0 1 0,0 0-1,0-1 1,0 1 0,0-1 0,0 1-1,0-1 1,0 1 0,0-1 0,1 1-1,-1-1 1,0 1 0,0-1 0,1 2 0,11 33-737,-7-21 810,0 41 710,-6-47-833,1 0 0,0-1 0,1 1 0,0 0 0,0 0 0,0-1 0,1 1 0,0-1 0,1 1 0,0-1 0,0 0 0,4 8 0,-6-14-87,-1-1-70,0 1 0,1-1-1,-1 1 1,0-1 0,1 1 0,-1-1 0,0 0 0,1 1 0,-1-1 0,1 1 0,-1-1 0,1 0 0,-1 1 0,1-1 0,-1 0 0,1 1 0,-1-1 0,1 0 0,-1 0 0,1 0 0,0 0 0,-1 1 0,1-1 0,-1 0 0,1 0 0,0 0 0,-1 0 0,1 0 0,-1 0 0,1-1 0,0 1 0,-1 0 0,1 0 0,-1 0 0,1 0 0,-1-1 0,1 1 0,0-1 0,11-15-3824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4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45"/>
    </inkml:context>
    <inkml:brush xml:id="br0">
      <inkml:brushProperty name="width" value="0.35" units="cm"/>
      <inkml:brushProperty name="height" value="0.35" units="cm"/>
      <inkml:brushProperty name="color" value="#FF0000"/>
      <inkml:brushProperty name="ignorePressure" value="1"/>
    </inkml:brush>
  </inkml:definitions>
  <inkml:trace contextRef="#ctx0" brushRef="#br0">1 0,'0'0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4:35.646"/>
    </inkml:context>
    <inkml:brush xml:id="br0">
      <inkml:brushProperty name="width" value="0.35" units="cm"/>
      <inkml:brushProperty name="height" value="0.35" units="cm"/>
      <inkml:brushProperty name="color" value="#FF0000"/>
      <inkml:brushProperty name="ignorePressure" value="1"/>
    </inkml:brush>
  </inkml:definitions>
  <inkml:trace contextRef="#ctx0" brushRef="#br0">0 1,'0'0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4:35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45 3793,'-8'-14'2376,"8"14"-2357,-1-1 1,1 1-1,-1-1 1,1 1-1,-1-1 1,1 1-1,0-1 1,-1 1-1,1-1 1,-1 1-1,1-1 1,0 1-1,-1-1 1,1 0-1,0 1 1,0-1-1,0 0 1,-1 1-1,1-1 1,0 0-1,0 1 1,0-1 0,0 0-1,0 1 1,0-1-1,0 0 1,0 1-1,1-1 1,-1 0-1,0 1 1,0-1-1,0 1 1,1-2-1,6-7 1881,-6 15 647,-1-5-2300,0 0 1,0 1 0,0-1 0,1 1 0,-1-1 0,0 1 0,1-1 0,-1 1-1,1-1 1,-1 0 0,1 1 0,0-1 0,-1 0 0,1 0 0,1 2 0,-5 44 860,25 354-621,-1-91-273,60 466 339,-27-374-354,4 799 671,-52-914-579,50 789 421,-37-668-529,3 47-54,0-155-24,33 306 391,-20-256-345,-14-129 72,-21-211-460,1 1-1,-1-1 1,-1 1 0,0 0 0,0-1 0,-5 19-1,-8-71-9325,-29-67 1549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4:35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26 561 2745,'-25'20'8387,"25"-24"-8331,0 0 0,1 0 0,-1 0 0,1 0 1,0 0-1,0 0 0,0 1 0,1-1 0,0 0 1,-1 1-1,5-7 0,-2 2 6,105-202 119,43-97 747,-152 306-912,0 1 1,1 0-1,-1 0 0,0 0 0,0 0 0,0 0 0,0-1 0,0 1 0,0 0 0,0 0 0,0 0 0,0 0 0,1 0 0,-1 0 0,0 0 0,0-1 0,0 1 0,0 0 1,0 0-1,1 0 0,-1 0 0,0 0 0,0 0 0,0 0 0,0 0 0,0 0 0,1 0 0,-1 0 0,0 0 0,0 0 0,0 0 0,0 0 0,1 0 0,-1 0 0,0 0 1,0 0-1,0 0 0,0 0 0,0 0 0,1 0 0,-1 0 0,0 1 0,0-1 0,0 0 0,0 0 0,0 0 0,0 0 0,1 0 0,-1 0 0,0 0 0,0 1 0,0-1 1,0 0-1,0 0 0,10 15 544,14 33-86,-16-29-402,97 208-2646,-79-160-54,5 61-1928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4:35.66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1 268 624,'3'-2'5069,"16"-12"1479,-19-1-3266,-2-12-3246,3-18-32,0-20-36,-1 64 23,7 51-1473,1-34 1436,3 11 37,27 45 0,-34-66-9,0 0-1,0 0 0,1 0 1,-1-1-1,1 0 0,1 0 1,-1 0-1,1 0 0,0-1 1,0 0-1,0 0 0,11 5 1,-15-9-6,-1 0 1,0 0-1,1-1 1,-1 1-1,0 0 1,0-1-1,1 1 1,-1-1-1,0 1 1,0-1-1,0 1 1,1-1-1,-1 0 1,0 0-1,0 1 1,0-1-1,0 0 1,-1 0-1,1 0 1,0 0-1,0 0 1,0 0-1,-1 0 1,1-1-1,0 1 1,0-1-1,20-40-79,-19 37 139,5-13-27,-2-1-1,0 0 0,-1 1 1,0-1-1,-2 0 1,0-1-1,-2 1 1,-3-38-1,2-1-49,7 72-15,0 0 1,1-1-1,0 1 0,1-1 1,10 11-1,25 44 224,11 36 446,42 113-1,-82-179-429,-2 0 0,-1 1 0,-2 0 0,-1 0 1,-3 1-1,2 73 0,-7-112-180,0 10 79,0 1 0,-1-1 0,0 0 0,0 0 0,-1 0 0,-1 1 0,0-2 0,-1 1 0,-7 17 0,9-26-61,-1 0 0,1 0-1,-1 0 1,1-1 0,-1 1-1,0-1 1,0 1 0,0-1-1,1 0 1,-1 0 0,-1 0-1,1 0 1,0-1 0,0 1-1,0-1 1,0 0 0,0 0-1,0 0 1,0 0 0,-1 0-1,1-1 1,0 1 0,-3-2-1,-12-2-130,1-1 1,-26-10-1,42 15 105,-85-40-324,81 37 313,0 0 0,0 0 0,0 0-1,0-1 1,0 0 0,1 0 0,0 0 0,0-1 0,0 1-1,0-1 1,1 0 0,0 0 0,-5-10 0,7 13 1,1 0 0,0 0 0,-1 0 1,1 0-1,0 0 0,0 0 0,1 0 0,-1 0 0,0 0 1,1 0-1,-1 1 0,1-1 0,-1 0 0,1 0 1,0 0-1,0 1 0,0-1 0,0 0 0,0 1 1,0-1-1,2-1 0,31-30-107,-26 27 103,31-24-612,2 3 0,1 1-1,79-36 1,-43 23-3592,-12 6-876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4:35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0 518 8026,'7'1'2260,"38"0"-2214,300-51 1894,171-16 368,416 18-885,-329 30-809,113-29 1911,-468 26-2015,736-23 400,-704 36-804,907-12 158,-782 34 77,-362-17-215,1-2-1,0-2 1,58-17 0,-33 8-52,390-68 187,-333 69-26,216 4 0,-157 20 179,96 2 359,-263-14-643,-22 19-3414,5-23-2820,0 5 5829,-1 1 0,0 0-1,0 0 1,1-1 0,-1 1-1,0 0 1,0 0 0,0-1-1,-1 1 1,1 0-1,0-1 1,0 1 0,-1 0-1,1 0 1,-1 0 0,1-1-1,-1 1 1,1 0-1,-1 0 1,0 0 0,1 0-1,-1 0 1,0 0 0,0 0-1,-1-1 1,-38-38-4868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4:35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146 5 6521,'-19'-4'9301,"23"15"-6008,-1-8-3294,0 0 0,1 1 0,-1-1 0,1-1 0,0 1 0,0 0 0,0-1 1,6 3-1,237 94-3,-243-98 53,-1 0 0,0 0 1,0 1-1,1-1 0,-1 1 0,0 0 1,0 0-1,-1 0 0,1 0 0,0 0 1,-1 0-1,5 5 0,-7-5 92,1 0-1,-1 0 1,0 0-1,0 0 1,0 0-1,0 0 1,-1 0-1,1 0 0,0 0 1,-1 0-1,0 0 1,1 0-1,-1-1 1,0 1-1,0 0 1,0 0-1,0-1 1,0 1-1,0-1 0,-1 1 1,1-1-1,0 1 1,-3 1-1,-70 88 309,-96 116 239,51-77-5256,99-117 126,-40 12-2981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4:35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4217,'0'-7'3293,"-1"3"574,14 17-3541,17 17-141,1-1 0,60 41 1,-64-50-148,82 60 103,158 128 216,-255-199-184,-23-10-2332,-11 5-88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4:35.6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464 3 1272,'-15'-2'7964,"-5"10"-4815,-20 18-1591,37-24-1287,-44 37 536,1 3 0,3 1 0,-67 85 1,54-61-534,-21 45-2606,73-102-1956,2 1-560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1601 760,'0'0'5237,"2"18"-1429,2-19-3771,0-1 1,1 1-1,0 0 1,-1-1 0,0 1-1,0-1 1,1-1-1,-2 0 1,7-5-1,42-39 68,-25 21-28,281-286 726,-14-28 130,-139 157-310,122-168 272,-258 321-837,-14 20-54,1 0 1,0 1-1,1 1 0,0 0 0,0 0 1,0 0-1,8-5 0,-9 8 0,-1-2 1,0 1-1,0 0 0,0-1 0,-1 0 0,6-11 1,4-5-1,-13 22 7,0 0 1,-1-2 0,1 2 0,1 0-1,-1 0 1,0-1 0,-1 0 0,0 0-1,1 1 1,0-1 0,0 1 0,-1-2-1,1 1 1,-1 1 0,0-1 0,1-1 0,-1 2-1,0-5 1,0 5 9,-1 0 0,0 0 1,0 1-1,1-1 0,-1 0 0,0 1 1,1-1-1,-1-1 0,0 2 0,0-1 0,0 1 1,0 0-1,1-1 0,-1 1 0,0 0 0,0 0 1,0-1-1,0 1 0,0 0 0,1 0 1,-1 0-1,0 0 0,0 0 0,0 1 0,0-1 1,-1 0-1,-145 18-116,146-18 100,3-8-34,0 2 11,-1-2 1,2 1-1,-1 0 1,2 0-1,-2 0 1,2 2-1,-1-2 1,1 1-1,0 0 1,0 1-1,0-1 1,1 1-1,0 1 1,-1-1-1,1 1 1,0-1-1,0 2 1,1-1-1,-1 2 1,11-5-1,-15 7 51,6 6 31,1 9 103,-3-1-65,-2-6-31,-1 2-1,1-1 1,-1 0-1,0 0 1,0 0-1,-1 1 0,0-1 1,-1 13-1,1 16-136,0-26-464,0 0 1,-1 0-1,0 1 1,-1-1 0,0 1-1,0 0 1,-1-1 0,0 0-1,0 0 1,-2 0 0,1 0-1,-7 14 1,-14 17-3261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21.6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4 9522,'0'0'1664,"-3"0"-1256,-1 0-31,8 0-545,-1-3-721,0 6-407,-22 14-5793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499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0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0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05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06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07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08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09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10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21.9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0 360,'-3'1'564,"-1"-1"-1,1 1 1,0 0-1,0 0 1,0 0-1,0 1 1,0-1 0,0 1-1,1 0 1,-1-1-1,0 1 1,1 0-1,0 1 1,-1-1-1,-2 4 1,3-2-325,-1 0 0,1 0 0,-1 0 0,1 0 0,1 1 0,-1-1 1,1 1-1,-1 0 0,0 6 0,1 10-368,0-1 1,1 1-1,1-1 0,4 22 1,-1-9 1128,19 134 299,-19-147-1303,1 1 0,2-2 1,-1 1-1,2-1 0,1 0 0,12 20 1,-17-32-265,1 0 0,0 0 1,0-1-1,1 0 1,0 0-1,6 5 1,-10-9 72,0-1 0,-1 0 0,1 0 0,0 0 0,0 0 0,0 0 0,0 0 0,0-1 1,0 1-1,0 0 0,0-1 0,0 0 0,0 1 0,1-1 0,-1 0 0,0 0 0,0 0 0,0-1 1,0 1-1,0 0 0,0-1 0,1 1 0,-1-1 0,0 0 0,0 0 0,-1 0 0,1 0 0,0 0 1,0 0-1,0 0 0,2-2 0,38-39-3661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1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15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16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17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00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01"/>
    </inkml:context>
    <inkml:brush xml:id="br0">
      <inkml:brushProperty name="width" value="0.35" units="cm"/>
      <inkml:brushProperty name="height" value="0.35" units="cm"/>
      <inkml:brushProperty name="color" value="#FF0000"/>
      <inkml:brushProperty name="ignorePressure" value="1"/>
    </inkml:brush>
  </inkml:definitions>
  <inkml:trace contextRef="#ctx0" brushRef="#br0">1 0,'0'0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7:08:21.502"/>
    </inkml:context>
    <inkml:brush xml:id="br0">
      <inkml:brushProperty name="width" value="0.35" units="cm"/>
      <inkml:brushProperty name="height" value="0.35" units="cm"/>
      <inkml:brushProperty name="color" value="#FF0000"/>
      <inkml:brushProperty name="ignorePressure" value="1"/>
    </inkml:brush>
  </inkml:definitions>
  <inkml:trace contextRef="#ctx0" brushRef="#br0">0 1,'0'0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8:21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45 3793,'-8'-14'2376,"8"14"-2357,-1-1 1,1 1-1,-1-1 1,1 1-1,-1-1 1,1 1-1,0-1 1,-1 1-1,1-1 1,-1 1-1,1-1 1,0 1-1,-1-1 1,1 0-1,0 1 1,0-1-1,0 0 1,-1 1-1,1-1 1,0 0-1,0 1 1,0-1 0,0 0-1,0 1 1,0-1-1,0 0 1,0 1-1,1-1 1,-1 0-1,0 1 1,0-1-1,0 1 1,1-2-1,6-7 1881,-6 15 647,-1-5-2300,0 0 1,0 1 0,0-1 0,1 1 0,-1-1 0,0 1 0,1-1 0,-1 1-1,1-1 1,-1 0 0,1 1 0,0-1 0,-1 0 0,1 0 0,1 2 0,-5 44 860,25 354-621,-1-91-273,60 466 339,-27-374-354,4 799 671,-52-914-579,50 789 421,-37-668-529,3 47-54,0-155-24,33 306 391,-20-256-345,-14-129 72,-21-211-460,1 1-1,-1-1 1,-1 1 0,0 0 0,0-1 0,-5 19-1,-8-71-9325,-29-67 1549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22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10362,'0'23'1713,"3"-6"-1497,4 23-72,5 11-48,1-5 0,0 6-24,-4-4-56,-2 4-8,-7-4 0,-4-2-8,-5 3-336,-4-4-689,4-5-967,-39 52-3313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8:21.5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26 561 2745,'-25'20'8387,"25"-24"-8331,0 0 0,1 0 0,-1 0 0,1 0 1,0 0-1,0 0 0,0 1 0,1-1 0,0 0 1,-1 1-1,5-7 0,-2 2 6,105-202 119,43-97 747,-152 306-912,0 1 1,1 0-1,-1 0 0,0 0 0,0 0 0,0 0 0,0-1 0,0 1 0,0 0 0,0 0 0,0 0 0,0 0 0,1 0 0,-1 0 0,0 0 0,0-1 0,0 1 0,0 0 1,0 0-1,1 0 0,-1 0 0,0 0 0,0 0 0,0 0 0,0 0 0,0 0 0,1 0 0,-1 0 0,0 0 0,0 0 0,0 0 0,0 0 0,1 0 0,-1 0 0,0 0 1,0 0-1,0 0 0,0 0 0,0 0 0,1 0 0,-1 0 0,0 1 0,0-1 0,0 0 0,0 0 0,0 0 0,0 0 0,1 0 0,-1 0 0,0 0 0,0 1 0,0-1 1,0 0-1,0 0 0,10 15 544,14 33-86,-16-29-402,97 208-2646,-79-160-54,5 61-1928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8:21.52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1 268 624,'3'-2'5069,"16"-12"1479,-19-1-3266,-2-12-3246,3-18-32,0-20-36,-1 64 23,7 51-1473,1-34 1436,3 11 37,27 45 0,-34-66-9,0 0-1,0 0 0,1 0 1,-1-1-1,1 0 0,1 0 1,-1 0-1,1 0 0,0-1 1,0 0-1,0 0 0,11 5 1,-15-9-6,-1 0 1,0 0-1,1-1 1,-1 1-1,0 0 1,0-1-1,1 1 1,-1-1-1,0 1 1,0-1-1,0 1 1,1-1-1,-1 0 1,0 0-1,0 1 1,0-1-1,0 0 1,-1 0-1,1 0 1,0 0-1,0 0 1,0 0-1,-1 0 1,1-1-1,0 1 1,0-1-1,20-40-79,-19 37 139,5-13-27,-2-1-1,0 0 0,-1 1 1,0-1-1,-2 0 1,0-1-1,-2 1 1,-3-38-1,2-1-49,7 72-15,0 0 1,1-1-1,0 1 0,1-1 1,10 11-1,25 44 224,11 36 446,42 113-1,-82-179-429,-2 0 0,-1 1 0,-2 0 0,-1 0 1,-3 1-1,2 73 0,-7-112-180,0 10 79,0 1 0,-1-1 0,0 0 0,0 0 0,-1 0 0,-1 1 0,0-2 0,-1 1 0,-7 17 0,9-26-61,-1 0 0,1 0-1,-1 0 1,1-1 0,-1 1-1,0-1 1,0 1 0,0-1-1,1 0 1,-1 0 0,-1 0-1,1 0 1,0-1 0,0 1-1,0-1 1,0 0 0,0 0-1,0 0 1,0 0 0,-1 0-1,1-1 1,0 1 0,-3-2-1,-12-2-130,1-1 1,-26-10-1,42 15 105,-85-40-324,81 37 313,0 0 0,0 0 0,0 0-1,0-1 1,0 0 0,1 0 0,0 0 0,0-1 0,0 1-1,0-1 1,1 0 0,0 0 0,-5-10 0,7 13 1,1 0 0,0 0 0,-1 0 1,1 0-1,0 0 0,0 0 0,1 0 0,-1 0 0,0 0 1,1 0-1,-1 1 0,1-1 0,-1 0 0,1 0 1,0 0-1,0 1 0,0-1 0,0 0 0,0 1 1,0-1-1,2-1 0,31-30-107,-26 27 103,31-24-612,2 3 0,1 1-1,79-36 1,-43 23-3592,-12 6-876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8:21.5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0 518 8026,'7'1'2260,"38"0"-2214,300-51 1894,171-16 368,416 18-885,-329 30-809,113-29 1911,-468 26-2015,736-23 400,-704 36-804,907-12 158,-782 34 77,-362-17-215,1-2-1,0-2 1,58-17 0,-33 8-52,390-68 187,-333 69-26,216 4 0,-157 20 179,96 2 359,-263-14-643,-22 19-3414,5-23-2820,0 5 5829,-1 1 0,0 0-1,0 0 1,1-1 0,-1 1-1,0 0 1,0 0 0,0-1-1,-1 1 1,1 0-1,0-1 1,0 1 0,-1 0-1,1 0 1,-1 0 0,1-1-1,-1 1 1,1 0-1,-1 0 1,0 0 0,1 0-1,-1 0 1,0 0 0,0 0-1,-1-1 1,-38-38-4868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8:21.5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146 5 6521,'-19'-4'9301,"23"15"-6008,-1-8-3294,0 0 0,1 1 0,-1-1 0,1-1 0,0 1 0,0 0 0,0-1 1,6 3-1,237 94-3,-243-98 53,-1 0 0,0 0 1,0 1-1,1-1 0,-1 1 0,0 0 1,0 0-1,-1 0 0,1 0 0,0 0 1,-1 0-1,5 5 0,-7-5 92,1 0-1,-1 0 1,0 0-1,0 0 1,0 0-1,0 0 1,-1 0-1,1 0 0,0 0 1,-1 0-1,0 0 1,1 0-1,-1-1 1,0 1-1,0 0 1,0 0-1,0-1 1,0 1-1,0-1 0,-1 1 1,1-1-1,0 1 1,-3 1-1,-70 88 309,-96 116 239,51-77-5256,99-117 126,-40 12-2981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8:21.5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4217,'0'-7'3293,"-1"3"574,14 17-3541,17 17-141,1-1 0,60 41 1,-64-50-148,82 60 103,158 128 216,-255-199-184,-23-10-2332,-11 5-88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08:21.5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464 3 1272,'-15'-2'7964,"-5"10"-4815,-20 18-1591,37-24-1287,-44 37 536,1 3 0,3 1 0,-67 85 1,54-61-534,-21 45-2606,73-102-1956,2 1-560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4:59.4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 85 968,'-1'-4'37,"-1"-1"-1,1 1 1,0 0-1,1-1 0,-1 1 1,1 0-1,-1-1 1,2-7-1,-1 9 247,1 1 0,-1 0 0,0-1 0,0 1 0,0-1 0,-1 1 0,1-1 0,0 1 0,-1-1 0,0 1 0,1 0 0,-1-1 0,-2-2 1543,0 24 4292,2 65-5976,4 1 1,3-1 0,22 105 0,-23-170-136,6 31-14,2-1 1,24 61-1,-31-96 27,0 0 1,1-1-1,0-1 1,1 1-1,1-1 1,0 0-1,1-1 1,0 0-1,0-1 1,1 0-1,1 0 0,17 11 1,-25-19-19,-1 0-1,1 0 1,0 0 0,-1 0 0,1-1 0,0 1-1,0-1 1,0 0 0,0-1 0,1 1-1,-1-1 1,0 1 0,0-1 0,0 0-1,0-1 1,0 1 0,8-3 0,-6 1 17,-1 0 0,0 0 0,0-1 1,0 0-1,-1 0 0,1-1 0,-1 1 0,0-1 1,0 0-1,0 0 0,6-8 0,2-6 88,-1 0 0,0-1 0,-2 0 0,0-1 0,10-36 0,-7 9 44,-3 0 0,-2 0 0,-1-1 0,-3 0-1,-2 0 1,-2 1 0,-2-1 0,-11-57 0,10 82-51,1 3 3,2 16-73,2 7-27,-2-7-1019,2 9-1626,3 2 1748,-2 75 4093,8 56-2876,-1-1-283,-9-116-96,0-13-90,0 0-1,0 0 1,1 0-1,0 0 1,0 0-1,1 0 1,2 9-1,6-34-5789,-4-13 2426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0.2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1 1640,'-1'19'8701,"15"19"-8052,-5-14-111,2 12-156,-7-26-88,-1 1-1,1-1 1,-2 1 0,0-1 0,0 1-1,-1 0 1,0 0 0,-1 15 0,-2-11-48,1-1 1,0 1-1,1-1 1,4 27-1,0 19-221,-3-93 272,1 0 0,10-48-1,-10 69-314,1 0-1,0 0 1,0 0 0,1 1 0,1-1-1,0 1 1,0 0 0,1 0-1,1 1 1,0 0 0,0 0-1,1 0 1,11-10 0,-18 20 6,0-1 1,1 1-1,-1-1 0,0 1 1,0-1-1,1 1 1,-1 0-1,0 0 0,1 0 1,-1 0-1,1 0 1,-1 0-1,0 0 0,1 0 1,-1 0-1,0 0 1,0 1-1,1-1 0,-1 1 1,0-1-1,0 1 0,1-1 1,-1 1-1,0 0 1,0 0-1,0-1 0,0 1 1,0 0-1,0 0 1,0 0-1,0 0 0,0 0 1,-1 0-1,1 1 1,1 1-1,29 47 178,-29-45-121,54 128 485,-26-56-1672,-30-77 1027,0 1 0,0-1 0,0 1 1,0-1-1,0 1 0,1-1 0,-1 1 0,0-1 0,0 0 0,0 1 0,1-1 1,-1 1-1,0-1 0,1 0 0,-1 1 0,0-1 0,1 1 0,-1-1 0,0 0 1,1 1-1,-1-1 0,1 0 0,-1 0 0,1 1 0,-1-1 0,0 0 1,1 0-1,-1 0 0,1 0 0,-1 0 0,1 1 0,-1-1 0,1 0 0,-1 0 1,1 0-1,-1 0 0,1 0 0,-1-1 0,1 1 0,-1 0 0,1 0 0,-1 0 1,1 0-1,-1 0 0,1-1 0,24-24-4303,-23 23 4418,39-45-2739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0.7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165 539 4833,'5'-20'4677,"2"-20"-2278,-7 39-2358,-1 1 0,1-1-1,0 0 1,0 0 0,0 0 0,-1 0-1,1 0 1,-1 0 0,1 0 0,-1 0-1,1 0 1,-1 1 0,1-1 0,-1 0-1,0 0 1,1 1 0,-1-1 0,0 0-1,1 1 1,-1-1 0,0 1 0,0-1-1,0 1 1,0-1 0,0 1 0,0 0-1,1-1 1,-1 1 0,0 0 0,0 0-1,0 0 1,0-1 0,0 1 0,0 0-1,0 0 1,0 0 0,-1 1 0,-2-1 26,0 1 0,0 0 0,1 0 1,-1 1-1,0-1 0,1 1 0,-1 0 1,1 0-1,0 0 0,-1 0 0,1 0 1,0 1-1,0-1 0,0 1 0,1 0 1,-5 6-1,-35 54-122,33-46 122,0 1 0,-9 28 0,16-40-43,0 1 0,0 0 0,1 0 0,0 0 0,0-1 0,0 1-1,1 0 1,0 0 0,0 0 0,3 12 0,-3-18-23,0 0 1,0 0 0,1 0-1,-1 0 1,0 0-1,1 0 1,-1 0 0,1 0-1,-1-1 1,1 1-1,-1 0 1,1 0-1,0 0 1,-1-1 0,1 1-1,0 0 1,-1-1-1,1 1 1,0 0 0,0-1-1,0 1 1,0-1-1,0 1 1,0-1-1,0 0 1,0 1 0,0-1-1,1 0 1,0 0 1,1 0 0,-1 0 0,0-1 0,0 1 0,1-1 0,-1 0 1,0 0-1,0 1 0,0-1 0,0-1 0,0 1 0,2-2 0,4-2 37,0-1 0,-1-1 0,0 0-1,13-14 1,3-13 1,-1-1 0,-1 0 0,-2-1 0,-2-2 0,-1 0 0,-2 0 0,-2-1 0,-1-1 0,-3 0 0,0 0 0,-3-1-1,0-44 1,-5 67 1,-2 0 0,0 0 0,-1 0 0,-1 1 0,-11-33 0,8 38 529,3 18-127,2 25-20,2-26-428,-3 68 10,4 0 0,3 0 0,3-1 0,3 0 0,3 0 0,3-2 0,26 70 0,-39-132-436,-1 0-1,1 0 0,1 0 0,-1 0 0,2-1 0,-1 0 0,1 1 0,0-2 1,0 1-1,0-1 0,13 12 0,-17-17 269,0-1 0,0 1 0,0 0-1,0-1 1,1 1 0,-1 0 0,0-1 0,0 0 0,0 1 0,0-1 0,1 1-1,-1-1 1,0 0 0,0 0 0,0 0 0,1 0 0,-1 0 0,0 0 0,0 0-1,2-1 1,37-20-3472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1.20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38 160 6737,'3'-1'554,"0"1"0,0-1 0,0 0 0,0 0 0,-1 0 0,1 0 0,0-1 0,-1 1 0,6-4 0,39-33 654,-46 37-1142,4-4 55,1-1 1,-1 0-1,0 0 0,0 0 1,-1-1-1,6-10 1,-9 15-70,0 1 1,0 0 0,-1-1 0,1 1-1,-1 0 1,1-1 0,-1 1 0,1-1-1,-1 1 1,0-1 0,1 1 0,-1-1-1,0 1 1,0-1 0,0 1 0,0-1 0,-1 1-1,1-1 1,0 1 0,-1-1 0,1 1-1,-1-1 1,1 1 0,-1-1 0,0 1-1,1 0 1,-1 0 0,0-1 0,0 1-1,0 0 1,0 0 0,0 0 0,0 0-1,0 0 1,-1 0 0,1 0 0,0 0-1,-3-1 1,3 2 11,-1 0 0,1 0 1,0 0-1,0 0 0,-1 0 0,1 1 0,0-1 0,0 0 0,-1 1 0,1-1 1,0 1-1,0-1 0,0 1 0,0 0 0,0-1 0,0 1 0,0 0 1,0 0-1,0 0 0,0 0 0,-1 1 0,-22 25 20,20-23-44,-7 9-26,1 1 1,1 0-1,0 0 0,1 1 0,0 0 1,1 0-1,1 1 0,0 0 0,-6 29 0,11-37-34,-1-1 0,1 0 0,1 1 0,-1-1 0,1 1 0,1-1-1,-1 1 1,1-1 0,0 1 0,1-1 0,0 0 0,0 0 0,1 0-1,0 0 1,0 0 0,0 0 0,1-1 0,0 1 0,0-1 0,1 0-1,-1 0 1,1-1 0,1 1 0,7 5 0,-9-8-180,1 0-1,-1 0 1,1-1 0,-1 0 0,1 0 0,0 0 0,0-1 0,0 1-1,0-1 1,0 0 0,0 0 0,0-1 0,0 0 0,0 0-1,8-1 1,-7 1-217,-1-2 0,0 1 1,1 0-1,-1-1 0,0 0 0,0-1 0,0 1 0,-1-1 0,1 0 0,0 0 0,-1 0 0,0 0 0,0-1 0,0 0 0,0 0 0,5-7 1,36-55-3517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23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 1664,'0'3'10507,"9"-3"-10507,4 2-88,12-2 32,4 0 56,3 0 72,-10-2 72,3 2-64,-9-3-64,-6 0-16,-4 3-176,0 0-441,1 3-615,-4-3-584,-3 20-2513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1.52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3833,'4'7'3791,"14"4"-2216,-5-3-476,5 8-455,-2 0 0,0 1 0,0 1-1,-2 0 1,16 27 0,52 107 858,-55-99-872,-19-29-114,-8-22 87,-4-16-30,-9-26-231,7 28-332,2 0 0,0-1 1,0 1-1,1-1 0,0 0 1,1-1-1,1 1 0,0 0 1,1 0-1,0 0 0,5-27 1,-4 36-79,1 0 0,0 0 1,0 1-1,0-1 1,0 0-1,1 1 0,-1 0 1,1-1-1,0 1 0,0 0 1,0 0-1,0 1 1,1-1-1,5-3 0,-4 3-302,0 0 0,0 1-1,0 0 1,0 0 0,0 0-1,1 0 1,-1 1 0,1 0-1,-1 0 1,0 1-1,10-1 1,42 12-3524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2.3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250 799 9186,'2'-11'5454,"-4"-14"-3799,-8-21-958,-3 16-373,-1 0 0,-1 1 1,-2 0-1,-28-38 1,-8-13-162,43 64-146,-2-4 0,0 0 0,1 0-1,1-1 1,-11-35 0,19 49-28,1 0 1,-1 0 0,2 0 0,-1 0-1,1 0 1,0-1 0,0 1 0,1 0-1,0 0 1,0 0 0,1 0-1,0 0 1,0 0 0,1 0 0,0 0-1,0 1 1,0 0 0,9-12 0,-1 2-174,1 1 0,0 0 0,1 1 0,1 0 0,1 1 0,-1 1 0,2 0 0,0 1 0,0 1 0,23-11 1,-38 21 78,-1 0-1,1-1 1,-1 1 0,1 0 0,-1 0 0,1-1 0,-1 1 0,1 0 0,-1 0 0,1 0 0,0 0 0,-1 0 0,1 0 0,-1 0 0,1 0 0,-1 0 0,1 0 0,0 0 0,-1 0 0,1 0-1,-1 0 1,1 0 0,-1 1 0,1-1 0,-1 0 0,1 0 0,0 1 0,-1-1 0,0 0 0,1 1 0,-1-1 0,1 0 0,-1 1 0,1-1 0,-1 1 0,0-1 0,1 1 0,-1 0 0,1 1-113,-1 1 0,0-1 0,0 1 0,-1-1 0,1 0 0,0 1 0,-1-1 0,1 0 0,-1 1 0,0-1 0,0 0 0,0 0 0,0 0 0,-1 3 0,-40 71-2410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2.6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34 10826,'0'0'1377,"0"-2"-873,3-1-56,0-3-56,9 6-200,10-3-128,6 3 136,10 0 56,5-2-64,-2 2-64,2-6-112,1 0-16,-4 4-272,4-1-648,0 3-536,-4 0-681,44 8-888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3.0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4 154 5713,'-3'3'2473,"6"3"-1145,0 5 424,-3 6 49,3 0-345,6 8-520,1 3-352,-1 3-207,1-1-297,-1-7-80,0 2-56,-3-5-449,4-6-623,2-6-944,-6 3-753,1-27-2072</inkml:trace>
  <inkml:trace contextRef="#ctx0" brushRef="#br0" timeOffset="1">32 42 7450,'-3'3'4465,"-3"-6"-3873,-1 3 496,10 0-1088,1 0-264,2 0-872,0 0-329,0 0 153,1 0-40,5-5-881,16-32-2056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3.3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8370,'2'8'887,"-1"0"0,2 1 1,-1-1-1,1 0 0,6 11 0,9 28 40,7 58-42,-4 2-1,11 175 1,-4-19-2049,-27-254 932,0-2-249,0 0 1,0 0 0,1 1 0,0-1 0,0-1-1,1 1 1,3 8 0,-6-14 377,1-1 0,-1 1-1,0-1 1,0 1 0,1-1 0,-1 1 0,0-1 0,1 1 0,-1-1-1,0 1 1,1-1 0,-1 0 0,0 1 0,1-1 0,-1 0 0,1 1-1,-1-1 1,1 0 0,-1 1 0,1-1 0,-1 0 0,1 0 0,-1 0-1,1 0 1,0 1 0,-1-1 0,1 0 0,-1 0 0,1 0 0,-1 0-1,1 0 1,-1 0 0,1-1 0,0 1 0,-1 0 0,1 0 0,0 0-1,30-33-5451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3.74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493 1 5137,'1'35'5003,"8"53"0,30 98-3799,-5-28-981,-9 101-1284,-22-212-601,-3-45 1273,1 15-911,-1-17 1217,-1 1 0,1-1 0,0 1 0,0-1-1,0 0 1,0 1 0,0-1 0,0 0 0,0 1 0,-1-1-1,1 0 1,0 0 0,0 1 0,0-1 0,-1 0-1,1 1 1,0-1 0,-1 0 0,1 0 0,0 0 0,0 1-1,-1-1 1,1 0 0,0 0 0,-1 0 0,1 0-1,0 0 1,-1 1 0,1-1 0,0 0 0,-1 0 0,1 0-1,0 0 1,-1 0 0,1 0 0,-1 0 0,1 0-1,0 0 1,-1 0 0,1-1 0,0 1 0,-1 0-1,1 0 1,-1 0 0,-36-20-5139</inkml:trace>
  <inkml:trace contextRef="#ctx0" brushRef="#br0" timeOffset="1">4 298 10178,'-4'0'3209,"8"0"-2897,-1 0-24,15 0-280,4 0 8,22 0 440,9 3-64,9-6-128,3-3-120,-5 1-80,5-1-64,-3 1-136,-2 10-568,2-2-1016,-3 8-833,53 42-2072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4.09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2401,'4'2'8441,"-1"7"-7512,0 5-417,6 11 232,1 6 160,-1 0-472,3 2-264,1 1-160,-1-6-8,-2 3 0,-7-6-440,0-5-592,-3-6-865,-22-42-6977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4.4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10514,'0'0'2017,"3"0"-1345,-6 0-336,6 2 96,0-2-432,0 3-240,6 6-272,1-1 56,2 3-552,-2 3-449,2 0-303,10 48-2289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4.8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3865,'8'14'4880,"17"12"-3560,-14-16-479,-1 4-452,-1 0 1,0 1-1,-1 0 0,0 0 0,-1 1 0,-1 0 0,-1 0 0,0 1 0,3 21 0,4 7 11,-13-52-442,0 1 1,1 0 0,0 0 0,0-1-1,0 1 1,1 0 0,0-1 0,0 1-1,1 0 1,-1 0 0,1 0 0,4-7-1,-5 9 41,1 0-1,0 0 1,0 0-1,0 0 1,0 1-1,1-1 0,-1 1 1,1 0-1,0 0 1,0 0-1,0 0 0,0 0 1,1 1-1,-1-1 1,1 1-1,0 0 0,-1 0 1,1 0-1,0 0 1,6-1-1,-5 2 24,1 1 0,-1-1 0,1 1 0,0 0 0,-1 0 0,1 1 0,-1-1 0,1 1 0,-1 1 0,1-1 0,-1 1 0,1 0 0,-1 0 0,0 0 0,0 1 0,0 0 0,-1 0 0,1 0 0,-1 0 0,1 1 0,-1 0 0,7 8 0,2 5 18,-2 0-1,0 1 0,0 1 0,13 34 1,-17-37-183,-5-11-315,0 0-1,0 0 1,-1 0-1,1 0 0,-1 0 1,1 11-1,-2 13-3332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5.3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145 114 7914,'6'-28'2854,"4"-28"-1588,-10 55-1210,0 0 0,0 0 1,0 0-1,0 0 0,0 0 1,0 0-1,0 0 0,0 0 1,-1 0-1,1 0 0,0 0 0,-1 0 1,1 0-1,-1 0 0,1 0 1,-1 0-1,1 0 0,-1 0 0,1 0 1,-1 0-1,0 0 0,0 1 1,1-1-1,-1 0 0,0 1 1,0-1-1,0 0 0,0 1 0,0-1 1,0 1-1,0-1 0,0 1 1,0 0-1,0-1 0,0 1 1,0 0-1,0 0 0,0 0 0,-2 0 1,0 0-8,1 1 1,-1 0-1,0 0 0,0 0 1,1 0-1,-1 0 1,1 0-1,-1 1 1,1-1-1,-1 1 0,1 0 1,0 0-1,0-1 1,-4 5-1,-27 34-147,33-39 100,-11 15-1,0 0-1,-12 26 1,20-38 9,1 1 1,0-1-1,0 1 0,1 0 1,-1 0-1,1-1 1,0 1-1,0 0 0,1 0 1,-1 0-1,1 1 1,0-1-1,0 0 0,1 0 1,1 5-1,-2-9-23,1 0-1,0-1 0,0 1 0,-1-1 1,1 1-1,0-1 0,0 1 1,-1-1-1,1 1 0,0-1 1,0 0-1,0 1 0,0-1 1,0 0-1,0 0 0,0 0 1,-1 0-1,1 0 0,0 0 1,0 0-1,0 0 0,0 0 0,0 0 1,0 0-1,0-1 0,0 1 1,0 0-1,-1-1 0,1 1 1,0 0-1,0-1 0,1 0 1,30-17-112,-11 0 132,-15 13-9,0 0 0,0 0 0,1 0 0,-1 1 0,10-5 0,-13 8 0,-1 0 0,1 0 0,-1 1 0,1-1 0,-1 1 1,1-1-1,0 1 0,-1 0 0,1 0 0,-1 0 0,1 1 0,0-1 0,-1 0 0,1 1 0,-1 0 0,1 0 0,-1-1 1,1 1-1,-1 1 0,4 1 0,4 4 66,0 0 0,-1 1 0,0 0 0,-1 1 0,0-1 0,0 2 0,-1-1 0,0 1 0,0 0 0,-1 0 0,-1 1 0,8 19 0,1 9 202,-2 0 1,10 54-1,-15-60-96,-2 1 0,-2 0 0,-1 0 0,-4 55 0,1-70-51,-2 1 0,-1 0 1,0-1-1,-1 0 0,-1 0 1,-1 0-1,0-1 0,-2 0 1,-12 20-1,20-35-91,-1 0 0,0 0 0,0 0 0,0 0 0,-1 0 0,1-1 0,-1 1 0,1-1 0,-1 1 0,0-1 0,0 0 0,0 0 0,0 0 0,0-1 0,-1 1 0,1-1 0,0 0 0,-1 0 0,1 0 0,-1 0 0,0 0 0,-4 0 0,3-2-33,0 0 0,0 0 0,0 0 0,1-1 0,-1 0 0,0 0 0,1 0 0,-1 0 0,1-1 0,0 1 0,-1-1 0,1 0 0,1 0 0,-1-1 0,-3-3 0,-3-3-71,1-1-1,0 0 1,1 0 0,0 0 0,1-1-1,0 0 1,1-1 0,0 0-1,1 0 1,1 0 0,0 0-1,0-1 1,1 1 0,1-1 0,1 0-1,0 0 1,0 1 0,2-1-1,0 0 1,0 0 0,1 0-1,1 1 1,0-1 0,1 1 0,0-1-1,1 1 1,1 1 0,0-1-1,0 1 1,2 0 0,-1 0-1,13-13 1,3-1-1298,0 1 0,2 1 0,39-30 0,22-10-2559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24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 3889,'-6'0'7705,"9"3"-7705,7 0-120,12-1 112,13 1-8,9 0 16,-6-3 48,4 0 0,-7-3-48,-13 0-96,-3 1-304,-6 2-784,9 5-1697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09.81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30 56 1040,'5'-4'8861,"9"-3"-4919,73-29-3893,-81 34-48,1 0-1,0 1 0,0-1 0,0 1 0,0 1 0,0-1 1,0 1-1,0 0 0,0 1 0,13 2 0,-15-1 31,0 0-1,0 1 1,-1-1-1,1 1 1,-1 0-1,1 0 1,-1 0-1,0 1 1,0-1-1,-1 1 0,1 0 1,-1 0-1,0 0 1,0 1-1,3 5 1,8 13 80,-1 2 0,-2-1 0,0 2-1,-1-1 1,-2 1 0,-1 1 0,0 0 0,-2 0 0,-2 0 0,1 31 0,-4-57-68,0-1 1,0 1-1,0-1 1,0 1-1,0-1 0,0 1 1,-1-1-1,1 1 1,0-1-1,0 1 0,-1-1 1,1 0-1,0 1 0,0-1 1,-1 1-1,1-1 1,-1 0-1,1 1 0,0-1 1,-1 0-1,1 1 1,-1-1-1,1 0 0,-1 0 1,1 1-1,-1-1 1,1 0-1,-1 0 0,1 0 1,-2 1-1,-25 0 430,-46-15-685,39 7 336,15 4-53,1 1 1,0 1 0,0 0 0,-1 1-1,1 1 1,0 1 0,0 1-1,-28 7 1,43-8-77,0-1 0,0 1 0,0 0 0,0 0 0,0 1 0,1-1 0,-1 1 0,0-1 0,1 1 0,0 0 0,0 0 0,0 0 0,0 0 0,0 0 0,0 0 0,1 1 0,0-1 0,0 0 0,0 1 0,0-1 1,0 1-1,0 0 0,1-1 0,0 1 0,0-1 0,0 1 0,0 0 0,2 6 0,-2-6-22,1 0 0,-1 0 1,1 1-1,0-1 0,1 0 1,-1 0-1,1-1 0,-1 1 1,1 0-1,0 0 0,1-1 1,-1 1-1,1-1 0,-1 0 1,1 0-1,0 0 1,0 0-1,0 0 0,1-1 1,-1 1-1,1-1 0,-1 0 1,1 0-1,0 0 0,4 1 1,-1-2-208,1 0 1,-1-1 0,0 1-1,1-1 1,-1-1-1,0 0 1,0 0 0,1 0-1,-1-1 1,0 0 0,0 0-1,0-1 1,-1 0-1,8-3 1,-4 0-643,-1 0 1,1 0-1,-1-1 1,0 0-1,11-12 1,29-36-3926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0.2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10154,'2'2'152,"-1"0"1,0 0-1,1 0 0,-1 1 0,0-1 0,0 0 1,-1 0-1,1 1 0,0-1 0,0 4 1,0-4-10,5 20-88,1-1 282,-1 1 0,-1-1 0,-1 1 1,-1 0-1,0 1 0,-2-1 0,-2 23 0,2-50-426,1-23-81,2 0 0,1 0 0,1 0-1,14-39 1,-20 65 152,1 1 0,0-1 0,0 0 0,0 1 0,-1-1 0,2 1 0,-1-1 0,0 1 0,0-1 0,0 1 0,1 0 0,-1 0 0,0 0 0,1 0 0,-1 0 0,1 0 0,0 0 0,-1 0 0,1 0 0,0 1-1,-1-1 1,1 1 0,0-1 0,0 1 0,-1 0 0,3 0 0,0 0 51,-1 1 0,1 0 1,-1 0-1,1 0 0,-1 0 0,1 0 0,-1 1 0,0 0 0,1 0 0,-1 0 0,0 0 0,3 3 1,6 6 31,-1 0 1,0 0 0,-1 1-1,0 1 1,9 13 0,24 38-2776,4-10-764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0.7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219 619 5433,'-3'-3'586,"1"-1"0,0 1 0,0 0 0,0 0-1,0-1 1,1 1 0,-1-1 0,0-4 0,-15-28 73,16 35-617,0 0-1,0 0 0,0 0 1,0 1-1,0-1 0,0 0 1,-1 0-1,1 1 0,0-1 1,0 0-1,0 1 0,-1 0 1,1-1-1,0 1 0,-1 0 1,1-1-1,0 1 0,-1 0 1,1 0-1,0 0 0,-1 0 1,1 0-1,0 0 0,-1 1 1,1-1-1,-2 1 0,-7 3-1,0 1 0,0 1 0,1-1-1,0 1 1,0 1 0,1-1-1,-1 2 1,2-1 0,-1 1 0,1 0-1,0 1 1,1-1 0,-1 1 0,2 1-1,0-1 1,0 1 0,0 0-1,-4 15 1,9-23-40,-1-1-1,1 0 0,-1 0 1,1 1-1,-1-1 0,1 0 1,0 1-1,0-1 0,-1 0 1,1 1-1,0-1 0,0 1 1,1-1-1,-1 0 0,0 1 1,0-1-1,1 0 0,-1 1 1,0-1-1,1 0 0,0 1 1,-1-1-1,1 0 0,0 0 1,0 1-1,1-1-2,-1-1-1,0 0 1,1 0 0,-1-1-1,1 1 1,-1 0 0,0 0-1,1-1 1,-1 1-1,0-1 1,1 1 0,-1-1-1,0 1 1,0-1 0,1 0-1,-1 0 1,0 1-1,0-1 1,1-1 0,11-9 103,-1 0 0,20-23 0,24-37-91,-4-3-1,-3-2 0,60-123 1,-96 171 30,-2 0 0,-1-1 0,-2 0 0,-1 0 0,-1-1 0,4-46 0,-16 167 3429,-7 182-805,12-199-2498,17 136 0,-14-197-607,0-1 0,0 1-1,2-1 1,-1 0-1,2 0 1,9 19 0,-2-20-2576,13 1-1702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1.5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276 175 8178,'0'-5'541,"0"0"0,0 0 1,-1 0-1,0 0 0,0 1 1,0-1-1,0 0 0,-1 1 0,0-1 1,0 1-1,-4-7 0,4 8-403,0 0 0,0 1 0,-1-1 0,1 0-1,-1 1 1,0-1 0,0 1 0,0 0 0,0 0 0,0 0-1,0 0 1,-7-2 0,5 2-145,0 1-1,0 0 1,-1 0-1,1 1 1,0 0 0,0 0-1,-1 0 1,1 0-1,0 1 1,0 0 0,0 0-1,-1 0 1,1 0-1,0 1 1,1 0 0,-1 0-1,0 1 1,1-1-1,-1 1 1,1 0 0,-6 5-1,0 0-11,1 1 0,1 0 0,0 0 0,0 1 0,0 0 0,2 0 0,-1 1 0,1 0 0,1 0-1,0 1 1,0-1 0,-3 17 0,6-20 8,0 0 0,0 0 0,1 0 0,0 0 1,0 1-1,1-1 0,1 0 0,-1 0 0,1 1 0,0-1 0,1 0 0,0 0 0,0 0 0,1 0 0,0 0 0,1-1 0,-1 1 0,1-1 0,6 8 0,-8-12 14,0-1 0,0 0 1,0 0-1,0 0 0,0 0 0,1 0 0,-1 0 0,0-1 0,1 1 0,0-1 0,-1 1 0,1-1 0,0 0 0,-1 0 0,1-1 0,0 1 0,0 0 0,0-1 0,0 0 0,0 1 0,0-1 0,0-1 0,0 1 0,-1 0 0,1-1 1,0 1-1,0-1 0,0 0 0,0 0 0,-1 0 0,1 0 0,0 0 0,-1-1 0,1 1 0,-1-1 0,5-3 0,4-4-8,0-1-1,0 0 1,-1 0-1,0-1 1,0-1-1,8-14 1,12-19-763,33-69 0,-49 83-1618,18-57 1,-16 24-1729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1.9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8314,'1'1'3627,"5"12"-3607,227 393 3868,-230-401-3814,-1-1-33,0 0 0,0 0 0,0-1-1,0 1 1,1-1 0,0 0 0,0 0-1,0 0 1,0 0 0,0 0-1,0-1 1,6 4 0,-7-9 5,-1 1 0,0-1 0,0 1 0,0-1 0,0 0 1,0 0-1,-1 0 0,1 1 0,-1-6 0,2 0 76,7-53 301,4-114 1,-5 38-1869,-8 134 1144,0 1 0,0-1-1,0 1 1,1-1 0,0 1-1,-1-1 1,1 1 0,0-1 0,0 1-1,0-1 1,2-2 0,-1 4-19,-1 0 1,0 0 0,1 0 0,-1 0 0,0 0-1,1 0 1,-1 1 0,1-1 0,0 1-1,-1-1 1,1 1 0,0-1 0,-1 1 0,1 0-1,0 0 1,-1 0 0,1 0 0,0 0 0,-1 0-1,1 0 1,1 1 0,33 4-2472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2.3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1 111 1400,'15'7'1603,"6"3"187,0-1-1,1-1 0,34 8 1,-49-15-1556,0 0 0,0 0 0,1 0 0,-1-1 0,0-1 0,0 1 1,0-1-1,0 0 0,0-1 0,0 1 0,0-1 0,0-1 1,-1 1-1,1-1 0,10-7 0,-14 7-157,0 1 0,-1-1 0,1 0 0,-1 0 0,1 0 0,-1 0 0,0-1 0,0 1 1,-1-1-1,1 1 0,-1-1 0,1 0 0,-1 1 0,0-1 0,-1 0 0,1 0 0,-1 0 0,1 0 0,-1 1 0,0-1 0,-1 0 0,1 0 0,-1 0 0,1 0 1,-1 0-1,0 1 0,-1-1 0,1 0 0,-1 1 0,1-1 0,-1 1 0,0 0 0,-1-1 0,1 1 0,0 0 0,-5-4 0,5 6-56,0 0 1,0 0-1,0 1 0,0-1 0,-1 1 1,1-1-1,0 1 0,-1-1 0,1 1 1,0 0-1,0 0 0,-1 0 0,1 1 1,0-1-1,-1 0 0,1 1 0,0 0 1,0-1-1,0 1 0,0 0 0,-1 0 0,1 0 1,0 0-1,1 0 0,-4 3 0,-1 0-19,0 0 0,0 1 0,1-1 0,-1 1 0,1 0 0,-8 10 0,7-4 0,-1 0 0,2 0 0,-1 1 0,2 0 0,-1 0 0,2 0 0,0 0 0,0 1 0,1-1 0,0 1 0,1-1 0,1 1 0,0 0 0,1-1 0,0 1 0,1-1 0,0 1 0,1-1 0,0 1 0,1-1 0,1-1 0,-1 1 0,2 0 0,0-1 0,14 20 0,-18-28-139,0 1-1,0-1 1,1 0 0,-1 0 0,1 0 0,-1-1 0,1 1 0,0-1 0,0 1-1,0-1 1,1 0 0,-1 0 0,0 0 0,1-1 0,-1 1 0,1-1 0,0 0-1,-1 0 1,1 0 0,0 0 0,0 0 0,0-1 0,0 0 0,-1 0 0,1 0-1,0 0 1,0-1 0,0 0 0,-1 1 0,1-1 0,0-1 0,-1 1 0,6-3-1,2-2-503,-1 0 0,0 0 0,-1-1 0,0-1 0,0 0 0,0 0-1,-1 0 1,0-1 0,-1 0 0,0-1 0,7-12 0,40-75-3435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2.6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2881,'37'86'6310,"30"38"-3086,12 27-528,-66-121-1964,-7-13 281,-12-38 491,-26-61-1133,21 58-387,1 0-1,2 0 1,0-1 0,1 0 0,2-1 0,-4-41-1,9 64-76,1 0 0,-1 0 0,1 0 0,0 0 0,-1 0 0,1 0 0,1 0 0,-1 0 0,0 1 0,1-1 0,-1 0 1,1 1-1,0-1 0,0 1 0,0 0 0,0 0 0,0 0 0,1 0 0,-1 0 0,1 0 0,-1 0 0,1 1 0,0-1 0,-1 1 0,1 0 0,0 0 0,0 0 0,0 0 0,6-1 0,-1 1-336,0-1 0,1 1 1,-1 0-1,0 1 0,1 0 0,-1 0 1,1 1-1,-1 0 0,0 0 0,9 3 1,18 16-2558,17 29-2579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3.0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6 868 456,'-5'-20'9282,"4"-2"-5277,11-48-3476,-2 25 186,-6-5 312,-5-66 0,0 73-599,2-1-1,7-62 1,-4 92-421,1 0-1,0 1 1,0 0 0,2-1 0,0 1 0,0 1-1,1-1 1,1 1 0,0 0 0,0 0-1,18-19 1,-5 9-102,1 0 0,2 2-1,0 1 1,1 0-1,31-18 1,-36 27-1051,-1 1-1,30-10 1,-35 17-1299,-12 3 2316,-1 0-1,1-1 1,0 1-1,-1 0 1,1-1-1,-1 1 1,0 0 0,1 0-1,-1-1 1,1 1-1,-1 0 1,0 0 0,0 0-1,0-1 1,1 1-1,-1 0 1,0 0 0,0 0-1,0 0 1,0 0-1,-1 1 1,-2 51-4476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3.41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71 8194,'3'-3'3937,"4"3"-3737,2 0-88,13-3 136,9 3 632,13-5-112,8 2-352,1-5-136,0 2-104,-6 0-64,3 1-48,-6-1-64,-4 1-392,-3-1-808,-2 0-961,46-2-1423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3.76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0 303 6849,'0'11'3001,"0"6"-1817,3 11 353,0 6-225,7 5-440,-4-2-488,3-4-216,1-2-72,-4-3-96,-3-5-176,3-7-760,1-7-1080,2-9-1617,-15-34-1600</inkml:trace>
  <inkml:trace contextRef="#ctx0" brushRef="#br0" timeOffset="1">16 3 5337,'-3'-3'9850,"-4"3"-9570,17 6-328,-1-3-960,1 0-168,5 2-264,1-5-785,30-17-752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26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10 716 7434,'0'-1'74,"-1"1"0,1 0-1,0 0 1,-1 0 0,1 0 0,-1 0 0,1 0 0,0 0 0,-1 0 0,1-1 0,-1 1 0,1 0 0,0 0 0,-1 0 0,1-1 0,0 1 0,0 0 0,-1-1 0,1 1 0,0 0 0,-1 0 0,1-1 0,0 1 0,0 0 0,0-1 0,-1 1 0,1-1 0,0 1 0,0 0 0,0-1 0,0 1-1,0-1 1,0 1 0,0 0 0,0-1 0,0 1 0,0-1 0,0 1 0,0 0 0,0-1 0,0 1 0,0-1 0,0 1 0,0 0 0,1-1 0,-1 1 0,0 0 0,0-1 0,0 1 0,1 0 0,-1-1 0,0 1 0,0 0 0,1-1 0,-1 1 0,1-1 0,17-26-813,-14 21 1041,3-4-174,-1-1 1,-1 0-1,0 0 0,0-1 1,-1 0-1,-1 0 0,4-21 1,5-92 821,-6 43-1035,2 17 83,-1 22-3,-2 0 0,-2 0-1,-2 0 1,-6-58-1,9 119-5,1 1-1,0-1 0,1 0 1,1 0-1,1 0 0,1-1 1,0-1-1,1 1 0,1-1 1,0-1-1,16 15 1,-22-24 2,0 0 0,1-1 1,0 0-1,0 0 0,1-1 1,-1 0-1,1 0 0,0 0 1,0-1-1,0 0 1,0 0-1,1-1 0,-1 0 1,1 0-1,-1-1 0,1 0 1,0 0-1,-1-1 0,1 0 1,0 0-1,0-1 1,-1 0-1,1 0 0,0-1 1,-1 0-1,1 0 0,-1-1 1,0 1-1,12-8 0,-11 5 17,-1 0-1,0 0 1,0 0 0,-1-1-1,0 0 1,0 0-1,0 0 1,-1-1-1,1 0 1,-2 0-1,1-1 1,-1 1 0,0-1-1,5-14 1,-5 8-13,0-1 0,0 1 0,-2-1 0,1 1 1,-2-1-1,0 0 0,-2-26 0,-2 30-192,3 31 13,54 197 559,-29-128 300,13 97 0,-15 50 715,-23-212-1189,0 0 1,-2 0 0,0 1 0,-2-1-1,-1-1 1,-1 1 0,-14 39 0,18-58-153,-1 0 1,1-1 0,-1 1-1,1 0 1,-1-1-1,0 0 1,-1 0 0,1 0-1,-1 0 1,0 0 0,0-1-1,0 1 1,-5 2 0,6-5-40,0 0 1,-1 1 0,1-1-1,-1-1 1,1 1 0,-1 0 0,1-1-1,-1 0 1,1 0 0,-1 0 0,1 0-1,-1 0 1,1-1 0,-1 1-1,1-1 1,-1 0 0,1 0 0,0-1-1,0 1 1,-1-1 0,-2-1 0,-9-6-67,1 1 1,-1-2 0,2 0 0,0-1 0,-13-13 0,19 17 4,0 0 1,1 0 0,0-1 0,0 0 0,1 0 0,0 0 0,0-1 0,1 0 0,0 0 0,-3-12 0,7 17-2,-1 0 1,1 0-1,0-1 1,0 1-1,0 0 1,0 0-1,1 0 0,0-1 1,0 1-1,0 0 1,0 0-1,1 0 1,-1 0-1,1 1 1,0-1-1,0 0 0,1 1 1,-1-1-1,1 1 1,0 0-1,-1 0 1,2 0-1,3-4 1,9-5-429,-1 0 1,1 2-1,30-16 1,-38 22 228,5-3-300,0 0 1,0 0-1,1 2 1,0-1-1,0 2 1,0 0-1,0 1 1,1 0-1,0 1 1,14 0-1,25 6-3527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4.1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8138,'14'44'3424,"14"62"0,-5 50-1290,-14 157-1155,-16-236-901,4-62-391,1-1 0,0 1 0,1 0 0,1 0 0,0 0-1,1 0 1,1 0 0,0 0 0,8 27 0,1-30-3280,-10-12 3419,0 0 0,0 0 0,0 0 0,0-1 0,0 1 0,-1 0 0,1-1 0,0 1 0,0-1 0,0 1 0,0-1 0,0 1 0,-1-1 0,1 0 0,0 1 0,-1-1 0,1 0 0,0 1 0,-1-1 0,1 0 1,-1 0-1,1 0 0,0-1 0,38-69-4824</inkml:trace>
  <inkml:trace contextRef="#ctx0" brushRef="#br0" timeOffset="1">243 168 5809,'5'43'7500,"12"22"-4849,1 3-1570,-6 13-170,2 140 1,-21 83-1684,5-251 225,2-35-194,-1 6-1088,-20-62-6072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4.4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40 9786,'-4'-5'2737,"8"5"-1393,8-3-816,16 3 160,9 0-32,16-6-152,7 3-215,5 1-25,0-1-96,1 0-80,-4-5-88,-9 2-112,-6 6-537,-1 0-703,-5 3-1168,31 28-1625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4.8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16 395 5865,'-3'17'5465,"3"0"-4408,0 19 559,0 12-464,0 0-248,3-1-495,0-5-265,0-2-64,0-7-80,-3-7-40,3-7-489,1-8-911,-1-25-5369,3-70 911</inkml:trace>
  <inkml:trace contextRef="#ctx0" brushRef="#br0" timeOffset="1">10 9 1112,'-6'-9'12547,"2"9"-12235,8 0-312,2 11-384,6-5-1056,4 0 111,-4 5-295,7 8-593,3 29-1903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5.2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7194,'8'21'2181,"17"49"2243,-16-45-3897,-2 0 0,-1 0 0,-1 1 0,3 40 0,-7-19 161,-1-38-344,0-33-240,0 1-199,1-1 0,1 0 0,2 1 0,0 0 0,1 0 0,1 0 0,19-43 0,-25 65 95,1-1 0,0 0 0,0 1 0,0-1 0,0 0 0,0 1 0,0-1 0,0 1 0,1-1 0,-1 1 0,0 0 0,1 0-1,-1 0 1,1 0 0,-1 0 0,1 0 0,0 0 0,0 0 0,-1 0 0,1 1 0,0-1 0,0 1 0,0-1 0,-1 1 0,4 0 0,-2 0 16,0 1 1,0-1-1,0 1 1,0 0 0,0 1-1,0-1 1,0 0-1,0 1 1,0 0 0,0-1-1,-1 1 1,1 0-1,3 4 1,3 3-116,-1 0 1,0 0-1,0 1 0,-1 0 1,0 1-1,9 19 0,-6 3-1621,6 15-4446,11-11-826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5.7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198 181 2184,'5'-19'4325,"12"-55"876,-17 68-5155,1 0 0,-1 0 0,-1 1 1,1-1-1,-1 0 0,0 0 1,0 0-1,-1 1 0,1-1 1,-1 1-1,-3-7 0,4 11-13,1 1-1,0-1 1,-1 0-1,1 0 1,-1 1 0,1-1-1,-1 0 1,1 1-1,-1-1 1,0 0-1,1 1 1,-1-1-1,0 1 1,1-1-1,-1 1 1,0 0-1,0-1 1,1 1 0,-1 0-1,0-1 1,0 1-1,0 0 1,1 0-1,-1 0 1,0-1-1,0 1 1,0 0-1,0 0 1,-1 1 0,-1-1 16,1 1 0,-1 0 0,0 0 1,1 1-1,-1-1 0,1 0 1,-1 1-1,1 0 0,-3 2 1,-44 49 100,48-52-155,-10 13 40,1 1 0,1 0 0,0 1 0,-9 22 0,15-32-26,1 0 0,-1 1-1,1 0 1,1-1 0,-1 1-1,1 0 1,0 0 0,1 0-1,-1 0 1,1 0 0,1 0 0,-1 0-1,1 0 1,2 8 0,-2-15-14,-1 1 1,0-1-1,0 1 1,1 0-1,-1-1 1,0 1-1,0-1 1,1 1-1,-1-1 1,1 1-1,-1-1 1,1 1-1,-1-1 1,1 1 0,-1-1-1,1 1 1,-1-1-1,1 0 1,-1 1-1,1-1 1,-1 0-1,1 0 1,0 1-1,-1-1 1,1 0-1,0 0 1,-1 0-1,1 0 1,0 0-1,-1 0 1,1 0-1,-1 0 1,1 0-1,0 0 1,-1 0-1,1 0 1,0-1-1,-1 1 1,1 0 0,-1 0-1,1-1 1,1 1-1,28-22 4,-16 10 3,-9 10-30,-1-1 0,1 1 0,-1 0 0,1 1 1,-1-1-1,1 1 0,0-1 0,0 2 0,0-1 0,0 0 1,0 1-1,6 0 0,-8 1 23,0 0 0,0 0 0,-1 0 0,1 0 0,0 0-1,-1 1 1,1-1 0,-1 1 0,1 0 0,-1 0 0,0 0 0,0 0 0,1 0 0,-2 0 0,1 1 0,0-1-1,0 0 1,-1 1 0,1 0 0,-1-1 0,0 1 0,1 3 0,6 16 169,-1 0 0,0 0 0,-2 1 1,-1 0-1,-1-1 0,-1 1 0,-1 1 0,-2 35 1,-5-4 324,-1-1 0,-22 80 0,21-103-38,-24 57 1,26-76-315,0 0 0,-1 0 0,0-1-1,0 0 1,-1 0 0,-1-1 0,-11 12-1,18-20-125,1-1 0,0 0 0,0 0 0,-1 0-1,1 0 1,-1 0 0,1 0 0,-1 0 0,1-1-1,-1 1 1,0 0 0,1-1 0,-1 1 0,0-1 0,1 0-1,-1 1 1,0-1 0,1 0 0,-1 0 0,0 0-1,0 0 1,1-1 0,-1 1 0,-2-1 0,2 0-11,-1-1 0,0 1 0,1-1 0,-1 0 0,1 1 0,0-1 0,0-1 0,-1 1 0,1 0 0,0 0 0,1-1 0,-4-4 0,0-3-34,-1-1 0,2 1 0,-1-1-1,1 0 1,1 0 0,-2-15 0,3 15-20,2-1 0,-1 0 0,2 0 0,-1 0 0,2 1 0,0-1 0,0 0 0,1 1 0,0 0 0,1 0-1,0 0 1,1 0 0,0 0 0,1 1 0,0 0 0,13-16 0,8-6-1516,1 2 1,1 0-1,54-41 1,-5 9-2786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6.36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31 0 8890,'-3'0'11170,"-9"3"-10210,12 0-143,6-3-337,-6 3-480,3-3-840,3 0-529,-2 2-231,-1-2-256,-3 3-345,0 3-640,-38 25-1856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16.7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31 8218,'0'-3'5113,"3"3"-4353,-3-2-760,3-1-48,3 3-1032,4-9-913,-1 7-95,0-10-4105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30.8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63 3 4897,'6'-2'9371,"-7"2"-9334,0 1-1,1 0 0,-1 0 0,0 0 0,0 1 1,0-1-1,1 0 0,-1 0 0,0 0 1,1 0-1,-1 1 0,1-1 0,0 0 1,-1 1-1,1-1 0,0 0 0,0 1 0,0-1 1,-1 0-1,2 1 0,-1 1 0,4 37-160,-3-29 188,17 273 85,-48-276-6114,-21 5 257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31.2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 1 11018,'-6'0'2881,"3"3"-2401,-4-3-344,7 2-136,3-2-1440,7 6-2593,24 11 968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31.86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 40 7298,'0'35'1282,"-1"-11"-1127,1 0 1,1 0 0,1 0-1,1 0 1,1-1-1,12 42 1,30-154 992,-36 72-1045,16-33-48,-19 33-46,1 1 0,0 0 0,2 0-1,0 1 1,1 0 0,15-16 0,-26 30 28,1 1-1,0 0 1,-1 0-1,1 0 1,0 1 0,-1-1-1,1 0 1,0 0 0,-1 0-1,1 0 1,0 1-1,-1-1 1,1 0 0,0 0-1,-1 1 1,1-1-1,-1 1 1,1-1 0,-1 0-1,1 1 1,-1-1-1,1 1 1,-1-1 0,0 1-1,1 0 1,-1-1-1,1 1 1,-1-1 0,0 1-1,0 0 1,1-1 0,-1 1-1,0 0 1,0-1-1,0 1 1,0 0 0,0-1-1,0 2 1,11 32 796,-11-32-827,15 66-459,9 102 1,-24-167 33,0 1 1,1-1 0,-1 0 0,1 1-1,0-1 1,0 0 0,0 0-1,0 0 1,0 0 0,4 5 0,3-10-4659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27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1 205 9018,'0'0'3435,"23"-8"-3476,-22 8 41,14-6 54,1-1 0,-1 0 0,0-1 0,21-14 0,-32 18 19,0 0 1,0 0-1,0 0 0,0 0 1,-1 0-1,1-1 0,-1 0 1,0 0-1,-1 0 0,1 0 0,-1 0 1,0 0-1,0 0 0,0-1 1,-1 1-1,0-1 0,1-9 1,0-4-18,1-11 42,-4 29-63,-3 19-22,-12 90 228,-6 213 0,22-322-240,0 1 1,0-1-1,1 0 1,-1 0 0,0 1-1,0-1 1,1 0-1,-1 0 1,0 1-1,1-1 1,-1 0 0,1 1-1,-1-1 1,1 0-1,-1 1 1,1-1-1,-1 1 1,1-1-1,0 1 1,-1-1 0,1 1-1,0 0 1,-1-1-1,1 1 1,0 0-1,-1-1 1,1 1-1,0 0 1,0 0 0,0 0-1,-1 0 1,1 0-1,0 0 1,1 0-1,35 1 52,-23 0-43,7-1-124,-7 1-331,0-1-1,0 0 1,0-1-1,0-1 1,0 0-1,25-8 0,-27 0-2502,-10-15-2185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32.2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7210,'0'3'4248,"3"3"-3687,-3 11-297,3 13 304,4 15 184,-1 20-296,0 5-120,10 6-32,-7-4-160,3-10-72,-2-6-64,-1 0-8,0-14 0,1-2-416,-4-12-656,0-9-616,-3-8-881,-3-27-2968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32.57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 9538,'0'2'2193,"3"-2"-1889,6 3-248,13 6 16,12-7 432,7 1-168,12 0-96,-3-6-120,3 3 0,-4-5-56,1-1-64,-3 0-40,-7 1-656,1 8-777,-1 5-639,23 48-2217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32.9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 0 7306,'-4'78'4961,"1"-58"-4768,2 0 0,0 0 0,1 0 1,1 0-1,1 0 0,0-1 0,2 1 0,9 29 1,-13-47-181,1 0 0,0 0-1,0 0 1,0 0 0,0 0 0,0 0 0,1 0 0,-1 0 0,0 0 0,1-1 0,-1 1 0,1-1 0,0 1 0,0-1 0,0 1 0,-1-1 0,1 0 0,0 0 0,0 0-1,1 0 1,-1 0 0,4 0 0,-3-1-8,0 0-1,1 0 0,-1 0 0,0-1 1,1 1-1,-1-1 0,0 0 1,0 0-1,0 0 0,1-1 0,-1 1 1,0-1-1,4-3 0,7-5-9,0-2-1,0 0 0,-1 0 1,17-23-1,-11 10 39,-1-1 0,22-44 0,-25 42 17,-22 99 1389,2-30-1163,2 82 0,4-102-529,1 0 1,1 0 0,1-1-1,0 1 1,14 36 0,-16-53-15,-1-2 74,-1 0 0,1-1 0,-1 1 0,1 0 0,0-1 0,0 1 0,0-1 0,0 1 0,0-1 0,0 1 1,0-1-1,0 0 0,1 0 0,-1 1 0,1-1 0,-1 0 0,1 0 0,-1 0 0,1-1 0,1 2 0,33 3-3664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33.29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 0 9602,'-3'17'1888,"0"5"-1159,0 18 295,3 5-448,6-1-376,0-2-136,1-5-64,-1-6-8,-3-6-224,3-11-400,-3-3-520,0-11-953,1-17-1840,11-50-512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33.6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4 461 10626,'0'0'3217,"-4"3"-2881,8 2-336,-4-2-600,6 3-1064,-3-4 7,3 1-327,0 0-2889</inkml:trace>
  <inkml:trace contextRef="#ctx0" brushRef="#br0" timeOffset="1">352 1 7938,'3'85'5241,"9"42"-3362,1 23-1444,-6 32 100,14 200-222,-20-366-532,11 60-3359,-9-70 185,-6-23-414,-10-43-529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34.0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20 8874,'3'0'2736,"1"-5"-2095,8 5-521,4 0 176,15 5 512,12-2-112,7 0-240,6-6-232,-3 0-112,-3-2-64,-3-1-48,-7 0-96,4 4-664,-10 2-904,3 5-1233,16 29-3400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34.3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1 475 8866,'0'22'1536,"0"-2"-256,0 22-223,6 0-433,-3-3-392,4-3-160,2-2-72,-3-9-216,-3-8-456,3-8-697,-2-7-983,-4-32-3673</inkml:trace>
  <inkml:trace contextRef="#ctx0" brushRef="#br0" timeOffset="1">38 1 5265,'0'0'5673,"3"0"-5193,-3 8-480,10 6-784,5 6-80,35 39-1712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34.7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346 72 8082,'1'-3'113,"-1"0"1,0 0 0,0 0-1,-1 1 1,1-1-1,-1 0 1,1 0 0,-1 0-1,0 1 1,0-1 0,0 1-1,0-1 1,0 0-1,-1 1 1,1 0 0,-1-1-1,0 1 1,1 0-1,-1 0 1,0 0 0,0 0-1,-1 0 1,1 0 0,0 1-1,-1-1 1,1 1-1,0 0 1,-1-1 0,0 1-1,1 0 1,-1 1-1,0-1 1,1 0 0,-1 1-1,0-1 1,0 1 0,0 0-1,-4 0 1,-2 1-127,0-1 0,0 1 0,0 1 1,0 0-1,1 0 0,-1 1 0,1 0 0,-1 0 1,1 1-1,-15 9 0,9-3 33,0 2 0,0-1 0,1 2 1,1 0-1,0 0 0,0 1 0,2 1 0,-15 24 0,19-28-17,0 1 0,1 0 0,0 0-1,1 0 1,1 0 0,-1 1 0,2-1-1,0 1 1,0 0 0,2 0 0,-1 0 0,3 21-1,-2-31 0,1 0-1,-1 0 0,0-1 0,1 1 0,0 0 0,-1-1 0,1 1 1,1 0-1,-1-1 0,0 1 0,0-1 0,1 1 0,-1-1 0,1 0 1,0 0-1,0 0 0,0 0 0,3 3 0,-3-4 16,0 0-1,0 0 0,0-1 1,0 1-1,0-1 0,1 0 1,-1 1-1,0-1 0,0 0 1,0 0-1,0 0 0,0 0 1,0-1-1,0 1 0,1-1 1,-1 1-1,0-1 0,3-1 1,6-4 27,1 0 1,-2-1-1,1 0 1,-1-1-1,0 0 1,13-14-1,5-7-237,-2-1 0,45-63-1,-63 80-27,0 0-1,-1-1 1,0 0-1,-1 0 1,-1 0-1,0-1 1,-1 0-1,0 1 1,-1-2-1,1-26 1,-4 42 203,0 0-1,0 0 1,0 0 0,0 0-1,0 0 1,-1 0 0,1 0-1,0 0 1,0 0 0,0 0-1,0 0 1,0 0 0,0 0-1,0 0 1,-1 0 0,1 0-1,0 0 1,0 0 0,0 0-1,0 0 1,0 0 0,0 0-1,0-1 1,0 1 0,0 0 0,0 0-1,-1 0 1,1 0 0,0 0-1,0 0 1,0 0 0,0 0-1,0 0 1,0-1 0,0 1-1,0 0 1,0 0 0,0 0-1,0 0 1,0 0 0,0 0-1,0 0 1,0-1 0,0 1-1,0 0 1,0 0 0,0 0 0,0 0-1,0 0 1,0 0 0,0 0-1,0-1 1,0 1 0,0 0-1,1 0 1,-1 0 0,-13 22-1889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5:35.21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7690,'2'128'5093,"2"-68"-4716,12 68 1,-16-127-377,0-1 1,0 0 0,0 0-1,0 1 1,0-1 0,0 0-1,0 0 1,0 0 0,0 1-1,0-1 1,0 0 0,0 0-1,0 1 1,0-1 0,1 0-1,-1 0 1,0 0 0,0 1-1,0-1 1,0 0 0,1 0 0,-1 0-1,0 0 1,0 1 0,0-1-1,0 0 1,1 0 0,-1 0-1,0 0 1,0 0 0,1 0-1,-1 0 1,0 0 0,0 0-1,1 0 1,-1 0 0,0 0-1,0 0 1,0 0 0,1 0-1,-1 0 1,0 0 0,0 0-1,1 0 1,-1 0 0,0 0 0,0 0-1,1 0 1,-1 0 0,0 0-1,0 0 1,0-1 0,1 1-1,-1 0 1,0 0 0,0 0-1,18-19 125,14-29 159,-31 46-270,5-8 7,11-17-59,27-35 0,-40 56 1,1 1 0,-1 0 1,1 0-1,0 0 0,0 1 0,1 0 1,-1 0-1,1 0 0,0 0 1,0 1-1,0 0 0,0 1 1,9-3-1,-11 4 76,-1 1 0,1 1-1,-1-1 1,1 0 0,-1 1 0,1 0 0,-1 0-1,0 0 1,1 0 0,-1 0 0,0 1 0,0-1 0,0 1-1,0 0 1,0 0 0,0 0 0,0 1 0,-1-1-1,1 0 1,-1 1 0,0 0 0,4 5 0,6 8 589,-1 1 0,15 31 0,-19-35-349,10 24 265,-15-30-535,0-1 0,1 1 1,0-1-1,0 0 0,0 0 0,1 0 1,0 0-1,0 0 0,1-1 0,-1 0 1,1 0-1,0 0 0,7 5 0,-11-10-46,1 1-1,-1-1 0,1 1 1,-1-1-1,1 0 1,-1 1-1,0-1 0,1 0 1,-1 0-1,1 0 0,-1 0 1,1 0-1,-1 0 1,1-1-1,-1 1 0,1 0 1,-1-1-1,1 1 0,-1-1 1,3-1-1,26-19-528,-25 17 472,48-38-2864,82-84 0,2-20-3347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34.306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14 0 2745,'0'1'73,"0"-1"0,1 0-1,-1 0 1,1 1 0,-1-1 0,1 1 0,-1-1 0,0 0 0,1 1 0,-1-1 0,0 1 0,1-1 0,-1 0 0,0 1 0,0-1 0,1 1 0,-1-1 0,0 1 0,0-1 0,0 1 0,0-1 0,0 1 0,0 0 0,0-1 0,0 1 0,0-1 0,0 1 0,0-1 0,0 1 0,0-1 0,0 1 0,0-1-1,0 1 1,-1 0 0,2 35 666,-1-31-1,-3 58 5445,-3 6-4475,-4 86-1329,10-84-170,3 1 1,17 91 0,-20-156-209,1 0 0,1 0 0,-1 0 0,1-1 0,0 1 0,1 0 0,0-1 0,0 1 0,0-1 0,1 0 0,0 0 0,0-1 0,0 1-1,1-1 1,0 0 0,0 0 0,9 7 0,-11-11-3,-1 0-1,0-1 0,0 0 1,0 1-1,0-1 0,0 0 1,0 0-1,1 0 0,-1 0 1,0-1-1,0 1 0,0-1 1,0 1-1,0-1 0,0 0 1,0 1-1,0-1 0,0 0 1,0 0-1,0-1 0,2-1 1,2-1 5,0 0 0,0-1-1,-1 1 1,1-1 0,6-8 0,4-9 34,-1 0 0,-1-1 0,-1 0 1,-1-1-1,-1 0 0,-1-1 0,-1 0 0,-1-1 0,-1 0 1,-2 0-1,0-1 0,-2 1 0,0-37 0,-7-19 99,6 76-78,2 12 2,3 9 252,18 147-77,2 10-113,-13-100-95,-8-40-180,0 0 0,12 31 0,-18-62 7,0-1 1,0 1-1,0-1 1,0 1-1,0 0 1,0-1-1,0 1 1,1-1-1,-1 1 1,0-1-1,0 1 0,1-1 1,-1 0-1,0 1 1,0-1-1,1 1 1,-1-1-1,0 1 1,1-1-1,-1 0 1,1 1-1,-1-1 1,0 0-1,1 1 0,-1-1 1,1 0-1,-1 0 1,1 1-1,-1-1 1,1 0-1,-1 0 1,1 0-1,-1 0 1,1 0-1,-1 0 1,1 0-1,0 0 0,-1 0 1,1 0-1,-1 0 1,1 0-1,0 0 1,1-2-213,-1 1 0,0-1 0,0 0-1,0 0 1,1 1 0,-1-1 0,-1 0 0,1 0 0,0 0 0,0 0 0,-1 0 0,1 0 0,-1 0 0,0-3 0,7-51-2434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27.9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0 8306,'-3'3'2880,"3"3"-2207,-3 8-401,9 3 160,1 6-72,-1 6-240,7 2-72,-7-8 24,1 6 24,-1-9-48,-6-6-48,3 0-88,-6-5-544,3-1-833,-3-2-935,-26 6-4490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34.757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1 0 7170,'0'0'1381,"7"15"762,6 3-1602,-1 1-1,0 1 1,-2 0-1,0 0 1,-1 1-1,-2 0 0,9 33 1,10 75 159,-23-122-682,0-15-137,3-23-165,-5 22 286,2-8 0,1-7 32,12-43 0,-15 62-41,1 0 1,-1 1-1,1 0 1,0-1-1,0 1 1,1 0 0,-1 0-1,1 0 1,0 0-1,0 0 1,0 1-1,0 0 1,1-1 0,0 1-1,-1 0 1,6-3-1,-6 7 30,0 0 0,0 0-1,0 0 1,0 0 0,0 0-1,0 0 1,-1 1 0,1 0-1,0-1 1,-1 1 0,1 0-1,1 3 1,7 2-24,8 6-857,-1 1 0,0 0 0,-2 1 0,27 31 0,-19-21-2006,20 24-2074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35.290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107 733 8234,'-2'-22'3895,"-9"-30"-1786,-21 90-641,23-24-1489,1-1 1,1 1-1,0 1 0,1 0 0,0-1 1,2 2-1,0-1 0,0 0 1,1 1-1,1 0 0,1 0 0,0-1 1,1 1-1,2 16 0,-2-30 1,0-1 0,0 0 0,0 0 0,0 1 1,1-1-1,-1 0 0,0 0 0,1 1 0,-1-1 0,1 0 0,-1 0 0,1 0 0,-1 0 0,1 0 0,0 0 0,0 0 0,-1 0 0,1 0 0,0 0 0,0 0 0,0 0 0,1 1 0,-1-2-1,0 0-1,0 0 1,0 0-1,0-1 0,0 1 1,0 0-1,0 0 0,0 0 1,0-1-1,0 1 0,0 0 1,0-1-1,0 1 0,0-1 1,0 1-1,-1-1 1,1 0-1,0 1 0,0-1 1,-1 0-1,2 0 0,5-7-14,0 0 0,-1-1-1,10-16 1,-1-3 158,-2-1 1,-1 0-1,-1 0 0,7-32 0,18-126 39,-29 133-120,-2-1 0,-4-92-1,-4 112 69,-1 2 0,-1-1 0,-2 0-1,-1 1 1,-19-48 0,11 51 549,9 22 85,5 21 275,4 37-831,-5 59-1,1 2 17,4-47-64,2-1-1,15 67 1,-11-94-625,1-1 0,1 0 1,2 0-1,2-1 0,19 35 0,-29-63-237,0 1 0,0-1 0,0 0 0,1 0-1,0 0 1,0-1 0,9 8 0,21 17-2985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35.729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1 226 6625,'41'0'4419,"18"-10"-2556,-54 9-1759,0-1 0,-1 0 0,0 0 0,1 0 1,-1-1-1,0 1 0,0-1 0,0 0 0,0 0 0,0 0 1,-1-1-1,0 0 0,0 1 0,0-1 0,0 0 0,0 0 1,-1-1-1,4-6 0,-2 0 75,0-1 0,-1 1 0,0-1 0,-1 1 0,1-16 0,-2 23-152,-1-1 0,0 1-1,0-1 1,-1 1-1,0-1 1,1 0-1,-4-6 1,4 10-13,-1-1 1,1 1-1,-1-1 1,0 1-1,0 0 1,0-1-1,0 1 1,0 0-1,0 0 1,0-1-1,0 1 1,0 0-1,0 0 1,-1 0-1,1 1 1,0-1-1,-1 0 1,1 0-1,-1 1 1,1-1-1,-3 0 1,1 1 4,1 0 0,-1 0 0,0 0 1,1 1-1,-1-1 0,1 1 1,-1 0-1,1-1 0,-1 1 0,1 0 1,-1 1-1,1-1 0,0 0 1,-1 1-1,1-1 0,0 1 0,0 0 1,0-1-1,-3 5 0,-32 39 46,36-44-69,-6 11-25,1 0 1,1 0-1,0 0 0,1 1 0,0-1 0,1 1 0,0 0 0,1 0 1,0 0-1,1 1 0,1-1 0,0 0 0,1 0 0,0 1 0,1-1 1,1 0-1,0 0 0,0-1 0,1 1 0,1-1 0,0 1 0,1-2 1,0 1-1,14 19 0,-17-28-218,-1 0 0,1 0-1,0-1 1,-1 1 0,1-1 0,0 1 0,1-1 0,-1 0 0,0 0 0,0 0 0,1-1 0,0 1-1,-1-1 1,1 0 0,0 0 0,-1 0 0,1 0 0,0-1 0,0 1 0,0-1 0,-1 0-1,1 0 1,0-1 0,0 1 0,0-1 0,-1 0 0,1 0 0,0 0 0,-1 0 0,7-4-1,28-25-3603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36.103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1 180 8290,'12'15'1040,"152"168"1927,-134-148-2914,-21-26 3323,-53-93-2815,24 47-528,-23-56 0,39 83-8,1-1 0,-1 0 0,2 0 0,0 0 0,0 0 0,1 0 0,0-1 0,1 1 0,0 0 0,2-13 0,-1 21-61,0-1 1,0 1 0,0-1-1,0 1 1,0 0 0,1 0-1,-1 0 1,1 0 0,0 0-1,0 0 1,0 0 0,1 0-1,-1 1 1,0-1 0,1 1-1,0 0 1,0-1 0,-1 1-1,1 1 1,0-1 0,1 0-1,-1 1 1,0-1 0,6-1 0,2 1-554,-1 0 1,1 0 0,0 1 0,0 1 0,-1 0 0,1 0 0,19 3 0,51 12-3459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36.871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118 922 7490,'15'9'801,"-9"-15"1177,-6 4-1529,0 0 0,-1-1 0,1 1-1,0 0 1,-1 0 0,1 0 0,-1 0 0,0-1 0,0 1 0,0 0-1,-2-3 1,-10-19 7,1 0 0,1-1 0,1 0 0,-9-38-1,-1 1-222,9 29-186,2 1 1,1-1-1,2-1 1,1 1 0,2-1-1,1 0 1,2 0 0,1 0-1,2 0 1,12-59 0,-11 78-94,2-1 1,-1 1-1,2 0 1,0 0-1,1 1 1,1 0-1,0 1 1,1-1-1,0 2 1,1-1 0,0 2-1,19-16 1,-21 20-549,1 0 1,-1 1-1,1 0 1,0 1-1,1 0 1,16-5 0,0 5-2171,14 9-1144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37.243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0 1 10138,'3'0'2353,"10"3"-2305,3 5 96,16-2 288,4 0-144,5-3-112,4 0-32,-6-1-56,-1-2-88,1-2-104,-7 2-448,10 0-560,-7 0-1337,42-3-2904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37.617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13 329 9762,'3'9'2329,"-3"3"-1609,3 11 152,4 3-248,6 8-408,0-2-144,6 0-72,-3-6-408,6-3-768,-9-3-961,19 6-815</inkml:trace>
  <inkml:trace contextRef="#ctx0" brushRef="#br0" timeOffset="1">19 0 7322,'-9'0'6753,"6"0"-6121,-4 6-632,17 0-2120,6-1-809,45 10-880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37.975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0 1 2673,'7'6'7466,"-2"4"-4440,6 30-3033,-8-27 1191,22 81 343,16 56-492,40 301-1,-78-407-1135,9 65-854,-10-99 200,0 0 1,1 0-1,0 0 1,8 14-1,-11-24 647,0 1 0,0 0 1,0-1-1,1 1 0,-1-1 0,0 1 0,0-1 0,1 1 0,-1-1 0,0 1 0,1-1 0,-1 1 0,1-1 0,-1 0 0,0 1 0,1-1 0,-1 0 0,1 1 0,-1-1 0,1 0 0,-1 0 0,1 1 0,0-1 0,-1 0 0,1 0 0,-1 0 0,1 0 0,-1 1 0,1-1 0,0 0 0,-1 0 0,1 0 0,-1-1 0,1 1 0,-1 0 0,2 0 0,32-24-4949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38.335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1 0 11875,'3'9'1976,"0"5"-1408,4 18 152,6 14 192,6 15-423,-3 3-297,6-1-104,1 1-80,-10-4-8,-1 1-128,-2-3-353,-3-6-527,-4-3-688,3-12-465,-6-5-287,0 17-1345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38.689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1 32 10442,'0'-5'4617,"6"5"-4545,-3 0 40,10 5-112,9-5 0,4 0 248,13 0 16,-4 0-88,7-5-56,-1 2-32,-2-3-80,6 0-8,-4 0-48,-2 3-488,6 1-832,-3 2-1008,51 8-1369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28.3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10234,'-3'0'2129,"6"0"-2321,1 0-216,-4 3 175,-4-6 233,8 3-112,-8 3-880,-5 9-7650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39.086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46 272 7354,'0'0'5121,"0"9"-4313,3 8-88,0 9 240,7 9-216,3 5-496,0-2-152,3 2-96,-7 3 0,1-5 0,-1-6-336,1-9-512,-4-3-1088,1-11-1729,-7-27-3144</inkml:trace>
  <inkml:trace contextRef="#ctx0" brushRef="#br0" timeOffset="1">4 9 7530,'0'-3'4329,"-3"3"-4329,3-5-104,6 10-633,1-5-511,12 3-296,16 15-1041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39.458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1 45 6945,'33'82'6217,"-21"-58"-5849,-1 1 0,-2 0 0,0 0 0,-2 1-1,-1 0 1,-1 0 0,2 34 0,-11-142 176,1-41-673,3 109 107,2 0 0,0 0 0,0 1 0,1-1 0,1 1 0,10-25 0,-14 36 24,1-1-1,0 1 0,1 0 1,-1 0-1,0-1 0,1 1 1,-1 0-1,1 0 0,0 0 1,-1 1-1,1-1 1,0 0-1,0 1 0,0-1 1,1 1-1,-1-1 0,0 1 1,0 0-1,1 0 0,-1 0 1,1 0-1,2 0 1,-2 1 14,1 0 1,-1 0 0,1 1 0,-1-1-1,1 1 1,-1 0 0,1 0 0,-1 0-1,0 0 1,1 1 0,-1-1 0,0 1 0,6 4-1,3 3-71,-1 1 0,1 0 0,-2 1 0,1 0 0,-1 0 0,9 16 0,-3-2-648,36 46-4248,-17-31 1560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6:40.071"/>
    </inkml:context>
    <inkml:brush xml:id="br0">
      <inkml:brushProperty name="width" value="0.10583" units="cm"/>
      <inkml:brushProperty name="height" value="0.10583" units="cm"/>
      <inkml:brushProperty name="color" value="#81D31A"/>
    </inkml:brush>
  </inkml:definitions>
  <inkml:trace contextRef="#ctx0" brushRef="#br0">209 293 4409,'-4'-57'6824,"-10"-3"-5049,12 53-1748,0-1 1,-1 1 0,-1 0-1,1 0 1,-1 0-1,0 0 1,0 1 0,-1-1-1,0 1 1,0 0 0,-1 0-1,-10-8 1,15 13-13,0 0 0,0 1-1,-1-1 1,1 0 0,0 1 0,0-1 0,0 1 0,-1-1 0,1 1-1,0 0 1,-1 0 0,1-1 0,0 1 0,-1 0 0,1 0 0,0 0-1,0 0 1,-1 1 0,1-1 0,0 0 0,-1 0 0,1 1 0,0-1-1,-2 2 1,0 0 42,0 0-1,0 0 1,1 0-1,-1 0 0,1 1 1,-1-1-1,1 1 1,0 0-1,-3 4 1,-4 8 216,2 1 1,-13 33 0,19-44-267,-6 16-6,0 0-1,2 0 0,-4 43 1,8-52-4,0 1 0,1 0 1,1 0-1,0-1 0,1 1 1,0 0-1,0-1 0,7 16 1,-9-27-9,0 0 0,1 1 0,0-1 0,-1 1 0,1-1 0,0 0 0,-1 1 0,1-1 0,0 0 0,0 0 0,0 0 0,0 0 0,0 0 0,0 0 0,0 0 0,1 0 0,-1 0 1,0 0-1,1-1 0,0 2 0,0-2 7,-1 0 0,0 0 0,0 0-1,1 0 1,-1 0 0,0-1 0,0 1 0,1 0 0,-1-1 0,0 1 0,0-1 0,0 1 0,0-1 0,1 1 0,-1-1 0,0 0 0,0 0 0,0 1 0,0-2-1,8-7 16,-1 0-1,-1-1 0,0 1 1,7-14-1,1 1 7,-14 20-24,0 1 1,0-1-1,1 0 1,-1 1-1,1-1 1,-1 1-1,1-1 0,-1 1 1,1 0-1,0 0 1,0 0-1,0 0 1,-1 0-1,1 0 1,0 0-1,0 0 1,0 1-1,0-1 0,0 1 1,0 0-1,1 0 1,-1-1-1,0 1 1,0 0-1,3 1 1,0 1 25,0 0 1,0 1 0,0 0-1,0 0 1,0 0 0,-1 0-1,1 1 1,6 6 0,1 3 62,0 0 0,-1 1 0,0 1 0,-1-1 0,-1 2 0,0-1 0,-1 1 0,-1 0 0,0 1 0,6 27 0,-5-14 112,-1 1 0,-2 0 1,-2 0-1,0 0 1,-3 41-1,0-55-39,-1 0 1,-1 0-1,-1 0 1,0-1-1,-1 0 0,-1 1 1,0-1-1,-2-1 1,1 1-1,-2-1 0,0 0 1,-1-1-1,0 0 1,-20 22-1,27-34-133,0 0 0,0 0 1,0 1-1,-1-2 0,1 1 0,-1 0 0,1 0 0,-1-1 1,1 0-1,-1 1 0,0-1 0,0 0 0,0 0 0,0-1 0,0 1 1,0 0-1,0-1 0,0 0 0,0 0 0,0 0 0,0 0 0,0 0 1,0-1-1,0 1 0,0-1 0,0 0 0,1 0 0,-1 0 1,0 0-1,0 0 0,1-1 0,-1 1 0,0-1 0,1 0 0,0 1 1,-1-1-1,-3-5 0,-1 0-40,0 0-1,1-1 1,0 0 0,0-1-1,1 1 1,0-1 0,0 0-1,1 0 1,1 0 0,-4-13-1,3 0 1,0-1 1,2 1-1,1-1 0,1 0 0,0 0 1,2 1-1,1-1 0,1 1 0,0-1 0,2 1 1,0 0-1,20-40 0,-5 17-59,2 1 0,2 2 0,2 0 0,2 2 0,34-37 0,-16 24-1994,85-74 0,55-33-3636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43.8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1 840,'0'5'352,"0"1"-800,0 8 176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45.1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6745,'16'61'5656,"6"25"-4942,15 113 499,23 98-873,-44-258-2097,-13-35-1160,-11-27 830,-17-34-436,-39-78-1261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45.52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39 6065,'4'1'3058,"25"4"-2663,0 0 46,0-1-1,-1-1 1,1-2 0,0-1 0,40-5-1,143-36 207,-207 40-673,4-2-591,1 1-1,0 0 0,0 0 1,0 1-1,0 0 0,0 1 0,15 2 1,3 7-1752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46.0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1 329 6577,'8'-3'433,"0"-1"-1,0 0 0,0 0 1,-1-1-1,1 1 0,8-10 0,-6 7-259,-1 0-1,0-1 1,-1-1-1,0 0 1,0 0-1,0 0 1,-2-1-1,1 0 0,-1 0 1,-1-1-1,7-14 1,-10 18-78,-1 1 1,1-1-1,-1 1 1,0-1 0,0 0-1,-1 0 1,0 1-1,0-1 1,-1 0-1,0 0 1,0 1-1,0-1 1,-1 1 0,0-1-1,-1 1 1,1-1-1,-1 1 1,0 0-1,0 0 1,-1 1-1,-7-9 1,11 13-78,-1-1 1,0 1-1,0 0 0,0 0 0,0 0 1,0 0-1,0 0 0,0 0 1,0 0-1,0 1 0,-1-1 0,1 0 1,0 1-1,0-1 0,-1 1 1,1-1-1,0 1 0,-1-1 0,1 1 1,0 0-1,-1 0 0,1 0 1,-1 0-1,1 0 0,0 0 0,-1 0 1,1 0-1,-1 0 0,1 1 1,0-1-1,-1 1 0,1-1 0,0 1 1,-1-1-1,1 1 0,0 0 1,0-1-1,0 1 0,0 0 0,-1 0 1,1 0-1,0 0 0,1 0 1,-1 0-1,-2 3 0,-2 2-54,1 0 0,-1 1 0,1-1 0,0 1-1,1 0 1,-5 13 0,-3 21 75,1 0 0,2 1 0,2 0 0,-1 68 0,8-40 147,2 0 0,14 71 1,-16-136-188,0 8-1,1 1-1,1-1 0,1-1 0,-1 1 0,7 13 0,-6-33-178,0 1 0,1-1 1,-1 1-1,1 0 0,0 1 0,1-1 0,7-5 0,-11 9 169,0 0-1,-1 0 1,2 0-1,-1 0 1,0 0-1,0 1 1,1-1-1,-1 1 1,0-1-1,1 1 1,0 0-1,-1 0 1,1 0-1,0 1 1,-1-1-1,1 0 1,0 1 0,0 0-1,-1 0 1,1 0-1,5 0 1,-4 2 1,0 0 0,-1 0-1,0 1 1,0-1 0,1 1 0,-1-1 0,-1 1 0,1 0 0,0 0 0,-1 0 0,1 1 0,-1-1 0,0 1 0,3 6 0,7 17 135,0 1 0,-2 0-1,13 54 1,2 8-3981,-21-82 1207,2-11-1757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46.50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1 254 4617,'3'-3'5170,"13"-11"-5314,-1 2 523,-1-1-1,-1-1 1,0 0-1,19-28 1,-29 37-299,-1 1 0,1-1 0,-1 0-1,0 0 1,0 0 0,-1 0 0,0 0 0,1 0 0,-2-1 0,1 1 0,-1 0 0,1-1 0,-1 1-1,-1 0 1,1 0 0,-1-1 0,0 1 0,0 0 0,-1 0 0,1 0 0,-1 0 0,-3-6 0,4 10-49,1 0 1,0 0 0,-1-1 0,1 2 0,-1-1 0,0 0 0,1 0 0,-1 0 0,0 0-1,1 0 1,-1 0 0,0 1 0,0-1 0,0 0 0,0 1 0,0-1 0,0 1 0,0-1 0,0 1-1,0-1 1,0 1 0,0 0 0,0-1 0,0 1 0,0 0 0,0 0 0,0 0 0,-1 0 0,1 0-1,0 0 1,0 0 0,0 0 0,0 0 0,0 1 0,0-1 0,0 0 0,0 1 0,0-1 0,0 1-1,0-1 1,0 1 0,0-1 0,0 1 0,0 0 0,0-1 0,0 1 0,1 0 0,-1 0 0,0 0-1,0 1 1,-4 2 6,1 1 0,-1 0 0,1 1 0,0-1 0,1 1 0,0 0-1,-5 9 1,4 1 30,0-1 0,0 1 0,2-1 0,0 1 0,0 0 0,2 0 0,0 0 0,1 0-1,0 0 1,1 0 0,6 19 0,-6-28-134,0 1 1,1-1-1,0 1 0,1-1 1,-1 0-1,1 0 0,1 0 1,-1-1-1,1 1 0,10 9 1,-11-12-186,1-1 0,0 1 0,-1-1 0,1 0 0,0-1 0,0 1 0,0-1 0,1 0 0,-1 0 0,1-1 0,-1 0 0,1 0 0,-1 0 0,1 0 0,0-1 0,9-1 0,19-7-1783,31-22-484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47.1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19 6553,'8'2'243,"-1"0"0,0 1 0,0 0 0,0 0-1,0 0 1,-1 1 0,1 0 0,-1 1 0,0 0 0,0 0-1,0 0 1,-1 0 0,6 8 0,3 5 31,-1 0 0,-1 1 0,0 1 0,-2 0 0,0 0 0,-1 1 0,-1 0 0,-1 0 0,4 24 0,8-131 196,-17 78-462,4-18-4,1 1 0,11-26-1,-16 46-13,0 0 0,0 0 0,1 0 0,-1 0 0,1 1 0,0-1 0,1 1 0,-1 0-1,1 0 1,-1 0 0,1 0 0,0 0 0,1 1 0,-1 0 0,1 0 0,8-5 0,-10 8-2,-1-1 0,0 1 0,0-1 0,0 1 0,0 0 0,0-1 0,0 1 0,1 0 0,-1 1 0,0-1 0,0 0 0,0 0 0,0 1 0,0 0 0,0-1 0,0 1 0,0 0 0,0 0 0,0 0 0,0 0 0,0 0 0,0 0 0,-1 1 0,1-1 0,-1 1 0,1-1 0,-1 1 0,2 2 1,4 5 50,-2 0 0,1 1 0,-1 0 1,6 16-1,12 21 178,-22-47-219,-1 0-1,1 0 0,-1 0 1,1 0-1,-1 0 0,1 0 0,-1-1 1,1 1-1,-1 0 0,1 0 1,-1 0-1,1-1 0,-1 1 0,1 0 1,-1 0-1,0-1 0,1 1 1,-1 0-1,0-1 0,1 1 1,-1 0-1,0-1 0,1 1 0,-1-1 1,0 1-1,1-1 0,-1 1 1,0-1-1,0 1 0,0-1 0,0 1 1,1-1-1,-1 0 0,14-28-162,-8 17 202,1 2-34,-1 0 0,1 1 0,1 0-1,-1 1 1,1-1 0,1 2 0,0-1-1,0 1 1,0 0 0,14-6 0,-20 11-12,0 0 0,0 1 1,1-1-1,-1 1 1,1 0-1,-1-1 1,1 2-1,0-1 0,-1 0 1,1 1-1,0 0 1,0-1-1,-1 2 1,1-1-1,0 0 0,0 1 1,-1 0-1,1-1 1,-1 1-1,1 1 0,0-1 1,-1 0-1,0 1 1,1 0-1,-1 0 1,0 0-1,0 0 0,0 0 1,0 1-1,-1 0 1,1-1-1,-1 1 0,1 0 1,-1 0-1,3 4 1,5 12-94,0 0 0,-1 1-1,-1-1 1,8 33 0,-9-30-1283,0 0-1,2 0 1,19 36 0,6-11-2797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47.5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202 210 1232,'4'-12'1325,"-1"-1"0,-1 1 0,0-1 0,0 1-1,-1-19 1,-1 25-1180,-1-1 0,0 1 0,-1 0-1,1-1 1,-1 1 0,0 0 0,-1 0 0,0 0-1,1 0 1,-2 1 0,1-1 0,-6-6 0,8 9-92,-1 1-1,1 0 1,-1 0 0,0 0 0,1 0 0,-1 0 0,0 0 0,0 1 0,0-1 0,-1 0 0,1 1-1,0 0 1,0-1 0,-1 1 0,1 0 0,-1 0 0,1 1 0,-1-1 0,1 0 0,-1 1-1,0 0 1,1-1 0,-1 1 0,1 0 0,-1 0 0,0 1 0,1-1 0,-1 0 0,0 1-1,1 0 1,-1-1 0,1 1 0,-1 0 0,1 0 0,0 1 0,-1-1 0,1 0 0,-3 3-1,-2 2-45,1 0-1,-1 0 0,1 1 0,0 0 0,0 0 0,1 1 1,0-1-1,0 1 0,-5 15 0,4-11 25,2 0 0,0 1 0,0 0 0,1 0 0,1 0 1,-2 22-1,4-32-49,0 0 0,0-1 0,0 1 1,0 0-1,0-1 0,0 1 0,1 0 1,-1 0-1,1-1 0,0 1 1,0-1-1,0 1 0,0-1 0,0 1 1,1-1-1,-1 0 0,1 1 0,0-1 1,-1 0-1,1 0 0,0 0 0,0 0 1,0-1-1,0 1 0,1 0 0,-1-1 1,0 0-1,1 1 0,-1-1 0,1 0 1,-1 0-1,1 0 0,0-1 0,-1 1 1,1-1-1,0 1 0,-1-1 1,1 0-1,4 0 0,-2-1-126,-1 1 0,1-1 0,-1 1 0,0-2 0,1 1 0,-1 0 0,0-1 0,0 0 0,1 1 0,-1-2 0,-1 1 0,1 0 0,0-1 0,5-5 0,6-6-895,-1-1 0,14-19 0,-27 33 1004,50-62-2628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28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 1 248,'-40'23'9578,"36"-20"-9456,1 0 0,-1 0 0,1 1 0,0-1 0,0 1 0,0 0 0,0 0 0,1 0 0,0 0 0,0 0 1,0 1-1,0-1 0,1 1 0,-1-1 0,1 1 0,0 0 0,1 0 0,-1 8 0,-3 22 367,-7 126 1463,11-143-1971,1 0 0,0 1 0,1-1 0,2 0 1,-1 0-1,11 28 0,-10-37-310,-1-1 0,1 0 1,1 0-1,0 0 0,6 7 1,-9-12 81,0 0 1,1-1 0,-1 1 0,1-1 0,0 0 0,0 1-1,0-1 1,0-1 0,0 1 0,1 0 0,-1-1 0,0 0-1,1 1 1,-1-1 0,1-1 0,-1 1 0,1 0 0,4-1-1,68-5-4236</inkml:trace>
  <inkml:trace contextRef="#ctx0" brushRef="#br0" timeOffset="1">670 201 7602,'7'20'2856,"-1"6"-2072,3 17 9,7 8-337,0-2-264,0 5-184,-10 0-8,-2 3-120,-11 4-328,-9 1-537,-15 7-679,-77 114-2681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48.0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226 683 8306,'-12'-34'2555,"10"28"-2505,1 1 0,-1 0 0,1 0 0,-2-1 0,1 1 0,-5-7 1,6 10-23,0 1 1,0 0 0,0 0 0,-1 0-1,1 0 1,0 0 0,0 0 0,-1 1-1,1-1 1,-1 0 0,1 1 0,-1-1-1,1 1 1,-1-1 0,1 1 0,-1 0-1,1-1 1,-1 1 0,1 0 0,-1 0-1,0 0 1,1 0 0,-1 1 0,1-1-1,-1 0 1,1 1 0,-1-1-1,-1 1 1,-5 3-35,0 0 0,0 0 0,1 0 0,0 1 0,0 0 0,0 0 0,0 1 0,1 0 0,0 0 0,0 0 0,0 1 0,1 0 0,-8 15 0,5-9 20,0 0-1,2 1 1,0 0-1,0 1 1,1 0-1,1-1 1,-3 17-1,7-29-13,-1 0-1,1-1 0,0 1 0,0 0 1,0 0-1,0-1 0,0 1 0,0 0 1,0 0-1,0-1 0,1 1 0,-1 0 1,1 0-1,-1-1 0,1 1 0,0-1 1,0 1-1,0 0 0,0-1 0,0 0 1,0 1-1,0-1 0,2 2 1,-2-2-12,1-1 1,-1 0-1,0 1 1,1-1-1,-1 0 1,0 0-1,1 0 1,-1 0-1,1 0 1,-1-1 0,0 1-1,1 0 1,-1-1-1,0 1 1,0 0-1,1-1 1,-1 0-1,0 1 1,0-1 0,0 0-1,1 0 1,-1 1-1,0-1 1,0 0-1,0 0 1,0 0-1,-1 0 1,1 0 0,0-1-1,0 1 1,0-2-1,27-38 138,-3-2 0,-1 0 0,-3-2 0,-1-1 0,19-65 0,-25 68-147,-3-2-1,-1 0 1,5-55 0,-13 70 63,0 0 1,-3 0 0,0 0 0,-2 0 0,-11-54 0,12 80 53,2 1 3,0 1 1,-1-1 0,1 1 0,-1-1-1,0 1 1,0 0 0,0 0 0,0-1-1,0 1 1,-1 0 0,1 0-1,-1 0 1,1 0 0,-1 0 0,-2-1-1,3 6 24,0 0 0,0 0-1,-1 1 1,2-1 0,-1 0 0,0 1-1,1-1 1,0 1 0,-1-1-1,2 4 1,-5 91-181,5-1-1,5 1 1,23 129 0,-25-207-684,0-1 0,14 34 1,-16-47 261,1 1 1,0-1-1,1 0 1,-1 0 0,1 0-1,1-1 1,-1 1-1,1-1 1,0 0 0,0 0-1,9 7 1,30 11-3803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48.4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11 212 6105,'12'-5'5088,"25"-17"-5076,-31 18 120,0-1 1,-1 0-1,0-1 0,0 0 0,-1 1 1,0-2-1,0 1 0,0 0 0,-1-1 1,1 1-1,-2-1 0,4-9 0,-5 12-92,0 1-1,1-1 0,-1 0 1,-1 0-1,1 0 0,-1 0 1,1 0-1,-1 0 0,0 1 1,-1-1-1,1 0 0,-1 0 1,1 0-1,-1 0 0,0 0 1,-1 1-1,1-1 0,-1 0 1,1 1-1,-1-1 0,0 1 1,0 0-1,-6-6 0,8 8-11,-1 1-1,0-1 0,0 1 1,0 0-1,0-1 0,0 1 1,-1 0-1,1 0 0,0-1 1,0 1-1,0 0 0,0 0 1,0 0-1,0 1 0,0-1 1,0 0-1,0 0 0,0 0 0,0 1 1,0-1-1,0 1 0,0-1 1,0 0-1,0 1 0,0 0 1,0-1-1,0 1 0,1 0 1,-1-1-1,0 1 0,0 0 1,1 0-1,-1 0 0,0-1 1,0 3-1,-23 31-14,17-17 4,0 0 1,0 0 0,2 0-1,0 1 1,1-1 0,1 1-1,1 1 1,0-1 0,1 0 0,1 0-1,1 0 1,1 1 0,0-1-1,1 0 1,1-1 0,1 1 0,9 23-1,-11-36-179,-1 0-1,1 0 1,0 0-1,1 0 0,-1 0 1,1-1-1,0 0 1,0 0-1,0 0 1,1 0-1,-1-1 1,1 1-1,0-1 0,0 0 1,7 3-1,-8-5-31,0 0 0,-1-1 0,1 1 0,0-1 0,0 1 0,0-1 0,0 0 0,0-1 0,0 1 0,0-1 0,0 1 0,0-1 0,-1 0 0,1-1 0,0 1 0,-1-1-1,1 1 1,-1-1 0,1 0 0,-1-1 0,0 1 0,0 0 0,0-1 0,0 0 0,0 0 0,3-4 0,56-71-2380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48.8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9538,'1'9'2465,"10"63"-1639,1 6 409,1 84 0,-13-24-344,3 89-116,1-188-2148,15 70 1,-17-102 134,-2-7 1171,0 0-1,0 0 1,0 0-1,0 0 1,0 0-1,0-1 1,0 1-1,0 0 0,0 0 1,0 0-1,0 0 1,0 0-1,0 0 1,0 0-1,0-1 1,0 1-1,0 0 1,0 0-1,0 0 1,0 0-1,0 0 1,0 0-1,0 0 1,0-1-1,0 1 1,0 0-1,1 0 1,-1 0-1,0 0 1,0 0-1,0 0 1,0 0-1,0 0 1,0 0-1,0 0 1,0-1-1,0 1 1,1 0-1,-1 0 1,0 0-1,0 0 1,0 0-1,0 0 1,0 0-1,0 0 1,0 0-1,1 0 1,-1 0-1,0 0 1,0 0-1,0 0 1,0 0-1,0 0 1,1-32-3677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2.4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404 394 8090,'-9'-3'1337,"8"3"-1290,-1 0-1,1 0 1,-1 0-1,1-1 0,0 1 1,-1-1-1,1 1 1,-1-1-1,1 1 0,0-1 1,0 0-1,-1 1 1,1-1-1,0 0 0,0 0 1,0 0-1,0 0 1,0 0-1,0 0 1,0 0-1,1-1 0,-1 1 1,0 0-1,0-2 1,-1 1-12,0 0 0,0 0 0,0 0 1,0 0-1,-1 1 0,1-1 1,0 0-1,-1 1 0,0 0 1,1-1-1,-1 1 0,1 0 0,-1 1 1,0-1-1,0 0 0,0 1 1,1-1-1,-1 1 0,-5 0 1,-5-2 250,4 0-192,1 0 0,-1 1 0,1 0 0,-1 1 0,1 0 0,-1 0 0,0 0 0,1 1 0,-1 1 1,1-1-1,0 1 0,-1 1 0,1 0 0,0 0 0,-13 7 0,11-3-104,0 0-1,0 1 1,1 0 0,0 1 0,1 0-1,0 0 1,0 0 0,1 1 0,0 0-1,-8 17 1,6-9 37,0 0 1,1 0-1,-8 31 0,14-44-18,1 0-1,0-1 0,0 1 1,0 0-1,0 0 1,1 0-1,0 0 0,0 0 1,1-1-1,-1 1 1,1 0-1,0 0 0,0 0 1,1-1-1,-1 1 1,1-1-1,0 1 0,0-1 1,1 1-1,2 3 1,-3-6-9,0-1 0,0 1 0,0-1 0,0 1 0,0-1 0,0 0 0,0 0 0,0 0 1,1 0-1,-1 0 0,0 0 0,1-1 0,-1 1 0,0-1 0,1 1 0,-1-1 0,1 0 1,-1 0-1,1 0 0,-1-1 0,1 1 0,-1 0 0,0-1 0,1 0 0,-1 1 1,0-1-1,1 0 0,-1 0 0,0 0 0,0-1 0,0 1 0,0 0 0,0-1 0,2-2 1,8-4 12,-1-2 0,0 0 1,0 0-1,10-14 0,2-5 18,-1-2 0,-2 0 0,0-1 0,-3-1 0,0-1 0,-3 0 0,0-1 0,-3 0 0,-1-1 0,-1-1 0,-2 1-1,-2-1 1,-1-1 0,-1-39 0,-4 68 42,0 1-1,0-1 1,-1 1-1,0-1 1,-5-14-1,-2 95 891,-9 52-803,-13 110 183,28-197-456,3-1 1,0 0-1,2 1 0,10 48 1,9-24-1898,-20-57 1652,1-1-1,0 1 0,0-1 0,0 0 0,0 1 0,0-1 0,1 0 1,0-1-1,-1 1 0,1 0 0,0-1 0,0 1 0,7 2 0,-10-4 259,1-1 0,-1 0 0,1 0-1,0 0 1,-1 0 0,1 0 0,-1 0-1,1 0 1,0 0 0,-1 0 0,1 0-1,-1 0 1,1 0 0,0 0 0,-1 0-1,1 0 1,-1-1 0,1 1-1,-1 0 1,1-1 0,0 1 0,-1 0-1,1-1 1,-1 1 0,0 0 0,1-1-1,0 0 1,27-29-3589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2.78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218 148 6385,'7'-43'3348,"-5"38"-3152,-1-1 0,0 0 1,0 0-1,-1 0 0,1 0 1,-1-6-1,-1 9-110,1 1 0,-1-1 0,0 1 0,1 0-1,-1-1 1,0 1 0,0 0 0,-1 0 0,1 0 0,0 0 0,-1 0 0,1 0 0,-1 0 0,0 1 0,0-1 0,1 0 0,-1 1 0,0-1-1,-3-1 1,1 1-52,0 0 0,0 0 0,0 0 0,0 1 0,-1-1 0,1 1 0,0 0 0,0 0 0,-1 1 0,1-1 0,-1 1 0,1 0 0,-1 0 0,1 0 0,0 1 0,-1-1 0,1 1 0,0 0 0,-1 1 0,1-1 0,0 1 0,0 0 0,0 0-1,0 0 1,0 0 0,1 1 0,-1-1 0,1 1 0,-1 0 0,1 0 0,0 0 0,0 1 0,-3 4 0,-2 2-44,1-1 0,1 0 0,0 1 0,0 1 0,1-1 0,0 1 1,1-1-1,0 1 0,1 1 0,0-1 0,1 0 0,-1 13 0,2-18 12,2 1-1,-1 0 1,0-1 0,1 1 0,1-1-1,-1 0 1,1 1 0,0-1 0,0 0-1,1 0 1,0 0 0,5 9 0,-7-13-28,1 0 0,-1 0 1,1-1-1,0 1 1,0 0-1,0 0 0,0-1 1,0 1-1,0-1 1,0 0-1,0 1 0,1-1 1,-1 0-1,0 0 1,1-1-1,-1 1 0,1 0 1,-1-1-1,1 0 1,-1 1-1,1-1 0,-1 0 1,1 0-1,0-1 0,-1 1 1,1 0-1,-1-1 1,1 1-1,-1-1 0,0 0 1,1 0-1,-1 0 1,0 0-1,3-2 0,6-4-360,0 0 0,-1 0 0,0-1-1,0 0 1,-1-1 0,0 0-1,0 0 1,-1-1 0,0 0-1,-1 0 1,8-16 0,43-78-2211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3.2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22 179 5897,'8'0'357,"0"0"-1,0-1 1,-1 0-1,1 0 1,-1-1-1,1 0 1,-1 0-1,1 0 1,-1-1-1,13-8 1,-16 9-233,-1 0-1,0-1 1,0 0 0,0 0 0,0 0-1,0 0 1,0 0 0,-1 0-1,1-1 1,-1 0 0,0 1-1,0-1 1,-1 0 0,1 0-1,-1 0 1,0 0 0,0 0 0,0 0-1,0 0 1,-1 0 0,0 0-1,0-5 1,1 6-91,-1 0 0,-1-1-1,1 1 1,0 0 0,-1 0 0,0 0 0,1-1 0,-1 1-1,-1 0 1,1 0 0,0 0 0,-1 0 0,1 1 0,-1-1-1,0 0 1,0 1 0,0-1 0,0 1 0,-3-3-1,3 4-16,0 0 0,0 0 0,0 0-1,0 0 1,0 1 0,-1-1 0,1 1-1,0-1 1,0 1 0,0 0-1,-1 0 1,1 0 0,0 0 0,0 0-1,0 0 1,-1 1 0,1-1 0,0 1-1,0-1 1,0 1 0,0 0-1,0 0 1,0 0 0,0 0 0,0 0-1,0 0 1,1 1 0,-1-1 0,-2 3-1,-3 2-19,1 1 0,0 0 0,1-1 0,0 2 0,0-1 0,0 1-1,1-1 1,0 1 0,1 1 0,0-1 0,0 0 0,-2 10 0,2-2 30,-1-1 1,2 1-1,0 0 1,1 0-1,2 30 1,1-36-87,0-1 0,0 0 0,0 0 0,1 0 1,1 0-1,-1-1 0,1 1 0,1-1 0,-1 0 1,2 0-1,7 9 0,-9-12-186,0-1 0,0 1 0,1-1 0,0 0 1,-1-1-1,2 1 0,-1-1 0,0 0 0,0 0 0,1 0 0,0-1 0,-1 0 0,1 0 1,0-1-1,0 1 0,0-1 0,0 0 0,0-1 0,1 0 0,7 0 0,92-19-3337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3.6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228 6 7522,'-2'-1'152,"0"0"1,-1 0-1,1 1 1,0-1 0,0 0-1,0 1 1,-1 0 0,1 0-1,0-1 1,-1 1-1,1 1 1,0-1 0,0 0-1,-1 0 1,1 1 0,0-1-1,0 1 1,0 0-1,-1 0 1,1 0 0,0 0-1,0 0 1,0 0 0,0 0-1,1 1 1,-1-1-1,-2 3 1,-49 41-390,38-30 267,0 1-1,1 0 0,1 1 0,-14 23 0,24-35-33,0 0 0,1 0 0,0 0 1,0 0-1,0 0 0,0 1 0,1-1 1,-1 0-1,2 1 0,-1-1 0,0 1 1,1 0-1,0-1 0,1 1 0,-1-1 1,1 1-1,0-1 0,0 1 0,1-1 1,-1 0-1,5 9 0,3 0-2,0-1 0,1 0 0,0-1 0,1 0 0,18 16 0,-15-15 17,0 1 0,-1 0-1,12 18 1,-24-31 19,-1 0 1,1 0-1,-1 0 0,1 0 1,-1 0-1,1 0 1,-1 0-1,0 1 0,1-1 1,-1 0-1,0 0 1,0 0-1,0 0 0,0 1 1,0-1-1,0 0 0,0 0 1,-1 0-1,1 1 1,0-1-1,-1 0 0,1 0 1,-1 2-1,-23 23 342,-41 12-1931,60-36 1055,-34 13-3670,5-7-166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4.1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8610,'3'4'195,"-1"1"0,1-1 1,-1 0-1,1 1 0,-1 0 1,0-1-1,-1 1 0,1 0 1,-1 0-1,1 8 0,-1-7 29,8 24 76,-2 2 0,-2-1 0,-1 0-1,-1 1 1,-2 0 0,-1 0 0,-1-1-1,-7 40 1,14-104-252,1-1-317,13-43-1,-18 69 195,1-1 1,1 1-1,-1 0 0,1 1 0,0-1 1,1 1-1,0-1 0,0 1 0,1 1 1,-1-1-1,8-5 0,-11 11 32,0 0-1,0 1 1,0-1-1,-1 1 1,1-1 0,0 1-1,0 0 1,0-1-1,0 1 1,0 0 0,0 0-1,0 1 1,0-1 0,0 0-1,0 1 1,0-1-1,0 1 1,0 0 0,0-1-1,-1 1 1,1 0-1,0 0 1,0 0 0,-1 0-1,4 3 1,40 34-397,-44-37 409,13 14-1147,0 0 0,17 26 0,3 4-1404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4.7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202 673 4113,'6'-16'1381,"-1"0"0,0 0 0,-1-1-1,3-28 1,-6 43-1330,-1-1-1,0 1 0,1 0 1,-1-1-1,0 1 0,0 0 1,-1-1-1,1 1 0,0 0 1,-1-1-1,0 1 1,1 0-1,-1-1 0,0 1 1,0 0-1,0 0 0,0 0 1,-1 0-1,1 0 0,0 0 1,-1 0-1,0 1 0,1-1 1,-1 0-1,0 1 0,0-1 1,0 1-1,0 0 0,0 0 1,0-1-1,0 2 0,0-1 1,-1 0-1,1 0 0,0 1 1,0-1-1,-1 1 0,1-1 1,-1 1-1,1 0 0,0 0 1,-1 0-1,1 0 0,-4 1 1,0 1-47,1-1 0,-1 1 1,1-1-1,0 2 0,-1-1 0,1 0 1,0 1-1,1 0 0,-1 0 0,0 1 1,1-1-1,0 1 0,-1 0 1,1 0-1,1 1 0,-1-1 0,1 1 1,-4 5-1,-3 8-38,-1-1-1,2 2 1,-12 32 0,16-38 55,1 1 0,0 0-1,-3 28 1,7-39-21,-1-1 0,1 1-1,0 0 1,0 0-1,0 0 1,0-1-1,0 1 1,1 0 0,-1 0-1,1 0 1,0-1-1,0 1 1,0 0 0,0-1-1,0 1 1,0-1-1,1 1 1,-1-1 0,1 0-1,0 0 1,0 1-1,0-1 1,0 0-1,0-1 1,0 1 0,0 0-1,4 1 1,-5-2-7,1-1 1,0 0-1,-1 0 0,1 0 1,0 0-1,0 0 0,-1 0 1,1 0-1,0 0 0,-1-1 1,1 1-1,0-1 1,-1 1-1,1-1 0,-1 0 1,1 0-1,-1 1 0,1-1 1,-1 0-1,1 0 0,-1 0 1,0-1-1,0 1 0,1 0 1,0-3-1,29-38 144,3-17 76,-3-1 0,-3-2 1,40-124-1,-58 150-128,-1-1 0,-2 0 0,-2 0 0,-1 0 1,-2-1-1,-2 0 0,-1 1 0,-9-61 0,12 267 1487,0-129-1672,0 51-339,4-1 1,4 0-1,30 121 0,-40-209 315,1 5-568,1 0 1,0 0-1,0-1 0,1 1 0,0-1 0,0 1 1,0-1-1,1 0 0,0 0 0,7 9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5.0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1 164 11522,'24'1'1303,"9"-2"-842,-1-2 0,1-1 0,0-2 0,38-11-1,124-50 2269,-97 32-2474,-86 30-162,55-16-1630,-57 20 381,-1-1 1,0 1-1,1 0 1,-1 1-1,17 1 0,1 4-2898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1556 144 3369,'0'0'3308,"-23"-12"-3033,-114-61 307,107 60 70,-1 1 1,-1 2-1,1 2 1,-51-4-1,-132 9 191,124 4-414,49-1-372,0 4 0,0 1 0,0 3 1,0 3-1,1 1 0,0 3 0,-59 33 0,64-26-9,1 0-1,-48 43 0,65-50 8,1 2 0,0 1 0,1-1 0,1 2 0,0 1 0,-19 35 0,-41 78 289,45-85 61,-44 96 1,66-127-329,1 0 1,0 1 0,0 2 0,1-2 0,1 1 0,0 1 0,1-1 0,1 1 0,-2 35 0,3 48 197,-1-38-33,7 92 1,-3-141-216,1 1 0,1-1-1,0 1 1,0-1 0,1-1 0,1 1-1,8 16 1,53 98 216,-51-107-208,-1-2 0,1 0 0,1-2 0,1 0 0,1-1 0,0-2-1,0 0 1,0-2 0,2-1 0,32 15 0,20 4 17,127 32-1,-102-42 17,0-3-1,169 0 1,-249-18-23,1-1 1,1-1-1,-1-1 0,-1-2 1,0 0-1,1-2 0,31-14 1,-12-2 28,0-2 0,-1-2 0,-1-3 0,0-2 0,-2-1 0,-2-3 0,1-2 0,-3 0 0,-1-3 0,-1-3 0,-1 0 0,-1-1 0,-3-2 1,29-73-1,-42 91-9,-1-2 1,-1-1-1,-1 1 1,-1 0-1,6-64 1,-5-161 322,-8 244-374,1 0 0,-2-1 0,0 2 0,0-2-1,-1 2 1,1-1 0,-2 0 0,1 1 0,-2 1 0,1-1 0,-9-14-1,-7-13 49,-36-47-1,43 68-191,0 0 0,-2 1 0,2 1 0,-2 2 0,0-1-1,0 3 1,-1 0 0,0-1 0,0 3 0,-1 0-1,1 3 1,-1-1 0,-1 1 0,1 2 0,-20-2-1,-136 4-6665,79 1-1377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1686 3001,'0'0'4919,"59"-12"-3941,200-46-211,-15-17 187,-182 52-699,1350-626 3409,-805 362-3164,12 54-476,-299 143-19,-193 32-5,-126 57-11,0 0-1,-1-1 0,1 1 1,0 0-1,-1 0 0,0 0 1,0 0-1,1 0 1,-1-2-1,1 2 0,-1 0 1,0 0-1,0 0 0,1 0 1,-1-2-1,0 2 1,0 0-1,0 0 0,-1-3 1,1-40-397,-1 29 277,2-3-87,0 14 208,-1 2 0,1-1 1,-1-1-1,0 2 0,0-2 0,0 1 0,0 1 0,-1-2 1,1 1-1,0 1 0,-1-2 0,0 1 0,0 1 1,1-2-1,-1 2 0,0-2 0,0 2 0,-1 0 0,-1-5 1,-6-3-35,9 9 23,-1-1-1,0 1 0,0 0 0,0 0 1,-1 0-1,2 0 0,-1 0 1,-1-1-1,1 2 0,0-1 0,0 0 1,0 1-1,-1-1 0,1 1 0,-1 0 1,2-1-1,-2 1 0,-2 0 1,4 0 878,8 0-849,111-7 72,-118 16 257,-1-5-293,-1-1 0,1-1 0,-1 2 0,0-2-1,1 1 1,-1 0 0,-1-1 0,2 1 0,-1 0-1,0-1 1,-1 0 0,1 1 0,0-1 0,-1 0-1,-1 3 1,-31 32 158,20-21-154,-145 166-847,11 14-4242,100-123 1911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30.5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6 611 8610,'-2'0'2093,"-2"-1"-269,13-9-2128,-3 4 401,0-1 1,0 0 0,-1-1 0,0 1-1,-1-1 1,1 0 0,-2 0 0,1-1 0,4-16-1,16-87 854,-21 95-992,6-34 91,4-28-39,3 2 0,31-93 1,-35 197-384,-3-2 367,3 13 88,3 0 0,1-1 0,1 0 0,3-2 0,30 45 0,-44-73-93,0-1 0,1 1 0,-1-1 0,1-1 0,0 0 0,1 0 0,-1 0 0,1-1 1,0 0-1,0 0 0,10 3 0,-14-6 8,-1 0-1,1 0 1,-1-1 0,1 1 0,-1-1 0,1 0-1,-1 0 1,1 0 0,-1 0 0,1 0 0,-1-1 0,1 0-1,-1 1 1,1-2 0,-1 1 0,0 0 0,1 0 0,-1-1-1,0 0 1,0 0 0,0 0 0,0 0 0,-1 0 0,1 0-1,0-1 1,-1 1 0,0-1 0,1 0 0,-1 0 0,3-5-1,3-8 39,-1 0-1,0-1 0,-1 0 1,0 0-1,4-28 0,6-90-20,-14 124-125,1 11 29,5 23-4,8 45 169,-16-66-69,58 368 789,-55-328-550,-2-1 1,-1 1-1,-3-1 0,-1 1 0,-2-1 0,-2 0 0,-13 41 1,6-37 160,-2-1 1,-37 68 0,53-111-404,1 1 0,-1-1 0,0 0 0,1 0 1,-1 0-1,0 0 0,0 0 0,0 0 0,0 0 0,0-1 1,0 1-1,0 0 0,0 0 0,0-1 0,-1 1 1,1-1-1,0 1 0,0-1 0,0 0 0,-1 1 1,1-1-1,0 0 0,-1 0 0,1 0 0,0 0 1,0 0-1,-1 0 0,1 0 0,0 0 0,-1 0 0,1-1 1,0 1-1,0 0 0,-1-1 0,1 1 0,0-1 1,0 0-1,0 1 0,0-1 0,0 0 0,0 0 1,0 1-1,0-1 0,0 0 0,0 0 0,0 0 1,-1-2-1,-7-7-13,0 0-1,1-1 1,-12-18 0,17 23-27,-7-10-14,1 0 1,1-1 0,0 0 0,1 0-1,1-1 1,1 0 0,0 0 0,2-1-1,0 1 1,1-1 0,0-33 0,2 43-68,1 0 0,0-1 0,0 1 0,1 0 0,0 0 1,1 0-1,0 0 0,0 0 0,1 1 0,0-1 0,1 1 1,-1 0-1,2 0 0,-1 1 0,1 0 0,0-1 0,1 2 1,-1-1-1,1 1 0,1 0 0,-1 1 0,1-1 0,0 2 1,0-1-1,12-4 0,11-1-1074,1 1 0,0 2 0,0 1 0,0 1 0,1 2 0,41 2 0,-55 0 486,67-2-2142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6.3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4 652 5377,'105'-86'5282,"-74"64"-5004,-1-3 1,0 0-1,-2-2 0,47-57 1,-69 74-202,0-1 0,0 0 1,-1 1-1,-1-2 1,0 1-1,0 0 1,-1-1-1,0 0 1,-1 0-1,-1 0 1,1-18-1,-2 14-7,-1-1 0,-1 1 1,0-1-1,-1 1 0,-1 0 0,0 0 0,-11-25 1,13 36-58,0 1 0,0-1 0,0 1 0,-1 0 0,0 0 0,1 0 1,-2 0-1,1 0 0,0 1 0,-1 0 0,1-1 0,-1 1 0,0 0 1,0 1-1,0-1 0,0 1 0,-1 0 0,1 0 0,0 0 0,-1 0 1,0 1-1,1 0 0,-8-1 0,6 2-30,1 0 0,-1 0 0,0 1 0,1 0 0,-1 0 0,1 0 0,0 1 0,-1 0 0,1 0 0,0 0 0,0 1 0,0-1 0,0 1 0,1 1 0,-1-1 0,1 0 0,0 1 0,-1 0 0,2 0 0,-5 5 0,-6 10 24,1 1-1,1 0 1,1 0 0,0 1-1,2 1 1,0 0 0,2 0-1,0 1 1,1 0 0,-4 42-1,4-2 136,3-1-1,10 118 1,-4-133-43,-2-17-30,1-1 0,1 1 0,2-1 0,1 1 0,1-1 0,18 47 0,-25-76-68,1 1-1,-1-1 0,0 1 1,1-1-1,-1 1 0,0-1 1,1 1-1,-1-1 0,1 1 1,-1-1-1,0 1 0,1-1 0,-1 0 1,1 1-1,0-1 0,-1 0 1,1 1-1,-1-1 0,1 0 1,-1 0-1,1 0 0,0 0 1,-1 1-1,1-1 0,-1 0 1,1 0-1,0 0 0,-1 0 0,1 0 1,0 0-1,-1 0 0,1-1 1,-1 1-1,1 0 0,0 0 1,-1 0-1,1-1 0,-1 1 1,1 0-1,-1-1 0,1 1 1,-1 0-1,1-1 0,-1 1 0,1-1 1,-1 1-1,0 0 0,1-1 1,-1 1-1,1-1 0,-1 0 1,0 1-1,1-1 0,26-39 71,-21 29-8,8-11 48,45-65 126,-52 77-244,1 1-1,0 0 1,1 0 0,0 1 0,0 0 0,13-9 0,-20 18 0,-1-1 1,0 1 0,1 0 0,-1 0 0,0 0 0,0 0 0,1 0 0,-1 0-1,0 0 1,0 0 0,0 0 0,0 0 0,0 0 0,-1 1 0,1-1 0,0 0 0,0 1-1,-1-1 1,1 1 0,-1-1 0,0 0 0,1 4 0,4 5 99,3 6-79,-1 1 1,0 0-1,-1 0 1,-1 1-1,-1-1 1,-1 1 0,2 21-1,5 24-2578,-10-62 2425,0-1-1,0 1 1,0 0-1,0-1 1,0 1-1,0-1 1,0 1-1,0-1 1,0 1-1,0-1 1,0 1-1,1-1 1,-1 1-1,0 0 1,0-1-1,0 1 1,1-1-1,-1 0 1,0 1-1,1-1 1,-1 1-1,0-1 1,1 1-1,-1-1 1,1 0-1,-1 1 1,0-1-1,1 0 1,-1 1-1,1-1 1,-1 0-1,1 0 1,-1 0-1,1 1 1,0-1-1,-1 0 1,1 0-1,1-2-131,0 1-1,-1-1 0,0 0 0,1 0 0,-1 0 0,0 0 0,0 0 0,0-1 0,0 1 1,0 0-1,-1 0 0,1-1 0,0-2 0,16-71-1426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6.8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15 920,'3'-1'519,"-1"-1"0,0 0 1,0 1-1,1 0 0,-1-1 0,1 1 0,-1 0 0,1 0 0,0 1 0,-1-1 1,1 0-1,0 1 0,3-1 0,41 6 1592,-30 0-1713,0 1-1,0 1 1,17 8-1,-26-10-201,0 1 0,0 0 0,0 0 0,-1 0 0,0 1 0,0 0 0,9 12 0,-14-16-160,1 0 1,-1 0 0,0 0 0,1 1-1,-1-1 1,-1 0 0,1 1-1,0-1 1,-1 1 0,0 0 0,0 0-1,0-1 1,0 1 0,-1 0-1,1 0 1,-1 0 0,0 0 0,0 0-1,-1-1 1,1 1 0,-2 5-1,0-7-6,1 1-1,-1-1 0,0 0 0,0 0 0,0 0 0,-1 0 1,1-1-1,0 1 0,-1 0 0,1-1 0,-1 0 1,1 1-1,-6 0 0,-45 16 27,30-12-47,18-3-18,-1-1 0,1 1 0,0 0 0,-1 0 0,1 1 0,0 0 0,1-1 0,-1 2 0,1-1 0,0 0 0,0 1 0,0 0 0,1 0 0,-6 9 0,7-10 4,0 1 0,0-1 0,0 1 0,0-1 0,1 1 0,0 0 0,0 0 0,0-1 0,0 1 0,1 0 0,0 0 0,0 0 0,0 0 0,1 0 0,0-1 0,-1 1 0,2 0 0,2 8 0,-4-12-2,1 0-1,0 0 0,-1 0 1,1 0-1,0 0 0,0 0 1,-1-1-1,1 1 0,0 0 1,0 0-1,0-1 0,0 1 1,0 0-1,0-1 0,0 1 1,0-1-1,0 1 0,0-1 1,1 0-1,-1 0 0,0 1 1,0-1-1,0 0 0,0 0 0,1 0 1,-1 0-1,0 0 0,0 0 1,0-1-1,0 1 0,1 0 1,-1 0-1,0-1 0,0 1 1,2-2-1,41-22-268,-35 19 296,71-54-2052,-26 16-2122,-11 12 429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7.2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0 139 4129,'5'23'6985,"14"20"-6410,-5-13-16,13 45 182,-15-38-69,35 71 1,-46-107-565,2-30 1029,5-28-1510,-3 0 0,-2 0-1,-2 0 1,-11-91-1,9 142 530,-2-32-2961,3 38 2739,0 0-1,0-1 1,0 1-1,0 0 1,0 0 0,0 0-1,0-1 1,0 1 0,0 0-1,0 0 1,0-1 0,0 1-1,1 0 1,-1 0-1,0 0 1,0-1 0,0 1-1,0 0 1,0 0 0,0 0-1,0 0 1,1-1-1,-1 1 1,0 0 0,0 0-1,0 0 1,0 0 0,1 0-1,-1 0 1,0-1-1,0 1 1,0 0 0,1 0-1,-1 0 1,0 0 0,0 0-1,0 0 1,1 0 0,-1 0-1,0 0 1,0 0-1,1 0 1,-1 0 0,0 0-1,0 0 1,17 18-3568,13 27 1899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7.5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0 178 552,'7'6'473,"0"0"-1,0-1 1,1 1 0,0-2-1,0 1 1,0-1 0,0-1-1,0 1 1,1-1 0,0-1-1,-1 0 1,1 0 0,0 0-1,0-1 1,0-1 0,0 0-1,0 0 1,0 0-1,0-1 1,12-3 0,-14 2-323,0 0 0,0-1 0,0 0 0,0 0 1,0 0-1,-1-1 0,0 0 0,0 0 0,0-1 1,0 0-1,0 0 0,-1 0 0,0-1 0,0 1 1,-1-1-1,1 0 0,-1-1 0,-1 1 0,1-1 0,-1 0 1,0 0-1,0 0 0,-1 0 0,2-14 0,-3 15-39,-1 0 0,0 0-1,0 0 1,-1 0 0,0 0 0,0 0-1,-1 1 1,-3-12 0,5 16-86,0 0 1,0 0-1,-1 0 1,1 0-1,0 0 1,-1-1 0,1 1-1,-1 0 1,1 0-1,-1 0 1,1 0-1,-1 1 1,0-1 0,0 0-1,1 0 1,-1 0-1,0 0 1,0 1-1,0-1 1,0 0 0,0 1-1,0-1 1,0 1-1,0-1 1,0 1-1,0-1 1,0 1-1,0 0 1,0-1 0,0 1-1,-1 0 1,1 0-1,0 0 1,0 0-1,0 0 1,0 0 0,0 0-1,-1 1 1,1-1-1,0 0 1,0 1-1,0-1 1,0 0-1,0 1 1,0-1 0,0 1-1,0 0 1,0-1-1,0 1 1,0 0-1,1 0 1,-2 0 0,-8 9-31,1 1 0,1-1 1,0 2-1,0-1 1,1 1-1,1 0 0,0 0 1,0 1-1,-5 20 1,1 2 57,1 1 0,-6 48 0,14-72-48,0 0 0,0 0 0,1 0 0,0-1 0,1 1 0,1 0 0,0 0 0,0-1 0,1 1 0,8 17-1,-9-24-40,1 0 0,-1 0 0,1 0 0,1-1 0,-1 1 0,1-1 0,0 0 0,0 0 0,0 0 0,0 0 0,1-1 0,-1 0 0,1 0 0,0 0 0,0 0 0,0-1 0,0 0-1,0 0 1,1 0 0,-1-1 0,1 1 0,-1-1 0,1-1 0,6 1 0,-3 0-230,1-1 1,0-1-1,0 0 0,-1 0 0,1 0 0,0-1 1,-1-1-1,0 0 0,1 0 0,-1-1 1,0 0-1,-1 0 0,1-1 0,-1 0 1,0-1-1,0 0 0,9-9 0,96-88-3174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8.7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560 12 2817,'2'-3'2973,"-2"3"-2824,0 0-1,0 0 1,0 0 0,-1-4 3121,1 4-3121,-13-4 3053,-23 3-2039,29 2-764,-13 0-258,-1 1 0,1 1-1,0 1 1,0 1 0,0 1 0,1 0-1,-1 2 1,-35 19 0,11-2-72,2 2 0,-60 50 0,92-69-66,1 1 0,0 0 0,0 0 1,1 1-1,0 0 0,1 1 0,0-1 0,0 1 0,1 1 0,-7 18 0,11-24-11,1 0 0,-1 0-1,1 0 1,0 0 0,0 0 0,1 0-1,-1 1 1,2-1 0,-1 0-1,0 0 1,1 0 0,1 0-1,-1 0 1,1 0 0,0 0-1,0 0 1,0 0 0,1-1-1,0 1 1,0-1 0,1 0-1,-1 0 1,9 9 0,-8-10-103,0 0 0,1-1 1,0 1-1,-1-1 0,1 0 1,0 0-1,0-1 1,1 1-1,-1-1 0,1 0 1,-1-1-1,1 1 0,-1-1 1,1 0-1,0-1 0,-1 1 1,1-1-1,0 0 0,0-1 1,6-1-1,11-2-771,0-1 0,-1-1 0,35-14 0,7-11-1269,49-38-1442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9.3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114 1 4449,'0'0'2568,"19"12"-1411,-1-1-906,-1 0 0,25 21 1,-37-26-137,1-1 0,-1 0 0,0 1 0,0 0 0,-1 1 0,0-1 0,0 1 0,0-1 0,-1 1 0,3 9 0,-1-2 92,-2-5-126,1 0 1,-2 0 0,1 0 0,-1 0 0,0 0-1,-1 1 1,0-1 0,-1 0 0,0 1 0,0-1-1,-3 13 1,2-20-47,1 0 0,-1 0 0,0-1 0,-1 1 0,1-1 0,0 1 0,0-1 0,-1 1 0,1-1 0,-1 1 0,1-1 0,-1 0 0,0 0 0,0 0 0,1 0 0,-1 0 0,0 0 0,0-1 0,0 1-1,0-1 1,0 1 0,0-1 0,0 0 0,0 1 0,0-1 0,-3 0 0,-59-9 194,47 6-246,-4 0 22,1 0 0,-1 1 0,0 1 0,-31 3-1,51-2-13,0 0-1,1 0 0,-1 1 0,0-1 1,0 0-1,0 0 0,1 1 0,-1-1 1,0 0-1,0 1 0,0-1 0,1 1 0,-1-1 1,0 1-1,1-1 0,-1 1 0,1 0 1,-1-1-1,1 1 0,-1 0 0,1-1 1,-1 1-1,1 0 0,-1 0 0,1-1 1,0 1-1,-1 0 0,1 0 0,0 1 1,2 31-134,0-24 137,0-1 0,1 0 0,1 0 1,-1 0-1,8 12 0,-8-16-22,1 0 1,-1-1 0,1 1 0,-1-1-1,1 1 1,1-1 0,-1 0 0,0-1-1,1 1 1,-1-1 0,1 0 0,0 0-1,-1 0 1,1-1 0,0 0 0,0 0-1,0 0 1,0 0 0,1-1 0,-1 0 0,0 0-1,7-1 1,-3 0-454,1-1 0,-1 0 0,0 0 0,0-1-1,0-1 1,0 1 0,0-1 0,-1-1 0,0 0 0,0 0 0,13-11 0,21-27-4010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7:59.7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181 891 7362,'-1'-3'3748,"-4"-13"-3405,-33-150 300,-17-66 775,54 228-1403,-41-167 319,38 148-332,1-1-1,0 1 1,2-1-1,1 0 1,4-29-1,-3 46-42,0 0-1,1-1 1,0 1-1,1 0 1,-1 0-1,1 1 1,1-1-1,-1 1 0,1-1 1,0 1-1,1 0 1,0 0-1,-1 1 1,2 0-1,8-8 1,-11 10 22,0 1 1,1 1-1,-1-1 1,0 0-1,1 1 0,-1 0 1,0-1-1,1 1 1,0 1-1,-1-1 1,1 0-1,-1 1 1,1 0-1,0 0 1,-1 0-1,1 0 1,0 1-1,-1-1 0,1 1 1,-1 0-1,1 0 1,-1 0-1,1 0 1,-1 1-1,0 0 1,1-1-1,-1 1 1,0 0-1,0 1 1,-1-1-1,1 0 0,0 1 1,2 3-1,-1-1 51,0 0 0,0 1-1,-1 0 1,1 0-1,-1 0 1,-1 0-1,1 0 1,-1 0 0,0 1-1,-1-1 1,1 1-1,-1 0 1,-1-1 0,1 1-1,-1 0 1,0-1-1,-1 1 1,1 0-1,-1-1 1,-4 12 0,4-10 16,-1 0-1,-1 0 1,1 0 0,-1 0 0,-1-1 0,0 1 0,0-1 0,0 0 0,-1 0 0,1-1 0,-2 1-1,1-1 1,-1 0 0,0 0 0,0-1 0,-10 7 0,7-7-295,0 0-1,0-1 1,0 0-1,-1-1 1,1 0-1,-1-1 1,0 1 0,0-2-1,0 0 1,0 0-1,0 0 1,-17-3-1,15-3-1668,7-12-765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0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0 7970,'17'2'201,"0"0"1,0 1 0,0 0 0,0 1-1,-1 2 1,1-1 0,-1 2 0,0 0 0,-1 1-1,0 0 1,0 2 0,-1-1 0,0 2-1,-1 0 1,0 0 0,-1 1 0,0 1-1,-1 0 1,0 1 0,17 28 0,-19-18 100,-14-13 893,2-10-987,0 0 0,0 0 1,0-1-1,-1 1 0,1-1 0,0 0 1,0 0-1,0 0 0,-6-1 1,-11 0-593,-40 1 404,-101 3 88,158-3-116,0 0-1,0 0 0,0 1 1,0-1-1,1 0 0,-1 1 1,0 0-1,0 0 0,1 0 0,-1 0 1,1 0-1,-1 0 0,1 1 1,-1-1-1,1 1 0,0-1 1,0 1-1,-1 0 0,1 0 1,1 0-1,-1 0 0,0 1 1,0-1-1,1 0 0,-1 1 1,1-1-1,0 1 0,-2 3 1,3-2-9,0 0 1,0-1-1,0 1 1,1-1-1,-1 1 1,1-1-1,0 1 1,0-1 0,0 1-1,0-1 1,1 0-1,-1 1 1,1-1-1,0 0 1,0 0-1,0 0 1,0 0 0,1-1-1,-1 1 1,1-1-1,3 3 1,-2 0-190,1-2 1,0 1-1,0 0 0,0-1 1,0 0-1,1 0 1,-1-1-1,1 0 1,-1 0-1,1 0 0,0 0 1,0-1-1,11 1 1,-8-2-182,0 0 0,0-1 1,0 0-1,0-1 1,0 0-1,0 0 0,-1-1 1,1 0-1,-1 0 1,10-6-1,80-45-2263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0.8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199 1 10082,'-17'8'3011,"-1"7"-2719,0 0-1,1 2 0,1 0 1,1 0-1,0 2 0,1 0 1,-15 28-1,23-37-273,0 1 0,1 0 0,1 0-1,0 0 1,0 0 0,1 1 0,1-1 0,0 1 0,0 0-1,1 0 1,1 0 0,0 0 0,0-1 0,2 1 0,-1 0 0,5 17-1,-4-24-144,0 0 0,0 0 0,0-1-1,0 1 1,1 0 0,0-1-1,-1 0 1,2 0 0,-1 0 0,0 0-1,1 0 1,0-1 0,0 1 0,0-1-1,0 0 1,0 0 0,1-1-1,-1 1 1,1-1 0,0 0 0,0 0-1,0-1 1,0 0 0,0 1 0,0-1-1,0-1 1,0 1 0,9-1 0,-5-1-269,0 0 0,0 0 0,1-1 0,-1 0 0,0 0 1,0-1-1,-1 0 0,1-1 0,-1 0 0,0-1 1,1 1-1,-2-1 0,1-1 0,-1 0 0,0 0 1,12-13-1,58-79-3288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1.2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8082,'7'8'1440,"-7"9"-1104,3 14 96,0 8 8,0 0-224,3 1-144,4-4-64,-1-8 0,0-3-8,1-5-576,2-9-800,-3-5-897,10-23-2344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31.4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7490,'7'0'961,"0"1"0,0 0-1,1 1 1,-1-1 0,13 6 0,-11-3-598,1 0 0,-1 1 0,0 0 0,16 12-1,-20-14-308,-1 1-1,0-1 0,1 1 0,-2 0 0,1 0 1,0 0-1,-1 1 0,0-1 0,0 1 0,0 0 1,-1 0-1,1 0 0,-1 0 0,-1 0 1,1 0-1,-1 1 0,1-1 0,-1 1 0,-1-1 1,1 1-1,-1-1 0,0 1 0,0-1 0,-1 1 1,-1 8-1,-8 16 16,-1 0 1,-1 0 0,-27 45-1,26-50-7,10-18-68,0-1 1,0 1-1,0 0 1,1 0-1,0 0 1,1 1-1,0-1 1,0 0-1,0 1 1,1-1-1,1 9 1,-1-14-7,0 0 1,1 0-1,-1 0 0,1 0 1,0 0-1,-1 0 0,1 0 1,0 0-1,0 0 0,0-1 1,0 1-1,1 0 0,-1-1 1,0 1-1,1-1 0,-1 1 1,3 1-1,-1-1 3,-1-1 0,1 0 0,-1-1 0,1 1 0,-1 0 0,1-1 0,0 1 0,-1-1 0,1 0 0,0 0 0,-1 0 0,1 0 0,0 0 0,-1-1 0,1 1 0,0-1 0,3-1 0,6-2-209,1 0 0,-1-1 0,0 0 0,0-1 0,-1-1-1,0 1 1,19-16 0,-19 12-449,-1 0 0,0 0 0,-1-1 1,0 0-1,-1-1 0,0 1 0,-1-2 0,8-15 1,29-79-4014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1.5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7 359 5881,'0'0'4633,"-3"0"-4129,0 0-504,6 0-120,0 3-2432,0 0 991,3 0-87,-9 2-784</inkml:trace>
  <inkml:trace contextRef="#ctx0" brushRef="#br0" timeOffset="1">125 0 1712,'1'1'8663,"3"9"-8109,47 149 996,-34-81-1083,-3 1 1,-4 0 0,0 140 0,0-83-432,0 16-4757,-10-152 4677,0 0 0,0 1 0,0-1 0,0 0 0,0 0 0,0 0 0,0 1 0,0-1 0,0 0 0,0 0 0,0 0 0,0 1 0,0-1 0,0 0 0,0 0 0,0 0 0,0 1 0,0-1 0,0 0 0,-1 0 0,1 0 0,0 1 0,0-1 0,0 0 0,0 0 0,0 0 0,-1 0 0,1 0 0,0 1 0,0-1 0,0 0 0,0 0 0,-1 0 0,1 0 0,0 0 0,0 0 1,-1 0-1,1 0 0,0 0 0,0 0 0,0 0 0,-1 0 0,1 0 0,0 0 0,0 0 0,0 0 0,-1 0 0,1 0 0,0 0 0,0 0 0,0 0 0,-1 0 0,1 0 0,0 0 0,0 0 0,0-1 0,-1 1 0,1 0 0,0 0 0,0 0 0,0 0 0,0 0 0,0-1 0,-1 1 0,1 0 0,0 0 0,0 0 0,0-1 0,0 1 0,-24-23-2924,20 20 2625,-61-65-1492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1.9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42 7786,'0'-3'4481,"3"1"-4481,4-1-112,14 3-152,11-6 240,14-2 24,7-1 48,0 4-48,0 2 0,-9 0-385,3 3-423,-4 3-400,-5 3-448,33 44-953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2.4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1 266 5305,'2'-20'6557,"14"-45"-6444,-10 42 351,-1 0-406,-1 5-35,0 1 0,1-1 1,0 1-1,2 1 0,16-32 0,24 143-490,-37-72 533,28 57 22,-35-74-86,0 0-1,1 0 1,0 0-1,0 0 1,1-1-1,0 0 1,0 0 0,0 0-1,7 5 1,-11-10-11,0 1-1,0-1 1,0 0 0,-1 1 0,1-1 0,0 0 0,0 0 0,0 0 0,0 0 0,0 0 0,0 0 0,0 0 0,-1 0-1,1 0 1,0 0 0,0 0 0,0-1 0,0 1 0,0 0 0,-1-1 0,1 1 0,0 0 0,0-1 0,-1 1 0,1-1-1,0 0 1,0 1 0,-1-1 0,1 1 0,-1-1 0,1 0 0,-1 1 0,1-1 0,-1 0 0,1-1 0,19-35 68,-13 21 11,23-53 158,-13 28-204,-17 41-29,0 1-1,0-1 0,0 1 0,0-1 1,0 0-1,0 1 0,0-1 1,1 0-1,-1 1 0,0-1 1,0 0-1,1 1 0,-1-1 0,0 0 1,0 1-1,1-1 0,-1 0 1,0 0-1,1 1 0,-1-1 0,0 0 1,1 0-1,-1 0 0,0 0 1,1 1-1,-1-1 0,1 0 0,-1 0 1,0 0-1,1 0 0,-1 0 1,1 0-1,-1 0 0,0 0 0,1 0 1,-1 0-1,1 0 0,-1 0 1,0 0-1,1-1 0,-1 1 0,1 0 1,-1 0-1,0 0 0,1 0 1,-1-1-1,0 1 0,1 0 0,-1 0 1,0-1-1,0 1 0,1 0 1,-1-1-1,0 1 0,0 0 1,1-1-1,-1 1 0,0 0 0,0-1 1,0 1-1,0 0 0,0-1 1,1 1-1,-1-1 0,0 1 0,0 0 1,0-2-1,11 38-207,-9-30 262,20 72 119,-1-3 199,16 100-1,-34-152-82,-1 1-1,-1 0 0,-1 0 1,0 0-1,-2 0 1,-1 0-1,-1-1 0,-12 38 1,15-57-234,0 0 1,0 0 0,-1 0 0,1-1 0,-1 1 0,0-1 0,0 1-1,-1-1 1,1 0 0,-1 1 0,1-1 0,-1-1 0,0 1-1,0 0 1,-7 4 0,8-7-48,-1 1 0,1 0 0,-1-1 0,1 0 0,-1 1 1,1-1-1,-1 0 0,1 0 0,-1-1 0,1 1 0,-1 0 0,1-1 0,-1 0 0,1 1 0,-1-1 0,1 0 0,0 0 0,-1 0 0,1-1 0,0 1 0,0-1 1,0 1-1,0-1 0,0 1 0,0-1 0,-1-2 0,-2 0-38,0-1 1,1 1 0,-1-1-1,1 0 1,0 0-1,1 0 1,-1-1 0,1 0-1,0 1 1,0-1 0,1 0-1,0 0 1,0 0-1,0-1 1,1 1 0,0 0-1,0-1 1,0 1-1,1-1 1,0 1 0,1-7-1,1 1-201,1 0 0,1 1-1,-1-1 1,2 1 0,-1 0 0,2 1-1,-1-1 1,2 1 0,-1 0 0,14-15-1,57-54-4146,-6 12 38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3.0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128 0 8642,'0'13'388,"-2"268"4111,-3-154-4171,-28 162-1,28-258-376,-25 165-2225,30-190 1840,0-6 325,1 1 0,-1 0-1,0 0 1,0 0-1,0 0 1,0 0-1,0 0 1,0 0 0,0-1-1,0 1 1,0 0-1,0 0 1,0 0 0,-1 0-1,1 0 1,0 0-1,-1 0 1,1-1-1,0 1 1,-1 0 0,1 0-1,-1-1 1,1 1-1,-1 0 1,0-1 0,1 1-1,-1 0 1,0-1-1,1 1 1,-1-1-1,0 1 1,0-1 0,0 1-1,1-1 1,-1 0-1,0 1 1,-1-1 0,-36-17-4849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3.4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29 872,'3'0'7666,"0"-3"-6650,6 0-832,13 0 88,6-2 440,16 2 32,15-6-231,3 7-153,7 2-216,-1 0-144,-2 5-96,-1 4-424,-9-1-689,-3 9-559,-6 5-713,18 51-2352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3.8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220 143 2833,'-31'-24'9106,"-3"8"-7497,31 16-1641,0-1 1,0 1 0,0 0-1,0 0 1,0 0 0,0 0 0,0 0-1,0 1 1,0-1 0,0 1-1,0 0 1,0 0 0,0 0 0,0 0-1,1 0 1,-1 1 0,0-1-1,1 1 1,-1 0 0,1 0 0,0 0-1,-1 0 1,1 0 0,-3 5-1,-5 5-15,0 1-1,2 0 0,-1 1 0,2 0 0,0 1 1,0-1-1,-7 27 0,12-33 42,-1 1-1,1-1 0,1 1 1,0-1-1,0 1 0,0 0 1,1 0-1,0-1 1,1 1-1,0 0 0,1 0 1,-1-1-1,2 1 1,-1-1-1,6 12 0,-7-18 5,0 1 1,0-1-1,1 0 0,-1 0 0,1 1 0,-1-1 0,1 0 0,0-1 0,0 1 0,0 0 1,0 0-1,0-1 0,0 1 0,0-1 0,1 0 0,-1 0 0,1 0 0,-1 0 0,0 0 1,1 0-1,-1-1 0,4 1 0,-2-1 36,-1 0-1,1-1 1,0 1-1,0-1 1,-1 0 0,1 0-1,0-1 1,-1 1-1,1-1 1,-1 1 0,0-1-1,1 0 1,3-4-1,6-4 99,-1-1 0,-1 0 0,0-1-1,0-1 1,15-23 0,-10 10-314,-1 0 0,-2-1 1,16-43-1,-23 54-867,-2 0 1,0 0-1,-1-1 0,2-30 0,-9-31-5419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4.2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50 0 5793,'-2'6'4961,"-3"18"-4266,-28 613 2794,29-600-3536,1-17-436,1 0 0,2 0 1,-1 0-1,4 20 0,0-31-948,-3-9 1359,0 0-1,0 0 0,0 0 1,0 0-1,6-28-8650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4.7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1 219 8346,'19'-1'547,"1"0"1,-1 0 0,38-10 0,-49 9-384,0 0 1,0-1-1,0 0 1,0-1-1,-1 1 1,1-2-1,-1 1 1,0-1-1,0 0 1,-1 0-1,10-11 1,-13 13-99,-1 0 1,0-1-1,-1 1 0,1-1 1,-1 1-1,1-1 1,-1 1-1,0-1 1,0 0-1,-1 0 1,1 1-1,-1-1 0,1 0 1,-1 0-1,-1 0 1,1 1-1,0-1 1,-1 0-1,0 0 1,0 1-1,0-1 0,0 0 1,-1 1-1,1-1 1,-1 1-1,0 0 1,-3-5-1,3 5-51,1 0 0,-1 0 0,0 1 0,-1-1 0,1 0-1,0 1 1,-1-1 0,1 1 0,-1 0 0,0 0 0,0 0 0,0 0 0,0 1 0,0-1-1,0 1 1,-1-1 0,1 1 0,0 0 0,-1 1 0,1-1 0,0 0 0,-1 1 0,1 0-1,-1 0 1,1 0 0,-1 0 0,1 1 0,-1-1 0,-6 3 0,3 0 3,0 1 1,0 0-1,1 1 1,0-1-1,-1 1 1,1 1-1,1-1 1,-1 1-1,1 0 1,0 0-1,0 1 0,1-1 1,0 1-1,0 0 1,1 0-1,-1 1 1,2-1-1,-1 1 1,-2 12-1,1-1 4,0 1 0,1 0 0,1 0 0,1-1 0,1 1 0,4 37 0,-2-47-130,0 0 0,1 0 0,0 0 0,0-1 0,1 1 0,0-1 0,1 0 0,0 0 1,0-1-1,1 1 0,0-1 0,1 0 0,-1-1 0,2 0 0,-1 0 0,16 11 0,-18-15-131,-1 0-1,1-1 1,-1 0-1,1 0 0,0 0 1,0-1-1,0 0 1,0 0-1,0 0 0,0 0 1,0-1-1,0 0 1,0 0-1,0 0 0,8-2 1,-6 0-97,-1 0 1,1-1-1,0 0 0,-1 0 1,0 0-1,1-1 1,-1 0-1,-1 0 0,1 0 1,-1-1-1,1 0 1,-2 0-1,10-12 0,60-88-2302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5.2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6 4129,'2'-1'238,"1"0"0,-1 0 1,0 1-1,0-1 0,1 0 0,-1 1 0,1 0 1,-1-1-1,1 1 0,-1 0 0,0 0 1,1 1-1,-1-1 0,1 0 0,-1 1 1,0-1-1,1 1 0,1 1 0,42 17 1324,-31-9-1297,-2 1 0,1 0 0,-2 1 1,0 1-1,0 0 0,-1 0 0,-1 1 0,0 1 1,8 15-1,-12-20-178,-1 0 0,0 0 0,-1 0 1,0 1-1,-1 0 0,0-1 0,0 1 1,-1 0-1,-1 0 0,0 0 0,0 1 0,-1-1 1,-1 0-1,0 0 0,-3 13 0,4-22-43,-1 0-1,0 0 1,0 0-1,0-1 1,-1 1-1,1 0 0,0-1 1,-1 1-1,1-1 1,-1 1-1,1-1 0,-1 0 1,0 1-1,1-1 1,-1 0-1,0 0 1,0 0-1,0-1 0,0 1 1,0 0-1,0-1 1,0 1-1,0-1 1,-4 1-1,-61 0-68,38-2 10,21 2 4,0-1-1,0 1 1,0 0 0,0 1-1,1 0 1,-1 0 0,1 1 0,-1 0-1,1 0 1,-8 5 0,12-6-2,0 1 0,0-1 0,0 1 0,0 0 0,0 0 0,1 0 0,0 0 0,-1 1 0,1-1 0,0 1 0,1-1 0,-1 1 0,1-1 0,-1 1 0,1 0 0,0 0 0,1 0 0,-1 0 0,1 0 0,-1-1 0,1 7 1,0-5 2,0-1 0,0 0 1,1 1-1,-1-1 1,1 0-1,0 1 1,0-1-1,0 0 1,1 0-1,-1 0 1,1 0-1,0 0 1,0 0-1,1-1 1,-1 1-1,1-1 1,0 1-1,0-1 1,0 0-1,5 4 1,-5-5-50,1 0 0,-1-1 0,1 1 1,-1-1-1,1 0 0,-1 0 1,1-1-1,0 1 0,-1-1 0,1 0 1,0 0-1,0 0 0,-1 0 0,1 0 1,0-1-1,-1 0 0,1 0 0,0 0 1,-1 0-1,1 0 0,-1-1 0,0 0 1,1 1-1,5-6 0,4-2-537,-1 0-1,0-1 0,0-1 1,-1 0-1,0 0 1,-1-1-1,-1-1 1,0 0-1,0 0 0,-1 0 1,8-21-1,38-82-4148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5.5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87 6689,'84'228'5111,"-74"-196"-3893,-9-29-414,-2-8-69,0-16-131,-4-30-456,-3-60-57,8 102-95,1-1 1,0 1-1,0-1 1,1 1-1,0 0 1,0 0-1,1 0 1,1 0-1,3-9 1,-3 14-92,-1-1 0,0 1 0,1 0 0,0 0 0,0 0 0,0 1 1,0-1-1,1 1 0,-1 0 0,1 0 0,0 1 0,0-1 0,0 1 1,0 0-1,0 1 0,0-1 0,10-1 0,-4 1-456,1 1-1,-1 0 0,1 0 1,-1 2-1,1-1 0,-1 1 1,1 1-1,10 2 1,36 14-2045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32.1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 8314,'-3'3'2920,"3"-1"-2007,0 4-257,0 11-280,3 3-64,0 9-112,7 5-16,-4-2-40,0-1-64,-3-5-64,1-9-8,-1-3-8,-3-5-216,3-1-456,0-5-768,0-3-889,4-14-2504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6.2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10042,'3'11'1753,"6"30"-1308,-2 0-1,-2 1 1,-2 0 0,-1 0 0,-8 77 0,6-115-425,2-5-14,5-16-23,19-48-72,3-11 65,-23 64 17,-2 0-10,1 0-1,0 1 1,1 0-1,0 0 1,1 0-1,0 1 0,0 0 1,1 0-1,12-10 1,-18 19 0,0 0 0,0 1 0,0 0 0,0-1 0,0 1 1,0 0-1,0 0 0,0 0 0,0 0 0,-1 0 0,1 0 0,0 1 1,0-1-1,0 1 0,0-1 0,0 1 0,0 0 0,-1-1 1,1 1-1,0 0 0,-1 0 0,1 1 0,-1-1 0,1 0 0,-1 0 1,1 1-1,1 2 0,4 2 32,-1 1 1,1 0-1,-2 0 1,8 12-1,-3-1-116,-2 1 0,0 0 1,6 23-1,-8-20-1766,1-2 1,18 35-1,-3-22-3472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6.5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 1 9786,'10'32'1269,"0"0"0,5 36 1,9 138-155,-22-179-958,1 151 221,-1-27-1554,9-51-3233,-45-140-1236,-31-50 3887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7.3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0 404 2889,'3'-4'349,"0"0"1,0 1-1,0-1 0,0 1 1,0 0-1,1 0 1,-1 1-1,1-1 1,0 1-1,0-1 1,0 1-1,0 0 1,0 1-1,0-1 1,7-1-1,76-13 1053,-50 11-379,-6-1-505,-1 0 1,0-3-1,0 0 0,43-21 1,-63 25-451,1 0 1,-1-1 0,0 0 0,-1-1 0,0 0 0,0-1 0,0 0 0,-1 0 0,0-1 0,-1 1 0,0-2-1,0 1 1,-1-1 0,0 0 0,6-15 0,-11 21-103,0 0 1,0-1-1,0 1 0,0 0 1,0-1-1,-1 1 1,0-1-1,0 1 0,0-1 1,-1 1-1,1 0 0,-1-1 1,0 1-1,0 0 0,-1-1 1,1 1-1,-1 0 0,0 0 1,0 0-1,0 0 0,-1 1 1,1-1-1,-1 1 0,0-1 1,0 1-1,0 0 0,-1 0 1,1 0-1,-1 0 0,1 1 1,-1 0-1,0-1 0,0 1 1,0 1-1,0-1 0,0 0 1,0 1-1,-1 0 0,1 0 1,-1 0-1,-7 0 0,9 2 24,1 0 0,-1-1 0,1 1 0,-1 0 0,1 0 0,0 0 0,0 0 0,0 1 0,-1-1 0,1 1 0,1-1 0,-1 1 0,0 0 0,0 0-1,0 0 1,1 0 0,-1 0 0,1 0 0,0 0 0,0 0 0,-2 4 0,-19 52 133,22-55-117,-8 29 78,2 0-1,1 1 0,1 0 0,2 0 1,3 41-1,25 167 628,-24-221-657,1-1 1,1 0-1,1 1 0,0-2 0,2 1 0,12 26 0,-6-23-47,-12-21-14,-1-1 1,0 0-1,1 1 1,-1-1-1,0 0 1,1 1-1,-1-1 1,0 0-1,1 0 1,-1 1-1,1-1 1,-1 0-1,0 0 1,1 0-1,-1 1 1,1-1-1,-1 0 1,1 0-1,-1 0 1,1 0-1,-1 0 1,1 0-1,-1 0 1,1 0-1,-1 0 1,1 0-1,-1 0 1,0 0-1,1-1 1,-1 1-1,1 0 1,-1 0-1,1 0 1,-1-1-1,0 1 1,1 0-1,-1 0 1,1-1-1,-1 1 1,0 0-1,1-1 1,16-13-311,-16 14 308,12-12-10,1 1 1,0 1-1,1 0 1,0 1-1,1 0 1,0 1-1,0 1 0,0 1 1,1 0-1,0 1 1,1 1-1,-1 0 0,1 2 1,22-1-1,-23 2 25,1-1-1,-1 0 1,1-1 0,-1-1-1,28-11 1,-41 14-21,0 0-1,0-1 1,0 0 0,0 0 0,-1 0-1,1 0 1,-1-1 0,1 0 0,-1 1-1,0-1 1,0 0 0,0-1 0,-1 1-1,1 0 1,-1-1 0,0 1 0,0-1-1,0 0 1,0 0 0,-1 0-1,1 0 1,-1 0 0,0 0 0,0 0-1,0 0 1,-1 0 0,0-1 0,0 1-1,0-8 1,0 11 13,0 0 0,0 0 0,0 0 0,0 0 0,0 0 1,0 0-1,0 0 0,0 0 0,-1 0 0,1 0 0,0 0 0,-1 0 0,1 1 0,0-1 0,-1 0 0,1 0 0,-1 0 0,0 0 0,1 1 0,-1-1 0,0 0 0,1 0 0,-1 1 0,0-1 0,0 1 1,1-1-1,-1 0 0,0 1 0,0 0 0,0-1 0,0 1 0,0-1 0,0 1 0,0 0 0,0 0 0,0 0 0,0-1 0,0 1 0,0 0 0,0 0 0,0 0 0,0 1 0,0-1 0,0 0 1,0 0-1,0 0 0,0 1 0,1-1 0,-1 0 0,0 1 0,0-1 0,0 1 0,0-1 0,0 1 0,-1 1 0,-3 1 60,0 1 0,-1 0 1,2 0-1,-1 0 0,0 1 0,1-1 0,-5 8 0,3-1 40,0 0 0,1 0 0,0 0 0,1 0 0,0 1 0,1 0 0,1 0 0,-1 0 0,2 0 0,0 0 0,0 0 0,1 0 0,2 14 0,-2-21-114,1 0-1,0 1 1,0-1 0,0 0-1,0-1 1,1 1-1,0 0 1,0 0-1,0-1 1,1 1-1,-1-1 1,1 1 0,0-1-1,0 0 1,1 0-1,-1-1 1,1 1-1,0-1 1,0 0-1,0 1 1,0-2 0,0 1-1,1 0 1,0-1-1,-1 0 1,1 0-1,0-1 1,0 1 0,0-1-1,0 0 1,0 0-1,10 0 1,-8-1-369,1 0 1,0 0 0,0 0-1,0-1 1,-1-1 0,1 1-1,0-1 1,11-5-1,55-24-3455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8.3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270 549 5849,'0'0'1197,"8"-11"2665,-8 9-3580,-1 1 0,0 0 1,0-1-1,0 1 1,0 0-1,0 0 0,0 0 1,0 0-1,-1 0 0,1 0 1,0 0-1,-1 0 0,1 0 1,0 1-1,-1-1 1,-2 0-1,-26 1 598,24 2-934,0 0 0,0 1 0,0-1 0,0 1 0,0 0 1,1 1-1,-8 5 0,-4 7 34,0 1 1,2 1 0,0 1 0,0 0-1,2 1 1,1 0 0,0 1 0,2 0-1,0 1 1,1 0 0,2 0-1,-9 40 1,15-56 11,0 0 1,0 0-1,0 0 0,1 0 0,0 0 1,1-1-1,-1 1 0,1 0 0,2 9 1,-2-14 1,-1 1 0,1-1 0,-1 0 0,1 0 0,-1 0 0,1 0 0,0 0 0,-1 0 0,1 0 0,0 0 1,0-1-1,-1 1 0,1 0 0,0 0 0,0-1 0,0 1 0,0 0 0,0-1 0,0 1 0,3 0 0,-2-1-3,0 0-1,0 0 0,0 0 1,0 0-1,0 0 0,0-1 0,0 1 1,0-1-1,0 1 0,0-1 1,0 0-1,0 0 0,0 0 0,-1 0 1,1 0-1,2-2 0,6-5 13,0 0 0,-1-1 0,0 0 0,-1-1 0,0 1 0,0-2 0,-1 1 0,8-17 0,5-5 34,26-41 6,-4-2 1,50-120-1,-79 163-24,-1-1 0,-2-1 0,-1 0 1,-2-1-1,-1 1 0,-2-1 1,-1 0-1,-4-71 0,-1 93 75,0 1 0,0-1 0,-6-17 0,8 30-84,0 1 0,-1-1 0,1 0 1,0 0-1,0 0 0,0 0 0,0 0 0,0 0 0,0 0 0,0 0 0,0 0 1,0 0-1,0 0 0,0 1 0,0-1 0,0 0 0,-1 0 0,1 0 0,0 0 0,0 0 1,0 0-1,0 0 0,0 0 0,0 0 0,0 0 0,0 0 0,0 0 0,-1 0 1,1 0-1,0 0 0,0 0 0,0 0 0,0 0 0,0 0 0,0 0 0,0 0 0,0 0 1,-1 0-1,1 0 0,0 0 0,0 0 0,0 0 0,0-1 0,0 1 0,0 0 1,0 0-1,0 0 0,0 0 0,0 0 0,0 0 0,-1 0 0,1 0 0,0 0 0,0 0 1,0 0-1,0-1 0,0 1 0,0 0 0,0 0 0,0 0 0,0 0 0,0 0 1,0 0-1,-5 15 200,-2 23-194,-10 65 80,-49 372 342,64-441-375,2 49 0,1-73-278,0 0 0,0 0 0,1 0 0,0-1 0,1 1 0,0 0 0,1-1 0,0 0 0,8 14 0,-12-22 112,0-1-1,0 1 1,1 0 0,-1-1-1,0 1 1,1-1 0,-1 1-1,1 0 1,-1-1 0,1 1-1,-1-1 1,1 0 0,-1 1-1,1-1 1,-1 1 0,1-1-1,0 0 1,-1 1 0,1-1-1,0 0 1,-1 0 0,1 1-1,0-1 1,-1 0 0,1 0-1,0 0 1,-1 0 0,1 0-1,0 0 1,0 0 0,-1 0-1,1 0 1,0 0 0,-1-1-1,1 1 1,0 0-1,-1 0 1,1-1 0,0 1-1,-1 0 1,1-1 0,-1 1-1,2-1 1,2-3-294,-1-1 0,1 1 0,-1-1 0,0 0 0,0 0 0,0 0 0,2-7 0,37-92-2993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8.8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0 7058,'8'1'371,"-1"0"0,0 0 0,1 0 0,-1 1 1,0 0-1,0 1 0,0 0 0,0 0 1,12 7-1,56 44 1206,-61-44-1236,-4-3-191,1 1 0,-1 1 1,-1 0-1,0 0 0,0 1 0,0 0 0,9 16 1,-56-22 1481,25-3-1645,0 0 1,1 1-1,-1 0 0,0 1 1,1 1-1,-1 0 1,1 0-1,0 1 0,0 1 1,-20 13-1,25-13-1,0 0 0,1 0 0,0 0 0,0 1 0,1-1 0,-1 2 0,2-1 0,-1 0 0,1 1 0,0 0 0,0 0 0,1 0 0,0 0 0,1 1 0,0-1 0,0 1 0,0 10 0,1-16 7,1 0 0,-1 0 0,1 1 0,0-1-1,0 0 1,1 1 0,-1-1 0,1 0 0,-1 1 0,1-1-1,0 0 1,0 0 0,0 0 0,1 0 0,3 5 0,-4-7-7,0 0 1,0 0 0,0 0 0,1 0 0,-1-1 0,0 1-1,0-1 1,1 1 0,-1-1 0,1 1 0,-1-1 0,0 0 0,1 0-1,-1 1 1,1-1 0,-1 0 0,1 0 0,-1 0 0,1-1-1,-1 1 1,0 0 0,1-1 0,-1 1 0,1-1 0,-1 1-1,0-1 1,1 1 0,-1-1 0,0 0 0,0 0 0,0 0 0,0 1-1,1-1 1,-1 0 0,0-1 0,1 0 0,98-71-1646,-27 27-3852,-35 25 904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9.2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 1 7474,'1'37'5136,"4"0"-3948,1 39-818,-24 276 2120,0-53-1595,17-220-1008,17 138-1,0-147-822,5-25-2786,-29-83-460,-22-52 1705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09.6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4 104 7026,'0'0'5393,"-3"0"-4505,6-3-888,6 0-192,10-2 192,6-4 208,12-2 104,7 0-96,-1-3-48,7-3-96,-3 6-72,0 2-208,-4 1-576,-2 5-833,-4 6-439,-3 11-753,16 39-1992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8:10.4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5281,'1'3'4951,"11"9"-4965,9 0 345,-2 1 1,1 0-1,-2 2 0,0 0 1,25 27-1,-35-32-164,1 0 0,-1 0-1,-1 1 1,0 0 0,-1 1 0,0-1 0,0 1 0,-1 0 0,-1 1 0,0-1-1,4 23 1,-8-34-127,0 1 0,0-1-1,-1 0 1,1 1 0,0-1 0,0 0-1,-1 1 1,1-1 0,-1 0-1,1 0 1,-1 0 0,0 1-1,1-1 1,-1 0 0,0 0 0,0 0-1,1 0 1,-1 0 0,0 0-1,0 0 1,0-1 0,-1 1-1,1 0 1,0 0 0,0-1 0,0 1-1,0-1 1,-1 1 0,0 0-1,-52 13 130,14-3-166,29-7-10,-36 19 7,44-21-8,0-1 0,1 1-1,-1 0 1,0 0 0,1 0 0,0 0 0,-1 0 0,1 1 0,0-1-1,0 1 1,0-1 0,-2 5 0,3-1-23,0 1 0,0-1 1,0 0-1,1 1 0,0-1 0,0 0 1,1 1-1,0-1 0,0 1 0,0-1 1,1 0-1,0 0 0,0 0 0,1 0 1,4 8-1,-7-14 12,0 1 1,0-1 0,1 1-1,-1-1 1,0 1-1,1-1 1,-1 0-1,0 1 1,1-1 0,-1 1-1,1-1 1,-1 0-1,0 0 1,1 1 0,-1-1-1,1 0 1,-1 0-1,1 1 1,-1-1-1,1 0 1,-1 0 0,1 0-1,-1 0 1,1 0-1,0 0 1,-1 0-1,1 0 1,-1 0 0,1 0-1,0 0 1,6-1-249,0 2 274,-1-1-1,1 0 0,0-1 1,0 1-1,-1-1 0,1-1 1,-1 1-1,1-1 0,-1 0 1,1-1-1,-1 0 0,0 0 1,0 0-1,0 0 1,-1-1-1,1 0 0,-1 0 1,0-1-1,0 0 0,0 1 1,-1-1-1,0-1 0,0 1 1,0-1-1,-1 0 0,1 0 1,-1 0-1,-1 0 0,1 0 1,-1-1-1,0 1 0,0-1 1,-1 1-1,0-1 0,0 0 1,-1-11-1,0 17 233,0-18-1154,-7-9-9434,2 20 8579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9:24.680"/>
    </inkml:context>
    <inkml:brush xml:id="br0">
      <inkml:brushProperty name="width" value="0.11465" units="cm"/>
      <inkml:brushProperty name="height" value="0.11465" units="cm"/>
      <inkml:brushProperty name="color" value="#33CCFF"/>
    </inkml:brush>
  </inkml:definitions>
  <inkml:trace contextRef="#ctx0" brushRef="#br0">442 32 1808,'0'0'1821,"10"-22"2977,-11 21-4530,1 1 0,-1-1 1,1 0-1,-1 1 0,0-1 0,1 1 0,-1-1 0,0 1 0,1 0 1,-1-1-1,0 1 0,0-1 0,1 1 0,-1 0 0,0 0 0,0 0 1,1-1-1,-1 1 0,0 0 0,0 0 0,0 0 0,-1 0 1,-38-1 1067,28 1-1349,1 1 1,-1 0-1,1 0 0,0 1 0,-15 5 0,0 5 107,-6 1 18,1 2 0,0 1 1,1 1-1,-32 25 0,53-35-99,1 0-1,0 1 0,1 0 0,0 1 1,0 0-1,0 0 0,1 0 1,1 0-1,0 1 0,0 0 0,1 0 1,0 1-1,0-1 0,1 1 0,1 0 1,0 0-1,-1 15 0,2-6-30,0-1 0,1 1 0,1-1 0,1 1 0,1-1-1,0 0 1,2 0 0,12 35 0,-13-45 22,1 0 0,-1 0-1,2-1 1,-1 1 0,1-1 0,0 0 0,1-1 0,0 1-1,0-2 1,0 1 0,1-1 0,0 0 0,0 0 0,1-1-1,0 0 1,0 0 0,0-1 0,0-1 0,14 4 0,-8-3 27,-1-2 1,1 0 0,0 0-1,0-1 1,0-1-1,0-1 1,0 0 0,-1-1-1,1 0 1,0-1 0,-1-1-1,17-6 1,-12 2 7,-1 0 0,1-2 1,-1 0-1,-1-1 0,0 0 0,-1-2 0,0 0 0,23-24 1,-26 23-7,-2 0 1,1 0-1,-2-2 1,0 1 0,0-1-1,-2-1 1,0 0-1,-1 0 1,8-28 0,-12 32-9,-1 0 1,0 0 0,0-1 0,-2 1 0,1 0 0,-2 0-1,0-1 1,0 1 0,-1 0 0,-1 0 0,0 0 0,-1 0-1,-11-23 1,13 30-16,-1 0-1,0 0 0,0 1 0,0-1 1,-1 1-1,0 0 0,0 0 1,0 0-1,0 1 0,-1-1 1,0 1-1,0 0 0,0 0 1,-1 1-1,1 0 0,-1 0 0,0 0 1,0 0-1,0 1 0,0 0 1,0 0-1,0 1 0,0 0 1,-1 0-1,-8 0 0,5 2-341,0 1-1,0 0 1,0 0 0,0 1-1,0 0 1,1 1-1,-1 0 1,1 1 0,0 0-1,1 0 1,-1 1-1,1 0 1,0 0 0,0 1-1,1 0 1,0 0-1,-7 10 1,-76 96-4350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9:25.399"/>
    </inkml:context>
    <inkml:brush xml:id="br0">
      <inkml:brushProperty name="width" value="0.11465" units="cm"/>
      <inkml:brushProperty name="height" value="0.11465" units="cm"/>
      <inkml:brushProperty name="color" value="#33CCFF"/>
    </inkml:brush>
  </inkml:definitions>
  <inkml:trace contextRef="#ctx0" brushRef="#br0">4 165 7210,'-3'34'4392,"15"22"-2958,27 28-1778,-38-82 358,16 31 306,1-2-1,1 0 1,1-1 0,28 30-1,-48-60-279,1 1 0,-1 0 0,1-1 0,-1 1 0,1-1 0,-1 1 0,1-1 0,0 1 0,-1-1 0,1 1 0,0-1 0,-1 0 0,1 1 0,0-1 0,0 0 0,-1 1 0,1-1 0,0 0 0,0 0 0,0 0 0,-1 0 0,1 0 0,0 0-1,0 0 1,0 0 0,-1 0 0,1 0 0,0 0 0,0-1 0,0 1 0,-1 0 0,1-1 0,0 1 0,-1 0 0,1-1 0,0 1 0,0-1 0,-1 1 0,1-1 0,-1 1 0,1-1 0,-1 1 0,1-1 0,-1 0 0,1 1 0,-1-1 0,1 0 0,-1 0 0,0 1 0,1-1-1,-1 0 1,0-1 0,17-52 582,-14 40-456,4-15-44,-2-1-1,0 0 1,-2 0-1,-2-1 0,-3-44 1,-3 19 263,-3 1 1,-16-59 0,66 218-11835,-29-41 6355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32.4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 8978,'-6'3'1664,"3"3"-1328,3-4 72,0 4-408,3 0-240,6 2-464,-5 4-200,-1-6-320,0-1-529,-22 7-839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9:25.863"/>
    </inkml:context>
    <inkml:brush xml:id="br0">
      <inkml:brushProperty name="width" value="0.11465" units="cm"/>
      <inkml:brushProperty name="height" value="0.11465" units="cm"/>
      <inkml:brushProperty name="color" value="#33CCFF"/>
    </inkml:brush>
  </inkml:definitions>
  <inkml:trace contextRef="#ctx0" brushRef="#br0">160 301 6369,'2'-2'4815,"15"-11"-4467,13-7-74,-15 10-68,-1 1 0,0-2 0,-1 0 0,0-1 0,17-19 0,-28 27-131,1 0 0,0 0-1,-1 0 1,0 0-1,0-1 1,0 1 0,0-1-1,-1 1 1,0-1 0,0 0-1,0 0 1,0 1 0,-1-1-1,0 0 1,0 0 0,0 0-1,-1 0 1,1 1 0,-1-1-1,0 0 1,-1 1 0,1-1-1,-1 0 1,-4-6 0,5 7-56,-1 0 1,0 0-1,0 1 1,0-1-1,0 1 1,-1 0 0,1 0-1,-1 0 1,0 0-1,0 0 1,0 0-1,0 1 1,0 0 0,-1-1-1,1 1 1,-1 0-1,1 1 1,-1-1-1,0 1 1,0-1 0,0 1-1,1 0 1,-1 1-1,0-1 1,-1 1-1,1 0 1,0-1 0,0 2-1,0-1 1,0 0-1,0 1 1,0 0-1,0 0 1,1 0 0,-1 0-1,0 1 1,-5 2-1,-2 2-20,-1 0 0,1 0-1,1 1 1,-1 0 0,1 1-1,1 0 1,-1 1 0,1 0 0,1 0-1,0 1 1,-8 11 0,7-5 12,1 0 1,0 1-1,2 0 1,-1 0 0,2 1-1,0 0 1,2-1-1,0 2 1,-2 23-1,5-30-23,-1-1 0,1 0 0,1 1-1,0-1 1,1 0 0,0 1-1,0-1 1,1 0 0,1 0-1,0-1 1,1 1 0,-1-1-1,2 0 1,0 0 0,13 18-1,-13-23-253,-1-1 0,1 1 0,0-1 0,0 0 0,1 0 0,-1-1 0,1 0 1,-1 0-1,1-1 0,0 1 0,0-1 0,0-1 0,1 0 0,-1 0 0,0 0 0,0-1 0,1 0 0,-1 0 0,0-1 0,1 1 0,-1-2 0,0 1 0,0-1 0,8-3 0,41-28-2487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9:26.234"/>
    </inkml:context>
    <inkml:brush xml:id="br0">
      <inkml:brushProperty name="width" value="0.11465" units="cm"/>
      <inkml:brushProperty name="height" value="0.11465" units="cm"/>
      <inkml:brushProperty name="color" value="#33CCFF"/>
    </inkml:brush>
  </inkml:definitions>
  <inkml:trace contextRef="#ctx0" brushRef="#br0">0 140 7914,'4'3'376,"0"1"0,0-1 0,-1 1 0,0 0 0,0 0 0,0 0 0,0 0-1,2 6 1,15 18 355,42 37 301,-32-34 281,-1 0-1,43 62 1,-118-177 1378,19 25-2868,3-1 0,-20-71-1,43 128 43,0-1-1,0 1 1,0-1-1,0 1 1,1-1-1,-1 0 1,1 1-1,0-1 1,0 1-1,0-1 0,1 0 1,-1 1-1,1-1 1,0 1-1,0-1 1,0 1-1,1 0 1,-1-1-1,1 1 1,-1 0-1,3-4 1,-2 6-62,0 0 1,-1-1 0,1 1 0,0 0 0,0 0 0,0 0 0,0 0 0,0 0 0,0 0 0,0 1 0,0-1-1,0 1 1,0-1 0,0 1 0,3 0 0,2 0-167,-1 0 0,0 1 1,0 0-1,0 0 0,-1 0 0,1 1 0,8 3 0,67 31-2266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9:26.636"/>
    </inkml:context>
    <inkml:brush xml:id="br0">
      <inkml:brushProperty name="width" value="0.11465" units="cm"/>
      <inkml:brushProperty name="height" value="0.11465" units="cm"/>
      <inkml:brushProperty name="color" value="#33CCFF"/>
    </inkml:brush>
  </inkml:definitions>
  <inkml:trace contextRef="#ctx0" brushRef="#br0">223 983 8762,'-4'-18'5550,"-8"-12"-3878,0 1-1206,4 3-248,-82-247 1489,70 223-1432,-37-107 557,52 139-770,0 0 0,2 0 0,0 0 0,1-1 0,1 1 0,2-35 0,1 43-91,1-1 0,0 1 0,0 0 0,1 0 0,0 0-1,1 1 1,0-1 0,1 1 0,0 0 0,0 1 0,1-1 0,0 1-1,1 1 1,-1-1 0,12-7 0,-6 4-208,1 1 1,0 1-1,1 0 1,-1 1-1,2 1 1,-1 0-1,1 1 1,31-8-1,-42 13-8,0 0 1,-1 0-1,1 1 1,0-1-1,-1 1 1,1 0-1,0 1 0,0-1 1,5 2-1,-8-1 109,0 0 0,-1 0 0,1 0 0,-1 0-1,1 0 1,-1 0 0,1 0 0,-1 0 0,0 1 0,0-1 0,1 0-1,-1 1 1,0-1 0,0 1 0,0-1 0,-1 1 0,1 0 0,0-1-1,-1 1 1,1 0 0,-1 0 0,1-1 0,-1 1 0,0 0-1,1 0 1,-1 0 0,0-1 0,-1 1 0,1 0 0,0 0 0,0 0-1,-1 1 1,-16 85-3589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9:27.011"/>
    </inkml:context>
    <inkml:brush xml:id="br0">
      <inkml:brushProperty name="width" value="0.11465" units="cm"/>
      <inkml:brushProperty name="height" value="0.11465" units="cm"/>
      <inkml:brushProperty name="color" value="#33CCFF"/>
    </inkml:brush>
  </inkml:definitions>
  <inkml:trace contextRef="#ctx0" brushRef="#br0">3 20 8682,'-3'0'3681,"6"-3"-3281,-3 0-40,10 0-304,11 0-8,4 3 24,10 0 240,2-5-8,7 5-128,-1-3-16,-2 3-88,2 3-72,4-3-112,0 5-872,-7 4-1473,54 24-2920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9:27.380"/>
    </inkml:context>
    <inkml:brush xml:id="br0">
      <inkml:brushProperty name="width" value="0.11465" units="cm"/>
      <inkml:brushProperty name="height" value="0.11465" units="cm"/>
      <inkml:brushProperty name="color" value="#33CCFF"/>
    </inkml:brush>
  </inkml:definitions>
  <inkml:trace contextRef="#ctx0" brushRef="#br0">35 323 7474,'-3'8'6601,"3"1"-5881,-3 13-288,9 9 56,0 0-344,4 5-136,2-2-8,-6 0-176,10-3-304,-10-15-504,0 4-240,1-12-313,-4-5-1007,-3-28-3497</inkml:trace>
  <inkml:trace contextRef="#ctx0" brushRef="#br0" timeOffset="1">10 1 13019,'-3'0'2256,"0"0"-1728,0 3-32,9-1-496,10 4-664,-4 8-824,1-6-624,5-2-873,13-12-3336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9:27.747"/>
    </inkml:context>
    <inkml:brush xml:id="br0">
      <inkml:brushProperty name="width" value="0.11465" units="cm"/>
      <inkml:brushProperty name="height" value="0.11465" units="cm"/>
      <inkml:brushProperty name="color" value="#33CCFF"/>
    </inkml:brush>
  </inkml:definitions>
  <inkml:trace contextRef="#ctx0" brushRef="#br0">14 1 9714,'4'232'7710,"-8"222"-6309,-1-400-1431,-3 70 182,8-110-415,0 1-1,1-1 1,1 0 0,0 1-1,1-1 1,5 14 0,-8-26 106,1-1-1,-1 0 1,1 1 0,-1-1 0,1 0 0,0 1 0,0-1-1,-1 0 1,1 0 0,0 0 0,0 1 0,0-1 0,0 0-1,0 0 1,0-1 0,1 1 0,-1 0 0,0 0 0,2 0 0,-1-1-25,0 0 1,0 0-1,-1-1 1,1 1-1,0-1 1,-1 1-1,1-1 1,0 0 0,-1 1-1,1-1 1,0 0-1,-1 0 1,0 0-1,1-1 1,-1 1 0,0 0-1,1 0 1,-1-1-1,0 1 1,0-1-1,0 1 1,0-1 0,1-3-1,58-90-3631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9:28.124"/>
    </inkml:context>
    <inkml:brush xml:id="br0">
      <inkml:brushProperty name="width" value="0.11465" units="cm"/>
      <inkml:brushProperty name="height" value="0.11465" units="cm"/>
      <inkml:brushProperty name="color" value="#33CCFF"/>
    </inkml:brush>
  </inkml:definitions>
  <inkml:trace contextRef="#ctx0" brushRef="#br0">486 1 8330,'0'0'3913,"3"14"-2993,0 8 344,10 23 328,-1 19-463,-2 9-321,-1 11-176,0 3-256,-3 0-184,-2-6-96,-1-5-88,-3-6-8,0-11-88,0-9-536,0-10-528,6-15-553,-6-11-1911,-16-25-1145</inkml:trace>
  <inkml:trace contextRef="#ctx0" brushRef="#br0" timeOffset="1">0 124 9322,'9'0'2465,"7"3"-1985,15-1 776,22 4-256,13 2-424,5-5-336,10 0-168,-6-3-72,-7 3 0,-8 2-400,-4 4-704,-10 8-696,-11 0-961,18 64-4289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9:28.480"/>
    </inkml:context>
    <inkml:brush xml:id="br0">
      <inkml:brushProperty name="width" value="0.11465" units="cm"/>
      <inkml:brushProperty name="height" value="0.11465" units="cm"/>
      <inkml:brushProperty name="color" value="#33CCFF"/>
    </inkml:brush>
  </inkml:definitions>
  <inkml:trace contextRef="#ctx0" brushRef="#br0">28 396 11915,'3'6'1752,"1"2"-1232,5 6 568,0 11-232,1 6-567,2-3-169,-3 6-40,-2-3-32,2-6-32,-6 0-16,-3-5-313,3-1-935,-3-7-1456</inkml:trace>
  <inkml:trace contextRef="#ctx0" brushRef="#br0" timeOffset="1">0 1 8290,'3'0'4017,"1"0"-3737,-1 0-280,6 3 0,3 2-144,4 4-777,-3 5-927,5 19-1825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9:28.951"/>
    </inkml:context>
    <inkml:brush xml:id="br0">
      <inkml:brushProperty name="width" value="0.11465" units="cm"/>
      <inkml:brushProperty name="height" value="0.11465" units="cm"/>
      <inkml:brushProperty name="color" value="#33CCFF"/>
    </inkml:brush>
  </inkml:definitions>
  <inkml:trace contextRef="#ctx0" brushRef="#br0">1 57 9770,'18'64'4243,"32"133"-2762,-44-185-477,0-20-565,5-33-400,-7 26-5,23-78-127,-16 50-59,33-79 1,-44 122 153,0-1 1,0 1-1,0 0 0,0-1 0,0 1 0,0 0 1,0-1-1,1 1 0,-1 0 0,0-1 0,0 1 1,0 0-1,1-1 0,-1 1 0,0 0 0,1 0 1,-1-1-1,0 1 0,0 0 0,1 0 0,-1-1 0,0 1 1,1 0-1,-1 0 0,0 0 0,1 0 0,-1 0 1,1 0-1,-1-1 0,0 1 0,1 0 0,-1 0 1,1 0-1,-1 0 0,0 0 0,1 0 0,-1 1 1,0-1-1,1 0 0,-1 0 0,1 0 0,-1 0 1,0 0-1,1 0 0,-1 1 0,1-1 0,15 22 274,7 34 107,-15-25-912,9 58-1,-10-50-2109,3-11-1301,20 8-1677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19:29.538"/>
    </inkml:context>
    <inkml:brush xml:id="br0">
      <inkml:brushProperty name="width" value="0.11465" units="cm"/>
      <inkml:brushProperty name="height" value="0.11465" units="cm"/>
      <inkml:brushProperty name="color" value="#33CCFF"/>
    </inkml:brush>
  </inkml:definitions>
  <inkml:trace contextRef="#ctx0" brushRef="#br0">231 169 6665,'2'-8'711,"-1"0"0,0-1 0,0 1 0,-1 0 0,0-1 0,-1-8 0,0 10-617,0 0 1,0 0-1,0 0 0,-1 0 1,0 0-1,0 0 0,-1 1 1,0-1-1,0 1 0,0 0 0,-1-1 1,-6-6-1,9 12-65,0 0 1,0 0-1,-1 1 0,1-1 0,-1 0 0,1 1 1,0-1-1,-1 1 0,1-1 0,-1 1 0,1 0 1,-1 0-1,1 0 0,-1 0 0,0 0 0,1 0 1,-1 0-1,1 0 0,-1 0 0,1 1 1,-1-1-1,1 1 0,-1-1 0,1 1 0,0-1 1,-1 1-1,1 0 0,0 0 0,-1 0 0,-1 1 1,-38 35 30,41-37-59,-15 16 15,1 0 0,1 2 1,-18 31-1,25-40 29,1 1-1,0 0 1,1 0-1,0 1 1,1-1-1,0 1 1,0 0 0,1 0-1,0 13 1,1-22-46,1-1 0,0 1 1,0-1-1,0 1 0,0-1 0,0 1 1,0-1-1,0 1 0,0-1 0,1 1 1,-1-1-1,1 0 0,-1 1 0,1-1 1,-1 1-1,1-1 0,0 0 0,0 0 1,-1 1-1,1-1 0,0 0 1,0 0-1,0 0 0,1 0 0,-1 0 1,0 0-1,0 0 0,0 0 0,1-1 1,-1 1-1,0 0 0,1-1 0,-1 1 1,1-1-1,-1 1 0,1-1 0,-1 0 1,0 0-1,1 0 0,-1 0 1,1 0-1,-1 0 0,1 0 0,-1 0 1,1 0-1,-1-1 0,1 1 0,-1 0 1,1-1-1,-1 0 0,0 1 0,2-2 1,9-3-7,0 0 1,0-1-1,-1-1 0,18-12 1,-15 7 6,-1 0 1,0-1 0,17-22 0,-19 21-6,0 0 1,2 1-1,17-15 1,-29 28 6,0-1-1,0 0 1,0 0 0,0 1 0,0-1-1,0 1 1,0-1 0,0 1-1,0-1 1,1 1 0,-1 0 0,0-1-1,0 1 1,0 0 0,1 0-1,-1 0 1,0 0 0,0 0 0,0 0-1,1 0 1,-1 1 0,0-1-1,0 0 1,0 0 0,0 1 0,2 0-1,0 1 40,-1 0 0,0 0 1,1 0-1,-1 0 0,0 0 0,0 1 0,-1-1 0,1 1 0,0-1 0,1 5 0,3 7 206,0 0 0,-1 1 0,4 20 0,1 20 74,-3 1 1,-2 0-1,-2 0 0,-3 0 1,-2 0-1,-3 0 1,-2-1-1,-24 90 0,-4-48 572,32-90-791,0 0-1,-1 0 1,0-1-1,0 1 1,0-1-1,-1 0 1,0 0 0,0 0-1,-1-1 1,-11 9-1,15-13-93,-1 1 0,1-1 0,-1 0 1,1-1-1,-1 1 0,1 0 0,-1-1 0,0 1 0,1-1 0,-1 0 1,0 0-1,1 0 0,-1 0 0,0 0 0,1 0 0,-1-1 0,1 1 0,-1-1 1,1 0-1,-1 0 0,1 0 0,-1 0 0,1 0 0,-1-1 0,1 1 0,0-1 1,0 1-1,0-1 0,0 0 0,0 0 0,0 0 0,1 0 0,-1 0 1,-2-5-1,-3-2-69,1-2 1,0 1 0,0-1 0,1 1-1,0-2 1,-4-16 0,4 13-7,2 0 0,0 0 1,1-1-1,0 1 0,1-1 0,1 1 1,0-1-1,1 0 0,1 1 0,0 0 1,1-1-1,1 1 0,1 0 1,0 1-1,0-1 0,2 1 0,0 0 1,0 0-1,1 1 0,1 0 0,0 0 1,1 1-1,0 1 0,1-1 1,1 2-1,-1 0 0,19-13 0,-14 13-579,0 1-1,1 0 0,-1 1 0,2 0 0,-1 2 0,1 0 1,36-7-1,51-3-3866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32.9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1 9426,'-10'6'1416,"7"2"-1008,-7 15 169,10 6-401,3 8 32,4 9 64,2 8 40,1 0 88,-1 3-88,1-2-208,3-7-104,-4-2 0,7-9-496,0-2-616,9-7-657,-2-5-543,37-9-3586</inkml:trace>
  <inkml:trace contextRef="#ctx0" brushRef="#br0" timeOffset="1">636 187 7922,'6'17'2368,"0"-3"-1768,10 21 345,-3 5-441,-4 5-296,1-2-128,-7 6-80,-6 5-248,-3 6-641,-13 6-1359,-67 111-3113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25:40.116"/>
    </inkml:context>
    <inkml:brush xml:id="br0">
      <inkml:brushProperty name="width" value="0.11465" units="cm"/>
      <inkml:brushProperty name="height" value="0.11465" units="cm"/>
      <inkml:brushProperty name="color" value="#F6630D"/>
    </inkml:brush>
  </inkml:definitions>
  <inkml:trace contextRef="#ctx0" brushRef="#br0">63 0 3921,'-8'21'10352,"1"6"-9664,-6 47 1,18 293 373,2-44 0,-7 75-355,-2-395-2771,-3-11-186,-4-6 46,-21-19-2373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25:40.717"/>
    </inkml:context>
    <inkml:brush xml:id="br0">
      <inkml:brushProperty name="width" value="0.11465" units="cm"/>
      <inkml:brushProperty name="height" value="0.11465" units="cm"/>
      <inkml:brushProperty name="color" value="#F6630D"/>
    </inkml:brush>
  </inkml:definitions>
  <inkml:trace contextRef="#ctx0" brushRef="#br0">1 10 9370,'144'4'5375,"-2"0"-4210,-110-3-1231,-1-2 1,1-2-1,50-10 0,-81 13-8,-1 0-1,0 0 1,1 0 0,-1 0-1,0-1 1,1 1-1,-1 0 1,0 0 0,1 0-1,-1 0 1,0 0-1,1 0 1,-1 0-1,0 0 1,1 0 0,-1 0-1,0 0 1,1 0-1,-1 0 1,0 0-1,1 0 1,-1 0 0,0 0-1,1 0 1,-1 0-1,0 1 1,1-1-1,-1 0 1,0 0 0,0 0-1,1 1 1,-1-1-1,0 0 1,0 0-1,1 1 1,-1-1 0,0 0-1,0 0 1,0 1-1,1-1 1,-1 0-1,0 1 1,0-1 0,0 0-1,0 1 1,0-1-1,0 0 1,0 1-1,0-1 1,0 0 0,0 1-1,-9 25-3676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25:41.956"/>
    </inkml:context>
    <inkml:brush xml:id="br0">
      <inkml:brushProperty name="width" value="0.11465" units="cm"/>
      <inkml:brushProperty name="height" value="0.11465" units="cm"/>
      <inkml:brushProperty name="color" value="#F6630D"/>
    </inkml:brush>
  </inkml:definitions>
  <inkml:trace contextRef="#ctx0" brushRef="#br0">0 9 984,'13'-1'5346,"4"-3"-3888,12 0-123,22 6 5554,8 3-4305,7 0-2524,72-3 0,-106-10 73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25:43.012"/>
    </inkml:context>
    <inkml:brush xml:id="br0">
      <inkml:brushProperty name="width" value="0.11465" units="cm"/>
      <inkml:brushProperty name="height" value="0.11465" units="cm"/>
      <inkml:brushProperty name="color" value="#F6630D"/>
    </inkml:brush>
  </inkml:definitions>
  <inkml:trace contextRef="#ctx0" brushRef="#br0">441 698 1344,'-11'-13'8267,"-7"-13"-6553,5 5-1383,5 11-130,0 0-1,0 0 1,-1 1 0,0 0-1,-13-11 1,17 17-85,0 0-1,-1 0 1,1 0 0,-1 1 0,1-1-1,-1 1 1,0 1 0,0-1 0,0 1-1,0 0 1,0 1 0,0-1 0,-10 1-1,3 1-77,1 0 0,-1 1 0,1 0 0,0 1 0,0 0 0,0 1 0,0 0 0,0 1 0,1 0 0,0 1 0,-17 12 0,21-12-30,0 0 0,0 0 0,1 0 0,0 1 0,0 0 0,0 1 0,1-1 0,0 1 0,1 0 0,0 0 0,0 0 0,1 1 0,0-1 0,0 1 0,1 0 1,-2 15-1,2-14 38,2 1 1,-1-1-1,1 0 1,1 0-1,0 1 1,0-1-1,1 0 1,1 0 0,-1 0-1,2 0 1,-1 0-1,6 9 1,-7-16-37,0 1 0,0-1 1,1 1-1,-1-1 0,1 0 0,0 0 1,0 0-1,0 0 0,1-1 0,-1 1 1,0-1-1,1 0 0,0 0 1,-1 0-1,1 0 0,0-1 0,0 1 1,0-1-1,0 0 0,0 0 0,0-1 1,1 1-1,-1-1 0,0 0 1,0 0-1,0 0 0,0-1 0,1 1 1,-1-1-1,0 0 0,0 0 1,5-3-1,-1 1 21,0-1 1,-1 0-1,1-1 1,-1 0-1,0 0 1,0 0-1,-1-1 1,0 0 0,0 0-1,11-14 1,4-10 29,22-36 0,-40 60-55,12-22 9,-2-1 1,0 0-1,-2 0 1,-2-1 0,0 0-1,-2-1 1,-1 0 0,-2 0-1,1-46 1,-6-28-21,-20-152 0,21 252 4,-7-36-41,6 39-51,6 24 89,12 79 1212,-5 0 0,-1 146 0,7 68 125,-11-252-1244,-2-12-51,21 90 1,-41-244-7829,15 93 6639,0 7 698,0 0 1,0 1-1,0-1 0,-1 0 0,1 0 1,-1 1-1,1-1 0,-1 0 1,0 1-1,-2-4 0,-15-18-5743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25:43.687"/>
    </inkml:context>
    <inkml:brush xml:id="br0">
      <inkml:brushProperty name="width" value="0.11465" units="cm"/>
      <inkml:brushProperty name="height" value="0.11465" units="cm"/>
      <inkml:brushProperty name="color" value="#F6630D"/>
    </inkml:brush>
  </inkml:definitions>
  <inkml:trace contextRef="#ctx0" brushRef="#br0">77 241 1160,'3'-1'8635,"12"-4"-7989,-4 0-293,1 0 1,-1-1 0,0 0-1,-1 0 1,0-2-1,0 1 1,0-1 0,-1-1-1,9-9 1,-14 14-260,-1 0 0,0 0 0,0-1 0,0 1 0,0-1 0,-1 1 0,1-1 0,-1 0 0,0 0 0,-1 0 0,1 0 0,-1 0 0,0-1 0,-1 1 0,1 0 0,-1 0 0,0-1 0,0 1 0,0 0 0,-1-1 0,0 1 0,0 0 0,-4-10 0,5 13-81,-1 0 0,0 1 1,1-1-1,-1 1 1,0-1-1,0 1 0,0-1 1,0 1-1,0-1 0,0 1 1,0 0-1,-1 0 0,1 0 1,0 0-1,-1 0 0,1 0 1,-1 0-1,1 0 0,-1 0 1,1 0-1,-1 1 0,0-1 1,-2 0-1,1 1 4,0 0-1,0 0 0,0 1 1,0-1-1,0 1 1,0 0-1,0-1 1,0 1-1,0 0 1,1 1-1,-1-1 1,-4 3-1,-3 3 6,0 0 1,1 1-1,-1 0 0,2 1 1,-15 16-1,12-9 105,1-1-1,0 1 1,1 1 0,0 0 0,1 0 0,1 1-1,1 0 1,1 0 0,0 0 0,2 1-1,-3 28 1,5-36-110,1 0-1,0 0 1,1-1-1,0 1 1,1 0 0,0-1-1,1 1 1,0-1-1,1 0 1,-1 0-1,2 0 1,0 0 0,0-1-1,1 0 1,0 0-1,0 0 1,1-1-1,0 0 1,1 0 0,-1-1-1,13 9 1,-15-12-146,0-1 1,0 0 0,0-1-1,0 1 1,0-1 0,1 0-1,-1 0 1,1-1 0,-1 1-1,1-1 1,0 0 0,-1-1-1,1 0 1,0 0 0,-1 0-1,1 0 1,0-1 0,0 0-1,-1 0 1,9-3 0,-10 2-287,0 0 1,0 0 0,1-1-1,-1 1 1,-1-1-1,1 0 1,0 0 0,-1 0-1,1-1 1,-1 1-1,0-1 1,0 0 0,0 0-1,-1 0 1,0 0-1,1 0 1,1-7 0,15-53-6979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25:44.528"/>
    </inkml:context>
    <inkml:brush xml:id="br0">
      <inkml:brushProperty name="width" value="0.11465" units="cm"/>
      <inkml:brushProperty name="height" value="0.11465" units="cm"/>
      <inkml:brushProperty name="color" value="#F6630D"/>
    </inkml:brush>
  </inkml:definitions>
  <inkml:trace contextRef="#ctx0" brushRef="#br0">39 22 7026,'12'-4'545,"-1"0"0,1 0 0,0 1 0,0 1 0,0 0 0,0 1 0,1 0 0,-1 1 0,0 0 1,14 2-1,-18-1-344,1 0 1,-1 1-1,1 0 1,-1 0-1,0 1 1,0 0-1,0 1 1,0-1 0,0 1-1,-1 1 1,0 0-1,0 0 1,0 0-1,11 12 1,-6-1-52,-1 1 0,-1 0-1,-1 1 1,-1 0 0,0 0 0,-1 0 0,-1 1 0,-1 0 0,0 1 0,-2-1-1,0 1 1,0 21 0,-3-37-131,0 1 0,0-1 0,-1 0 0,1 0 0,-1 1 0,0-1 0,0 0 0,0 0 0,-3 6 0,2-9-9,-11-15-130,-41-21-76,37 22 167,-1 2 1,1 0-1,-34-14 0,45 23 35,-1-1-1,0 2 1,0-1-1,0 1 0,0 0 1,-1 0-1,1 1 1,0 0-1,0 0 1,0 1-1,0 0 1,-1 0-1,1 0 0,-12 5 1,13-3 2,-1 0 1,1 1 0,-1-1-1,1 1 1,1 0 0,-1 1-1,0 0 1,1-1 0,0 2-1,0-1 1,1 1-1,0-1 1,-1 1 0,2 0-1,-1 1 1,1-1 0,0 1-1,0-1 1,1 1 0,0 0-1,0 0 1,1 0-1,-1 0 1,1 14 0,0-16-6,1 1 0,0-1 0,1 0 0,-1 1 0,1-1 0,0 0 0,1 1 0,-1-1 0,1 0 0,0 0 0,0 0 0,0-1 0,1 1 0,0 0 0,0-1 0,0 1 0,0-1 0,1 0 0,0 0 0,-1-1 0,1 1 0,1-1 0,-1 0 0,0 0 0,1 0 0,0 0 0,0-1 0,0 0 0,0 0 0,0 0 0,0-1 1,0 1-1,9 0 0,-5-1-58,-1-1-1,0 1 1,0-1 0,1-1 0,-1 0 0,0 0 0,0 0 0,0-1 0,0 0 0,0-1 0,0 0 0,-1 0 0,9-5 0,-5 1-533,-1 0 1,0 0 0,-1-1-1,0 0 1,0 0 0,-1-1-1,0 0 1,-1-1 0,7-10-1,16-31-3744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25:45.003"/>
    </inkml:context>
    <inkml:brush xml:id="br0">
      <inkml:brushProperty name="width" value="0.11465" units="cm"/>
      <inkml:brushProperty name="height" value="0.11465" units="cm"/>
      <inkml:brushProperty name="color" value="#F6630D"/>
    </inkml:brush>
  </inkml:definitions>
  <inkml:trace contextRef="#ctx0" brushRef="#br0">15 1 2505,'-1'51'10036,"-2"-1"-7351,-2 66-2224,3 334 4349,-1-151-3076,14-76-1756,-8-214-1874,-3-28-3063,-3-8 543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25:45.938"/>
    </inkml:context>
    <inkml:brush xml:id="br0">
      <inkml:brushProperty name="width" value="0.11465" units="cm"/>
      <inkml:brushProperty name="height" value="0.11465" units="cm"/>
      <inkml:brushProperty name="color" value="#F6630D"/>
    </inkml:brush>
  </inkml:definitions>
  <inkml:trace contextRef="#ctx0" brushRef="#br0">208 1057 11843,'-2'0'332,"-1"0"1,1-1 0,0 1 0,0-1 0,0 0-1,0 1 1,1-1 0,-1 0 0,0 0 0,0-1-1,0 1 1,1 0 0,-1 0 0,1-1 0,-1 1-1,-2-4 1,-24-35 734,15 20-223,-5-6-748,2-1-1,1-1 1,1 0 0,1-1 0,1-1-1,2 0 1,1 0 0,2-1 0,1 0-1,1 0 1,-1-37 0,5 36-112,0 0 1,3-1 0,0 1-1,3 0 1,0 1-1,2-1 1,1 1-1,2 0 1,1 1-1,28-56 1,-29 70 19,1 1 0,0 1 0,1 0 0,0 0 0,1 1 0,1 0 0,16-11 0,-19 16-125,-1 1 0,2 0 1,-1 0-1,1 1 0,-1 1 0,1 0 1,1 0-1,-1 2 0,1-1 0,21-2 0,-32 6-43,0-1-1,0 1 1,1 0-1,-1 0 0,0 0 1,0 1-1,0-1 0,1 0 1,-1 1-1,0-1 1,0 1-1,0 0 0,0 0 1,0 0-1,0 0 1,0 0-1,-1 0 0,1 0 1,0 1-1,0-1 0,-1 1 1,1-1-1,-1 1 1,1 0-1,-1-1 0,0 1 1,0 0-1,0 0 1,0 0-1,0 0 0,0 0 1,0 0-1,-1 0 0,1 0 1,-1 0-1,1 0 1,-1 1-1,0 2 0,4 60-3602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25:46.340"/>
    </inkml:context>
    <inkml:brush xml:id="br0">
      <inkml:brushProperty name="width" value="0.11465" units="cm"/>
      <inkml:brushProperty name="height" value="0.11465" units="cm"/>
      <inkml:brushProperty name="color" value="#F6630D"/>
    </inkml:brush>
  </inkml:definitions>
  <inkml:trace contextRef="#ctx0" brushRef="#br0">1 20 6457,'76'-1'7878,"0"0"-4696,151 0-1886,19-7-1320,-122 2-8684,-85 4 2860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25:46.695"/>
    </inkml:context>
    <inkml:brush xml:id="br0">
      <inkml:brushProperty name="width" value="0.11465" units="cm"/>
      <inkml:brushProperty name="height" value="0.11465" units="cm"/>
      <inkml:brushProperty name="color" value="#F6630D"/>
    </inkml:brush>
  </inkml:definitions>
  <inkml:trace contextRef="#ctx0" brushRef="#br0">0 1 5113,'0'3'5641,"6"8"-4544,1 3 127,-1 6 296,6 2-344,1 6-455,-1 3-321,1 2-8,-4-2-88,0 0-208,-2-3-88,2-3-8,-6-11-328,0 3-657,0-11-1127,-6-23-8474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34.2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0 537 9490,'2'-21'350,"2"-1"0,0 0 0,1 1 0,1 0 0,1 0 0,18-37 0,-10 24-223,11-43 1,-17 43-20,1 2 97,-2-1-1,-1 0 1,-1-1-1,0-34 1,-4 90-123,2 0-1,0 0 1,13 37 0,-11-38-20,3 13-37,0-1-7,17 43-1,-24-69-31,1-1-1,0 1 1,1-1-1,-1 1 1,1-1-1,0-1 1,1 1-1,0 0 1,-1-1-1,2 0 1,-1 0-1,11 7 1,-13-11 4,0 1 1,0-1-1,0 1 0,1-1 1,-1 0-1,0 0 0,1-1 1,-1 1-1,1-1 0,-1 1 1,1-1-1,-1 0 0,1-1 1,-1 1-1,1 0 0,-1-1 1,1 0-1,2-1 0,1-1 16,-1 1-1,-1-2 0,1 1 1,0-1-1,-1 0 0,1 0 1,-1 0-1,8-10 1,3-5 42,-1-1 1,0-1-1,20-42 1,-25 45-35,-2-1 0,0 0 0,-2-1 0,0 0 0,-1 0 0,0 0 0,-2 0 0,1-38 0,-2 54-190,2 11 80,4 13-8,17 93 420,-4 0 0,10 222 0,-30-253 227,-4 0 1,-4 0-1,-3-1 1,-39 153-1,48-231-527,-2 8 107,0-1 1,-1 1-1,0-1 0,-11 19 0,15-28-105,-1 1 1,0-1-1,0 1 0,0-1 0,-1 0 1,1 1-1,0-1 0,-1 0 1,1 0-1,0 0 0,-1 0 0,1 0 1,-1 0-1,0 0 0,1 0 1,-1 0-1,0-1 0,1 1 0,-1-1 1,0 0-1,0 1 0,0-1 1,1 0-1,-1 0 0,0 0 0,0 0 1,0 0-1,1 0 0,-1-1 1,0 1-1,0-1 0,1 1 0,-1-1 1,0 0-1,1 1 0,-1-1 1,-1-1-1,-10-7-93,1 0 0,0 0 1,0-1-1,1-1 0,1 0 1,0 0-1,0-1 0,1 0 0,1-1 1,0 0-1,1 0 0,-7-16 0,9 17-54,0 0 0,0-1 0,1 1 0,1-1-1,0 0 1,1 0 0,0 0 0,1 0-1,0 0 1,2 0 0,-1 0 0,1-1-1,1 1 1,4-17 0,-2 20-143,1 0-1,-1 1 1,2 0-1,-1 0 1,1 0-1,1 0 1,-1 1 0,1 0-1,1 0 1,0 1-1,9-7 1,-4 4-372,0 1 1,0 1-1,1 1 1,0-1-1,0 2 0,0 0 1,25-6-1,41-5-2199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25:47.084"/>
    </inkml:context>
    <inkml:brush xml:id="br0">
      <inkml:brushProperty name="width" value="0.11465" units="cm"/>
      <inkml:brushProperty name="height" value="0.11465" units="cm"/>
      <inkml:brushProperty name="color" value="#F6630D"/>
    </inkml:brush>
  </inkml:definitions>
  <inkml:trace contextRef="#ctx0" brushRef="#br0">4 1 12571,'-3'0'2392,"6"0"-1864,-3 3 80,3 0-207,0-3-401,0 0-257,-3 2 113,4-2-104,-4 3-1744,6-3-16,-3 17-1633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25:47.490"/>
    </inkml:context>
    <inkml:brush xml:id="br0">
      <inkml:brushProperty name="width" value="0.11465" units="cm"/>
      <inkml:brushProperty name="height" value="0.11465" units="cm"/>
      <inkml:brushProperty name="color" value="#F6630D"/>
    </inkml:brush>
  </inkml:definitions>
  <inkml:trace contextRef="#ctx0" brushRef="#br0">3 1 6009,'-2'3'7143,"1"6"-4113,1 25-3523,0-28 1460,8 223 1364,-1 40 552,-8-207-2422,1 140 523,2-170-1178,1-2 0,2 1 1,1 0-1,14 41 0,-20-70-18,1 1 1,0-1-1,0 1 0,0-1 0,0 0 0,0 1 1,1-1-1,-1 0 0,0 0 0,1 0 1,0 0-1,0 0 0,-1 0 0,5 2 1,-6-4 124,0 0 0,0-1 0,1 1 1,-1 0-1,0 0 0,1 0 1,-1 0-1,0 0 0,0-1 0,1 1 1,-1 0-1,0 0 0,0 0 1,1-1-1,-1 1 0,0 0 0,0 0 1,0-1-1,0 1 0,1 0 1,-1-1-1,0 1 0,0 0 1,0 0-1,0-1 0,0 1 0,0 0 1,0-1-1,0 1 0,0 0 1,0-1-1,0 1 0,0 0 0,0-1 1,0 1-1,0 0 0,0 0 1,0-1-1,-7-37-3373,-14-40-890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25:47.908"/>
    </inkml:context>
    <inkml:brush xml:id="br0">
      <inkml:brushProperty name="width" value="0.11465" units="cm"/>
      <inkml:brushProperty name="height" value="0.11465" units="cm"/>
      <inkml:brushProperty name="color" value="#F6630D"/>
    </inkml:brush>
  </inkml:definitions>
  <inkml:trace contextRef="#ctx0" brushRef="#br0">1 96 5697,'35'-3'7148,"18"-10"-4291,0 1-1321,459-38 4924,-387 41-6505,-98 6-470,13-1-2376,-23 5-4341,-38-3-2950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0.25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5977,'0'0'2493,"0"0"-2352,9 0 1462,-14 0-407,4 0-666,4 4-234,0 0-1,-1 1 1,0 0-1,0-1 1,0 1 0,0 0-1,-1 0 1,2 8 0,-1-5-50,23 107 667,19 204 0,-31-206-613,26 106-109,-33-194-191,-3 0-21,-4-20-62,2-1 1,-1 1-1,0-1 0,1 0 0,0 1 1,0-1-1,0 0 0,0 0 0,1 0 1,0 1-1,2 3 0,-24-18-7541,-25-16 1306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0.63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0 124 7114,'0'0'4520,"20"-3"-3039,50-1-434,-1-4 0,1-2 0,98-28 0,-80 16-1098,117-13 0,-198 34-278,41-1-1567,-45 1 1469,-1 1 0,1 0 0,-1 0 0,0 1 0,1-1 0,-1 0 0,0 1 0,1 0 0,-1-1 0,0 1 0,0 0 0,0 0 0,0 0 0,1 0 0,2 3 0,4 18-5757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1.0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348 123 2545,'4'-29'7572,"-3"27"-7441,-1 0 0,1 0 0,0 0 0,-1 0 0,0 0-1,1-1 1,-1 1 0,0 0 0,0 0 0,0 0 0,-1-1 0,1 1-1,0 0 1,-1 0 0,0 0 0,1 0 0,-1 0 0,0 0-1,0 0 1,0 0 0,0 0 0,0 0 0,-1 1 0,1-1 0,0 0-1,-1 1 1,0-1 0,1 1 0,-1-1 0,-2 0 0,-1-2-73,0 0 0,-1 1 1,0-1-1,1 1 1,-1 1-1,0-1 0,-1 1 1,1 0-1,0 0 1,-1 1-1,1 0 0,-1 0 1,1 1-1,-1-1 0,1 2 1,-1-1-1,1 0 1,-1 1-1,1 1 0,-1-1 1,1 1-1,0 0 1,0 0-1,0 1 0,0 0 1,0 0-1,0 0 1,-9 8-1,2-2-83,1 1-1,0 0 1,0 1 0,1 1-1,1-1 1,0 2 0,0-1 0,1 2-1,1-1 1,-13 29 0,18-34 19,0 1 0,0 0-1,1 1 1,0-1 0,1 0 0,0 1 0,0-1 0,1 1 0,0-1 0,1 1 0,0-1 0,0 1 0,4 11 0,-3-16 15,-1-1 1,1 1-1,0-1 1,1 1-1,-1-1 1,1 0-1,0 0 1,0 0-1,0 0 1,0-1-1,0 1 1,1-1-1,0 0 1,0 0-1,0 0 1,0 0-1,0-1 1,0 0-1,1 0 1,-1 0-1,1 0 1,0-1-1,-1 1 1,1-1 0,0 0-1,0-1 1,7 1-1,-5-1 13,1-1-1,-1 0 1,0 0-1,0-1 1,-1 0-1,1 0 1,0-1-1,-1 0 1,1 0-1,-1 0 1,0-1-1,0 0 1,0 0-1,-1 0 1,1-1-1,-1 0 1,0 0-1,0 0 1,-1-1 0,8-11-1,-6 8-385,1-1 0,-2 0-1,1 0 1,-2 0 0,1 0-1,-1-1 1,-1 0 0,0 0 0,-1 0-1,0 0 1,0 0 0,-1-18-1,-7 4-3138,-15 5-2616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1.59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349 127 6801,'-4'-9'504,"1"-1"0,-1 1 0,-1 0 0,0 0 0,0 1-1,-1-1 1,0 1 0,0 0 0,-12-10 0,14 14-359,0 1 1,-1 0 0,1 0 0,-1 1 0,0-1 0,0 1 0,0 0 0,0 0 0,0 1 0,0 0 0,0-1 0,-1 2-1,1-1 1,0 1 0,-1 0 0,1 0 0,0 0 0,-1 1 0,-6 1 0,3 0-139,-1 0 0,1 1 0,0 1 0,0 0 0,0 0 0,0 0 0,1 1 1,-1 1-1,1-1 0,1 1 0,-1 1 0,1-1 0,0 1 0,0 1 0,1-1 0,0 1 0,1 0 0,-1 0 1,2 1-1,-1-1 0,1 1 0,0 0 0,1 1 0,0-1 0,1 0 0,0 1 0,0 0 0,1-1 0,0 1 1,0 0-1,1 0 0,1 0 0,0-1 0,0 1 0,1 0 0,0-1 0,6 17 0,-7-24-3,0 1 1,0-1-1,1 1 0,-1-1 0,0 0 1,1 0-1,0 1 0,-1-1 1,1 0-1,0 0 0,0-1 0,0 1 1,0 0-1,1-1 0,1 2 0,-2-2 5,0-1-1,0 1 1,-1-1-1,1 1 0,0-1 1,0 0-1,-1 0 1,1 0-1,0 0 1,0 0-1,0 0 1,-1-1-1,1 1 0,0-1 1,-1 1-1,1-1 1,2-1-1,2-1 16,1-1-1,-2-1 0,1 1 1,0-1-1,-1 0 0,0 0 1,0 0-1,-1-1 0,7-10 1,-9 14-40,16-25-292,23-47 1,-37 66-220,0 0-1,-1 0 1,0 0-1,-1-1 1,0 1-1,0-1 1,-1 1-1,0-1 1,0 0-1,-1 0 1,-1-13-1,-13-22-5055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2.3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279 3 9002,'-26'-1'3308,"21"1"-3156,0-1 0,0 1-1,0 0 1,-1 0 0,1 0-1,0 1 1,0 0 0,0 0-1,0 0 1,0 0 0,0 1-1,0 0 1,0 0 0,0 1-1,1-1 1,-5 4 0,-7 6 134,0 0 1,1 1-1,0 1 1,1 1-1,1 0 1,0 1 0,-15 25-1,22-32-258,1 2 1,1-1-1,0 1 0,1-1 1,-1 1-1,2 0 0,0 0 1,0 0-1,1 0 0,1 1 1,0-1-1,0 0 0,1 0 1,0 1-1,4 11 0,-4-17-110,0 0-1,1 0 0,-1 0 0,2 0 0,-1-1 0,1 1 0,-1-1 1,1 1-1,1-1 0,-1 0 0,1 0 0,0 0 0,0-1 0,0 0 1,1 1-1,0-2 0,-1 1 0,1 0 0,1-1 0,-1 0 0,0 0 1,1-1-1,0 1 0,-1-1 0,1 0 0,8 1 0,12 1-1331,0-2 0,0 0-1,1-2 1,-1-1-1,27-4 1,-39 4 550,77-8-2702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2.7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183 229 1208,'2'-2'306,"10"-8"1009,0-1 1,-1-1 0,0 0 0,-1 0 0,10-15 0,-18 24-1133,0-1 1,0 0-1,0 0 1,-1 0 0,1 0-1,-1 0 1,0 0-1,0 0 1,-1 0-1,1 0 1,-1 0 0,0 0-1,0 0 1,0-1-1,-1 1 1,1 0 0,-1 0-1,0 0 1,0 0-1,-1 0 1,1 0-1,-1 0 1,0 1 0,0-1-1,-3-4 1,4 6-116,-1-1 0,0 0 0,0 1 0,0 0 0,0-1 0,0 1 1,0 0-1,-1 0 0,1 0 0,-1 1 0,1-1 0,-1 1 0,0-1 1,0 1-1,1 0 0,-1 0 0,0 0 0,0 0 0,0 1 0,-5-1 0,2 1-40,1 0 0,-1 1-1,1-1 1,0 1-1,-1 1 1,1-1 0,0 1-1,0 0 1,-1 0-1,-7 6 1,0-1-62,1 2 1,0 0-1,0 0 1,1 1-1,0 1 0,1 0 1,-15 20-1,21-24 21,0 1 0,0 0-1,1 0 1,0 1 0,0-1 0,1 0-1,0 1 1,1 0 0,-1-1-1,2 1 1,-1 0 0,1 0-1,2 14 1,-1-19-46,-1-1 1,1 0-1,-1 1 1,1-1-1,0 0 0,0 0 1,1 1-1,-1-1 0,0 0 1,1 0-1,0 0 1,0-1-1,0 1 0,0 0 1,0-1-1,1 1 1,-1-1-1,1 0 0,-1 0 1,1 0-1,0 0 0,0 0 1,0-1-1,0 1 1,0-1-1,0 0 0,0 0 1,1 0-1,-1 0 0,0 0 1,1-1-1,-1 1 1,0-1-1,1 0 0,-1 0 1,1-1-1,5 0 0,-2-1-249,0 0-1,0 0 0,-1-1 0,1 0 0,-1 0 0,0 0 0,0-1 0,0 0 0,-1 0 0,1 0 0,-1-1 0,0 0 0,0 0 0,0 0 0,-1 0 1,0-1-1,0 0 0,0 0 0,4-11 0,27-53-3497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3.2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96 6073,'13'15'603,"-2"1"-1,0 1 1,-1 0-1,0 1 1,-2 0-1,0 0 1,7 23-1,-20-62-286,2 0 0,0 0 0,1-37 0,2 52-354,0 0 0,0-1 0,1 1 0,0 0 0,0 0 0,0 0 0,0 0 0,1 0 0,0 0 0,1 0 0,-1 1 0,1-1 0,0 1 0,1-1 0,-1 1 0,1 0 0,0 1 0,0-1 0,0 1 0,1-1 0,9-5 0,-12 9 31,-1 0-1,1 0 1,0 0 0,0 0-1,0 1 1,0-1 0,0 1-1,0-1 1,0 1 0,1 0-1,-1 0 1,0 0 0,0 0-1,0 0 1,0 0 0,0 1-1,0-1 1,0 1 0,0-1 0,3 2-1,-1 1 19,0-1 1,-1 0-1,1 1 0,-1 0 1,0 0-1,0 0 0,0 0 0,0 0 1,4 6-1,1 5 135,-1 0 0,1 0 0,-2 0-1,6 20 1,17 40 390,-29-75-573,1 1-1,0-1 0,0 1 0,0-1 1,0 1-1,0-1 0,-1 1 0,1-1 1,0 0-1,0 1 0,-1-1 0,1 0 1,0 0-1,-1 0 0,1 1 0,-1-1 1,1 0-1,-1 0 0,0 0 0,1 0 1,-1-2-1,17-28-225,-12 19 256,-2 3 9,1 0-1,0 0 1,1 1-1,0-1 1,0 1-1,11-13 1,-15 21-4,-1 0 1,0-1 0,1 1 0,-1 0-1,1 0 1,-1 0 0,1 0-1,-1 0 1,1 0 0,-1 0 0,1 0-1,-1 0 1,0 0 0,1 0-1,-1 0 1,1 0 0,-1 0-1,1 0 1,-1 0 0,1 0 0,-1 0-1,0 1 1,1-1 0,-1 0-1,1 0 1,-1 1 0,0-1-1,1 0 1,-1 0 0,0 1 0,1-1-1,-1 1 1,0-1 0,1 0-1,-1 1 1,0-1 0,0 0 0,1 1-1,-1-1 1,0 2 0,13 22 210,-10-16-123,7 14-376,-1 0-1,-1 0 0,-1 1 0,-1 0 0,-1 0 0,-1 1 1,2 29-1,-1-13-1461,7 59-2211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36.4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 9634,'3'3'94,"0"0"-1,1-1 1,-1 1 0,1-1-1,0 1 1,0-1 0,0 0 0,0 0-1,0-1 1,7 2 0,-5-1-58,52 24-433,-58-24 471,0 0 1,0 0 0,0 0 0,0 1 0,-1-1 0,1 0 0,-1 0 0,1 0 0,-1 0 0,0 0 0,0 0 0,0-1 0,0 1 0,0 0 0,-3 3 0,1 0 23,0 3-115,-1-1 0,0 0 1,-1 0-1,1 0 0,-1-1 0,-1 1 0,1-1 0,-1 0 0,0-1 0,-1 1 1,1-1-1,-1-1 0,0 1 0,0-1 0,-1 0 0,-11 4 0,8-5 94,16-3-396,18 1 76,-13 0 300,0 1 0,0 1-1,-1 0 1,1 0 0,-1 0 0,0 2-1,0-1 1,0 1 0,0 0 0,-1 1-1,0 0 1,0 0 0,-1 0 0,8 10 0,-10-11 55,-1 1 1,0 1 0,0-1 0,0 1-1,-1-1 1,0 1 0,0 0 0,-1 0 0,0 0-1,0 0 1,-1 1 0,0-1 0,0 0 0,-1 1-1,1-1 1,-2 1 0,1-1 0,-1 0 0,-3 13-1,1-8 14,0-1 0,-1 0 0,0 0 0,0 0 0,-1-1-1,-1 1 1,-12 16 0,18-26-163,-1 0 0,0-1 0,1 1 0,-1 0 0,0 0 0,0-1 0,0 1 0,0-1 0,0 1 0,0-1 0,0 1 0,0-1 0,0 0 0,0 1 0,0-1 0,0 0 0,0 0 0,0 0 0,0 0 0,0 0 0,0 0 0,0 0 0,0 0 0,0 0 0,0 0 0,-1 0 0,0-2 0,-32-20-4361,-11-21-1294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3.67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56 639 8642,'-16'-65'459,"2"-2"0,4 0 1,2 0-1,2-69 0,5 123-360,1 0 0,0-1 0,1 1 0,0 0 0,2 0 0,-1 0 0,1 0 0,7-17 0,-7 24-68,1 0 0,-1-1 0,1 1 0,1 1 0,-1-1 0,1 0 0,0 1 0,0 0 1,0 0-1,1 1 0,0 0 0,0 0 0,0 0 0,0 0 0,1 1 0,11-4 0,-8 3 5,1 1 0,0 1 0,-1 0 0,1 0-1,0 1 1,0 1 0,0 0 0,0 0 0,0 1-1,15 3 1,-24-4 16,1 1-1,0-1 1,0 1-1,0 0 1,0 0 0,-1 0-1,1 0 1,0 1-1,-1-1 1,1 1 0,-1-1-1,1 1 1,-1 0-1,0 0 1,0 0-1,0 0 1,0 1 0,0-1-1,-1 0 1,1 1-1,-1-1 1,1 1-1,-1 0 1,0-1 0,0 1-1,0 0 1,0 0-1,0 0 1,-1 0-1,0 0 1,1-1 0,-1 1-1,0 0 1,0 0-1,-1 0 1,1 0-1,0 0 1,-1 0 0,0 0-1,0 0 1,0-1-1,0 1 1,-3 4 0,-6 20 245,-2 0 0,0-1 0,-18 26 1,23-41-381,-1 0 1,0 0-1,-1-1 1,0 0-1,-1-1 1,0 1-1,0-2 1,-1 0-1,-11 7 1,20-13-103,-1-1 1,0 0-1,1 0 1,-1 0-1,0 0 1,1-1-1,-1 1 1,0-1 0,0 1-1,0-1 1,1 0-1,-1 0 1,0 0-1,0-1 1,0 1-1,1 0 1,-1-1 0,0 0-1,0 0 1,1 0-1,-1 0 1,1 0-1,-1-1 1,1 1-1,-1-1 1,1 1-1,0-1 1,0 0 0,0 0-1,0 0 1,0 0-1,0 0 1,0 0-1,1-1 1,-1 1-1,1-1 1,0 1 0,-2-6-1,-27-65-4629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4.0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28 1 8594,'-7'9'2736,"3"3"-2047,1 22 127,-1 13 200,1 12-256,3 12-488,0 1-88,0 2 32,-3 1-88,-1-4-32,4-6-88,0-9-8,0-9-128,4-4-520,-1-12-552,4-6-793,7-3-711,10-25-3417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4.48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101 158 8650,'44'-33'2540,"-40"31"-2286,-1 0-155,0 0 0,0 0 0,0 0 0,-1 0 0,1-1 0,0 1 0,-1-1 1,0 1-1,0-1 0,0 0 0,0 0 0,0 0 0,0 0 0,-1 0 0,1-1 0,-1 1 0,0 0 1,0-1-1,0 1 0,-1-1 0,1 1 0,-1-1 0,0 1 0,0-1 0,0 1 0,0-1 0,0 1 0,-1-1 1,0 1-1,0-1 0,0 1 0,0 0 0,0-1 0,-1 1 0,-2-4 0,3 6-91,0 0 0,0 0 0,-1 0 0,1 1 0,0-1-1,0 0 1,-1 1 0,1-1 0,-1 1 0,1-1 0,-1 1 0,1 0-1,-1 0 1,1-1 0,-1 1 0,1 0 0,-1 0 0,1 1 0,-1-1-1,1 0 1,-1 0 0,1 1 0,0-1 0,-1 1 0,1-1 0,-1 1-1,1 0 1,0-1 0,-1 1 0,1 0 0,0 0 0,0 0 0,-1 1-1,-44 35 81,36-26-7,1 0 1,1 0-1,0 1 0,1 0 0,0 1 1,1 0-1,0 0 0,1 0 1,0 1-1,1-1 0,1 1 1,0 0-1,1 0 0,0 16 0,1-22-44,1-1-1,0 1 0,1-1 0,0 1 0,0-1 0,0 0 0,1 0 0,0 0 1,1 1-1,-1-2 0,1 1 0,1 0 0,-1-1 0,1 1 0,0-1 0,1 0 1,-1 0-1,1-1 0,0 1 0,1-1 0,-1 0 0,1-1 0,0 1 0,0-1 1,1-1-1,-1 1 0,1-1 0,12 5 0,-7-5-22,1 0 0,-1 0-1,0-1 1,1-1 0,-1 0-1,1-1 1,0 0 0,-1-1-1,25-4 1,3-5-307,66-24 1,-46 13-528,-49 18 176,1-1 0,-1-1 0,1 0 0,-1 0 1,-1-1-1,1-1 0,-1 0 0,17-15 0,27-26-3309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4.8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1448,'7'4'7802,"0"2"-6850,4 6 32,6 10 225,14 0-161,0 9-424,3 0-288,1-3-88,3 0-112,-11-10-88,4 4-40,-6-10-8,-5 1-216,1 2-264,-7-12-480,0 4-681,-4-7-655,7-31-2353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5.27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584 0 8794,'-4'3'2937,"1"3"-1769,-11 1 272,0 5-736,-3 13-248,-14 9-96,-4 13 144,-9 5 41,-8 11 15,-3 2-56,6 3-200,-2 0-176,6-9-128,7 3-336,3-3-600,8-3-1121,3-9-2440,-21 40-3696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6.5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 10 8530,'-1'1'372,"1"1"1,-1-1 0,0 0-1,0 1 1,0-1 0,1 0-1,-1 1 1,0-1 0,1 1-1,0-1 1,-1 1-1,1 0 1,0-1 0,0 1-1,0-1 1,0 1 0,0-1-1,0 3 1,-1 50-638,1-32 803,-3 38-207,2 0 0,3 0 0,12 70-1,67-242-23,-22 49-390,25-33-283,-76 86 31,0-1 0,-1-1 0,0 1 0,-1-1 0,0-1 0,-1 1 0,4-14 0,-9 25 198,4-24-1683,-3 25 1695,-1-1 1,0 0 0,0 0-1,0 1 1,0-1 0,0 0-1,0 0 1,0 1 0,-1-1 0,1 0-1,0 0 1,0 1 0,0-1-1,-1 0 1,1 0 0,0 1-1,-1-1 1,1 0 0,-1 1-1,1-1 1,-1 1 0,1-1-1,-1 0 1,1 1 0,-1-1 0,0 1-1,0-1 1,-26-1-3229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6.9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26 6801,'8'10'2748,"9"15"-876,33 34 1,-21-27-444,-20-21-1210,0-1-1,1 0 1,0-1-1,0 0 1,1 0-1,0-1 1,14 6 0,-23-14-239,0 0 1,1 0 0,-1-1 0,0 1 0,0-1-1,1 1 1,-1-1 0,0 0 0,0 0 0,0 0-1,0 0 1,0-1 0,0 1 0,0 0 0,0-1-1,-1 1 1,1-1 0,0 0 0,-1 0 0,0 1 0,1-1-1,-1 0 1,2-3 0,34-53-1604,-33 50 810,0 0 0,-1 0-1,1-1 1,-1 1-1,-1-1 1,0 0 0,0 1-1,-1-1 1,0 0 0,0-9-1,-1-22-3499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7.2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5137,'2'43'6605,"4"0"-4726,3 44-1408,-1-29-508,-6-47-4411,-6-25 1995,-19-21-1980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7.66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 5993,'-4'0'1617,"4"3"-1257,-3-3-360,6 0-56,1 3-1161,-1-3-903,-6 6 256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8.0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9602,'1'6'3534,"4"17"-3010,-1-7-404,4 41 715,-2 2-1,-4 96 0,3 44 55,-1-144-906,-2-19-561,2 0 1,1 0 0,1-1 0,14 42-1,-19-76 621,5 10-2347,-6-11 2177,1 0 0,-1 0 0,1 0 1,-1 0-1,1 0 0,-1-1 0,1 1 0,-1 0 1,1 0-1,-1 0 0,0-1 0,1 1 0,-1 0 0,0-1 1,1 1-1,-1 0 0,0-1 0,1 1 0,-1-1 1,0 1-1,1 0 0,-1-1 0,0 1 0,0-1 1,0 1-1,1-1 0,-1 1 0,0-1 0,0 1 0,0-1 1,0 1-1,0-1 0,0 1 0,0-1 0,0 0 1,15-46-3811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37.0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0 7826,'-4'3'4137,"1"6"-3777,-3 13-168,6 4-24,3 3-168,3 2-88,7 1 0,-6-4 40,-4-5-96,0-9-96,-3-2-177,3-9-351,-3-12-2160,-9-17-1825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8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7042,'0'0'2263,"0"14"122,23 115-286,7 175-1,-20-178-1871,-7-96-460,1-1-1,2 0 0,15 44 1,-13-51-1321,1 0-1,19 33 1,-12-34-937,9 0-1662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8.8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7114,'19'26'3302,"-11"-17"-2902,-1 1-1,0 0 1,-1 1 0,-1 0 0,1 0 0,-2 0 0,1 1 0,-2-1 0,1 1 0,2 23 0,-2 9 405,-1 75 0,-3-79-708,-1-61-150,2-1 0,1 1 0,0 0 0,2 0-1,7-28 1,-8 41 25,0 1 0,0-1-1,0 0 1,1 1-1,1 0 1,-1 0 0,1 0-1,0 0 1,1 1 0,-1 0-1,1 0 1,1 0 0,-1 1-1,1 0 1,0 0-1,0 0 1,13-5 0,-17 9 21,0 0 0,0 1 0,1-1 1,-1 1-1,0 0 0,0-1 0,0 2 0,1-1 1,-1 0-1,0 1 0,0-1 0,0 1 0,0 0 1,0 0-1,0 0 0,0 0 0,0 1 0,0-1 1,0 1-1,-1 0 0,1-1 0,-1 1 0,1 1 1,2 1-1,10 10-285,-1 1 0,21 27 0,-19-22-719,0-1-191,-9-10 335,1 1-1,0-2 1,0 1-1,1-2 0,0 1 1,14 9-1,48 24-4021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9.37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190 691 2977,'4'-8'573,"0"-1"0,-1 0 1,0 1-1,0-1 0,-1 0 1,0-1-1,-1 1 0,0 0 1,0 0-1,-1-1 0,0 1 1,-2-14-1,1 19-510,1 0-1,-1 0 1,0 0-1,0 0 1,0 0 0,-1 1-1,1-1 1,-1 0 0,0 1-1,0-1 1,0 1 0,-1 0-1,1 0 1,-1 0 0,0 0-1,1 0 1,-1 0 0,0 1-1,-1-1 1,1 1 0,0 0-1,-1 0 1,1 0-1,-1 0 1,0 1 0,0 0-1,1-1 1,-1 1 0,0 1-1,0-1 1,-4 0 0,3 1-56,0 1 1,1 0 0,-1-1 0,1 1 0,-1 1-1,1-1 1,0 1 0,0 0 0,-1 0 0,1 0-1,0 0 1,1 1 0,-1-1 0,0 1 0,1 0-1,-1 0 1,1 1 0,0-1 0,0 1 0,0-1-1,1 1 1,-1 0 0,1 0 0,-3 6-1,1 0-8,-1-1 0,1 1-1,0 0 1,1 0-1,0 0 1,1 1-1,0-1 1,1 0-1,-1 18 1,3-24 12,-1 1 1,1-1 0,0 1-1,0-1 1,0 1 0,0-1-1,1 0 1,0 1-1,0-1 1,0 0 0,0 0-1,1 0 1,5 6 0,-7-9-12,0 0 0,1 0 0,-1 0 0,1 0 0,0 0 1,-1 0-1,1 0 0,0 0 0,-1-1 0,1 1 0,0-1 0,0 1 0,-1-1 1,1 0-1,0 0 0,0 1 0,0-1 0,0-1 0,0 1 0,-1 0 1,1 0-1,0-1 0,0 1 0,0-1 0,-1 1 0,1-1 0,0 0 1,-1 0-1,1 1 0,-1-1 0,1-1 0,-1 1 0,1 0 0,-1 0 0,1 0 1,1-4-1,14-14 56,-1 0 0,0-1 0,-2-1 1,0-1-1,-2 0 0,19-46 0,-18 34-36,-1-1-1,-2 0 0,-1 0 1,-2-1-1,3-49 1,-7 17 220,-11-131-1,44 380 2575,0-8-2550,-25-125-316,24 68-1,-6-23-5955,-42-110-600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39.7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0 128 11242,'0'0'2881,"14"-6"-2553,7 3 248,13 0 176,18-3-320,3-1-143,4-2-73,-1-3-104,1 2-112,-4-2-72,-10-4-529,3 4-791,-3 3-1312,31-13-2193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0.5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206 76 8498,'-2'-2'286,"0"-1"0,0 0 0,0 1 0,1-1 0,0 0 0,-1 0 0,1 0 0,0 0 0,0 0 0,0 0 0,0-3 0,1 3-302,-1 0 1,0 0-1,0 0 1,0 0-1,0 0 1,0 0-1,-1 0 1,-3-4-1,4 6 16,0 0 0,0 0-1,0 1 1,0-1-1,0 1 1,0-1-1,0 1 1,-1-1-1,1 1 1,0-1 0,-1 1-1,1 0 1,0 0-1,0 0 1,-1 0-1,1 0 1,0 0-1,-1 0 1,1 0 0,0 0-1,0 1 1,-1-1-1,1 0 1,0 1-1,0-1 1,-3 2 0,-5 3-11,0-1 1,0 1-1,1 1 1,-1 0 0,1 0-1,0 0 1,1 1 0,-1 1-1,2-1 1,-1 1 0,1 0-1,0 0 1,-7 14-1,9-16 15,0 1-1,1 0 0,0 0 1,0 1-1,1-1 0,0 1 0,0-1 1,0 1-1,1-1 0,0 1 1,1 0-1,0 0 0,0-1 0,1 1 1,-1 0-1,2 0 0,-1-1 1,4 11-1,-4-15-1,0-1 0,0 1 1,1-1-1,-1 0 0,1 0 1,-1 1-1,1-1 0,-1 0 1,1 0-1,0-1 0,0 1 0,0 0 1,0-1-1,0 1 0,1-1 1,-1 1-1,0-1 0,1 0 0,-1 0 1,1 0-1,-1-1 0,1 1 1,-1 0-1,1-1 0,-1 0 1,1 1-1,0-1 0,-1 0 0,1-1 1,0 1-1,-1 0 0,1-1 1,-1 1-1,1-1 0,-1 0 1,1 0-1,-1 0 0,1 0 0,-1 0 1,3-2-1,6-3 72,0 0 0,0-1 1,-1 0-1,0-1 0,0 0 0,16-18 0,64-106 524,-62 185 691,-16-22-1010,-1 0 1,-2 0-1,-1 1 0,-2 1 0,-1-1 0,-1 1 0,-2 0 0,-2 33 0,-1-46-94,0-1-1,-1 1 0,-1-1 0,-1 0 0,-1 0 0,-1-1 1,0 1-1,-1-1 0,-1 0 0,-1-1 0,-1 0 0,0 0 1,-1-1-1,-23 26 0,33-40-178,-1-1 1,1 0 0,-1 0-1,1 0 1,-1-1 0,1 1-1,-1 0 1,0 0 0,1-1-1,-1 1 1,0-1 0,1 0-1,-1 1 1,0-1 0,0 0-1,1 0 1,-1 0-1,0 0 1,0 0 0,1-1-1,-1 1 1,0 0 0,0-1-1,1 1 1,-1-1 0,1 0-1,-1 1 1,0-1 0,1 0-1,-1 0 1,1 0 0,0 0-1,-1-1 1,-1-1-1,-7-6-167,0-1-1,1 0 0,-12-17 1,13 16 29,1 4-69,1-1-1,1 1 0,-1-2 0,1 1 0,1-1 0,-1 1 1,1-1-1,1 0 0,0-1 0,0 1 0,-2-14 1,5 16-234,1 0 0,-1 0 0,1 0 0,0 1 0,1-1 0,-1 0 0,1 1 0,1 0 0,-1-1 1,1 1-1,0 0 0,1 0 0,-1 0 0,1 1 0,0-1 0,0 1 0,1 0 0,8-8 0,50-46-4276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0.92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1 195 7017,'11'-9'1123,"0"1"-1,0 1 1,23-11-1,-25 14-949,-1-1-1,1 1 1,-1-1 0,0-1-1,0 0 1,0 0 0,-1 0-1,0-1 1,9-11-1,-15 15-93,0 0-1,0 0 0,-1 1 0,1-1 0,0 0 0,-1 0 0,0-1 0,0 1 0,0 0 0,0 0 0,0 0 0,-1 0 0,0 0 0,1 0 0,-1 1 0,0-1 0,0 0 0,-2-3 0,3 4-72,-1 1 0,1 0 0,0-1 0,-1 1 0,1 0 0,-1 0 0,1 0 0,-1-1-1,0 1 1,1 0 0,-1 0 0,0 0 0,0 0 0,0 0 0,0 0 0,0 0 0,0 1 0,0-1 0,0 0-1,0 0 1,0 1 0,-1-1 0,1 1 0,0-1 0,0 1 0,-1-1 0,1 1 0,0 0 0,-1 0-1,1 0 1,0-1 0,0 1 0,-1 0 0,1 1 0,0-1 0,-1 0 0,1 0 0,0 1 0,-3 0 0,-5 5 15,0 2 1,1-1 0,0 1-1,0 0 1,0 1 0,1-1 0,1 1-1,-1 1 1,2 0 0,-1-1 0,1 2-1,1-1 1,0 0 0,0 1-1,1 0 1,-3 15 0,5-19 20,0 1 0,0-1-1,0 1 1,1-1 0,0 0 0,1 1-1,-1-1 1,1 0 0,1 1 0,0-1 0,0 0-1,0 0 1,1 0 0,0 0 0,0-1 0,0 1-1,1-1 1,0 0 0,1 0 0,-1 0-1,1 0 1,0-1 0,0 0 0,1 0 0,0 0-1,6 4 1,-5-6-112,0 1-1,1-1 0,-1-1 1,1 1-1,-1-1 0,1-1 1,0 1-1,-1-1 0,1 0 1,0-1-1,0 0 0,0 0 1,11-3-1,-4 1-639,0-1-1,0-1 1,-1 0 0,0-1-1,0-1 1,23-12 0,31-26-3970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2.0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7770,'2'13'331,"0"0"0,0-1 1,1 1-1,1-1 0,0 0 0,0 0 1,1 0-1,1 0 0,12 18 1,-7-11-70,-1 0 0,9 26 0,-10-20 268,-2 0 0,0 0 1,-2 1-1,-1 0 0,2 32 0,-6-63-464,0-28 62,1 0-1,9-52 0,-9 76-148,1 1 0,0-1-1,0 1 1,1 0 0,0 0-1,1 0 1,0 0 0,0 0 0,0 1-1,1-1 1,0 1 0,1 0 0,0 1-1,0 0 1,0 0 0,9-7 0,-12 12 32,0 0 1,-1-1 0,1 2-1,0-1 1,0 0 0,0 1-1,0-1 1,0 1-1,0 0 1,0 0 0,0 0-1,0 0 1,0 1 0,0-1-1,0 1 1,0 0 0,0 0-1,-1 0 1,1 0 0,0 0-1,0 0 1,-1 1 0,1 0-1,-1-1 1,0 1 0,1 0-1,-1 0 1,2 3 0,7 5 106,0 1 0,-1 0 1,-1 0-1,11 16 0,-13-14-229,-1 0 0,0 1 1,-1-1-1,0 1 0,-1 0 0,5 28 0,0 0-3770,-6-32 776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2.4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0 225 7866,'63'-43'3894,"-56"39"-3766,0 1-1,0-1 1,-1-1-1,1 1 1,-1-1-1,0 0 1,0-1-1,0 1 1,-1-1-1,0 0 1,0-1-1,-1 1 1,1-1-1,-1 0 1,3-7-1,-6 9-57,1 1 1,-1-1-1,0 0 0,0 0 0,-1 1 0,0-1 0,1 0 0,-2 0 0,1 0 0,0 0 1,-1 1-1,-1-6 0,1 8-56,1 1 0,0 0 0,-1 0 0,1 0 1,-1 0-1,0 0 0,1 0 0,-1 0 0,0 0 0,1 0 0,-1 0 1,0 0-1,0 1 0,0-1 0,0 0 0,0 0 0,0 1 1,0-1-1,0 1 0,-2-2 0,1 2-8,0 0 0,0 0 1,0 0-1,0 0 0,0 0 0,0 1 0,0-1 0,1 0 1,-1 1-1,0-1 0,0 1 0,0 0 0,0 0 0,1 0 1,-1 0-1,-3 2 0,-3 3 45,-1 1 0,1 0 0,1 0 0,-1 1-1,1 0 1,1 0 0,-1 1 0,1 0 0,1 0 0,0 0 0,0 1 0,1 0 0,0 0 0,0 0-1,1 0 1,1 0 0,0 1 0,0-1 0,1 1 0,0-1 0,2 16 0,-1-19-115,0 0 1,1 1-1,0-1 0,0 0 1,1 0-1,0 0 0,0 0 1,1 0-1,-1 0 1,2 0-1,-1-1 0,1 0 1,0 1-1,0-1 0,1-1 1,-1 1-1,1-1 1,1 1-1,-1-2 0,1 1 1,0 0-1,0-1 0,0 0 1,0-1-1,1 1 0,0-1 1,-1-1-1,1 1 1,0-1-1,0 0 0,14 1 1,-20-2-67,3-1-286,0 1 1,0 0-1,0-1 0,0 0 1,-1 0-1,1 0 0,0 0 1,0-1-1,0 1 0,0-1 1,-1 0-1,1 0 0,0 0 1,-1-1-1,1 1 0,5-5 0,26-23-4665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2.8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96 2625,'1'3'8406,"10"16"-8028,19 21 605,-2 2-1,-1 0 1,20 47-1,-40-76-731,-2-1 1,0 1-1,0 0 0,-1 0 0,2 15 0,-7-33-126,0 0-1,-1 0 1,1 0-1,-1 0 1,0 1 0,-1-1-1,1 1 1,-1-1-1,-4-5 1,-8-15-145,4 4-52,-4-9 2,-21-55 0,32 76 31,2 0-1,0-1 0,0 1 0,0 0 0,1 0 0,0-1 0,1 1 0,0-1 0,1 1 0,0 0 0,3-13 0,-2 16-99,0 1 0,1 0 0,-1 0 0,1 0 0,0 1 1,0-1-1,1 1 0,0-1 0,-1 1 0,1 0 0,1 1 0,-1-1 0,1 1 0,5-4 0,-7 5-168,0 0 0,1 0 0,-1 0-1,0 1 1,1-1 0,-1 1 0,1 0-1,0 0 1,-1 0 0,1 1-1,0-1 1,-1 1 0,1 0 0,0 0-1,0 0 1,-1 1 0,1-1 0,0 1-1,-1 0 1,1 0 0,-1 0 0,1 1-1,5 2 1,31 25-4351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3.39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29 1 1544,'3'2'7705,"16"9"-7201,-3-3-66,1 1 0,-2 1 0,1 0 1,-1 1-1,-1 1 0,0 0 0,-1 1 1,0 1-1,14 19 0,-22-23-134,-12-13 451,-12-3-388,10 4-363,0 1 0,0 0 1,0 0-1,0 1 0,0 0 1,-1 1-1,1 0 0,0 0 0,0 1 1,1 0-1,-1 1 0,-16 6 1,21-6-1,0-1 1,0 1 0,0 0-1,1 0 1,-1 0 0,1 1-1,0-1 1,-1 1-1,2 0 1,-1-1 0,0 1-1,1 1 1,0-1 0,0 0-1,0 1 1,0-1 0,1 1-1,-1-1 1,1 1 0,1 0-1,-1-1 1,0 1-1,1 0 1,0 0 0,0 0-1,2 7 1,-2-9-24,1 0 0,-1 1 0,1-1-1,0 0 1,0 0 0,0 0 0,1 0 0,-1 0 0,1 0 0,-1 0-1,1 0 1,0-1 0,0 1 0,1-1 0,-1 1 0,0-1 0,1 0-1,-1 0 1,1 0 0,0 0 0,0 0 0,-1-1 0,1 1 0,0-1-1,1 0 1,-1 0 0,0 0 0,0 0 0,0 0 0,1-1 0,-1 1-1,0-1 1,0 0 0,1 0 0,-1 0 0,0-1 0,1 1 0,-1-1-1,0 0 1,0 1 0,0-2 0,1 1 0,-1 0 0,3-2 0,6-4-399,-6 4 84,-1 0 0,-1 0 0,1 0 0,0 0 0,-1-1 0,1 1 0,-1-1 0,0 0 0,-1-1 0,1 1 1,4-8-1,36-57-2448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37.4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0 10514,'-6'0'1825,"12"0"-2273,4 3-681,-4-3 265,0 0 56,1 0-248,-7 3-49,-4-6 353,-2 3 328,-19-3-1904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3.9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8290,'0'0'2632,"0"4"163,4 19-2182,3 10 146,-1-1 0,-1 1 0,1 64 1,-15 104 520,4-112-923,-2-11-244,3-47-555,2 0 1,1 0 0,4 48 0,-3-78 81,4 14-475,-4-15 731,0 0 0,0 0 0,0 1 0,0-1 0,0 0 0,0 0-1,0 0 1,1 0 0,-1 1 0,0-1 0,0 0 0,0 0-1,1 0 1,-1 0 0,0 1 0,0-1 0,0 0 0,1 0 0,-1 0-1,0 0 1,0 0 0,0 0 0,1 0 0,-1 0 0,0 0 0,0 0-1,1 0 1,-1 0 0,0 0 0,0 0 0,0 0 0,1 0-1,-1 0 1,0 0 0,0 0 0,1 0 0,-1 0 0,0 0 0,0 0-1,0 0 1,1-1 0,-1 1 0,0 0 0,0 0 0,0 0 0,1 0-1,-1 0 1,0-1 0,0 1 0,0 0 0,0 0 0,0 0-1,0-1 1,1 1 0,-1 0 0,0 0 0,0-1 0,0 1 0,0 0-1,0 0 1,0 0 0,0-1 0,0 1 0,0 0 0,0 0-1,0-1 1,21-38-4394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4.29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4 0 10738,'-4'7'2225,"4"5"-1689,0 16 424,4 0-416,2-3-400,5 6-144,-1-6-104,-3-10-304,-3 1-408,-1-10-624,-3-12-2753,10-41-1576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4.68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16 1656,'-3'-3'7914,"-1"0"-6130,4-4-1287,0 4-297,7 6-1241,-3-3-15,2 7 200,5-1-464,13 6-1209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5.11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19 1 7466,'11'8'1056,"0"0"1,1-1 0,22 11 0,-23-13-645,0 1 0,0 0 1,0 1-1,-1 0 0,15 13 1,-23-17-280,1 0 1,-1 0 0,1 0 0,-1 0-1,0 1 1,0-1 0,-1 1-1,1-1 1,-1 1 0,0 0 0,1 0-1,-2-1 1,1 1 0,0 0 0,-1 0-1,0 0 1,0 0 0,0 0-1,0 0 1,-1 0 0,1 0 0,-2 4-1,-1 2-39,0 0 0,0 0-1,-1-1 1,0 0 0,-1 1-1,0-1 1,-1-1 0,-7 10-1,-58 58-258,23-27 193,46-48-45,0 1 0,1-1 1,-1 1-1,0 0 0,1 0 0,-1 0 1,1 0-1,-1 0 0,1 0 0,0 1 1,0-1-1,0 0 0,0 1 0,1-1 1,-1 0-1,0 1 0,1-1 0,0 1 1,0-1-1,-1 1 0,2-1 0,-1 1 1,0-1-1,0 1 0,1-1 0,-1 1 1,1-1-1,0 0 0,0 1 0,0-1 0,0 0 1,0 0-1,0 1 0,1-1 0,-1 0 1,1 0-1,-1 0 0,1-1 0,0 1 1,0 0-1,-1-1 0,1 1 0,1-1 1,-1 1-1,4 1 0,1 1-343,-1-1 1,1 0-1,1 0 0,-1 0 0,0-1 0,1 0 1,-1-1-1,1 1 0,-1-1 0,1-1 0,0 0 1,-1 0-1,16-2 0,-18 1-73,-2 0 120,0 1 0,0-1 0,0 0 0,0 0 1,0 0-1,0 0 0,0 0 0,-1-1 0,1 1 0,-1-1 0,1 0 0,-1 0 0,1 0 0,3-4 1,21-37-4790</inkml:trace>
  <inkml:trace contextRef="#ctx0" brushRef="#br0" timeOffset="1">43 230 5513,'0'0'6234,"4"0"-5234,-4-6-760,7 3 224,7 3-328,-4 0-88,7 3-40,4-3-8,0 0-120,-1 0-384,1 6-464,3-3-753,28 16-1207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5.5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99 164 7250,'9'-20'3881,"21"-9"-2775,-16 17-694,-10 7-271,-1 1-1,0-1 0,0 0 1,0 0-1,-1 0 1,1 0-1,-1 0 0,0 0 1,1-6-1,-3 9-115,1 1 1,-1-1-1,1 1 1,-1-1-1,0 1 0,0-1 1,0 1-1,0-1 1,0 1-1,0-1 0,0 0 1,0 1-1,-1-1 1,1 1-1,-1-1 0,1 1 1,-1 0-1,1-1 1,-1 1-1,0-1 0,0 1 1,1 0-1,-1 0 0,0-1 1,0 1-1,-1 0 1,1 0-1,0 0 0,0 0 1,0 0-1,-1 0 1,1 1-1,0-1 0,-1 0 1,-2 0-1,1 0-34,1 1-1,-1 1 0,0-1 0,0 0 1,1 1-1,-1-1 0,0 1 1,0 0-1,1 0 0,-1 0 1,1 0-1,-1 0 0,1 0 1,0 1-1,-1 0 0,1-1 1,0 1-1,0 0 0,-3 3 0,-38 42 0,36-37 173,0 0 0,0 1 0,1 0 0,0 0 0,1 0 0,0 1 0,1 0-1,1 0 1,0 0 0,0 0 0,1 0 0,1 1 0,-1 14 0,2-22-126,0 1 0,1-1 0,-1 1 0,1 0 0,0-1 1,1 0-1,-1 1 0,1-1 0,0 0 0,1 0 0,-1 0 0,1 0 0,0 0 1,0 0-1,0-1 0,1 0 0,0 1 0,0-1 0,0 0 0,0-1 1,0 1-1,1-1 0,-1 0 0,1 0 0,0-1 0,0 1 0,0-1 0,1 0 1,-1 0-1,0-1 0,10 2 0,-3-1-266,0-1 0,-1-1 0,1 0 0,0-1 0,0 0 0,-1 0 0,1-1 0,11-4 0,-11 2-846,0 0 0,0 0 0,-1-1 1,18-11-1,21-22-4553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6.2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30 6 7394,'-2'2'3215,"-2"8"-2310,6 2-495,0 0-1,0 0 1,-2 1 0,1-1-1,-2 0 1,1 1-1,-2-1 1,1 0-1,-5 13 1,0 12 205,2-7-242,0-12-196,2-1 0,0 1 0,0 0 0,2 0 0,0 0 0,1 0 1,6 30-1,-7-47-172,0-1 1,0 1 0,0 0-1,1-1 1,-1 1 0,0 0 0,0-1-1,0 1 1,0 0 0,1-1-1,-1 1 1,0-1 0,0 1 0,1 0-1,-1-1 1,1 1 0,-1-1 0,0 1-1,1-1 1,-1 1 0,1-1-1,-1 1 1,1-1 0,0 0 0,-1 1-1,1-1 1,-1 0 0,1 1 0,0-1-1,-1 0 1,1 0 0,-1 0-1,1 1 1,0-1 0,-1 0 0,1 0-1,0 0 1,-1 0 0,1 0 0,0 0-1,0 0 1,-1-1 0,1 1-1,-1 0 1,1 0 0,0 0 0,-1-1-1,1 1 1,0 0 0,-1-1-1,1 1 1,-1 0 0,1-1 0,30-33 129,-21 21-17,1 0-42,104-126 347,-104 124-465,-1-1 0,0-1-1,-1 0 1,0 0 0,-2 0 0,0-1 0,6-25 0,-12 40-226,2-30-650,-10 23-1809,-12 14-3533,-31 25-298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6.65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7138,'10'24'6656,"23"16"-5341,-17-21-515,26 36 900,53 54 0,-94-108-1700,0 0 0,0 0 0,-1 0-1,1 0 1,0-1 0,0 1-1,0 0 1,0 0 0,0-1 0,0 1-1,0-1 1,0 1 0,0-1-1,0 1 1,0-1 0,1 0 0,-1 1-1,0-1 1,0 0 0,0 0-1,0 0 1,1 0 0,-1 0 0,0 0-1,0 0 1,0-1 0,0 1-1,0 0 1,1 0 0,-1-1 0,0 1-1,0-1 1,0 1 0,0-1-1,0 0 1,0 1 0,0-1 0,0 0-1,-1 0 1,1 1 0,0-1-1,0 0 1,0 0 0,0-1 0,5-7-152,-1 1 1,0-1-1,-1 0 1,6-14-1,-5 10-254,24-63-3080,-19 18-2934,-12 20 1090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7.03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1 211 4225,'9'0'1307,"0"-1"-1,0 0 1,0 0 0,0-1 0,0 0-1,10-4 1,-12 3-1067,1 0 0,-1-1 0,0 0-1,1 0 1,-2-1 0,1 0 0,-1 0 0,1 0 0,-1-1-1,-1 0 1,9-11 0,-10 12-124,0-1 1,0 0-1,-1 0 0,0 0 1,0 0-1,0-1 0,2-10 1,-4 14-100,-1 1 1,0-1-1,0 1 0,0-1 1,0 0-1,0 1 1,0-1-1,-1 1 1,1-1-1,-1 1 1,0-1-1,0 1 1,0-1-1,0 1 1,0 0-1,0-1 1,-1 1-1,1 0 0,-1 0 1,0 0-1,1 0 1,-1 0-1,-2-1 1,2 1-8,1 1 0,-1 0 1,1 0-1,-1 0 0,1 0 1,-1 0-1,1 0 0,-1 0 0,0 0 1,0 1-1,1-1 0,-1 0 1,0 1-1,0 0 0,0-1 1,0 1-1,0 0 0,1 0 1,-1 0-1,0 0 0,0 1 0,-2-1 1,1 2-14,0-1 1,0 0-1,0 1 0,0 0 1,0-1-1,0 1 0,0 0 1,1 1-1,-1-1 1,1 0-1,-4 4 0,-1 4-22,0-1 0,1 1-1,0 1 1,0-1-1,-7 22 1,10-20 54,0-1 1,0 1-1,1 0 0,1 0 0,0 0 1,1 0-1,0 0 0,1-1 0,0 1 0,1 0 1,0 0-1,7 20 0,-8-27-99,1-1 0,0 1 1,0-1-1,0 0 0,1 1 0,-1-1 0,1 0 0,0 0 0,0-1 1,0 1-1,1-1 0,-1 1 0,1-1 0,0 0 0,0-1 0,0 1 1,0-1-1,1 1 0,-1-1 0,0 0 0,1-1 0,0 1 0,-1-1 1,1 0-1,0 0 0,0-1 0,0 1 0,-1-1 0,1 0 0,0 0 1,0-1-1,0 1 0,6-3 0,-4 2-322,-1-1-1,0 0 1,1 0-1,-1 0 1,0-1 0,0 0-1,-1 0 1,1-1 0,-1 1-1,0-1 1,1 0-1,-2-1 1,1 1 0,0-1-1,-1 0 1,0 0 0,3-7-1,56-70-5433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4T17:31:47.4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0 118 8722,'1'5'6241,"4"12"-5294,5 15-31,-2 0 1,-1 0-1,-1 1 0,3 56 0,-9 137 349,-1-181-1164,0-10-127,-1-10-403,1 1 0,2 0 0,0 0 0,2 0 0,7 29 0,-10-53 276,0-1-1,1 1 0,-1-1 0,0 0 0,1 1 0,-1-1 1,1 1-1,-1-1 0,1 0 0,0 1 0,0-1 0,-1 0 1,1 0-1,0 0 0,0 0 0,0 0 0,0 0 0,1 0 0,-1 0 1,0 0-1,0 0 0,0 0 0,1-1 0,-1 1 0,0 0 1,3 0-1,-2-2-44,0 1-1,-1-1 1,1 1 0,-1-1 0,1 0-1,-1 0 1,1 0 0,-1 1 0,1-1 0,-1-1-1,0 1 1,0 0 0,1 0 0,-1 0 0,0-1-1,0 1 1,0-1 0,0 1 0,-1-1 0,1 1-1,0-1 1,0-2 0,20-54-1859,28-86-1286</inkml:trace>
  <inkml:trace contextRef="#ctx0" brushRef="#br0" timeOffset="1">325 0 9130,'2'39'6549,"9"16"-4085,3 21-1275,-15 253 2936,0 2-2951,1-327-1300,4 30-207,-4-32 165,0-1 0,1 0 0,-1 1 0,0-1 0,0 0 0,1 1-1,-1-1 1,1 0 0,-1 1 0,1-1 0,-1 0 0,1 0 0,0 0-1,0 0 1,0 0 0,-1 0 0,1 0 0,2 2 0,5-8-3455,0-17 335,11-52-1441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16:53:11.5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37.8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105 1 1344,'-5'2'902,"1"1"-1,0 1 1,0-1-1,0 1 1,0-1-1,1 1 0,-5 6 1,-14 34 1717,15-22-2448,1 1-1,-4 32 1,3-10 966,0-6-932,2 0-1,2 0 1,1 1-1,2-1 1,7 57-1,-4-83-388,-1 1-1,1-1 1,8 21-1,-9-29-221,1 0 0,-1 1 0,1-2 0,0 1 0,0 0 0,0-1-1,1 1 1,-1-1 0,1 0 0,0 0 0,0 0 0,7 4 0,35 12-5380</inkml:trace>
  <inkml:trace contextRef="#ctx0" brushRef="#br0" timeOffset="1">642 249 6929,'12'20'3617,"-2"3"-3161,9 20 409,10 9-313,-14-1-360,1 3-96,-6-2-88,-10 8-8,-16 3-192,-9 2-448,-14 4-801,-91 97-2392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1:48:42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1871 152 3289,'0'0'10914,"-9"0"-10434,-31-1-298,0-2 1,-57-11-1,6 1 105,0 4-1,-145 4 1,192 5-222,5 3-23,0 3 0,1 0 0,-1 3 0,2 1 0,-52 21 0,-3-1-21,-78 31 102,103-35-85,-1 5 19,0 3 0,2 3 0,-92 68 0,100-65-1,46-31-49,0 1-1,1 0 1,0 0-1,1 1 1,0 0 0,1 1-1,1 0 1,-1 1-1,-8 18 1,1 3-4,1 2 1,-14 51-1,20-44 9,2 0 0,2 1 0,2 0 0,2 0 0,4 51 0,-1 3 75,-3-88-86,1 0 0,0 1 0,0-1 1,1 0-1,1 0 0,-1 0 0,1 0 1,1-1-1,0 1 0,0 0 0,1-1 1,1 0-1,7 13 0,13 13 8,2 0-1,2-3 1,1 0-1,1-2 1,1-1 0,2-1-1,1-2 1,1-2 0,1-1-1,1-2 1,1-1-1,74 25 1,-50-26 20,1-2 0,1-3 0,0-3 0,1-3-1,87-1 1,-79-6 46,-36 1-24,1-1 0,0-2 1,0-2-1,-1-2 1,54-13-1,243-95 379,-312 104-354,0-1 0,-1-1 0,0 0 0,-1-2 1,0-1-1,-1 0 0,-1-2 0,0 0 0,28-33 0,-19 16 126,-1-1 0,-3-2-1,0-1 1,31-67-1,-32 48-85,-3-1-1,-2-1 0,-2 0 1,-3-1-1,-3-1 0,-2 0 1,-3 0-1,-3-1 0,-5-62 1,1 92-58,-2 1-1,-1 0 1,-2 0-1,-1 0 1,-1 1 0,-1 0-1,-2 1 1,0 0 0,-3 1-1,0 0 1,-1 1 0,-28-33-1,24 38 86,-1 2-1,-1 0 1,-1 1-1,-1 2 1,0 0-1,-1 1 1,0 2-1,-1 0 1,-1 2-1,0 1 1,-31-7-1,-11 1-80,0 2 0,-1 4 0,-96-2 0,-202 12-1106,297 6-130,0 3 1,0 2-1,-118 37 0,121-29-450,-69 18-4160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1:47:50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1110 5 2577,'0'0'12265,"-16"0"-11916,-79-2 7,43-1-153,0 3 0,-80 10-1,92-3-179,2 3 0,-1 1 0,2 1 0,0 2 0,0 2 0,1 2 0,-40 26 0,67-38-29,1 1 0,1 0-1,-1 1 1,1-1 0,0 2-1,1-1 1,0 1 0,0 0-1,1 0 1,0 0 0,1 1-1,0-1 1,-5 22-1,-1 7-8,3 1-1,-4 53 0,9-74 3,-1 222-8,5-127 15,0-72 9,10 54-1,-6-54 4,1 57 1,-5-32 9,-1-27 41,-5 68-1,2-101-46,0 0-1,0 0 1,0 0-1,-1 0 0,0 0 1,0-1-1,-1 1 1,1-1-1,-1 0 1,0 0-1,-1 0 1,1-1-1,-1 0 0,-9 7 1,-5 3 29,-1 0 0,-34 16 0,40-24-7,-1-1 0,0 0 1,0-1-1,-1-1 0,1 0 1,-1-1-1,0-1 0,1 0 0,-20-2 1,34 1-28,9 9-450,34 12 427,-21-12 17,1 2 0,-2 0-1,1 2 1,-2 0 0,36 31-1,-43-33 17,0 2-1,-1-1 1,0 1-1,-1 1 1,-1 0-1,0 1 1,-1-1-1,0 1 1,-1 1-1,-1 0 1,0 0-1,-2 0 1,0 0-1,3 19 1,-2 44 177,-6 105 1,-1-63-93,3-65 33,-3 0 1,-2 0-1,-18 92 0,11-87-5,3 1-1,2 0 0,4 104 0,2-114-85,1-45-40,0 0-1,0 0 0,1 0 1,0-1-1,0 1 0,0 0 1,1-1-1,0 0 1,0 0-1,1 0 0,-1 0 1,2 0-1,-1 0 0,0-1 1,1 0-1,8 7 0,6 5 17,1-2 0,1 0 0,30 16 0,-32-21 6,1 0 0,0-2-1,1-1 1,0 0 0,0-1 0,0-2 0,26 3-1,155 1 457,-169-8-393,-19 0-96,0-1 0,0 0-1,0-1 1,0 0 0,0-1-1,0-1 1,-1 0 0,0-1-1,1-1 1,-2 0 0,1 0-1,-1-1 1,0-1 0,0 0-1,-1-1 1,19-18 0,-27 23-161,0 1 1,-1-1 0,1 1 0,-1-1 0,1 0-1,-1 0 1,0 0 0,-1 0 0,1-1-1,-1 1 1,1 0 0,-1-1 0,-1 1 0,1-1-1,-1 1 1,1-1 0,-1-4 0,0 7-112,0 0 0,0 0-1,0 0 1,0 1 0,0-1 0,0 0 0,-1 0 0,1 1 0,-1-1 0,1 0 0,-1 0 0,1 1-1,-1-1 1,0 1 0,0-1 0,0 1 0,-1-3 0,-4 0-1391,1 0 0,-1 1 0,0 0-1,0 0 1,-10-4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9T08:51:10.312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507 1 1072,'0'0'2277,"0"9"-2406,0 20 10006,-1-22-8911,-2-5-952,1 0 0,0 1 0,-1-1 0,0 0 0,1-1 0,-1 1 0,0-1 0,0 1 0,0-1 0,-4 2 0,-20 11 52,-32 49 28,7-5-52,22-26-4,1 2 0,2 2 0,2 0 0,1 1 0,1 2 0,-28 68-1,43-91-19,1 0 0,1 1-1,1 0 1,0 1 0,1-1-1,0 1 1,2 0 0,-1 29-1,1-11 22,-2-1-1,-1 1 0,-16 55 1,10-46 7,-9 71 1,13 311 336,9-254-182,-14 58-25,11-120-50,13 339 520,-11-431-625,1 0 1,0 0-1,1 0 0,2-1 0,-1 1 1,2-1-1,1 0 0,0-1 0,1 1 0,1-2 1,18 28-1,-17-30-11,-1 0 1,-1 0-1,0 1 1,-1 0 0,6 19-1,-6-14 26,1-1 0,16 27 0,8-8 65,-26-32-91,-1 0 1,1 0-1,-1 1 0,9 13 0,-13-17 2,1-1 0,0 0 0,0 1 0,0-1 1,0 0-1,0-1 0,0 1 0,1 0 0,3 2 1,18 16 234,0 1-133,-11-9 1202,-14-11-1320,0 0 0,0-1 1,0 1-1,1-1 0,-1 0 1,0 1-1,0-1 0,0 1 0,0-1 1,0 0-1,0 0 0,0 0 1,0 0-1,0 1 0,0-1 1,1 0-1,-1 0 0,0-1 0,0 1 1,0 0-1,-1 0 0,-4-1-555,1 1-1,0-1 0,-1 0 0,1 0 0,0-1 0,0 1 0,0-1 1,0 0-1,-7-4 0,-19-11-5661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9T08:51:12.300"/>
    </inkml:context>
    <inkml:brush xml:id="br0">
      <inkml:brushProperty name="width" value="0.05292" units="cm"/>
      <inkml:brushProperty name="height" value="0.05292" units="cm"/>
      <inkml:brushProperty name="color" value="#E71224"/>
    </inkml:brush>
  </inkml:definitions>
  <inkml:trace contextRef="#ctx0" brushRef="#br0">247 0 1328,'0'0'11643,"2"7"-11629,-1-1 0,1 0 0,0 0 0,0 0 0,1-1 0,-1 1 1,1 0-1,6 7 0,-3-3 28,54 86 117,-57-89-116,0-1-1,0 0 1,-1 1 0,0-1-1,0 1 1,0 0 0,-1 0-1,0 0 1,-1 0 0,1 10 2692,-10-16-2685,1 1 0,0 0 0,0 0 1,0 1-1,1 0 0,-1 0 0,0 0 0,1 1 0,0 1 1,-8 5-1,-47 23 323,39-25-137,-1 0-1,0-2 1,0-1-1,-1-1 1,0-1-1,-32 0 1,56-3-251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23:44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3609,'0'0'9391,"2"24"-9187,9-7-165,1 1 0,0-2 0,2 0 1,17 17-1,1 2 25,56 60 124,5-4 0,4-4 0,154 107 0,350 184 82,-322-233-10,-165-88-163,-105-52-85,-1-1-1,0 1 0,0 0 1,0 1-1,-1 0 0,0 0 1,11 12-1,-17-14-370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23:44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1679 5401,'0'0'5553,"11"-5"-4957,100-37 1929,174-91 0,96-85-877,-346 198-1492,144-94 468,-4-8 0,212-191 0,264-341-492,-632 631-252,11-10-847,-29 33 802,0-1 0,0 1 0,0 0-1,1 0 1,-1 0 0,0 0 0,0 0-1,0 0 1,0 0 0,0 0 0,0 0-1,0 1 1,0-1 0,0 0 0,0 1-1,0-1 1,0 1 0,0-1 0,0 1-1,0-1 1,-1 1 0,1-1 0,0 1-1,0 0 1,0 0 0,-1 0 0,1-1-1,1 3 1,16 21-3523,-3 3-1504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26:08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3609,'0'0'9391,"2"24"-9187,9-7-165,1 1 0,0-2 0,2 0 1,17 17-1,1 2 25,56 60 124,5-4 0,4-4 0,154 107 0,350 184 82,-322-233-10,-165-88-163,-105-52-85,-1-1-1,0 1 0,0 0 1,0 1-1,-1 0 0,0 0 1,11 12-1,-17-14-370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26:08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1679 5401,'0'0'5553,"11"-5"-4957,100-37 1929,174-91 0,96-85-877,-346 198-1492,144-94 468,-4-8 0,212-191 0,264-341-492,-632 631-252,11-10-847,-29 33 802,0-1 0,0 1 0,0 0-1,1 0 1,-1 0 0,0 0 0,0 0-1,0 0 1,0 0 0,0 0 0,0 0-1,0 1 1,0-1 0,0 0 0,0 1-1,0-1 1,0 1 0,0-1 0,0 1-1,0-1 1,-1 1 0,1-1 0,0 1-1,0 0 1,0 0 0,-1 0 0,1-1-1,1 3 1,16 21-3523,-3 3-1504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50:44.428"/>
    </inkml:context>
    <inkml:brush xml:id="br0">
      <inkml:brushProperty name="width" value="0.07938" units="cm"/>
      <inkml:brushProperty name="height" value="0.07938" units="cm"/>
      <inkml:brushProperty name="color" value="#4E67C8"/>
    </inkml:brush>
  </inkml:definitions>
  <inkml:trace contextRef="#ctx0" brushRef="#br0">1 0 4809,'0'0'2795,"39"0"675,219 21-2570,-98-5-489,18-9-209,-162-6 500,7-2-3316,-25-5 630,-14-5 489,-15-5-2684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50:45.294"/>
    </inkml:context>
    <inkml:brush xml:id="br0">
      <inkml:brushProperty name="width" value="0.07938" units="cm"/>
      <inkml:brushProperty name="height" value="0.07938" units="cm"/>
      <inkml:brushProperty name="color" value="#4E67C8"/>
    </inkml:brush>
  </inkml:definitions>
  <inkml:trace contextRef="#ctx0" brushRef="#br0">1 30 3585,'0'0'4271,"5"-1"82,28-2-4398,434 21 970,-379-17 350,-89-3-1762,1 1 300,0 0 1,-1 0-1,1 0 1,0 0-1,-1 0 1,0 0 0,1 0-1,-1 0 1,0 0-1,1 0 1,-1 0-1,0 0 1,0 1 0,0-1-1,0-1 1,-5-3-597,-10-16-1958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3672 2152 360,'0'0'11376,"-2"0"-10709,-97-7 940,-167-42 0,215 36-1211,-70-17 17,-194-90 0,-106-94-230,160 78-89,85 42 218,2-10 0,-279-231 0,363 266-242,-2 5 0,-101-49 1,60 35 11,-80-40-31,49 27-82,163 90 18,1 1 0,-1 0-1,1-1 1,0 1 0,-1 0-1,1-1 1,-1 1-1,1 0 1,0 0 0,0-2-1,-1 2 1,1 0 0,-1 0-1,1 0 1,-1 0 0,1 0-1,-1 0 1,1 0 0,-1 0-1,1 0 1,-1 0 0,1 0-1,0 0 1,0 0-1,-1 0 1,1 0 0,-1 2-1,1-2 1,-1 0 0,1 0-1,-1 0 1,1 1 0,-1-1-1,1 0 1,0 1 0,0-1-1,0 0 1,0 1 0,-1-1-1,0 1 1,3 30-134,18 39 153,6 8-46,26 67-9,-46-133 101,-8-14 119,-11-22-70,-77-77-110,-1 0-10,32 17 8,2-4 0,3-2 0,4-4 0,-53-128 0,86 176-14,16 45-95,2 2 100,-1 1-1,1 0 1,0 0 0,-1-1 0,0 1 0,1-1-1,0 1 1,0 0 0,0-1 0,0 0 0,0 0-1,0 0 1,0 1 0,0-1 0,1 0 0,-1 0-1,-1 0 1,2 0 0,1 0 0,32 21 43,-24-17-52,79 45 30,148 52-1,102 4-1062,-8-4-5658,-261-75 3556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39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669 0 1104,'-89'8'10263,"3"15"-5893,64-14-4396,1 0 1,0 1-1,1 1 1,0 1 0,0 1-1,2 1 1,-1 0-1,2 2 1,0-1 0,1 2-1,1 1 1,0 0-1,1 0 1,1 2-1,1-1 1,-13 29 0,6 2 9,1 0 0,2 1 1,3 1-1,-7 58 0,-10 217 28,45 423 300,6-217-272,-20-179 61,-3 419 173,-33-1 333,5 531-175,45-621-380,-46-1 66,26-616-92,-9 63 82,13-121-104,-1 3 12,0-1-1,1 0 0,0 0 0,1 1 0,0-1 0,1 13 0,3-18 6,0-1 0,0 1 0,1-1-1,-1 0 1,0-1 0,1 1 0,0-1 0,0 0-1,-1 0 1,1 0 0,0-1 0,1 0-1,4 1 1,58 9-18,-42-7-11,-1 0 0,32 0 0,124-11-1615,-46-12-2780,-1-9-1114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2:50:46.366"/>
    </inkml:context>
    <inkml:brush xml:id="br0">
      <inkml:brushProperty name="width" value="0.07938" units="cm"/>
      <inkml:brushProperty name="height" value="0.07938" units="cm"/>
      <inkml:brushProperty name="color" value="#4E67C8"/>
    </inkml:brush>
  </inkml:definitions>
  <inkml:trace contextRef="#ctx0" brushRef="#br0">1 0 3273,'0'0'3696,"4"0"-151,19 0-3431,-5 3 70,-1 0 0,0 1 0,-1 1 0,1 1 0,-1 0 0,24 13 0,-21-10-11,34 14 82,2 1 32,-2 2 1,56 35 0,-108-60-244,0-1 0,0 1 0,1-1 0,-1 1 0,0-1 0,0 1 0,0 0 0,0-1 0,0 1 0,0 0 0,0 0 0,0 0 1,-1 0-1,1 0 0,0 0 0,0 0 0,-1 0 0,1 0 0,-1 0 0,1 0 0,-1 0 0,1 0 0,-1 1 0,0-1 0,1 0 0,-1 0 0,0 1 0,0-1 0,0 0 0,0 3 1,-2-2 132,0 0 1,0 0 0,0 0 0,-1 0 0,1 0 0,0 0 0,-1 0 0,0-1 0,1 1 0,-5 0-1,-16 12-681,-18 12 591,1 3 0,1 1-1,1 2 1,2 2 0,-50 59 0,82-83 44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6:49:39.581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1204 1 544,'0'0'13326,"-2"12"-13162,-5-8-162,0-1 1,0-1 0,-1 1 0,1-1-1,-1-1 1,-12 2 0,-20 5-33,-186 71-23,115-25 22,-56 22 54,-98 41-5,170-80 13,76-30 14,-2-1 1,1 0-1,-28 4 0,-40 11 21,72-17-85,15-4 0,0 0 1,0 0-1,0 0 0,0 0 0,0 0 0,0 1 0,0-1 0,0 0 0,0 1 0,1-1 0,-1 1 1,0-1-1,0 1 0,1-1 0,-1 1 0,0-1 0,0 1 0,1 0 0,-2 1 0,-1 18-3128,3-8-380,0-3-3228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8T16:49:40.916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263 2 928,'0'0'2659,"-32"-1"4341,21 2-7107,-7 11 129,0 0 0,1 1 0,1 1 0,0 1 0,-22 27 0,30-31-18,-1 0 1,0-1 0,0-1 0,-1 1 0,-15 10 0,23-18-6,0 0 0,0 0 0,0 1 1,0-1-1,0 1 0,1-1 0,-1 1 0,1 0 1,-1-1-1,1 1 0,0 0 0,0 0 0,0 0 1,1 0-1,-1 0 0,1 0 0,0 7 0,0-10 11,0 0-1,0 0 1,0 0-1,0 0 1,1 0-1,-1 0 1,0 0 0,0 1-1,0-1 1,0 0-1,1 0 1,-1 0-1,0 0 1,0 1-1,0-1 1,0 0-1,0 0 1,0 0-1,0 1 1,0-1-1,0 0 1,0 0 0,1 0-1,-1 1 1,0-1-1,0 0 1,0 0-1,0 0 1,0 1-1,0-1 1,-1 0-1,1 0 1,0 0-1,0 1 1,0-1-1,0 0 1,0 0-1,0 0 1,0 1 0,0-1-1,0 0 1,-1 0-1,1 0 1,0 0-1,0 1 1,0-1-1,0 0 1,0 0-1,-1 0 1,1 0-1,0 0 1,0 0-1,0 0 1,-1 0 0,1 1-1,0-1 1,0 0-1,0 0 1,-1 0-1,1 0 1,0 0-1,0 0 1,0 0-1,-1 0 1,1 0-1,0 0 1,-1 0-1,15 6 72,-1 0 0,1-1 0,0-1 0,0 0 0,1 0-1,26 1 1,-7 1 72,48 12-118,-1 4 0,150 60-1,-220-76-378,0 0 0,1 0 1,-2 1-1,1 0 0,-1 1 0,0 0 0,12 14 0,4 4-1704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7:41.5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395 0 2457,'2'2'7603,"13"8"-7672,20 9 722,53 19-1,-5-2 481,5 5-83,80 41-344,-141-68-623,-2 2-1,0 1 1,-1 1-1,24 23 1,-44-37-26,0 1 0,-1 0-1,1 0 1,-1 0 0,0 0 0,0 0 0,-1 0 0,1 1 0,-1 0 0,-1-1 0,1 1-1,-1 0 1,0 0 0,1 7 0,-1 9 141,-1 0 0,-4 34 0,1-23-152,-75 586 176,-40-1-45,18-100 98,69-344-44,-11 231 1,34-80-121,-15 235 407,14-460-451,-33 583 116,34-375 94,-1 32 477,12-245-481,21 149 0,15-15-15,14 418-1,-85 59 126,32-704-383,0-1 1,0 0-1,0 0 0,-1 0 1,1 1-1,0-1 1,0 0-1,-1 0 1,1 0-1,-1 0 1,1 0-1,-1 1 0,1-1 1,-1 0-1,0 0 1,1 0-1,-2 1 1,-15-4-83,-7-2 26,-2 4 67,1 1-1,-1 2 0,1 0 0,-1 2 0,1 1 0,1 1 1,-42 17-1,27-10-47,-74 17 0,109-30-59,-1 0 0,1-1 0,0 0-1,-1 1 1,1-1 0,-1-1 0,1 1-1,-1-1 1,1 0 0,0 0 0,-1 0 0,1 0-1,0-1 1,0 1 0,0-1 0,-7-5-1,0-2-985,0 0-1,1-1 1,0-1-1,-11-15 1,2 3-1678,-48-54-4571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8:41.4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232 55 6929,'7'-18'3741,"-4"8"-1237,-19 7-1580,6 3-889,1 1 0,0 0 1,-1 0-1,1 1 1,0 1-1,0 0 0,0 0 1,0 0-1,0 1 1,1 1-1,0-1 0,-1 1 1,2 1-1,-1-1 1,1 2-1,0-1 0,0 1 1,-7 8-1,7-6-59,1 0-1,0 0 1,0 0-1,1 1 1,0 0 0,1 0-1,0 0 1,0 0-1,1 1 1,0-1-1,1 1 1,1 0-1,0 0 1,0-1 0,1 22-1,1-27 24,-1 0-1,1 1 0,0-1 1,0 0-1,0 1 1,1-1-1,0 0 0,0 0 1,0 0-1,1 0 1,0 0-1,-1-1 1,2 1-1,-1-1 0,0 0 1,1 0-1,0 0 1,0 0-1,0-1 1,0 0-1,1 1 0,-1-2 1,1 1-1,0 0 1,0-1-1,0 0 1,0 0-1,10 2 0,-6-2 29,1-1-1,-1-1 0,1 1 0,-1-2 0,0 1 0,1-1 0,-1 0 0,0-1 0,1 0 0,-1-1 0,0 0 0,-1 0 0,1-1 0,0 0 0,-1 0 0,8-7 0,-1 1-134,-1-2-1,0 0 0,-1 0 1,-1-1-1,1-1 0,-2 0 1,0-1-1,-1 0 0,-1-1 1,0 0-1,-1 0 0,0-1 1,-2 0-1,0 0 0,-1 0 0,0-1 1,2-23-1,-6 34-135,0 5 138,-1 0 0,1 0 0,-1 0-1,1 1 1,-1-1 0,0 0-1,0 0 1,0 0 0,0 0 0,0 0-1,0 0 1,0 0 0,-1 0-1,1 1 1,-1-1 0,0 0 0,1 0-1,-1 0 1,0 1 0,0-1 0,0 0-1,0 1 1,0-1 0,-2-1-1,-27-21-2362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8:41.99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7506,'9'16'294,"-1"0"0,-1 0 0,0 0 0,-2 1 1,1 0-1,-2 1 0,4 32 0,1-4-87,13 106 842,-12-68-16,-10-84-1023,-1 0 0,1 0 0,0-1 0,0 1 1,0 0-1,0 0 0,0 0 0,0 0 0,0 0 0,0 0 0,1-1 1,-1 1-1,0 0 0,0 0 0,0 0 0,0 0 0,0 0 0,0 0 1,0 0-1,0-1 0,0 1 0,0 0 0,0 0 0,0 0 0,0 0 1,1 0-1,-1 0 0,0 0 0,0 0 0,0 0 0,0 0 0,0 0 0,0 0 1,0 0-1,1-1 0,-1 1 0,0 0 0,0 0 0,0 0 0,0 0 1,0 0-1,0 0 0,1 0 0,-1 0 0,0 0 0,0 0 0,0 0 1,0 1-1,0-1 0,0 0 0,0 0 0,1 0 0,-1 0 0,0 0 0,0 0 1,0 0-1,0 0 0,0 0 0,0 0 0,0 0 0,0 0 0,1 1 1,9-22 391,8-28-183,2-10-193,-13 33-30,2 0 0,1 0 0,0 0 0,2 1 0,1 1 1,30-43-1,-42 66 5,0 0 0,-1 0 0,1 1 1,0-1-1,0 0 0,-1 0 0,1 0 0,0 1 1,0-1-1,0 0 0,0 1 0,0-1 1,0 1-1,0-1 0,0 1 0,0 0 0,0-1 1,1 1-1,-1 0 0,0 0 0,0 0 0,0 0 1,0 0-1,0 0 0,1 0 0,0 0 0,0 1 47,0 0-1,-1 0 0,1 0 1,0 0-1,-1 1 0,1-1 1,-1 0-1,0 1 0,1-1 1,-1 1-1,0-1 0,0 1 1,2 3-1,3 7 279,-1 0-1,-1 0 1,5 21 0,1 8 151,6 82 1,-12-12-2759,-4-109 2348,1 12-2826,7-30-2404,8-40 2220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8:42.4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9 168 5433,'50'-13'5967,"-10"4"-4674,-30 5-1106,-1 1 1,0-2-1,0 1 0,0-1 0,-1 0 0,1-1 0,7-7 0,-14 11-128,0 1 0,0-1-1,0 0 1,0 0 0,0 0 0,-1 0 0,1 0-1,0-1 1,-1 1 0,0 0 0,0-1 0,0 1-1,0-1 1,0 1 0,0-1 0,-1 0 0,1 1-1,-1-1 1,1 0 0,-1 1 0,0-1-1,0 0 1,-1 0 0,1 1 0,0-1 0,-1 0-1,0 1 1,1-1 0,-1 1 0,0-1 0,-2-2-1,2 3-26,0 1 0,0-1-1,0 1 1,-1-1 0,1 1-1,0 0 1,-1 0 0,1-1-1,-1 1 1,1 0-1,-1 0 1,0 1 0,1-1-1,-1 0 1,0 0 0,0 1-1,0-1 1,1 1 0,-1 0-1,0-1 1,0 1-1,0 0 1,0 0 0,0 0-1,1 0 1,-1 1 0,0-1-1,0 0 1,0 1 0,0 0-1,1-1 1,-1 1-1,0 0 1,1 0 0,-1 0-1,-1 1 1,-5 2 14,1 0 0,0 1-1,0-1 1,0 2 0,0-1 0,-8 11-1,6-5-44,1 1-1,0 1 1,0-1-1,2 1 1,-1 1-1,2-1 1,0 1-1,0 0 1,2 0-1,-1 0 1,0 16-1,2-21-14,1 0-1,1 0 0,-1 0 0,2 0 1,-1 0-1,1 0 0,0 0 1,1 0-1,0 0 0,1 0 1,0-1-1,0 1 0,0-1 1,1 0-1,1 0 0,-1 0 0,1 0 1,1-1-1,5 7 0,-6-10-89,0-1 1,0 1-1,0-1 0,1 0 0,-1 0 0,1-1 0,0 1 0,-1-1 0,1-1 0,0 1 1,0-1-1,0 0 0,1 0 0,-1-1 0,0 0 0,0 0 0,10-1 0,-9 0-346,1 0-1,0-1 0,-1 0 0,1 0 1,-1 0-1,0-1 0,0 0 0,0-1 1,0 0-1,0 0 0,-1 0 0,1-1 1,-1 1-1,8-10 0,33-44-5407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8:43.1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23 5881,'0'0'180,"0"-1"0,0 0 0,0 0 0,0 0 0,0 1 0,0-1 0,1 0 0,-1 0 0,0 1 0,0-1 0,0 0 0,1 1 0,-1-1 0,1 0 0,-1 1 0,0-1 0,1 0 0,-1 1 0,1-1 0,-1 1 0,1-1 0,0 1 0,-1-1 0,1 1 0,-1-1 0,1 1 0,0-1 0,-1 1 0,1 0 0,0 0 0,0-1 0,-1 1 0,1 0 0,0 0 0,0 0 0,33 2 1825,-10 0-1597,22-7-833,-11 4-3018,-6-1 531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8:43.6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20 486 7001,'11'-14'678,"1"0"-1,0 1 0,1 0 0,26-19 0,-21 17-736,0 0 0,17-20 0,-30 29 120,-1 0-1,1 0 0,-1 0 1,0 0-1,-1-1 1,0 0-1,0 0 0,0 0 1,-1 0-1,3-13 0,-3 4 157,0-1-1,-2 1 0,0-1 0,0 1 1,-2-1-1,0 1 0,-1 0 0,0-1 1,-2 1-1,0 1 0,-11-25 1,16 38-169,-1 1 1,1-1 0,-1 0-1,0 1 1,0-1-1,0 0 1,0 1 0,0 0-1,0-1 1,0 1 0,-1-1-1,1 1 1,0 0 0,-1 0-1,1 0 1,-1 0 0,1 0-1,-1 0 1,1 0 0,-1 1-1,0-1 1,0 0 0,1 1-1,-1-1 1,0 1-1,0 0 1,-1 0 0,0 0-44,0 1 0,1 1 1,-1-1-1,1 0 1,0 0-1,-1 1 0,1 0 1,0-1-1,0 1 0,0 0 1,0 0-1,0 0 0,0 0 1,1 1-1,-3 3 0,-6 11-89,0 2-1,1-1 1,-10 31-1,4 1 239,3 2-1,1-1 1,-6 92-1,9 160 935,8-296-1080,0 45 88,3 0 0,13 79 0,-16-130-92,0-1 0,0 0 0,0 1 0,0-1 0,0 1 0,0-1 0,0 0 0,0 1 1,0-1-1,0 1 0,0-1 0,0 0 0,1 1 0,-1-1 0,0 0 0,0 1 0,0-1 0,0 0 0,1 1 0,-1-1 0,0 0 1,0 0-1,1 1 0,-1-1 0,0 0 0,1 0 0,-1 1 0,0-1 0,1 0 0,-1 0 0,0 0 0,1 0 0,-1 1 0,0-1 1,1 0-1,-1 0 0,1 0 0,-1 0 0,0 0 0,1 0 0,-1 0 0,1 0 0,-1 0 0,0 0 0,1 0 0,-1 0 0,0-1 1,1 1-1,-1 0 0,0 0 0,1 0 0,-1 0 0,0-1 0,1 1 0,-1 0 0,0 0 0,1-1 0,-1 1 0,0 0 0,0 0 1,1-1-1,-1 1 0,0 0 0,0-1 0,0 1 0,1 0 0,-1-1 0,21-29 134,-16 22-113,8-12-23,1 1-1,1 1 1,0 0-1,31-26 1,-45 43-14,0 0-1,0 0 1,0 0 0,1 1 0,-1-1-1,0 0 1,1 1 0,-1-1 0,0 1-1,1-1 1,-1 1 0,1 0 0,-1 0-1,1-1 1,-1 1 0,0 0 0,1 0-1,-1 1 1,1-1 0,-1 0-1,1 0 1,-1 1 0,3 0 0,-1 0-4,0 1 0,-1 0 0,1 0 0,0 0 0,-1 0 1,0 0-1,1 0 0,-1 1 0,0-1 0,3 5 0,3 7-232,0 0 0,-1 1 0,8 20 1,-13-30 77,18 45-3591,4-15 337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8:44.2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106 829 6625,'6'-10'1342,"3"-6"-245,0-1 0,-1 0 0,9-28 0,-16 43-1034,0-1-1,0 0 1,0 0-1,0 0 1,-1 0-1,1 0 0,-1 0 1,0-1-1,0 1 1,0 0-1,-1 0 1,1 0-1,-1 0 1,1 0-1,-1 0 1,0 0-1,0 0 1,0 0-1,-1 1 1,1-1-1,-1 0 1,1 1-1,-1-1 1,0 1-1,0-1 1,0 1-1,0 0 1,-5-4-1,5 6-7,1-1 1,0 1-1,-1-1 1,1 1-1,-1 0 0,1-1 1,-1 1-1,0 0 0,1 0 1,-1 0-1,1 0 1,-1 1-1,1-1 0,-1 0 1,1 1-1,-1-1 0,1 1 1,-1-1-1,1 1 1,0 0-1,-1-1 0,1 1 1,0 0-1,-1 0 0,1 0 1,0 0-1,0 0 1,0 0-1,-1 2 0,-29 36 24,22-23-81,0 1-1,1 0 1,1 0-1,-8 29 0,12-36 2,1 0-1,0 0 1,1 0-1,0 0 0,1 1 1,0-1-1,0 0 1,1 0-1,1 0 0,2 11 1,-4-19-64,1 0 1,-1 0 0,1-1 0,-1 1-1,1 0 1,0 0 0,0 0 0,0-1-1,0 1 1,0-1 0,0 1 0,0-1-1,0 1 1,0-1 0,1 1 0,-1-1-1,1 0 1,-1 0 0,1 0 0,0 0-1,-1 0 1,1 0 0,0 0 0,2 0-1,-1 0-41,0-1-1,-1-1 0,1 1 1,0 0-1,0-1 0,-1 1 1,1-1-1,0 0 0,-1 0 1,1 0-1,0 0 0,-1 0 1,0 0-1,5-4 0,4-3-214,-1-1 0,1 0-1,-1 0 1,-1-1 0,13-18-1,2-9-424,-1-1-1,-3 0 0,-1-2 1,-1 0-1,-3-1 0,20-83 0,-22 60 702,-3-1 0,-3 1 0,-3-131-1,-4 185 365,-4-73 977,3 53 508,0 24-152,0 9 676,-3 419 2199,6-243-4235,-3-107-357,0-4-654,2 0 0,12 69 0,-10-122-226,1-67-6783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8:44.6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18 5809,'6'-3'4761,"16"0"-4145,16-3 545,16 4 79,13-1-448,6 8-472,-3 1-208,-7 3-112,-2-1-200,-7 1-952,-13 0-1233,19 8-2784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8:45.3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122 310 9594,'10'-2'420,"0"0"0,0 0 1,-1-1-1,1-1 0,13-6 0,-11 5-50,8-3-151,0-1-1,-2-1 0,1-1 1,-1 0-1,23-20 1,-36 27-155,0 0 1,0 0 0,-1-1 0,1 0 0,-1 1 0,0-1-1,-1-1 1,1 1 0,-1 0 0,0-1 0,-1 0-1,1 1 1,-1-1 0,0 0 0,-1 0 0,1-1 0,-1 1-1,0 0 1,-1 0 0,1-1 0,-1 1 0,-1 0-1,0-8 1,0 10-62,0 1 0,0 0 0,0 0 0,0 0 0,0 0 0,-1 0 0,0 0 0,1 0 0,-1 1 0,0-1 0,0 0 0,0 1 0,-1 0 0,1-1 0,-1 1-1,1 0 1,-1 0 0,0 0 0,0 1 0,0-1 0,0 1 0,0 0 0,0-1 0,0 1 0,0 0 0,0 1 0,0-1 0,-1 1 0,1-1 0,0 1 0,-1 0 0,-3 1 0,-3-1-28,-1 1 1,1 1-1,0 0 1,0 0 0,0 1-1,0 1 1,0-1-1,1 2 1,-10 5 0,3-1 40,2 2 1,-1 0 0,2 0 0,-1 1-1,2 1 1,-1 0 0,2 1-1,0 1 1,1-1 0,0 2 0,1-1-1,1 1 1,0 0 0,1 1 0,-6 23-1,6-16-6,2 1 0,0 0 0,2 0 0,0 0 0,2 0-1,1 0 1,1 1 0,1-1 0,1 0 0,9 34 0,-10-51-142,1-1 0,0 0 0,0 0 0,0 0 0,1 0 0,0-1 0,0 1 0,1-1 1,0 0-1,0 0 0,0-1 0,1 1 0,0-1 0,10 7 0,-13-10-38,0-1 0,0 1 0,0-1 0,0 0 0,0 0 0,1 0 0,-1 0-1,0 0 1,1-1 0,-1 0 0,0 1 0,1-1 0,-1 0 0,0-1 0,7 0 0,-5-1-82,-1 1 1,0-1-1,1 0 1,-1-1 0,0 1-1,0-1 1,0 0-1,-1 0 1,1 0 0,0 0-1,-1 0 1,0-1-1,0 0 1,4-5 0,53-88-4987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936 1895 680,'0'0'3978,"-7"-4"-3890,5 1 23,-21-12-549,-1 1 0,-34-14-1,6 17 3852,48-8 114,-7-31-2190,-52-131-306,-6-15-637,48 144-304,-121-276 226,113 269-138,-3 2 1,-1 1 0,-50-65-1,-114-118 228,196 238-405,-5-3-20,1-2 1,0 0-1,0-1 0,1 2 0,0-2 0,-1 0 0,1-1 0,1 1 0,-1-1 0,1 0 1,-1 0-1,-2-16 0,6 23 7,0 1 0,0-1 0,0 1 0,0-1 0,0 0 0,0 1 0,0-2 0,0 2 1,-1-1-1,1 1 0,0-1 0,0 1 0,0-1 0,-1 1 0,1-1 0,0 1 0,-1-1 0,1 1 1,0 0-1,-1-1 0,1 1 0,0-2 0,-1 2 0,1 0 0,-1 0 0,1-1 0,0 1 0,0 0 0,-1-1 1,1 1-1,-1 0 0,1 0 0,-1 0 0,1 0 0,-1 0 0,1 0 0,-1 0 0,1 0 0,0 0 0,-1 0 1,1 0-1,-1 0 0,1 0 0,-1 0 0,1 0 0,-1 0 0,0 1 0,0 0 16,1 1 0,-1-1 0,0 0 0,0 0 0,0 0 0,0 1 0,0 0 1,1-1-1,0 1 0,-1-1 0,1 0 0,-1 1 0,1 0 0,0 0 0,-1-1 0,1 1 0,0-1 0,0 4 0,0-4 265,0-18-74,1 9-193,0-1 0,0 1 0,0 0-1,1-1 1,1 1 0,-2 0 0,2 0 0,0 1 0,0-1-1,0 1 1,1-1 0,6-9 0,9-14-16,31-36 0,-33 44-9,83-98 43,-99 145 110,-2 48 109,-1-33-46,2 0 0,5 59-1,-4-93-265,0 1 0,1 1 0,-1-1-1,1-1 1,0 1 0,0 0 0,1 0-1,-1-2 1,1 2 0,0-2 0,0 1-1,0 0 1,1-1 0,-1 1 0,1-2-1,3 5 1,10 7-736,1-1-1,29 18 1,6 3-504,7 19-744,-6 0-542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8:45.7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0 8362,'-2'73'4632,"0"-39"-4202,2 1 1,4 36 0,3 4-180,-4-38-168,1 1 0,17 66 0,-12-119 1170,2-14-1010,-7 15-235,42-126-378,-40 124 296,1 1-1,1-1 0,1 1 0,0 0 0,0 1 0,18-19 1,-27 32 69,1 0 0,0 0 1,0 0-1,0 0 0,0 0 0,0 1 1,0-1-1,0 0 0,0 0 1,0 1-1,0-1 0,0 1 0,1-1 1,-1 1-1,0-1 0,0 1 1,1 0-1,-1 0 0,0-1 0,0 1 1,1 0-1,-1 0 0,0 0 1,0 0-1,1 1 0,1-1 1,-2 1 22,1 0 1,0 1 0,0-1 0,0 0 0,0 1 0,-1-1 0,1 1 0,-1 0 0,1-1 0,-1 1 0,0 0 0,0 0 0,2 3 0,2 6 112,0 1 0,-1-1 1,0 1-1,2 16 0,-2-4-819,-2-1 0,-1 1 0,-2 38 0,0-39-1378,0 32-4066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8:46.2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225 15 10106,'-1'-2'143,"-1"1"0,0-1 0,1 1 0,-1 0 0,0 0-1,0 0 1,0 0 0,0 0 0,0 0 0,0 1 0,0-1 0,0 1 0,0-1 0,0 1-1,0 0 1,0 0 0,0 0 0,-1 0 0,1 0 0,0 0 0,0 0 0,0 1 0,0-1 0,0 1-1,0 0 1,0 0 0,0-1 0,0 1 0,0 0 0,0 1 0,1-1 0,-1 0 0,0 0-1,1 1 1,-3 2 0,-2 4-97,0 2-1,0-1 1,1 1 0,0 0-1,-7 20 1,2-3 52,-9 16 56,0-3 130,2 0 0,2 1 0,-14 64 0,27-97-318,1 0 0,0 1 1,1-1-1,0 0 1,0 0-1,1 0 0,0 0 1,0 0-1,1 0 1,0 0-1,4 10 0,-4-14-183,0 0 0,0-1 0,0 1 0,1-1-1,-1 0 1,1 1 0,0-1 0,0-1 0,0 1 0,0 0-1,0-1 1,1 1 0,-1-1 0,1 0 0,-1 0-1,1-1 1,0 1 0,0-1 0,0 0 0,0 0-1,0 0 1,0 0 0,7 0 0,3 0-612,1-1 0,-1-1 0,0 0 0,0-1 0,15-4 0,-11 1 559,0 0 0,0-2 0,25-12 0,-24 8 906,0 0 1,-1-1 0,0-1 0,-1-1-1,-1 0 1,0-1 0,18-23 0,-29 32-414,-2 0 0,1 0 0,0-1 0,-1 1 1,-1-1-1,1 0 0,-1 1 0,0-1 0,0 0 0,-1 0 1,0 0-1,0-10 0,-1 13-63,1-1-1,-2 1 1,1-1-1,0 1 1,-1 0-1,0-1 1,0 1-1,0-1 1,-1 1 0,1 0-1,-1 0 1,0 0-1,0 0 1,0 0-1,-1 0 1,0 1-1,1-1 1,-1 1-1,0 0 1,-5-4 0,6 6-110,1 0 0,-1 1 0,0-1 1,1 1-1,-1-1 0,1 1 0,-1 0 1,0 0-1,1 0 0,-1 0 0,0 0 1,1 0-1,-1 0 0,0 0 1,1 1-1,-1-1 0,1 1 0,-1-1 1,0 1-1,1-1 0,-1 1 0,1 0 1,0 0-1,-1 0 0,1 0 0,0 0 1,-1 0-1,1 0 0,0 0 1,-2 3-1,-3 2-59,1 1-1,0-1 1,0 1 0,-8 14 0,6-8-12,0 1 0,1 0 0,1 0 0,0 0 0,1 1 0,0 0 0,1-1 0,1 1 0,-1 21 0,3-35 6,0 0 0,0 0-1,0 0 1,0 0 0,1 0-1,-1 0 1,0 0 0,1 0-1,-1 0 1,0 0 0,1 0-1,-1 0 1,1 0 0,0 0-1,-1 0 1,1 0 0,0-1-1,0 1 1,-1 0-1,1 0 1,0-1 0,0 1-1,0 0 1,0-1 0,0 1-1,0-1 1,0 0 0,0 1-1,0-1 1,0 0 0,0 1-1,0-1 1,0 0 0,0 0-1,0 0 1,0 0 0,0 0-1,0 0 1,0 0-1,1 0 1,-1 0 0,0-1-1,0 1 1,0 0 0,1-1-1,9-3-659,0 0 0,-1 0 0,17-10-1,-11 5-943,24-9-2410,30-12-1989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8:46.7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151 514 2745,'32'-43'8424,"-28"40"-8307,0-1 0,0 0-1,-1 0 1,1 0-1,-1-1 1,0 1 0,-1-1-1,1 1 1,-1-1 0,0 0-1,0 0 1,0 0 0,-1-1-1,1 1 1,-1 0 0,0-7-1,-2 6-24,1 1 1,-1-1-1,0 1 0,-1-1 1,1 1-1,-1 0 0,0 0 1,0 0-1,-1 0 0,0 0 1,-3-6-1,5 10-67,0-1-1,0 1 1,0 0 0,0-1 0,0 1-1,0 0 1,-1 0 0,1 0 0,0 0-1,-1 0 1,1 0 0,0 0-1,-1 0 1,1 0 0,-1 1 0,0-1-1,1 1 1,-1-1 0,1 1 0,-1-1-1,0 1 1,1 0 0,-1 0 0,0 0-1,0 0 1,1 0 0,-1 0-1,0 1 1,1-1 0,-1 0 0,1 1-1,-1-1 1,0 1 0,1 0 0,-1 0-1,1-1 1,0 1 0,-1 0-1,1 0 1,-2 2 0,-9 8-42,0 1-1,2 0 1,-1 1 0,2 0 0,-1 1-1,2 0 1,0 0 0,-11 30-1,10-22 28,2 0-1,0 1 1,1 0-1,2 0 1,-3 37-1,6-58 4,1 0-1,0 0 0,-1 0 0,1 1 1,0-1-1,0 0 0,1 0 0,-1 0 1,0 0-1,1 1 0,-1-1 0,1 0 1,-1 0-1,1 0 0,0 0 0,0 0 1,0 0-1,0 0 0,1 0 0,-1-1 1,0 1-1,1 0 0,-1-1 1,3 3-1,-2-4 4,0 0 0,0 0 0,0 0 0,0-1 0,0 1 0,0 0 0,0-1 0,0 1 0,0-1 0,0 0 0,0 0 1,0 1-1,0-1 0,0-1 0,-1 1 0,1 0 0,0 0 0,-1-1 0,1 1 0,-1 0 0,1-1 0,-1 0 0,0 1 0,0-1 0,1-2 0,27-35 69,-2-1 0,-2-1 0,-2-1 0,-2-2-1,-1 0 1,17-61 0,-27 73-62,-2-1 0,-1 0 1,-2-1-1,-1 1 0,-2-1 0,-1-38 1,-5 44 397,-2 38 156,-3 49-232,-1 34-272,-13 244-2400,23-333 2215,0 5-501,0-1-1,0 1 1,1 0 0,0-1-1,0 1 1,1 0 0,5 13-1,17 14-3151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8:47.1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1 578 8922,'3'9'2456,"-3"2"-943,0 12 471,3 8-800,-3 1-639,3 2-401,7 0-48,-7-2-96,3-6-208,-2-9-753,-1-6-1271,3-14-1777,0-62-1496</inkml:trace>
  <inkml:trace contextRef="#ctx0" brushRef="#br0" timeOffset="1">20 1 10810,'0'2'2841,"-6"10"-2841,15 5-168,-3 6-880,1 6-1449,9 45-2208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8:47.5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6457,'29'104'4105,"-19"-76"-3423,-2 1 0,-1-1 1,-1 1-1,4 58 1,-7-62 227,5-40-502,8-48-446,-15 57-7,4-20-110,2 0 1,0 0 0,1 1 0,2 0 0,1 0 0,18-31 0,-29 55 154,1 0 0,-1 1 0,1-1 1,0 0-1,0 0 0,-1 1 0,1-1 0,0 0 1,0 1-1,0-1 0,0 1 0,0-1 0,0 1 1,0-1-1,0 1 0,0 0 0,0-1 1,0 1-1,0 0 0,0 0 0,0 0 0,0 0 1,0 0-1,0 0 0,0 0 0,0 0 0,0 0 1,0 0-1,0 1 0,0-1 0,0 0 1,0 1-1,0-1 0,0 1 0,0-1 0,0 1 1,0 0-1,0-1 0,-1 1 0,1 0 0,0-1 1,0 1-1,-1 0 0,2 1 0,31 44 95,-27-37-65,-1 0-95,0 0 0,0 0 0,0 1 0,-1 0 0,-1 0-1,0 0 1,0 0 0,-1 0 0,0 1 0,-1-1 0,0 1-1,0-1 1,-1 1 0,-2 13 0,3-13-2742,10-6-2792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08:48.0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210 115 9602,'10'-30'3588,"-8"24"-3508,-1-1 0,-1 1 0,1-1 0,-1 1-1,0-1 1,0 1 0,-1-1 0,0 1 0,0 0 0,-4-11-1,5 17-65,0 0 0,0 0 0,0-1 0,-1 1 0,1 0 0,0 0 0,0-1 0,-1 1 0,1 0 0,0 0 0,0 0 0,-1 0 0,1-1 0,0 1-1,0 0 1,-1 0 0,1 0 0,0 0 0,-1 0 0,1 0 0,0 0 0,0 0 0,-1 0 0,1 0 0,0 0 0,-1 0 0,1 0 0,0 0 0,-1 0 0,1 0 0,0 0 0,0 0-1,-1 0 1,1 1 0,0-1 0,0 0 0,-1 0 0,1 0 0,0 0 0,0 1 0,-1-1 0,1 0 0,-18 17 366,-10 21-215,18-25-138,1 1 0,1 0 0,1 0 0,0 1 0,0 0 0,2 0 0,0 1 1,-6 29-1,11-44-34,0 0 0,0 0 0,-1 0 0,1 0 0,0 0 0,0 0 0,0 0 0,1 0 0,-1 1 0,0-1 0,0 0 0,1 0 1,-1 0-1,0 0 0,1 0 0,-1 0 0,1 0 0,0 1 0,-1-2 0,1 0 0,-1 0 0,1 0 0,-1 1 0,1-1 0,-1 0 0,1 0 0,-1 0 1,1 0-1,-1 0 0,1 0 0,-1 0 0,1 0 0,-1 0 0,1 0 0,-1 0 0,1 0 0,-1-1 0,1 1 0,-1 0 0,1 0 0,-1 0 0,1-1 1,-1 1-1,0 0 0,1-1 0,3-2 4,-1 1 0,1-1 0,-1-1 0,0 1 0,0 0 0,0-1 0,2-4 0,19-35 278,-10 17-208,32-44 0,-46 69-70,1 1-1,-1-1 0,1 0 1,0 1-1,-1-1 0,1 1 1,0-1-1,-1 1 0,1-1 0,0 1 1,0 0-1,-1-1 0,1 1 1,0 0-1,0-1 0,0 1 1,-1 0-1,1 0 0,0 0 1,0 0-1,0 0 0,0 0 0,0 0 1,-1 0-1,1 0 0,0 0 1,0 0-1,0 0 0,0 1 1,-1-1-1,1 0 0,0 1 1,0-1-1,-1 1 0,1-1 1,0 1-1,0-1 0,-1 1 0,1-1 1,-1 1-1,1 0 0,0-1 1,-1 1-1,1 0 0,-1-1 1,0 1-1,1 0 0,-1 0 1,0-1-1,1 1 0,-1 0 1,0 1-1,21 47 67,-21-48-55,15 50 275,-3 1 0,-1 0 0,-3 0 0,-3 1 0,0 60 0,-6-77-12,0-1 0,-3 0 0,-1 0 1,-1 0-1,-2-1 0,-2 0 0,-1 0 0,-27 57 1,30-77-44,0-1 0,-1 1 1,-1-2-1,0 1 1,0-1-1,-1-1 0,-16 13 1,24-21-160,-1-1 1,0 1-1,0-1 0,0 0 1,0 0-1,-1 0 1,1 0-1,0-1 1,-1 1-1,1-1 1,-1 0-1,-7 0 0,8-1-42,1-1-1,0 1 0,-1-1 1,1 0-1,0 0 0,0 0 1,0 0-1,0 0 0,0-1 1,0 0-1,0 1 0,0-1 1,0 0-1,1 0 1,-1-1-1,1 1 0,0 0 1,-1-1-1,-2-4 0,1 1-39,0-1 0,1 1 0,-1 0 0,1-1 0,1 0 0,-1 0 0,1 1 0,0-2 0,1 1 0,0 0 0,0 0 0,0 0 0,1 0 0,0-1 0,1 1 0,0 0 0,0 0 0,0 0 0,1 0 0,0 0 0,4-11 0,1 2-60,1-1-1,0 2 0,1-1 1,0 1-1,2 0 1,0 1-1,21-22 0,7-1-618,1 2 0,70-47 1,130-59-3724,7 13-1108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0 119 6801,'0'0'1130,"11"-3"4042,12 20-5023,-7-5-132,-1 0 1,0 2-1,-1 0 0,-1 0 0,0 1 0,-2 1 0,16 25 1,55 126 94,-65-128-83,-3-10-22,12 34 25,-45-115 1186,-35-67 0,-9-22-1589,63 141 372,-7-18-10,1-1 0,0 1 1,1-1-1,-2-22 0,7 35-19,0 1-1,0 0 0,0 0 0,0 0 0,1 0 1,0 0-1,0 0 0,1 0 0,-1 0 0,1 0 0,0 0 1,1 1-1,-1-1 0,1 1 0,0-1 0,0 1 0,1 0 1,-1 0-1,1 0 0,6-4 0,-5 4-9,1 0 0,-1 0 0,1 0 1,1 1-1,-1 0 0,0 0 0,1 0 0,-1 1 0,1 0 0,0 0 0,0 1 0,0-1 0,0 1 1,0 1-1,0-1 0,11 2 0,-13-1 48,-1 1 0,1 0 1,0 0-1,0 1 0,-1-1 0,1 1 1,-1 0-1,1 0 0,-1 1 0,0-1 1,0 1-1,0 0 0,0 0 0,-1 0 1,1 0-1,-1 1 0,0-1 0,0 1 1,0 0-1,0-1 0,-1 1 0,0 1 1,1-1-1,1 6 0,-2-4 82,-1 0-1,0 0 1,1 0 0,-2 0-1,1 1 1,-1-1 0,0 0-1,-1 0 1,1 0-1,-1 0 1,0 0 0,-1 0-1,0 0 1,0 0 0,0 0-1,-5 7 1,5-10-63,1 0 0,-1 0 1,0 0-1,0 0 0,0-1 1,-1 1-1,1-1 0,-1 1 1,1-1-1,-1 0 0,0 0 0,0 0 1,0 0-1,0-1 0,0 1 1,-1-1-1,1 1 0,0-1 0,-1 0 1,1 0-1,-1-1 0,1 1 1,-1-1-1,1 1 0,-1-1 1,1 0-1,-1-1 0,0 1 0,1 0 1,-1-1-1,-5-1 0,-18-7-676,-35-17 0,34 14-218,27 12 796,-13-5-947,14 5 920,0 0 0,-1 0 0,1 0 1,0 0-1,0 0 0,0 0 0,0-1 0,-1 1 0,1 0 0,0 0 1,0 0-1,0 0 0,0 0 0,-1 0 0,1 0 0,0 0 0,0 0 1,0 0-1,-1 0 0,1 0 0,0 0 0,0 0 0,0 0 0,0 1 1,-1-1-1,1 0 0,0 0 0,0 0 0,0 0 0,0 0 0,-1 0 1,1 0-1,0 0 0,0 0 0,0 1 0,0-1 0,0 0 0,0 0 0,-1 0 1,1 0-1,0 0 0,0 1 0,0-1 0,0 0 0,0 0 0,0 0 1,0 0-1,0 1 0,0-1 0,0 0 0,0 0 0,0 0 0,0 0 1,0 1-1,0-1 0,0 0 0,0 0 0,0 0 0,0 0 0,0 1 1,0-1-1,0 0 0,1 0 0,6 17-3762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221 0 9914,'-4'2'181,"-1"0"-1,0 0 1,1 0 0,-1 0-1,1 1 1,0 0 0,0-1-1,0 2 1,0-1-1,1 0 1,-1 1 0,1-1-1,0 1 1,0 0 0,-2 4-1,-5 10-164,0 0 0,-8 26 0,0-2 1115,-1 3-558,1 0 0,3 1-1,1 0 1,-11 90 0,19-73-538,2 0 0,4 0 0,10 78 1,-6-113-2,0-1 0,2 0 0,14 36-1,-16-51-516,2 0 0,-1 0 0,2-1 0,0 1 0,0-1 0,1-1 0,0 1 0,1-1 0,13 11 0,-21-20 227,1 0 0,-1 0 0,0 0 0,1 0 0,-1 0 0,1 0 0,-1 0 0,1 0 0,-1-1 0,1 1 0,0-1 0,-1 1 0,1-1 0,0 0-1,-1 1 1,1-1 0,0 0 0,0 0 0,3 0 0,21-13-4307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1 441 9018,'5'-16'3461,"13"-9"-3388,-6 9 170,-4 4-193,0 0-1,-1-1 1,0 0 0,-1 0 0,-1 0-1,0-1 1,-1 0 0,0 0 0,-1 0 0,-1 0-1,0-23 1,-4-56 2196,2 95-2277,1 1 0,-1 0 0,1 0-1,0 0 1,0-1 0,0 1 0,0 0 0,0-1-1,4 5 1,-5-6 22,1 0 0,-1-1-1,1 1 1,-1 0-1,1 0 1,-1-1 0,1 1-1,0 0 1,-1-1-1,1 1 1,0-1 0,-1 1-1,1-1 1,0 1 0,0-1-1,0 1 1,0-1-1,-1 0 1,1 1 0,0-1-1,0 0 1,0 0-1,0 1 1,0-1 0,0 0-1,0 0 1,0 0 0,0 0-1,0 0 1,0-1-1,0 1 1,0 0 0,0 0-1,1-1 1,4-3-5,0 0 0,1-1 0,-2 1 0,1-1 0,-1-1 0,1 1 0,-2-1 0,1 0 0,7-11 0,2-7-29,12-31 0,-23 49 42,-3 6-5,0-1-1,0 1 1,0 0 0,1 0-1,-1 0 1,0-1 0,0 1-1,1 0 1,-1 0 0,0 0-1,1 0 1,-1 0 0,0-1-1,0 1 1,1 0 0,-1 0-1,0 0 1,1 0 0,-1 0-1,0 0 1,1 0 0,-1 0-1,0 0 1,1 0 0,-1 0-1,0 0 1,1 1 0,-1-1-1,0 0 1,0 0 0,1 0-1,-1 0 1,0 0 0,1 0-1,-1 1 1,0-1 0,0 0-1,1 0 1,-1 0 0,0 1-1,0-1 1,0 0 0,0 0-1,1 1 1,-1-1 0,0 0-1,0 0 1,0 1 0,0-1-1,0 1 1,18 20-470,-11-12 411,12 16 213,-2 1 0,-1 0 0,-1 1 0,-1 1 1,-1 0-1,-2 1 0,-2 0 0,0 0 0,-2 1 0,-2 0 0,0 0 0,-3 1 1,-1 45-1,-3-56 148,-1 0 0,-1 0 0,-7 22 0,8-34-181,0 0 0,0 0 0,-1 0 1,0 0-1,0 0 0,-1-1 0,0 0 1,0 0-1,-12 12 0,16-19-88,0 1-1,1-1 1,-1 1 0,0-1-1,0 1 1,0-1-1,1 0 1,-1 1-1,0-1 1,0 0 0,0 1-1,0-1 1,0 0-1,0 0 1,0 0-1,0 0 1,1 0 0,-1 0-1,0 0 1,0 0-1,0 0 1,0 0-1,0-1 1,0 1 0,0 0-1,-1-1 1,-1-1-22,0 1 1,0-1 0,1 0-1,-1 0 1,1 0 0,-1 0 0,-3-5-1,-2-3-159,0 0 0,-11-21-1,15 21 63,-1 1-1,2-2 0,0 1 0,0 0 1,1 0-1,0-1 0,0 1 0,2-1 1,-1 0-1,2 1 0,-1-1 0,1 1 1,1-1-1,0 1 0,5-13 0,-1 6-682,0 1 0,1 0-1,1 1 1,1 0 0,0 0-1,1 0 1,0 1 0,23-22 0,-2 4-1983,18-23-1263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0 8162,'-4'9'4859,"3"11"-3731,4 18-947,-2-30-333,0 2 319,0 1 1,1-1 0,0 0-1,7 18 1,-8-26-283,1 1 0,-1-1 1,1 1-1,-1-1 0,1 0 1,0 1-1,0-1 0,0 0 1,0 0-1,3 1 0,-3-1-207,0-1 1,0 0-1,0 0 0,0 0 1,0 0-1,0-1 0,0 1 1,1-1-1,-1 1 0,0-1 0,1 0 1,-1 1-1,0-1 0,5-1 1,29-6-3383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1344 392,'0'0'5692,"0"8"-4876,0-3-585,0 2 0,-1-1 0,1 1 0,-1-2-1,0 1 1,0 0 0,-1 1 0,-2 5 0,9-12 2252,19-11-2416,479-360 1235,-382 275-891,-52 41-254,-2-3-1,-2-5 0,-2-2 0,-2-5 0,-3-4 0,79-123 0,-110 152-143,-1-1 0,-1-2 1,-2-1-1,26-76 0,-40 97 90,-6 17-520,-14 13 69,5 1 352,-1 0-32,-12 5 70,16-6-121,12-1-174,63-7 160,-56 2 103,1 2 1,0 0-1,0 2 1,0 0-1,30 6 1,-45-4-1,0-1 0,0 0 0,-1 0 1,0 0-1,1 1 0,-1 0 0,0 0 0,1-1 1,-1 1-1,1-1 0,-2 2 0,1-1 1,0-1-1,0 1 0,0 1 0,0-1 1,0 0-1,-1 1 0,1-1 0,-1 0 1,1 0-1,-1 1 0,0 0 0,1 3 1,-1-2-19,1 2 0,-1-1 0,0 0 0,0 0 0,-1 1 0,1-2 0,-1 2 0,0-2 0,0 2 0,0-1 0,0-1 0,-3 7 0,-2 0-379,-2 0 0,0 0 0,1-1 0,-2 0 0,1-1 0,-1 1 0,0-3 0,-13 9 0,-39 31-5131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10 5113,'-2'-2'5401,"0"2"-5265,-1 0-136,20-8-5769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 5545,'-3'7'2377,"1"-1"-1865,-5 14-320,7 2 16,7 8 104,-2 1-88,2 3-80,-2-1-80,-1 1 80,3-6 24,0-1 0,3 1-24,-3-2-96,2-3-48,3-1-88,-2 0-608,6-4-720,19 13-1369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 6609,'5'9'2001,"4"-1"-897,5 12 16,0 4-151,5 4 79,-7 5-440,0 1-56,-5 3-80,0-1-64,-5 1-64,-4-1-160,-5 2-104,-3 3-80,-4 1-120,0 1-824,-5 3-1937,-40 50-5048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8386,'-2'5'184,"0"-1"1,1 1-1,-1-1 1,1 1 0,0-1-1,1 1 1,-1 0-1,1 0 1,0-1-1,0 1 1,1 0 0,-1-1-1,3 6 1,2 11-247,11 29 0,-14-46 166,19 62 714,-3 0-1,-4 1 1,-2 1-1,2 71 1,-12-104-967,12 125 281,3-55-3161,-15-97 734,-4-20-1243,-2-28-509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67 6609,'23'44'2201,"29"62"-341,-47-93-1742,0 0 1,-1 0 0,-1 1 0,0 0 0,-1 0-1,0 16 1,-8 7 646,6-36-714,0 1-1,-1 0 0,1-1 0,-1 1 0,0-1 0,1 1 1,-1-1-1,0 1 0,0-1 0,0 1 0,0-1 0,0 0 0,-1 0 1,1 1-1,0-1 0,-1 0 0,1 0 0,0 0 0,-4 1 1,5-2-76,-1-1 1,1 1 0,0-1 0,-1 0 0,1 1-1,0-1 1,-1 1 0,1-1 0,0 0 0,0 1 0,0-1-1,0 1 1,0-1 0,0 0 0,0 1 0,0-1 0,0 0-1,0 1 1,0-1 0,0 1 0,0-1 0,1 0 0,-1 1-1,0-1 1,4-20-544,14-22 520,1 1 0,2 1 0,31-43-1,21-42 61,-71 122-76,9-13 352,-11 18-261,1-1 0,0 0 1,-1 0-1,1 1 0,-1-1 0,1 0 0,-1 1 1,1-1-1,-1 0 0,1 1 0,-1-1 0,0 1 1,1-1-1,-1 1 0,1-1 0,-1 1 0,0-1 1,0 1-1,1-1 0,-1 1 0,0-1 0,0 1 1,0 0-1,0-1 0,0 1 0,1-1 0,-1 1 1,0-1-1,-1 2 0,12 41 959,7 83 1,-12-77-895,13 57 1,-19-104-124,9 20-1158,-9-21 1093,0-1 0,0 1-1,0-1 1,1 0 0,-1 1 0,0-1-1,0 0 1,0 1 0,1-1 0,-1 0-1,0 1 1,0-1 0,1 0 0,-1 1-1,0-1 1,1 0 0,-1 1 0,0-1-1,1 0 1,-1 0 0,1 0 0,-1 0-1,0 1 1,1-1 0,-1 0 0,1 0-1,-1 0 1,1 0 0,-1 0 0,1 0-1,-1 0 1,0 0 0,1 0 0,-1 0-1,1 0 1,-1 0 0,1 0 0,-1 0-1,0 0 1,1-1 0,-1 1 0,1 0-1,-1 0 1,0 0 0,1-1 0,-1 1-1,1 0 1,-1 0 0,0-1 0,1 1-1,-1 0 1,0-1 0,1 1 0,16-25-4280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1464,'3'0'10074,"-3"6"-9954,4-2-104,1 4 113,0 4-65,4 0-56,-2 4-8,-2-4-289,-3 3-671,1 3-472,-3-6-753,-7 6-3472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16 7714,'0'2'5209,"-3"-2"-4793,6 2-80,-1-4-1176,1 2 0,-6-6-4946,-6-5 1849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5281,'0'3'2795,"-2"12"-2172,2 16 202,2-1 1,1 0-1,11 43 0,-9-55-1213,1-1-1,0 0 1,1 0 0,11 17-1,-16-30 116,0-2-45,-1 1 0,1-1 0,-1 0 0,1 1 0,0-1 0,0 0 1,5 4-1,12 7-2299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4721,'4'4'3009,"6"2"-2249,4 10 208,5 6-344,4 7 88,-9 5-176,1 7-159,-6 3-57,0 1-128,-11 3-72,0-3-48,-8-1-72,3-1-264,0-7-705,2 0-1023,-6 13-2649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1 6033,'53'134'5211,"-29"-78"-4241,26 94 0,-39-94-347,-2 1-1,-3-1 0,-3 1 1,-6 85-1,-7-45-365,-41 170-1,37-216-914,-20 51-1,-19 8-4415,-16 2-783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 1775 5881,'0'0'4456,"5"-23"-3772,-4-3-534,-1 1 1,-2-1-1,0-1 1,0 1-1,-8-31 1,-54-289 390,-6-21-493,-1 120-22,36 134-11,-28-136 0,62 239-11,-2-1 0,1 1-1,-1 0 1,0 0 0,-1 1-1,1-1 1,-9-15 0,8 20 25,0-1 1,0 0 0,0 2-1,-2-1 1,2 0 0,-1 1-1,0 0 1,1 1 0,-1 0-1,-1-1 1,-7-2 0,9 5-19,-1 0 1,1 0-1,0 1 0,0-1 1,-1 1-1,1 0 1,0 1-1,-1-1 1,1 1-1,0 0 0,0 2 1,-1-2-1,2 1 1,-1 0-1,0 1 0,0-1 1,1 0-1,-1 2 1,0-1-1,-5 6 1,-7 9 86,1 2 0,-27 41 0,25-33-72,3-9-22,2 2 0,0-1 0,-14 36 0,42-124 327,0 30-324,41-92 7,-49 113-16,2 1 1,-1 0-1,0 1 1,2 1-1,17-19 1,-27 31-7,1 0 0,1 1 0,-2-2 0,1 2 0,1 0 0,-2-1 0,2 1 0,-1-1 0,0 2 0,1-1 0,-1 0 0,0 1 0,1-1 0,-1 1 0,0 0 0,0 0 0,1 0 0,0 0 0,-2 1 0,2-1 0,-1 1 0,0-1 0,1 1 0,-1 1 1,0-1-1,1 0 0,-2 0 0,2 1 0,-2-1 0,1 2 0,2 1 0,6 8-9,-2-1 0,0 1 1,0 0-1,-1 2 0,7 14 1,3 5-27,4 6-1004,-1 1 0,-2 2-1,-1 1 1,-2 0 0,-1 0 0,17 82-1,-18-36-4225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10138,'0'2'2929,"3"-2"-2561,-3 4-368,4-2-344,6 0 32,4 0 248,9-2 64,1 0-48,-3 0-40,-4-2 40,-8 2 48,1 0-16,-3-2-280,-3 2-705,3 4-1015,3 18-985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22 5905,'0'0'2329,"5"0"-1873,2 2-176,7-4 152,7 2 176,0-4-184,3 0-136,0 0-48,-1 2-120,-2-2-48,1 2-64,-4 0 32,1 2-40,-2 0-704,-1 2-832,10 6-2121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 6185,'-4'8'4237,"9"18"-4442,38 78 173,-29-74 382,-1 0 1,-2 1-1,-1 0 1,6 37-1,-12-30-111,-2-16-502,1-1 0,1 1 1,1-1-1,0 0 0,12 25 1,-15-43-883,-7-10-2143,-20-26-1119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13 5737,'18'-4'332,"1"1"0,-1 0 0,1 2 0,-1 0 0,1 1 0,-1 0 0,1 2 0,-1 0 0,1 1 0,-1 0 0,0 2 0,0 0 0,-1 0 0,0 2 0,0 0 0,20 12 0,-35-18-231,-1 0 0,1 0 0,0 0 0,0 0 1,-1 0-1,1 1 0,0-1 0,-1 1 0,0-1 0,1 1 0,-1-1 0,0 1 0,0 0 0,0 0 0,0 0 1,0-1-1,0 1 0,-1 0 0,1 0 0,-1 0 0,1 0 0,-1 0 0,0 0 0,0 0 0,0 0 0,0 3 1,-1-2 35,0 0 1,-1 0 0,1 0 0,-1 0 0,1 0-1,-1 0 1,0 0 0,0 0 0,-1-1 0,1 1-1,-1-1 1,1 1 0,-1-1 0,0 0 0,-4 3-1,-2 0-107,0 0 0,0 0-1,0-1 1,-1 0-1,1-1 1,-21 5 0,2-3-109,-33 1 1,38-4-205,0 1 0,-43 9 0,62-11 181,2 0-75,-1-1 0,0 1-1,0 0 1,1 0-1,-1 0 1,0 0 0,1 0-1,-1 0 1,1 1 0,0-1-1,-1 1 1,1-1-1,0 1 1,0 0 0,0 0-1,0 0 1,0 0 0,1 0-1,-1 1 1,1-1-1,-1 0 1,1 1 0,-1 2-1,-10 50-3186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0 7306,'-2'0'564,"1"0"-1,0 0 1,-1 0 0,1 0 0,-1 1 0,1-1 0,-1 0 0,1 1 0,0-1 0,-1 1 0,1-1 0,-2 2 0,2-1-524,0 0-1,0 0 1,0 0 0,0 0 0,1 0 0,-1 1 0,0-1-1,1 0 1,-1 0 0,1 1 0,0-1 0,-1 0 0,1 1-1,0-1 1,0 2 0,-3 13 228,-17 68 376,4 1 0,4 1 0,5 0-1,7 171 1,3-223-685,13 60-1,-14-83-350,1 0-1,1-1 0,0 0 0,0 0 1,1 0-1,0 0 0,1 0 1,0-1-1,13 14 0,-19-22 256,1 0 1,-1-1-1,1 1 1,-1 0-1,0-1 0,1 1 1,0-1-1,-1 1 0,1-1 1,-1 1-1,1-1 0,0 0 1,-1 1-1,1-1 0,0 1 1,-1-1-1,1 0 0,0 0 1,0 1-1,-1-1 0,1 0 1,0 0-1,0 0 0,-1 0 1,1 0-1,0 0 0,0 0 1,0 0-1,-1 0 0,1 0 1,0 0-1,0-1 0,-1 1 1,1 0-1,0 0 1,-1-1-1,1 1 0,0 0 1,-1-1-1,1 1 0,0-1 1,-1 1-1,1-1 0,-1 1 1,1-1-1,-1 1 0,1-1 1,-1 0-1,1 1 0,0-2 1,13-30-3229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0 285 7266,'0'0'4342,"11"-14"-2915,-6 7-1389,1 0-1,-1 1 1,0-1 0,-1-1 0,0 1-1,0-1 1,-1 0 0,0 1 0,0-1-1,2-13 1,-2 4 155,-1 1-1,0-1 1,-1 0-1,-2-21 0,0 30-140,1 0-1,0 0 0,2-15 1,-1 25-132,0 1 0,0-1 0,0 1 0,0-1 0,-1 1 0,1 0 0,-1-1 0,0 1 0,1 0 0,-2 3 0,2 8-14,2 7 71,6 34 30,-8-50-7,0 0-1,1 0 0,0-1 0,0 1 0,0 0 0,0-1 0,1 1 0,4 5 0,-6-9-13,0 0 0,0 0 0,0 0 0,0 0 0,0 0 0,1 0-1,-1 0 1,0 0 0,0 0 0,1-1 0,-1 1 0,1 0 0,-1-1 0,0 1-1,1-1 1,-1 0 0,1 1 0,-1-1 0,1 0 0,-1 0 0,1 0 0,2 0-1,-1-1-9,-1 1 0,1-1-1,0 0 1,-1 0-1,1 0 1,-1 0-1,0-1 1,1 1-1,-1-1 1,0 1-1,4-4 1,2-3 38,-1-1 0,0 0 0,0 1 0,10-20 0,3-12 215,-15 28-230,0 0 1,1 1 0,0 0-1,1 0 1,16-18 0,-23 28-14,1 1-1,-1 0 1,0 0 0,1-1 0,-1 1 0,1 0-1,-1 0 1,1-1 0,-1 1 0,1 0 0,-1 0-1,1 0 1,-1 0 0,1 0 0,-1 0 0,1 0-1,-1 0 1,1 0 0,-1 0 0,1 0 0,-1 0-1,0 0 1,1 0 0,-1 0 0,1 0 0,-1 1-1,1-1 1,-1 0 0,1 0 0,-1 0 0,1 1-1,-1-1 1,0 0 0,1 1 0,-1-1 0,0 0-1,1 1 1,-1-1 0,1 1 0,14 20-75,-10-14 111,12 17 226,-2 1 0,-1 1 0,0 0 0,-3 0 0,0 1 0,-2 1 0,10 47-1,-15-57-42,-2 0-1,0 0 1,-1 0-1,-1 1 1,-1-1-1,0 0 1,-2 0-1,0 0 1,-1 0-1,-1-1 1,-1 1-1,0-1 1,-13 21-1,18-35-158,-1-1 0,1 1-1,-1 0 1,0-1-1,0 1 1,0-1 0,-1 0-1,1 0 1,-1 0 0,1 0-1,-1 0 1,0 0-1,1 0 1,-1-1 0,0 0-1,0 1 1,0-1-1,-6 1 1,5-1-36,0-1 0,0 0 1,0 0-1,0 0 0,0-1 0,0 1 0,0-1 1,0 0-1,0 0 0,0 0 0,1 0 0,-1-1 0,-4-1 1,-2-3-89,0 0 1,0 0 0,1-1 0,0 0 0,1 0 0,0-1-1,0 0 1,0 0 0,-7-13 0,13 19-30,1-1 1,0 1-1,0-1 0,0 0 1,0 1-1,0-1 1,1 0-1,-1 0 0,1 0 1,0 1-1,0-1 1,0 0-1,0 0 0,0 0 1,1 1-1,0-1 1,-1 0-1,1 0 0,0 1 1,0-1-1,1 1 1,-1-1-1,0 1 0,1-1 1,2-2-1,6-7-1117,0 0 1,1 0-1,22-18 0,37-28-1583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 12171,'-3'3'1688,"3"-1"-1384,3 6-296,-1 6 0,3 0 0,2 4-8,-5-2-48,0-3-152,3 1-448,-5-6-576,5-2-601,-3-6-839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123 1 9706,'-3'0'2473,"1"2"-2233,0-4-240,4 2-769,3 2-687,2-2-520,-5 4 343,0 0-911,-16-4-449</inkml:trace>
  <inkml:trace contextRef="#ctx0" brushRef="#br0" timeOffset="1">0 82 6777,'0'12'1449,"3"-3"-993,-3 13-152,2 6 104,0 1 24,5 3-216,3-2-88,-3-3-40,0-1 8,-2 0-40,-1-4-48,3-5-8,3 1-328,2-8-808,4 0-1025,26-8-2207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2841,'5'3'5953,"-3"5"-5217,8 4 344,-1 6-136,5 6 17,-5 5-225,-1 7-304,-1 2-136,-7 1-80,-3 3-120,-6-1-96,-1 1-248,-4 1-1304,-33 54-2689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7114,'0'0'6241,"3"2"-5481,4 0-1072,0 0 0,9 0 216,8 2 96,-3-4 0,3 2 0,-8-2 0,-4-2-8,0 2 0,-5-2-208,-3 2-504,1-2-753,0 2-543,2 6-1737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2884 1801 3745,'0'0'3610,"5"2"-2884,-10-7 2317,-86-53-2392,-130-113 0,54 38-149,-39-11 312,-4 12 0,-5 12 1,-343-124-1,145 66 130,339 138-925,2-5 0,2-3 0,-98-90 0,84 57-45,33 28-6,-3 3 0,0 3 0,-102-62-1,156 109 14,0-1 0,-1-1 0,0 2 0,1-1 0,-1 1 0,0 0 0,0-1 0,1 1 0,-1 0 0,1-1 0,-1 1 0,0 0 0,0 0 0,0 0 0,0 0 0,1 0 0,-1 0 0,0 0 0,0 0 0,0 0 0,0 0 0,1 0 0,-1 1 0,1-1 0,-1 0 0,-1 1 0,11 22-115,30 28 133,108 102-87,-59-66 75,-88-86 12,3 1 0,-1 0 0,1 0 0,-1 2 0,1-2 0,0 0 0,-2 2 0,2-1 0,-1-1 0,-1 2 0,1-1 0,0 1-1,-1-1 1,1 1 0,-1 0 0,1-1 0,-1 6 0,-5-9 62,-7 2-46,0-2-1,0-2 0,1 1 0,-2 0 0,1-1 1,1-2-1,-1 1 0,1-2 0,0 0 0,-16-10 1,12 5-29,1-2 1,0 0-1,0-2 1,1 0-1,1-1 1,-13-19 0,19 25 5,0 1-1,1-1 1,-1 0 0,1-1 0,1 0 0,-1 0 0,2 0-1,-2 0 1,3-1 0,-2 1 0,2 0 0,0-2 0,-1-17-1,2 2-304,7 30-127,156 50-1308,23 9-470,221 43-1944,-219-64 1369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30 9818,'3'0'1488,"-1"0"-1488,5 0-760,7-2 440,5 0 208,2 0 32,3-4 64,-3 2-56,-2-2-200,-3 2-656,1 1-977,2 3-2175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63 462 8626,'-6'-7'224,"0"-1"1,1 0 0,1 0-1,-1 0 1,1-1 0,1 1-1,0-1 1,0 0 0,-2-11-1,-1-14 408,-1-38 0,5 47-565,1 13-62,-1-8 89,1 1-1,3-39 1,-1 52-80,0 1 0,0-1 0,0 1-1,1-1 1,0 1 0,0 0 0,1 0 0,-1 0 0,1 0 0,0 0-1,1 1 1,-1-1 0,1 1 0,0 0 0,6-5 0,-2 3-14,0 0 1,1 1 0,-1 0 0,1 1 0,17-7-1,-23 10-25,0 0-1,-1 0 0,1 0 0,0 0 1,0 1-1,0-1 0,0 1 0,0-1 1,0 1-1,0 0 0,0 0 0,0 0 1,0 1-1,0-1 0,0 1 1,-1-1-1,1 1 0,0 0 0,0 0 1,0 0-1,-1 0 0,1 1 0,-1-1 1,4 3-1,-5-2 29,0 0 0,0 0 0,1 0-1,-2 0 1,1 0 0,0 0 0,0 1 0,-1-1 0,1 0 0,-1 1 0,0-1 0,0 0-1,0 1 1,0-1 0,0 0 0,0 1 0,-1-1 0,1 0 0,-1 0 0,1 1 0,-1-1-1,0 0 1,-2 3 0,-2 6 36,0 0 0,-1-1 0,-9 12 0,4-9-84,-1 0-1,0-1 0,-24 19 1,24-21 45,49 6-825,18-5 856,-48-11 9,0 1 1,0-1-1,0 2 1,0-1 0,0 1-1,0 0 1,0 0-1,0 1 1,-1 0-1,1 0 1,-1 0-1,6 5 1,-11-6 35,1-1 0,-1 1-1,0 0 1,0 0 0,-1 0 0,1 0 0,0 0 0,-1 0 0,1 0 0,-1 0-1,0 0 1,1 0 0,-1 0 0,0 0 0,0 0 0,-1 0 0,1 0 0,0 0-1,-1 0 1,0 0 0,1 0 0,-3 3 0,0 4 173,-1-1 0,0 0 0,-9 12-1,8-12-148,-1-1 0,0 1 0,-1-1-1,0 0 1,0-1 0,-13 10-1,18-15-327,-1 1-1,1 0 0,-1-1 0,0 0 0,0 0 0,0 1 0,0-1 0,0-1 0,0 1 0,0 0 0,0-1 0,0 1 0,-1-1 0,1 0 0,0 0 0,0 0 0,0-1 0,0 1 0,0-1 0,-1 1 0,1-1 0,0 0 0,0 0 0,1 0 0,-7-3 0,-31-21-3439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170 1 6121,'-3'1'6408,"-5"6"-4650,-10 9-1330,0 0 0,2 1 0,0 0 0,1 1 0,-24 39 0,34-47-418,-1 0 0,1 0 0,1 0 0,0 1 0,1 0 0,0 0 0,1 0 0,0 0 0,1 0 0,0 0 0,1 0 0,0 0 0,1 0 0,3 15 0,-3-23-77,0 1 0,0-1 0,0 0 0,1 1 0,-1-1 0,1 0 1,0 0-1,0 0 0,1-1 0,-1 1 0,0 0 0,1-1 0,5 5 0,-5-5-181,0 0 0,0-1-1,1 1 1,-1 0 0,0-1 0,1 0-1,-1 0 1,0 0 0,1 0 0,0 0-1,-1-1 1,1 1 0,-1-1 0,1 0-1,0 0 1,-1 0 0,1-1 0,0 1 0,-1-1-1,1 0 1,-1 0 0,1 0 0,-1 0-1,6-3 1,55-33-2404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0 4497,'-13'5'7644,"1"7"-5110,-6 19-3577,11-18 1805,-6 7-276,4-7-197,1 0 0,1 1 1,-7 16-1,12-26-278,1 0 0,0 0 1,0 1-1,0-1 0,1 1 0,-1-1 1,1 0-1,0 1 0,0-1 0,1 1 1,0-1-1,-1 0 0,1 1 0,1-1 1,2 6-1,-3-6-140,2 0 0,-1 0 0,1 0 0,-1 0 0,1-1 0,0 1 0,1-1 0,-1 1 1,1-1-1,-1 0 0,1 0 0,0-1 0,0 1 0,0-1 0,7 3 0,-7-4-83,-1 0-1,0 0 1,1 0-1,-1 0 1,1-1 0,-1 0-1,1 0 1,-1 0-1,1 0 1,-1 0-1,1 0 1,-1-1-1,1 0 1,-1 1 0,1-1-1,-1-1 1,0 1-1,0 0 1,0-1-1,1 1 1,-1-1 0,-1 0-1,1 0 1,4-4-1,36-36-2349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7082,'2'49'4833,"7"25"-2309,1 39-790,-9 83 562,6 118-2058,-7-309-719,2 10 58,-3-11-4837,-15-9 1367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6369,'0'0'4777,"6"9"-3495,6 6-1300,-1 0 0,-1 0-1,10 20 1,-16-28 144,-2 0 0,1 0 0,-1 1-1,0-1 1,0 1 0,-1 0 0,0-1 0,-1 1-1,0 0 1,-1 10 0,-2-1 58,0 0 1,-1 0-1,-1 0 1,-1-1-1,-1 1 0,-12 21 1,50-89-895,2 1 0,42-49 0,-76 109 912,1-1-1,0 0 1,3 19 0,-2-17-79,1 43 220,-2-26-179,5 31 1,-4-51-159,1-1 0,-1 1 0,2-1 1,-1 1-1,1-1 0,0 0 0,1 0 1,8 12-1,-11-17-117,1 0-1,-1 0 1,1 0 0,0-1 0,-1 1 0,1-1 0,0 1 0,0-1-1,0 0 1,0 0 0,1 0 0,-1 0 0,5 2 0,-6-3-68,0 0-1,1 0 1,-1 0 0,1 0 0,-1 0 0,1 0 0,-1-1 0,1 1 0,-1 0 0,1-1-1,-1 1 1,0-1 0,1 1 0,-1-1 0,0 0 0,1 0 0,-1 1 0,0-1 0,0 0-1,0 0 1,0 0 0,0 0 0,0 0 0,0 0 0,0 0 0,0-1 0,0 1 0,-1 0-1,2-3 1,24-47-5577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9930,'0'4'2361,"3"0"-1929,-1 6-416,5 4-16,-2 1 0,2 3-592,-3-4-449,1-2-463,0-4-416,-15-2-2809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0 5569,'-4'0'6025,"1"2"-6649,8-2-1096,19 4-1193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 1 5713,'-1'0'214,"0"0"0,0 1-1,1-1 1,-1 1 0,0-1 0,0 1-1,0 0 1,1-1 0,-1 1 0,0 0-1,1-1 1,-1 1 0,1 0 0,-1 0-1,1-1 1,-1 1 0,1 0-1,-1 0 1,1 0 0,0 0 0,0-1-1,-1 1 1,1 0 0,0 0 0,0 0-1,0 2 1,-4 34-1059,3-24 1423,-1 2-411,-9 96 1157,10-98-1528,2 0 0,0 0 0,0-1 1,1 1-1,1 0 0,6 18 0,-8-29 0,-1-1 1,1 1-1,-1 0 0,1-1 0,0 1 0,0 0 1,0-1-1,0 0 0,0 1 0,1-1 1,-1 1-1,0-1 0,1 0 0,-1 0 0,1 0 1,-1 0-1,1 0 0,-1 0 0,4 1 1,20 5-3354</inkml:trace>
  <inkml:trace contextRef="#ctx0" brushRef="#br0" timeOffset="1">379 78 8586,'3'8'1416,"1"0"-1072,6 9 376,-1 7-392,-2 2-176,-2 1-32,-3 5-120,-4 6-552,-5-5-888,-28 44-2417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240 1 5473,'4'1'137,"0"2"0,0-1 0,0 0-1,-1 1 1,1-1 0,3 6 0,-3-5 52,5 5 283,-1 1 0,0 1 1,-1-1-1,0 1 0,0 0 0,-1 1 0,-1-1 1,0 1-1,0 0 0,-1 1 0,3 11 0,-1 5-182,-1-1 0,-1 1 0,1 46 0,-8-13 107,-3 1 0,-2-1 0,-4 0 0,-2-1 1,-42 108-1,49-149-345,-1 0 0,-1 0 1,-1 0-1,-1-1 0,-14 17 0,19-28-218,0 0-1,-1 0 0,0-1 1,-1 1-1,-15 8 0,16-10-390,-1-1 1,0-1-1,-1 1 0,1-1 0,-1-1 0,1 1 0,-13 1 1,-47 4-2914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03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6543 2047 4153,'0'0'1935,"-18"-3"-1718,-123-26 2227,-3 15 1206,-181-26-914,192 18-2059,-308-73 949,290 46-1495,-277-79 296,-62 23 495,-464-119 11,529 82-916,20 8 3,38 32 14,-123-36-45,9-46 7,167 8-50,12 5 56,143 98 9,-203-57-1,361 129-28,1 1 0,0 0-1,0 0 1,-1 0 0,1-1 0,0 1-1,-1 0 1,1 0 0,0 0 0,-1-2-1,1 2 1,0 0 0,0 0 0,0 0-1,0 0 1,-1 0 0,1 0 0,0 0-1,-1 0 1,1 0 0,-1 0 0,1 0-1,0 0 1,-1 0 0,1 0 0,0 0-1,-1 2 1,1-2 0,0 0 0,-1 0-1,1 0 1,0 0 0,0 1 0,0-1-1,0 0 1,0 0 0,-1 1 0,1-1-1,0 0 1,0 0 0,-1 1 0,1-1-1,0 0 1,0 1 0,0-1 0,0 0-1,-1 1 1,1-1 0,0 0 0,0 1-1,0-1 1,0 2 0,0-2 0,0 0-1,0 1 1,0-1 0,0 0 0,0 1-1,0-1 1,0 0 0,0 1 0,1-1-1,-1 0 1,0 1 0,0 7 123,1-2-128,-1 0 1,1-1 0,-1 0-1,2 1 1,-1-1 0,1 0-1,-1-1 1,1 2-1,0-1 1,3 6 0,30 52-5,-12-22 12,147 298-40,-166-332 63,-3-6 27,-1-9 54,-2-30-87,-1 1 1,-2 0-1,-1 1 1,0-1-1,-2 2 1,-1-1-1,-21-55 1,12 36-17,2-2 0,-13-73 1,29 129 4,0 1-1,0-1 1,0 0 0,0 1 0,0-2 0,0 1 0,0 0 0,0 1 0,0-1 0,0 0 0,0 0 0,0 1 0,0-1 0,0-1 0,1 2-1,-1-1 1,0 0 0,1 1 0,-1-1 0,1 1 0,-1-1 0,1 1 0,-1-1 0,1 0 0,-1 1 0,1 0 0,-1-2 0,0 2 0,1-1-1,-1 1 1,1 0 0,0-1 0,-1 1 0,1 0 0,0 0 0,0 0 0,-1 0 0,0-1 0,1 1 0,0 0 0,-1 0 0,2 1 0,35 0-101,-23 0 79,137 10-29,165 6-808,142 10-2437,-214-3-1076,-35 2-2997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6801,'0'1'175,"-1"0"1,1 0-1,0 0 0,-1 0 0,1 0 0,0 0 0,0-1 0,0 1 0,0 0 0,0 0 0,0 0 0,0 0 0,0 0 0,0 0 0,0 0 0,0 0 0,1-1 0,-1 1 0,1 1 0,8 23-838,-6-18 937,10 25 79,-3 1 1,0-1-1,-2 2 0,3 35 1,-9-44-303,11 37 1,-2-24-5063,-4-16-105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52 6425,'5'0'221,"-1"-1"0,0 0 0,1 0-1,-1 0 1,0-1 0,1 1 0,-1-1-1,4-2 1,19-7-78,-1 4 62,0 1 0,0 1 0,38-3 0,-54 7-54,0 1 0,0 0 0,0 0 0,-1 1 0,1 0 1,0 0-1,0 1 0,-1 1 0,1-1 0,-1 1 0,0 1 1,16 7-1,-23-9-102,1 0-1,0 0 1,-1-1 0,1 1-1,-1 1 1,0-1 0,0 0 0,0 1-1,0-1 1,0 1 0,0-1 0,-1 1-1,0 0 1,1-1 0,-1 1 0,0 0-1,1 6 1,-2-5 23,0 0 0,0 1 0,0-1-1,0 0 1,-1 0 0,0 0 0,0 0 0,0 0-1,-1 0 1,1 0 0,-4 6 0,-1-1 53,0 0 1,0-1-1,0 1 0,-1-1 1,-1-1-1,1 0 0,-1 0 1,0 0-1,-15 9 0,12-11-137,1 1 0,-1-2-1,0 1 1,0-1-1,0-1 1,0 0-1,-1-1 1,0 1 0,1-2-1,-1 0 1,0 0-1,0-1 1,0-1 0,1 1-1,-15-4 1,23 3-163,0 1-1,0-1 1,0 0 0,1 0 0,-1 0 0,0 0 0,1-1-1,-1 1 1,-2-3 0,3 3-146,1 0 0,0 0 0,0-1-1,0 1 1,0 0 0,0-1 0,0 1 0,0-1 0,0 1-1,0-1 1,1 1 0,-1-1 0,1 1 0,-1-1 0,1 0-1,0 1 1,-1-1 0,1-2 0,2-16-3871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123 0 11562,'-3'1'269,"1"1"0,-1-1 0,1 1 0,0-1 0,-1 1 0,1 0 0,0 0 0,0 0 0,0 0 0,1 0 0,-1 0 0,0 0 0,1 1 0,0-1 0,-1 1-1,0 3 1,-2 4-512,1 1 0,-3 19 0,3-8 601,2-18-340,-57 306 1268,50-244-1271,3 0 1,7 116-1,0-158-200,-1-2-737,1 0 0,1-1 1,1 1-1,10 29 0,-13-49 620,0 1 1,0-1-1,0 0 1,1 0 0,-1 0-1,0 1 1,1-2-1,3 5 1,24 12-3136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2 326 360,'-2'-5'8084,"2"0"-5044,4-15-3122,-2 15 680,12-49-476,0-1-176,-2 0 1,5-58-1,-16 101 721,2 11-208,2 16-176,0 0-640,11 29 402,-11-28-16,1 0 0,12 24 0,-17-39-29,-1 1-1,1-1 0,-1 0 0,1 0 0,0 0 0,0 0 0,-1 0 0,1 0 0,0 0 0,0 0 0,0 0 0,0 0 0,0 0 0,1 0 0,-1-1 0,0 1 0,0 0 1,0-1-1,1 1 0,-1-1 0,0 1 0,1-1 0,-1 0 0,1 0 0,-1 1 0,0-1 0,1 0 0,-1 0 0,1 0 0,-1 0 0,0 0 0,1-1 0,-1 1 1,0 0-1,1-1 0,-1 1 0,0 0 0,1-1 0,-1 0 0,0 1 0,0-1 0,1 0 0,-1 1 0,0-1 0,0 0 0,0 0 0,0 0 0,0 0 0,1-1 0,5-6 40,1 0 0,-1-1 0,0 0 1,7-13-1,2-6 63,-7 13-123,0 0-1,18-21 1,-27 36 9,1-1 0,-1 1 0,1-1-1,0 1 1,-1 0 0,1-1 0,0 1 0,0 0-1,-1-1 1,1 1 0,0 0 0,0 0 0,0-1 0,0 1-1,-1 0 1,1 0 0,0 0 0,0 0 0,0 0-1,-1 0 1,1 0 0,0 1 0,0-1 0,0 0 0,0 0-1,-1 1 1,1-1 0,0 0 0,0 1 0,-1-1-1,1 0 1,0 1 0,-1-1 0,1 1 0,-1-1-1,1 1 1,0 0 0,0 0 0,27 30 192,-23-24-149,9 10 132,-2 2-1,0-1 1,-1 2 0,-1-1-1,8 24 1,26 107 915,-36-111-672,-2 0 0,2 61-1,-7-80-151,-2 0 0,0 0-1,-2 0 1,0 0-1,-2 0 1,-12 34 0,16-50-185,-1 1 0,0-1 0,-1 0 0,1 0 0,-1 0 0,0 0 0,0-1 0,0 1 0,0-1 0,-1 1 0,-4 2 0,6-4-60,-1-1 0,1 0-1,-1 0 1,1 0 0,-1 0 0,0 0 0,0 0-1,1-1 1,-1 1 0,0-1 0,0 0 0,0 0 0,0 0-1,0 0 1,1 0 0,-1-1 0,0 1 0,0-1-1,0 1 1,-3-3 0,-6-1-92,0-1 0,1-1-1,0 1 1,0-2 0,1 0-1,0 0 1,0 0 0,0-1 0,1-1-1,1 0 1,-1 0 0,2 0 0,-1-1-1,1 0 1,1 0 0,0-1-1,-5-12 1,10 18-30,0 1 1,0-1-1,1 0 0,0 1 0,0-1 0,0 0 1,1 1-1,-1-1 0,1 1 0,0-1 0,0 1 1,1-1-1,0 1 0,0 0 0,0-1 1,3-3-1,6-8-704,0 0 1,23-23 0,-22 26 266,53-54-2880,-11 12 852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10010,'0'0'2513,"3"2"-1913,-3 2-456,4 8-136,-4 6 128,3 5-40,-1 5-16,0 0 8,1-4-32,-1-5-40,-2-1-8,0-6-8,2 0-448,-2-6-1016,0-2-1321,-7-14-4849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6 8866,'-2'-2'2969,"-1"2"-2969,6-2-697,-1 2-783,1 0-800,1 0-417,-8-2-208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0 176,'-5'12'6777,"0"2"-5776,-4 14-465,2 1 176,0 1-32,2 0-304,5 1-112,2-3 200,1-4-80,1 1-72,6 1-47,-3-2-145,2 2-104,3-3-16,5-1-473,-6-2-847,6-4-520,23-1-2305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0 8986,'0'14'1984,"2"6"-1231,1 17 55,4 9-304,-2 1-184,-3 1-200,-2-5-120,-2 7-144,-8-3-824,-42 74-1857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9578,'2'0'2185,"3"2"-2185,-3-2-233,5 0 9,5 0 224,0-2 224,4 2-31,1 0-25,-6 0-72,6-2-48,-3 2-48,0 2-144,3 0-601,-6 2-1151,8 14-2041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56 7634,'5'-2'1728,"0"2"-1728,4 2-160,10-4 152,0 2 8,4-2 8,-1-4-8,-1 0 0,-5 2-64,-2-2-400,-2-4-656,12-10-2465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11.602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1871 485 1120,'0'0'5383,"-4"-3"-4734,-14-12-259,8 2 3206,4 4-3246,-13-31 0,6 9-184,0 10-76,-1-1 1,0 3 0,-1-2-1,-1 3 1,0 1-1,0 0 1,-2 1-1,1 1 1,-23-14-1,2 9 134,1 0-1,-2 3 1,-71-18-1,-2 4-35,-2 7 0,-182-7 0,277 31-150,-11-1-23,0 2 1,-1 1-1,1 3 0,-47 13 1,18 5 8,-91 51 1,132-62-31,0 0 0,0 1 0,1 2 0,1 0 0,-1 2 0,2 0 1,0 1-1,-25 40 0,-16 35 15,18-32 82,-63 133 1,88-162-81,2 2 1,1 0 0,1 0-1,1 0 1,1 2-1,-6 70 1,3 219 198,10-287-178,2-21-27,-1 1 1,1-1 0,1 1-1,0-1 1,1 0 0,1-1 0,0 0-1,0 0 1,1 0 0,1 0 0,13 23-1,1-2 5,1-1-1,1-2 1,35 40-1,-23-34 0,1-2 0,2-3 0,0-2-1,2-2 1,1-4 0,0 0 0,2-3 0,0-4-1,80 26 1,-54-28 30,1-4 1,0-4-1,1-4 0,94-8 0,-138-2 20,0 0-1,1-2 1,-1-2-1,44-21 0,-53 20 24,-1 0 0,0-2 0,-1-1 0,0 0 0,1-2 0,-2-1 0,25-31 0,186-304 909,-199 305-901,25-55 0,-45 84 20,0-1 0,0 0 1,-2-2-1,0 1 0,0 0 0,-1 0 1,2-23-1,-4 23 33,4-37 72,2-79 0,-6 4-176,0-78 92,-4 193-194,0-1 0,-2 1 0,2 0 0,-2 2 1,-1-2-1,0 1 0,0-1 0,0 3 0,-1-2 0,-1 2 1,0-1-1,0 0 0,-1 2 0,0 1 0,0-2 1,-1 2-1,0 1 0,-1 0 0,1 1 0,-1 0 0,0 0 1,-1 1-1,0 1 0,1 1 0,-1 0 0,-21-5 0,-161-6-4938,88 16-899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10602,'0'2'2700,"7"7"-2831,-1 4 326,-1-1-1,0 1 1,0 0 0,-2 0-1,0 1 1,0-1 0,-1 1 0,0 19-1,-1-13 57,10 188 498,-10-119-6318,-1-74 1392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 6289,'2'0'3665,"1"0"-3529,9 2-32,11-2-104,5 0 264,8 0-96,1 0-48,-1-2-48,-8 0-64,-4 0-8,-10 0-96,0 2-336,-7-2-664,0 10-1072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24 11186,'0'0'1697,"2"0"-1697,3 2-216,4-4 216,15 0 8,-1 0 176,8-4-88,0 4-48,-8-2-48,5 0-48,-6 2-384,3 0-713,6 2-735,40 4-2337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135 0 1664,'-2'0'1140,"-1"0"-1,1 1 0,-1-1 0,1 1 0,0-1 0,-1 1 0,1 0 1,0 0-1,0 0 0,-4 2 0,-22 19 1191,17-10-2365,0 1 1,-12 16 0,19-22 60,-1 1-1,1-1 1,1 1-1,-1-1 1,1 1-1,1 0 1,-1 0 0,2 0-1,-2 14 1,2-19-223,1 0 0,0 1 0,0-1 1,1 1-1,-1-1 0,1 0 0,0 1 1,0-1-1,0 0 0,0 0 0,0 0 1,1 1-1,0-1 0,-1-1 0,1 1 0,1 0 1,-1 0-1,0-1 0,1 1 0,-1-1 1,1 1-1,0-1 0,0 0 0,0 0 1,0 0-1,5 2 0,-6-3-75,1 0-1,-1-1 0,0 1 1,1 0-1,-1-1 1,0 0-1,1 1 1,-1-1-1,1 0 1,3 0-1,55-9-4429</inkml:trace>
  <inkml:trace contextRef="#ctx0" brushRef="#br0" timeOffset="1">387 22 9258,'-22'25'3729,"-10"14"-3165,18-17-245,-21 47 0,31-62-230,2 0-1,-1 0 1,1 1-1,0-1 1,1 1-1,-1 0 1,2-1-1,-1 1 1,1 0-1,1-1 1,1 11-1,-2-16-138,1 0-1,0 0 0,0 0 0,0 1 1,0-1-1,0 0 0,0 0 1,0 0-1,1-1 0,-1 1 0,1 0 1,0 0-1,-1-1 0,1 1 0,0-1 1,0 0-1,0 1 0,0-1 1,0 0-1,4 1 0,-3-1-213,0 0 0,0 0 0,1-1 0,-1 1-1,0-1 1,1 0 0,-1 0 0,0 0 0,1 0 0,-1-1-1,0 1 1,0-1 0,1 1 0,-1-1 0,0 0 0,0-1 0,4-1-1,47-25-2421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1 888,'3'63'12042,"2"1"-9488,3 75-1792,-21 74 1786,-1 30-4637,16-210-997,2 8-1923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0 7170,'4'8'5693,"4"13"-5908,-3-7 315,2 2-167,-3-8 107,0 1 0,-1-1 0,0 0 0,-1 1 0,0 0 0,0-1 0,-1 1 0,0 0 0,0 0 0,-1 0 0,-3 17 0,-5 5 622,-24 55-1,0 0-486,39-100-346,0 0-1,1 1 1,0-1 0,1 1-1,19-20 1,3-7 204,73-110-46,-103 151 35,0 0 0,0 0 0,-1 0 0,1 0 0,-1 0 0,1 0 0,-1 0 0,1 0 0,-1 0 0,1 0 0,-1 0 0,0 0-1,0 0 1,0 0 0,0 0 0,0 0 0,0 0 0,0 1 0,6 40 196,-5-35-122,2 20 51,5 31 126,-7-53-340,0 0 0,1-1 0,0 1-1,0 0 1,0-1 0,0 0 0,1 1-1,-1-1 1,6 6 0,-8-10-45,1 0 0,-1 1 0,0-1 0,1 1 0,-1-1 0,1 1 0,-1-1 0,1 0 0,-1 0 0,1 1 0,-1-1 0,1 0 0,-1 1 0,1-1 0,0 0 1,-1 0-1,1 0 0,-1 0 0,1 0 0,0 0 0,-1 0 0,1 0 0,-1 0 0,1 0 0,0 0 0,-1 0 0,1 0 0,-1 0 0,1 0 0,0 0 0,-1-1 0,1 1 0,-1 0 0,1 0 0,-1-1 1,1 1-1,-1 0 0,1-1 0,-1 1 0,1 0 0,-1-1 0,0 1 0,1-1 0,-1 1 0,1-1 0,-1 1 0,0-1 0,0 1 0,1-1 0,-1 1 0,0-1 0,0 0 0,17-32-3835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10570,'0'2'2417,"0"0"-2049,7 6-360,-2 8-8,2-2 48,3 6 0,-3-3-48,-3-5 0,1 0-16,-5-4-376,5 0-344,-5-4-713,-10 2-1087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128 0 9298,'-5'0'2793,"3"0"-2793,4 0-1057,3 2-799,2-2-64,-5 4-257,-2 4-632</inkml:trace>
  <inkml:trace contextRef="#ctx0" brushRef="#br0" timeOffset="1">1 170 5153,'0'4'1784,"0"2"-1335,2 10-41,0 2 144,6-1-136,-1 5-272,7-4-80,-3 0-56,1-2-8,2-7-120,-4 1-216,-1-2-208,3-4-761,12-6-1743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7058,'5'4'1088,"2"4"-352,7 4 248,10 6-160,-5 1-248,2 5-368,-5 0-88,-4 0 1,-2 1-17,-8-1 16,-4 4-24,-5-1-96,-1 5-601,1-4-1447,-18 21-3881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318 0 7642,'44'61'4734,"-33"-48"-4526,0 0 1,-2 1-1,15 27 0,-19-27 43,0 0-1,-1 0 0,-1 1 0,-1-1 0,0 0 0,0 1 0,-2 0 0,0-1 0,-1 1 0,0-1 0,-2 1 0,1-1 0,-10 26 0,-4 2 29,-1 0 0,-3-1 0,-31 46 0,21-38-1398,-2-1 0,-70 79-1,94-119 366,0 0 0,-1 0 0,0-1 0,-10 6 0,-81 43-4839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7:11.603"/>
    </inkml:context>
    <inkml:brush xml:id="br0">
      <inkml:brushProperty name="width" value="0.05" units="cm"/>
      <inkml:brushProperty name="height" value="0.05" units="cm"/>
      <inkml:brushProperty name="color" value="#FF8021"/>
    </inkml:brush>
  </inkml:definitions>
  <inkml:trace contextRef="#ctx0" brushRef="#br0">1664 210 2457,'0'0'4687,"-19"-10"-4277,6 3-396,-24-14 861,1 3 0,-41-12 0,63 26-686,-302-78 2300,227 65-2138,-146-4 1,220 21-312,-167 9 300,160-4-334,0-1 0,0 2 0,0 2 0,0 1 0,1 0 0,-22 16 0,-6 7 33,1 3 0,2 2 0,-62 65 1,96-88-36,0-1 0,0 2 0,1 0 1,1 1-1,-1 1 0,2 0 1,0 1-1,1 0 0,0 1 1,1 0-1,1 1 0,0-1 0,0 2 1,1-1-1,2 1 0,-4 28 1,4 19 9,-1-5 75,-15 107 0,8-110 64,1-2 0,3 1 1,1 2-1,3-1 1,3 84-1,1-132-145,1-1 1,-1 0-1,2 1 1,-1-1-1,2 0 1,-1 0-1,1-1 1,0 1-1,1-1 1,-1 0-1,1-1 1,12 17-1,6 6 7,1-2 1,30 29-1,-29-33 6,18 17-9,1-2 0,2-2 0,1-4-1,1-2 1,76 37 0,-56-40 6,1-3 0,1-5 0,120 19 0,-115-32-11,1-4 0,84-10 0,-131-1 27,-1 1-1,1-4 1,-1-1-1,-1-2 1,0-1-1,0-2 0,-1-1 1,34-28-1,-27 15 64,0-1 0,-2-4 0,0 0-1,-2-1 1,38-62 0,-54 75-47,0-1 0,-2-1 0,0 0-1,-2 0 1,1-1 0,-3-1 0,1 0 0,-1-1 0,-2 1 0,4-32 0,-1-24 65,-3 0 0,-3-92 0,-2 166-102,1-16 11,-1 1 1,0-1 0,-2 0 0,0 1-1,-1-1 1,0 2 0,-2-1 0,-7-26-1,-104-271 144,95 270-323,-1 2 0,-3 1 0,0 1-1,-38-47 1,61 88-80,-2 2-1,0 0 0,1 0 0,-1 0 0,0 0 1,0 1-1,0 0 0,1-1 0,-1 2 1,-1 0-1,1 0 0,0 0 0,-1 0 0,1 1 1,0-1-1,0 1 0,-9 2 0,12-2 97,-30 0-3758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7017,'5'9'2233,"20"60"-1443,21 99 0,1 75 1284,-28-136-2039,-23-114-5043,-14-45 1269,-17-40 1467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 5505,'40'-4'2866,"-32"2"-2566,1 1 0,0 1 0,16 0 0,-8 1-101,0 1-1,0 1 0,0 1 1,0 0-1,0 1 0,-1 0 1,0 2-1,0 0 0,-1 0 1,0 1-1,0 1 0,-1 0 1,19 17-1,-31-25-100,0 1 0,0 0 0,0-1-1,0 1 1,-1 0 0,1 0 0,-1 0 0,0 0 0,1 0 0,-1 0-1,0 1 1,0-1 0,0 0 0,-1 1 0,1-1 0,0 0 0,-1 1-1,0-1 1,0 1 0,0-1 0,0 0 0,0 1 0,-1 4 0,-1-3 48,0-1 0,0 1 0,0-1 0,0 0 0,-1 0 0,0 1 0,1-1 1,-1-1-1,-1 1 0,1 0 0,0-1 0,-1 0 0,-6 4 0,-2 1-126,0-1-1,0-1 0,0 0 1,-1-1-1,-22 5 0,-66 6-1353,74-12 450,25-3 716,1 0 59,0 0-1,0 0 0,1 0 1,-1 0-1,0 0 1,0 0-1,1 0 0,-1 0 1,0 1-1,0-1 1,1 0-1,-1 0 0,0 1 1,1-1-1,-1 0 1,0 1-1,1-1 0,-1 1 1,1-1-1,-1 1 1,1-1-1,-1 1 0,1-1 1,-1 1-1,1-1 1,-1 1-1,1 0 0,0-1 1,-1 1-1,1 0 1,0 0-1,-4 22-3493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0 1152,'-14'8'11174,"8"5"-7944,6 22-4927,0-13 2669,-10 168 1178,-3 62-977,14-191-1250,2 0 0,13 65-1,-11-98-642,16 45 0,-19-65 177,2 0-1,-1 0 1,1 0-1,0 0 1,1-1 0,0 0-1,0 0 1,0 0-1,13 11 1,4-7-2112,-22-11 2524,1 0 0,0 1 1,0-1-1,0 0 1,-1 0-1,1 0 1,0 0-1,0-1 1,-1 1-1,1 0 1,0 0-1,0 0 1,-1 0-1,1-1 1,0 1-1,0 0 1,-1-1-1,1 1 0,0 0 1,-1-1-1,1 1 1,-1-1-1,1 1 1,0-1-1,-1 1 1,1-1-1,-1 0 1,0 1-1,1-1 1,-1 1-1,1-2 1,11-30-3350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1 350 11803,'0'-4'146,"1"0"0,0 1 1,0-1-1,0 0 0,1 1 1,-1-1-1,1 1 0,0-1 1,3-3-1,5-10-97,3-12 114,0 0 0,-3 0 0,0-1 1,-2 0-1,-1-1 0,-2 1 0,2-55 0,-6 94-206,0 0 0,1-1-1,0 1 1,0-1-1,1 1 1,6 9-1,2 9 106,-10-21-47,3 5 4,1 1 1,8 16-1,-12-26-19,0 0 0,0 0-1,0-1 1,0 1 0,0 0-1,0-1 1,0 1 0,1-1-1,-1 1 1,1-1 0,-1 0 0,1 0-1,-1 0 1,1 1 0,0-1-1,-1-1 1,1 1 0,0 0-1,0 0 1,0-1 0,0 1-1,0 0 1,0-1 0,0 0-1,2 1 1,-1-2 8,-1 0 1,1 0-1,-1 0 0,0-1 1,0 1-1,0 0 0,0-1 1,0 0-1,0 1 0,0-1 1,0 0-1,-1 0 0,1 0 1,-1 0-1,2-2 0,21-36 322,-23 37-314,39-74-27,-39 77-1,-1 0 0,1 0 0,-1 0-1,1 0 1,0 0 0,-1 0 0,1 0 0,-1 0-1,1 1 1,-1-1 0,1 0 0,-1 0-1,1 1 1,-1-1 0,1 0 0,-1 1 0,0-1-1,1 0 1,-1 1 0,1-1 0,-1 1 0,0-1-1,0 0 1,1 1 0,-1-1 0,0 1 0,0-1-1,1 1 1,-1-1 0,0 1 0,15 23 64,-13-20-55,23 38 332,-3 1 0,-2 1-1,-2 1 1,23 90 0,-36-109 158,4 41-1,-9-56-209,0 0 0,0 0 0,-1 1 1,0-1-1,-1 0 0,-5 15 0,6-24-247,0 1 1,0-1 0,0 0 0,0 0-1,0 1 1,-1-1 0,1 0-1,-1 0 1,0 0 0,0 0-1,1 0 1,-1-1 0,0 1 0,-1 0-1,1-1 1,0 0 0,0 1-1,-1-1 1,1 0 0,-1 0-1,1 0 1,-1 0 0,1-1 0,-1 1-1,0-1 1,1 1 0,-1-1-1,0 0 1,1 0 0,-1 0 0,0 0-1,0 0 1,1-1 0,-4 0-1,-4-1-116,1-1 0,0 1-1,-1-2 1,1 1 0,0-1-1,1-1 1,-1 1-1,-8-7 1,10 7-10,0-1 0,1 0 0,-1-1 0,1 1 0,1-1 0,-1 0 0,1-1 0,0 1 0,0-1 0,-4-8 0,8 11-114,-1 0 0,1 1 0,0-1 0,1 0 0,-1 0 0,1 0 0,-1 0 0,1 0 0,0 0 0,1 0-1,-1 0 1,1 0 0,0 0 0,0 0 0,0 0 0,1 0 0,-1 0 0,1 1 0,0-1 0,0 1-1,1-1 1,2-3 0,3-3-1095,1-1-1,0 1 0,16-14 1,36-27-4156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8698,'0'0'1952,"0"4"-1456,3-2-392,-1 2-32,3 4 120,2 6 265,0-2 167,-3 3-80,4 3-136,-1-4-184,-5 2-144,3-4-80,-1 0-488,1-1-1000,-3 19-1241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0 6481,'-4'4'6010,"1"-2"-5962,1 2-48,4 0-993,3 2-519,4 4-576,6 6-1641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 6553,'0'7'2641,"-2"3"-2041,-1 12-424,6 2 56,1 2 64,3 1-136,0-1 200,-2 2 224,0-3-79,-3 3-169,3 0-224,0-5-112,2-1-72,2-2-929,8 0-799,27 1-776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7074,'7'8'2784,"-2"0"-2088,4 14 56,5 5-15,3 5-81,-5 6-352,-5-1-104,-3-3 104,-1 3-152,-6 1-152,-4-1-440,-4-3-1329,-27 33-2768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5769,'3'6'7910,"-1"7"-7164,-1 0-876,35 176 2736,-34-183-1347,-5-11 113,4 5-1248,-26 4-14091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8162,'0'0'3040,"2"0"-1431,0 0-1609,3 2-160,2-2 24,0 4 136,3-4 232,-1 2 40,1-2 32,6 0-80,-4 0-88,2 0-88,2 0-48,-4 0-304,0-2-744,-3 4-953,-2 14-1768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12-09T20:00:01.49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3578 2394 697 0,'0'0'191'0,"0"0"-142"15,0 0 29-15,0 0-3 16,0 0 31-16,0 0 25 16,2-22-33-16,-2 20-26 15,0 0 11-15,-2-4-13 16,-9 2-4-16,-5-2-11 16,-4 2-18-16,-4 2-11 15,-5 2-10-15,-3 0 15 16,-3 0 1-16,-1 10-19 15,-4 6-2-15,2 4-10 16,0 4 7-16,1 8-6 0,0 6-2 16,4 6 0-16,2 7-1 15,4 5-4-15,10 6 4 16,3 5-6-16,9 6 7 16,5 4-3-16,0 1-8 15,19-4 10-15,12-10-5 16,11-10-10-16,11-14-16 15,10-16-1-15,6-13 33 16,5-11 0-16,-3-11 0 16,-2-25-3-16,-5-12-16 15,-10-10 19-15,-12-8 6 16,-11-9-5-16,-13 2 5 16,-16-2 0-16,-2 5 1 0,-15 10 7 15,-18 10 0 1,-8 12 0-16,-5 12 5 0,-6 11-8 15,1 14-4-15,0 1-7 16,2 14-76-16,-7 36-87 16,12-4-166-16,10 1-339 0</inkml:trace>
  <inkml:trace contextRef="#ctx0" brushRef="#br0" timeOffset="934.16">3901 3142 747 0,'0'0'99'15,"0"0"-58"-15,0 0 40 16,0 0-25-16,0 0-5 16,0 0 14-16,0 0 20 15,55-86-7-15,-37 51-17 16,-2 2-22-16,-5 1-4 15,0 3-4-15,-5 9-7 16,0 4-5-16,-2 2-4 16,-4 8-8-16,0 2-5 15,0 4 7-15,0 0-9 16,0 0 1-16,0 0-1 16,0 16-31-16,0 14 15 0,0 13 16 15,0 11 26 1,0 12-8-16,0 4-10 0,0 4 4 15,0-3-11-15,0-7 12 16,-2-6-13-16,-6-8 0 16,2-10 8-16,-3-9-6 15,5-12 5-15,0-5 6 16,2-10-1-16,2-4 5 16,0 0-2-16,0 0-6 15,0 0 52-15,0-2-6 16,2-1-34-16,0-2-21 15,4 3-12-15,3 0-4 16,3 0 5-16,5 0 5 16,8 0 6-16,2 2 0 15,2 0 1-15,2 0 1 0,0 0-1 16,0 0-1-16,0 0-9 16,-4 0-108-16,7 0-126 15,-8 0-101-15,-8-2-503 16</inkml:trace>
  <inkml:trace contextRef="#ctx0" brushRef="#br0" timeOffset="1245.42">4674 2823 1003 0,'0'0'111'0,"0"0"-110"16,0 0 29-16,0 0 18 15,0 0 7-15,0 0 12 16,136 20-22-16,-105-18-9 15,-2-2-4-15,0 0-20 16,-2 0-12-16,-7 0-30 16,-9-2-104-16,-7 0-79 0,-4 2-190 15</inkml:trace>
  <inkml:trace contextRef="#ctx0" brushRef="#br0" timeOffset="1465.41">4668 3090 892 0,'0'0'346'0,"0"0"-303"15,0 0-40-15,0 0-3 16,0 0 1-16,0 0 45 16,0 0 16-16,88 14-2 15,-54-12-11-15,2-2-30 16,-1 0-19-16,1 0-38 0,-3 0-84 15,-6-5-140-15,-12 5-495 16</inkml:trace>
  <inkml:trace contextRef="#ctx0" brushRef="#br0" timeOffset="2566.23">5863 2344 810 0,'0'0'147'16,"0"0"-127"-16,0 0-19 16,0 0 8-16,0 0 28 15,0 0 14-15,121 90 71 16,-92-46 8-16,-2 4-49 16,-5 4-24-16,-1 2-14 15,-11 1-8-15,-1-1-3 16,-7-2-7-16,-2-2-2 15,0-2 3-15,-4-6-12 16,-9-4 3-16,-1-8-2 16,3-10-4-16,3-8-9 0,4-7-2 15,4-5-9-15,0 0-19 16,0 0-7-16,0-6 19 16,0-2-7-16,8-2-5 15,7-6-8-15,10-7 11 16,6-7 15-16,4-2 10 15,5-8 0-15,3-2 5 16,1-6 5-16,-1-4 6 16,-1-2 10-16,-2 0-8 15,-5 0-7-15,0-1 0 16,-11 1-3-16,-4 4 1 16,-4 8 1-16,-10 12-9 15,-1 12 10-15,-5 10 8 16,0 8 25-16,0 0-3 0,0 6-15 15,-5 18 17-15,-6 12 2 16,-4 14-29-16,-4 16 2 16,0 6-2-16,1 5 6 15,5-7-6-15,1-8-16 16,8-9 0-16,4-4-1 16,0-10-7-16,0-6-35 15,8-5-99-15,17-4-91 16,-2-5-77-16,-3-9-205 0</inkml:trace>
  <inkml:trace contextRef="#ctx0" brushRef="#br0" timeOffset="3033.12">6692 3074 674 0,'0'0'354'0,"0"0"-291"16,0 0 24-16,0 0-59 16,0 0-5-16,0 0-3 15,0 0 32-15,63-50 21 16,-43 25-12-16,-2 1-21 0,-5 6-13 16,-4 6-16-1,-5 6-9-15,-4 6 11 16,0 0-7-16,0 0-6 0,0 14-5 15,0 10 5-15,0 11 85 16,0 4-42-16,0 8-9 16,0 3-12-16,0 2-15 15,-2-2 5-15,-7-2-4 16,1-5-2-16,-2-6 4 16,2-2-9-16,1-11 8 15,3-6 2-15,2-7-11 16,2-6-1-16,0-5-13 15,0 0-10-15,0 0-8 16,10 0-4-16,4 0 36 16,4 0 0-16,4 0 1 0,3 0 10 15,4 0-11 1,2 0 0-16,17-8-47 0,-10 0-164 16,-4-1-274-16</inkml:trace>
  <inkml:trace contextRef="#ctx0" brushRef="#br0" timeOffset="3633">7604 2228 838 0,'0'0'265'0,"0"0"-199"0,0 0-18 16,0 0-47-16,0 0 53 15,-2 114 37-15,-5-52-17 16,0 9 13-16,0 6-20 15,1-1-16-15,2 1-19 16,1-5-1-16,3-8-6 16,0-7-11-16,0-14-14 15,5-7-1-15,10-7-11 16,3-10-7-16,3-6 0 16,0-7 15-16,4-6 4 15,2 0 16-15,4-16 0 16,0-13 10-16,7-7-7 15,-1-11 0-15,2-9-6 16,-1 1-13-16,-5-2-36 0,-4-2-77 16,-2-21-90-16,-10 14-77 15,-7 7-268-15</inkml:trace>
  <inkml:trace contextRef="#ctx0" brushRef="#br0" timeOffset="4001.84">7747 2464 707 0,'0'0'110'0,"0"0"-45"16,0 0 30 0,22 145-4-16,0-95 50 0,3 1-17 15,2-1-40-15,4 0 15 16,0-1-20-16,0-5-21 15,-2-6-22-15,0-5-4 16,-3-6-16-16,-1-7-8 16,-5-5 3-16,-3-7 8 15,-3-6 11-15,-1-2 33 16,-1 0-17-16,3-26-2 16,8-17-2-16,6-33 0 15,6-40-16-15,-1-32-16 16,-10 7-4-16,-9 31-6 15,-9 38-19-15,-6 29-19 16,0 5-23-16,0 3-20 0,0 4-61 16,0 26-101-16,-10 5-53 15,-1 1-206-15</inkml:trace>
  <inkml:trace contextRef="#ctx0" brushRef="#br0" timeOffset="4666.92">8558 2989 628 0,'0'0'277'0,"0"0"-218"15,0 0-49-15,0 0-1 16,0 0 31-16,0 0-15 15,0 0-6-15,46 32 56 16,-32-32 32-16,1-4-18 16,1-14-20-16,3-6-17 15,4-3-5-15,-3-5-12 16,1-3-5-16,-4 3-9 16,-1 4-13-16,-7 8 0 0,-3 8-8 15,-4 8 0 1,-2 4 0-16,0 0-1 0,0 13-10 15,0 12 11-15,-4 11 48 16,2 8-10-16,-2 9-17 16,1-2-10-16,1-1-11 15,2-1-39-15,0-5-71 16,0-10-73-16,11-6-81 16,7-10-77-16,0-12-331 0</inkml:trace>
  <inkml:trace contextRef="#ctx0" brushRef="#br0" timeOffset="5016.49">9034 3080 789 0,'0'0'204'0,"0"0"-146"16,0 0-13-16,0 0-31 15,0 0-2-15,0 0 47 16,0 0 9-16,99-97-6 16,-80 71 1-16,-3 4-15 15,-3 6-15-15,-4 6-13 16,-4 6-11-16,-3 4 3 16,-2 0 4-16,0 0 16 0,0 14-12 15,0 11 47-15,0 11 95 16,0 5-74-16,0 6-38 15,0-1-24-15,0-2-20 16,0-4-6-16,0-2-28 16,0-5-106-16,0-2-113 15,11-7-235-15,0-10-320 0</inkml:trace>
  <inkml:trace contextRef="#ctx0" brushRef="#br0" timeOffset="5490.32">10612 2420 613 0,'0'0'566'16,"0"0"-506"-16,0 0 53 16,0 0-71-16,-20 135 23 15,4-84 32-15,1 6-34 16,1-1-35-16,1-4-28 15,4-4 0-15,5-8-1 16,2-8-81-16,2-4-82 16,0-8-88-16,-3-10-151 0</inkml:trace>
  <inkml:trace contextRef="#ctx0" brushRef="#br0" timeOffset="5722.45">10357 2667 983 0,'0'0'98'0,"0"0"-98"16,0 0 0-16,0 0 12 16,0 0 27-16,148 43 22 15,-97-40 23-15,5-3-31 16,1 0-21-16,-3 0-18 15,-5 0-14-15,7 0-71 0,-14 0-99 16,-11 3-132-16</inkml:trace>
  <inkml:trace contextRef="#ctx0" brushRef="#br0" timeOffset="6533.46">11566 2270 836 0,'0'0'140'0,"0"0"-130"16,0 0 35-16,0 0 22 16,17 118 15-16,-17-63 24 15,0 4-32-15,0 3-9 16,-11 5-13-16,-9-5-28 15,0-2-11-15,0-6-12 16,2-12 11-16,5-13-11 16,6-12 0-16,7-13-1 15,0-4-13-15,0 0-22 16,5-16-20-16,14-10 21 16,10-12 33-16,14-10-5 0,8-7 6 15,2-4 0 1,3 1 1-16,-4 2 0 0,-4 3 0 15,-5 3 1-15,-7 4 12 16,-5 4-8-16,-7 5 7 16,-8 11 0-16,-8 11 13 15,-3 5 15-15,-5 10 14 16,0 0 6-16,0 0-4 16,-2 19-20-16,-11 16 62 15,-8 13-49-15,2 14-31 16,-6 8 7-16,5 2-8 15,0-1-11-15,6-7 2 16,6-3-9-16,3-8-1 16,5-5 0-16,0-8-34 0,0-3-62 15,7-10-49-15,8-6-76 16,12-10-23-16,-5-4-53 16,-3-7-282-16</inkml:trace>
  <inkml:trace contextRef="#ctx0" brushRef="#br0" timeOffset="6949.31">12200 2828 519 0,'0'0'337'0,"0"0"-256"15,0 0-52-15,0 0-20 16,0 0 15-16,0 0 37 16,0 0 27-16,63 49 12 15,-59-28 15-15,-4 2-24 16,0 5-24-16,-2 6 7 16,-18 4-3-16,-7 3-33 15,1-3-4-15,-3 2-21 16,2-2 3-16,6-4 12 15,8 0-16-15,7-7-12 0,4-6-7 16,2-4-12 0,0-4 2-16,15-3-10 0,3-1 16 15,7-6 11 1,-1 0 7-16,5-3 6 0,2 0-4 16,0 0-9-16,4-8-13 15,4-9-69-15,17-16-145 16,-10 0-155-16,-6-1-536 0</inkml:trace>
  <inkml:trace contextRef="#ctx0" brushRef="#br0" timeOffset="7499.5">12949 2262 1011 0,'0'0'109'16,"0"0"-50"-16,0 0-30 15,-5 146 13-15,-3-86 45 16,-1 2-25-16,3-1-17 16,0-6 11-16,4-2-3 15,0-7-2-15,2-6-14 16,0-9-8-16,0-14-29 16,0-7-18-16,10-8-7 15,0-2 25-15,5 0 13 16,10-22 7-16,6-10 8 0,7-11-9 15,7-14-4-15,-1-6-15 16,-3-2-41-16,-3-2-81 16,-7-19-70-16,-6 18-43 15,-15 9-90-15</inkml:trace>
  <inkml:trace contextRef="#ctx0" brushRef="#br0" timeOffset="7851.88">13047 2307 719 0,'0'0'99'0,"0"0"41"16,0 141-34-16,11-79-6 16,5-2 37-16,4 1-19 15,7-5-21-15,-1-4-5 16,3-8-43-16,0-6-8 15,0-8-32-15,-4-8-9 16,-3-8 9-16,-2-6 7 16,-5-4 50-16,-1-4-3 15,3-4-18-15,4-22 2 16,6-20 10-16,8-29-15 16,3-41-17-16,0-28-17 15,-8 8-8-15,-15 30-16 0,-9 37-50 16,-6 40-18-16,0 2-56 15,0 9-67-15,0 6-98 16,-11 12-242-16</inkml:trace>
  <inkml:trace contextRef="#ctx0" brushRef="#br0" timeOffset="8851.94">13787 3030 907 0,'0'0'144'0,"0"0"-39"0,0 0-71 16,0 0 0-16,0 0 71 16,0 0-29-16,0 0-46 15,53-38 5-15,-31 12 28 16,5-9-5-16,2-2-19 15,-2 0-23-15,-2 5-1 16,-8 6-1-16,-5 5-2 16,-6 12 0-16,-3 6-4 15,-3 3-6-15,0 0 9 16,0 1-11-16,0 21 1 0,-5 10 19 16,-2 14 14-16,2 6-12 15,3 6-5-15,0 1-17 16,2-9-45-16,0-4-69 15,0-6-75-15,4-6-67 16,10-8-77-16,-1-12-361 0</inkml:trace>
  <inkml:trace contextRef="#ctx0" brushRef="#br0" timeOffset="9266.21">14237 2845 730 0,'0'0'168'16,"0"0"-141"-16,0 0-25 16,0 0-2-16,0 0 44 15,0 0 20-15,0 0-2 16,124 33-1-16,-105-20-10 15,-4 1-2-15,-4 0-10 16,-6 0-4-16,-3 2 23 16,-2 2 14-16,0 4 24 15,-4 1-7-15,-15 3-34 16,0 4-22-16,-1 0-9 0,-1 2 0 16,6-2-1-1,3-2-14-15,6 0-9 0,6-4-2 16,0-3-18-16,6-4-6 15,15-2 2-15,-1-3 24 16,7-6 6-16,-1-4-6 16,3-2-10-16,5 0-29 15,21-35-42-15,-6 1-158 16,-4-4-139-16</inkml:trace>
  <inkml:trace contextRef="#ctx0" brushRef="#br0" timeOffset="9671.79">15567 2289 335 0,'0'0'263'0,"0"0"-94"16,0 0 49-16,0 0-123 15,0 0 91-15,-13 123-14 16,2-63-51-16,-5 5-54 16,1-1-27-16,1-1-25 15,1-4-15-15,-1-7 0 16,5-4-3-16,1-4-83 16,-6 2-77-16,5-10-87 15,-2-10-143-15</inkml:trace>
  <inkml:trace contextRef="#ctx0" brushRef="#br0" timeOffset="9919.56">15255 2667 646 0,'0'0'227'0,"0"0"-180"15,0 0 1-15,0 0-18 16,0 0 51-16,134 38 28 16,-90-30-27-16,6-4-18 15,-2-2-9-15,1-2-29 16,-2 0-17-16,-2 0-9 16,9 0-106-16,-15-2-127 15,-10-5-300-15</inkml:trace>
  <inkml:trace contextRef="#ctx0" brushRef="#br0" timeOffset="10782.9">16570 2101 765 0,'0'0'105'0,"0"0"-83"16,0 0 37-16,0 0-5 16,82 151 31-16,-60-89-10 15,-6 4 29-15,-7 2-12 16,-9 0-2-16,0-2-44 15,-3 1-14-15,-17-6-9 16,-1-2-8-16,-4-11-8 16,4-10 5-16,4-12-3 15,8-13 5-15,4-12-14 16,5-1-14-16,0-22 3 0,10-14-13 16,14-14 8-16,9-9 4 15,12-5 3-15,7-5 9 16,3-6-1-16,3-1 1 15,0 0 0-15,-3 2 0 16,-3 8 0-16,-8 5 0 16,-10 13 1-16,-10 16 1 15,-9 12-2-15,-9 10 6 16,-6 10 28-16,0 0 18 16,0 3-20-16,-8 26-3 15,-9 13 44-15,-3 18-22 16,0 9-19-16,2 7-14 15,5-2-12-15,3-6-6 16,8-5 1-16,2-11-1 0,0-6-16 16,4-7-36-16,10-4-71 15,4-5-44-15,9-7-77 16,-3-11-50-16,-6-3-256 0</inkml:trace>
  <inkml:trace contextRef="#ctx0" brushRef="#br0" timeOffset="11251.37">17353 2693 838 0,'0'0'115'0,"0"0"-56"15,0 0-46-15,0 0-4 16,0 0 49-16,0 0 17 16,0 0-8-16,97 66 8 15,-90-50 5-15,-7 4-28 16,0 4-4-16,0 0 22 16,-12 4-9-16,-5-1-31 15,-4-6-12-15,4-2-11 16,3-8-7-16,8-3-6 15,3-3-13-15,3-4-76 16,0 3-19-16,13 3 77 0,8-1 24 16,3-1 13-16,3 2 1 15,-3-1 6-15,-4 3 1 16,-4 4-8-16,-5 5 7 16,-4 4 46-16,-7 6 38 15,0 6 10-15,0 4-21 16,-18 2-7-16,-11 0-4 15,-6 0-30-15,-6-1-20 16,-1-3-19-16,-3-6-35 16,-10-10-95-16,8-6-103 15,7-12-336-15</inkml:trace>
  <inkml:trace contextRef="#ctx0" brushRef="#br0" timeOffset="11899.7">18383 2121 785 0,'0'0'104'0,"0"0"-8"16,0 0-65-16,0 0-20 15,-8 110 41-15,6-49 24 16,-4 9 16-16,2 8 5 16,2 2 11-16,-2-4-57 15,4-5-18-15,0-10-14 16,0-4-18-16,0-9-2 16,4-8 1-16,10-10-10 15,1-6-9-15,7-10 5 16,3-7 14-16,4-7 13 15,7-7-7-15,6-21 10 16,7-14 0-16,4-12-4 16,-2-6-12-16,1-6-35 0,-6-2-46 15,-5-3-86-15,-3-23-27 16,-9 16-59-16,-16 10-434 0</inkml:trace>
  <inkml:trace contextRef="#ctx0" brushRef="#br0" timeOffset="12216.25">18622 2278 560 0,'0'0'193'0,"0"0"-148"0,0 147 11 16,2-82-18-1,13 1 65-15,6-1 14 0,6-5-23 16,4-6-22-16,4-6 11 15,3-8-38-15,0-4-21 16,-2-10 1-16,-5-8 6 16,-3-5 25-16,-5-12 13 15,-5-1-13-15,1 0-3 16,2-19-18-16,6-19 4 16,4-13-6-16,2-19-19 15,3-24-14-15,5-28-18 16,-10 9-78-16,-8 15-76 15,-2-1-55-15,-8 43-64 16,-1 8-114-16</inkml:trace>
  <inkml:trace contextRef="#ctx0" brushRef="#br0" timeOffset="12767.38">19368 3046 727 0,'0'0'290'0,"0"0"-252"15,0 0 1-15,0 0-33 16,0 0-6-16,0 0 23 16,123-83 3-16,-90 47 30 15,-4-2 15-15,-4 4 9 0,-6 2-25 16,-5 8-26-16,-5 6-17 16,-3 8-11-16,-6 8 0 15,0 2 13-15,0 2-14 16,0 22 0-16,-4 12 66 15,-5 11-23-15,3 8-14 16,2 1-29-16,0-3-10 16,4-9-57-16,0-6-77 15,0-8-89-15,14-12-62 16,1-10-191-16</inkml:trace>
  <inkml:trace contextRef="#ctx0" brushRef="#br0" timeOffset="13233.15">19914 2813 393 0,'0'0'74'16,"0"0"63"-16,0 0-29 15,0 0-21-15,0 0 14 16,0 0-10-16,129 20-12 15,-111-2-4-15,-7 6 12 16,-4 2 19-16,-7 3-33 16,0 0 12-16,0 1-11 15,-7-3-27-15,-11-4-34 16,3-2-13-16,-1-7-12 0,5-6-14 16,5-4 6-16,0-4-24 15,6 0-30-15,0 0-4 16,0 0-34-16,6 0 38 15,9 0 37-15,3 0 24 16,1 0 12-16,0 10-12 16,-4 2 11-16,-1 4 2 15,-6 0 9-15,-1 2 33 16,-5 0 22-16,-2 2 8 16,0 2 38-16,-4 0-5 15,-18 4-37-15,-5 1-15 16,-2-4-32-16,-4-1-21 15,2-5-45-15,-10-5-73 0,10-6-89 16,4-6-307-16</inkml:trace>
  <inkml:trace contextRef="#ctx0" brushRef="#br0" timeOffset="13686.93">21458 2412 785 0,'0'0'174'0,"0"0"-51"16,0 0-26-16,-6 125-32 16,-4-71 5-16,-1 4-8 15,3-2-28-15,-2-2-24 16,2-3-9-16,1-4-2 16,3-5-9-16,-4-10-92 15,-2-1-53-15,1-13-125 16,-1-9-292-16</inkml:trace>
  <inkml:trace contextRef="#ctx0" brushRef="#br0" timeOffset="13898.34">21178 2713 595 0,'0'0'333'0,"0"0"-262"16,0 0-58-16,0 0-13 15,0 0 13-15,122 26 16 16,-78-16-3-16,4-2 6 16,4 1-5-16,2-6-7 15,4-3-20-15,13 0-46 16,-15 0-116-16,-9 0-396 0</inkml:trace>
  <inkml:trace contextRef="#ctx0" brushRef="#br0" timeOffset="14699.61">22242 2162 768 0,'0'0'90'15,"0"0"-73"-15,0 0 31 16,0 0 67-16,56 148-13 15,-43-80-33-15,-1 0 31 0,-8 2-22 16,-4 1-14 0,0-7-9-16,-2-2-23 0,-12-8-7 15,-1-5 3-15,2-14-14 16,3-9-5-16,4-9 7 16,6-13 3-16,0-4-19 15,0 0 1-15,4-25 5 16,17-13-6-16,10-14-13 15,8-12 7-15,11-6-6 16,8-4 11-16,2-7 0 16,3-1-5-16,1-2 6 15,-2 2 0-15,-7 13-2 16,-5 13 2-16,-15 18-2 16,-10 15 1-16,-14 12 0 15,-9 11-5-15,-2 0 5 16,-7 32 1-16,-12 22 20 0,-10 18 50 15,-2 15-25-15,-3 5-10 16,0-2-8-16,8-3 14 16,4-11-12-16,3-10-17 15,11-11-11-15,6-10-1 16,2-13-14-16,0-10-15 16,13-6-65-16,5-13-44 15,4-3-37-15,18-11-86 16,-4-17 26-16,-7-2-554 0</inkml:trace>
  <inkml:trace contextRef="#ctx0" brushRef="#br0" timeOffset="15282.82">23185 2760 593 0,'0'0'152'0,"0"0"73"16,0 0-91-16,0 0-70 15,0 0 58-15,0 0-12 16,-56 109-29-16,27-66-5 15,-4 4-8-15,4 4-17 16,0-5-16-16,8-2-17 16,6-8-18-16,9-8 0 15,6-8-16-15,0-6-3 16,0-6-12-16,13-2 19 16,7-2 2-16,9-2-25 0,0-2 19 15,4 0 16-15,-6 0 0 16,-3-4 0-16,-10 1 0 15,-8 3-10-15,-3 0 3 16,-3 0-11-16,0 13 18 16,0 7 13-16,0 5 43 15,0 2-18-15,-7 1-38 16,3 3-15-16,-1 3-133 16,3-9-209-16,2-11-571 0</inkml:trace>
  <inkml:trace contextRef="#ctx0" brushRef="#br0" timeOffset="15866.39">23964 2099 529 0,'0'0'62'16,"0"0"105"-16,0 0-25 16,0 134-21-16,0-67-24 15,0 7-20-15,0 2 8 16,0 0-2-16,-2-3-24 15,0-5-18-15,0-7-5 0,2-6-4 16,0-11-12-16,0-11-20 16,9-10-15-16,2-8 7 15,7-12 8-15,4-3 13 16,7 0 1-16,9-23 11 16,6-7-5-16,5-15-1 15,3-3-17-15,-4-4-2 16,-2 2-1-16,-9 2-33 15,-1 2-25-15,-7-1-79 16,-2-17-78-16,-9 14-104 16,-12 4-269-16</inkml:trace>
  <inkml:trace contextRef="#ctx0" brushRef="#br0" timeOffset="16217.59">24189 2256 734 0,'0'0'98'15,"0"0"10"-15,-2 150-57 16,2-80 40-16,8 0 38 16,9-6-14-16,3-3-28 15,5-9-31-15,1-6 8 16,3-8-37-16,0-10 1 0,-2-6 10 15,-3-10 16 1,-1-6 16-16,-4-6-10 16,4 0-14-16,6-15-2 0,6-18 3 15,8-19-3-15,6-16-19 16,0-12-16-16,-5-13 2 16,-6-5-9-16,-9 4-2 15,-9 5-11-15,-7 17-44 16,-3 18-36-16,-1 18-58 15,-3 18-119-15,-2 12-74 16,2 6-413-16</inkml:trace>
  <inkml:trace contextRef="#ctx0" brushRef="#br0" timeOffset="17016.58">24941 3060 778 0,'0'0'146'16,"0"0"-39"-16,0 0-13 15,0 0-70-15,0 0 10 16,89-109 6-16,-68 79 8 16,4 3 43-16,-2-1-15 15,-3-1-30-15,-5 5-14 16,-1 2-12-16,-5 6-8 0,-3 4-2 15,-4 6-4-15,1 6-5 16,-3 0-1-16,0 0 2 16,0 0-2-16,0 2-35 15,0 17-19-15,0 12 51 16,-5 13 3-16,1 8 22 16,-3 9-20-16,0 3 11 15,-2 2-8-15,1-2-4 16,-3-6 8-16,-1-6-8 15,-1-8 10-15,1-9 7 16,0-10-2-16,3-6 3 16,1-7 17-16,4-8-2 0,4-4 1 15,0 0-22 1,0 0 28-16,0 0-21 0,4-4-20 16,10-6-7-16,1-3-9 15,8 2 5-15,2-1 9 16,2 2-10-16,2 2 11 15,-2-1 0-15,-4 1 0 16,4 3-10-16,-2-3-72 16,2-1-93-16,8 0-61 15,-4 0-63-15,-4 1-390 0</inkml:trace>
  <inkml:trace contextRef="#ctx0" brushRef="#br0" timeOffset="17468.5">25822 2799 829 0,'0'0'211'16,"0"0"34"-16,0 0-135 15,0 0-81-15,0 0 13 16,-68 108 6-16,34-64 22 16,-1 8-12-16,-1 2 19 15,3-1-20-15,6-3-26 16,7-8-22-16,9-6-9 0,4-10-12 16,7-6-4-16,0-8 3 15,0-6 0-15,15 1 13 16,6-7-1-16,4 0 2 15,0 0-1-15,4 0 5 16,-4 0-4-16,-2 0-2 16,-10 0 1-16,-4 0-1 15,-7 0-7-15,1 14-6 16,-3 4 14-16,0 4 17 16,0 2 12-16,0 3 6 15,0 5-35-15,-3 3-13 16,-3 3-97-16,-2 10-82 0,4-8-121 15,2-8-298-15</inkml:trace>
  <inkml:trace contextRef="#ctx0" brushRef="#br0" timeOffset="18013.32">27180 2520 728 0,'0'0'135'0,"0"0"-57"16,0 0-12-16,0 0 25 15,0 0 6-15,0 144 3 16,0-95 16-16,-5 4-38 15,-2-2-22-15,-3-1-24 16,1-4-16-16,-1-2-16 16,2-5-28-16,-1-7-56 15,0-4-70-15,2-10-69 16,3-12-280-16</inkml:trace>
  <inkml:trace contextRef="#ctx0" brushRef="#br0" timeOffset="18274.39">26952 2739 712 0,'0'0'128'0,"0"0"-120"0,0 0 0 16,0 0 24-1,0 0 52-15,137 54 3 0,-93-44-27 16,5-3-25-16,-2 0-15 16,-4-1-8-16,-4-4-11 15,-3 1-1-15,8-3-49 16,-8 0-116-16,-10 0-352 0</inkml:trace>
  <inkml:trace contextRef="#ctx0" brushRef="#br0" timeOffset="19283.08">28365 1752 768 0,'0'0'240'0,"0"0"-194"15,0 0-36-15,0 0 38 16,0 144 30-16,0-75-33 16,-4 11 44-16,-3 2 8 15,0 4-25-15,0-1 4 16,-1-7-27-16,1-6-18 15,1-6-11-15,0-14-5 16,4-9-14-16,0-13 14 0,2-10-13 16,0-10-2-1,0-6-14-15,0-4 3 0,0 0 11 16,10-9-28-16,9-10 5 16,10-9 23-16,9-5 2 15,7 4-2-15,3 2-1 16,0 11-8-16,-4 10 6 15,-1 6-10-15,-3 0 6 16,-5 8 6-16,-4 15 0 16,-8 4 1-16,-6 4-7 15,-5 1 5-15,-6 0 2 16,-6 2 9-16,0-2 44 16,0-2-7-16,-4 0-18 15,-10-6-2-15,-3-5 6 16,-6-2-2-16,-8-3-3 0,-7-6-8 15,-9-4-13 1,-8-4-6-16,-3 0-7 0,-4-5 7 16,-1-13-19-16,5-5-28 15,5-1-33-15,11 0-57 16,19-5-40-16,14 4-91 16,9 7-371-16</inkml:trace>
  <inkml:trace contextRef="#ctx0" brushRef="#br0" timeOffset="20849.68">28974 3051 851 0,'0'0'246'0,"0"0"-190"0,0 0-23 16,0 0 62-16,0 0 0 16,0 0 11-16,0 0-14 15,33-3-44-15,-18-12 4 16,3-6 21-16,7-8-16 15,2-3-26-15,-6 2-19 16,2 3 8-16,-7 2-13 16,-5 7 1-16,-5 4 3 15,-1 4-11-15,-3 6 1 16,-2 2-1-16,0 2-2 0,0 0-6 16,0 4-17-16,0 16-45 15,0 13 45-15,0 10 25 16,0 10 10-16,0 3 5 15,0 2-7-15,-5 0 0 16,-1 0 0-16,-3-1-8 16,0-7 7-16,-2-6-6 15,-2-10 11-15,-1-6 6 16,-1-8-3-16,-1-4 11 16,1-8-4-16,1-6-2 15,1-2 4-15,-1 0-24 16,3 0 0-16,5-6 15 15,1-2-3-15,5 2-11 0,0 2-1 16,0 4-14-16,3 0-10 16,14 0-1-16,8 0 11 15,4 0 3-15,4 0 5 16,-2 0 6-16,0 0-7 16,-4 4 7-16,-4-1 0 15,-2 2 0-15,0-3 0 16,1-2 0-16,1 0-20 15,14-2-124-15,-5-12-197 16,-8 0-36-16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62 6961,'0'-2'5466,"0"0"-5466,10 0-208,2-4 208,2 2 16,7-2-8,-5 0 0,1 4 56,-1-4-64,1 2-408,-1 2-1033,1-2-847,11-11-4338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 7194,'0'-2'926,"-1"6"-515,2 1 0,-1-1 0,0 0 0,1 0 0,0 0 0,0 0 0,0 0 0,2 5 0,4 13 201,19 115 1187,9 65-200,-35-186-1425,-5-28-44,-3-29-490,7 37 319,1 0 1,1 1-1,-1-1 0,0 0 1,1 1-1,0-1 1,0 1-1,0-1 1,1 1-1,-1-1 0,1 1 1,0 0-1,-1-1 1,2 1-1,-1 0 1,0 0-1,4-2 1,6-7-25,0 2 0,26-19 0,-26 22 121,0-2 1,-1 1-1,13-14 1,-17 12-3,1 0 1,-2 0 0,1 0-1,-2-1 1,1 0-1,5-19 1,14-71 241,-25 100-293,11 38 37,9 68 560,8 166-1,-25-257-1743,-1 2-3968,-7-9-2377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220 2 4201,'-2'0'568,"1"-1"1,-1 1-1,0 0 0,0 0 0,-1 0 1,1 0-1,0 0 0,0 0 1,0 0-1,0 1 0,1-1 1,-1 0-1,-2 2 0,-26 15 1356,18-7-2019,0 1 0,-14 16 0,19-18 1058,-6 7-906,0 0 1,2 1-1,0 1 1,1-1-1,0 2 0,2-1 1,0 1-1,2 1 0,-6 25 1,11-41-131,1 1 0,0-1 0,0 1 0,0-1 0,0 1 1,1-1-1,-1 0 0,1 1 0,0-1 0,1 1 0,-1-1 1,1 0-1,0 0 0,0 0 0,0 0 0,6 7 0,-4-6-406,0-1 0,0 1-1,1-1 1,-1 0-1,1 0 1,0 0 0,0-1-1,0 0 1,0 0-1,1 0 1,0 0 0,-1-1-1,10 3 1,41 5-4928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77 458 816,'-10'-9'8768,"5"-6"-6097,4-20-3825,1 16 1741,-5-10-200,0-1 1,-2 1 0,-14-33-1,1-1 294,19 58-685,0 0 1,1 0-1,-1-1 1,1 1-1,0 0 0,0 0 1,1 0-1,0 0 1,0 0-1,0 0 0,1 0 1,-1 0-1,1 1 1,1-1-1,-1 0 0,5-6 1,-1 3-74,0 0-1,1 0 1,-1 0 0,2 1 0,-1 0 0,1 1-1,14-10 1,-20 15 68,-1 0 0,0 0 0,1 1 0,-1-1-1,1 0 1,-1 1 0,1-1 0,-1 1 0,1 0 0,-1-1 0,1 1-1,-1 0 1,1 0 0,-1 0 0,1 0 0,0 0 0,-1 0 0,1 0-1,-1 0 1,1 1 0,-1-1 0,1 1 0,-1-1 0,1 1 0,-1-1-1,1 1 1,-1 0 0,0 0 0,1-1 0,-1 1 0,0 0 0,0 0-1,0 0 1,0 0 0,0 1 0,0-1 0,0 0 0,0 0 0,0 1-1,0-1 1,-1 0 0,1 1 0,-1-1 0,1 2 0,1 0 62,-1 1 1,1 0-1,-1 0 0,0 0 1,0 0-1,0-1 1,-1 1-1,0 0 1,0 0-1,0 0 1,0 0-1,0 0 1,-1 0-1,0 0 1,0 0-1,-2 5 1,0-4 73,0-1 0,0 1 1,-1-1-1,1 0 1,-1 0-1,0-1 0,0 1 1,-1-1-1,1 1 1,-7 2-1,-51 23-297,46-22-159,16-7 183,-1 0-1,0 0 0,0 0 0,1 1 0,-1-1 0,0 0 0,0 1 1,1-1-1,-1 1 0,0-1 0,1 1 0,-1-1 0,1 1 0,-1-1 0,1 1 1,-1 0-1,1-1 0,-1 1 0,1-1 0,0 1 0,-1 0 0,1 0 1,0-1-1,0 1 0,-1 0 0,1-1 0,0 1 0,0 0 0,0 0 1,0-1-1,0 2 0,2 19-3753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10122,'0'2'2345,"2"6"-1913,1 8-288,4 14 192,-2 3 72,2 9-40,-3 1 104,-1 3 32,-1 1-40,-2-1-40,-2-7-55,-3 1-161,3-5-112,-1 1-96,1-4-473,2 3-751,0-5-1608,0 23-2906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1344,'4'8'9459,"16"24"-9564,-10-18 322,-1-1-1,0 1 1,-1 1 0,-1-1-1,0 1 1,6 25-1,-10-29-4,-1 0-1,0 0 0,-1 0 0,0 1 0,-1-1 1,0 0-1,-1 1 0,-1-1 0,0 0 1,-4 14-1,5-22-195,-1 0-1,1 0 1,-1 0 0,1 0 0,-1 0 0,0 0 0,-3 4 0,4-7-15,16-44-1332,17-14 1175,3 2 0,48-59 0,-80 112 173,12-12-82,-15 15 78,0 0 0,1 0-1,-1 0 1,0 0-1,1 0 1,-1 0-1,1 0 1,-1 0 0,0 0-1,1 0 1,-1 0-1,0 0 1,1 0 0,-1 0-1,1 0 1,-1 0-1,0 0 1,1 0 0,-1 1-1,0-1 1,1 0-1,-1 0 1,0 0-1,0 1 1,1-1 0,-1 0-1,0 0 1,1 1-1,-1-1 1,0 0 0,0 0-1,0 1 1,1-1-1,-1 0 1,0 1 0,0-1-1,0 0 1,0 1-1,0-1 1,0 0 0,0 1-1,1-1 1,-1 0-1,0 1 1,0-1-1,0 0 1,-1 1 0,1 0-1,9 31 507,29 124 941,-35-139-1473,-3-11-49,1-1 0,-1 1-1,2 0 1,-1-1-1,0 1 1,1-1 0,0 1-1,1-1 1,-1 0 0,1 0-1,5 7 1,-7-12-64,-1 1 0,1-1 0,-1 1 1,1-1-1,-1 0 0,1 1 0,0-1 1,-1 0-1,1 0 0,-1 1 0,1-1 0,0 0 1,-1 0-1,1 0 0,0 0 0,-1 0 1,1 0-1,0 0 0,-1 0 0,1 0 0,0 0 1,-1 0-1,1 0 0,-1-1 0,1 1 1,0 0-1,-1 0 0,1 0 0,-1-1 0,1 1 1,0-1-1,19-15-3405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7810,'0'0'2664,"2"2"-1928,5 5-728,2 5 120,1 6-8,-1 0-72,-2 0-32,-2-1 40,0-5-56,-5 0-176,0-6-568,0-2-768,-12-8-3849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179 18 9450,'-2'2'2353,"0"-2"-2121,2 2-232,2-2-1225,3 2-1127,-1-2-1321</inkml:trace>
  <inkml:trace contextRef="#ctx0" brushRef="#br0" timeOffset="1">3 1 3753,'-3'4'5697,"3"4"-5129,0 11-488,0 5 16,5 8 40,0-3-56,-1-1-16,1 0 8,0-1 240,-3-3-24,-2-4-168,3 0-112,-1-1-8,3 1-712,2-6-1264,21 2-2969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5793,'0'8'2705,"5"2"-2001,-3 8-176,3 11-128,2 1-224,-2 2-112,2 1-56,-5-3 0,-4-4-8,2-1-48,-7-3-288,0-2-888,-19 0-2977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255 1 5561,'4'13'2425,"3"1"-1297,8 20-16,6 7-248,-2 15-143,2 5-145,-9 4 64,-5 6 248,-7 3 32,-10 3-208,-11 4-152,-3-2-127,-4 4-193,-2-4-240,-6-2-56,-4-10-849,-5-4-1615,-82 46-2281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1871 485 1120,'0'0'5383,"-4"-3"-4734,-14-12-259,8 2 3206,4 4-3246,-13-31 0,6 9-184,0 10-76,-1-1 1,0 3 0,-1-2-1,-1 3 1,0 1-1,0 0 1,-2 1-1,1 1 1,-23-14-1,2 9 134,1 0-1,-2 3 1,-71-18-1,-2 4-35,-2 7 0,-182-7 0,277 31-150,-11-1-23,0 2 1,-1 1-1,1 3 0,-47 13 1,18 5 8,-91 51 1,132-62-31,0 0 0,0 1 0,1 2 0,1 0 0,-1 2 0,2 0 1,0 1-1,-25 40 0,-16 35 15,18-32 82,-63 133 1,88-162-81,2 2 1,1 0 0,1 0-1,1 0 1,1 2-1,-6 70 1,3 219 198,10-287-178,2-21-27,-1 1 1,1-1 0,1 1-1,0-1 1,1 0 0,1-1 0,0 0-1,0 0 1,1 0 0,1 0 0,13 23-1,1-2 5,1-1-1,1-2 1,35 40-1,-23-34 0,1-2 0,2-3 0,0-2-1,2-2 1,1-4 0,0 0 0,2-3 0,0-4-1,80 26 1,-54-28 30,1-4 1,0-4-1,1-4 0,94-8 0,-138-2 20,0 0-1,1-2 1,-1-2-1,44-21 0,-53 20 24,-1 0 0,0-2 0,-1-1 0,0 0 0,1-2 0,-2-1 0,25-31 0,186-304 909,-199 305-901,25-55 0,-45 84 20,0-1 0,0 0 1,-2-2-1,0 1 0,0 0 0,-1 0 1,2-23-1,-4 23 33,4-37 72,2-79 0,-6 4-176,0-78 92,-4 193-194,0-1 0,-2 1 0,2 0 0,-2 2 1,-1-2-1,0 1 0,0-1 0,0 3 0,-1-2 0,-1 2 1,0-1-1,0 0 0,-1 2 0,0 1 0,0-2 1,-1 2-1,0 1 0,-1 0 0,1 1 0,-1 0 0,0 0 1,-1 1-1,0 1 0,1 1 0,-1 0 0,-21-5 0,-161-6-4938,88 16-899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12-10T18:51:37.63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3591 4530 519 0,'0'0'141'0,"0"0"-79"0,0 0-1 16,0 0 31-1,0 0-1-15,0 0-40 0,12-4-27 0,-12 4-5 31,0 0 13-31,0 0 0 0,0 0 4 0,0 0 25 32,0 0 4-32,0 0 2 0,0 0-7 0,0-2-9 31,0 2-14-31,0-3-21 0,-17 1-16 16,3 0 3-16,-3 0-2 15,-5-1 0-15,3 3 8 16,3 0-9-16,-7 0 25 15,4 0-2-15,-1 0 9 16,-3 0-3-16,0 0-20 0,-4 5-9 16,0 4-7-1,5-3 1-15,-5 3 6 0,6 0 1 16,-2 5 5 0,-8 1-5-16,4 3 8 0,-4 0-8 0,0 0 0 31,5 2-1-31,3-3 1 0,8 3-1 0,3 0 0 31,4 3-1-31,-3-1 1 0,-1 1 0 0,4 1-1 16,1-2 2-1,3 1-1-15,4 1 11 0,0 1-10 0,0-1 0 32,0-2 0-32,0 0-1 0,15 1-1 0,12-3 0 31,4 2 0-31,8-3-1 15,2-2 2-15,-1-1 0 16,5-3 10-16,-6-4-4 16,1-3 2-16,5-1-7 0,5-3 0 15,-3-2 1-15,7 0-1 16,4-7 11-16,0-10-6 16,0-5-5-16,-9-6 11 15,1-1-11-15,-11-2 7 16,-8 0-1-16,-8 0-6 15,-5 2 8-15,-5 0 1 0,-5-2-8 16,-8 4 5 0,0-2-6-16,0 3 6 0,0 1-6 15,0 2 0 1,-12 3 0-16,-7 3 1 0,-2 1 7 0,-5 1 7 31,-1 1-9-31,0 3 2 0,-10 2 5 0,1 2-8 31,-3 1-6-31,-6 4-7 0,1 2-9 0,-1 0-6 16,6 0-20 0,1 0-24-16,7 0-76 0,-8 17-105 0,12-1-86 31,-4 0-338-31</inkml:trace>
  <inkml:trace contextRef="#ctx0" brushRef="#br0" timeOffset="1033.82">4041 4958 325 0,'0'0'546'16,"0"0"-465"-16,0 0-39 15,0 0 23-15,0 0 34 16,0 0-12-16,0 0-48 16,0-34-21-16,0 28-8 15,13-5-1-15,1 2 5 16,-2 0-7-16,3 2-7 0,-3 5 1 16,3 0-1-1,-3 2 0-15,7 0 0 0,2 0-1 16,1 0 1-1,5 4 0-15,-4 5 1 0,0-2 7 16,-7-1-8 0,3-1 9-16,-15-1-8 0,0 1 0 0,-4-1 15 31,0 3-4-31,0 2 23 0,0 4 36 0,0 5-15 16,-12 4-18-1,-7 3-16-15,2 1-10 0,-9 4-5 16,3-1-5-1,-4-3-1-15,4-1 5 0,1-5-6 0,5-2 1 32,3-3-1-32,5-1 1 0,1-6 0 0,8 1-1 31,-6 0-1-31,6-2 1 16,0-3 0-16,0 1 4 0,0-3-4 15,0 0-5-15,18 1 5 16,9-1 19-16,4 0 19 15,11 2-4-15,1-1-11 16,11-1-3-16,-5 0-9 16,5 0-4-16,-10 1 1 15,1-3-8-15,-10 0-22 0,-4 2-55 16,0-2-92 0,-8 0-108-16,-7 0-215 0</inkml:trace>
  <inkml:trace contextRef="#ctx0" brushRef="#br0" timeOffset="1543.2">5083 4815 816 0,'0'0'192'15,"0"0"-89"1,0 0 18-16,0 0 34 0,0 0-25 15,0 0-58-15,0 0 5 16,112 0-2-16,-63-2-25 16,-1 0-26-16,-3 2-13 15,-10 0-10-15,-4 0-1 0,-8 0 0 16,-8 0-47 0,-7 0-64-16,-8 0-67 0,0 2-70 15,-27 14-135 1,-12-1-326-16</inkml:trace>
  <inkml:trace contextRef="#ctx0" brushRef="#br0" timeOffset="1831.26">4928 5002 682 0,'0'0'371'0,"0"0"-274"0,0 0-69 16,0 0 12 0,0 0 43-16,0 0 7 0,0 0 11 15,101 0-15 1,-59 0-26-16,-3-2-16 0,2 0-20 0,-6 0-9 31,1 2-8-31,-10-3-7 16,1 3-4-16,-10 0-53 15,1 0-70-15,-9 0-95 16,-3 12-137-16</inkml:trace>
  <inkml:trace contextRef="#ctx0" brushRef="#br0" timeOffset="4731.72">6416 4361 727 0,'0'0'134'0,"0"0"-123"15,0 0-11 1,0 0 0-16,0 0 8 0,0 0-8 15,17-3-13 1,-3 3 13-16,-5 8 31 0,-1 0 2 0,6 4-10 31,-10 0 6-31,5 4 30 0,1 5 16 0,-6 5 2 32,0 3-4-32,0 5-14 15,1-1-26-15,-5 2 5 0,0-1-19 16,0-1 8-16,0-2-15 15,0-2-5-15,0-2-1 0,0-4-6 16,-5-3 1 0,-3-2 6-16,0-3-6 0,-7-2 5 15,3-1 1 1,-7-4-7-16,7-3-9 0,-7-3-4 16,1-2-2-1,1 0-5-15,3 0-14 0,6 0 19 0,3-4 13 31,5-3-5-31,0-4-12 0,0-2-7 0,0-3 13 32,27-4 3-32,13-2 3 15,5-3 7-15,3-4 7 16,5-2 2-16,1 2-8 0,0-2 5 16,-5-1 2-16,-5 1-7 15,-9 2-1-15,-2 0 8 16,-12 5-2-16,2 2-5 15,-9 3-1-15,-6 3-10 16,1 4 4-16,-5 3-6 16,-4 2 1-16,0 5 10 15,0 2 1-15,0 0 0 0,0 0-1 16,0 0-20 0,0 5 1-16,-4 12 20 0,-13 6 13 15,-10 10 10 1,0 5-4-16,-4 4 4 0,0 7 14 0,-6 0-4 15,6 4 18 1,0 1 17-16,4-2-8 0,4-1-1 16,7-5-16-1,6-6 2-15,10-11-20 0,0-6-21 16,0-10-4 0,0-6-16-16,0-7 16 0,22 0 14 0,1 0-6 31,12-7 0-31,6-15-8 15,3-7-25-15,5-5-36 16,-5-1-61-16,10-12-80 0,-17 14-50 16,-16 6-271-16</inkml:trace>
  <inkml:trace contextRef="#ctx0" brushRef="#br0" timeOffset="5399.15">7245 4938 575 0,'0'0'322'0,"0"0"-233"0,0 0-44 0,0 0-12 32,0 0 38-32,0 0-27 0,35-116-24 0,-8 89-10 31,0 1 3-31,0 3-12 0,-4 3 1 15,-11 4-2-15,-4 7 0 0,-3 6-1 16,-5 0 1 0,0 3 0-16,0 0 7 0,0 0-7 15,0 4 0 1,0 12 19-16,0 7 43 16,0 3 5-16,0 7-16 0,-9 3-12 0,5 2-11 31,4-5-9-31,0 1-8 0,0-8-5 0,0-1 2 0,0-7-8 31,0-3-1-31,0-4 0 16,0-2-7-16,4-1 7 0,5-5-31 15,1 0-71 1,2-1-72-16,3-2-61 0,-7 0-164 0</inkml:trace>
  <inkml:trace contextRef="#ctx0" brushRef="#br0" timeOffset="5939.36">8056 4358 616 0,'0'0'234'31,"0"0"-170"-31,0 0-15 15,0 0 32-15,0 0 4 16,0 0-26-16,0 0-37 0,0 40 20 16,0-6 28-16,0 9-20 15,0 3 10-15,0 3-12 16,0-2 1-16,0-3 14 16,0-4-21-16,0-7-16 15,0-5-5-15,0-8-12 0,0-5-9 16,8-5-11-1,2-4 11-15,3-4 1 0,1-2 22 16,-2 0-9 0,11 0 0-16,4 0 1 0,8-20 17 0,11-4-3 31,1-7-7-31,7-5-12 0,-4 0-9 0,-7 1-1 31,2 3-1-31,-14 1-37 0,0 2-56 0,-8 3-53 16,-4-3-55-1,-7 6-45-15,-12 8-148 0</inkml:trace>
  <inkml:trace contextRef="#ctx0" brushRef="#br0" timeOffset="6407.16">8144 4394 707 0,'0'0'133'0,"0"0"-113"0,0 0-4 15,0 0 129-15,0 0-12 16,0 0-13-16,93 145-16 15,-59-100-15-15,1-3-9 0,0 0-27 16,4-4-2 0,-2-2-2-16,-6-5-6 0,4-4-3 15,-8-7-15 1,0-5 11-16,-4-3 4 0,-7-8-2 0,-1-4-10 31,-7 0-2-31,7 0-13 0,-3-4 11 0,11-19 9 16,8-10-8-1,4-9-10-15,4-9-14 0,-6-3 1 16,-6 0-2 0,-14 3-5-16,-5 7-14 0,-8 6-4 0,0 9-11 31,0 7-11-31,0 6-52 16,0 4-56-16,-8 6-50 15,-19 6-51-15,0 0-78 16,4 0-499-16</inkml:trace>
  <inkml:trace contextRef="#ctx0" brushRef="#br0" timeOffset="7105.68">9108 4764 643 0,'0'0'364'0,"0"0"-237"15,0 0-56-15,0 0 3 0,0 0 27 16,0 0-23-1,0 0-30-15,39-51-17 0,-16 47-19 16,4 1 6 0,-1 3-4-16,1 0-6 0,0 0 0 0,-6 0-1 31,-7 4-6-31,-1 7 11 0,-3 1-2 0,-10 1 2 16,0-1-1-1,0 1 3-15,0 3 21 16,0-3-5-16,-18 5-9 15,-9 2-1-15,0 0-5 16,0 2-4-16,0-2 0 16,6-2-10-16,3 0 16 15,9-3-8-15,5-4-3 16,4 0 1-16,0-2-7 16,0-2 0-16,0 0 1 0,0-3-1 15,9-2 0 1,7-2 0-16,3 0 10 0,3 0 9 0,5 0-19 15,4-4-26 1,9-12-50-16,1-2-92 0,7-10-61 16,-11 3-74-1,-10 5-292-15</inkml:trace>
  <inkml:trace contextRef="#ctx0" brushRef="#br0" timeOffset="7699.85">9674 4734 889 0,'0'0'132'0,"0"0"-73"0,0 0 10 16,0 0 60-1,0 0-27-15,0 0-23 16,0 0-22-16,93-122-26 15,-85 109-8-15,1 2-7 16,-3 4-15-16,-2 5 8 16,-4 2 4-16,4 0-12 15,-4 0 0-15,0 0-1 0,0 0-1 16,0 0-12 0,0 5-6-16,0 10 18 0,0 3 1 15,0 6 16 1,0 3 16-16,-4 4-3 0,-6 3 12 15,6 4-12 1,-5 0-2-16,5-3 3 0,0-1-8 0,0-8-6 16,-2-1 2-1,2-10-5-15,4-3 5 0,-5-6-8 16,5-4-10 0,0-2 11-16,0 0 2 0,0 0-2 15,0 0-3 1,0 0-8-16,0 0 11 0,0 0 5 0,0 0-8 31,0 0 1-31,0 0-7 16,0 0-1-16,0 0 5 15,5 0-6-15,9 0 0 16,7 0 12-16,1-2-11 0,1 2 5 16,0-2-5-16,0 2-1 15,-3 0-22-15,-1 0-59 0,4 7-98 16,-11 6-122-1,-8 0-231-15</inkml:trace>
  <inkml:trace contextRef="#ctx0" brushRef="#br0" timeOffset="9073.39">10476 4437 309 0,'0'0'167'0,"0"0"-132"32,0 0-35-32,0 0 0 0,0 0 16 0,0 0 7 31,4 0 9-31,-4 0 17 16,0 0 4-16,0 0 2 15,0 0 11-15,0 0 4 16,0 0 6-16,0 4 15 0,0 7 3 15,0 5-24 1,0 6-34-16,0 5-9 0,0 2-16 16,0 4-10-1,0-2 15-15,0 0-2 0,0-2 15 16,0-4-17 0,0-5-3-16,0-5-4 0,0-3-5 0,0-5-1 15,0-5-41 1,0 0-71-16,0-2-73 0,0 0-62 15,0-2-85 1,-18-7-34-16</inkml:trace>
  <inkml:trace contextRef="#ctx0" brushRef="#br0" timeOffset="9374.44">10168 4606 186 0,'0'0'487'15,"0"0"-442"1,0 0-43-16,0 0 9 16,0 0 28-16,0 0 33 0,0 0 1 15,250 11 2 1,-192 0-25-16,-6 0-11 0,6 3-17 15,-9-3 6 1,-3 2-18-16,-3-2-9 0,-12-1 5 16,6-4-6-1,-6-1-35-15,17-5-62 0,-3 0-95 0,-9-10-376 16</inkml:trace>
  <inkml:trace contextRef="#ctx0" brushRef="#br0" timeOffset="10398.07">11332 4338 474 0,'0'0'309'0,"0"0"-226"0,0 0-67 32,0 0 28-32,0 0 44 0,0 0-46 0,0 0-12 31,31 145-11-31,-23-111-2 0,-4-4 14 0,-4 2 8 31,0-1 3-31,0-4 11 0,0-3-3 0,-4-4-17 0,-10-2-17 31,-3-4-9-31,3-6-5 16,1 0 7-16,5-7-9 16,-2 2 0-16,10-3-10 15,0 0-8-15,0 0 1 16,0 0-6-16,0-4 17 15,0-6 5-15,0-3-15 0,0-3 9 16,18-4-6 0,9-4 11-16,8-3 2 0,5-4 11 15,1 2 5 1,-2-2-7-16,-2 2-9 0,-1 2 6 16,-10 3-5-16,-9 4 1 15,-3 4 8-15,-9 5-10 16,-5 2 1-16,0 7 12 0,0-1 0 0,0 3 9 31,0 0-10-31,0 0-12 16,0 0-1-16,0 7 1 15,0 6 8-15,-9 8-6 16,-9 1 5-16,5 5 11 0,-5 2 0 16,-1 2-9-1,7 2 10-15,-3 1 16 0,7-3-3 0,4-2-6 31,0-3 3-31,4-3-15 0,0-6-14 0,0-5-12 32,0-3 3-32,4-2-5 15,8-3-27-15,3-2-8 0,-7 0-20 16,11-2-3-16,-3 0-67 16,15 0-62-16,-4-13-121 15</inkml:trace>
  <inkml:trace contextRef="#ctx0" brushRef="#br0" timeOffset="10947.62">12204 4639 71 0,'0'0'727'0,"0"0"-600"0,0 0-50 32,0 0-19-32,0 0-6 15,0 0-33-15,0 0-19 0,9 0-10 16,-5 0 10-1,2 0 5-15,-2 9 16 0,0 2 1 16,-4 3-5 0,0-1 17-16,0 0 5 0,0 3-13 15,0-2-4-15,-4 1-6 16,-15 3-6-16,-7 0 0 0,3-1-9 16,2 1 7-1,-2-2 3-15,9 0 4 0,2-5 4 16,3 0 8-1,5-5 1-15,4 1-14 0,0-2-14 0,0-3-5 32,0 0-5-32,0-2 10 15,13 2 55-15,5-2-12 16,3 3-22-16,2-3-9 16,8 0-3-16,0 0-3 0,10 0-6 15,2 0-8-15,3-7-35 16,-3-4-56-16,11-5-87 0,-13 3-80 15,-14 4-295-15</inkml:trace>
  <inkml:trace contextRef="#ctx0" brushRef="#br0" timeOffset="11820.21">12258 4666 327 0,'0'0'221'0,"0"0"-127"16,0 0-32-16,0 0-26 0,0 0 16 16,0 0 3-1,0 0-19-15,4-7-16 0,-4 5-4 16,0 2 7-1,0-2 20-15,0 0 14 0,0-3-12 16,0 1-27 0,0-3-9-16,0 0 6 0,0 1 11 0,0-1 11 31,0 2-1-31,-8 1-20 0,-7 0-8 0,-1-3 3 31,1 2 4-31,-1 1-14 16,-3 2 6-16,5 0 9 15,-3 2 19-15,3 0 3 16,-3 0 21-16,3 0-8 0,1 0-33 16,-1 2-18-16,2 4 0 15,3 3 2-15,-5 0-2 16,6 0 0-16,-7 2 2 16,11-4-2-16,-4 2-1 0,8-2 0 15,0-3-32 1,0 3-52-16,0-1-23 0,0 3-20 15,0 2-66 1,0-3-177-16</inkml:trace>
  <inkml:trace contextRef="#ctx0" brushRef="#br0" timeOffset="12642.72">12833 4218 532 0,'0'0'231'0,"0"0"-156"0,0 0-37 15,0 0 11-15,0 0 23 16,0 0 5-16,0 0 11 0,8 87 12 16,2-58-16-1,3 0-31-15,-9 2-16 0,6 1-1 16,-6-3 12 0,0 2-10-16,5-5-6 0,-5 1 3 15,6-5-9 1,-6-4-9-16,5-2-9 0,-5-5-7 0,0-2-1 31,2-5 0-31,-2 1 0 0,0-3-1 16,0-2 0-16,1 0 1 15,-1 0 1-15,2 0 25 16,-2 0 0-16,-4 0-11 16,8 0-5-16,5-7-3 15,14-8 8-15,4-10 4 16,10-4-10-16,-2 0-8 0,-2 0-1 0,-6 5-14 31,-10 2-6-31,-2 2-27 0,-7 1-48 0,3-1-36 31,-11 0-15-31,-4-2-17 16,0-9-39-16,0 4-117 16,-13 5-348-16</inkml:trace>
  <inkml:trace contextRef="#ctx0" brushRef="#br0" timeOffset="13167.43">12988 4183 544 0,'0'0'222'0,"0"0"-170"16,0 0-19 0,0 0 74-1,0 0-2-15,0 0-5 0,58 136-10 16,-32-101 10-16,1 1-30 16,4 0-2-16,2-1-7 15,3-4-28-15,-5-4 1 16,0-2 17-16,0-3-29 15,-5-7 3-15,1-1-11 16,0-3-2-16,-10-5 1 0,1-1 4 16,-3-3 1-1,-3-2-5-15,-8 0-7 0,-4 0 3 16,0 0 4-16,4 0 6 16,1-4 13-16,9-14 3 15,9-9-7 1,-3-4-12-16,3-2-14 0,-4-3 7 0,4 1-8 15,-11-2 0 1,2 5-1-16,-5-2-1 0,-5 3-9 16,-4 4-3-1,0 0-11-15,0 5 7 0,0 4-8 0,0 5-16 32,0 4-38-32,0 4-63 15,0 5-60-15,0 0-99 0,0 0-275 0</inkml:trace>
  <inkml:trace contextRef="#ctx0" brushRef="#br0" timeOffset="13850.34">13854 4581 876 0,'0'0'139'0,"0"0"-94"15,0 0 20-15,0 0 71 0,0 0-28 16,0 0-44 0,0 0-26-16,0-62-28 0,0 60-9 15,8 0 1 1,11 2-2-16,-3 0 1 0,11 0 0 0,0 0 6 31,4 2 3-31,-4 7 0 0,0 2 0 0,-9 2-1 31,-1-2-2-31,-7-2-5 16,-6 2 5-16,-4-2 6 0,0 0 10 16,0 2 4-16,-4 0 6 15,-10 3-1-15,-9-1-16 16,6 0 5-16,-1-1-2 15,-1 1-5-15,7-1 2 16,-1-1 5-16,7-1-7 16,2 4 5-16,4-3-10 0,0-2-8 15,0-2 11 1,0-1-6-16,0-3-6 0,0-3-1 16,0 0-2-1,0 0 3-15,10 0 19 0,-1 0-10 0,3 0-9 16,7 0-10-1,3 0-34-15,5 0-47 0,4 0-76 16,23 0-70 0,-6 0-109-16,-11 0-386 0</inkml:trace>
  <inkml:trace contextRef="#ctx0" brushRef="#br0" timeOffset="14431.45">14402 4479 588 0,'0'0'172'15,"0"0"-99"-15,0 0-38 16,0 0 49-16,0 0 10 16,0 0-41-16,0 0-15 15,35 0-6-15,-27 0 10 16,7 0 4-16,1 0-8 16,3 4-9-16,-1 5-9 15,-1 0 0-15,1 5 2 0,-5-3-8 16,-7 2 5-1,-6-2 15-15,0 0 15 0,0 0 22 0,0 1-4 0,-6-1-10 32,-11 2-16-32,-5-2-28 15,3 3-11-15,2-1 5 0,-1 0-7 16,5 1 0 0,-5 1 1-16,-1-2 0 0,7 4 1 15,3-5 4-15,3 2 10 16,2 0 4-1,4-3-8-15,0 0-2 0,0 0 2 16,0-5-6 0,0 1-6-16,10-2 1 0,7-3 27 0,6-2 19 31,0 0-16-31,8 0-9 0,4 0-10 16,6 0-6-16,-2-9-6 15,1-4-55-15,-3-10-76 16,-17 6-142-16,-13 1-339 0</inkml:trace>
  <inkml:trace contextRef="#ctx0" brushRef="#br0" timeOffset="16053.29">15346 4301 704 0,'0'0'267'0,"0"0"-180"15,0 0-64-15,0 0-17 0,0 0-6 16,0 0-5-16,4 53 5 15,5-33 12-15,1 4 1 16,-2-1 16-16,-8 2 29 16,0 1 9-16,0-1-25 15,0 2-16-15,0-4-12 16,0-2-5-16,0-3-9 16,0-7-14-16,0 0-53 15,0-4-66-15,0 2-40 16,-8-5-122-16,-2 1-240 0</inkml:trace>
  <inkml:trace contextRef="#ctx0" brushRef="#br0" timeOffset="16431.25">15266 4466 562 0,'0'0'75'0,"0"0"-55"15,0 0 22-15,0 0 20 16,0 0 9-16,0 0-5 16,227 9-14-16,-181-5-7 15,-7-2-7-15,-8 0-20 16,-4-2-9-16,-5 0-2 16,-1 3-6-16,-2-3-1 15,-1 0-40-15,9 0-67 16,-6 0-117-16,-3 0-264 0</inkml:trace>
  <inkml:trace contextRef="#ctx0" brushRef="#br0" timeOffset="17566.8">16095 4178 722 0,'0'0'196'0,"0"0"-113"15,0 0-59-15,0 0-9 16,0 0 14-16,0 0 23 15,0 0 7-15,49 127-31 0,-22-87 5 16,-6-2 13 0,-3 0-11-16,-5-4 6 0,-7-1-1 15,-2-6-6-15,-4-3 11 16,0-4 0-16,0-4-10 16,0-7-9-16,-4-3-4 15,-2-4-6-15,6-2-6 16,0 0-10-16,0 0-3 15,0 0-32-15,0 0 18 16,0 0-4-16,0 0-1 16,6-6 2-16,11-5 10 15,9-5 4-15,10-4 6 16,5-7 1-16,2-2 12 16,3-4 1-16,-7-5-2 15,2 0-11-15,-5 2 11 0,-5-1-6 16,-5 1 1-16,-7 5-7 15,-2 2-10-15,-7 7-9 16,-6 6 9-16,0 7 2 16,-4 5 8-16,0 1 6 15,0 3-6-15,0 0 0 16,0 0-1-16,0 0-5 16,0 0-15-16,0 0 9 15,0 12 12-15,0 8 7 16,0 6 15-16,0 10 19 15,-8 6-11-15,-2 3-5 16,-3-1 1-16,9-2 9 16,0-3 0-16,4-6-14 0,0-2-11 15,0-2-4 1,0-7 0-16,0-2-5 0,0-6 0 16,4-8-1-16,4-1-40 15,1-3-50-15,5-2-31 16,-2 2-36-16,19-2-37 15,-4 0-52-15,0 0-357 0</inkml:trace>
  <inkml:trace contextRef="#ctx0" brushRef="#br0" timeOffset="18231.75">17151 4512 55 0,'0'0'565'0,"0"0"-455"0,0 0-9 16,0 0-30-1,0 0-28-15,0 0-27 0,0 0 13 16,54 9 8-16,-38 0-11 16,-5 0-8-16,-3-1 8 15,-8 4 17-15,0-3 27 16,0 2 9-16,0 0-6 15,0-2-30-15,-19 0-27 16,7 0-15-16,-7-5-1 16,7 1-1-16,4-3-6 15,8-2-6-15,0 0-26 16,0 0-25-16,0 0-3 16,0 2 9-16,4 3 34 0,12-1 24 15,3 3 11 1,4 2-2-16,3 0-1 0,1 2 8 15,-2 2 0-15,2 3-4 16,0-1-1-16,-9 0-1 16,-5 2 11-16,-7-2 2 15,-6-1 22-15,0 1 42 16,0-1 17-16,-19-1 0 16,-16 0-2-16,-14 3-57 15,-5-5-22-15,0 0-7 16,0-2-14-16,7-4 5 15,10-3-7-15,6-2-48 0,14 0-41 16,13 0-96 0,-2 0-90-16,6 0-292 0</inkml:trace>
  <inkml:trace contextRef="#ctx0" brushRef="#br0" timeOffset="19218.12">18096 4216 798 0,'0'0'150'0,"0"0"-111"0,0 0-37 15,0 0 28 1,0 0 28-16,-15 125-13 0,15-90 18 15,0 1 8 1,0 0 9-16,0-1-9 0,0-1-20 0,0-4-31 31,6 0 5-31,3-3 1 0,3-5-4 0,-2-2-12 32,-1-5-9-32,3-3-1 0,-2-4-1 0,-1-1 0 15,-5-1-8 1,6-5 9-16,-6-1 7 0,0 0 15 0,-4 0-12 31,4 0-4-31,1 0-6 16,3 0 0-16,10-5 9 15,5-10 0-15,12-7 14 16,0-7 2-16,15-5-12 16,4-4-7-16,0-2-6 15,3-2-13-15,1 0-20 0,-4 1-40 16,-6 1-2-16,-7 5-33 15,-10 1-30-15,-8 8-35 0,-7 1 2 16,-12 3-24 0,-4 4-89-16,0 9-111 15</inkml:trace>
  <inkml:trace contextRef="#ctx0" brushRef="#br0" timeOffset="19749.4">18470 4091 367 0,'0'0'378'15,"0"0"-287"-15,0 0-70 16,0 0-5-16,0 0 69 16,0 0 12-16,12 129 9 15,7-93-34-15,-1 2-8 16,3 2 10-16,2 0-7 0,-1 0-19 16,5-4 5-1,0-5-6-15,0-2-14 0,-4-7 7 16,-2-4-21-1,1-4-6-15,-3-6 1 0,-3-3 8 16,-1-3-3-16,-7-2-10 16,7 0 1-16,-3 0 6 0,7-13 8 15,3-14 30 1,3-9-6-16,8-10-30 0,-2-8-2 16,-4-4-16-1,-6 2-22-15,-3 5-5 0,-5 9-6 0,-3 9-20 31,-2 6-11-31,-3 7-32 0,-5 7-19 0,4 4-20 32,-4 6 3-32,0 3-15 0,0 4-100 0,0 10-356 0</inkml:trace>
  <inkml:trace contextRef="#ctx0" brushRef="#br0" timeOffset="29937">19361 4630 235 0,'0'0'119'0,"0"0"-23"16,0 0-18-16,0 0 32 16,0 0-2-16,0 0-18 0,0-11-2 15,0 11-20 1,0 0-8-16,0 0 5 0,0 0 6 15,0 0 13 1,0 0 5-16,0 0-14 0,0 0-2 0,0 0-14 31,0 0-25-31,0 0-18 16,0 0-9-16,0 0 14 0,0 0-1 0,0 0-8 16,0 0 1-1,0 0-4-15,0 0-7 16,0 0 10-16,0 0-12 15,0-2 0-15,0 0 0 16,0-1-6-16,0 1 0 0,0 0-6 16,0 0 2-1,0 0 1-15,0-1-8 0,4-1 1 16,6 2-2 0,-6-1-6-16,5 1 0 0,-5 2-6 15,6 0-5 1,-6 0 7-16,-4 0 1 0,4 0 5 15,-4 0 6 1,4 0 6-16,-4 0 9 0,5 0 0 0,-1 0 1 16,-4 5 6-1,0 1-6-15,0 3 7 0,0 0-6 16,0 2 0 0,0 0 1-16,0 1-1 0,0-4 8 15,0 4-2 1,0-1-5-16,-9 0 5 0,1 3-6 0,-6-2 7 31,1 1-1-31,-1-1-6 16,1 0 5-16,-1-1-5 15,2-2 1-15,3-3 5 16,-1 1-6-16,6-3 0 0,0-2 10 16,0 1-10-1,4-1 0-15,0 0 0 0,0-2 0 16,0 3 0-16,0-3 14 15,0 0-8-15,0 0 3 16,0 0 0-16,0 0-8 16,8 2 11-16,10 0-4 0,-1 2-1 15,2-1-2 1,3-1-5-16,1-2-1 0,2 0-12 16,-2 0-20-1,-1 0-20-15,1 0-44 0,0 0-37 0,8-13-54 31,-11-1-44-31,-1 3-145 0</inkml:trace>
  <inkml:trace contextRef="#ctx0" brushRef="#br0" timeOffset="30751.53">19869 4512 530 0,'0'0'280'0,"0"0"-189"15,0 0-42-15,0 0 21 16,0 0-15-16,0 0-55 16,0 0 0-16,23 0-16 15,-11 0 11-15,-3 0 5 0,5 0 16 16,-2 5 11-1,-1 2-4-15,-7-3 2 0,0 0 4 16,-4 1-6 0,0-3-1-16,0 3 4 0,0-2 10 0,0 2 28 31,0 2 4-31,-4 0-13 0,-11 2-24 0,-1 2-20 16,-3-2-5-1,7 0-5-15,2-1-1 0,1-1-1 16,5 0 0-1,4-5-8-15,-4-2 8 0,4 0-11 0,0 0 12 32,0 0-10-32,0 0-1 15,0 0 9-15,0 0-4 16,0 0 5-16,0 0-6 16,0 0-5-16,4 0 2 0,9 2 9 15,5 5 1 1,1 2 6-16,-7 2-6 0,7 2 0 15,-7 1 1-15,-4 0 0 16,3-3 9-16,-7-1-3 16,-4 1-5-16,0-3 30 15,0 0 14-15,0 1 18 0,0-2-7 16,0 0-13 0,-19-1-5-16,3 1-7 0,-7-2-11 15,-4-1-1 1,-4-2-11-16,-4-2 1 0,4 2-10 15,-6-2 0 1,6 0-11-16,0 0-4 0,8 0 3 0,2 0-24 31,7 0-27-31,-9 0-39 0,11 2-88 0,-3-2-184 0</inkml:trace>
  <inkml:trace contextRef="#ctx0" brushRef="#br0" timeOffset="31610.81">20841 4386 446 0,'0'0'281'0,"0"0"-190"15,0 0-46-15,0 0-13 0,0 0 20 16,0 0-22 0,0 0-7-16,0 26 22 0,0-6 22 15,-9 7-1 1,-1 2 20-16,-2 4-17 0,-3-2-2 0,-1 1-21 31,1-4-21-31,7-3-15 0,0-5-8 0,1-4-1 16,3-3-1-1,0-4 0-15,4-3-50 0,0-3-67 16,-4-3-48 0,-10 0-45-16,1 0-112 0,-5 0-83 0</inkml:trace>
  <inkml:trace contextRef="#ctx0" brushRef="#br0" timeOffset="31881.21">20648 4528 466 0,'0'0'176'0,"0"0"-140"16,0 0-23-16,0 0 46 0,0 0 26 15,0 0-4 1,0 0-13-16,193 16-33 0,-150-10-19 15,-2 1-8 1,-5-3 1-16,-1 3-9 0,2-5-7 16,-6 3-43-1,12-3-52-15,-12 0-121 0,-4-2-174 0</inkml:trace>
  <inkml:trace contextRef="#ctx0" brushRef="#br0" timeOffset="33414.44">21798 4183 155 0,'0'0'550'0,"0"0"-422"0,0 0-69 15,0 0-4 1,0 0 19-16,0 0-22 0,0 0-32 0,0-3-5 31,0 3 14-31,0 3-10 0,0 12 33 0,0 7 11 31,0 7 13-31,0 7-21 0,0 2-6 0,0 5-20 0,0-2-13 32,0 4-4-32,0-5-11 15,0-2 0-15,0-4 1 16,-4-6 4-16,0-3 3 15,-1-7-8-15,-3-5 4 16,-2-2-4-16,6-2 6 16,-5-4 1-16,5-1-6 0,-2-4 4 15,6 0-5 1,0 0-1-16,0 0-9 0,0 0-1 16,0 0 0-1,0-11-14-15,0-5 3 0,15-4 13 0,7-2-3 16,5-5 10-1,8-4-1-15,5 0 1 0,1-2-1 32,2 2 2-32,3-2 0 0,-7 5 0 0,-4 4 1 15,-8 3-1 1,-4 1 1-16,-5 3 0 0,-9 1-1 0,-5 3-1 31,-4 4 1-31,0 2 0 16,0 3 9-16,0 4 1 0,0-2 3 15,0 2-12 1,0 0 7-16,0 0-2 0,0 0-6 16,0 6-1-1,-8 12-6-15,-15 4 6 0,0 7 1 16,-4 5 0-16,0 3 13 16,3-1-11-16,1 2 8 0,0-2 17 15,11-3-5 1,1 1-4-16,11-8-5 0,0-1-13 15,0-5 7 1,0-5-6-16,0-4-1 0,4-4 8 0,7-1-8 31,1-5 0-31,-4-1 0 16,7 0-15-16,4 0-23 16,5 0-37-16,14-18-53 15,15-20-95-15,-9 5-60 16,-13 4-421-16</inkml:trace>
  <inkml:trace contextRef="#ctx0" brushRef="#br0" timeOffset="34212.61">22552 4503 598 0,'0'0'237'0,"0"0"-154"0,0 0-29 0,0 0 24 31,0 0 16-31,0 0-39 16,0 0-29-16,-14 34-13 16,-9-10 2-16,2 3 15 15,-10 2 11-15,-2 0 6 16,6-2 16-16,7-2-17 15,-3-4-2-15,9-2-14 0,5-6-21 16,9-2-7 0,0-4-2-16,0-3-1 0,0-4-14 15,0 2 14 1,0-2-11-16,0 0 0 0,15 0-2 0,1 0 12 31,15 0 2-31,0-9 1 0,7 1 6 0,-3-1 0 16,-4 2-7-1,-9 3 0-15,-5 0-6 0,-7 4 4 0,-1 0-7 32,-5 0-1-32,0 0 9 15,0 12 1-15,2 6 0 16,-6 0 18-16,4 2-1 16,-4-4-1-16,0-1-3 15,0-6-11-15,0-2-2 16,4-5-12-16,1-2-50 0,-5 0-43 15,4 0-34 1,14-2-74-16,-5-14-122 0,1-4-73 0</inkml:trace>
  <inkml:trace contextRef="#ctx0" brushRef="#br0" timeOffset="34981.57">23332 4212 626 0,'0'0'235'15,"0"0"-142"-15,0 0-33 16,0 0-2-16,0 0-6 15,0 0-36-15,0 0-4 16,4 37 11-16,-4-12 12 16,-4 6 24-16,-11 2 21 15,-1 3-15-15,-3 2-13 16,2 0-13-16,-1 2-8 16,3-2 4-16,3-2-5 0,8-5-16 0,0-2-6 31,4-7-7-31,0-4 0 0,0-5 10 0,0-2-2 0,0-1 6 31,0-4 2-31,4-4-4 16,0-2-1-16,0 0-6 15,4 0-6-15,3 0 0 16,11 0 0-16,3-16 0 0,12-4 8 16,7-6-8-1,1-3-11-15,5-2-19 0,-7-1-2 16,-3 4-25-1,-7 1-32-15,-6 2-44 0,-11 5-43 16,-8-4-45 0,-8 3-29-16,0 6-129 0</inkml:trace>
  <inkml:trace contextRef="#ctx0" brushRef="#br0" timeOffset="35429.85">23425 4334 658 0,'0'0'183'16,"0"0"-130"-16,0 0 18 0,0 0 17 15,0 0 8-15,22 114-18 16,-3-92-7-16,2 0 0 0,5 1-1 15,1 1-14 1,-4 1 2-16,4-5-5 0,-8 0-26 16,1-5-8-1,-1 1 6-15,-7-3 4 0,7-4-7 0,-7 2-10 32,3-4 0-32,-7-5-12 15,2 0 7-15,-1-2-6 16,-5 0 0-16,10 0 9 15,-1-15 5-15,9-14 34 0,5-9-14 16,0-13-20 0,8-7-6-16,-4-2-9 0,-4-1-12 15,0 10-2 1,-10 9-27-16,-3 11-9 0,-10 11 5 16,0 9-21-16,-4 6-27 15,0 3-6-15,0 2-26 0,0 2-7 16,0 14-88-1,-4 1-281-15</inkml:trace>
  <inkml:trace contextRef="#ctx0" brushRef="#br0" timeOffset="36931.03">24119 4532 163 0,'0'0'300'16,"0"0"-88"-1,0 0-69-15,0 0 15 16,0 0-2-16,0 0-46 0,0 0-22 0,6 0 11 31,-6 0-5-31,0 0-17 16,0 0-14-16,4 0-9 0,1 0-6 0,-1-2-16 31,4-2-17-31,-2-1-14 0,7 1-1 0,-1-1 0 31,3 1-1-31,3-1-8 0,-5 3 8 16,-1 2 0-16,2 0-10 15,-1 0 5-15,-3 0-2 16,3 0 8-16,-9 0 0 16,6 5 0-16,-10 1 0 15,4 1 0-15,-4 2-7 16,0 0 7-16,0 4-2 16,0-2-4-16,0 5 6 0,-4-3 0 15,-10 3 0 1,1-1 0-16,-5-1 1 0,5-1 1 0,-5 0-1 31,5-4 0-31,-1 2 0 0,1-4-1 0,3 3 7 16,-2-4-6-1,3-1 0-15,-1 1 7 0,2-2-2 16,-1 1 7 0,-1 1-6-16,6-2-7 15,0 2-1-15,4-2 1 16,0 1-6-16,0-1 5 15,0 1-6-15,0 1 6 16,0 1-6-16,0-3 5 16,0 1-4-16,0 2 5 0,12-3 1 15,7 0-1 1,-1-2 1-16,-1 1-27 0,10-1-17 16,0-2-45-1,4 0-42-15,14 0-33 0,17-20-46 0,-8 2-64 31,-4 0-318-31</inkml:trace>
  <inkml:trace contextRef="#ctx0" brushRef="#br0" timeOffset="37448.05">24779 4515 54 0,'0'0'609'16,"0"0"-442"-16,0 0-84 16,0 0 15-16,0 0 28 0,0 0-25 15,0 0-47 1,-71 51-30-16,44-25-11 0,-4 1 0 15,-8 4 21 1,2 0 27-16,6 1 14 0,0-3 2 0,8-5-13 31,7-3-26-31,5-8-16 0,11-4-15 0,0-5-7 32,0-2 0-32,0-2-9 15,0 3-5-15,15-3 5 16,12 0-1-16,12 0 8 0,11 0 2 15,-1-9 0-15,5-3-7 16,-15 6-16-16,-8-1 5 16,-8 7 2-16,-15 0-3 15,-4 0 5-15,-4 13 8 16,0 12 6-16,0 4 41 0,0 2 21 16,-8 0-11-1,0-6-22-15,-3-7-23 0,7-7-4 16,4-5-2-1,0-6-44-15,0 0-149 0,0 0-326 0</inkml:trace>
  <inkml:trace contextRef="#ctx0" brushRef="#br0" timeOffset="39000.25">27150 4407 103 0,'0'0'142'15,"0"0"3"-15,0 0-1 16,0 0 12-16,0 0-32 15,0 0-20-15,0 0-25 0,0-1-28 16,0 1 1-16,0 0 12 16,0 0 4-16,0 0 4 15,0 0-7-15,0 11-8 16,0 9-5-16,0 6 12 0,0 10 5 16,-5 2-34-1,-3 4-5-15,0-4-15 0,2 0-6 16,6-7-9-1,0-4 2-15,-4-6-1 0,4-2-1 0,0-3 0 32,0-5-23-32,0-2-48 15,0-3-53-15,0-6-76 16,0 0-62-16,0 0-145 0</inkml:trace>
  <inkml:trace contextRef="#ctx0" brushRef="#br0" timeOffset="39236.11">26914 4581 373 0,'0'0'243'0,"0"0"-190"0,0 0 18 0,0 0 53 31,0 0 2-31,0 0-29 0,267 7-18 0,-195-5-37 31,-6 0-26-31,2-2-6 16,-10 3-9-16,0-1-1 0,0 0-26 15,12-2-85 1,-8 0-125-16,-12 0-436 0</inkml:trace>
  <inkml:trace contextRef="#ctx0" brushRef="#br0" timeOffset="40310.96">28136 3977 692 0,'0'0'194'0,"0"0"-152"15,0 0-19 1,0 0 32-16,0 0 46 0,0 117-17 16,0-66-18-16,0 2 0 15,0 3-13-15,8-1-5 0,0-3-17 16,-2-6 19 0,3-3-7-16,-5-3-13 0,0-6 23 15,0-6-17 1,0-3-23-16,2-7 2 0,-6-5 1 0,0-6-16 31,0-1 1-31,0-3 0 0,0-1 1 0,0 2 5 31,0 3-6-31,0 2 13 16,0 0 0-16,0 2-13 16,0-2 8-16,0 0-9 15,0-3 0-15,0 2 1 0,0-7-1 16,0 1 1-16,0-2 0 15,0 0-1-15,4 0 6 16,-4 0 17-16,0 0 4 16,5-3-4-16,-5-11-1 0,0-6-7 15,0-7-15 1,0-2-7-16,0 0 7 0,0 2 0 16,0 1 0-1,0 6 0-15,0 2-2 0,0 0-5 0,8 3 1 31,10-2-5-31,5 5 0 0,-2-2-5 0,6 3 2 32,4 4-5-32,-4 3 11 0,10 0-2 15,-2 4 3-15,4 0-6 16,7 0 12 0,3 0 0-16,-1 0 0 0,-3 0 1 15,-1 6-2-15,-3 3 1 16,-6 4 0-16,-4-1 1 15,-8 0-1-15,-6 2 1 16,-7-3 1-16,-10 5 9 0,0 2 9 16,0 2 19-1,0 2 0-15,-23 3-9 0,-4-3-7 0,0 0 2 32,-4-4-5-32,0 0 6 0,-4-3-12 0,-10-1-1 15,-5-1-3 1,3-4 4-16,-3-3-3 15,5-1 0-15,1-5-1 0,-1 0-1 16,9 0-7 0,1 0-1-16,0 0 2 0,8-2-2 15,0-7-1 1,5 0-13-16,3 0-14 0,7 2-13 16,8 1-35-1,-1 1 0-15,5 3-29 0,0-2-54 0,27-3-57 31,13 0-31-31,3 1-117 0</inkml:trace>
  <inkml:trace contextRef="#ctx0" brushRef="#br0" timeOffset="41098.44">28977 4730 772 0,'0'0'242'0,"0"0"-171"16,0 0-56-16,0 0-2 0,0 0 8 15,0 0-8 1,0 0 2-16,45-17-2 0,-32 17 30 16,5 0-9-1,-1 0-8-15,6 0-2 0,4 0-12 16,-5 0-2-16,5 0 9 15,0 5-3-15,-4 3 3 0,-7 0 0 16,3 4-2 0,-11-3 3-16,0 2-4 0,-1-2 2 15,-7 3 9 1,0-4 37-16,0 6 21 0,-11-1-17 0,-9 3-31 31,-3-1-7-31,0 3-22 0,5-2-7 0,1-3 6 16,3 0-7-1,5 1-1 1,1-3 0-16,8-2 1 0,0 2 0 16,0-2 1-16,0 0 5 15,0 0 11-15,0-1 7 16,8-1 11-16,15 2-4 16,4 0-9-16,4-2 1 15,8-3-8-15,11-4-6 16,-1 0-7-16,9 0-2 0,0-11-7 15,0-9-68 1,-10-2-87-16,-7-5-88 0,-14 5-108 16,-23 6-583-16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459 1 1016,'-1'0'5294,"0"0"-5729,-50 2 7986,-89 15-7566,123-14 7,0 1 0,1 0 0,-1 0 0,1 2 0,1 0 0,-26 13 0,32-14-10,0 1 0,1-1 1,0 1-1,0 1 0,1 0 0,-1 0 1,2 0-1,-1 0 0,1 1 0,0 0 1,1 0-1,-5 10 0,4-3 4,0 0 1,1 0-1,1 1 0,1 0 0,0-1 0,0 24 0,7 98 14,-4-134 0,36 251 32,-6-61 40,6 320 347,-11-101-57,-6-214 19,42 586 567,-54-468-238,3 52-256,-3-265-445,5 172 295,-13-34-113,-10 195-159,8-405-33,2 0 0,4 50 0,-2-80-8,0 0 0,-1 0 0,1 0 0,0 0 1,0 0-1,-1-1 0,1 1 0,0 0 0,0 0 0,0 0 0,0-1 0,0 1 0,0 0 0,1-1 0,-1 1 0,0-1 0,0 0 0,0 1 0,1-1 0,-1 0 0,0 1 0,0-1 1,1 0-1,-1 0 0,0 0 0,0 0 0,1 0 0,-1 0 0,2-1 0,44-4-257,195-37-971,-238 41 1023,-1 0 1,1 1-1,0-1 0,0 1 0,0 0 0,0 0 0,0 0 1,5 2-1,48 18-3083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6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10 7530,'-3'-2'1668,"-6"-3"-899,9 3-843,5 1 44,20 9 1047,67 14-59,93 26-501,-140-34-362,-1 2 0,0 2-1,-2 1 1,51 31 0,-75-40-32,-16-8-13,1-1 0,-1 1 0,1-1 0,-1 1 0,0 0-1,1 0 1,-1-1 0,0 1 0,0 1 0,-1-1 0,1 0 0,0 0-1,-1 1 1,3 3 0,1 5-7,-1 0 0,0 0 1,0 1-1,-1-1 0,2 19 0,1 62 30,-5-60-63,-13 1011 1141,1-778-946,-10 148 307,-1 222-161,24-519-266,25 473 157,-15-512-259,29 101 1,-11-60 15,-25-91 15,-1 0-1,-1 1 0,-2-1 1,-1 1-1,-5 33 0,5-48-11,0 0-1,1 0 1,4 22 0,1 19 1,-6 63 21,7-9-24,-7-106 21,-1 0 1,1-1 0,-1 1-1,0 0 1,1-1 0,-1 1-1,0-1 1,0 1 0,0-1-1,0 1 1,0-1 0,0 0-1,-1 1 1,1-1 0,-3 2-1,-24 17 69,23-17-50,-10 6 124,-1-1 1,0 0 0,0-1 0,-1-1 0,0 0-1,0-1 1,0-1 0,-1 0 0,0-2 0,1 0 0,-35 0-1,27-2-632,-1-1 0,1-2 0,0 0 0,0-2 0,0 0 0,1-2 0,-46-18 0,23 3-3613,-49-22-2582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6 298 6761,'-5'-15'3090,"5"13"-3077,0-1 0,-1 1 1,1-1-1,0 0 0,1 1 0,-1-1 0,0 1 0,1-1 0,-1 1 1,1-1-1,1-2 0,0-12 376,0 1 0,0 0 0,-1-1 0,-1 0 0,-3-32 0,1 14-363,0-25-7,24 108 194,-16-34-135,1 0 0,0-1 0,0 0-1,16 21 1,-20-31-73,0 0 1,-1 1-1,1-1 0,0-1 0,1 1 0,-1 0 1,0-1-1,1 0 0,-1 0 0,1 0 1,-1 0-1,1-1 0,0 1 0,0-1 1,-1 0-1,1-1 0,0 1 0,0-1 1,0 0-1,6-1 0,-7 0 15,0 0 0,-1 0 0,1 0-1,-1-1 1,1 0 0,-1 0 0,1 1-1,-1-1 1,0-1 0,0 1 0,0 0 0,0-1-1,0 1 1,-1-1 0,1 0 0,-1 1 0,1-1-1,-1 0 1,0 0 0,0 0 0,2-7 0,0-1-2,0-1 0,-1 0 0,0 1 0,1-23 0,-4 8-54,0-7-200,2 37 172,0 1 1,0-1 0,1 1-1,-1-1 1,3 6 0,2 5 106,52 179 1276,-52-165-941,0 0 0,-1 0 0,-2 0 0,1 60 0,-4-85-238,0 1 0,0-1 0,-1 1 0,0-1 0,0 0 0,0 1-1,0-1 1,0 0 0,-1 0 0,1 0 0,-1 0 0,-2 4 0,2-6-106,1-1 0,0 1 0,0-1 0,-1 0 0,1 1 0,0-1-1,-1 0 1,1 0 0,-1 0 0,1 0 0,-1 0 0,0-1 0,1 1 0,-1-1 0,0 1 0,1-1 0,-1 1 0,0-1 0,0 0 0,1 0 0,-1 0 0,0 0 0,0-1 0,1 1 0,-1 0 0,0-1 0,1 1-1,-4-2 1,1 0-96,0 0 0,0-1-1,0 1 1,0-1 0,1 0 0,-1 0-1,0 0 1,1-1 0,0 1-1,0-1 1,0 0 0,0 0-1,0-1 1,-2-4 0,3 6-66,1 0 0,0-1 1,0 1-1,0 0 0,0 0 1,0-1-1,1 1 0,-1-1 1,1 1-1,0 0 0,-1-1 0,1 1 1,1-1-1,-1 1 0,0-1 1,1 1-1,-1-1 0,1 1 1,0 0-1,0 0 0,0-1 1,3-5-1,1 2-431,-1-1 0,1 1 0,0 0 0,0 0-1,0 1 1,1 0 0,0 0 0,8-6 0,35-28-2205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0 7530,'-1'0'85,"1"0"1,0 1 0,-1-1 0,1 0-1,0 0 1,0 0 0,-1 0 0,1 1 0,0-1-1,0 0 1,0 0 0,-1 0 0,1 1-1,0-1 1,0 0 0,0 0 0,-1 1-1,1-1 1,0 0 0,0 1 0,0-1 0,0 0-1,0 1 1,0-1 0,-1 0 0,1 1-1,0-1 1,0 0 0,0 1 0,0-1 0,0 0-1,0 1 1,0-1 0,0 0 0,0 1-1,1-1 1,-1 0 0,0 1 0,0-1-1,0 0 1,0 1 0,0-1 0,1 0 0,5 22-737,-4-13 810,1 24 710,-3-28-833,0-1 0,0 1 0,0 0 0,0 0 0,1-1 0,0 1 0,0 0 0,0-1 0,0 1 0,0-1 0,1 0 0,2 5 0,-4-8-87,0-1-70,0 0 0,1 1-1,-1-1 1,0 0 0,0 1 0,0-1 0,0 0 0,1 0 0,-1 1 0,0-1 0,0 0 0,1 0 0,-1 0 0,0 1 0,0-1 0,1 0 0,-1 0 0,0 0 0,1 0 0,-1 0 0,0 0 0,0 1 0,1-1 0,-1 0 0,0 0 0,1 0 0,-1 0 0,0 0 0,1 0 0,-1-1 0,0 1 0,1 0 0,-1 0 0,0 0 0,0 0 0,1 0 0,-1 0 0,1-1 0,5-9-3824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2 9522,'0'0'1664,"-2"0"-1256,0 0-31,4 0-545,0-2-721,-1 4-407,-11 9-5793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0 360,'-2'0'564,"1"1"-1,-1-1 1,0 1-1,1 0 1,-1-1-1,1 1 1,-1 0 0,1 0-1,-1 0 1,1 0-1,0 0 1,-1 1-1,1-1 1,0 0-1,-2 3 1,2-2-325,0 1 0,0-1 0,-1 1 0,1-1 0,0 1 0,1 0 1,-1 0-1,0 0 0,0 4 0,0 5-368,1 0 1,0 1-1,1-1 0,1 13 1,0-4 1128,10 80 299,-10-88-1303,1-1 0,0 0 1,1 0-1,0-1 0,0 1 0,7 12 1,-9-20-265,1 0 0,-1 0 1,1 0-1,0 0 1,0-1-1,3 4 1,-5-6 72,0 0 0,0-1 0,0 1 0,0 0 0,0-1 0,0 1 0,0-1 0,0 1 1,0-1-1,0 0 0,0 1 0,0-1 0,0 0 0,0 0 0,0 0 0,1 0 0,-1 0 0,0 0 1,0 0-1,0 0 0,0-1 0,0 1 0,0-1 0,0 1 0,0-1 0,0 1 0,0-1 0,0 1 1,0-1-1,0 0 0,1-1 0,20-23-3661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 10362,'0'13'1713,"2"-2"-1497,1 13-72,4 7-48,-1-3 0,1 4-24,-2-3-56,-2 2-8,-3-1 0,-2-2-8,-3 1-336,-1-1-689,1-4-967,-20 32-3313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 1664,'0'2'10507,"5"-2"-10507,2 2-88,6-2 32,2 0 56,1 0 72,-5-2 72,3 2-64,-6-2-64,-3 1-16,-2 1-176,0 0-441,0 1-615,-1-1-584,-2 12-2513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1 3889,'-4'0'7705,"6"1"-7705,3 1-120,6 0 112,7-1-8,5 1 16,-3-2 48,1 0 0,-3-2-48,-6 1-96,-3-1-304,-2 2-784,4 3-1697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5 435 7434,'0'0'74,"0"0"0,0 0-1,-1 0 1,1 0 0,0 0 0,0-1 0,0 1 0,-1 0 0,1 0 0,0 0 0,0 0 0,0 0 0,-1 0 0,1 0 0,0-1 0,0 1 0,0 0 0,0 0 0,0 0 0,-1 0 0,1-1 0,0 1 0,0 0 0,0 0 0,0-1 0,0 1 0,0 0 0,0 0 0,0 0 0,0-1 0,-1 1-1,1 0 1,0 0 0,0-1 0,0 1 0,0 0 0,0 0 0,0-1 0,0 1 0,1 0 0,-1 0 0,0-1 0,0 1 0,0 0 0,0 0 0,0-1 0,0 1 0,0 0 0,0 0 0,0 0 0,1-1 0,-1 1 0,0 0 0,0 0 0,0 0 0,0-1 0,10-15-813,-8 12 1041,1-2-174,0-1 1,0 1-1,0-1 0,-1 0 1,0-1-1,0 1 0,2-13 1,2-56 821,-3 26-1035,1 11 83,-1 13-3,0-1 0,-2 1-1,0 0 1,-3-35-1,4 72-5,0 0-1,1 0 0,0 0 1,1 0-1,0 0 0,0-1 1,1 0-1,0 0 0,1 0 1,0-1-1,7 10 1,-10-16 2,0 1 0,0-1 1,0 0-1,0 0 0,0-1 1,0 1-1,1-1 0,-1 1 1,1-1-1,0-1 1,0 1-1,-1-1 0,1 1 1,0-1-1,0 0 0,0-1 1,0 1-1,0-1 0,0 0 1,0 0-1,0-1 1,0 1-1,0-1 0,0 0 1,0 0-1,-1-1 0,1 1 1,0-1-1,6-4 0,-6 3 17,-1 0-1,1 0 1,-1 0 0,1-1-1,-1 1 1,0-1-1,0 0 1,0 0-1,-1 0 1,1-1-1,-1 1 1,0-1 0,0 0-1,3-8 1,-3 4-13,0 1 0,0-1 0,-1 0 0,0 0 1,0 0-1,0 0 0,-2-16 0,-1 18-192,3 20 13,27 119 559,-16-78 300,8 58 0,-8 32 715,-12-129-1189,0-1 1,-1 1 0,-1 0 0,1-1-1,-2 1 1,0-1 0,-8 24 0,10-35-153,0 0 1,0 0 0,0 0-1,-1 0 1,1-1-1,-1 1 1,1-1 0,-1 1-1,0-1 1,0 0 0,0 1-1,0-1 1,-3 1 0,3-2-40,1 0 1,-1 0 0,0-1-1,0 1 1,1-1 0,-1 1 0,0-1-1,0 0 1,0 0 0,1 0 0,-1 0-1,0 0 1,0-1 0,0 1-1,1-1 1,-1 1 0,0-1 0,0 0-1,1 0 1,-1 0 0,-1-1 0,-5-3-67,1 0 1,-1-1 0,1 0 0,1 0 0,-8-9 0,11 11 4,-1-1 1,1 1 0,0-1 0,0 0 0,0 0 0,1 0 0,-1 0 0,1 0 0,0-1 0,-1-7 0,2 11-2,1-1 1,0 1-1,0-1 1,0 1-1,0-1 1,0 1-1,0-1 0,1 0 1,-1 1-1,1-1 1,0 1-1,-1 0 1,1-1-1,0 1 1,0 0-1,0-1 0,1 1 1,-1 0-1,0 0 1,1 0-1,-1 0 1,1 1-1,2-3 1,3-4-429,2 1 1,-1 1-1,15-10 1,-19 14 228,3-3-300,0 1 1,0 0-1,0 1 1,0 0-1,0 0 1,0 0-1,1 1 1,-1 1-1,1 0 1,7-1-1,13 5-3527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12-10T18:53:16.71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3894 6059 383 0,'0'0'169'0,"0"0"-120"0,0 0 30 15,0 0 31 1,0 0-13-16,0 0-1 0,-37-5-19 15,33 3-6 1,-4 2-16-16,4 0-19 0,-7 0-3 0,3 0-9 31,4 0-8-31,-10 0 4 16,5 0-4-16,-7 0-5 16,-3 0-3-16,-4 0-1 15,-4 0 35-15,1 0 20 16,-5 0-24-16,0 0-12 15,0 0 0-15,-5 0 8 0,-5 0-12 16,2 5-11 0,-7-1 7-16,7 3 10 0,-6-1-20 15,5 3 7 1,1 2-14-16,-2 3 10 0,1 1-10 16,5 5-1-16,8 5-1 15,5 6 0-15,7 2 1 16,7 7 6-16,8 3-5 15,0 2 0-15,0 1 0 0,8 1 1 16,25-3 5 0,11 1 0-16,9-3-6 0,5-2 1 15,8-4-1 1,-4-7 0-16,3-4 0 0,-3-7 0 16,0-7 0-1,0-7 6-15,6-4-5 0,2-2 8 0,2-20 13 16,-1-12 2-1,-5-4-10-15,-8-7-2 0,-9-3 5 16,-18-1-1 0,-8 0 5-16,-19-3 0 15,-4 1-6-15,0 5-8 16,-4 1 8-16,-31 5-15 16,-6 6 12-16,-7 10-4 15,-6 4-9-15,-8 9 0 16,-6 3-15-16,2 7-30 0,4 1-72 15,-15 13-70 1,20 9-115-16,17 1-265 0</inkml:trace>
  <inkml:trace contextRef="#ctx0" brushRef="#br0" timeOffset="981.04">4331 6424 713 0,'0'0'343'16,"0"0"-230"-16,0 0-44 15,0 0 22-15,0 0 1 16,0 0-81-16,0 0-10 16,70-2-1-16,-29 2 11 0,7 0 8 15,6 4 5 1,-5 10-8-16,-10 1 5 0,-6 1 0 0,-12 2-7 31,-6-1 4-31,-7 1-4 0,-4-2 4 0,-4 2 6 16,0-1 1-1,-4-1 4-15,-27 2-2 0,-8-3-13 16,-3 1 1 0,-1-5-14-16,-3-2-1 0,11-2 0 0,8-3-1 31,13 1 1-31,6-5-2 15,4 2-8-15,4-2 0 16,0 2-15-16,0-2-10 16,0 3-6-16,18 1 8 15,13 1 24-15,0 3 9 16,0 1-1-16,4 2 1 0,-8 3 1 16,-4 1 12-1,-7 3 1-15,3 2 1 0,-11 2 11 16,-2 1 5-16,-6-1-8 15,0-2 12-15,0 2 16 0,0-2 16 16,-22-2-5 0,-9-2-6-16,-6-3 3 0,-7-1-26 15,-1-5-16 1,1 1-3-16,3-3-14 0,10-3 0 0,8-2-22 31,11 0-35-31,8 0-43 0,4 0-125 0,0-5-99 31,12-9-174-31,11-1-190 0</inkml:trace>
  <inkml:trace contextRef="#ctx0" brushRef="#br0" timeOffset="1381.66">5248 6526 333 0,'0'0'746'15,"0"0"-592"-15,0 0-80 16,0 0-9-16,0 0 41 16,0 0-26-16,0 0-54 15,36 0-19-15,-10 0 22 16,10 5 9-16,1 4-10 16,2 0-18-16,0 0 5 15,3-3-9-15,-7-1-6 0,-8-1-44 16,0 1-55-1,-9-3-49-15,-10 0-46 0,-8 5-36 0,0-1-66 32,-18 2-278-32</inkml:trace>
  <inkml:trace contextRef="#ctx0" brushRef="#br0" timeOffset="1615.08">5191 6712 476 0,'0'0'652'16,"0"0"-534"-16,0 0-58 0,0 0 3 15,0 0 38-15,0 0 8 16,0 0 10 0,200 4-31-16,-134-4-37 0,-4 0-32 15,-8-2-19 1,-13 0-6-16,-10 2-64 0,-22 0-137 0,-9 6-163 31,0 8-256-31</inkml:trace>
  <inkml:trace contextRef="#ctx0" brushRef="#br0" timeOffset="3085.32">6567 6041 653 0,'0'0'94'0,"0"0"-83"16,0 0-10-16,0 0 51 16,0 0 1-16,0 0 5 15,58 69 17-15,-39-38-16 16,1 7 2-16,-1 4 3 15,0 0-11-15,-7 1-2 16,-4-3-5-16,3 0-15 16,-7-4-11-16,0-3 3 15,-4-2 5-15,0-4-11 0,0-5-1 16,0-4-1 0,-13-7-1-16,-1-4 2 0,-3-3 5 15,-5-4-1-15,-5 0-20 16,-4 0-20-1,0-8-3-15,4-4 22 0,13 1-6 16,5 0-12-16,9 0-10 16,0-2 6-16,19-5 3 15,20-2 7-15,11-2 11 16,8-5 2-16,8-2-1 0,0 0 1 16,2-4 7-1,-2-3-7-15,-4 0 2 0,-4 3 8 16,-12 1-9-1,-11 8 6-15,-12 4-5 0,-11 7-2 0,-2 5 9 32,-10 4 7-32,0 4 23 15,0 0-3-15,0 0-1 16,0 0-19-16,0 12-16 0,0 8-10 16,-22 11 4-16,-1 9 6 15,-4 4 0-15,4 0 11 16,7 2 1-16,1-4 4 15,3-2 14-15,8-2 9 16,-3-2-2-16,7-3-18 0,0-6-7 16,0-2-2-1,19-5-10-15,4-8 0 0,4-4-20 16,8-7-50 0,0-1-54-16,10-4-15 0,17-36-9 15,-12 2-88-15,-11 0-287 16</inkml:trace>
  <inkml:trace contextRef="#ctx0" brushRef="#br0" timeOffset="3582.94">7663 6504 127 0,'0'0'752'0,"0"0"-655"15,0 0-89 1,0 0 16-16,0 0 48 0,0 0-19 0,0 0 7 31,80-69-7-31,-61 54-11 0,-11 3-14 0,-4 6-15 16,1 4-13-1,-5 2 7-15,0 0 8 0,0 0 12 16,0 0-21 0,6 2-6-16,-6 7-2 15,4 2 2-15,-4 7 0 16,4 2 9-16,-4 4 5 16,4 3 14-16,0 6 1 0,-4 1-4 15,0 1 11 1,0 1 12-16,0 0-6 0,0-3 3 15,0-4-8 1,0-4-11-16,0-8-13 0,0-3-10 16,0-10 3-16,0-2-6 15,0-2 0-15,0 0-1 0,0 0-32 16,0 0-53 0,4-2-13-16,7-18-33 0,-3 2-97 15,0 1-285-15</inkml:trace>
  <inkml:trace contextRef="#ctx0" brushRef="#br0" timeOffset="4133.1">8492 6070 820 0,'0'0'129'0,"0"0"-113"0,0 0-6 16,0 0 68-16,0 0-6 15,0 118 6-15,0-76-4 16,0 4 10-16,0-6-10 16,0 1-20-16,0-5-18 0,0-5-15 15,0-4-4 1,0-7-7-16,0-5-1 0,4-4-6 0,2-2-2 31,2-4 0-31,5-1 0 0,5 1-1 0,-5-5 6 31,9 0-6-31,5 0 0 16,8-9 10-16,7-13 3 16,1-7 8-16,7-5-7 15,-5-4-14-15,-5 1-1 0,-9-2-43 16,-5 3-34-16,-3-1-79 15,-19 1-69-15,-4 7-76 0,0 9-328 0</inkml:trace>
  <inkml:trace contextRef="#ctx0" brushRef="#br0" timeOffset="4543.81">8622 6099 838 0,'0'0'151'0,"0"0"-115"16,0 0-24-16,0 0 11 16,0 0 23-16,0 0 28 15,0 0-6-15,74 149 6 16,-32-98-9-16,-3 1-18 0,11-1-4 15,-1-2-5 1,-1-7 22-16,6-4-24 0,-5-7-5 16,-3-9-2-1,-11-3-6-15,-4-9 3 0,-9-5-2 16,-1-5-7 0,-2 0 18-16,-1-23-2 0,3-14 2 0,2-17-10 31,-9-13-8-31,-5-4-7 0,-9 2-10 0,0 11-14 15,0 13 10 1,0 19 2-16,0 10-2 16,-5 9-53-16,1 7-67 15,-10 0-92-15,5 9-80 16,-5 7-344-16</inkml:trace>
  <inkml:trace contextRef="#ctx0" brushRef="#br0" timeOffset="5215.85">9678 6368 720 0,'0'0'402'0,"0"0"-260"0,0 0-93 0,0 0-16 31,0 0 6-31,0 0-38 0,0 0 31 0,93 0 14 16,-58 0 2-1,1 3-6-15,1 6-8 0,-10-1-9 0,-7 6-5 32,-5-1-1-32,-11 3-2 15,-4 2 8-15,0-1 3 16,0 3 1-16,-27-2-7 16,-8 0-6-16,0-7-10 15,4-2-6-15,4-7-14 16,4 0-14-16,9-2 13 0,1 0 15 15,9 0-3 1,4 0-7-16,0 0-16 0,0 0-9 16,0 3-6-1,4-1 9-15,19 5 17 0,4-1 15 0,4 3 0 32,0 4 0-32,-4 1 13 0,0 1 9 0,-11 5 13 15,-5 3 19 1,-7 2 4-16,-4-1 7 15,0-2-2-15,0-2 0 16,-11-2-16-16,-9-2-5 16,-3-5-17-16,-4-2-11 15,0 0 0-15,0-5-14 16,-4 1 0-16,0-1-25 16,0-2-41-16,4 5-32 15,1-3-76-15,3 7-93 0,10-4-93 16,9-2-368-16</inkml:trace>
  <inkml:trace contextRef="#ctx0" brushRef="#br0" timeOffset="5788.15">10137 6595 662 0,'0'0'192'15,"0"0"-124"-15,0 0-19 0,0 0 41 16,0 0-2 0,0 0 14-16,0 0-2 0,93-84-31 15,-70 66-5 1,-7 0-14-16,-1 0-11 0,-3 1 9 15,3-1 6-15,-7 2-27 16,-4 1-15-16,0 6-10 0,3 0 11 16,-7 4-12-1,0 5-1-15,4 0-1 0,-4 0 0 16,0 0 0 0,0 0-11-16,0 5-7 0,0 10 5 0,0 10 8 31,0 6 6-31,0 7 0 0,0 2 6 0,0 5 7 31,0-3 8-31,0 0-10 16,0-1 2-16,0-6-5 0,0-6-8 15,0-9 10-15,0-4 2 16,0-10 9-16,0-1 6 16,0-5-2-16,0 0 6 15,0 0 1-15,0 0 8 0,0 0-4 16,0 0-36-1,0 0-1-15,8-5-8 0,15-4-3 16,8 1 11 0,4-1 0-16,0 2-8 0,2 2 2 15,-2 1-36 1,5 4-109-16,-14 0-146 0,-11 0-267 0</inkml:trace>
  <inkml:trace contextRef="#ctx0" brushRef="#br0" timeOffset="7087.88">10904 6057 517 0,'0'0'310'16,"0"0"-234"-16,0 0-74 0,0 0-1 0,0 0 21 15,0 0 14 1,25 64 11-16,-15-44 21 0,-2 0 0 0,-3 2-14 31,-1 1-19-31,2-1-11 16,-6 0-1-16,0 5-5 15,0-1-11-15,0 3 0 16,0 1-6-16,0-8-1 16,0-2-17-16,0-9-55 15,0-4-61-15,0-5-97 0,0-2-304 16</inkml:trace>
  <inkml:trace contextRef="#ctx0" brushRef="#br0" timeOffset="7392.79">10766 6192 436 0,'0'0'150'16,"0"0"-117"-16,0 0-20 15,0 0 36-15,0 0 31 16,0 0 16-16,0 0 0 16,88 14-18-16,-57-10 23 0,0-1-14 15,5 1-37 1,1-2-29-16,-2 2-21 0,0-1 0 15,0 1 0 1,7-2-45-16,-7-2-33 0,0 0-41 16,14 0-31-16,-9 0-70 15,-9 0-162-15</inkml:trace>
  <inkml:trace contextRef="#ctx0" brushRef="#br0" timeOffset="8191.22">11568 5994 671 0,'0'0'258'16,"0"0"-174"-1,0 0-64-15,0 0 5 0,0 0-17 16,0 0 44-1,0 0 21-15,74 100-25 0,-55-66 18 0,-1 1-15 16,-9 3-13 0,-5-5-6-16,0 1-2 0,-4-3 3 15,0-4-5 1,0-7-9-16,0-4-10 0,0-7-1 0,0-5 7 31,0-4-8-31,-4 0-7 16,0 0 0-16,-1-7-45 15,1-6 18-15,-2-5 6 16,6 1 8-16,0-4 3 0,0-1-6 16,0-3 14-1,15 1-4-15,16-5-4 0,0-4 10 16,4 1 1 0,6-1 8-16,-6 2-8 0,-4 6-1 15,-4 3 1-15,-4 7-1 16,-11 6 1-16,-2 4 0 0,-5 3 1 15,-5 2 15 1,0 0 0-16,0 0-9 0,0 0-7 16,0 7-1-1,0 6-7-15,-5 11-1 0,-9 5 6 16,-3 5 2 0,3 4 1-16,2-3-1 0,1 1 1 0,7-3 0 31,0-2 6-31,4-2 8 15,0 1-5-15,0-8-1 0,0 0-8 16,0-6-1 0,0-3 0-16,0-4 0 0,4-2-16 15,4-3-16-15,7-2-48 16,-7-2-59-16,11 0-39 0,-3 0-59 16,-1 0-309-16</inkml:trace>
  <inkml:trace contextRef="#ctx0" brushRef="#br0" timeOffset="8726.28">12423 6250 434 0,'0'0'393'0,"0"0"-275"16,0 0-79-16,0 0-30 0,0 0-8 15,0 0 15 1,0 0 11-16,54 22 2 0,-41-8-11 0,-5-1-5 31,2 3 11-31,-10 1 10 0,0 4 8 0,0-1-3 16,0 0-13-1,-10 2-10-15,-7 0-5 0,-1-2-5 16,-5-2 3 0,6 0-9-16,-1-2 1 0,5-1 14 0,-1-1 2 31,6-3-2-31,4 2-7 15,4-2-6-15,0-2 14 16,0 0-3-16,0-5-3 16,0 1 3-16,0-2-3 0,4-2 6 15,12-1-3 1,7 0 2-16,4 0 6 0,4 0 1 16,4-15-22-16,6-3-19 15,-1 0-45-15,-9 0-40 0,0 3-60 31,-9 4-101-31,-11 4-438 0</inkml:trace>
  <inkml:trace contextRef="#ctx0" brushRef="#br0" timeOffset="9653.02">13083 5911 750 0,'0'0'196'15,"0"0"-142"-15,0 0-53 16,0 0 16-16,0 0 16 16,0 0 35-16,0 0 13 0,0 128-11 15,0-93-8 1,0 1-15-16,0-1-5 0,0-3-15 16,0-1 1-1,4-7 1-15,0 1 0 0,0-5-16 16,4-2 0-1,-1-5 0-15,-3-5-11 0,0-2-1 0,0-5 0 16,0-1 1 0,0 0-2-16,3 0 1 0,-3 0 10 15,8-1-10 1,11-18 9-16,8-3 6 0,8-9-9 16,7-2-6-1,3-3 8-15,-5-2-9 0,1 0 0 0,-6 5-35 31,-4 4-13-31,-12 5 5 0,-8 4-30 0,-11 1-66 32,-4-3-38-32,0 4-32 0,-8 5-171 0</inkml:trace>
  <inkml:trace contextRef="#ctx0" brushRef="#br0" timeOffset="10082.44">13221 5949 582 0,'0'0'258'15,"0"0"-200"1,0 0-28-16,0 0 54 0,0 0 21 15,0 0-8-15,120 139-8 16,-89-108-30-16,4 0 12 0,-4-2-1 16,0-2-18-1,-4-5 1-15,0-4 9 0,-4-5-8 16,-5-4-17 0,-1-1-15-16,2-7-12 0,-7-1 15 15,2 0 14 1,-1-5-1-16,10-15-7 0,-1-11 0 0,1-9 0 31,-2-12-9-31,-3-5-21 0,1-1 2 0,-11 2-3 31,-4 9-32-31,0 12 11 0,-4 10-15 0,0 10-24 32,0 8-56-32,0 7-35 0,0 0-70 15,0 5-189-15,-4 10-387 0</inkml:trace>
  <inkml:trace contextRef="#ctx0" brushRef="#br0" timeOffset="10989.26">14160 6266 80 0,'0'0'515'0,"0"0"-402"16,0 0-18-1,0 0 9-15,0 0 0 0,0 0-10 16,0 0-7 0,-71-38-13-16,71 38-38 0,0 0-17 15,0 0-12-15,0 0 12 16,0 0 13-16,0 0-9 0,0 0-10 15,0 0 4 1,0 0 1-16,0 0-7 0,0 0-3 16,0 2 5-1,13 0 4-15,6 0 8 0,-1 1-8 0,3 1-2 32,6-2 1-32,-5 1 3 0,1 1 0 0,0 1-6 31,-2 1-3-31,-3 3-4 15,1-2 1-15,-11-1 0 0,0 2-5 16,-8-2 11 0,0 0 0-16,0 2 5 0,0-3 14 15,0 2 4-15,-16 5-12 16,-15-1-7-16,-11 3-2 0,3-1-14 16,4-2 9-1,-2 0-9-15,6 0-1 0,8-4 0 16,11 0 0-1,3-3-7-15,3 1-1 0,6-3-6 0,0 0-7 32,0 0-2-32,0 3 1 0,0-4 6 15,10 4-3-15,3 0 7 16,5-1 11-16,-5 3-5 16,-3-3 6-16,-1 1-1 15,-1-1 0-15,2 3-1 16,-6-3 4-16,0 3-2 0,-4 0 1 15,0-3 5 1,0 3 2-16,0 0 0 0,0-1 4 16,0 1 24-1,-22 0 4-15,-9-1-14 0,0-1-5 0,0-1-7 32,0-2-14-32,8 1-6 0,0-3-32 0,11 0-52 31,-3 0-63-31,7 0-55 15,4 0-55-15,0 0-87 16,4 2-398-16</inkml:trace>
  <inkml:trace contextRef="#ctx0" brushRef="#br0" timeOffset="11663.04">14482 6312 358 0,'0'0'364'0,"0"0"-189"0,0 0-67 15,0 0-23 1,0 0 5-16,0 0-48 0,0 0 3 15,17-20 17 1,1 16 9-16,5-1-23 0,4 3-24 0,4 0 3 31,-4 2-12-31,0 0 4 0,-2 0 8 0,-3 0 20 16,-3 2-17 0,-11 9-12-16,0 0-7 0,-1 2 0 15,-7 2-1 1,0 2 3-16,0 1 3 0,-11 4-4 0,-16 1-6 31,-4 1-6-31,0 1 1 0,-4-3 1 0,4 0-1 31,0 3 0-31,4-3-1 0,9 0 0 0,10-2-1 32,3-4 1-32,5-2 1 0,0-3 7 15,0-2-7-15,0-3 10 16,9-1 7-1,13-1 4-15,1-2-2 0,8-2-5 16,4 0-2-16,0 0 15 16,7-13-28-16,-7-7-50 15,0-14-109-15,-8 5-207 16,-19 5-594-16</inkml:trace>
  <inkml:trace contextRef="#ctx0" brushRef="#br0" timeOffset="12729.23">15551 5923 544 0,'0'0'220'16,"0"0"-163"-1,0 0-43-15,0 0 44 0,0 0 10 16,0 0 37 0,0 129-40-16,0-98-11 0,0 0-5 15,0 0-5 1,0 1-15-16,0-6-13 0,0-1-15 0,0-1 11 31,0-4-12-31,0 0 0 0,0 0-10 0,0 0-61 31,0 1-80-31,0-8-96 16,0-4-409-16</inkml:trace>
  <inkml:trace contextRef="#ctx0" brushRef="#br0" timeOffset="13011.34">15369 6123 214 0,'0'0'399'0,"0"0"-292"16,0 0-51 0,0 0 21-16,0 0-15 0,0 0-16 0,0 0 6 15,201 56-18 1,-150-49-20-16,-1-3-14 0,4-4 0 15,-5 0-74 1,9 0-43-16,-10 0-148 0,-11 0-267 0</inkml:trace>
  <inkml:trace contextRef="#ctx0" brushRef="#br0" timeOffset="14001.95">16314 5842 732 0,'0'0'127'16,"0"0"-97"-16,0 0-23 15,0 0 28 1,0 0-21-16,0 0 15 0,0 0 48 16,35 101-9-1,-27-61 3-15,0 3-31 0,-8-6-12 0,0-1-2 31,0-6-6-31,0 0 6 0,-8-8-7 0,-8-4 1 32,-7-3-5-32,4-6-8 15,7-2 2-15,-3-3-9 16,11-4 0-16,4 0-10 16,0 0-5-16,0 0-17 0,0 0-23 15,0 0-8-15,0 0 26 16,4 0 26-16,23-6 11 0,4-9 23 15,11-6 5 1,1-5 10-16,7-8-5 0,-1-6 3 16,-1-2-16-1,-7-3-11-15,-2 2-8 0,-8 6 0 16,-8 6-1 0,-10 6 0-16,-3 7-1 0,-6 9 0 0,-4 5 1 31,0 4 32-31,0 0 1 0,0 9-33 0,0 13-16 31,0 7 8-31,-14 7 8 0,1 1 2 16,5 2 17-1,4-4 4-15,4-1 4 0,0-3-6 16,0 0 9-16,0-4-5 16,0-3-14-16,0-2-11 15,8-4 0-15,4-2 0 16,7-5 0-16,0-2-31 15,5-1-50-15,3-7-70 16,19-1-50-16,-11 0-42 16,0 0-243-16</inkml:trace>
  <inkml:trace contextRef="#ctx0" brushRef="#br0" timeOffset="14594.25">17337 6141 601 0,'0'0'309'0,"0"0"-202"15,0 0-72-15,0 0-16 16,0 0 28-16,0 0 17 0,0 0-10 16,95 9-20-1,-74 0-12-15,-7 0-12 0,-10 0-1 16,-4 2 10 0,0 2 11-16,0 0 7 0,-8 3-8 15,-19 0-3-15,-8-1-26 16,-2 1-11-16,2-2-14 0,8-4 2 15,10 0-3 1,7-5-3-16,10 2-11 0,0 1-2 16,0-2 18-1,4 0 11-15,23-1 11 0,4 0 1 16,6-1 1 0,2-1 16-16,1 1 8 0,-3 0 1 0,-6 1-9 31,-4-1 0-31,-11 1 9 0,-5 1 2 0,-11-1 17 31,0-1 1-31,0 1 19 0,0 6 21 0,-11 2 16 31,-24 7-30-31,0 3-30 0,-15 1-6 16,7 1-24-16,-2-3-11 16,5-2 0-16,9-5-27 15,9-6-85-15,-1-9-105 16,4 0-130-16,11 0-545 0</inkml:trace>
  <inkml:trace contextRef="#ctx0" brushRef="#br0" timeOffset="15600.84">18238 5858 439 0,'0'0'306'0,"0"0"-222"32,0 0-64-32,0 0 28 15,-18 120 60-15,13-82-23 16,5-2-15-16,0-3-17 16,0-1 5-16,0-4 13 0,0-3-20 15,0-3-10 1,0-4-24-16,0-5-4 0,0-4 0 15,5-2-4 1,-1-3 4-16,6-1-3 0,-6-1-2 0,4 0 0 16,-3-2 1-1,5 2-6-15,-6-2 6 16,0 0-1-16,0 0-7 16,0 0 9-16,1 0-7 15,1 0-2-15,-6 0 7 16,0 0 0-16,0 0 8 15,0 0-2-15,0 0 10 0,0 0 1 16,0 0 3 0,0 0-14-16,0 0-3 0,0 0-11 15,0 0 10 1,4-6-9-16,0-3-1 0,8-7 28 16,7-2-15-16,0-6-4 15,8-3 3-15,4-4-11 0,4 0-1 16,0 0-1-1,6-2 0-15,-2 1-5 0,1 3 6 16,-3 0 1 0,-6 4 9-16,0 3-10 0,-8 4 0 15,-11 7 0 1,-4 5-7-16,-3 3-22 0,-5 3-43 0,0 0-30 31,0 0-41-31,0 5-52 0,0 6-62 0,-9-2-461 0</inkml:trace>
  <inkml:trace contextRef="#ctx0" brushRef="#br0" timeOffset="16132.7">18420 5856 438 0,'0'0'213'0,"0"0"-159"16,0 0-28-16,0 0 57 0,0 0 16 15,0 0-8 1,0 0 10-16,58 112-3 15,-35-86-18-15,-1 3-3 0,5 0-21 0,-4 0-8 32,-2-2-4-32,6-3-8 15,-5 1-1-15,5-3-7 0,-4 0-8 16,4-2 11 0,-6-2-11-16,-3-2-4 0,1-5 5 15,-7-5-4 1,-4-2-7-16,3-4 1 0,-3 0 0 0,-4-4 21 31,11-20-8-31,1-11 28 16,7-10 0-16,0-9-26 0,-1-1-16 15,-1-1-5-15,-2 7-4 16,3 4 5-16,-3 7-6 16,-7 5-11-16,1 9-20 15,-3 4 2-15,-2 6-8 16,-3 7-10-16,-1 3-56 15,2 2-69-15,-6 2-107 0,0 2-218 0,0 11-269 0</inkml:trace>
  <inkml:trace contextRef="#ctx0" brushRef="#br0" timeOffset="16915.87">19245 6099 581 0,'0'0'167'0,"0"0"-62"31,0 0-3-31,0 0-7 15,0 0-49-15,0 0-21 16,0 0-15-16,-23-5-10 16,23 5 11-16,15 0 33 15,-3 0 33-15,11 0-10 16,0 0-18-16,-1 3-5 0,-1 3 8 16,2 1-14-1,-5 2-15-15,-5 0-7 0,1 0-4 16,-6-1-1-16,1 4-2 15,-9-1-2-15,0 0 5 16,0 0 4-16,0 0 7 16,0 1-10-16,-21-2 5 0,2-1-7 15,-3 0-9 1,3-2 7-16,3 0-9 0,1-3-2 16,11 0 1-1,4-1-11-15,0-1-1 0,0 0-13 16,0 0-5-16,4 2 21 15,15-1 1 1,3 1 8-16,1 1 1 0,-6 2 0 0,1-1 2 31,-5 5 11-31,1 3-3 0,-1 2 9 0,-9-1-7 32,-4 3 5-32,0 0 27 0,0 0 10 15,-4 2-3-15,-27-2-6 16,-5-1-4-16,1 1-1 15,-6-5-12-15,6-1-8 0,4-3-6 0,4-3-14 32,14-1-9-32,7-5-42 0,6 0-91 15,0 0-164-15,0 0-283 0</inkml:trace>
  <inkml:trace contextRef="#ctx0" brushRef="#br0" timeOffset="17627.74">19722 6088 684 0,'0'0'261'0,"0"0"-128"0,0 0-69 15,0 0 37 1,0 0-30-16,0 0-42 0,0 0-17 15,36-5-6 1,-18 5 26-16,3 2 20 16,10 7 13-16,-4 0-11 15,4 0-13-15,-4 0 0 16,-9-1-15-16,-3 0-9 0,-7-4-1 16,-4 0-8-1,-4-1 3-15,0-3-5 0,0 2-4 16,0 0-2-1,0 3 1-15,-8 1-1 0,-15 3-1 16,-4 0-17-16,0 2 11 0,5 0 6 16,5-1-8-1,3-2 3-15,9 1-5 0,5-5-10 16,0 1-4 0,0-1-5-16,0-1 2 0,5 1 14 0,13 3 3 31,9-3 11-31,0 5 0 0,0 0 7 0,0 3 6 31,-3 0-4-31,-5 5 9 16,0 3 6-16,-11 0 24 15,-8 2 2-15,0 2 8 16,0-1 8-16,0-1 9 0,-31 0-12 16,-8 0-17-1,-7-2-10-15,-3-2-20 0,1-2-16 16,-2-1-8-16,15-6-46 15,-2-2-67-15,16-5-181 0,3-2-280 16</inkml:trace>
  <inkml:trace contextRef="#ctx0" brushRef="#br0" timeOffset="18697.22">20822 5992 607 0,'0'0'90'0,"0"0"-80"0,0 0-10 16,0 0 0-16,0 0 10 15,0 0 27-15,4 34 24 0,2-24 11 16,-6 4 3-1,0-1-8-15,0 3 8 0,0 4 2 16,0 2-14 0,0 2-21-16,0 3-11 0,0 2-14 15,0-2-7 1,0-5-9-16,0-4-1 0,0-5-39 0,0-2-45 31,0-4-52-31,0-3-69 0,0 1-160 0</inkml:trace>
  <inkml:trace contextRef="#ctx0" brushRef="#br0" timeOffset="18999.12">20632 6152 235 0,'0'0'211'0,"0"0"-161"16,0 0 36-16,0 0 25 0,0 0 4 0,0 0 8 16,0 0-19-1,231 18-29-15,-179-16-23 0,2-2-13 0,-5 0-39 31,1 0-21-31,16 0-48 0,-12 0-98 0,-9-4-142 0</inkml:trace>
  <inkml:trace contextRef="#ctx0" brushRef="#br0" timeOffset="19999.23">21887 5720 510 0,'0'0'599'0,"0"0"-490"0,0 0-109 16,0 0-13-1,0 0 13-15,0 0 19 0,0 0 6 16,84 118-2-16,-61-80 16 15,-8 0 2 1,-3 2 4-16,-8 0 17 0,-4-2-23 16,0 0-4-16,0-3-10 15,0-3 1-15,-12-8-16 16,-7-4 5-16,3-4-4 0,5-5-5 16,3-6 1-1,0-4-6-15,8-1-1 0,0 0 0 16,0 0-29-1,0-4-5-15,0-5 21 0,0-4 0 16,4-3 4 0,19-6 9-16,1-3 1 0,14-6 22 0,1-6 3 31,6-4-15-31,-1-4 5 0,1 3-8 0,-1 2-7 16,-7 2 5-1,-2 5-4-15,-12 4-1 16,-3 7 1-16,-1 4-1 15,-11 7 5-15,-4 4-4 16,3 5-1-16,-7 2-1 16,0 0-8-16,0 0-5 15,0 0 6-15,0 0 7 0,0 7-12 16,0 2-4 0,0 2 9-16,0 6 7 0,0 6 1 15,-11 10 9 1,-5 5-4-16,1 6 4 0,-7 5 10 0,5 1-1 15,-2-3 6 1,3-3-5-16,1-4 18 0,7-4 16 16,4-7-35-1,-2-7-11-15,6-7-8 0,0-3 0 0,0-6-8 32,0-4-26-32,0-2-26 15,18 0-5-15,5-2 4 16,4-13 30-16,8-8-30 15,23-19-99-15,-8 6-66 16,-11 3-149-16</inkml:trace>
  <inkml:trace contextRef="#ctx0" brushRef="#br0" timeOffset="20735.54">22846 6079 694 0,'0'0'359'0,"0"0"-207"0,0 0-84 15,0 0-5 1,0 0-14-16,0 0-30 0,0 0-3 16,-4 35 1-16,-19-8 31 15,-4 6 12-15,-4 6-5 16,0-4 6-16,0 0-5 15,4-3-2-15,13-10-21 0,5-2-21 16,9-9-11 0,0-2-1-16,0-2 0 0,0-5-11 15,5-2-8 1,17 0 7-16,9 0 11 0,9-11 1 0,9-7 15 31,5 1-4-31,-9-1-5 0,-5 4 3 0,-18 5-9 31,-5 7-9-31,-7 2-3 0,-10 0-12 0,0 0 24 32,0 6 7-32,0 17 11 15,0 2 24-15,0 6 7 0,0-2-24 16,0-3-8-16,0-3-8 16,0-8 1-16,0-1-10 15,0-8-5-15,0-4-27 16,0 1-78-16,0-3-106 15,0 0-133-15,0 0-565 0</inkml:trace>
  <inkml:trace contextRef="#ctx0" brushRef="#br0" timeOffset="22006.74">23602 5714 887 0,'0'0'104'0,"0"0"-81"31,0 0-13-31,-4 144-3 0,4-104 5 16,0 0 27-16,0-4 4 16,0 0-5-16,0-3 8 15,11-4 2-15,-7 0-15 16,0-5-5-16,4 1-4 0,-4-5 4 16,0-2-6-1,7-5-3-15,-7-1 8 16,4-4-12-16,-4-3-8 15,2-3-1-15,-1-2-5 16,-1 0 17-16,0 0 8 0,0 0-16 16,4-11 9-1,3-3 0-15,-3-1 1 0,0 4 18 16,2 0-25-16,-10 6 15 16,5 3-14-16,-5 2 5 15,0 0-3-15,0 0-10 16,0 0-6-16,0 0 0 15,0 0 0-15,0-2 0 16,4-5-11-16,4-4-13 16,2-9 24-16,7-7 13 0,6-4-6 15,8-4-6 1,4-6 0-16,2-1-2 0,6-3 1 16,3 1 0-1,-3-1 0-15,3 7 0 0,-11 7-14 0,-8 11-2 31,-9 7-12-31,-9 8-10 0,-9 5-23 0,0 0-17 16,0 5-48 0,0 10-48-16,0 1-97 0</inkml:trace>
  <inkml:trace contextRef="#ctx0" brushRef="#br0" timeOffset="22632.6">23821 5780 540 0,'0'0'147'0,"0"0"-108"0,0 0 12 0,0 0 28 0,0 0 4 32,85 118-8-32,-54-87-20 0,0 0 1 0,0-2 14 31,0 1-14-31,-4-6-1 15,0-4-6-15,-4-2-22 0,-5-2-1 16,-1-3 4-16,2-4-7 16,-7 0-7-16,2-3 12 15,-5-1 4-15,-1-1-18 16,-2-2-5-16,-2 1 3 16,-4-3 1-16,4 0 4 15,1 0 21-15,-1-9-25 0,10-11-12 16,3-11 60-1,5-5-20-15,1-4-40 0,0-1 18 16,-2 1-7 0,-3 5-11-16,1 1-1 0,-7 8 0 0,3 4-2 31,-11 2 1-31,4 1-5 0,-8 4-5 0,4-3 9 31,-4 5-24-31,4 0-8 0,0 2-5 0,7 4-5 31,-7 0-29-31,0 4-20 0,4 2-31 0,11 1-31 16,0 0-78 0,-3 0-151-16</inkml:trace>
  <inkml:trace contextRef="#ctx0" brushRef="#br0" timeOffset="23402.43">24696 6083 196 0,'0'0'706'0,"0"0"-589"0,0 0-95 16,0 0-22-1,0 0-6-15,0 0 0 0,0 0 6 16,35-6 31-1,-12 6 0-15,-3 0 3 0,-1 0 9 0,-7 0 11 32,3 0-2-32,-3 0-4 15,-5 6-25-15,1 1-3 16,-4 0 3-16,0-1-4 16,-4 3-3-16,0 0 6 15,0-1-3-15,0 0 10 16,0 0 1-16,-16-1-11 0,-3 0-7 15,4-3-11 1,7 1 0-16,4-3-1 0,4-2-13 16,0 2-4-16,0-2-11 15,0 2-11-15,0 1 3 0,8 1 20 16,15-2 14 0,8 1 2-16,4-1 1 15,-4 0 6-15,2 0 6 16,-2 3-1-16,-10-3-12 15,-2 2 9-15,-5 1-8 16,-6-3 0-16,-8 2 16 0,0 3 15 16,0 2 23-1,0 2 25-15,-4 0-7 0,-19 3 0 16,-3-1-26 0,-5 0-16-16,-5 1-12 0,-1 2 7 0,2-6-2 31,0 1-7-31,8-1-11 0,4-3-6 0,7-3 0 31,5-4 0-31,7 2-31 0,0-2-44 0,0 0-65 0,0 0-84 31,-6 0-150-31,1-2-296 0</inkml:trace>
  <inkml:trace contextRef="#ctx0" brushRef="#br0" timeOffset="24052.5">25649 6010 411 0,'0'0'554'0,"0"0"-435"15,0 0-12-15,0 0 6 16,0 0-10-16,0 0-42 15,0 0-12-15,-54 29-8 16,27-7-9-16,0 7 6 16,-8 2 1-16,4 5 8 15,0-3-5-15,0 0-7 0,8-1-16 16,5-8 13 0,10-4-14-16,3-3-7 0,5-2-11 0,0-4 1 31,0-5-2-31,0 1 0 0,0-5-7 0,9-2-1 31,13 0-6-31,9 0 5 0,5 0 10 0,9-11 7 31,-2-4-1-31,-1 0 1 16,-7 7-7-16,-8 1-7 0,-15 5-1 16,-1 2-15-16,-7 0 7 15,-4 0 16-15,0 17 20 16,0 9 33-16,0 3-13 15,0-3 8-15,0-3-17 0,0-6-24 16,0-3-1 0,0-8-6-16,0-3-1 0,0-3-14 15,0 0-60 1,0 0-105-16,0 0-191 0,0-3-546 0</inkml:trace>
  <inkml:trace contextRef="#ctx0" brushRef="#br0" timeOffset="25033.02">27334 5773 428 0,'0'0'205'0,"0"0"-152"0,0 0-43 0,0 0 26 31,0 0 38-31,0 0-3 0,0 0 12 0,0 72-13 32,0-50 21-32,0 2 25 0,0 5-15 0,0 5-17 15,0 1-23 1,-5 2-19-16,-5 0-14 0,6-1-16 0,4-6-4 31,0-2-7-31,0-6 0 16,0-7-1-16,0-3-8 15,0-4-30-15,0-1-17 16,0 2-31-16,0 0-43 16,-19 7-24-16,7-1-29 15,-7-4-233-15</inkml:trace>
  <inkml:trace contextRef="#ctx0" brushRef="#br0" timeOffset="25343.91">27257 6063 45 0,'0'0'702'0,"0"0"-605"0,0 0-84 0,0 0 6 31,0 0 40-31,0 0 0 16,0 0 22-16,170 22 13 0,-131-15-29 15,6-5-14-15,-1 1-21 16,-3-1-11-16,-2-2-13 16,-8 2-6-16,-4-2-17 15,-8 0-15-15,-1 0-39 16,-9 0-56-16,-1-9-80 15,-8 0-355-15</inkml:trace>
  <inkml:trace contextRef="#ctx0" brushRef="#br0" timeOffset="26204.04">28175 5593 957 0,'0'0'206'0,"0"0"-147"0,0 0-43 16,0 0 8-16,0 0-23 16,0 0 25-16,0 0 63 15,54 94-2-15,-46-50-15 16,6 5-12-16,-10 2 20 0,1 5-11 15,-1 2-2 1,-4 0-7-16,0-4-22 0,0-3-4 16,0-7-14-1,0-8-7-15,0-7-2 0,0-7-10 0,4-6 0 32,2-8 0-32,-6-1 0 0,0-5 0 0,4-2 7 31,-4 0-7-31,0 0 9 0,0 0-10 0,8-2 0 15,1-18-16 1,13-11 16-16,9-7 0 0,11-2 0 0,10-2 0 31,1 6-6-31,-3 9-16 16,-1 7 12-16,-13 9-5 16,-1 6 5-16,-4 5-11 15,0 0 1-15,6 0 6 16,-6 10 14-16,4 8 2 15,0 2-1-15,2 2 5 0,-12 0-5 16,2 3 7 0,-8 1 3-16,-7-1 8 0,-1 1 7 0,-11-3-5 15,0-3-4 1,0-5 8-16,0-4-3 0,0-2 6 16,-23-2-2-1,-4-3 2-15,-8 1 12 0,-15-5-11 16,-16 0-14-1,-10 0-9-15,-5 0-6 16,2-5 1-16,3-2 0 16,18-1-1-16,12 1 0 15,20 3-13-15,13 2-14 16,9 2-7-16,4-3-33 16,0 3-40-16,0 0-72 15,0 0-82-15,27 0-129 16,0 0-230-16</inkml:trace>
  <inkml:trace contextRef="#ctx0" brushRef="#br0" timeOffset="27104.94">29355 6213 684 0,'0'0'153'0,"0"0"-94"0,0 0 34 15,0 0-8-15,0 0-59 16,0 0-3-16,0 0-8 16,-12-14-14-16,12 14-1 15,0 0 0-15,0 0 10 16,12 0 27-16,11 0 8 0,0 0 0 15,-1 0 3 1,1 7 7-16,-2 1 2 0,2 4-21 16,-1 1-8-1,-5-2-15-15,1 2-2 0,-3 0-2 0,-11-6 4 32,0 1 12-32,-4-2 10 0,0 0 19 0,0 2 14 15,-8 1 8 1,-15-1-28-16,-4 1-17 0,0-3-16 0,9 2-6 31,5-4-9-31,9-2-1 16,4-2-17-16,0 3-19 15,0-3-5-15,0 2 4 16,0 0 15-16,0 2 12 0,9 1-2 16,3 2 12-1,2-1 0-15,-1 1 0 0,-3 4 1 16,-2 0 0-16,1 3 7 15,-5-2 6-15,-4 0 11 16,0 1 1-16,0-2 18 16,0 1-2-16,0-1 17 0,-13 0 21 15,-18 0 4 1,-8-2-8-16,-2 2-23 0,-3-4-14 0,7-1-21 31,10-1-17-31,15-1-1 0,4-1-32 0,8-1-85 31,0 2-131-31,0 1-295 16,4-1-189-16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0 125 9018,'0'0'3435,"13"-5"-3476,-13 5 41,8-4 54,0 0 0,0 0 0,-1-1 0,12-9 0,-17 12 19,0 0 1,0-1-1,0 1 0,0-1 1,0 0-1,0 1 0,-1-1 1,1 0-1,-1 0 0,0 0 0,1 0 1,-1-1-1,-1 1 0,1 0 1,0-1-1,0 1 0,-1-6 1,1-3-18,1-6 42,-2 18-63,-2 11-22,-7 54 228,-2 130 0,11-195-240,0-1 1,0 1-1,0-1 1,0 1 0,1 0-1,-1-1 1,0 1-1,0-1 1,0 1-1,0-1 1,1 1 0,-1 0-1,0-1 1,0 1-1,1-1 1,-1 1-1,0 0 1,1 0-1,-1-1 1,0 1 0,1 0-1,-1-1 1,0 1-1,1 0 1,-1 0-1,0 0 1,1 0-1,-1-1 1,1 1 0,-1 0-1,0 0 1,1 0-1,-1 0 1,1 0-1,18 1 52,-11 0-43,3-1-124,-4 0-331,0 0-1,0 0 1,0-1-1,1 0 1,-1 0-1,13-5 0,-14 0-2502,-5-9-2185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8306,'-1'2'2880,"1"1"-2207,-2 6-401,5 1 160,1 4-72,-1 4-240,3 1-72,-2-5 24,-1 3 24,0-5-48,-3-3-48,2 0-88,-4-4-544,2 0-833,-1-1-935,-14 2-4490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0 10234,'-1'0'2129,"2"0"-2321,1 0-216,-2 2 175,-2-4 233,4 2-112,-4 2-880,-3 5-7650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1 248,'-21'13'9578,"19"-11"-9456,0 0 0,0 0 0,1 0 0,-1 0 0,0 1 0,1-1 0,0 1 0,-1-1 0,1 1 0,0-1 1,0 1-1,0 0 0,1-1 0,-1 1 0,0 0 0,1 0 0,0 0 0,-1 5 0,-1 13 367,-4 77 1463,6-87-1971,1 0 0,0 0 0,0 0 0,0 0 1,1 0-1,6 17 0,-7-23-310,1 0 0,0 0 1,1 0-1,-1 0 0,4 4 1,-5-7 81,0 0 1,0-1 0,1 1 0,-1-1 0,1 1 0,-1-1-1,1 0 1,-1 0 0,1 0 0,0 0 0,-1 0 0,1 0-1,0 0 1,0-1 0,-1 1 0,1-1 0,0 0 0,2 1-1,35-4-4236</inkml:trace>
  <inkml:trace contextRef="#ctx0" brushRef="#br0" timeOffset="1">345 122 7602,'3'12'2856,"1"4"-2072,1 10 9,3 5-337,0-1-264,0 3-184,-5 0-8,-1 1-120,-5 3-328,-5 1-537,-9 4-679,-38 69-2681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3 371 8610,'-1'0'2093,"-1"0"-269,7-6-2128,-2 2 401,0 0 1,0-1 0,-1 1 0,1-1-1,-1 0 1,0 1 0,0-1 0,0-1 0,2-9-1,9-53 854,-12 58-992,4-21 91,1-17-39,3 1 0,15-56 1,-18 119-384,-1-1 367,1 8 88,2 0 0,0 0 0,1-1 0,1 0 0,16 26 0,-23-44-93,0 0 0,0 0 0,1 0 0,-1-1 0,1 0 0,0 0 0,0 0 0,0 0 1,0-1-1,0 0 0,5 3 0,-7-5 8,0 1-1,0-1 1,0 1 0,-1-1 0,1 0 0,0 0-1,0 0 1,0 0 0,-1 0 0,1 0 0,0 0 0,0-1-1,0 1 1,-1-1 0,1 0 0,0 0 0,0 1 0,-1-1-1,1 0 1,-1-1 0,1 1 0,-1 0 0,1 0 0,-1-1-1,0 1 1,1-1 0,-1 0 0,0 1 0,0-1 0,2-3-1,1-5 39,0 0-1,-1 0 0,0 0 1,0 0-1,2-18 0,4-54-20,-8 76-125,0 6 29,4 13-4,2 29 169,-6-41-69,29 224 789,-29-200-550,0 0 1,-2 1-1,0-1 0,-1 0 0,-1 0 0,-1 0 0,-7 25 1,3-23 160,-1 0 1,-18 41 0,26-67-404,1 0 0,0-1 0,-1 1 0,1 0 1,-1-1-1,1 1 0,0-1 0,-1 1 0,1-1 0,-1 1 1,0-1-1,1 1 0,-1-1 0,1 1 0,-1-1 1,1 0-1,-1 1 0,0-1 0,1 0 0,-1 0 1,0 0-1,1 0 0,-1 1 0,0-1 0,1 0 1,-1 0-1,0 0 0,1-1 0,-1 1 0,0 0 0,1 0 1,-1 0-1,0-1 0,1 1 0,-1 0 0,1 0 1,-1-1-1,0 1 0,1-1 0,-1 1 0,1-1 1,-1 1-1,1-1 0,-1 1 0,1-1 0,-1 0 1,1 0-1,-5-5-13,0 0-1,1-1 1,-6-11 0,8 15-27,-3-7-14,0 0 1,1 0 0,0 0 0,1-1-1,-1 0 1,2 0 0,-1 0 0,1 0-1,1 0 1,0 0 0,0-21 0,1 26-68,1 1 0,-1-1 0,1 1 0,0-1 0,0 0 1,0 1-1,1 0 0,-1-1 0,1 1 0,1 0 0,-1 0 1,0 0-1,1 0 0,0 1 0,0-1 0,0 1 0,0 0 1,1 0-1,-1 0 0,1 1 0,0-1 0,0 1 0,0 0 1,0 0-1,7-2 0,5-1-1074,0 0 0,0 2 0,1 0 0,0 2 0,-1 0 0,23 1 0,-30 0 486,36 0-2142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7490,'4'0'961,"0"0"0,0 1-1,-1 0 1,1 0 0,6 3 0,-5-2-598,0 1 0,0 0 0,-1 0 0,9 7-1,-10-8-308,-1 0-1,0 1 0,0-1 0,0 0 0,0 1 1,0-1-1,0 1 0,-1 0 0,1 0 0,-1-1 1,1 1-1,-1 0 0,0 1 0,0-1 1,0 0-1,-1 0 0,1 0 0,-1 1 0,1-1 1,-1 0-1,0 1 0,0-1 0,0 1 0,0-1 1,-2 6-1,-3 9 16,0 0 1,-2 0 0,-12 28-1,12-31-7,5-11-68,0 0 1,1 0-1,0 1 1,0-1-1,0 0 1,0 1-1,0-1 1,1 1-1,0-1 1,0 0-1,0 6 1,0-9-7,0 1 1,0-1-1,1 0 0,-1 0 1,0 1-1,1-1 0,-1 0 1,1 0-1,-1 0 0,1 0 1,-1 0-1,1 0 0,0 0 1,-1 0-1,1 0 0,0 0 1,1 1-1,-1-1 3,1-1 0,-1 1 0,0-1 0,0 1 0,1-1 0,-1 1 0,1-1 0,-1 0 0,0 0 0,1 0 0,-1 0 0,0 0 0,1 0 0,-1 0 0,0-1 0,1 1 0,1-1 0,3-2-209,1 1 0,-1-1 0,0 0 0,0-1 0,0 0-1,0 0 1,9-10 0,-9 9-449,-1-1 0,0-1 0,0 1 1,-1-1-1,1 0 0,-1 0 0,-1 0 0,5-11 1,15-47-4014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8314,'-2'2'2920,"2"0"-2007,0 1-257,0 8-280,2 1-64,0 5-112,3 4-16,-2-2-40,0 0-64,-1-3-64,-1-6-8,1-1-8,-2-4-216,2 1-456,-1-5-768,1-1-889,1-8-2504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1 8978,'-3'1'1664,"1"3"-1328,2-2 72,0 1-408,2 0-240,3 3-464,-3 1-200,-1-4-320,1 1-529,-12 3-839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 9426,'-5'3'1416,"3"2"-1008,-3 9 169,5 4-401,2 4 32,1 6 64,2 5 40,0 0 88,0 2-88,0-2-208,1-4-104,-1-1 0,3-5-496,1-3-616,4-2-657,-2-4-543,20-6-3586</inkml:trace>
  <inkml:trace contextRef="#ctx0" brushRef="#br0" timeOffset="1">327 113 7922,'4'11'2368,"-1"-2"-1768,5 11 345,-1 5-441,-2 3-296,-1-2-128,-2 3-80,-4 4-248,-1 4-641,-7 3-1359,-34 67-3113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0 326 9490,'1'-13'350,"1"0"0,0 0 0,1 0 0,0 0 0,0 1 0,10-24 0,-5 15-223,6-25 1,-10 25-20,1 2 97,0-1-1,-2-1 1,0 1-1,0-21 1,-2 54-123,1 1-1,0-1 1,7 23 0,-6-23-20,2 7-37,-1 0-7,10 26-1,-13-42-31,0 0-1,1 0 1,0 0-1,0 0 1,0 0-1,0-1 1,0 1-1,1-1 1,-1 0-1,1 0 1,-1 0-1,7 4 1,-8-6 4,1 0 1,-1 0-1,1 0 0,0 0 1,0-1-1,-1 1 0,1-1 1,0 1-1,0-1 0,-1 0 1,1 0-1,0 0 0,0 0 1,0 0-1,-1-1 0,1 1 1,0 0-1,1-2 0,1 1 16,-1-1-1,0 0 0,0 0 1,0 0-1,-1-1 0,1 1 1,0-1-1,4-5 1,1-4 42,0 0 1,-1-1-1,11-25 1,-13 27-35,0-1 0,-1 1 0,-1-1 0,0 0 0,0 0 0,-1-1 0,0 1 0,0-23 0,-1 33-190,1 6 80,2 8-8,9 56 420,-3 2 0,7 133 0,-17-153 227,-2 0 1,-1-1-1,-2 1 1,-21 91-1,26-139-527,-2 5 107,1-1 1,-1 1-1,0-1 0,-6 11 0,8-16-105,-1 0 1,1 0-1,-1 0 0,1 0 0,-1 0 1,0 0-1,1-1 0,-1 1 1,0 0-1,1-1 0,-1 1 0,0 0 1,0-1-1,0 1 0,1-1 1,-1 1-1,0-1 0,0 0 0,0 0 1,0 1-1,0-1 0,0 0 1,0 0-1,0 0 0,0 0 0,1 0 1,-1 0-1,0 0 0,0 0 1,0-1-1,0 1 0,0 0 0,0-1 1,0 1-1,1-1 0,-1 1 1,-1-1-1,-5-5-93,1 1 0,0-1 1,0 0-1,0 0 0,1-1 1,0 0-1,0 0 0,0 0 0,1-1 1,0 0-1,0 0 0,-3-10 0,4 11-54,1 0 0,0-1 0,-1 0 0,2 1-1,-1-1 1,1 0 0,0 0 0,1 0-1,-1 0 1,1 0 0,1 0 0,-1 0-1,1 0 1,2-10 0,0 12-143,-1 0-1,0 0 1,1 0-1,0 1 1,0 0-1,0-1 1,1 1 0,-1 1-1,1-1 1,0 0-1,5-3 1,-2 2-372,-1 1 1,1 0-1,0 0 1,0 1-1,1 0 0,-1 0 1,13-3-1,21-3-2199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12-10T18:56:34.53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4273 7830 62 0,'0'0'97'16,"0"0"-97"-16,0 0-84 15,0 0 16-15</inkml:trace>
  <inkml:trace contextRef="#ctx0" brushRef="#br0" timeOffset="559.04">4273 7830 405 0,'35'42'313'15,"-35"-40"-176"-15,0 0-76 16,0 1 4-16,0-3 29 15,0 2-6-15,0-2-29 16,0 2-5-16,0 3-4 0,0 0-16 16,0 3-17-1,0 4-10-15,0 5 2 0,0 6-8 16,0-1 0 0,0 5 6-16,0-3-7 0,0 1 1 15,0-1 5 1,0 0-6-16,0 1 0 0,0-3 0 0,0-2 0 15,0-2 2 1,0-5-2-16,0-2 0 0,0-3 0 16,0 1-1-1,0-1 1-15,0 4 1 0,4-1-1 16,-4 0 2 0,0 0-1-16,4-2 0 0,-4-5 4 0,0-2-5 31,6-2 0-31,-6 0 1 0,4 0 0 0,1 0 5 31,-1-2-6-31,8-11 0 16,7-7 0-16,12-7 11 15,4-9 10-15,10-4-12 16,1-2 3-16,-7 2-2 0,0 4-9 16,-8 5 5-16,-8 9-5 15,-8 4-1-15,-7 7 0 16,-4 4-13-16,0 4-12 15,-4 2-20-15,0 1-55 0,0-7-51 16,0 0-50 0,-8 2-202-16</inkml:trace>
  <inkml:trace contextRef="#ctx0" brushRef="#br0" timeOffset="983.54">4331 7830 345 0,'0'0'293'16,"0"0"-212"-16,0 0-71 16,0 0 14-16,0 0 56 0,0 0-4 15,0 0-6 1,66 98 16-16,-31-67 23 0,2 3-32 15,-2-1-12 1,5 0 3-16,5-1-22 0,-6-4-22 16,3-3-3-1,-7-3-10-15,-4-6-4 0,-4-3-6 0,-5-6 8 32,1-3-4-32,-10-2-5 0,-1-2-7 0,-2 0 1 15,-6 0 5 1,1-2-1-16,-1-11 2 0,0-9 9 0,2-7 5 31,-6-9-7-31,0 0-7 16,0 0-15-16,0 3-30 15,0 6-26-15,0 7-41 16,-6 5-40-16,-2 9-49 0,-5 8-141 16</inkml:trace>
  <inkml:trace contextRef="#ctx0" brushRef="#br0" timeOffset="1506.83">5098 7999 662 0,'0'0'162'0,"0"0"-127"0,0 0-18 31,0 0 34-31,0 0 11 16,0 0 32-16,0 0 1 16,208 0-24-16,-177-6-32 15,-4-3-20-15,-4 0 0 0,-11-2-12 16,-1-5 5-1,-11-2-2-15,0-2-10 0,0 0-3 0,-7 2-3 16,-24 2 5 0,0 8 1-16,-4 5-10 0,-4 3 4 15,2 0 5 1,6 7-9-16,0 6 9 0,8 3-8 16,7 2 0-1,1 7 8-15,11 6 1 0,0 4 0 0,4 5 25 31,0 3 4-31,4-1 4 16,19-4-16-16,8-7-8 0,4-7 13 16,6-6-3-16,-2-7-19 15,-3-6 0-15,5-5-17 16,-6 0-22-16,0 0-25 16,0-22-22-16,11-27-40 15,-7 2-54-15,-8 2-171 0</inkml:trace>
  <inkml:trace contextRef="#ctx0" brushRef="#br0" timeOffset="1732.14">5796 7901 120 0,'0'0'778'0,"0"0"-629"31,0 0-98-31,0 0 46 0,0 138 16 0,0-89-25 15,4-2-33 1,7-5-36-16,1-6-19 0,7-7-8 16,1-9-53-1,-1-8-94-15,4-12-57 0,-7-7-67 0,-5-18-75 16</inkml:trace>
  <inkml:trace contextRef="#ctx0" brushRef="#br0" timeOffset="1912.65">5796 7658 819 0,'0'0'308'0,"0"0"-236"0,0 0-51 16,0 0-4-16,0 0-17 15,0 0-4-15,0 0-118 16,-35 0-70-16,74 14 33 0,3 4-118 15</inkml:trace>
  <inkml:trace contextRef="#ctx0" brushRef="#br0" timeOffset="2462.12">6501 7962 85 0,'0'0'493'0,"0"0"-362"0,0 0 8 0,0 0-22 16,0 0-15 0,0 0-6-16,0 0-6 0,-68-134-44 15,41 116-26 1,6 4 2-16,-6 13-2 0,5 1-1 0,-1 8-19 31,0 21-28-31,3 13 9 16,-3 12 3-16,0 2 15 15,15 2 1-15,4-7-1 16,4-11 0-16,0-11-6 0,0-14-5 16,12-12 5-1,11-3-8-15,4-7 15 0,8-22 8 16,0-8 8-16,0-6 3 16,2 1-9-16,-6 8-9 15,-4 12 4-15,-4 13-5 16,-2 9-15-16,6 5 15 0,4 28 36 15,6 16 22 1,-6 9-17-16,-4 8-14 0,-15 3 10 16,-4 1-10-1,-8-6 4-15,0 1 10 0,-12-7-4 0,-19-4 6 32,-10-10-5-32,1-11 2 0,5-10 6 0,0-12-21 31,-2-11 2-31,2 0-27 15,-5-22-20-15,-1-10-52 16,10-8-23-16,14-3-5 0,11 1-44 16,6 2-62-16,31-9-11 15,15 9-99-15,-1 7-274 0</inkml:trace>
  <inkml:trace contextRef="#ctx0" brushRef="#br0" timeOffset="3047.71">7014 7901 827 0,'0'0'300'0,"0"0"-225"0,0 0-56 16,0 0 11-16,0 0 16 15,35-118-8-15,-19 80 0 16,-1-2-12-16,-3-4-19 16,-6-4-6-16,-6 0-1 15,0-1-7-15,0 2-8 0,-33 7-1 16,2 6 2 0,0 14 14-16,0 14 0 0,0 6 2 15,0 0 10 1,0 15-12-16,0 17-2 0,4 8-7 0,1 13 9 31,7 14 4-31,7 9 19 0,3 6 11 0,3 3 6 16,6-3 13-1,0-6 6-15,0-9 7 0,15-12-34 0,7-12-13 32,-5-12-9-32,6-16 8 15,-1-6-10-15,1-9-8 16,8 0-14-16,0-6-5 15,13-17 19-15,5-3 0 16,1-1 0-16,-7 5 2 16,-1 6-2-16,-16 10 0 0,-9 6-2 15,2 0 2 1,3 11 12-16,-1 14 17 0,6 1-4 16,0 3-12-1,-5-3-12-15,-7-1-1 0,1-7-34 0,-5-4-49 16,1-3-68-1,1-9-62-15,1 0-100 0,-6-2-418 0</inkml:trace>
  <inkml:trace contextRef="#ctx0" brushRef="#br0" timeOffset="3336.67">7748 7329 84 0,'0'0'1096'0,"0"0"-960"0,-21 133-105 16,2-50 14 0,11 10 62-16,-2 5 7 0,10 0-21 15,0-7-29 1,0-8-36-16,14-12-11 15,9-13-16-15,-7-13-1 0,7-11-3 16,-10-10-48 0,-3-11-44-16,-6-8-70 0,-4-7-86 15,0-18-52 1,-19-10-252-16</inkml:trace>
  <inkml:trace contextRef="#ctx0" brushRef="#br0" timeOffset="3566.51">7022 7621 1039 0,'0'0'183'0,"0"0"-160"0,0 0-23 0,0 0 81 31,244 0 33-31,-106 0-7 0,20 0-30 0,1-5-42 31,-6 1-35-31,-21 2-6 0,-16 2-78 0,-1 3-76 32,-30 16-95-32,-27 3-121 0</inkml:trace>
  <inkml:trace contextRef="#ctx0" brushRef="#br0" timeOffset="4134.92">8471 7883 548 0,'0'0'286'0,"0"0"-146"0,0 0-30 16,0 0 45-1,0 0 15-15,0 0-40 16,0 0-38-16,-68-29-26 16,41 29-18-16,-4 0-18 15,0 0-30-15,0 0-8 16,4 0 7-16,4 5-5 15,11-1-1-15,2 3 7 0,5-3-6 16,1 3-1 0,4 2-2-16,0 0-8 0,0 2-8 15,15 4 15 1,20 4 10-16,4 3 7 0,15 0 3 0,-4 5 2 16,-1-3 4-1,-10 1-3-15,-3-1-4 16,-10 1 14-16,-3 1 37 15,-15 1 0-15,-8 0-3 16,0 0-7-16,0 0 7 16,-26-3-28-16,-14 1 2 15,-9-3-13-15,-5-2-9 0,0-4-4 16,7-5-5 0,5-2-1-16,11-7-36 0,4-2-60 15,15 0-73 1,4-7-123-16,2-4-251 0</inkml:trace>
  <inkml:trace contextRef="#ctx0" brushRef="#br0" timeOffset="9197.2">10871 7658 476 0,'0'0'169'0,"0"0"-126"16,0 0-7-16,0 0 3 0,0 0 1 16,0 0-24-16,0 0-16 15,0 0-1-15,0 0 1 16,0 0 1-16,0 0 34 16,0 0 43-16,0 0-9 15,0 0 1-15,0 0 3 16,0 0 3-16,0 0-5 0,-4 0-22 15,4 3-23 1,-8 1-3-16,-1 0-22 0,-1 3-1 16,-2 2 1-1,-7 2-1-15,2 3 0 0,-1 1 1 0,-5 3-1 32,0 4 7-32,-1 3-6 15,-10 4 12-15,3 2 9 0,-4 0-7 16,4 2-2-16,0 1 0 15,-4 2-7-15,4-1 4 16,0 3-10-16,-2-2 1 16,12-1 12-16,3-6-12 15,5-2 0-15,7-5 1 16,6-3-1-16,0-4 0 0,0-4-1 16,0 0 0-1,15-2 13-15,12-4-11 0,-1-1-2 16,1-4 0-1,4 0-9-15,4 0 9 0,-4-2-1 16,5-14 1 0,-5-4 1-16,2-6 6 0,-9-4-7 0,3 1 0 31,-4 0-8-31,-8 5 6 0,-3 4-12 16,-8 4 2-16,-4 7 2 15,0 5 9-15,0 4 1 16,0 0 6-16,0 0-6 15,0 0 14-15,0 4-2 16,0 12 1-16,0 4-6 0,0 9-6 16,0 7 7-1,-8 1 17-15,4 6 20 0,0-5 0 16,-3-2-11 0,3-8-14-16,4-5-6 0,0-8-13 15,-4-6 4 1,4-4-5-16,0-5-24 0,0 0-35 0,0 0-58 31,0-7-69-31,15-22-86 0,11 0-44 0,-5 2-289 0</inkml:trace>
  <inkml:trace contextRef="#ctx0" brushRef="#br0" timeOffset="9905.44">11129 8195 508 0,'0'0'276'0,"0"0"-183"0,0 0-65 32,0 0 14-32,0 0 29 15,0 0-10-15,0 0-26 0,-4 0-18 16,4-9-10-16,11-2 8 15,9-4 45-15,7-6 17 16,14-5-6-16,3-5-14 16,5-3-22-16,5-4-18 0,0 3 2 15,-6 2-18 1,-7 1 5-16,-6 5-6 0,-8 7-11 16,-4 5-21-1,-15 6-19-15,0 4-16 0,-8 1-23 0,0 4-27 31,0 0-33-31,-12 0-213 0</inkml:trace>
  <inkml:trace contextRef="#ctx0" brushRef="#br0" timeOffset="10309.34">11109 7939 491 0,'0'0'170'0,"0"0"-107"0,0 0-31 0,0 0 19 15,0 0 74 1,0 0-22-16,0 0 0 0,124 69 1 0,-85-49-43 31,2 0-16-31,-6-2 14 0,-4 0-18 0,-4-3-18 32,-4-1 5-32,-4-3-27 15,-7 0 11-15,1-2-12 0,-3-5 0 16,2 1-9-1,-1-1-53-15,-3-1-65 0,4-3-80 0,3 0-66 32,-7 0-356-32</inkml:trace>
  <inkml:trace contextRef="#ctx0" brushRef="#br0" timeOffset="11063.19">11954 7573 796 0,'0'0'233'0,"0"0"-149"0,0 0-29 31,0 0 7-31,0 0-7 15,0 0-38-15,0 0-16 16,77 0 59-16,-42 12 24 0,10 1-9 16,-1 1-5-16,-7-3-22 15,-6 2-8-15,-4-2-14 16,-11-2-6-16,-5 0-1 16,-7 0-9-16,-4-2-9 15,0-1 7-15,0 3-8 16,0 0 1-16,0 2 12 15,-11 3-12-15,-9 1 4 0,1 1-5 16,1-1-10 0,5 4-18-16,5-4-1 0,2 3 10 15,6 2 7 1,0-3-4-16,0 3 16 0,14-1-1 0,13 1-5 31,4-2 6-31,0 2 7 0,4 2 2 0,-4 2 1 16,0 1 24-1,-4-1 2-15,-8-2 5 0,-11-2 16 16,-4-2 15 0,-4-2-7-16,0-3-17 15,0-4-17-15,-8-2-9 16,-19-1 6-16,-8-3-9 16,-11-1-10-16,-1-2-9 15,-7 0-11-15,4 0-8 16,7-2-3-16,2-3-22 0,10-1-11 15,-9 3-80 1,9 3-150-16,4-2-247 0</inkml:trace>
  <inkml:trace contextRef="#ctx0" brushRef="#br0" timeOffset="11786.25">12829 7928 489 0,'0'0'335'15,"0"0"-192"-15,0 0-55 0,0 0 19 0,0 0 35 31,0 0-41-31,0 0-34 0,12 0-22 0,2 0-17 16,3 5 8 0,2 1 14-16,7-1-5 0,1 1-15 15,4-1-13 1,4-1-16-16,-4-1 4 0,0-3-5 0,0 2-19 31,-8-2-22-31,-4 0-42 16,-11 0-41-16,-8 0-76 15,0 4-43-15,0 1-121 0</inkml:trace>
  <inkml:trace contextRef="#ctx0" brushRef="#br0" timeOffset="12081.83">12841 8111 613 0,'0'0'173'15,"0"0"-135"-15,0 0-38 0,0 0 10 16,0 0 38 0,0 0 36-16,0 0 5 0,99 13 1 15,-64-11-21 1,-4-2-12-16,0 0-27 0,-4 0-11 0,0 0-19 31,0 0 0-31,0 0-29 0,0-2-40 0,12-5-57 16,-4 1-65-1,-12 2-330-15</inkml:trace>
  <inkml:trace contextRef="#ctx0" brushRef="#br0" timeOffset="12629.34">13831 7908 765 0,'0'0'279'0,"0"0"-204"0,0 0-68 0,0 0-6 31,0 0 26-31,0 0 27 16,0 0 4-16,174-103-9 15,-131 63-19-15,-6 0-1 16,-6 0-19-16,-4 2-1 0,-10 7-7 16,-3 6-2-16,-10 10 2 15,1 10 11-15,-5 5 32 16,0 0 17-16,0 2-26 16,0 16-9-16,-9 9-13 15,-5 9-13-15,6 4 12 16,-5 2 19-16,7 3 0 0,-2-5-9 15,8-2-11 1,-4-3 1-16,4-4-4 0,0 1-9 16,0-1 6-1,0-4-6-15,0 0-12 0,0-5-35 0,0-2-52 32,18 0-53-32,-5-5-93 0,5-6-115 0</inkml:trace>
  <inkml:trace contextRef="#ctx0" brushRef="#br0" timeOffset="13155.53">14522 7578 529 0,'0'0'301'16,"0"0"-184"0,0 0-60-16,0 0 5 0,0 0 7 0,0 0-24 31,0 0 25-31,124 12 18 0,-83-6-26 0,2 0-9 31,-12 4-17-31,-4-1-11 16,-12 4 14-16,-7 0 29 15,-8 5-8-15,0 7-2 16,0 4 1-16,0 6-5 0,-12 3-31 16,-19 4-7-1,-3-2-10-15,3 0-5 0,0 1-1 16,5-1 1-1,9-7-1-15,3-2 6 0,9-6 0 16,5-5 12-16,0-5 5 16,0 1-1-16,0 0 7 0,19 1-1 15,16-1 13 1,15-3-7-16,4-4-27 0,8-7-6 16,4-2-1-1,-4 0-21-15,0-13-23 0,10-36-76 16,-14 7-133-1,-19-3-268-15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0 9634,'2'2'94,"0"0"-1,-1 0 1,1-1 0,0 1-1,0-1 1,0 0 0,0 1 0,0-1-1,1 0 1,2 1 0,-2-1-58,27 14-433,-30-13 471,0-1 1,0 0 0,0 1 0,0-1 0,0 0 0,-1 0 0,1 1 0,0-1 0,-1 0 0,1 0 0,0 0 0,-1 1 0,1-1 0,-1 0 0,-1 1 0,1 2 23,-1 0-115,0 1 0,0-1 1,-1 0-1,1 1 0,-1-1 0,0-1 0,1 1 0,-1 0 0,-1-1 0,1 0 1,0 0-1,-1 0 0,1 0 0,-1-1 0,0 1 0,-6 2 0,4-4 94,9 0-396,9-1 76,-7 1 300,0 0 0,0 1-1,0-1 1,0 1 0,0 1 0,0-1-1,-1 1 1,1 0 0,-1 0 0,0 0-1,1 1 1,-1 0 0,-1 0 0,5 5 0,-5-6 55,-1 1 1,0 0 0,0 0 0,0 0-1,-1 0 1,1 0 0,-1 0 0,0 0 0,1 1-1,-2-1 1,1 0 0,0 1 0,-1-1 0,0 1-1,0-1 1,0 1 0,0-1 0,0 1 0,-2 7-1,0-5 14,1 0 0,-1 0 0,-1-1 0,1 1 0,-1-1-1,1 1 1,-7 9 0,8-15-163,1-1 0,-1 0 0,1 1 0,0-1 0,-1 1 0,1-1 0,-1 0 0,1 1 0,-1-1 0,1 0 0,-1 1 0,1-1 0,-1 0 0,1 0 0,-1 0 0,1 1 0,-1-1 0,1 0 0,-1 0 0,0 0 0,1 0 0,-1 0 0,1 0 0,-1-1 0,1 1 0,-1 0 0,0 0 0,-16-14-4361,-7-12-1294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0 7826,'-2'2'4137,"1"3"-3777,-3 9-168,4 2-24,2 1-168,1 2-88,4 0 0,-4-1 40,-1-5-96,-1-4-96,-1-2-177,2-5-351,-2-7-2160,-5-11-1825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10514,'-4'0'1825,"8"0"-2273,1 2-681,-2-2 265,0 0 56,0 0-248,-3 1-49,-1-2 353,-3 1 328,-9-2-1904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0 1344,'-2'2'902,"-1"0"-1,1 0 1,0 0-1,0 0 1,0 0-1,1 1 0,-3 3 1,-8 20 1717,8-12-2448,2 0-1,-3 19 1,1-5 966,0-5-932,2 1-1,0 0 1,1 0-1,1 0 1,4 34-1,-3-50-388,0 0-1,1 0 1,4 13-1,-5-18-221,0 0 0,0 0 0,0 0 0,1 0 0,0 0 0,-1 0-1,1-1 1,0 1 0,0 0 0,0-1 0,0 0 0,4 3 0,17 8-5380</inkml:trace>
  <inkml:trace contextRef="#ctx0" brushRef="#br0" timeOffset="1">330 151 6929,'7'13'3617,"-2"1"-3161,5 12 409,4 5-313,-5 0-360,-1 2-96,-3-2-88,-5 6-8,-8 1-192,-6 2-448,-5 2-801,-48 58-2392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345 0 1104,'-46'5'10263,"1"9"-5893,34-9-4396,0 1 1,0 0-1,1 1 1,0 0 0,0 1-1,0 0 1,1 1-1,0 0 1,0 1 0,1 0-1,0 1 1,0 0-1,1 0 1,0 1-1,1 0 1,-6 17 0,1 1 9,2 0 0,1 2 1,2-1-1,-5 36 0,-4 131 28,22 258 300,4-132-272,-10-109 61,-2 255 173,-17-1 333,2 322-175,24-376-380,-24-2 66,13-373-92,-4 38 82,7-74-104,-1 2 12,0-1-1,0 1 0,1 0 0,-1-1 0,1 1 0,1 8 0,1-12 6,0 0 0,0 0 0,1 0-1,-1-1 1,0 1 0,0 0 0,1-1 0,-1 0-1,1 0 1,-1 0 0,1 0 0,0 0-1,2 0 1,30 6-18,-22-5-11,1 1 0,14-1 0,66-6-1615,-24-8-2780,-2-5-1114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0:01.7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203 0 2457,'1'1'7603,"7"6"-7672,10 4 722,27 12-1,-2-1 481,3 3-83,40 24-344,-72-40-623,-1 1-1,0 0 1,-1 1-1,13 14 1,-23-22-26,0-1 0,0 1-1,-1 0 1,1 0 0,0 0 0,-1 1 0,0-1 0,1 0 0,-1 1 0,0-1 0,-1 1-1,1-1 1,0 1 0,-1 4 0,1 5 141,-1 0 0,-2 21 0,0-14-152,-38 357 176,-21-2-45,10-60 98,35-209-44,-5 140 1,16-49-121,-7 143 407,7-279-451,-16 354 116,17-228 94,-1 20 477,7-149-481,10 90 0,8-9-15,8 254-1,-45 36 126,17-428-383,0 0 1,0-1-1,0 1 0,0 0 1,0 0-1,0-1 1,-1 1-1,1 0 1,0-1-1,0 1 1,0 0-1,-1-1 0,1 1 1,0 0-1,-1-1 1,1 1-1,-1 0 1,-8-2-83,-3-2 26,-1 4 67,-1-1-1,1 2 0,0 0 0,0 1 0,0 1 0,1 0 1,-22 10-1,14-5-47,-39 10 0,57-19-59,0 1 0,0-1 0,-1 0-1,1 0 1,0 0 0,0 0 0,-1 0-1,1 0 1,0-1 0,0 0 0,-1 1 0,1-1-1,0 0 1,0 0 0,0 0 0,-4-3-1,1-2-985,-1 1-1,1-1 1,0-1-1,-6-9 1,1 2-1678,-25-32-4571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1:47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9 192,'4'-8'4272,"-4"8"-4167,0 0-1,-1 1 1,1-1 0,0 0 0,0 1 0,0-1 0,0 0 0,0 0 0,0 1 0,0-1 0,0 0-1,0 1 1,0-1 0,0 0 0,0 1 0,0-1 0,0 0 0,0 1 0,0-1 0,0 0 0,0 1-1,0-1 1,0 0 0,0 1 0,1-1 0,-1 0 0,0 0 0,0 1 0,0-1 0,1 0 0,-1 0-1,0 1 1,0-1 0,0 0 0,1 0 0,-1 0 0,0 1 0,1-1 0,-1 0 0,0 0 0,0 0-1,1 0 1,24 14 643,29 5-1003,-37-13 194,0-1 0,0-1 1,0-1-1,0 0 0,1-1 0,0-1 0,-1-1 0,1 0 0,22-4 0,-28 5-2381,-14 6 323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1:48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5713,'10'1'5855,"22"4"-5384,-18-3-162,13 1-247,1-2 0,51-4-1,-5-1-505,-73 4 259,0 0-1,-1 0 1,1 0-1,0 0 1,-1-1-1,1 1 1,0 0-1,-1-1 0,1 1 1,0 0-1,-1-1 1,1 1-1,-1-1 1,1 1-1,-1 0 1,1-1-1,-1 0 1,1 1-1,-1-1 1,1 1-1,-1-1 1,0 0-1,1 1 0,-1-2 1,9-15-3769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1:51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19 4745,'-2'-2'373,"0"0"-1,-1 0 1,1 1 0,-1-1 0,1 1-1,-1-1 1,0 1 0,1 0-1,-1 0 1,0 0 0,0 0-1,0 1 1,0-1 0,0 1-1,0 0 1,0 0 0,0 0 0,-5 0-1,3 1-227,0 1 1,-1-1-1,1 1 0,0 0 0,0 0 0,0 1 0,0-1 1,1 1-1,-9 7 0,5-4-183,1 1 0,-1 0 0,2 0-1,-1 1 1,1 0 0,0 0 0,1 1 0,0-1 0,0 1-1,1 0 1,-6 19 0,3 5 71,1 0 0,2 0 0,0 57 0,5-69 9,0 0 0,1-1 0,1 1 1,1-1-1,1 0 0,0 0 0,10 22 1,-13-37-38,0 0 1,0 0 0,1 0 0,0 0 0,0-1-1,0 1 1,0-1 0,1 1 0,0-1-1,-1 0 1,2-1 0,-1 1 0,0-1 0,1 0-1,-1 0 1,1 0 0,0 0 0,0-1 0,0 0-1,0 0 1,1 0 0,-1-1 0,0 0 0,1 0-1,-1 0 1,1 0 0,-1-1 0,1 0 0,-1 0-1,1-1 1,-1 0 0,1 1 0,-1-2 0,1 1-1,-1-1 1,0 0 0,0 0 0,0 0 0,0-1-1,0 1 1,0-1 0,-1-1 0,1 1 0,-1 0-1,4-5 1,4-4 6,-1 0 0,0 0 1,-1-1-1,0 0 0,-1-1 0,0 0 0,-1 0 0,-1-1 0,-1 0 0,0-1 1,0 1-1,-2-1 0,4-21 0,-5 22-15,-1 0-1,0 0 1,-2 0 0,1 0-1,-2 0 1,0 0 0,-1 0-1,0 0 1,-1 0 0,-1 0-1,0 1 1,-1 0 0,-1 0 0,-13-24-1,19 37-2,-1-1-1,0 0 0,0 1 0,0-1 0,0 1 1,0 0-1,0-1 0,-1 1 0,1 0 1,0-1-1,-1 1 0,1 0 0,-1 0 1,1 0-1,-1 0 0,-2 0 0,3 1-122,-1 1-1,1-1 0,-1 1 0,1 0 0,-1 0 0,1 0 0,0 0 1,-1 0-1,1 0 0,0 0 0,0 0 0,0 1 0,0-1 0,0 0 1,0 1-1,0-1 0,0 1 0,1-1 0,-1 1 0,1-1 0,-1 1 1,1-1-1,-1 3 0,-23 52-3225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1:52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1184,'9'-9'8313,"27"-18"-7839,-61 52 1883,23-22-2834,-3-18-8669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8:57:14.913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1 732,'103'-2,"-47"-1,1 3,-1 3,0 1,57 13,-103-14,-2-1,0 0,0 0,0-1,0 0,9 0,-16-1,0 0,0 0,0 0,0 0,0 0,0 0,0-1,0 1,-1 0,1-1,0 1,0-1,0 1,0-1,0 0,0 1,-1-1,1 0,0 1,-1-1,1 0,0 0,-1 0,1 1,-1-1,1 0,-1 0,0 0,1 0,-1 0,0 0,1 0,-1 0,0 0,0 0,0 0,0 0,0 0,0 0,-1 0,1 0,0 0,0 0,-1 0,1 0,0 0,-2-2,-56-154,42 119,1 0,2-1,-16-77,20 73,-1 0,-3 1,-2 0,-27-54,14 30,24 59,2 9,2 19,6 31,28 109,56 162,23-50,-44-115,-63-142,1 0,1 0,1-1,0 0,17 22,-22-32,0-1,1 1,0-1,0 0,0 0,0-1,0 0,1 0,-1 0,1 0,0-1,0 0,0 0,0-1,0 0,0 0,1 0,10 0,-8-2,1 1,0 0,0 1,-1 0,1 0,0 1,-1 0,1 1,-1 0,0 1,0 0,0 0,0 1,-1 0,0 0,0 1,8 8,20 17,56 64,-80-81,-1 1,0 0,-1 1,-1 0,0 1,-2-1,10 30,-11-25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1:52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1 293 8362,'0'0'1900,"11"-6"-1208,3-4-665,0 0-1,-1 0 0,0-1 1,-1-1-1,14-16 0,-22 22 16,1 0 0,-1-1 0,0 0 0,0 0 0,-1 0-1,0-1 1,0 1 0,0-1 0,-1 0 0,-1 1 0,1-1 0,-1 0 0,0-13-1,-6-66 249,5 87-290,0 0 0,0 0 0,0 0 0,0 0 0,0 0 0,0 0 0,0 0 0,1 0 0,-1 0 0,0 0 0,0 0 0,0 0 0,0 0 0,0 0 0,0 0 0,0 0 0,1 0 0,-1 0 0,0 0 0,0 0 0,0 0 0,0 0 0,0 0-1,0 0 1,0-1 0,0 1 0,0 0 0,0 0 0,1 0 0,-1 0 0,0 0 0,0 0 0,0 0 0,0 0 0,0 0 0,0-1 0,0 1 0,0 0 0,0 0 0,0 0 0,0 0 0,0 0 0,0 0 0,0 0 0,0-1 0,0 1 0,0 0 0,0 0 0,0 0 0,0 0 0,0 0 0,0 0 0,0 0 0,0-1 0,0 1 0,0 0 0,0 0 0,-1 13 157,6 16 122,-1-14-97,9 93 282,-5 1 1,-10 198-1,0-292-416,1 10 171,5-21-155,7-11-99,-6 5 14,-1 1-1,0-1 1,1 1 0,0 0 0,-1 0 0,1 0-1,0 0 1,-1 1 0,1 0 0,0 0 0,7 1 0,7-1 21,31-5 76,-33 2-743,0 2 0,0 0 0,20 1 0,-5 8-1859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1:53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 8178,'0'0'1713,"23"-3"-959,-12 3-862,124-3 1250,-79-5-3023,-50 7-938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1:53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8362,'3'-6'2088,"4"6"-2088,-1 0-112,9 0 104,4 6 8,0-6-8,9 0 8,-3-6-8,-7 3 8,7 0 0,-6 1 0,-3-1 0,8-3-424,-5 1-784,9-7-1121,19-10-2256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1:54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247 231 7130,'9'-46'3223,"-7"41"-3112,-1 1-1,0 0 0,0-1 0,0 1 0,0-1 1,0 1-1,-1-1 0,0 1 0,0-1 0,0 0 1,-1 1-1,1-1 0,-1 1 0,-3-8 1,1 4 20,-1 0 1,0 1 0,0 0 0,-1 0 0,0 0 0,0 0 0,-1 1 0,0 0 0,0 0 0,0 0-1,-1 1 1,0 0 0,-13-8 0,16 11-79,1 1-1,0-1 0,-1 1 1,1 0-1,-1 0 1,0 0-1,1 0 0,-1 0 1,0 1-1,0-1 0,1 1 1,-1 0-1,0 1 1,1-1-1,-1 0 0,0 1 1,0 0-1,1 0 1,-1 0-1,1 1 0,-1-1 1,1 1-1,0-1 1,-1 1-1,1 0 0,0 1 1,0-1-1,0 0 0,1 1 1,-1 0-1,1-1 1,-5 7-1,0 3-68,0 0 0,0 0-1,2 1 1,-1 0 0,2 0 0,0 0 0,0 0-1,1 1 1,1-1 0,-1 23 0,1-18 15,2 1 0,1-1 0,0 0-1,1 0 1,1 1 0,1-1 0,9 28 0,-7-36 26,-1 0 0,1 0-1,1-1 1,0 1 0,0-1-1,1-1 1,0 1 0,1-1-1,-1-1 1,18 12 0,-20-15-25,0-1 1,0 1 0,0-1-1,1 0 1,0-1-1,-1 0 1,1 0-1,12 2 1,-15-3-1,-1-1 0,1 0 0,-1 0 1,1-1-1,-1 1 0,1-1 0,-1 1 0,1-1 1,-1 0-1,1 0 0,-1-1 0,0 1 0,0-1 1,1 1-1,-1-1 0,0 0 0,4-5 0,1-1 1,0 0 0,-1 0 0,0-1 0,-1-1 0,0 1-1,-1-1 1,0 0 0,0 0 0,-1 0 0,0-1 0,-1 1-1,0-1 1,-1 0 0,0 0 0,0 0 0,-1-16-1,-1-6-728,-2 0-1,-1 1 1,-1-1-1,-12-42 1,4 43-1309,-10 8-579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1:54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5401,'0'-4'8120,"12"-6"-8326,7-7-4102,9-16-2242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1:55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7001,'2'-1'4177,"13"-6"-4095,3 3 76,0 1 1,1 2 0,-1-1 0,1 2-1,36 4 1,-51-3-48,0-1 0,1 1 0,-1 0 0,0 0 0,0 1 1,0-1-1,0 1 0,0 0 0,0 0 0,0 0 0,-1 0 0,1 1 0,-1 0 0,0 0 1,0 0-1,0 0 0,0 0 0,0 0 0,0 1 0,-1-1 0,0 1 0,0 0 0,0 0 0,0 0 1,0 0-1,-1 0 0,0 0 0,0 0 0,0 0 0,0 1 0,0 6 0,-1 3 29,0 0-1,-1 0 0,0-1 0,-1 1 0,-1 0 0,-8 24 0,-3 0-78,-20 36-1,-11 25 92,41-87-70,1 0 0,0 1 0,1-1 0,0 1-1,1 0 1,0 0 0,1-1 0,1 1 0,0 0 0,0 0 0,7 22-1,-7-30-86,0 0-1,0-1 0,1 1 0,0-1 0,0 0 0,0 0 0,0 0 1,1 0-1,0 0 0,0 0 0,0 0 0,0-1 0,0 1 1,1-1-1,-1 0 0,1 0 0,0-1 0,0 1 0,0-1 0,0 1 1,1-1-1,-1-1 0,1 1 0,-1-1 0,1 1 0,-1-1 1,1-1-1,0 1 0,-1-1 0,1 1 0,0-1 0,0-1 0,-1 1 1,7-2-1,-4 1-293,-1 0 0,0 0 0,0-1 0,0 0 0,-1 0 0,1-1 0,0 1 0,-1-1 0,1-1 0,-1 1 0,0-1 1,0 0-1,-1 0 0,1 0 0,-1 0 0,0-1 0,0 0 0,6-9 0,10-40-4523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1:56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7746,'0'0'2864,"3"3"-2912,13 0 48,5-3 80,10 3-32,4-1-32,-4 1 32,-6 0-40,0 3 40,-13-6-40,1 2-8,-4-2-264,0 3-592,4 0-896,-4 11-2601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1:56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9354,'0'0'1440,"0"-3"-1440,10 3-144,2 3 56,13-3 88,6-3 48,0 1-48,7-4-72,-7 3-208,3-2-392,1-1-528,-7-2-745,40-6-2888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1:56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75 2409,'-2'-3'562,"0"-1"0,-1 1 0,1 0 1,0 0-1,-1 0 0,0 0 0,1 0 1,-1 0-1,-1 1 0,1-1 0,0 1 1,0 0-1,-1 0 0,1 0 0,-1 1 1,0-1-1,-4 0 0,2 1-387,0 0 0,1 0-1,-1 1 1,0 0 0,1 0 0,-1 0-1,0 1 1,1 0 0,-1 0 0,1 0-1,-7 3 1,3-1-207,1 1 0,-1 0 0,1 0 1,1 1-1,-1-1 0,0 2 0,1-1 0,0 1 0,1 0 0,-1 1 1,1 0-1,0 0 0,1 0 0,0 0 0,-7 12 0,8-5 55,-1-1 0,2 1-1,-1 0 1,2 0 0,0 0-1,1 0 1,0 0 0,1 0-1,1 0 1,0 0-1,1 0 1,6 25 0,-6-31-11,0 0 1,0-1-1,1 1 1,0-1-1,0 1 1,1-1-1,0 0 1,0 0-1,0-1 1,1 1-1,0-1 1,1 0-1,0 0 1,-1-1-1,2 0 1,-1 0-1,0 0 1,1-1-1,0 0 1,0 0-1,1 0 1,-1-1-1,1 0 1,7 1-1,-9-3 0,-1-1-1,1 0 1,0 0 0,-1 0-1,1-1 1,0 0-1,-1 0 1,1 0 0,-1-1-1,0 1 1,1-1-1,-1-1 1,0 1 0,0-1-1,0 0 1,-1 0-1,1 0 1,-1-1 0,1 0-1,-1 0 1,0 0-1,-1 0 1,1 0 0,-1-1-1,6-9 1,-1 1 20,-1 1 1,-1-1-1,0 0 0,0 0 1,-1-1-1,-1 0 0,-1 0 1,0 0-1,2-18 1,-5 11-117,0 1 0,-1-1-1,-1 1 1,-2-1 0,-8-34 0,4 32-988,0 0 0,-15-29 0,15 43-1421,-3 17-1721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1:57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76 9506,'-3'-5'5257,"0"5"-4561,-6 0-120,6 0-15,6 0-401,-3 5-160,6-5-721,-3 0-567,0 0-536,4-11-265,2 0 185,16-42-785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8:57:16.297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475 131,'-4'2,"0"0,1 0,0 1,-1-1,1 1,0 0,0 0,1 0,-1 0,1 0,-1 0,1 1,-3 6,-5 4,3-6,0-1,0 1,0-2,-1 1,0-1,-1 0,1-1,-1 0,0-1,-1 1,1-2,-1 1,1-1,-1-1,0 0,0 0,0-1,0 0,0-1,-1 0,1 0,0-2,0 1,0-1,-12-4,12 3,1 0,-1 0,1-1,0-1,0 0,1 0,0 0,0-1,0 0,0-1,1 0,0 0,0-1,1 1,0-2,1 1,-1 0,2-1,-1 0,1 0,1-1,-1 1,2-1,-1 1,-1-18,3-31,1 58,0-1,0 1,0 0,0 0,0-1,0 1,0 0,0-1,0 1,0 0,0-1,0 1,0 0,0-1,1 1,-1 0,0 0,0-1,0 1,0 0,1 0,-1-1,0 1,0 0,1 0,-1 0,0 0,0-1,1 1,-1 0,0 0,1 0,-1 0,0 0,0 0,1 0,-1 0,0-1,1 1,-1 0,0 0,1 0,-1 1,20 24,68 150,11 19,-80-163,1-1,1-1,1 0,28 26,-45-51,0 0,1 0,-1 0,1-1,0 0,0 0,0 0,0-1,0 0,1 0,-1 0,1-1,12 1,8-1,0-1,31-5,0 1,-10 2,-11 1,65 4,-91-2,0 1,1 0,-1 1,-1 0,1 1,0 0,-1 1,0 0,0 0,10 8,118 107,-104-86,2-2,1-2,61 39,-42-39,2-2,89 31,-109-47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1:57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1 744,'3'0'10227,"21"3"-10037,352-1 3317,-375-2-3500,0 0-1,-1 0 0,1 0 0,-1 0 0,1 0 0,-1 0 0,1 0 0,0 0 0,-1 0 1,1 0-1,-1 0 0,1 0 0,-1 0 0,1 1 0,-1-1 0,1 0 0,-1 0 0,1 0 1,-1 1-1,1-1 0,-1 0 0,1 1 0,-1-1 0,1 1 0,-1-1 0,0 0 0,1 1 1,-1-1-1,1 1 0,-1-1 0,0 1 0,-4 17 307,-3 5-83,-5 97 81,6 1 0,10 133-1,-2-223-1004,13 55-1,-10-77-928,-7-19-3065,-13-24 106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1:58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4577,'3'0'6545,"3"0"-6297,7 3-56,9 3 617,12 5-185,9-8-184,-2 2-184,6-2-128,-4-3 32,-5-3-88,-4 3-72,-3-3 0,-3 1-232,-6-1-824,3-3-1145,0-22-3288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2:19.47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3609,'0'2'4494,"0"7"-2060,1-8-2430,-1 0 0,1 0 0,-1 0-1,1 0 1,-1 0 0,1 0 0,0 0 0,-1-1 0,1 1 0,0 0 0,0 0-1,0 0 1,0-1 0,-1 1 0,1 0 0,0-1 0,0 1 0,0-1 0,0 1-1,0-1 1,1 0 0,-1 1 0,0-1 0,0 0 0,1 0 0,38 7-14,-30-5 24,59 10-664,0-3 0,82 0-1,-150-7-922,-9 7-984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2:19.8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22 3033,'2'-1'4869,"13"-2"-4576,28-1 572,15-3-463,-1 2-1,1 3 1,74 7-1,-112 3-3536,-13-5-1371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2:20.99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413 60 1712,'0'0'2014,"-7"-16"2937,2 11-4675,-1 1 0,1 0 0,-1 0 0,1 0 0,-1 1 0,0-1 0,0 2 0,-1-1 0,1 1 1,-1 0-1,1 0 0,-1 0 0,1 1 0,-1 0 0,0 1 0,-13 0 0,10 1-180,0 1-1,0 0 0,0 0 0,1 1 0,-1 1 1,1 0-1,-1 0 0,1 0 0,1 1 1,-14 10-1,7-3-122,0 0 1,1 1-1,0 1 1,1 0-1,1 1 0,0 0 1,1 1-1,1 0 1,0 1-1,1 0 1,-11 33-1,15-31 26,1 0 1,1-1-1,1 2 1,1-1-1,0 0 1,1 0-1,2 0 1,6 37-1,-7-46 5,1 0-1,1 0 0,0-1 1,0 1-1,1-1 0,0 0 1,0 0-1,1 0 0,0-1 1,1 0-1,0 0 0,0 0 1,1 0-1,0-1 0,0 0 1,1-1-1,0 0 0,17 11 1,-19-14 45,0-1 0,0 0 0,1 0 0,-1 0 0,1 0 0,-1-1 0,1 0 0,0-1 0,-1 0 0,1 0 0,0 0 0,-1 0 0,1-1 0,11-3 0,-8 0-15,-1 1-1,1-1 1,-1-1-1,0 0 1,0 0-1,-1-1 1,0 0-1,0 0 1,8-8-1,-2 0-22,-1-1 0,0-1 1,-1 0-1,-1 0 0,0-1 0,-2-1 0,0 0 0,0 0 0,7-27 0,-7 12-225,-1-1-1,4-40 0,-10 60 106,-2 0 0,1 0 0,-2 0 0,1 0 1,-2 0-1,0 0 0,-1 0 0,-5-16 0,7 26-56,-9-13-467,9 16 550,0 1 0,0 0 0,0-1 0,0 1-1,0 0 1,0 0 0,0 0 0,-1 0 0,1 0 0,0 0 0,0 0 0,0 0 0,0 1 0,0-1 0,0 0 0,0 1 0,0-1 0,0 1 0,0-1 0,0 1 0,0-1 0,0 1 0,0 0 0,0-1 0,-1 3 0,-71 57-3734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2:21.8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17 7922,'0'0'3913,"3"0"-3913,3 0-48,9 3-41,10-3 89,0-3 49,3 0-49,-6-2 8,-3 2-8,-7 3 0,1-6-449,-4 12-655,-3-1-584,-3 26-1113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2:22.1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65 8930,'0'-6'1296,"3"12"-1296,7-6-24,2-6 72,13 4 16,0-4-16,0 0-40,0 1 40,0-1-48,3-2-24,-6 2-480,6 1-760,37-9-1425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2:22.6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425 181 6609,'-2'-6'442,"1"1"0,0 0-1,1-1 1,-1 1 0,1 0 0,0-1-1,0 1 1,1-7 0,0-24 254,-1 32-570,-1 0 0,1 0-1,-1 0 1,0 0 0,0 0 0,-1 1 0,1-1-1,-1 0 1,1 0 0,-1 1 0,-1-1 0,1 1-1,0 0 1,-1-1 0,1 1 0,-1 0 0,0 1-1,0-1 1,0 0 0,-1 1 0,1 0 0,0-1-1,-1 1 1,0 1 0,1-1 0,-1 0 0,-7-1-1,4 2 3,-1 0 0,1 1-1,0 0 1,-1 0 0,1 0-1,-1 1 1,1 0 0,0 1-1,-1-1 1,1 2 0,0-1-1,0 1 1,0 0 0,-9 5-1,-1 3-141,0 1 1,0 1-1,1 0 0,0 1 0,2 1 1,0 0-1,0 1 0,1 0 0,1 1 0,1 1 1,0 0-1,2 0 0,-12 30 0,15-34 2,1 1 0,0-1 0,1 1 0,1 0 1,1 1-1,0-1 0,0 0 0,2 1 0,0-1 0,1 0 0,0 1 0,1-1 0,1 0 0,0 0 0,1 0 0,1 0 0,0-1 0,13 24 0,-16-34 12,0 0-1,1-1 0,-1 1 1,1 0-1,0-1 0,0 0 1,0 1-1,1-1 1,-1-1-1,1 1 0,-1 0 1,1-1-1,0 0 0,0 0 1,0 0-1,0 0 1,1-1-1,5 2 0,-5-2 16,1-1 0,-1 0 0,1 0 0,0 0 0,-1-1 0,1 0-1,-1 0 1,0-1 0,1 1 0,-1-1 0,0 0 0,10-5 0,0-3 2,1 0 0,-1-1 0,-1-1 0,0 0 0,-1-1 1,0-1-1,18-25 0,-21 27-312,-2-1-1,1-1 1,-2 1 0,1-1-1,-2 0 1,0-1 0,-1 0-1,0 0 1,-2 0 0,1 0-1,-2-1 1,0 1 0,-1-1-1,0 0 1,-3-20 0,-13-79-3435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2:23.6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23 9298,'48'-9'3049,"-36"5"-3007,-1 2 0,1-1 0,-1 1 0,1 1 0,12 0 0,-19 1-314,-1 0-1,1 0 1,-1 0 0,0 0 0,1 1 0,-1 0-1,0 0 1,0 0 0,0 0 0,1 1 0,-1 0-1,-1 0 1,1 0 0,0 0 0,0 0 0,-1 1 0,1 0-1,-1 0 1,0 0 0,4 4 0,9 35-4443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2:24.0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45 4225,'0'0'6657,"7"0"-6777,2 0-56,10-2 160,6-1 16,6-3-256,-3-2-392,0 5-416,-6-5-713,30-6-2023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8:57:17.765"/>
    </inkml:context>
    <inkml:brush xml:id="br0">
      <inkml:brushProperty name="width" value="0.5" units="cm"/>
      <inkml:brushProperty name="height" value="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0,'0'27,"2"-1,1 1,1-1,1 0,1 0,1 0,13 28,-15-42,0-1,1 1,0-1,1-1,0 1,0-1,2-1,-1 1,1-1,0-1,1 0,0 0,0-1,1 0,-1 0,2-2,-1 1,1-1,13 3,10-1,0-3,0-1,1-1,-1-2,37-5,25 2,-56 2,-11 0,-1 1,34 5,-53-3,0-1,-1 2,0 0,0 0,0 0,0 1,0 0,-1 1,1 0,12 10,27 24,58 37,-82-61,1-1,1-1,0-2,47 15,-52-19,-5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2:24.4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0 303 6761,'16'-19'928,"1"1"-1,1 1 1,34-27-1,7-6-469,-47 38-249,-1 0 0,0 0 0,-1-1 0,0 0 1,-1-1-1,-1 0 0,0 0 0,-1-1 0,8-21 0,-17 48-201,1 0-1,1 0 0,0 0 1,1 0-1,4 23 1,0 12 43,-2 30 283,-4 0 0,-3 1 0,-3-2 0,-26 111 0,33-185-321,-6 26 274,5-18-147,4-11-75,-1-2-49,1 1-1,0 0 0,-1 0 1,1 1-1,0-1 1,0 0-1,0 1 0,0 0 1,1 0-1,-1 0 0,0 0 1,0 0-1,1 1 1,4-1-1,15-4 65,7-6-142,-10 4-312,0 0 0,1 1 0,-1 1 0,1 1 0,26-2 0,-26 11-2912,-1 14-2635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2:25.80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261 8 2841,'-3'-1'3663,"-11"-3"2147,13 3-5700,0 1-1,0-1 0,0 1 1,0 0-1,-1 0 1,1 0-1,0 0 0,0 0 1,0 0-1,0 0 0,0 0 1,-1 0-1,1 0 1,0 0-1,0 1 0,0-1 1,0 0-1,0 1 0,-2 0 1,-1 2 41,0 0 0,-1 0 0,1-1 0,-1 1 0,0-1 0,0-1 0,0 1 0,-6 1 0,-25 10 25,25-7-182,0 2-1,0-1 1,1 1 0,0 1 0,0-1 0,1 2 0,0-1-1,1 2 1,0-1 0,0 1 0,-8 17 0,14-24-126,-1 0 1,2 1-1,-1-1 1,0 1 0,1-1-1,0 1 1,0 0-1,0-1 1,1 1-1,-1 0 1,1 0 0,0 0-1,1-1 1,-1 1-1,1 0 1,0-1-1,0 1 1,0 0-1,1-1 1,-1 1 0,1-1-1,0 0 1,1 1-1,-1-1 1,1 0-1,0 0 1,0-1 0,0 1-1,0-1 1,1 1-1,-1-1 1,1 0-1,0 0 1,7 3-1,1 1-353,1-1-1,0 0 0,1-1 0,-1-1 0,1 0 0,0-1 0,0 0 1,0-1-1,0-1 0,0 0 0,26-3 0,-2-1 38,0-1 1,0-3-1,44-13 0,-75 19 783,-1-1-1,-1 0 1,1-1 0,0 0 0,0 0 0,-1 0-1,1 0 1,-1-1 0,0 0 0,0 0 0,-1 0-1,1-1 1,-1 1 0,5-8 0,-7 9-151,-1 0 1,1 0 0,-1 0-1,1-1 1,-1 1-1,0 0 1,0-1-1,-1 1 1,1 0-1,-1-1 1,1 1-1,-1-1 1,0 1 0,-1-1-1,1 1 1,0-1-1,-1 1 1,0 0-1,0-1 1,0 1-1,0 0 1,-1-1-1,1 1 1,-1 0 0,0 0-1,-3-4 1,4 6-142,0 0 1,-1-1-1,1 1 1,0 0-1,-1 0 0,0 0 1,1 1-1,-1-1 1,1 0-1,-1 0 1,0 1-1,1-1 1,-1 1-1,0 0 1,0 0-1,1-1 1,-1 1-1,0 0 1,0 0-1,0 0 1,1 1-1,-1-1 1,0 0-1,0 1 1,1-1-1,-1 1 1,0 0-1,1-1 1,-1 1-1,1 0 1,-1 0-1,1 0 1,-3 2-1,-50 38-388,52-39 355,-2 2-43,0 0 1,0 0 0,1 0 0,-1 0 0,1 1 0,1 0 0,-1-1 0,0 1 0,1 0 0,0 0 0,0 0 0,1 1 0,-1-1 0,1 0 0,0 1 0,0 7 0,1-11-77,1 0 0,-1 1 0,0-1 0,1 0 0,-1 0 0,1 1 0,-1-1 1,1 0-1,0 0 0,0 0 0,0 0 0,0 0 0,1 0 0,-1 0 1,1 0-1,-1-1 0,1 1 0,-1 0 0,1-1 0,0 1 0,0-1 0,0 0 1,-1 0-1,1 0 0,1 1 0,-1-2 0,0 1 0,0 0 0,0 0 0,0-1 1,1 1-1,-1-1 0,0 0 0,0 0 0,1 1 0,-1-2 0,0 1 1,1 0-1,3-1 0,-2 1-195,0-1 1,0 1-1,0-1 1,0 0 0,0 0-1,0 0 1,0-1-1,0 1 1,0-1-1,-1 0 1,1 0-1,-1 0 1,1-1 0,3-3-1,50-39-4069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2:26.1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66 4777,'43'60'4647,"-32"-46"-4255,0 0-1,14 27 0,-23-39-345,36 85 1671,-39-78-430,-3-21 379,3 1-1600,-1 0 0,0 0 0,0 0 0,-1 0 0,-1 0 0,-5-10 1,-8-33-342,11 28-69,2-1-1,1 0 1,0-28-1,3 55 293,0 0 1,0 0-1,0 0 0,0 1 0,1-1 0,-1 0 0,0 0 0,0 0 0,0 0 0,1 0 0,-1 0 0,0 1 0,0-1 0,0 0 1,1 0-1,-1 0 0,0 0 0,0 0 0,0 0 0,1 0 0,-1 0 0,0 0 0,0 0 0,1 0 0,-1 0 0,0 0 1,0 0-1,0 0 0,1-1 0,-1 1 0,0 0 0,0 0 0,0 0 0,1 0 0,-1 0 0,0 0 0,0 0 0,0-1 1,0 1-1,1 0 0,-1 0 0,0 0 0,0 0 0,0-1 0,0 1 0,0 0 0,0 0 0,0 0 0,1-1 0,-1 1 1,0 0-1,0 0 0,0-1 0,0 1 0,0 0 0,0 0 0,0 0 0,0-1 0,0 1 0,0 0 0,0 0 0,0-1 0,8 6-998,28 11-1744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2:26.5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83 5793,'7'27'3247,"18"14"-2895,-11-19 15,48 131 1827,-61-152-1798,-1-27 1127,-7-66-1342,4 71-352,1-1 0,1 1 0,1-1 0,1 1 0,1-1 0,4-21 0,-6 41-15,0 1 1,1-1-1,-1 0 0,1 1 1,-1-1-1,1 0 1,0 1-1,0-1 0,0 0 1,0 1-1,0-1 0,0 1 1,0 0-1,0-1 0,0 1 1,1 0-1,-1 0 0,0 0 1,1 0-1,-1 0 0,1 0 1,-1 0-1,1 0 0,0 1 1,-1-1-1,1 0 0,0 1 1,-1 0-1,1-1 1,0 1-1,0 0 0,0 0 1,-1 0-1,1 0 0,0 0 1,0 0-1,-1 0 0,1 1 1,0-1-1,0 1 0,-1-1 1,3 2-1,25 15-3703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2:26.9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0 156 6457,'4'0'152,"0"0"-1,0-1 0,0 1 0,0-1 0,0 0 0,0 0 1,0 0-1,0-1 0,-1 1 0,1-1 0,0 0 0,-1 0 0,1 0 1,-1-1-1,0 1 0,0-1 0,0 0 0,0 0 0,0 0 1,-1 0-1,1 0 0,-1-1 0,0 1 0,0-1 0,0 1 1,-1-1-1,1 0 0,-1 1 0,0-1 0,0 0 0,0 0 1,0 0-1,-1 0 0,1 0 0,-1 0 0,0-1 0,-1 1 1,1 0-1,-1 0 0,1 0 0,-1 0 0,0 1 0,-1-1 0,1 0 1,-1 0-1,0 1 0,0-1 0,-4-5 0,6 8-145,0 1-1,0-1 0,0 1 1,-1-1-1,1 1 1,0 0-1,0-1 0,-1 1 1,1 0-1,0-1 1,-1 1-1,1 0 0,0 0 1,-1-1-1,1 1 0,0 0 1,-1 0-1,1-1 1,-1 1-1,1 0 0,0 0 1,-1 0-1,1 0 1,-1 0-1,1 0 0,-1 0 1,1-1-1,0 1 0,-1 0 1,1 1-1,-1-1 1,1 0-1,-1 0 0,1 0 1,-1 0-1,1 0 1,-1 1-1,-10 16 291,-1 29-249,8-24-105,1 1 1,2 0-1,0 0 0,3 30 0,-2-48-156,0 0 0,1 0 0,-1 0-1,1 0 1,1 1 0,-1-2 0,1 1 0,0 0 0,0 0 0,0 0 0,0-1 0,1 1 0,0-1 0,0 0-1,0 0 1,0 0 0,1 0 0,0-1 0,0 1 0,0-1 0,0 0 0,0 0 0,1 0 0,-1-1 0,8 4-1,-9-5 14,0-1-1,0 1 0,-1-1 0,1 0 0,0 0 0,0 0 0,0 0 1,-1 0-1,1-1 0,3 0 0,63-17-2557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2:27.2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56 511 5681,'0'0'138,"0"0"0,0 0 0,-1 0 0,1 0 0,0 0 0,0-1 0,-1 1 0,1 0 0,0 0 0,0 0 0,-1 0 0,1 0 0,0 0 0,0 0 0,0 0 0,-1 0 0,1 0 0,0 0 0,0 0 0,-1 1 0,1-1 0,0 0 0,0 0 0,-1 0 0,1 0 0,0 0 0,0 0 0,0 0 0,-1 1 0,1-1 0,0 0 0,0 0 0,0 0 0,0 1 0,0-1 0,-1 0 0,1 0 0,0 0 0,0 1 0,0-1 0,-9 18 2059,-4 24-1923,12-38-121,-1 3-180,-5 17 123,-6 46-1,12-65-133,0-1-1,1 0 0,-1 1 1,1-1-1,0 0 0,1 1 1,-1-1-1,1 1 0,0-1 0,0 0 1,0 1-1,0-1 0,1 0 1,0 0-1,-1 0 0,2 0 1,-1 0-1,4 5 0,-4-8-105,0 0 0,-1 0-1,1 0 1,0 0 0,0-1-1,0 1 1,-1 0 0,1-1-1,0 1 1,0-1 0,0 0-1,0 0 1,0 1 0,0-1-1,0-1 1,0 1 0,0 0 0,0 0-1,-1-1 1,1 1 0,0-1-1,0 1 1,0-1 0,0 0-1,-1 0 1,1 0 0,0 0-1,-1 0 1,1 0 0,-1 0-1,3-3 1,3-2-355,0-1 0,0 1 0,-1-2-1,0 1 1,0 0 0,9-16 0,39-88-2044</inkml:trace>
  <inkml:trace contextRef="#ctx0" brushRef="#br0" timeOffset="1">262 1 5417,'-3'8'4609,"3"-2"-3241,-3 19-871,6 14-201,-3 20 520,3 11-224,0 3-328,0 0-168,0-8-40,-3-4-56,3-7-104,-3-12-464,0-3-544,0-14-561,0-5-487,-18-26-2657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2:27.6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0 104 8650,'7'-3'1776,"5"0"-1472,7 0 376,21-2-87,10-1-233,19-5-168,9 3-192,3-6-456,3 0-1033,109-23-1127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2:28.5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 0 848,'-6'16'9262,"9"16"-8260,-1-14-514,-1 73 1083,-13 110 1,1-47-1817,11-144-38,-1-4-359,1 0 0,-1 1 0,1-1 0,0 0 0,1 0 1,0 0-1,0 0 0,3 9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2:28.9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 0 936,'17'21'6386,"19"6"-5968,-20-15 240,-2-3-413,-2 2 0,1 0 0,-2 0 0,0 1 0,0 1 0,9 13 0,-15-19-98,-1 0-1,0 1 0,-1-1 0,0 0 0,0 1 0,0 0 0,-1 0 0,0 0 1,-1 0-1,0 0 0,0 0 0,0 0 0,-1 0 0,-2 11 0,2-18-128,0 0 1,0 0-1,-1 0 0,1 0 0,0 1 0,-1-1 0,1 0 0,-1 0 1,0-1-1,1 1 0,-1 0 0,0 0 0,1 0 0,-1 0 0,0-1 1,0 1-1,0 0 0,0 0 0,0-1 0,0 1 0,0-1 0,0 1 1,0-1-1,0 0 0,0 1 0,0-1 0,0 0 0,0 1 0,0-1 1,-1 0-1,1 0 0,0 0 0,0 0 0,0 0 0,0-1 0,0 1 1,0 0-1,0 0 0,0-1 0,-2 0 0,-59-20-136,31 10 138,28 11 8,0-1 1,0 1 0,0 0-1,0 0 1,-1 1-1,1-1 1,0 1-1,0-1 1,0 1 0,0 0-1,0 0 1,0 1-1,0-1 1,1 0-1,-1 1 1,0 0 0,1-1-1,-1 1 1,1 0-1,0 1 1,-1-1 0,1 0-1,0 1 1,0-1-1,1 1 1,-1-1-1,0 1 1,1 0 0,0 0-1,-1 0 1,1 0-1,0 3 1,-2-1-48,1 1 1,1 0 0,-1 0-1,1-1 1,0 1-1,0 0 1,0 0-1,1 0 1,0 0-1,1 0 1,-1 0-1,1 0 1,0 0 0,0 0-1,1 0 1,2 6-1,-3-9-74,0-1 0,1 1 0,-1-1 0,1 0 0,-1 0 0,1 1 0,0-1 0,0 0 0,0-1 0,0 1 0,0 0 0,0 0 0,0-1 0,1 1 0,-1-1 0,1 0 0,-1 0 0,1 0 0,-1 0 0,1 0 0,3 0 0,-3-1-84,1-1 0,-1 0 0,1 0 0,-1 0 0,0 0 0,0 0 0,1-1 1,-1 1-1,0-1 0,0 0 0,0 0 0,0 0 0,-1 0 0,1-1 0,-1 1 0,1-1 1,-1 0-1,0 0 0,0 1 0,3-6 0,59-90-3265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2:29.4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7250,'19'35'835,"-2"2"1,-2 0 0,-1 0 0,-2 1 0,8 49-1,-14-56-455,-2 0 0,-1 0 0,-1 0 0,-2 1 0,-1-1 0,-2 0-1,-7 36 1,13-75-494,-1 1 0,2 0 0,-1 0-1,1 0 1,0 1 0,1-1 0,-1 1-1,8-8 1,-9 12 84,-1-1-1,1 0 0,-1 1 1,1 0-1,0-1 1,0 1-1,0 0 1,0 1-1,0-1 0,1 0 1,-1 1-1,0 0 1,1 0-1,-1 0 0,1 0 1,-1 0-1,1 1 1,-1-1-1,1 1 1,0 0-1,-1 0 0,1 1 1,-1-1-1,1 1 1,0 0-1,-1 0 0,7 2 1,-5-1 69,0 0 1,0 1 0,0-1-1,-1 1 1,1 0-1,-1 0 1,0 1 0,0-1-1,0 1 1,0 0 0,-1 0-1,1 0 1,-1 1-1,0-1 1,-1 1 0,1 0-1,-1-1 1,1 1-1,-2 0 1,1 0 0,0 1-1,-1-1 1,0 0-1,0 0 1,0 10 0,-2-8 81,0 1 0,0-1 0,0 0 0,-1 0 1,0 0-1,0 0 0,-1 0 0,0-1 0,0 1 1,-1-1-1,1 0 0,-1 0 0,-1 0 1,1 0-1,-1-1 0,0 1 0,0-1 0,-9 6 1,12-9-137,-1 0 0,1 0 0,-1 0 0,0 0 0,0-1 0,0 1 0,0-1 0,0 1 0,0-1 1,0 0-1,0 0 0,0-1 0,0 1 0,-1-1 0,1 1 0,0-1 0,-5 0 0,5-1-180,1 0-1,-1 0 1,1 0 0,0-1-1,-1 1 1,1-1-1,0 1 1,0-1-1,0 0 1,0 0-1,0 0 1,1 0-1,-1 0 1,0 0 0,1 0-1,0-1 1,-1 1-1,1 0 1,0-1-1,0 1 1,0-1-1,0-2 1,-4-31-3008,9-28-1597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8:58:29.40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32 143 1880,'0'0'1041,"-32"-112"-2162,32 106 1009,0 0 40,13 3 72,6-4-8,-1 4-56,1-3-864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2:29.7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1 200 2881,'9'0'1204,"0"-1"1,0 0 0,-1-1-1,1 0 1,13-4 0,-13 3-822,-1-1 1,0 0-1,0 0 0,0 0 1,14-12-1,-19 14-339,0 0 0,-1 0 1,1-1-1,0 1 0,-1-1 0,1 0 1,-1 0-1,0 0 0,0 0 0,0 0 1,0 0-1,-1-1 0,1 1 0,-1 0 1,0-1-1,0 0 0,0 1 0,0-1 1,-1 1-1,1-1 0,-1 0 0,0 1 1,0-1-1,-1 0 0,1 0 0,-1 1 1,1-1-1,-1 1 0,0-1 0,-1 1 1,1-1-1,-1 1 0,1 0 0,-4-5 1,4 6 2,0-1 0,0 1 0,0 0 1,-1 0-1,1 0 0,0 0 0,-1 1 1,0-1-1,1 0 0,-1 1 0,0-1 1,0 1-1,0-1 0,0 1 0,0 0 1,0 0-1,0 0 0,0 0 0,-1 0 1,1 0-1,0 1 0,0-1 0,-1 1 1,1-1-1,-5 1 0,4 1-6,0 1-1,0-1 1,0 1 0,0 0 0,0 0-1,0 0 1,0 0 0,1 0-1,-1 0 1,1 1 0,0 0-1,-1-1 1,1 1 0,0 0 0,1 0-1,-1 0 1,1 0 0,-3 5-1,-5 14-41,0 0-1,1 0 1,2 1-1,0 0 0,1 0 1,1 0-1,2 1 0,0 0 1,1-1-1,2 1 1,0 0-1,2-1 0,8 37 1,-10-55-59,1 0 0,0 1 0,0-1 0,1 0 0,-1-1 0,1 1 0,0 0 1,0-1-1,1 0 0,-1 1 0,1-1 0,0-1 0,5 5 0,-7-7-51,-1 0 0,1 0 0,0 0 0,0 0 1,0 0-1,0-1 0,0 1 0,0-1 0,0 1 0,1-1 0,-1 0 0,0 0 0,0 0 0,0 0 0,0 0 0,0-1 1,0 1-1,0-1 0,0 1 0,0-1 0,0 1 0,0-1 0,0 0 0,0 0 0,0 0 0,0 0 0,0-1 1,-1 1-1,1 0 0,-1-1 0,1 1 0,-1-1 0,1 0 0,-1 1 0,0-1 0,2-3 0,22-36-1925,24-55-1345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2:30.1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 0 6801,'-2'22'6503,"0"9"-6220,-6 307 2897,-2-29-2765,19-233-2235,-3-37-2117,-5-15-2031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2:34.27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 57 6409,'3'115'7094,"0"-61"-6669,-2 1 0,-3 0 0,-2-1 1,-15 72-1,18-119-416,-10 36 76,8-30-73,5-17-64,6-15 18,2 0 1,0 0-1,1 1 0,1 0 0,0 1 0,28-30 0,3-5 25,-42 51 8,103-145 18,-91 124-37,-1 0-1,-2 0 1,0-1-1,-1 0 0,6-29 1,-5 6-24,-9 37 83,-1 14 95,-1 2-82,1-1-1,0 1 0,1-1 0,0 1 1,0-1-1,3 11 0,2 15 168,6 156 670,-6-57-847,-6-128 241,5 28-2483,1-26-596,6-18-376,6-28-918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2:34.6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260 0 8386,'1'1'158,"-1"-1"-1,0 1 1,1-1 0,-1 1 0,0-1 0,0 1 0,0-1-1,0 1 1,1-1 0,-1 1 0,0-1 0,0 1 0,0-1-1,0 1 1,0-1 0,0 1 0,0-1 0,-1 1 0,1 0 0,0-1-1,0 1 1,0-1 0,0 1 0,-1-1 0,1 0 0,0 1-1,0-1 1,-1 1 0,1-1 0,0 1 0,-1-1 0,1 0-1,0 1 1,-2 0 0,-14 21 1694,-24 10-839,-56 61 1,83-78-956,1 0 1,0 1 0,1 0 0,1 0-1,0 1 1,2 1 0,-11 26 0,17-37-68,0 0 1,0 0 0,1 0 0,0 0-1,0 0 1,1 0 0,0 1 0,0-1 0,1 0-1,-1 0 1,2 0 0,-1 0 0,1 0 0,0 0-1,0 0 1,6 9 0,-6-11-104,1 0 1,1 0-1,-1-1 1,1 1-1,-1-1 1,1 0-1,0 0 1,1-1-1,-1 1 1,1-1-1,0 0 1,-1 0-1,1 0 1,0-1-1,1 0 1,-1 0-1,0 0 1,1-1-1,-1 1 1,1-1 0,6 0-1,7 1-1243,0-2 0,0 0-1,-1 0 1,28-6 0,38-4-3526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2:35.0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0 762 1344,'3'0'416,"0"0"1,-1 0-1,1 0 0,0-1 0,-1 1 0,1-1 0,-1 0 0,1 0 0,-1 0 1,1 0-1,-1 0 0,1-1 0,-1 1 0,0-1 0,0 1 0,4-5 1,-3 2-50,0 0 0,1 0 1,-1 0-1,-1-1 0,1 1 1,-1-1-1,0 0 1,2-6-1,1-7 273,-1 0 1,-1 0 0,3-35-1,-10-166 796,0 10-1216,4 202-225,1 0-1,-1 0 0,1 0 0,1 1 0,-1-1 0,1 0 0,0 0 0,1 1 1,-1-1-1,1 1 0,1 0 0,-1 0 0,1 0 0,0 1 0,0-1 0,1 1 1,-1 0-1,1 0 0,1 0 0,-1 1 0,0 0 0,1 0 0,0 0 0,0 0 1,0 1-1,1 0 0,-1 1 0,1-1 0,-1 1 0,1 1 0,0-1 0,0 1 1,0 0-1,0 1 0,0-1 0,8 2 0,-6-1 22,0 0-1,-1 1 1,1 0-1,0 0 1,-1 1 0,1 0-1,-1 0 1,0 1-1,1 0 1,-1 1-1,12 7 1,-17-9 21,0 1-1,0-1 1,-1 1-1,1-1 1,-1 1 0,0 0-1,1 0 1,-1 0-1,0 0 1,-1 0-1,1 1 1,0-1 0,-1 0-1,0 1 1,0 0-1,0-1 1,0 1-1,-1-1 1,1 1 0,-1 0-1,0-1 1,0 1-1,0 0 1,-1-1-1,1 1 1,-1 0 0,0-1-1,0 1 1,-2 4-1,-1 1 39,1-1 0,-2 0 0,1 0-1,-1 0 1,0 0 0,-1-1 0,0 0-1,0 0 1,-1 0 0,1-1 0,-2 0-1,-7 5 1,1-1 57,-1 0-1,0-2 1,-1 1 0,0-2-1,-23 8 1,26-12-875,0 0 1,1-1-1,-1-1 0,0 0 0,-18-1 1,-29 2-3350,12 4-2155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2:32.5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7618,'1'13'1340,"0"-1"1,1 0 0,5 18 0,-3-16-1213,-1 0 0,0 0-1,1 24 1,-5-19-177,0 22-1036,5-20-4139,-6-28 827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2:33.2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212 7 5305,'-1'-1'278,"1"1"1,0-1-1,-1 1 0,1-1 1,0 1-1,-1 0 0,1-1 1,-1 1-1,1 0 0,-1-1 1,1 1-1,-1 0 0,1 0 1,-1 0-1,1-1 0,-1 1 1,1 0-1,-1 0 1,1 0-1,-1 0 0,1 0 1,-1 0-1,1 0 0,-1 0 1,1 0-1,-1 0 0,0 0 1,0 1-1,-33 2 1517,-32 13-1916,58-13 87,1 1 1,-1-1-1,1 1 0,0 0 1,0 1-1,0-1 0,0 1 0,1 1 1,0-1-1,-9 12 0,13-15 0,1 0 0,0 0-1,0 0 1,0 0 0,0 0-1,0 0 1,0 0 0,0 0-1,1 0 1,-1 0 0,1 1 0,0-1-1,-1 0 1,1 0 0,0 1-1,1-1 1,-1 4 0,1-3 1,1 0 1,-1 0 0,0 0-1,1-1 1,0 1-1,0 0 1,-1-1 0,2 1-1,-1-1 1,0 0-1,0 0 1,1 0 0,-1 0-1,1 0 1,0 0 0,3 1-1,12 6-41,0 0 1,0-2-1,1 0 0,20 4 0,-22-7 69,0 1 1,0 1-1,-1 1 0,0 0 0,20 12 1,-36-19 56,0 0 0,1 0 0,-1 1 0,0-1 0,0 0 0,1 0 0,-1 0 0,0 1 0,0-1 0,0 0 0,1 0 0,-1 1 0,0-1 0,0 0 0,0 1 0,0-1 0,0 0 0,0 0 0,0 1 0,1-1 0,-1 0 0,0 1 0,0-1 0,0 0 0,0 1 0,0-1 0,0 0 0,-1 0 0,1 1 0,0-1 0,0 0 0,0 1 0,0-1 0,0 0 0,0 0 0,0 1 0,-1-1 0,1 0 1,0 0-1,0 1 0,0-1 0,0 0 0,-1 0 0,1 1 0,0-1 0,0 0 0,-1 0 0,1 0 0,-24 14 786,-43 11-1720,54-20 568,6-3-24,4-1-16,0-1-1,1 1 1,-1 0-1,0 0 0,1 1 1,0-1-1,-1 1 0,1-1 1,0 1-1,0 0 1,-3 2-1,-4 4-2252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2:35.8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6 12027,'-3'0'1776,"0"-3"-1328,0 1 152,6 4-304,-3 1-296,6 3-616,3-3-464,4-1 40,6 4-1001,-19 22-5384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5:14:13.398"/>
    </inkml:context>
    <inkml:brush xml:id="br0">
      <inkml:brushProperty name="width" value="0.05" units="cm"/>
      <inkml:brushProperty name="height" value="0.05" units="cm"/>
      <inkml:brushProperty name="color" value="#FFFF00"/>
      <inkml:brushProperty name="ignorePressure" value="1"/>
    </inkml:brush>
  </inkml:definitions>
  <inkml:trace contextRef="#ctx0" brushRef="#br0">0 1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41.1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13 1952,'3'-13'6049,"-3"20"-3609,2 0-2301,-1 1 1,2-1-1,-1 1 1,1-1-1,0 0 1,0 0-1,1 0 1,-1-1-1,2 1 1,4 5-1,10 18 59,10 32 60,-2 0 0,-4 2-1,28 115 1,-4-12 136,-25-104-338,-11-39 119,-8-22 135,-2-9 219,0-18-311,1 1 0,2-1 0,0 1-1,13-42 1,42-93-349,-30 87 211,-2 10-80,-18 44-430,0 0 1,-2-1 0,0 0-1,8-36 1,-15 54 214,0 1 154,0-1 1,0 1-1,1 0 0,-1 0 1,0-1-1,0 1 1,0 0-1,0-1 0,0 1 1,0 0-1,0-1 1,0 1-1,0 0 0,0-1 1,0 1-1,0 0 0,0-1 1,0 1-1,0 0 1,0-1-1,-1 1 0,1 0 1,0 0-1,0-1 0,0 1 1,0 0-1,-1-1 1,1 1-1,0 0 0,0 0 1,0 0-1,-1-1 1,1 1-1,0 0 0,0 0 1,-1 0-1,1-1 0,0 1 1,-1 0-1,1 0 1,0 0-1,-1 0 0,1 0 1,0 0-1,-1 0 0,1 0 1,0 0-1,0 0 1,-1 0-1,1 0 0,0 0 1,-1 0-1,1 0 1,0 0-1,-1 0 0,1 0 1,0 0-1,-1 1 0,-26 8-3921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8:58:30.27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10 5881,'25'-9'7698,"15"9"-6893,836 55-687,-7 82 274,-858-135-346,31 7-43,-40-9 24,-1 0 0,0 0-1,0 0 1,0 1-1,1-1 1,-1 1 0,0-1-1,0 1 1,0-1-1,0 1 1,0-1 0,0 1-1,0 0 1,0 0-1,0-1 1,0 1 0,0 0-1,-1 0 1,1 0 0,0 0-1,0 0 1,-1 0-1,2 3 160,-55-45-4699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41.55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8706,'31'30'2022,"-18"-19"-1752,40 42 1103,87 112 0,-81-92-922,-56-69-577,-1-1 1,1 0-1,0 1 0,0-2 1,1 1-1,-1 0 0,0 0 1,1-1-1,0 0 0,0 0 1,-1 0-1,1 0 0,0-1 1,6 2-1,-8-3 49,0 0 1,0 0-1,0 0 1,0-1-1,0 1 1,0 0-1,0-1 1,0 0-1,0 1 1,0-1-1,0 0 1,-1 0-1,1 0 0,0 0 1,0 0-1,-1-1 1,1 1-1,-1 0 1,1-1-1,-1 0 1,0 1-1,1-1 1,-1 1-1,0-1 1,0 0-1,0 0 0,0 0 1,-1 0-1,1 0 1,0 0-1,0-3 1,6-16-839,-1-1-1,-1 0 1,3-25 0,13-93-4189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42.03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22 442 5009,'8'-12'3353,"18"-7"-2873,-16 13 3,4-5-165,-1 0-1,0-1 1,0-1 0,-2 0 0,1 0 0,-1-1 0,-1-1 0,15-29 0,-22 37-189,1-1-1,-2 0 1,1 0 0,-1 0 0,0-1-1,-1 1 1,0 0 0,0-1 0,-1 1-1,0 0 1,0-1 0,-1 1 0,0-1 0,-1 1-1,0 0 1,0 0 0,-1 0 0,0 0-1,0 0 1,-8-13 0,6 12-108,-1-1 0,0 1 1,0 1-1,-1 0 0,-9-10 1,15 17-20,-1 0 0,1 0 0,0 0 0,0 0 0,-1 0 0,1 0 1,0 0-1,-1 0 0,1 1 0,-1-1 0,1 1 0,-1-1 0,1 1 0,-1-1 1,0 1-1,1 0 0,-1 0 0,1 0 0,-1 0 0,0 0 0,1 0 0,-1 0 1,1 1-1,-1-1 0,0 0 0,1 1 0,-1-1 0,1 1 0,0 0 0,-1 0 1,1-1-1,-1 1 0,1 0 0,0 0 0,0 0 0,-1 0 0,1 0 0,0 1 1,0-1-1,0 0 0,0 1 0,0-1 0,-1 3 0,-5 7-44,1 1 0,0 0-1,1 0 1,0 1 0,0-1 0,2 1-1,-5 26 1,-4 96 10,11-102 33,-3 27-1,-2 17 193,4 1 0,2 0 0,15 99 0,-14-167-178,12 49-8,-12-56 0,-1-1 1,1 1-1,0-1 1,0 1 0,0-1-1,0 0 1,0 0 0,0 1-1,1-1 1,-1 0 0,1 0-1,-1 0 1,1 0-1,0-1 1,0 1 0,0 0-1,0-1 1,2 2 0,-3-3-11,0-1 1,0 0-1,-1 1 1,1-1-1,0 0 1,-1 0-1,1 1 1,-1-1-1,1 0 1,-1 0-1,1 0 1,-1 0-1,1 0 1,-1 0-1,0 0 1,0 0-1,1 0 1,-1 1-1,0-1 1,0 0-1,0-2 1,1-2-21,10-17 72,1 0-1,1 1 1,0 0-1,2 1 1,1 1-1,28-29 1,-42 46-53,2-2-6,0 1 0,0-1 0,0 1 0,0 0 0,0 0 0,0 0 0,1 1 0,0 0 0,-1-1-1,1 2 1,0-1 0,7-1 0,-9 2 13,-1 1 0,1-1 0,0 1 0,0 0 0,0 0 0,0 0 0,0 1 0,0-1 0,0 1 0,0-1 0,-1 1 0,1 0 0,0 0 0,0 0 0,-1 1 0,1-1 0,-1 1 0,1-1 0,-1 1 0,0 0 0,1 0 0,2 3 0,5 8-38,0 0-1,-1 1 1,0 0 0,-1 0 0,-1 1 0,0 0 0,-1 0 0,0 1-1,-2-1 1,0 1 0,0 1 0,-2-1 0,2 28 0,-4-37-340,0-5 132,0 0 0,0 0 0,0 0 0,0 0 0,0 0-1,1 0 1,-1 0 0,1 0 0,-1-1 0,1 1 0,0 0-1,-1 0 1,1 0 0,0 0 0,2 1 0,13-7-3683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42.5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9034,'53'15'1910,"-29"-7"-1806,-7-3 190,-1 0 1,-1 1-1,1 1 0,-1 0 1,0 1-1,-1 0 1,1 2-1,18 15 1,-92-20 1141,37-5-1387,12-1-35,0 1 1,0 0-1,0 1 1,0 0-1,-15 4 0,23-4-14,-1-1 0,1 2 0,-1-1 0,1 0 0,0 0 0,-1 1 0,1-1 0,0 1 0,0 0 0,0 0 0,0-1 0,1 1 0,-1 0 0,0 1 0,1-1 0,-1 0 0,1 0 0,0 1 0,0-1 0,0 1 0,0-1 0,0 1 0,1-1 0,-1 1 0,0 3 0,-1 7 16,0 1 0,0-1 0,2 1 1,0-1-1,0 0 0,3 17 1,-2-27-37,-1 0 1,1 0-1,0 0 1,0 0-1,0 0 1,1 0-1,-1 0 1,1-1-1,-1 1 1,1 0 0,0-1-1,0 0 1,0 1-1,1-1 1,-1 0-1,0 0 1,1 0-1,0 0 1,-1-1-1,1 1 1,0-1-1,0 1 1,-1-1 0,1 0-1,0 0 1,0 0-1,1-1 1,-1 1-1,0-1 1,0 1-1,0-1 1,6-1-1,-4 1-196,0-1 0,1 0 0,-1 0 0,0 0 0,0-1 0,0 1 0,0-1 0,0-1-1,-1 1 1,1-1 0,-1 1 0,1-1 0,-1-1 0,0 1 0,0 0 0,5-7 0,1-2-476,0 0 1,-1-1-1,0 0 0,-1 0 1,11-25-1,36-101-4665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42.88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10194,'0'5'2065,"0"1"-1121,0 8-440,10 11-32,2 17 136,4 11 16,-1 26-96,1-1-272,-7 4-128,-3-4-39,-3-8-81,-3 0 56,0-8-64,4-6-409,-1-8-775,3-18-1192,3-10-1313,-18-45-2328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43.2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62 10826,'-3'-3'2001,"6"1"-1449,-3-1-416,9 3 56,13-6 56,6-2 184,22-1 16,9-2-224,4 3-112,2-1-112,-3 6-336,-2 3-888,-4 0-793,-7 12-671,51 21-2913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43.6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81 454 6185,'4'3'6642,"-4"5"-6330,6-2 240,0 2 56,0 9-248,0 3-96,7 8-144,-4 3-120,-3 2-72,7-2-800,-7-3-872,0-5-857,-9-1-3048</inkml:trace>
  <inkml:trace contextRef="#ctx0" brushRef="#br0" timeOffset="1">16 8 10378,'-6'-5'4577,"3"5"-3857,-4-3-344,7 6-376,0 2-64,7 7-1048,2-1-1280,7 3 175,37 28-463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43.98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104 7 9058,'-6'-3'4880,"-11"0"-3541,11 5-1214,0 0 0,1 0 0,-1 0 0,0 1 0,1 0 0,-1 0 0,1 0 0,0 1-1,0 0 1,-7 7 0,10-10-153,1 1 0,0-1 0,0 1 0,0-1 0,0 1 0,0-1 0,0 1 0,0 0 0,1-1 0,-1 1 0,0 0 0,1 0 0,0 0 0,-1-1 0,1 1 0,0 0 0,0 0 0,0 0 0,0 0 0,0 0 0,0-1 0,1 1 0,-1 0 0,1 0 0,-1 0 0,1-1 0,0 1 0,-1 0 0,1-1 0,0 1 0,0-1 0,0 1 0,0-1 0,1 1 0,-1-1 0,0 1 0,1-1 0,2 2 0,10 8-54,1-1-1,0 0 0,0-1 0,32 13 0,-30-15 97,-1 1 0,0 0-1,0 2 1,27 20 0,-42-29 86,0 0 0,0 0 0,0 0-1,0 0 1,0 0 0,0 0 0,-1 0 0,1 1 0,0-1 0,-1 0-1,1 0 1,-1 1 0,1-1 0,-1 0 0,1 1 0,-1-1 0,0 0 0,0 1-1,0-1 1,0 0 0,0 1 0,0 2 0,-1-1 40,0-1 0,0 1 0,0 0 0,0-1 0,-1 1 0,1-1 0,-1 1 1,1-1-1,-1 0 0,-4 4 0,-7 6-59,0-1 1,-1-1-1,-18 11 1,12-8-1005,18-12 831,-3 3-651,0 0 0,0 0-1,0 0 1,0 1 0,1 0 0,-1 0 0,-3 6-1,-29 44-5144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44.5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 1 7714,'-1'2'3732,"-2"10"-2749,5-2-791,1-1-1,0 0 0,1 0 0,0 0 0,6 10 0,3 7 75,16 40 381,-4 1-1,27 110 1,-42-134-658,-3 1 0,-1-1 1,-3 1-1,-1 0 0,-6 64 0,-3-45-3455,7-63 3417,0 0 1,0 1-1,0-1 1,0 0 0,0 0-1,0 1 1,0-1-1,0 0 1,0 0 0,-1 0-1,1 1 1,0-1-1,0 0 1,0 0-1,0 0 1,0 0 0,-1 1-1,1-1 1,0 0-1,0 0 1,0 0 0,0 0-1,-1 0 1,1 1-1,0-1 1,0 0 0,0 0-1,-1 0 1,1 0-1,0 0 1,0 0-1,-1 0 1,1 0 0,0 0-1,0 0 1,0 0-1,-1 0 1,1 0 0,0 0-1,0 0 1,-1 0-1,1 0 1,0 0 0,0 0-1,0 0 1,-1-1-1,1 1 1,0 0-1,0 0 1,0 0 0,-1 0-1,1 0 1,0 0-1,0-1 1,0 1 0,0 0-1,0 0 1,-1 0-1,1-1 1,0 1 0,0 0-1,0 0 1,0 0-1,0-1 1,0 1 0,0 0-1,0 0 1,0-1-1,0 1 1,-32-39-5893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45.39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1 546 4929,'51'-12'2157,"0"-2"-1,67-28 1,-101 35-1972,0-1 0,0-1 0,-1 0 0,0-2 0,-1 0 0,0 0 0,-1-1 0,0-1 0,-1-1 0,13-15 0,-21 21-155,0 1 1,-1-1 0,0 0-1,0 0 1,-1 0 0,0 0 0,0-1-1,-1 1 1,0-1 0,-1 1-1,0-1 1,0 0 0,-1 0 0,0 0-1,0 1 1,-1-1 0,0 0 0,-1 1-1,-3-12 1,1 7-20,-1 0 0,0 0 0,-1 0 0,-1 1 0,0 0 0,-1 0-1,0 1 1,0 0 0,-1 0 0,-1 1 0,-14-12 0,23 21-7,0 0-1,0 0 1,0 0 0,0 0-1,0 0 1,-1 0 0,1 1-1,0-1 1,-1 0 0,1 1-1,-1-1 1,1 1 0,0-1-1,-1 1 1,1 0 0,-1-1-1,1 1 1,-1 0 0,1 0-1,-1 0 1,1 0-1,-1 0 1,0 1 0,1-1-1,0 0 1,-3 1 0,2 1-5,-1 0 0,1 0 1,0-1-1,0 1 0,0 1 0,0-1 1,1 0-1,-1 0 0,0 1 0,1-1 1,0 1-1,-1-1 0,0 4 1,-4 13-22,0 1 1,1-1 0,-2 26 0,5-34 26,-10 89 448,5 0-1,4 0 0,5 1 1,14 101-1,-14-185-416,-1 0 159,3-32-279,-3 11 59,0 0 0,1 0 1,-1 0-1,1 0 0,0 0 0,0 0 1,0 1-1,0-1 0,1 1 0,-1-1 1,1 1-1,0 0 0,0 0 1,0 0-1,0 1 0,1-1 0,-1 1 1,1-1-1,0 1 0,0 0 0,-1 1 1,1-1-1,0 1 0,7-2 0,-5 1 24,0 1 0,0-1 0,0 1 0,0 1 0,0-1 0,1 1 0,-1 0 0,0 0 0,0 1 0,0 0 0,1 0 0,-1 0 0,0 1 0,0 0 0,-1 0 0,8 4 0,2 5 30,0 1-1,0 1 1,-1 0 0,-1 1 0,0 0-1,-1 1 1,-1 0 0,12 21 0,15 19-2919,-38-54 2721,1 0 1,-1 0 0,1 0 0,-1-1 0,1 1 0,0 0 0,-1 0-1,1 0 1,0 0 0,0-1 0,0 1 0,-1 0 0,1-1 0,0 1-1,0-1 1,0 1 0,0-1 0,0 1 0,0-1 0,0 0 0,0 0-1,0 1 1,1-1 0,-1 0 0,0 0 0,0 0 0,0 0 0,2 0 0,19-21-2110,1-1 4432,-6 11-1707,-1-1 0,-1-1 0,0 0 1,-1-1-1,0 0 0,-1-2 0,-1 1 0,19-33 1,-28 44-307,0-1 0,-1 0 1,0 1-1,0-1 0,0 0 1,-1 0-1,1 0 1,-1-1-1,-1 1 0,1 0 1,-1 0-1,1 0 0,-2-1 1,1 1-1,0 0 0,-1 0 1,0-1-1,0 1 1,-1 0-1,1 0 0,-1 0 1,0 1-1,-1-1 0,1 0 1,-1 1-1,0-1 0,0 1 1,-6-6-1,9 9-123,-1 1 1,1 0-1,-1-1 0,1 1 1,0 0-1,-1-1 0,1 1 1,-1 0-1,0 0 0,1 0 1,-1 0-1,1 0 0,-1-1 1,1 1-1,-1 0 0,1 0 1,-1 0-1,1 0 0,-1 1 0,0-1 1,1 0-1,-1 0 0,1 0 1,-1 0-1,1 0 0,-1 1 1,1-1-1,-1 0 0,1 0 1,-1 1-1,1-1 0,0 0 1,-1 1-1,0 0 0,-20 22 258,-12 32-234,26-43 16,1 1 0,1-1 1,0 1-1,1 0 0,0 0 0,0 1 0,2-1 1,-2 26-1,4-32-56,0 0 0,0 0 0,1 0 0,0-1 0,1 1 0,0 0 0,0-1 0,0 0 0,1 1 0,-1-1 0,2 0 0,-1 0 0,1 0 0,0-1 0,0 1 0,0-1 0,1 0 0,0 0 0,0-1 0,7 6 0,0 0-379,1-1 1,0-1 0,1 0-1,25 10 1,-29-14-349,1-1 1,-1-1-1,1 1 0,-1-2 1,15 1-1,58-2-4911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46.0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 21 2280,'-10'-20'6129,"12"37"-2242,10 41-1568,12 62-1715,-5 0-1,-5 1 1,-3 143-1,-11-257-727,1 31-970,-2-36 876,1-1 0,0 1 0,0-1 0,0 0 0,1 1 0,-1-1 0,0 1 0,0-1 0,1 0 0,-1 1 0,1-1 0,-1 0 0,1 0 0,0 1 0,-1-1 0,1 0 0,2 2 0,13-11-3915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8:58:31.40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244 98 1816,'0'0'3760,"-36"-12"-3017,-11-3-472,-113-55 6905,162 70-7312,10 1 83,0 1 1,0 1 0,0 0 0,0 1 0,0 0 0,19 9 0,-3-1 36,965 320 110,-487-191 2029,-506-141-2084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46.4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6649,'0'8'6602,"0"-5"-5970,0 14-632,6 5 0,0 9-8,1 5-64,5 1 16,0-3-664,1 2-600,-4-8-713,-2-11-800,-23-6-3088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46.7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 6 10162,'-3'-3'1633,"0"3"-1249,-3-2-360,9 4-24,0 1-553,6 6-967,7-4 184,0 4-136,12 22-1385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47.13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9258,'5'64'4242,"14"35"-4298,-8-43 323,5 26-261,29 220 2227,-40-284-1766,2-26-215,8-39-28,-11 33-103,118-322 269,-118 324-476,31-69 279,-32 75-347,1 0 0,-1 0 1,1 0-1,0 0 0,0 1 1,1 0-1,-1 0 0,1 0 1,10-8-1,-14 13 7,-1-1-1,1 0 0,-1 1 1,1-1-1,0 1 1,-1-1-1,1 1 1,0-1-1,-1 1 1,1 0-1,0-1 0,0 1 1,-1 0-1,1 0 1,0-1-1,0 1 1,-1 0-1,1 0 1,0 0-1,0 0 0,0 0 1,-1 0-1,1 0 1,0 0-1,0 0 1,0 1-1,-1-1 1,1 0-1,0 0 0,-1 1 1,1-1-1,0 0 1,0 1-1,-1-1 1,1 1-1,0-1 1,-1 1-1,1-1 0,-1 1 1,1-1-1,-1 1 1,1 0-1,-1-1 1,1 1-1,-1 0 1,0-1-1,1 1 0,-1 0 1,0 0-1,0-1 1,1 1-1,-1 0 1,0 0-1,0 0 1,0 0-1,-1 43-4914</inkml:trace>
  <inkml:trace contextRef="#ctx0" brushRef="#br0" timeOffset="1">231 429 6121,'3'3'2769,"-3"3"-1985,6 8-584,0 0 800,7 0 225,-1 8-545,7-2-200,0-6-224,-1 5-136,7-5-120,-9-2-40,6-1-344,0-6-776,-7 1-929,4-12-623,15-36-2346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47.56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33 165 4537,'7'-1'467,"1"0"0,-1 0 0,1 0 1,-1-1-1,0 0 0,0-1 0,0 1 0,0-2 1,0 1-1,-1-1 0,1 0 0,-1 0 0,10-8 0,-13 9-319,0 1-1,0-1 0,0 0 0,0 0 0,0-1 0,-1 1 0,1 0 1,-1-1-1,0 0 0,0 1 0,0-1 0,0 0 0,-1 0 0,0 0 1,0 0-1,0 0 0,0 0 0,-1-1 0,1 1 0,-1 0 0,0 0 1,0 0-1,-1-1 0,1 1 0,-2-4 0,2 7-115,0 0 0,-1 0 0,1 0 0,0 0 0,-1 0 0,1 0 0,0 0-1,-1 0 1,0 0 0,1 1 0,-1-1 0,1 0 0,-1 0 0,0 1 0,1-1 0,-1 0 0,0 1 0,0-1 0,0 1-1,0-1 1,1 1 0,-1-1 0,0 1 0,0 0 0,0-1 0,0 1 0,0 0 0,0 0 0,-2-1 0,0 2 8,1-1 0,-1 1 0,0-1 1,1 1-1,-1 0 0,0 0 0,1 0 1,-1 1-1,1-1 0,-5 4 0,-2 2-7,0 0 0,1 1 0,-1 0 0,-10 14 0,10-10-19,1 1 1,1 0-1,0 1 1,1-1 0,0 1-1,1 0 1,0 1 0,1 0-1,1-1 1,0 1-1,0 16 1,3-26-89,0 0 1,0 0-1,0 1 1,0-1-1,1 0 0,0 0 1,0 0-1,0 0 1,1 0-1,0 0 1,0 0-1,0-1 0,0 1 1,1-1-1,0 1 1,-1-1-1,2 0 0,-1 0 1,0 0-1,1-1 1,0 1-1,0-1 0,0 0 1,0 0-1,1 0 1,-1 0-1,1-1 0,-1 0 1,1 0-1,0 0 1,0 0-1,0-1 0,0 0 1,0 0-1,9 0 1,-10 0-67,1-1-172,0 1 0,0-1 0,0 1 0,0-2 0,0 1 1,1 0-1,-1-1 0,0 0 0,0 0 0,0-1 0,0 1 0,-1-1 0,8-4 0,77-37-3454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47.9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1536,'0'1'10994,"1"13"-10260,19 78 400,-4 1 1,3 101-1,-10 190-472,-9-358-946,-1-13-453,1 0 1,0 0-1,1 0 1,0 0-1,1 0 1,5 15-1,-7-27 646,0-1 1,0 0-1,0 1 0,0-1 0,0 0 1,0 1-1,0-1 0,0 0 1,1 1-1,-1-1 0,0 0 0,0 0 1,0 1-1,0-1 0,0 0 0,1 1 1,-1-1-1,0 0 0,0 0 0,1 1 1,-1-1-1,0 0 0,0 0 0,1 0 1,-1 0-1,0 1 0,0-1 0,1 0 1,-1 0-1,0 0 0,1 0 0,-1 0 1,0 0-1,1 0 0,-1 0 0,0 0 1,1 0-1,-1 0 0,0 0 1,1 0-1,-1 0 0,0 0 0,1 0 1,-1 0-1,0 0 0,1 0 0,19-24-5421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48.3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48 415 10794,'0'12'1697,"3"2"-1433,-3 14-160,3 5-48,0 4-56,0-6-216,10-6-456,-7-8-305,0-9-175,-3-5-480,0-12-993,-3-44-327</inkml:trace>
  <inkml:trace contextRef="#ctx0" brushRef="#br0" timeOffset="1">38 17 3009,'-12'-5'10450,"6"2"-9314,-10-5-1136,13 8-56,6 5-1792,6 43-3505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49.10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114 476 9802,'28'2'1740,"-24"-3"-1606,1 0 0,-1 0 0,1 0 0,-1-1 0,0 0-1,0 0 1,1 0 0,-1 0 0,-1 0 0,1-1 0,0 0-1,-1 0 1,1 0 0,-1 0 0,0-1 0,0 1 0,0-1-1,0 1 1,2-6 0,5-9 148,-1 0-1,0-1 1,5-20-1,-8 24-420,0-4 164,0 1 0,-1-1 1,-1 0-1,-1-1 0,-1 1 1,0-21-1,-2 31-22,0 0 1,-1 0-1,0 0 0,0 0 1,-1 0-1,0 0 0,0 1 1,-1-1-1,0 1 0,-1 0 1,0 0-1,0 0 1,-1 0-1,0 1 0,-8-10 1,12 16 0,0-1 0,-1 1 1,1 0-1,0-1 0,-1 1 0,0 0 1,1 0-1,-1 0 0,0 0 1,0 0-1,1 0 0,-1 1 1,0-1-1,0 0 0,0 1 0,0 0 1,0-1-1,0 1 0,0 0 1,0 0-1,0 0 0,0 0 1,-2 1-1,1 0-5,-1 0-1,1 1 1,-1 0 0,1-1 0,0 1-1,0 0 1,0 0 0,0 1 0,0-1-1,1 1 1,-5 4 0,-3 5-38,1 1 0,1 0 1,0 0-1,-12 27 0,-2 23 128,2 1 1,2 0-1,4 2 0,3 0 0,2 0 0,1 87 0,7-140-50,0 2 0,0 0 1,1 0-1,1 0 0,0 0 0,1 0 1,1 0-1,0-1 0,8 23 0,-10-37-48,-1 0 0,0 0 0,0 0 0,1 0 0,-1 0 0,0 0 0,1 0 0,-1 0 0,0 0 0,0 0 0,1 0 0,-1 0 0,0 0 0,1 0 0,-1 0 0,0 0 0,0 0 0,1 0 0,-1-1 0,0 1 0,1 0 0,-1 0 0,0 0 0,0 0 0,0-1 0,1 1-1,-1 0 1,0 0 0,0-1 0,0 1 0,0 0 0,1 0 0,-1-1 0,0 1 0,0 0 0,0 0 0,0-1 0,0 1 0,0 0 0,0-1 0,0 1 0,0-1 0,15-25-418,6-10 300,-12 27 124,0 1 1,0 0-1,0 1 1,1-1 0,14-6-1,-21 12-9,-1 0 0,1 0 0,0 1 0,0-1 0,1 1 0,-1 0 0,0 0 0,0 0 0,0 1 0,1-1 0,-1 1-1,0-1 1,1 1 0,-1 0 0,0 1 0,1-1 0,-1 0 0,0 1 0,1 0 0,-1 0 0,0 0 0,0 0 0,5 3 0,9 9-25,0 1 1,-1 1 0,-1 1 0,-1 0 0,0 0-1,12 20 1,-26-35-115,1 1-1,0-1 1,-1 0-1,1 0 1,0 0-1,0 0 1,0 0 0,0 0-1,0 0 1,0 0-1,0 0 1,0-1-1,0 1 1,0 0-1,1-1 1,-1 1 0,0 0-1,0-1 1,1 0-1,-1 1 1,0-1-1,1 0 1,-1 0-1,0 1 1,1-1 0,-1 0-1,0 0 1,1-1-1,-1 1 1,0 0-1,3-1 1,38-19-4545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49.49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166 130 4329,'4'-4'630,"-1"0"1,1-1 0,-1 1-1,0-1 1,-1 0-1,1 0 1,-1 0-1,0 0 1,0 0-1,0-1 1,-1 1-1,1-7 1,-1 10-540,-1 0 1,1 0-1,-1 0 0,0 0 1,1 0-1,-1 0 0,0 0 1,-1 0-1,1 0 0,0 0 1,0 0-1,-1 0 0,1 0 1,-1 0-1,0 0 1,0 0-1,1 0 0,-1 1 1,-1-1-1,1 0 0,0 1 1,0-1-1,0 0 0,-1 1 1,1 0-1,-1-1 0,1 1 1,-1 0-1,0 0 1,1 0-1,-1 0 0,0 0 1,0 0-1,0 0 0,0 0 1,-2 0-1,1 1-52,-1 1-1,1-1 1,0 0 0,-1 1-1,1 0 1,0 0 0,-1 0-1,1 0 1,0 1-1,0-1 1,0 1 0,0-1-1,0 1 1,0 0 0,1 1-1,-4 2 1,-39 40-176,37-34 116,0-1 0,2 1 0,-1 0 0,1 0 0,1 1 1,0 0-1,1 0 0,0 0 0,-3 14 0,6-21-52,0 0 0,1 0 0,-1 0 0,1 0 1,0 0-1,0 0 0,0 0 0,1 0 0,0 0 0,0 0 1,0-1-1,1 1 0,-1 0 0,1-1 0,0 1 0,0-1 1,1 1-1,-1-1 0,1 0 0,0 0 0,0 0 0,1 0 1,-1-1-1,1 1 0,7 4 0,-7-5-79,0-1 0,0 0 0,1 0 0,-1-1 0,0 1 0,1-1 0,-1 0 0,1 0-1,0-1 1,-1 1 0,1-1 0,-1 0 0,1-1 0,0 1 0,-1-1 0,1 1 0,-1-1 0,1-1 0,-1 1 0,1-1 0,-1 1 0,0-1-1,0 0 1,6-5 0,2 0-94,-1-1-1,0-1 0,-1 1 0,0-2 0,0 0 1,-1 0-1,9-12 0,25-45-3199,-9 22 970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49.88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102 195 1448,'33'-2'4439,"20"-10"-2352,-47 10-1979,0 0 1,0-1-1,0 0 0,0 1 1,-1-2-1,0 1 0,1-1 1,-1 0-1,0 0 0,-1 0 1,8-9-1,-11 11 1,0 0 0,0-1 0,-1 1 0,1-1 0,-1 1-1,1-1 1,-1 1 0,0-1 0,0 1 0,0-1 0,0 1 0,-1-1 0,1 1 0,-1-1 0,1 1 0,-1-1-1,0 1 1,0 0 0,0-1 0,0 1 0,0 0 0,-3-4 0,-33-46 621,36 50-694,-1 1-1,1-1 1,-1 0-1,0 0 0,0 1 1,0-1-1,0 1 1,0 0-1,0 0 0,0 0 1,0 0-1,-1 0 1,1 0-1,0 0 1,-1 1-1,1-1 0,0 1 1,-1 0-1,1-1 1,-1 1-1,-2 1 0,1-1 3,0 1-1,0 1 0,0-1 0,1 0 0,-1 1 0,0 0 0,1 0 0,-1 0 0,1 0 0,-1 1 0,-4 4 1,-1 2-36,0 1 0,0 0 1,1 0-1,1 1 0,0 0 1,0 1-1,-5 13 0,0 4-25,-14 54 0,22-70 47,2 0 1,0 0-1,0-1 1,1 1-1,1 0 1,0 0-1,2 16 1,-1-27-27,-1 0 0,1-1-1,0 1 1,-1-1 0,1 1 0,0 0 0,0-1 0,0 0 0,0 1 0,0-1 0,0 0 0,0 1 0,0-1 0,1 0 0,-1 0 0,0 0 0,1 0-1,-1 0 1,1 0 0,-1 0 0,1-1 0,-1 1 0,1-1 0,0 1 0,-1-1 0,1 1 0,0-1 0,-1 0 0,1 0 0,0 0 0,-1 0 0,1 0 0,0 0-1,0 0 1,-1-1 0,1 1 0,0 0 0,-1-1 0,1 0 0,1 0 0,6-2-192,0 0 0,-1 0 0,1-1 0,-1 0 0,0-1 0,9-5 0,-5-1-339,-1 0 0,0-1 1,0 0-1,-1 0 0,-1-1 1,11-20-1,26-38-2892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50.68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119 574 10442,'-6'-33'2301,"7"30"-2305,-1 1 1,0-1-1,-1 1 0,1-1 1,0 1-1,-1-1 1,0 1-1,1-1 0,-1 1 1,0-1-1,0 1 1,-3-5-1,-10 39 1554,-14 13-1247,21-34-314,-1-1-1,2 1 1,-1 0 0,2 1 0,-1 0-1,1-1 1,1 2 0,0-1 0,1 0-1,1 1 1,-2 13 0,4-26 11,0 0 0,0 0 0,0 0 0,0 0 0,1 0 0,-1 0 0,0 0 0,0-1 0,0 1 0,0 0 0,0 0 0,0 0 0,0 0 0,1 0 0,-1 0 0,0 0 0,0 0 0,0 0 0,0 0 1,0 0-1,0 0 0,0 0 0,1 0 0,-1 0 0,0 0 0,0 0 0,0 1 0,0-1 0,0 0 0,0 0 0,0 0 0,1 0 0,-1 0 0,0 0 0,0 0 0,0 0 0,0 0 0,0 0 0,0 0 0,0 1 0,0-1 0,0 0 0,0 0 0,0 0 1,0 0-1,0 0 0,0 0 0,1 0 0,-1 1 0,0-1 0,0 0 0,0 0 0,0 0 0,0 0 0,0 0 0,0 0 0,0 0 0,-1 1 0,1-1 0,0 0 0,0 0 0,0 0 0,0 0 0,0 0 0,0 0 0,0 0 0,0 1 0,0-1 0,0 0 0,9-12-26,7-19 172,28-71 344,-18 43-415,-1-1 1,21-84 0,-29 50 775,9-143 1,-14 409-44,0-43-319,7 165-781,-6-232-5528,-2-27-8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8:58:32.43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5297,'0'0'2062,"16"2"-1713,65 14 1542,123 42-1,639 248 983,-170-60-2416,-572-211-345,-99-36-231,0 1-1,0-1 0,0 0 1,0 0-1,0 0 1,0 0-1,0 0 0,-1 0 1,1 0-1,0-1 1,-1 1-1,1-1 0,-1 1 1,3-4-1,23-25-1781,-1-7-869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51.85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 1 7242,'-3'3'5697,"6"11"-4881,-3 16-728,3 15-80,7 17 112,-1 5-56,0 1-64,4-7 96,-4 1 8,-6-12 32,-3-2 8,-3-9-48,0-5-16,-3-12-80,-4-2-312,4-12-776,0-5-921,-31-36-2808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52.36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0 449 4089,'49'-42'3064,"-16"15"-2009,-2 0 0,-2-2-1,37-45 1,-60 67-890,-1-1 1,1 0-1,-1 0 0,-1 0 1,1-1-1,-1 0 0,-1 1 0,0-1 1,0-1-1,-1 1 0,0 0 1,0 0-1,-1-1 0,-1 1 0,1-1 1,-2 1-1,1-1 0,-1 1 1,0-1-1,-4-10 0,4 17-107,1-1 0,-1 1 0,-1 0 0,1 0 0,0-1 0,-1 1 0,0 0 0,1 0 0,-1 1 0,0-1 0,-1 0 0,1 1-1,0-1 1,-1 1 0,-4-4 0,6 6-35,0-1 0,0 1-1,0 0 1,0 0 0,0-1-1,0 1 1,0 0-1,0 0 1,0 0 0,0 0-1,0 0 1,0 0 0,0 1-1,0-1 1,0 0 0,0 0-1,0 1 1,0-1 0,1 1-1,-3 0 1,0 1-8,1 0-1,-1 0 1,1 1 0,-1-1-1,1 1 1,0-1 0,0 1-1,-3 5 1,-14 27-121,1 1 0,2 0 0,2 1 0,1 1 0,-9 46 0,6-6 325,-9 130-1,30-138-160,0-17-45,-4-57-30,0 0 0,1 1-1,-1-1 1,1 0 0,0 1 0,0 0-1,1-1 1,-1 1 0,1 0-1,-1 0 1,1 0 0,0 0 0,0 1-1,0-1 1,0 1 0,1 0 0,-1 0-1,1 0 1,-1 0 0,9-2 0,-3-1 19,0 1 1,0 1 0,0 0 0,1 0 0,0 1 0,0 0 0,-1 0 0,13 1 0,-17 1 47,0 1 1,0 0-1,0 0 0,0 0 1,-1 1-1,1 0 0,0 0 1,-1 0-1,0 0 0,1 1 1,-1 0-1,0 0 0,0 0 1,0 0-1,-1 1 0,1-1 1,-1 1-1,0 0 0,0 0 1,3 5-1,-2-1-307,0-1 1,0 1-1,-1 0 0,1 0 0,2 15 1,-1 20-5985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52.8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 1 5305,'2'1'4755,"12"10"-4638,-2-4 341,0 2 0,-1-1 0,0 1 1,0 1-1,-1 0 0,0 0 0,-1 1 0,16 23 0,-81-14 1156,48-17-1615,0 0 0,1 1 0,-1 0-1,1 1 1,-1 0 0,1 0 0,1 0 0,-9 8 0,14-12-11,0 0 0,0 1 1,0-1-1,0 1 1,0-1-1,0 1 0,0-1 1,0 1-1,1 0 0,-1-1 1,0 1-1,1 0 1,0-1-1,-1 1 0,1 0 1,0 0-1,0 0 1,0 2-1,1-2-4,-1 0 0,1 0 0,0 0 1,0 0-1,0-1 0,0 1 0,1 0 0,-1 0 0,0-1 0,1 1 1,-1-1-1,1 1 0,0-1 0,-1 0 0,1 0 0,0 1 0,0-1 1,0 0-1,3 1 0,-2-1-153,1 1 0,-1-1-1,1 0 1,0 0 0,0 0 0,-1-1-1,1 1 1,0-1 0,0 0 0,0 0 0,-1 0-1,1 0 1,0-1 0,0 0 0,0 1-1,5-3 1,-3 0-250,0 1 0,-1-1 0,1 0-1,0-1 1,-1 0 0,0 1 0,0-2 0,0 1 0,0-1-1,-1 1 1,5-8 0,47-68-4511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53.2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11202,'3'3'2841,"-3"6"-2001,0 10-560,6 18 80,-3 19 144,3 22-87,1 6-129,-4 3-128,3-5-56,3-12-96,-9-6 112,0-5-72,-6-9-48,6-10-136,0-9-849,6-12-1367,-3-58-7930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53.6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90 9322,'0'0'5017,"3"0"-4217,0 3-784,10 0 80,9 5-72,21-8 224,16 0-32,13-2-80,3-10-136,-4 1-56,4-6-1248,-3 1-1072,59-29-2161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54.01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379 89 8474,'-1'-1'106,"0"0"1,1 0-1,-1 1 1,0-1 0,1 0-1,-1 0 1,1 0-1,-1-1 1,1 1-1,-1 0 1,1 0-1,0 0 1,-1 0-1,1 0 1,0 0-1,0-1 1,0 1 0,0 0-1,0 0 1,0 0-1,1-2 1,-4-15 1111,2 15-1026,0 1-1,-1-1 1,1 0-1,-1 1 1,0-1 0,1 1-1,-1 0 1,0 0 0,0 0-1,-1 0 1,1 0 0,0 0-1,-1 0 1,1 1-1,-1-1 1,0 1 0,-4-2-1,1 1-46,1 1 0,-1-1 0,0 2 1,1-1-1,-1 0 0,0 1 0,0 0 0,-10 2 0,3 0-153,0 1 1,0 1 0,0 0-1,0 0 1,0 1-1,1 1 1,-15 9 0,14-6-22,1 2 1,0 0 0,1 0 0,0 1 0,1 0 0,1 1 0,-1 0-1,2 0 1,0 1 0,1 0 0,0 1 0,1 0 0,0 0 0,2 0-1,0 0 1,0 1 0,1 0 0,0 23 0,2-36 22,1 1-1,0 0 1,0-1 0,0 1 0,1 0 0,0-1-1,-1 1 1,1-1 0,0 1 0,1-1 0,-1 1-1,0-1 1,1 0 0,0 1 0,0-1 0,0 0-1,0 0 1,1 0 0,-1-1 0,1 1 0,3 2-1,-4-3-1,1-1 0,0 1-1,0-1 1,0 0-1,0 0 1,0 0-1,1-1 1,-1 1 0,0-1-1,0 1 1,0-1-1,1 0 1,-1 0 0,0-1-1,0 1 1,0-1-1,1 1 1,-1-1 0,0 0-1,0 0 1,0-1-1,0 1 1,0 0-1,3-4 1,11-5-313,-1-1 0,-1-1 1,0-1-1,0 0 0,-2-1 0,1 0 0,-2-1 1,0-1-1,-1 0 0,18-34 0,13-45-3230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54.38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76 9130,'1'19'952,"1"-1"0,9 34 0,-3-15-521,-6-23-325,1 0 0,0 1 0,1-1 0,1 0 0,0-1-1,0 1 1,14 21 0,-18-34-88,-1-1 0,0 0 0,0 0 0,1 1 0,-1-1 0,0 0 0,1 0 0,-1 1 0,0-1 0,1 0 0,-1 0 0,0 0 0,1 0 0,-1 1 1,0-1-1,1 0 0,-1 0 0,1 0 0,-1 0 0,0 0 0,1 0 0,-1 0 0,1 0 0,-1 0 0,0 0 0,1 0 0,-1-1 0,0 1 0,1 0 0,-1 0 0,0 0 0,1 0 0,-1-1 0,0 1 0,1 0 0,-1 0 0,0 0 0,1-1 0,-1 1 0,0 0 0,0-1 0,1 1 0,-1-1 0,14-17 284,-10 12-177,22-29 6,-2-2-1,-1-1 1,-2-1-1,-1 0 1,26-82-1,-39 209-412,-8-50-227,0-18-419,1 1 0,0-1 0,2 1 0,1-1-1,7 32 1,14 4-3594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54.87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19 3585,'6'24'7658,"27"35"-7378,-31-55 193,10 13-193,-7-11 58,-1-1 0,0 1-1,0 1 1,0-1 0,-1 0-1,0 1 1,0 0-1,-1 0 1,4 13 0,11 50 1101,-21-72-1252,0-14 31,5 10-178,-1 0 0,0-1 0,0 1 0,-1 0 0,1 0 0,-1-1 0,-1 1 0,-2-8 0,2 8-45,0-1 0,0 1 0,1-1 0,0 0 1,0 1-1,1-1 0,0 0 0,1-8 0,0 9-21,1-1 0,-1 1 0,1 0 0,1 0 0,-1 0 0,1 1 0,0-1 0,0 1 0,1-1 0,-1 1 0,1 0 0,0 0 0,1 1 0,-1-1 0,1 1 0,0 0 0,0 0 0,0 1 0,1-1 0,-1 1 0,1 0 0,0 1 0,11-4 0,-12 4-221,1 1 0,-1 1 0,0-1 1,0 1-1,0 0 0,1 0 0,-1 1 0,0-1 1,0 1-1,0 0 0,9 4 0,23 6-2540,31 12-1251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55.81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4705,'29'52'5408,"9"32"-3012,-33-71-2098,-1 0-1,0 0 1,-1 1 0,0-1-1,-1 1 1,0-1-1,-1 1 1,-2 24-1,17-130 414,-13 81-746,0 1 1,0-1-1,1 0 0,0 1 0,1 0 0,0 0 0,1 1 1,13-18-1,-18 26 19,-1 1 0,1 0 0,-1-1 1,1 1-1,-1 0 0,1 0 1,-1 0-1,1 0 0,0 0 0,-1-1 1,1 1-1,-1 0 0,1 0 0,0 0 1,-1 1-1,1-1 0,-1 0 1,1 0-1,0 0 0,-1 0 0,1 0 1,-1 1-1,1-1 0,-1 0 0,1 1 1,-1-1-1,1 0 0,-1 1 0,1-1 1,-1 0-1,1 1 0,-1-1 1,0 1-1,1-1 0,-1 1 0,0-1 1,1 1-1,-1-1 0,0 1 0,0 0 1,0-1-1,1 1 0,-1 0 1,18 36 62,-13-24-4,5 8 48,0-7 3,-1-34-167,-5 9 69,1 0 1,0 0-1,0 1 0,1 0 0,0 0 1,1 0-1,0 1 0,1 0 0,0 0 1,17-15-1,-22 23-11,0 0 1,0 0-1,-1 1 1,1-1-1,0 0 0,0 1 1,0 0-1,0-1 1,0 1-1,0 0 1,0 1-1,-1-1 0,1 0 1,0 1-1,0 0 1,0 0-1,0 0 0,-1 0 1,1 0-1,0 0 1,3 3-1,57 37-21,-58-37-1,80 67-3923,-26-24 93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56.19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258 146 6497,'1'-9'850,"-1"0"0,-1 0 0,0 0 0,0 0-1,-1 0 1,0 0 0,-3-10 0,2 15-720,1-1 1,0 1 0,-1 0-1,0 0 1,0 0 0,0 0-1,-1 1 1,1-1-1,-1 1 1,0 0 0,0 0-1,0 0 1,0 0 0,0 1-1,-6-3 1,8 4-78,0 0-1,0 0 1,0 1-1,0-1 1,0 1-1,-1-1 1,1 1 0,0 0-1,0 0 1,-1 0-1,1 0 1,0 0-1,0 0 1,-1 1 0,1-1-1,0 1 1,0-1-1,0 1 1,-4 2-1,1-1-21,0 1-1,0 1 1,1-1-1,-1 1 1,1 0-1,0 0 1,-6 7-1,-3 6-70,0 2 0,-19 37 0,31-53 57,-6 11-28,0-1-1,1 2 1,1-1-1,0 1 0,-4 19 1,9-33-16,0-1 0,0 1 1,0 0-1,1-1 0,-1 1 1,0-1-1,0 1 0,0-1 1,0 1-1,0-1 0,1 1 1,-1-1-1,0 0 0,0 1 1,1-1-1,-1 1 0,0-1 1,1 1-1,-1-1 0,0 0 0,1 1 1,-1-1-1,1 0 0,-1 0 1,0 1-1,1-1 0,-1 0 1,1 0-1,-1 1 0,1-1 1,-1 0-1,1 0 0,-1 0 1,1 0-1,-1 0 0,1 0 0,-1 0 1,1 0-1,-1 0 0,1 0 1,-1 0-1,1 0 0,-1 0 1,1 0-1,-1 0 0,1-1 1,-1 1-1,1 0 0,-1 0 1,2-1-1,32-12-1521,-28 11 1288,120-46-5798,-38 10 1625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1664 210 2457,'0'0'4687,"-19"-10"-4277,6 3-396,-24-14 861,1 3 0,-41-12 0,63 26-686,-302-78 2300,227 65-2138,-146-4 1,220 21-312,-167 9 300,160-4-334,0-1 0,0 2 0,0 2 0,0 1 0,1 0 0,-22 16 0,-6 7 33,1 3 0,2 2 0,-62 65 1,96-88-36,0-1 0,0 2 0,1 0 1,1 1-1,-1 1 0,2 0 1,0 1-1,1 0 0,0 1 1,1 0-1,1 1 0,0-1 0,0 2 1,1-1-1,2 1 0,-4 28 1,4 19 9,-1-5 75,-15 107 0,8-110 64,1-2 0,3 1 1,1 2-1,3-1 1,3 84-1,1-132-145,1-1 1,-1 0-1,2 1 1,-1-1-1,2 0 1,-1 0-1,1-1 1,0 1-1,1-1 1,-1 0-1,1-1 1,12 17-1,6 6 7,1-2 1,30 29-1,-29-33 6,18 17-9,1-2 0,2-2 0,1-4-1,1-2 1,76 37 0,-56-40 6,1-3 0,1-5 0,120 19 0,-115-32-11,1-4 0,84-10 0,-131-1 27,-1 1-1,1-4 1,-1-1-1,-1-2 1,0-1-1,0-2 0,-1-1 1,34-28-1,-27 15 64,0-1 0,-2-4 0,0 0-1,-2-1 1,38-62 0,-54 75-47,0-1 0,-2-1 0,0 0-1,-2 0 1,1-1 0,-3-1 0,1 0 0,-1-1 0,-2 1 0,4-32 0,-1-24 65,-3 0 0,-3-92 0,-2 166-102,1-16 11,-1 1 1,0-1 0,-2 0 0,0 1-1,-1-1 1,0 2 0,-2-1 0,-7-26-1,-104-271 144,95 270-323,-1 2 0,-3 1 0,0 1-1,-38-47 1,61 88-80,-2 2-1,0 0 0,1 0 0,-1 0 0,0 0 1,1 1-1,-2 0 0,2-1 0,-1 2 1,-1 0-1,1 0 0,0 0 0,-1 0 0,1 1 1,0-1-1,0 1 0,-9 2 0,12-2 97,-30 0-3758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8:58:33.60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4905,'0'0'3553,"12"1"-3124,16 3 42,-1 1-1,0 1 1,50 19-1,92 47 1461,-112-47-1582,565 278 1831,-542-252-1794,118 97-1,-39-25-255,127 79 5,-312-242-2444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56.60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44 694 2665,'21'-9'2084,"-8"4"-1542,0-1 0,-1 0-1,0 0 1,0-2-1,0 1 1,11-11 0,-21 16-413,1 0 0,-1-1 0,0 1 0,0-1 0,-1 1 0,1-1 0,0 0 0,-1 0 0,0 0 0,0 0 0,0 0 0,0 0 1,0 0-1,0 0 0,-1 0 0,0 0 0,1-1 0,-1 1 0,-1 0 0,1 0 0,0 0 0,-1 0 0,1 0 0,-1-1 0,0 1 1,0 0-1,0 0 0,0 0 0,-1 1 0,1-1 0,-1 0 0,-3-4 0,4 6-112,1 1 0,0 0 0,0-1-1,-1 1 1,1-1 0,0 1 0,0 0 0,-1-1 0,1 1-1,0 0 1,-1 0 0,1-1 0,-1 1 0,1 0 0,0 0-1,-1-1 1,1 1 0,-1 0 0,1 0 0,-1 0 0,1 0-1,-1 0 1,1-1 0,0 1 0,-1 0 0,1 0-1,-1 0 1,1 0 0,-1 1 0,1-1 0,-1 0 0,0 0-1,-15 13 194,-8 26-369,-5 12-138,15-29 361,2 0 1,0 1-1,1 0 1,1 1-1,2 1 1,-10 41-1,19-40 111,9-35-106,14-39 327,40-115 170,13-39-530,-56 139 56,-3-2 1,-3 0-1,-3-1 1,7-110 0,-36 477 1710,6-182-3281,7 164 0,4-279 1126,1 1 0,-1 0 0,1-1 0,0 1 0,0 0 0,0-1 0,2 5 0,-1-5-166,1-1 0,-1 0 0,1 0 1,0 0-1,0 0 0,0 0 0,5 3 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56.99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0 199 4385,'19'-8'1521,"0"-1"0,0-1 0,-1 0 0,30-24-1,-44 30-1394,0 1 0,-1-1 0,1 1 0,-1-1 0,1 0-1,-1 0 1,-1-1 0,1 1 0,-1 0 0,1-1 0,-1 0-1,0 0 1,-1 1 0,1-1 0,-1 0 0,0 0 0,0 0-1,-1-1 1,0 1 0,1 0 0,-2 0 0,1 0 0,-1 0-1,-1-9 1,2 14-98,-1 1 0,1-1 0,0 0-1,0 1 1,0-1 0,-1 1 0,1-1 0,0 1 0,0-1-1,-1 0 1,1 1 0,0-1 0,-1 0 0,1 1-1,0-1 1,-1 0 0,1 1 0,-1-1 0,1 0-1,0 0 1,-1 0 0,1 1 0,-1-1 0,1 0-1,-1 0 1,1 0 0,-1 0 0,1 0 0,-1 0-1,1 0 1,0 0 0,-1 0 0,1 0 0,-1 0-1,1 0 1,-1 0 0,1 0 0,-1 0 0,1-1 0,-1 1-1,1 0 1,0 0 0,-1 0 0,1-1 0,-1 1-1,1 0 1,0-1 0,-1 1 0,1 0 0,0-1-1,-1 1 1,1 0 0,0-1 0,-1 1 0,1-1-1,0 1 1,0 0 0,0-1 0,0 1 0,-1-1-1,1 1 1,0-1 0,0 1 0,0-1 0,0 1 0,0-1-1,0 1 1,0-1 0,-25 48-80,16-28 52,-4 3 15,2 0 0,0 1-1,2 1 1,1 0 0,-6 25-1,12-41-14,0 0 0,1 1-1,0-1 1,1 1-1,0-1 1,0 1 0,1-1-1,0 0 1,0 1-1,1-1 1,0 0 0,0 0-1,1 0 1,0 0-1,1 0 1,-1-1 0,2 1-1,-1-1 1,8 9-1,-10-13-75,1 1 0,0-1-1,0 0 1,0 0 0,1 0-1,-1-1 1,1 1 0,0-1-1,-1 0 1,1 0 0,0 0-1,0 0 1,0-1 0,5 2-1,-6-3-58,0 0-1,1 0 1,-1 0-1,0 0 0,1 0 1,-1-1-1,0 1 0,0-1 1,0 0-1,1 0 0,-1 0 1,0 0-1,0-1 0,0 1 1,3-3-1,5-5-257,-1 0 0,-1 0-1,1-1 1,-2 0 0,1-1-1,-2 0 1,1 0 0,-1 0-1,6-16 1,47-96-2015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57.3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 0 4745,'0'6'7394,"0"-1"-5690,0 18-1368,6 10 264,0 15 552,-3 22-287,1 17-57,-1 3-136,-3 5 80,-3 3-184,-4-8-176,-2-6-152,0-6-192,-1-10-48,10-15-680,10-8-928,11 28-3145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58.01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1680,'0'0'7770,"0"3"-5802,0 2-1391,3-2-249,0 5 80,3 4-240,1 2 0,2 14 272,3 0-40,1 3-80,-4-3-160,1 2-112,-4-2-48,0-2-240,3 5-856,-2-1-833,-1 4-207,-16 44-2865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58.37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 4 9482,'-7'-3'2345,"1"6"-2345,9 2-769,10 4-767,2-1-16,48 26-761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58.76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255 0 3849,'-54'8'9995,"-4"10"-8425,-50 32-2574,105-49 974,1 0 0,0 0 1,-1 0-1,1 1 0,0-1 0,0 1 1,0 0-1,0-1 0,0 1 1,0 0-1,0 0 0,1 0 0,-1 1 1,-2 3-1,4-4 0,-1-1-1,1 1 1,0-1 0,0 0 0,0 1-1,0-1 1,0 1 0,0-1 0,0 1 0,0-1-1,0 0 1,1 1 0,-1-1 0,1 0-1,-1 1 1,1-1 0,-1 0 0,1 1-1,0-1 1,1 1 0,5 6-53,0 0 1,1-1-1,-1-1 1,2 1-1,-1-1 1,10 5-1,-16-9 100,14 8-14,88 63-81,-94-65 104,-1 0-1,0 0 1,0 1-1,-1 1 1,0-1-1,-1 1 1,0 0-1,5 12 1,-11-21 83,0 1 0,-1-1 0,1 1 0,-1-1 1,1 1-1,-1 0 0,0-1 0,0 1 0,0-1 0,0 1 1,0 0-1,0-1 0,0 1 0,0 0 0,0-1 0,-1 1 1,1-1-1,-1 1 0,1-1 0,-1 1 0,0-1 0,0 1 1,1-1-1,-3 3 0,0-1-4,0 1 1,-1-1-1,1 0 1,-1 0 0,0 0-1,0-1 1,0 1-1,-7 2 1,-9 3-318,-1 0 0,-38 7 1,57-14 187,-86 15-5507,70-13 488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59.51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333 4 7954,'-7'-2'551,"0"1"1,-1 1-1,1-1 1,0 1-1,-1 0 1,1 1-1,0 0 1,0 0-1,0 1 1,-10 3-1,5-1-294,0 1-1,1 0 0,0 1 0,0 1 0,-16 11 0,10-4-193,0 1 0,1 1-1,1 0 1,1 1-1,0 0 1,-18 32-1,26-39-48,1 0-1,1 0 1,0 1-1,0 0 0,1 0 1,0 0-1,1 0 1,0 1-1,1-1 0,0 0 1,1 1-1,0-1 1,3 15-1,-2-20-45,0-1-1,0 1 1,1-1 0,-1 0 0,1 1-1,1-1 1,-1 0 0,1 0 0,0-1-1,0 1 1,0 0 0,1-1 0,-1 0-1,1 0 1,0 0 0,0 0-1,1-1 1,-1 1 0,1-1 0,-1 0-1,1-1 1,0 1 0,0-1 0,1 0-1,-1 0 1,0 0 0,1-1 0,10 2-1,0-2-72,-1-1 0,1 0 0,0-1 0,0-1 0,-1 0 1,1-1-1,-1-1 0,0 0 0,21-9 0,3-4-10,-1-2 1,45-29 0,-64 37 105,-2-1 0,0-1 1,0 0-1,-1-2 0,-1 0 0,19-24 1,-30 35 34,-1 0 1,0 0 0,0 0 0,-1 0-1,1 0 1,-1-1 0,0 1-1,0-1 1,-1 0 0,1 0 0,-1 1-1,0-1 1,0 0 0,-1 0-1,1 0 1,-1 0 0,0 0-1,-1 0 1,1 0 0,-1 0 0,0 0-1,0 0 1,-1 0 0,1 1-1,-1-1 1,0 0 0,0 1 0,-1 0-1,1-1 1,-1 1 0,0 0-1,0 0 1,-6-5 0,7 6 31,-1 0 0,0 0 0,0 0 0,0 1 0,-1-1 0,1 1 1,0 0-1,-1 0 0,0 0 0,1 0 0,-1 1 0,0-1 0,0 1 0,0 0 0,0 0 0,0 1 1,0-1-1,0 1 0,0 0 0,-5 0 0,3 1-31,0 1 0,1 0 0,-1 0 1,1 0-1,0 0 0,0 1 0,0 0 0,0 0 0,0 0 0,0 1 1,1 0-1,-7 6 0,-4 7-47,1 0-1,1 1 1,1 1 0,0-1-1,2 2 1,-11 25 0,17-34 12,0 0-1,0 0 1,1 0 0,1 1 0,0 0-1,-1 12 1,3-22-22,0 0 1,0 0-1,0 0 0,0 0 1,1 0-1,-1 0 0,1-1 0,-1 1 1,1 0-1,-1 0 0,1 0 1,0 0-1,0 0 0,0-1 0,0 1 1,0 0-1,3 2 0,-2-3-39,-1 0-1,1 0 1,0-1-1,0 1 1,0 0-1,0-1 1,0 1-1,0-1 1,0 0-1,0 0 1,0 0-1,0 0 1,0 0-1,0 0 1,0 0-1,0 0 1,0-1-1,0 1 1,0-1-1,0 0 1,3-1-1,11-4-883,0-2 1,0 1-1,-1-2 1,0 0-1,0-1 0,12-12 1,20-19-4030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4:59.9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95 2809,'9'11'5727,"3"9"-4760,1 2-695,16 23 2106,47 94 0,-72-128-1431,-6-12 237,-6-20 345,-9-62-1044,12 67-496,1-1 0,1 0-1,0 0 1,1-1-1,1 1 1,1 0 0,1-20-1,1 33-96,-1-1 0,1 1 0,0-1 0,1 1 0,-1 0 1,1 0-1,0 0 0,0 0 0,0 0 0,0 1 0,0-1 0,1 1 0,0 0 0,0 0 0,0 1 0,0-1 0,0 1 0,0-1 0,1 1 0,-1 1 0,7-3 0,-7 3-345,0 0 1,0 0-1,0 0 0,0 0 0,0 0 1,0 1-1,0 0 0,1 0 1,-1 0-1,0 1 0,0-1 0,0 1 1,0 0-1,0 0 0,0 0 1,6 3-1,27 22-4972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5:00.38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37 9842,'4'4'232,"-1"0"-1,0 0 0,-1 0 1,1 0-1,-1 1 1,0-1-1,0 1 0,3 8 1,4 12-144,10 10-1,24 55 445,-40-83-210,-1 0 0,0 0 0,0-1-1,0 1 1,-1 1 0,0-1 0,-1 0-1,1 0 1,-1 0 0,-2 14-1,3-37 260,-1 1-1,-1 0 1,0 0-1,-5-21 0,-2-32-698,7 45 99,0 13-1,0 0 1,1 0 0,0 0 0,0 0-1,1 1 1,1-1 0,-1 0-1,1 0 1,4-9 0,-5 18-129,0-1-1,1 1 1,-1-1 0,0 1 0,1-1 0,-1 1 0,0 0 0,1 0 0,0-1 0,-1 1-1,1 0 1,0 1 0,-1-1 0,1 0 0,0 0 0,0 1 0,0-1 0,0 1 0,0 0 0,3-1-1,50 0-3964,-13 2 921,36-8-2038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5:00.76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49 130 2889,'12'3'1022,"-1"-1"1,1 0 0,-1 0-1,1-2 1,0 1 0,14-2-1,-23 0-856,0 1-1,1-1 1,-1 0-1,0 0 1,0 0-1,0 0 0,-1 0 1,1-1-1,0 1 1,0-1-1,-1 0 0,1 1 1,-1-1-1,1 0 1,-1-1-1,0 1 1,0 0-1,0-1 0,0 1 1,0-1-1,-1 0 1,1 0-1,-1 1 0,1-1 1,-1 0-1,0 0 1,0 0-1,0-6 1,-1 6-91,1-1 1,-2 0 0,1 0-1,0 0 1,-1 0 0,0 0-1,1 1 1,-2-1 0,1 0 0,0 0-1,-1 1 1,-2-5 0,4 7-43,-1 0 0,1-1 0,-1 1 0,0 0 0,1 0 0,-1-1 0,0 1 0,0 0 0,0 0 0,0 0 0,0 0 0,0 0 0,0 0 0,-1 0 0,1 1 0,0-1 0,0 0 0,-1 1 1,1-1-1,0 1 0,-1-1 0,1 1 0,0-1 0,-1 1 0,1 0 0,-1 0 0,1 0 0,-1 0 0,1 0 0,0 0 0,-1 0 0,1 0 0,-1 1 0,1-1 0,-2 1 0,-9 6 34,0 0-1,1 0 1,0 1-1,1 1 1,0 0 0,0 0-1,1 1 1,0 0-1,-7 13 1,10-16-78,1 1 1,0 0-1,1 0 1,0 0-1,0 0 1,0 1-1,1 0 1,1 0-1,0 0 1,0 0 0,0 0-1,1 0 1,0 18-1,3-20-160,-1 1 0,1-1 1,1 1-1,-1-1 0,1 0 0,0 1 0,1-2 1,0 1-1,0 0 0,0-1 0,1 0 0,0 0 0,0 0 1,1 0-1,0-1 0,12 9 0,-13-10-191,0-1 0,0 0 0,1 0 1,-1 0-1,1-1 0,-1 1 0,1-1 0,0-1 0,0 1 0,0-1 0,0 0 1,0-1-1,0 1 0,0-1 0,0 0 0,0-1 0,1 0 0,-1 0 0,0 0 0,-1 0 1,1-1-1,0 0 0,9-4 0,62-44-3554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8:58:34.98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 2272,'0'0'3547,"22"0"-2749,7 0-471,18-2 1026,47 5 0,-84-1-883,1 0-1,-1 0 1,0 1-1,16 8 1,24 6-88,893 174 1341,-851-174-1675,-18-7 4,-51-8-20,0 0-1,-1 2 1,0 1 0,0 0 0,35 15 0,-52-19-427,-4-1 345,-1 0 1,1 0 0,-1 0-1,1 0 1,0 0 0,-1 0-1,1 0 1,-1 0 0,1 0-1,-1-1 1,4-1-247,3 0-72,108-45-4664,-57 19 161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5:01.1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69 1 2425,'-8'8'8365,"1"20"-6050,5-18-1452,-16 50 19,8-30-481,-10 50 0,18-71-395,1 0 1,0 0-1,1 0 1,0-1-1,0 1 1,1 0-1,0 0 1,1 0-1,0 0 1,4 11-1,-6-18-62,1-1-1,-1 1 0,1 0 1,0 0-1,-1-1 0,1 1 1,0-1-1,0 1 0,0-1 1,0 1-1,0-1 0,0 1 1,0-1-1,1 0 0,-1 0 1,0 0-1,1 0 1,-1 0-1,1 0 0,-1 0 1,1 0-1,0 0 0,-1-1 1,1 1-1,0-1 0,-1 1 1,1-1-1,0 1 0,0-1 1,0 0-1,-1 0 0,1 0 1,2 0-1,1-3-205,0 1 0,0 0 1,-1-1-1,1 0 0,-1 0 0,1 0 0,-1-1 0,0 0 1,0 1-1,0-1 0,-1-1 0,0 1 0,6-9 0,65-100-1731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5:01.51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263 1 11034,'3'14'2497,"-3"11"-1921,0 28 152,3 17 640,-3 14-551,3 9-457,6-1-248,-3-5-104,-2-8-8,-1-17 0,0-15-240,0-16-264,-3-17-441,3-14-735,-3-14-144,-9-11-457,-35-76-3408</inkml:trace>
  <inkml:trace contextRef="#ctx0" brushRef="#br0" timeOffset="1">1 295 8146,'3'-3'3881,"3"6"-3257,7-3-456,15 0 64,12-3-32,19-2-200,19-1-32,3-2-1881,115-29-2696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5:01.9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 7338,'14'-3'6792,"16"7"-6948,-15-1 793,4-1-373,10 1 299,1 1-1,-1 1 1,0 2 0,51 18-1,-74-23-472,0 1-1,0 0 1,0 0-1,0 1 1,-1 0-1,1 0 1,-1 0-1,0 0 1,0 1-1,0 0 1,-1 0-1,0 0 1,0 0-1,0 1 1,-1 0-1,1 0 0,-1 0 1,-1 0-1,1 0 1,-1 1-1,0-1 1,-1 1-1,1-1 1,-1 1-1,-1 0 1,1-1-1,-1 12 1,-1-5-36,-1-1 0,0 1 1,0-1-1,-2 1 0,1-1 1,-1 0-1,-1 0 0,-11 19 1,-4 2-611,-39 49 0,32-48-2651,-42 72 0,16-4-780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5:02.3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 1 9538,'-4'0'7010,"-2"2"-6234,6 1-776,3-3-72,4 6-2241,24 13-2632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5:15:18.86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5:33.0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9818,'0'-3'4449,"3"3"-4449,9 0-320,7 3 72,9-6 248,12 0 8,1 0 8,-10-2 56,-3 2-24,-6 6-40,-10-3 8,1 0-16,-4 5-304,0-5-1192,10 14-1233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5:33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 10234,'3'-3'1673,"0"3"-1545,7 3 16,5-3 352,13 3 40,-3-3-296,6 3-152,-3-3-80,-6 2-8,0-2-248,-6-2-712,5-1-1153,17-14-3448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5:47.2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435 6 4721,'-25'9'3229,"24"-23"1674,-13 15-4741,0 0 0,0 1 0,0 1 0,0 1-1,1 0 1,-1 0 0,1 2 0,0-1 0,0 2-1,1 0 1,0 0 0,0 1 0,1 1 0,0 0-1,0 0 1,1 1 0,-13 16 0,3-3-161,2 1 1,1 1-1,1 0 1,2 1-1,0 1 1,2 0 0,-14 42-1,17-38 61,2 1 1,1 0-1,1 0 1,-1 55-1,6-71-51,0 0 1,1 0-1,1 0 0,1 0 1,0 0-1,1-1 0,0 0 1,1 1-1,1-1 0,0-1 1,14 22-1,-18-32-14,1-1-1,-1 0 1,1 0 0,0 0-1,0 0 1,0-1-1,1 1 1,-1-1 0,0 0-1,1 1 1,0-2 0,-1 1-1,1 0 1,0-1-1,0 0 1,0 1 0,0-2-1,0 1 1,0 0 0,0-1-1,1 0 1,-1 0-1,0 0 1,0 0 0,0-1-1,0 0 1,0 1 0,0-2-1,0 1 1,0 0-1,0-1 1,0 0 0,5-3-1,5-2 33,-1-1-1,1-1 0,-2 0 0,1-1 0,-1-1 0,-1 0 1,16-18-1,-11 7-9,0 0 1,-2-1 0,0 0-1,-2-1 1,0-1 0,-2 0-1,-1 0 1,-1-1-1,-1 0 1,-1 0 0,-1-1-1,-2 0 1,0 0-1,-2 0 1,-1 0 0,-5-40-1,4 64-67,1 1 0,-1-1 0,1 1 0,-1 0-1,0-1 1,0 1 0,0 0 0,-1 0 0,1 0-1,0 0 1,-1 0 0,1 0 0,-1 0 0,0 0 0,1 0-1,-1 1 1,0-1 0,0 1 0,-4-3 0,3 3-236,0 0-1,1 1 1,-1-1 0,0 0 0,0 1 0,0 0 0,0-1 0,0 1 0,0 0 0,0 1 0,0-1 0,0 1-1,1-1 1,-1 1 0,0 0 0,0 0 0,0 0 0,1 0 0,-5 2 0,-61 34-5036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5:47.7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9 1752,'-4'-3'13555,"-2"1"-11586,0 2-1097,0-3 848,9 3-1256,0 0-704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5:48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 7634,'15'-5'4981,"18"8"-4974,-17-2 435,62 0 49,-37-2 209,61 8 0,-101-7-665,0 1 0,0-1-1,0 1 1,0-1 0,0 1 0,0 0-1,-1-1 1,1 1 0,0 0 0,0-1-1,-1 1 1,1 0 0,-1 0-1,1 0 1,0 0 0,-1 0 0,0 0-1,1-1 1,-1 1 0,0 0 0,1 0-1,-1 0 1,0 0 0,0 1-1,0-1 1,0 0 0,0 0 0,0 1-1,0 38 478,-1-26-342,-13 197 1570,0 3-1267,13-174-681,1 55-147,1-89-419,0 1-1,0-1 1,1 1 0,0-1-1,0 0 1,5 11-1,-3-15-2138,-2-14 413,-1-33-1735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8:58:36.00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434 57 2801,'0'0'3707,"-54"-5"-2984,-171-14 176,130 12-132,36 0 754,59 7-1491,6-3 475,-6 2-446,1 1-29,-1-1-1,0 1 1,0-1 0,0 1 0,0 0-1,1-1 1,-1 1 0,0-1-1,0 1 1,0 0 0,0-1-1,0 1 1,0-1 0,0 1-1,0 0 1,0-1 0,-4-5 475,3 6-446,1 0-29,0-1-1,-1 1 1,1 0 0,0 0 0,-1 0-1,1 0 1,-1 0 0,85 5-157,1 4 1,-2 4 0,85 24-1,-5-2 322,709 113 946,-457-81-807,-396-63-387,-18-3 52,0-1 0,1 1 0,-1-1 0,1 0 0,-1 1 0,0-1-1,1 0 1,-1 0 0,1 0 0,-1 0 0,1 0 0,-1 0 0,0-1 0,3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5:48.5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8818,'0'0'4401,"3"6"-4281,3-6-120,7 6 0,12-4 144,6-2 96,6 0-144,1 0-96,2-5-48,-2 2-448,-10-5-488,3 5-993,22 17-903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5:48.9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 7826,'3'0'5577,"0"0"-5569,10 0 64,2 0 184,13 0-128,0-3-128,6 3-64,-9-3-248,0 0-272,-9 1-352,-7 2-497,-6 0-535,-21 19-1729</inkml:trace>
  <inkml:trace contextRef="#ctx0" brushRef="#br0" timeOffset="1">26 225 2168,'-3'0'10019,"6"0"-8571,3 0-1448,10 0-144,5-3 96,7 0-240,4-2-624,2-4-673,31-13-823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6:06.9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0 5897,'-6'0'1854,"21"0"-1813,-13 15 2972,7 11-2705,16 121 780,-18-94-960,16 57 0,28 67 153,35 135 144,-73-277-399,-13-35 77,-10-27 767,-10-35-828,-20-74-243,34 111 207,-68-351-774,64 317 756,4 28 6,-3-62-1,9 92-16,1 0-1,-1 1 0,0-1 1,1 0-1,-1 1 1,0-1-1,1 0 1,-1 1-1,1-1 0,-1 0 1,1 1-1,-1-1 1,1 1-1,-1-1 1,1 1-1,0-1 0,-1 1 1,1 0-1,0-1 1,0 1-1,-1 0 1,1-1-1,0 1 0,-1 0 1,1 0-1,0 0 1,0 0-1,0-1 1,-1 1-1,1 0 0,0 1 1,1-1-1,33 1-318,-26-1 305,24 3 31,0 2 1,0 1 0,-1 1 0,0 2 0,0 1 0,0 1-1,44 24 1,-74-33 40,1 0-1,-1 0 1,0 0-1,-1 1 0,1-1 1,0 0-1,-1 1 1,1-1-1,-1 1 1,0-1-1,0 1 0,0 0 1,0 0-1,0 0 1,0-1-1,-1 1 1,1 0-1,-1 0 0,0 0 1,0 0-1,0 0 1,-1 0-1,1 0 1,-1-1-1,1 1 0,-1 0 1,-1 3-1,-2 9 129,0-1 0,-1 1 0,-12 24 1,10-24-11,-1 0-1,0-1 1,-1 0 0,-1 0 0,0-1 0,-19 19 0,25-29-111,0 1-1,0-1 0,0 0 1,-1 0-1,0-1 0,1 1 1,-1-1-1,0 0 0,0 0 1,0-1-1,0 1 0,-1-1 1,1-1-1,0 1 1,-1 0-1,1-1 0,0 0 1,-1-1-1,1 1 0,0-1 1,0 0-1,-1 0 0,1 0 1,-7-4-1,-15-6-425,0-2-1,2-1 1,-1-1 0,-37-29-1,62 43 226,0 0 0,0 1 0,0-1 0,0 0 0,-1 1-1,1-1 1,0 1 0,0 0 0,-1-1 0,1 1 0,0 0 0,-1 0-1,1 0 1,0 0 0,-1 0 0,1 0 0,0 0 0,-1 0 0,1 0-1,0 1 1,0-1 0,-1 0 0,-1 2 0,-49 12-6237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6:15.9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210 1 7978,'-3'2'159,"0"-1"0,0 1 0,0 1 0,1-1 0,-1 0 0,1 1 0,0-1 0,-1 1 0,1 0 0,0 0 0,1-1 0,-3 5 0,-19 46 403,10-21 359,-8 11-407,2 0 1,2 1-1,2 1 0,2 0 1,2 1-1,-8 76 1,11-46-251,-10 175 293,18-224-569,1 0-1,2 0 1,0 0 0,2-1 0,1 1 0,1-1 0,11 26 0,-14-42-287,0-1 0,1 0 0,0 0 1,13 15-1,-16-21 48,0-1 0,0 0 0,0 1 0,0-1 0,1 0 0,-1 0-1,1-1 1,0 1 0,-1 0 0,1-1 0,0 0 0,0 1 0,0-1 0,0 0 0,0-1 0,0 1 0,0 0 0,0-1 0,4 0 0,-5 0 90,-1 0 1,0 0-1,0 0 0,0 0 1,0-1-1,0 1 1,0 0-1,0-1 0,0 1 1,0-1-1,-1 1 0,1-1 1,0 0-1,0 1 0,0-1 1,0 0-1,-1 0 1,1 1-1,1-3 0,24-37-4676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6:16.6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4 404 9258,'-2'-12'164,"1"-1"-1,0 1 1,1-1-1,0 1 1,2-1 0,-1 1-1,1 0 1,7-22 0,2-25-101,9-153 61,-18 225-4,0 0 0,1 0 0,1 0 0,10 23 0,6 24-117,-5 3 52,11 40-27,-23-92-35,1 0 0,0-1 0,1 0 0,0 0 0,1 0 0,11 16-1,-15-24-4,-1 0 0,1 0 0,0 0 0,-1-1 0,1 1 0,0 0 0,0-1 0,0 1 0,0-1 0,1 0 0,-1 1 0,0-1 0,0 0-1,1 0 1,-1-1 0,5 2 0,-5-2 8,-1 0 1,1-1-1,-1 1 0,1 0 1,-1-1-1,1 1 0,-1-1 0,1 1 1,-1-1-1,1 0 0,-1 0 1,0 0-1,0 1 0,1-1 0,-1 0 1,0-1-1,0 1 0,0 0 1,0 0-1,1-2 0,4-8 31,0 0 0,0 0 0,-1-1 0,-1 1 0,4-18 0,-2 9 77,-4 15-100,8-24-99,18-40 1,-28 68 81,1 1 0,-1-1-1,0 1 1,0-1 0,0 1 0,1-1 0,-1 1 0,0 0 0,0-1 0,1 1 0,-1-1-1,0 1 1,1 0 0,-1-1 0,1 1 0,-1 0 0,0-1 0,1 1 0,-1 0 0,1 0 0,-1-1-1,1 1 1,-1 0 0,1 0 0,-1 0 0,1 0 0,-1 0 0,1 0 0,-1-1 0,1 1-1,-1 0 1,1 0 0,-1 1 0,1-1 0,-1 0 0,1 0 0,-1 0 0,1 0 0,0 1 0,17 19-132,7 36 271,-13-13 158,-1 0 0,-2 1 0,-2 0 0,-2 1 0,-1 0 0,-3 0 0,-2-1 0,-2 1 1,-1 0-1,-3-1 0,-18 67 0,21-98-72,-1 1 0,-1-1 1,0 0-1,-10 16 0,15-27-171,0 0 0,0 0 0,0 0 0,0-1 1,-1 1-1,1 0 0,0-1 0,-1 1 0,0-1 0,1 1 0,-1-1 0,0 0 0,1 0 0,-1 0 0,0 0 0,0 0 0,0 0 0,0 0 1,0-1-1,0 1 0,0-1 0,0 1 0,0-1 0,-1 0 0,1 0 0,0 0 0,0 0 0,0 0 0,0 0 0,0 0 0,0-1 0,0 1 1,0-1-1,0 0 0,0 0 0,0 0 0,0 0 0,-3-1 0,-3-4-60,-1-1 0,1 1 0,1-1 0,-1-1 1,1 0-1,0 0 0,1 0 0,0-1 0,0 1 0,1-2 0,0 1 0,1 0 1,0-1-1,0 0 0,1 0 0,0 0 0,1 0 0,0-1 0,-1-17 0,3 13-246,0-1-1,1 1 1,0 0-1,2 0 1,-1 0 0,2 1-1,0-1 1,1 1-1,0-1 1,1 1-1,1 1 1,0-1-1,10-13 1,-1 6-667,2 0 1,19-18-1,-22 23 447,69-73-1756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6:17.0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0 7082,'0'3'5313,"0"0"-4489,-6 2-696,12 4-120,-3 8 72,3 2-8,1 9-64,2-3 0,-3-2-8,0-6-528,-3-1-640,1-4-609,2-1-887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6:17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150 0 11218,'-3'0'1225,"0"3"-1225,6 0-640,3 5-1089,0-2-191,16 22-1137</inkml:trace>
  <inkml:trace contextRef="#ctx0" brushRef="#br0" timeOffset="1">10 138 7786,'-3'14'1704,"3"3"-1336,-6 22-224,9 8 48,0 4 24,3 5-104,6 6-40,1-4-72,-4-1 8,-2-4-8,2-6 0,-3-4-8,7-10-336,-1-10-592,-3-7-592,26-30-2297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6:17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0 8218,'3'6'2104,"3"5"-1744,4 14-216,2 15 336,1 7 129,-1 4-329,-3-1-184,-5 1-48,-1-1-48,-3-5 8,-7 0-8,-2-9-296,-3-2-737,-4-6-815,-37 5-3569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6:18.6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9130,'0'-3'3945,"4"3"-3641,5 3-496,10-3 8,6 0 88,12-3-144,-3 3-296,0-2-209,-9 2-111,-3 2-136,-9 4-536,-17 22-1433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6:18.9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11538,'0'0'2449,"3"0"-2449,10 2-360,15-2 80,9 3-472,4-3-785,5-3-551,48-5-1697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8:58:37.12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2513,'0'0'3798,"108"24"5325,-83-19-9520,26 1 230,88 21 1,-35-4 162,1445 210 131,-1502-228-127,3 0 8,68 16 0,-107-16 506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6:19.4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9202,'1'15'400,"2"0"-1,-1 0 1,2 0 0,0 0-1,10 23 1,3 10-319,-5 5 113,-2 0 0,6 103 0,-9-80 608,-6-63-749,-2-17-321,1-27-323,11-17 558,1 0 1,3 1 0,1 1-1,3 0 1,37-66 0,-6 9 31,-41 90 241,-6 24 496,3 15-441,1-12-169,-1 0 1,0 0 0,-1 1-1,-1 0 1,0 0-1,1 17 1,6 98 384,-4-22-1173,-6-104 212,0 0 0,-1-1 0,1 1 0,0 0 0,1 0 0,-1 0 1,1-1-1,1 5 0,4-3-3938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6:19.8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197 0 7642,'-16'8'7405,"-10"20"-7179,11-12 294,-2 1-252,1 1 1,1 0-1,1 0 1,1 2 0,0 0-1,-14 32 1,23-45-284,0 1 0,1 0 0,0 0 0,0 0 0,1 0 0,0 0 0,1 0 0,-1 1 0,2-1 0,-1 1 0,1-1 0,1 0 0,-1 1 0,1-1-1,1 0 1,-1 1 0,2-1 0,-1 0 0,1 0 0,0 0 0,7 11 0,-6-14-232,-1-1 0,1 0 0,0 1 0,1-2 0,-1 1 0,1 0 0,-1-1 0,1 0 0,0 0 0,1 0 0,-1-1 0,0 0 0,1 0 0,-1 0 0,11 1 0,-4 1-1145,-1-1-1,1 2 0,15 7 0,24 20-3961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6:20.2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144 805 2240,'3'-39'7828,"9"-19"-5778,3-21-1999,-14 20 185,-3 1 0,-2-1 0,-21-101 0,-5-51 171,29 206-416,1 1 0,0-1 0,0 1 0,0-1 0,0 1 0,1-1 0,0 0 0,0 1 0,0 0 0,0-1 0,1 1 0,3-7 0,-4 9-16,0 1 1,1-1-1,-1 1 1,1 0-1,-1 0 1,1 0-1,0 0 1,0 0 0,-1 0-1,1 0 1,0 0-1,0 1 1,0-1-1,0 1 1,0-1 0,0 1-1,0 0 1,0 0-1,0 0 1,0 0-1,0 0 1,0 0-1,0 0 1,-1 1 0,1-1-1,0 1 1,0-1-1,0 1 1,2 1-1,9 2 13,-2 1 1,1 0-1,0 0 0,-1 1 0,0 1 0,0 0 0,-1 1 0,0-1 0,0 2 0,8 9 0,-15-14 52,0-1 0,0 1 0,-1-1 0,1 1 0,-1 0 0,0 0 0,0 0 0,0 0 0,-1 0 0,1 0 0,-1 0-1,0 1 1,0-1 0,-1 0 0,1 1 0,-1-1 0,0 0 0,0 1 0,-1-1 0,1 1 0,-1-1 0,0 0 0,0 1 0,0-1 0,-1 0 0,1 0 0,-1 0 0,0 0 0,0 0-1,-1 0 1,1-1 0,-4 5 0,0-1 40,0 1-1,-1-1 1,1 0-1,-1-1 1,-1 0-1,1 0 1,-1 0-1,0-1 1,0 0-1,-1-1 1,-12 5 0,3-3-907,-1-1 0,0-1 0,0-1 0,-1-1 0,-20 0 0,-37 3-4613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6:21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4953,'-4'16'7051,"12"15"-7548,-5-24 1029,15 76 556,-4 1 1,-4 0-1,1 101 1,-6-77-1134,21 122 0,-15-177-1231,-7-32-1838,-2-11-105,-4-28-1994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6:21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35 192,'5'23'7723,"15"11"-7606,-10-17 496,5 11-270,-1 0 1,-2 1 0,-1 1 0,-1 0 0,-2 0 0,-1 1 0,-1 0 0,-1 0 0,-2 0 0,-2 61 0,-1-91-302,0 0 0,0 1-1,0-1 1,0 1 0,0-1 0,0 0-1,0 1 1,-1-1 0,1 0 0,0 1 0,-1-1-1,1 0 1,-1 1 0,0-1 0,1 0-1,-2 2 1,-8-17 262,-2-41-838,12 46 503,1-1-1,0 0 1,1 0-1,0 1 1,0-1 0,1 1-1,0 0 1,1 0-1,0 0 1,10-16-1,8-11-96,30-36 1,12-4 119,-36 45 0,47-71 0,-61 83 388,-11 34 299,-1 9-391,6 43 212,-7-46-498,1-1 0,1 1 0,0 0-1,2-1 1,1 1 0,0-1 0,13 25-1,-19-44-119,1-1 1,-1 1-1,1-1 0,-1 1 0,1-1 0,-1 1 0,1-1 0,0 1 0,-1-1 0,1 0 0,0 1 0,0-1 1,-1 0-1,1 0 0,0 1 0,0-1 0,-1 0 0,1 0 0,0 0 0,0 0 0,0 0 0,-1 0 0,1 0 1,0 0-1,0-1 0,-1 1 0,1 0 0,0 0 0,0 0 0,-1-1 0,1 1 0,0-1 0,-1 1 0,1 0 1,0-1-1,-1 1 0,1-1 0,-1 1 0,1-1 0,-1 0 0,1 1 0,-1-1 0,1 1 0,-1-1 0,1-1 1,25-41-4643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6:22.0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0 7858,'-6'3'6481,"6"6"-6281,0-7-104,6 7-96,-3 5-8,0 5 8,3 7 0,-3-7-8,1 4-304,-1-7-456,-3-2-240,0 1-713,-10 7-903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6:22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206 0 8866,'-3'0'1880,"0"0"-1424,0 3-336,3 3-120,0-3-96,3 0-648,-3-1-648,-3-2-288,-19 0-1073</inkml:trace>
  <inkml:trace contextRef="#ctx0" brushRef="#br0" timeOffset="1">13 113 8026,'-6'5'2120,"3"4"-1672,0 10-368,3 6-32,6 4 64,0 7-64,0 3-40,4-2 152,-1 2-8,3-3-80,1-2-56,2-6-16,1 0-128,-4-6-728,7 4-944,25 27-2929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6:22.7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 0 6185,'4'12'2105,"2"4"-1593,-3 15-232,6 8 88,1 4 152,-1 1-392,-6-2-56,-3-2-8,-3-4-16,-10-2-48,7-6-88,-6-3-536,-29 11-1296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6:23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181 0 7746,'7'14'363,"0"-1"0,0 1 0,-2 0 0,7 21 0,0 1 26,4 12 246,-2 1-1,-2 1 1,-3 0 0,-1 1-1,1 71 1,-9-50 109,-4 0 0,-3 0 0,-19 88 0,-3-35-1148,-73 198 0,59-226-1663,-45 59-1622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6:34.3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 5729,'11'-1'7080,"37"-3"-8024,-37 5 557,-4-1-185,-1 0 0,0 1 0,1 0 1,-1 0-1,0 1 0,8 2 0,7 8-1910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8:58:38.12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387 94 2136,'0'0'4553,"-44"-8"-3742,-131-26-196,138 27-341,11-4 842,-23 0 51,41 10-976,0 0-1,0-1 1,0 0 0,-16-11 721,36 10-990,157 11-27,229 41 0,-142-13 446,-139-23-110,550 80 1104,-455-52-850,-200-38-413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6:34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4929,'3'0'3001,"7"3"-3001,-1-3-360,10 0 192,9-8-409,0 2-767,3 0 512,-9 1 328,-7 2 48,-2 6-336,-1 11-361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5:26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3713,'14'19'7904,"38"79"-7734,-6-5 37,98 213 352,-125-261-510,-12-31 18,0 1 0,-1 1 0,-1-1 0,0 1 0,-1 0 0,0 0 0,1 24-1,-5-41 239,1 1-267,-1-1 0,0 1-1,1-1 1,-1 1 0,0-1-1,1 0 1,-1 1 0,0-1-1,0 0 1,0 1 0,0-1-1,0 1 1,0-1 0,0 0 0,0 1-1,0-1 1,0 0 0,0 1-1,0-1 1,0 0 0,0 1-1,-1-1 1,1 0 0,0 1 0,0-1-1,-1 1 1,1-1 0,0 0-1,-1 1 1,1-1 0,-1 0-1,-64-136 121,39 87-267,-31-85 0,41 87 91,7 27-1,2 0 0,1-1-1,0 0 1,-3-33 0,9 50-3,1-1-1,0 1 1,0-1 0,0 1 0,1-1 0,0 1 0,0 0 0,0 0 0,1 0-1,-1 0 1,1 0 0,1 0 0,-1 1 0,0 0 0,1-1 0,0 1 0,0 1-1,0-1 1,8-5 0,3-2-28,0 1 0,1 0 0,0 1 1,28-11-1,-29 14 26,0 1 1,0 1-1,0 0 1,23-2-1,-32 6 29,0-1 0,-1 1 0,1 0-1,0 0 1,0 1 0,-1-1 0,1 1-1,-1 1 1,1-1 0,0 1 0,-1 0-1,0 0 1,0 0 0,1 1 0,4 3-1,-8-3 94,1 0-1,-1 0 1,0-1-1,0 2 1,0-1 0,-1 0-1,1 0 1,-1 0-1,1 1 1,-1-1-1,0 0 1,-1 1-1,1-1 1,0 1-1,-1 0 1,0-1 0,0 1-1,0-1 1,0 1-1,-1-1 1,1 1-1,-1-1 1,-1 5-1,-1 2 117,1 0-1,-2-1 0,1 1 0,-1-1 0,-1 0 0,0 0 0,-6 10 0,4-11-175,0 1-1,0-1 1,-1 0-1,0 0 1,0-1-1,-1 0 0,1-1 1,-2 0-1,1 0 1,-1-1-1,-17 7 1,18-9-472,0-1 0,0 0 1,0 0-1,0-1 0,0 0 1,0 0-1,0-1 0,0-1 1,-11-1-1,7-2-4842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5:27.1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0 10154,'-9'9'3651,"-8"21"-2311,11-19-998,4-7-210,-12 16 187,1 1 1,2 0-1,0 0 1,1 1-1,1 1 1,1 0 0,1 0-1,-7 46 1,10-16-231,2 0 0,3 0 0,2 0 0,18 96 0,-4-73-810,4-1 1,50 121-1,-42-137-1410,-28-56 1799,1 0 0,0 0-1,-1 0 1,1-1 0,0 1 0,0 0-1,1-1 1,-1 0 0,1 1-1,-1-1 1,1 0 0,-1 0-1,1-1 1,0 1 0,0 0-1,0-1 1,4 2 0,30-10-4781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5:27.9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28 478 14131,'-1'-1'58,"1"1"1,-1-1-1,0 1 0,1-1 0,-1 1 1,0-1-1,1 0 0,-1 0 1,1 1-1,-1-1 0,1 0 1,-1 0-1,1 0 0,-1 1 0,1-1 1,0 0-1,0 0 0,-1 0 1,1 0-1,0 0 0,0 0 0,0 0 1,0 0-1,0 0 0,0 1 1,0-1-1,0 0 0,1-1 1,8-35-669,-2 14 504,-3-2 35,-2 0 1,0-1 0,-2 0-1,-4-35 1,-20-102 137,21 147-70,-1-1 13,-3-13 267,8 26-231,7 16-192,48 113-132,-46-98 298,1 0 0,1 0 0,2-1 0,0 0 0,2-2 0,29 37 0,-44-59-30,1 0 0,-1 0 0,1 0 0,0 0 0,0 0 0,0 0 0,0-1 0,0 1 0,1-1 0,-1 0 0,0 1 0,1-1 0,-1 0 0,1 0 0,-1-1 0,1 1 0,-1 0 0,1-1 0,-1 0 0,1 0 0,0 1 0,-1-1 0,1-1 0,0 1 0,-1 0 0,1-1 0,-1 1 0,1-1 0,-1 0 0,1 0-1,-1 0 1,1 0 0,-1 0 0,0 0 0,1-1 0,1-1 0,1-2 8,0 0 0,0 0 0,-1-1 0,0 0 0,0 1-1,0-1 1,-1-1 0,1 1 0,-2 0 0,1-1 0,-1 0 0,3-10-1,11-92-47,-2 137-449,11 44 827,70 242 737,-84-269-689,-3 0 0,-1 0 0,-3 0 0,-1 1 0,-4 50 0,-10-40 737,11-54-1077,-1-1-1,1 0 1,0 0-1,-1 1 1,1-1-1,-1 0 1,1 0-1,-1 0 1,1 1-1,-1-1 0,0 0 1,0 0-1,1 0 1,-1 0-1,0 0 1,0 0-1,0-1 1,0 1-1,0 0 1,0 0-1,0-1 0,-1 1 1,1 0-1,0-1 1,0 1-1,0-1 1,-1 0-1,1 1 1,0-1-1,-1 0 0,1 0 1,0 0-1,0 0 1,-1 0-1,1 0 1,0 0-1,-1 0 1,1-1-1,0 1 1,-2-1-1,-11-7-139,0 0-1,0-1 1,1-1 0,0 0 0,1 0-1,0-2 1,1 1 0,0-2 0,1 1 0,0-1-1,1-1 1,1 0 0,0 0 0,1-1-1,0 1 1,1-2 0,-7-28 0,12 37-51,1-1 1,0 1-1,0 0 1,0-1 0,1 1-1,0-1 1,1 1-1,0 0 1,0-1-1,0 1 1,1 0 0,0 1-1,0-1 1,1 0-1,0 1 1,7-9 0,3-3-1418,1 2 0,0 0 0,2 1 0,30-23 0,21-11-4250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5:28.3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9650,'0'0'5993,"0"3"-5048,0 3-465,0-1-8,3 12-128,9 3-208,-3 11-136,4 0-48,-4 2-480,-2-5-528,-1-5-553,0-6-975,-9-9-1545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5:28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 12683,'-3'0'912,"3"3"-912,0-1-1848,10 7-697,5 5-2464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5:29.0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0 8722,'-6'11'3753,"2"1"-3441,1 16-200,0 5-32,6 12 200,4 8-176,5 4-56,4 1-32,-1 1-8,4 0 40,-4-8-40,1-4-8,0-10 0,-1-4-512,4-7-841,0-10-823,33 4-2305</inkml:trace>
  <inkml:trace contextRef="#ctx0" brushRef="#br0" timeOffset="1">573 115 9186,'3'11'2665,"1"12"-1945,8 13 48,-3 6 56,-2 9-224,2-6-416,-6-1-176,0-1 40,0-4-48,-6-6-176,-6 1-472,-4-6-672,-8-6-1073,-54 9-4520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5:29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6777,'1'41'2963,"8"50"-1,29 105-800,-20-112-1409,9 87 0,-18-34 36,6 63-309,8-67-3074,-17-112-178,0-13-1203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5:30.3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7994,'6'29'6870,"18"17"-6281,-7-16-73,11 27-106,-3 1 1,24 84-1,-43-118-268,0 0-1,-1 1 0,-2-1 1,0 1-1,-2 0 1,-1 0-1,-1 0 1,-1 0-1,-5 26 1,-24-115-887,28 54 694,1-1-1,-1 1 1,2-1-1,-1 0 0,2 1 1,-1-1-1,2 0 1,-1 0-1,1 0 0,1 1 1,0-1-1,0 1 1,1-1-1,1 1 0,0 0 1,9-17-1,7-8 31,2 0 0,2 2-1,33-37 1,-27 33 5,28-43 0,-46 57 38,3-6-43,-15 30 34,0-1 0,0 0 0,0 0 0,0 0-1,1 1 1,-1-1 0,0 0 0,0 0 0,0 0 0,0 1 0,0-1-1,0 0 1,0 0 0,1 0 0,-1 0 0,0 0 0,0 1-1,0-1 1,0 0 0,0 0 0,1 0 0,-1 0 0,0 0 0,0 0-1,0 0 1,1 0 0,-1 0 0,0 1 0,0-1 0,0 0 0,1 0-1,-1 0 1,0 0 0,0 0 0,0 0 0,1 0 0,-1 0-1,0-1 1,0 1 0,0 0 0,1 0 0,-1 0 0,0 0 0,0 0-1,0 0 1,0 0 0,1 0 0,-1 0 0,0-1 0,0 1 0,0 0-1,0 0 1,0 0 0,1 0 0,-1 0 0,0-1 0,0 1-1,54 356 2093,-54-355-2119,18 73-174,-17-70-111,1 1 0,-1-1 0,1 0 1,0 0-1,0 1 0,0-1 0,1 0 0,0-1 0,-1 1 0,1 0 0,0-1 0,1 0 1,5 5-1,-8-8 216,-1 1 0,0-1 0,1 0 0,-1 0 1,1 0-1,-1-1 0,0 1 0,1 0 1,-1 0-1,0 0 0,1 0 0,-1 0 0,1 0 1,-1 0-1,0-1 0,1 1 0,-1 0 1,0 0-1,1-1 0,-1 1 0,0 0 0,0 0 1,1-1-1,-1 1 0,0 0 0,0-1 1,1 1-1,-1 0 0,0-1 0,0 1 0,0 0 1,0-1-1,0 1 0,0-1 0,1 1 1,-1 0-1,0-1 0,0 1 0,0 0 0,0-1 1,0 0-1,24-57-3859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5:30.7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12195,'0'2'1936,"0"10"-1208,0 10-80,0 3 144,3 9-511,0-3-233,3-3-48,1-3-224,-1-3-473,-3-2-831,3-9-928,-15-8-1465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8:58:39.46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38 34 2497,'0'0'4630,"-9"-5"-4525,2 1-114,-15-13-51,27 11 38,19 4 24,161 6 992,344 52 0,708 232 2231,-757-163-2510,-479-125-720,0 0-1,1 1 1,-1-1 0,0 0 0,1 0 0,-1 0-1,1-1 1,-1 1 0,0 0 0,1 0-1,-1-1 1,0 1 0,1-1 0,-1 1 0,0-1-1,0 0 1,0 1 0,1-1 0,-1 0 0,0 0-1,0 0 1,0 0 0,0 0 0,0 0-1,-1 0 1,2-1 0,20-37-2807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5:31.1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9786,'-3'0'2665,"0"0"-1873,0 0-488,3 3-40,3-1-264,-3 4-1056,0 0-737,3-1 281,-6 1-192,-15 16-2465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5:31.5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0 144 7914,'0'11'2712,"4"0"-2080,-1 17-464,6 6 64,3 5 65,4 0-185,-4 0-64,4 3 8,3-5 24,-4-6-72,-2 0-8,-1-9 0,7 3-256,-4-5-1089,26-3-1031</inkml:trace>
  <inkml:trace contextRef="#ctx0" brushRef="#br0" timeOffset="1">496 1 9826,'3'8'1961,"3"9"-1521,3 16 152,1 9 112,-1 12-296,0-7-272,-2 7-128,2-10 88,-9 1-96,-3 0 0,-3-6-264,-1-2-768,-2-3-1393,-25 22-5104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5:32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0 1272,'7'49'11118,"18"24"-10829,-10-32 495,-5-12-676,4 9 279,-2 0-1,-1 1 1,-2 1 0,-2-1 0,3 53-1,-11-24 554,-3-1-1,-19 100 1,-43 132-88,56-257-889,-1 5-7,3-9-634,-2 0 0,-1-1 0,-2 0 0,-1-1 0,-29 53 0,-37 32-3677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7:28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20 5865,'-10'0'0,"-40"-20"-1776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6:37.1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13 1424,'40'-1'6785,"5"-3"-4447,-11 0-2514,0 2 0,-1 1-1,48 5 1,-79-4 86,-1 0-55,1 0 0,-1 1-1,1-1 1,0 0 0,-1 1-1,1-1 1,-1 1 0,1-1-1,-1 1 1,0-1 0,1 1-1,-1 0 1,1 0 0,-1 0-1,0 0 1,2 2 0,8 21-3200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6:37.49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5737,'0'3'3273,"6"0"-3273,9 5-680,14-2 208,2-3 280,9-3 16,4-3-753,-4-3-543,51-8-904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7:37.2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0 121 4633,'3'9'5949,"4"14"-3638,26 86-2696,12 95 531,-24-98 28,66 193 1,-55-223-142,-48-120 986,-31-62-1200,5-2 1,4-2-1,-40-198 0,76 300 156,0 1-1,1-1 0,0 1 1,1-1-1,0 1 1,0-1-1,0 1 0,1-1 1,0 1-1,0-1 1,1 1-1,0 0 0,0-1 1,1 1-1,0 0 0,0 1 1,1-1-1,0 1 1,0-1-1,0 1 0,1 0 1,0 0-1,0 1 1,0 0-1,1 0 0,0 0 1,0 0-1,0 1 1,10-5-1,-1-1-16,0 1-1,1 1 1,0 1-1,1 0 1,0 1-1,0 0 1,0 2-1,0 0 1,1 0-1,23 0 1,-32 4 49,-1 0 0,1 0 1,0 1-1,0 0 0,-1 0 1,1 1-1,-1 1 0,1-1 1,-1 1-1,0 0 0,0 1 1,0 0-1,-1 1 0,1-1 1,-1 1-1,0 1 0,0-1 1,-1 1-1,0 0 0,0 1 1,0-1-1,8 15 0,-7-11 69,-1 1-1,-1 0 0,1 0 1,-2 0-1,0 1 0,0 0 1,-1-1-1,-1 1 0,0 1 1,0-1-1,-1 0 0,-1 0 1,-1 13-1,0-19 25,1 0 0,-2-1 0,1 1 0,-1 0 0,0 0 0,0-1 0,-1 1 0,1-1 0,-1 0 0,0 0 0,-1 0 0,1 0 0,-1 0 0,0-1 0,0 0 0,-1 1 0,1-2 0,-1 1 0,0 0 0,0-1 0,0 0 0,0 0 0,-1-1 0,1 1 0,-1-1 0,1 0-1,-1-1 1,-9 2 0,1-1-106,1-1-1,-1 0 0,1-1 0,-1-1 1,1 0-1,-1-1 0,1 0 1,0-1-1,0-1 0,-25-10 0,27 10-514,0-1-1,0-1 0,0 0 1,1-1-1,0 0 0,0 0 1,-12-12-1,20 8-2728,12-9-2391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7:37.6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1 11506,'-2'0'132,"0"0"-1,0 0 0,0 1 0,0-1 0,0 1 1,0 0-1,0-1 0,0 1 0,1 0 0,-1 0 1,0 0-1,0 0 0,1 1 0,-1-1 0,1 0 1,-1 1-1,1-1 0,0 1 0,-1-1 0,1 1 1,0 0-1,0-1 0,0 1 0,0 2 0,-19 53 1,13-33 168,-10 36 244,2 0 0,2 0 0,-4 68 0,4 187 389,13-259-873,18 111 0,-14-140-353,2 0 0,1-1 0,2 0 0,0 0 0,2-1 0,14 26 0,-24-49 215,33 45-2110,-32-44 1953,0-1 0,1 0 0,-1 0 0,0 0 1,1 0-1,0-1 0,-1 1 0,1-1 0,0 0 0,0 1 0,0-1 0,0 0 1,0-1-1,0 1 0,0-1 0,0 1 0,5-1 0,46-10-3434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7:38.5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1 426 10026,'1'-8'197,"0"0"0,1 0-1,0 0 1,1 1 0,0-1 0,0 1 0,6-11-1,1-3-21,-2 5-82,-1 0 0,-1 0 1,-1 0-1,0-1 0,-2 0 1,1 0-1,-2 0 0,0 0 1,-2 0-1,1-1 0,-2 1 1,0 0-1,-2 0 0,1 0 1,-9-25-1,16 59 10,0 0-1,-2 1 1,2 23 0,-3-20-98,2 0 0,6 25 0,-8-40-28,0 0 0,0 0 0,1 0 0,0 0 0,0-1 0,0 1 0,1-1 0,0 0 0,0 0 0,0 0 0,9 7 0,-12-11 6,1 1 0,0-1 0,0 0 1,0 0-1,0 0 0,0-1 1,0 1-1,0 0 0,0-1 1,0 1-1,0-1 0,0 0 1,0 0-1,0 0 0,0 0 1,0 0-1,1 0 0,-1 0 1,0-1-1,0 1 0,0-1 0,0 1 1,0-1-1,0 0 0,0 0 1,-1 0-1,1 0 0,0 0 1,0 0-1,-1-1 0,1 1 1,0-1-1,-1 1 0,0-1 1,1 1-1,-1-1 0,0 0 0,2-2 1,4-6 23,-1 1 0,0-1 1,0 0-1,-1-1 0,6-17 1,-1-9 104,-1 1 0,-2-2 0,3-44 0,-10 82-118,0 0 0,0-1 0,0 1-1,0 0 1,0 0 0,0 0 0,-1 0 0,1-1 0,0 1 0,0 0 0,1 0 0,-1 0 0,0 0-1,0 0 1,0-1 0,0 1 0,0 0 0,0 0 0,0 0 0,0 0 0,0-1 0,0 1 0,0 0 0,0 0-1,0 0 1,0 0 0,1 0 0,-1 0 0,0 0 0,0-1 0,0 1 0,0 0 0,0 0 0,0 0-1,1 0 1,-1 0 0,0 0 0,0 0 0,0 0 0,0 0 0,1 0 0,-1 0 0,0 0 0,0 0-1,0 0 1,0 0 0,0 0 0,1 0 0,-1 0 0,0 0 0,0 0 0,0 0 0,0 0 0,1 0 0,-1 0-1,0 0 1,11 11-132,16 30 161,-19-27-19,14 20 125,-1 2 1,-2 1-1,-2 0 1,-1 2-1,-2 0 1,11 45-1,-19-57 145,-1 1-1,-1-1 1,-1 1-1,-2 0 1,-1-1 0,-1 1-1,-1 0 1,-1-1-1,-2 1 1,-9 31 0,11-51-212,1-1 1,-1-1 0,-1 1-1,1 0 1,-1-1 0,0 0-1,-1 0 1,0 0 0,1 0 0,-2-1-1,1 0 1,-1 0 0,0 0-1,0-1 1,0 1 0,0-1-1,-10 3 1,13-5-53,0-1 0,-1 0-1,1 0 1,-1-1 0,1 1 0,-1-1-1,1 1 1,-1-1 0,1 0-1,-1 0 1,1-1 0,-1 1 0,1-1-1,-1 0 1,-6-2 0,6 1-40,0 0 0,0-1 0,1 1 0,-1-1 0,0 0 0,1 0 0,0-1 0,0 1 0,0-1 1,0 1-1,0-1 0,1 0 0,-1 0 0,1 0 0,-2-5 0,-3-10-244,0 0 0,1-1 1,1 0-1,1 0 0,1 0 0,0-1 1,2 1-1,0 0 0,1-1 0,2 1 0,0-1 1,1 1-1,1 0 0,0 0 0,2 0 0,0 1 1,2-1-1,0 2 0,17-31 0,2 14-1434,21-10-795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7:38.9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11074,'0'0'1825,"7"6"-1497,-7-1-248,6 9 440,0 9-32,3-1-320,4 1-104,-7 2-64,3-3-184,1-5-680,-7 0-728,0-6-921,-19-16-3112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8:58:40.72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156 41 2785,'0'0'1205,"86"-15"1745,-129 15-1997,0-2 1,0-2-1,-70-15 335,153 20-1537,0 2 88,0 2 0,60 16 0,116 44 872,-117-33-426,804 212 2178,-866-236-2329,-2-1-12,-1 2-1,0 1 1,44 20-1,-48-16 354,1-2 0,53 15-1,3-8-3982,19 28-352,-56-25-198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7:39.3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 11170,'0'-3'1481,"3"-3"-3034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7:39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 1 4257,'-4'7'609,"1"2"-1,0-1 1,1 0 0,0 0 0,0 1 0,1 0-1,0-1 1,0 1 0,1 0 0,1 10-1,13 94-851,-7-70 1047,-1-4-936,2-1 0,1 0 0,2-1 0,2 0-1,1-1 1,28 51 0,-17-54-2175,28 7-2190</inkml:trace>
  <inkml:trace contextRef="#ctx0" brushRef="#br0" timeOffset="1">528 101 9058,'9'23'1456,"0"-4"-736,7 21 145,-1 7-17,4-2-352,-6-3-344,-4 0-80,-3-2-24,-6-4 8,-6 6-56,-13 6-384,-9 2-1305,-87 90-3240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7:41.0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1 816,'0'0'12515,"6"0"-12515,3 0-752,10 0 392,15 0 296,7 0 16,5 0-369,-5 0-319,-10 0 104,-6 0-8,-13 0-80,1 3-368,-4 22-1385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7:41.4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10122,'0'0'3953,"3"0"-3953,10 6-1128,5-1 368,14 4 584,5-4-969,13-5-495,0-2-593,43-7-2375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7:42.0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87 620 10106,'-15'-28'1394,"-17"-46"-1,23 49-1345,1 0 0,2-1-1,0 0 1,1 0 0,2 0-1,1-1 1,2-50 0,1 66-52,1 1-1,1 0 1,-1 0 0,2 0-1,-1 0 1,1 0 0,1 1-1,0 0 1,0 0 0,1 0-1,0 0 1,0 1 0,1 0-1,0 0 1,1 1 0,11-10-1,-1 4 57,0 1 0,0 0-1,1 1 1,1 1 0,0 0-1,37-10 1,-51 18-62,0 0-1,0 1 1,0 0 0,0 0-1,1 1 1,-1 0 0,0 0-1,1 0 1,8 2 0,-13-2 8,0 1 0,-1-1 0,1 1 0,0-1 0,-1 1 0,1 0 0,0 0 0,-1-1 0,1 1 0,-1 1 0,1-1 0,-1 0 0,1 0 0,-1 0 0,0 1 0,0-1 0,0 1 0,1-1 0,-1 1 0,-1-1 0,1 1 0,0-1 0,0 1 0,-1 0 0,1 0 1,-1-1-1,1 1 0,-1 0 0,0 0 0,1 0 0,-1-1 0,0 1 0,0 0 0,-1 0 0,1 0 0,-1 1 0,-2 11 25,0-1-1,-2 1 1,0-1 0,0 0-1,-1-1 1,-1 1 0,0-1-1,0-1 1,-1 1 0,-1-1-1,0-1 1,-1 1 0,0-2-1,0 1 1,-1-1 0,0-1-1,0 0 1,-15 7 0,22-12-399,13-5-237,17-4 259,-4 5 375,0 0 1,0 1-1,0 2 1,-1 0 0,1 1-1,29 8 1,-47-10 47,0 0-1,1 1 1,-1-1-1,0 1 1,0 0 0,0 0-1,0 0 1,0 1 0,-1-1-1,1 1 1,-1 0-1,0 0 1,1 0 0,-1 1-1,-1-1 1,1 1 0,0-1-1,-1 1 1,0 0 0,0 0-1,0 0 1,0 0-1,-1 0 1,1 1 0,-1-1-1,0 0 1,0 1 0,-1-1-1,0 1 1,1-1 0,-1 1-1,-1-1 1,1 1-1,-1-1 1,0 0 0,0 1-1,-1 4 1,0-1 34,-1 0-1,0 0 1,0 0-1,0-1 1,-1 1-1,0-1 1,-1 0 0,1 0-1,-1-1 1,0 1-1,-1-1 1,0 0 0,-9 7-1,10-10-140,1 0 1,-1 0-1,0 0 0,0 0 0,0-1 0,-1 0 0,1 0 0,0-1 1,-1 1-1,1-1 0,-1 0 0,0-1 0,1 1 0,-1-1 0,0 0 1,1-1-1,-1 1 0,1-1 0,-1 0 0,-7-3 0,-49-20-1699,58 22 1248,0-1 0,0 0 1,0 1-1,0-1 1,1 0-1,-1-1 0,-4-4 1,-3-15-3620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7:42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146 0 10906,'-4'10'3506,"-10"12"-2403,6-10-876,-17 28 760,-39 85-1,59-112-965,-1 2 0,2-1 0,0 0 0,0 1 0,1 0 0,1 0 0,1 0-1,0 0 1,1 0 0,2 22 0,-1-31-245,1-1 0,-1 1 0,1 0 0,0-1 0,0 0 0,1 1 0,0-1 0,-1 0 0,2 0 0,-1 0 0,6 5 0,-6-7-186,0 1-1,1-1 1,0 0 0,0 0-1,0-1 1,0 1 0,0-1-1,1 0 1,-1 0-1,1 0 1,-1-1 0,1 1-1,0-1 1,-1 0 0,9 0-1,68-3-5415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7:42.7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108 0 9450,'-6'6'2295,"-10"9"1272,13-12-3583,0 1-1,0-1 1,1 1 0,0-1-1,0 1 1,0 0-1,0 0 1,1 0-1,-1 0 1,-1 8-1,-6 22 1,-5 13 286,2 2 0,2 0-1,-6 91 1,16-136-321,0 0-1,0-1 1,1 1 0,-1 0-1,1-1 1,0 1 0,0 0-1,0-1 1,0 1 0,1-1-1,-1 0 1,1 1 0,0-1-1,0 0 1,0 0 0,1 0-1,-1 0 1,1-1 0,-1 1-1,1-1 1,0 1 0,0-1-1,0 0 1,0 0 0,0 0-1,1-1 1,-1 1 0,0-1-1,1 1 1,0-1 0,-1 0-1,1-1 1,-1 1 0,1-1-1,0 1 1,6-1 0,0 0-424,0-1 1,0 1-1,0-2 0,0 1 1,0-1-1,-1-1 1,1 0-1,0 0 1,-1-1-1,0 0 1,0-1-1,0 1 1,12-11-1,43-44-5240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7:43.3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 11482,'-2'4'176,"0"0"-1,0 1 0,1-1 0,0 0 0,0 1 0,0-1 0,0 1 0,1-1 0,0 1 0,0 4 0,-1 4-47,1 31 25,2-1 0,1 1 0,18 77-1,2 27 842,-11 118 582,-11-167-1666,4 0-1,20 104 0,-22-172-727,-5-19-1017,-7-17-2954,-13-28-2646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7:43.9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10218,'17'11'237,"-1"1"1,0 0-1,-1 1 0,0 0 0,-1 1 1,-1 1-1,0 0 0,-1 1 1,0 1-1,-2 0 0,0 0 0,-1 1 1,0 0-1,-2 0 0,0 1 0,-1 0 1,-1 0-1,-1 1 0,-1-1 0,2 37 1,-5-23 301,-7 57 1,5-78-465,-1-1 1,1 1-1,-2-1 0,0 0 0,0 0 0,-1 0 1,0-1-1,-8 12 0,13-21-75,0-1 1,0 0-1,0 0 1,-1 1-1,1-1 1,0 0-1,0 0 0,0 0 1,0 1-1,-1-1 1,1 0-1,0 0 1,0 0-1,0 0 0,-1 1 1,1-1-1,0 0 1,0 0-1,-1 0 1,1 0-1,0 0 0,0 0 1,-1 0-1,1 0 1,0 0-1,0 0 1,-1 1-1,1-1 0,0-1 1,0 1-1,-1 0 1,1 0-1,0 0 1,0 0-1,-1 0 0,1 0 1,0 0-1,0 0 1,-1 0-1,1 0 1,0-1-1,0 1 0,-1 0 1,-8-15-169,1-19-239,7 23 324,1 0 0,0 0-1,1 1 1,1-1 0,-1 0 0,2 1 0,0-1 0,0 1 0,0-1-1,9-14 1,8-13 0,33-48 0,-21 37-38,23-51-95,-31 56 205,41-61 0,-65 105 40,0 0 1,0-1-1,0 1 1,1 0-1,-1 0 1,0-1-1,0 1 1,1 0 0,-1 0-1,0-1 1,1 1-1,-1 0 1,0 0-1,0-1 1,1 1-1,-1 0 1,0 0 0,1 0-1,-1 0 1,1 0-1,-1 0 1,0 0-1,1 0 1,-1 0 0,0 0-1,1 0 1,-1 0-1,1 0 1,-1 0-1,0 0 1,1 0-1,-1 0 1,0 0 0,1 0-1,-1 0 1,0 0-1,1 1 1,-1-1-1,0 0 1,1 0 0,-1 0-1,0 1 1,0-1-1,1 0 1,-1 1-1,0-1 1,0 0-1,1 0 1,-1 1 0,0 0-1,14 29 637,5 50-261,-18-76-340,10 70 100,-8-48-372,1 1 0,2-1 1,12 37-1,-18-62 151,14 20-2065,-14-21 1965,1 0 1,-1 0-1,1 0 0,-1 1 0,1-1 0,0 0 1,-1 0-1,1 0 0,-1 0 0,1 0 1,0 0-1,-1 0 0,1 0 0,0 0 1,-1 0-1,1 0 0,-1-1 0,1 1 1,-1 0-1,1 0 0,0-1 0,-1 1 1,1 0-1,-1-1 0,1 1 0,-1 0 1,1-1-1,-1 1 0,0-1 0,1 1 1,0-1-1,31-39-4728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7:44.3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12211,'0'0'2016,"3"9"-1744,3 10-160,4 4 488,2 8-328,-2 2-160,-1-5-112,3 0-40,-5 0-344,-4-11-648,0 0-576,0-11-1017,-22-15-3696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8:58:41.82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2937,'0'0'8356,"10"1"-8201,17 3-139,0 2 0,0 1-1,-1 1 1,30 13 0,30 10 133,517 114 244,-79-23 387,-401-91-552,42 13 898,-144-28-123,9-15-1896,-16-1-21,0 1-1,0-2 0,18-3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7:44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153 3 10778,'0'-3'1921,"-3"3"-2113,6 0-440,3 0-753,-3 0-423,4 0 55,-1 0-1999</inkml:trace>
  <inkml:trace contextRef="#ctx0" brushRef="#br0" timeOffset="1">4 65 7634,'0'8'2424,"-4"6"-1872,4 17-304,0 3 136,7 10 40,-1 4-223,3 3 15,1 5 144,-1-6-8,-3 3-16,7-5-48,-4-6-160,3-3-128,1-5-128,3-12-664,2 1-913,7-15-743,28-27-4290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7:45.1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1 7266,'6'14'3016,"0"5"-1640,4 21 185,8 13-537,-8 3-200,-4 8-400,0 1-232,-3 2-136,-6-5-56,0 2-48,-6 1-432,-1-6-1128,-49 81-2257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7:45.7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455 1 7642,'5'5'3115,"1"15"-2746,-3-9-78,44 114 1085,26 78 117,-62-163-1068,-1-1 0,-3 2 0,5 55 0,-11-22-51,-2 1-1,-4-1 1,-4 0-1,-2 0 1,-4-1 0,-3-1-1,-34 91 1,12-63-748,-4-2 0,-4-2 1,-5-2-1,-90 124 0,128-198-727,-34 34-1,-78 64-2791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7:53.9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333 91 4385,'-2'-5'6448,"-1"2"-6331,0 0 1,0 1-1,0 0 0,0-1 0,0 1 1,-1 0-1,1 1 0,-1-1 0,1 1 1,-1-1-1,0 1 0,0 0 1,1 0-1,-1 1 0,0-1 0,0 1 1,0 0-1,0 0 0,0 0 1,-5 1-1,-2 0 80,0 0 1,0 1-1,0 0 1,0 1-1,0 0 0,-16 8 1,15-4-167,1 0 0,0 0 1,1 1-1,0 1 1,0 0-1,1 0 0,0 1 1,1 0-1,0 0 0,0 1 1,1 0-1,0 1 0,1-1 1,1 1-1,-7 19 0,9-22-28,0 0-1,1 1 0,0-1 0,0 1 1,1 0-1,0-1 0,0 1 1,1 0-1,1 0 0,0-1 1,0 1-1,1 0 0,0-1 1,0 1-1,1-1 0,1 0 0,-1 0 1,2 0-1,-1 0 0,1-1 1,9 12-1,-9-14-11,0 0 0,1-1 1,0 0-1,0 0 0,1 0 0,-1-1 1,1 0-1,0 0 0,0-1 0,1 0 0,-1 0 1,1 0-1,-1-1 0,1 0 0,0-1 1,-1 0-1,1 0 0,0-1 0,0 0 0,0 0 1,0 0-1,0-1 0,0-1 0,-1 1 1,1-1-1,11-5 0,-2 1 29,0-1 0,-1 0-1,0-1 1,0-1 0,-1-1-1,0 0 1,0-1 0,-1-1 0,-1 0-1,18-21 1,-22 23 14,-1-1 1,-1 1-1,0-1 1,-1-1-1,0 1 1,0-1-1,-1 0 1,-1-1-1,0 1 1,-1-1-1,0 1 1,1-21-1,-3 22 33,-1 1-1,-1-1 1,0 1-1,-1-1 1,0 1-1,0 0 1,-1-1-1,-1 1 1,1 0-1,-2 1 1,1-1-1,-1 1 1,-1 0-1,1 0 1,-15-15-1,17 19-117,0 1 0,-1 0 0,1 0 0,-1 1 0,0-1 0,0 1 0,-1 0 0,1 0 0,-1 0 0,1 1 0,-1-1 0,0 1 0,0 0 0,0 0-1,0 1 1,0 0 0,0 0 0,-1 0 0,1 0 0,0 1 0,-1 0 0,1 0 0,0 0 0,-1 1 0,1 0 0,0 0 0,0 0 0,0 1 0,0-1 0,0 1 0,-7 4 0,-122 55-3107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03.1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12 228 2304,'-1'-4'4430,"-1"9"-2692,-7 11-785,10 3-543,1 0 0,0 1 0,1-2 0,8 25 0,-8-29-194,17 75 23,32 158 107,-41-205-346,-8-35 81,-1 0 0,1 0 0,-2 0-1,1 0 1,0 13 0,2-5 475,-9-31 770,-14-31-1270,1 0-1,-18-84 1,31 93-35,2 0 1,1-1-1,3 1 1,8-65 0,-2 21 65,-6 57-91,8-74 137,-8 90-114,1 0 1,0 0-1,0 1 0,1-1 0,0 1 1,1 0-1,0-1 0,7-10 0,-8 16-25,1 0-1,-1 0 0,1 0 0,-1 0 1,1 1-1,0-1 0,0 1 1,0 0-1,0 0 0,1 1 0,-1-1 1,0 1-1,1 0 0,-1 0 1,1 0-1,0 1 0,4-1 1,5 1 12,0 0 1,1 0-1,-1 1 1,16 4-1,-15-2 9,1 1-1,-1 1 1,0 0-1,0 1 1,0 1-1,-1 0 1,0 1-1,-1 1 1,25 19-1,-34-25 19,0 1 0,0 0-1,0 0 1,0 0-1,0 1 1,-1-1 0,0 1-1,0 0 1,0 0-1,-1 0 1,0 0 0,0 0-1,0 1 1,0-1 0,-1 1-1,0-1 1,0 1-1,-1-1 1,1 1 0,-1 0-1,0-1 1,-1 1 0,1-1-1,-1 1 1,0 0-1,-1-1 1,1 0 0,-1 1-1,0-1 1,-5 9 0,2-6 58,1-1 0,-1 0 0,0 0 1,0 0-1,-1-1 0,0 0 1,0 0-1,-1 0 0,1-1 0,-1 0 1,0 0-1,-1-1 0,1 0 1,-1 0-1,0-1 0,0 0 0,0 0 1,0-1-1,-14 3 0,11-4-94,0 0 0,0 0 0,-1-1 0,1-1 0,0 0 0,0 0 0,-1-1 0,1-1 0,0 0 0,1 0 0,-1-1 0,1 0 0,-1-1 0,-12-8 0,20 11-239,1 1 0,0-1 0,0 0 0,0 0 1,0 0-1,0 0 0,1 0 0,-1-1 0,-2-3 0,-1-15-5153,9-2 134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03.5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1 12739,'-4'2'253,"1"1"0,0 0-1,0 0 1,0 0 0,0 0 0,0 0 0,0 1 0,1-1 0,0 1 0,0 0 0,0 0 0,0-1 0,0 1 0,0 5 0,-14 62-252,15-61 190,-29 281 318,17-128-177,7-114-671,2 1 0,2 0 0,2 0 0,3 0 0,9 51-1,0-64-2210,16 6-1325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04.1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1 303 8642,'5'-44'1590,"-1"1"-1391,2 0 1,2 0-1,1 1 1,17-45-1,-20 118 839,4 61-1,-8-61-851,9 71 47,-9-94-242,0 0 0,0 0 0,0-1 0,1 1 0,0-1 0,0 0 0,1 0 0,0 0 0,1 0 0,5 7 0,-9-12-1,0-1 1,1 0-1,-1 0 0,0 0 0,0 0 1,0 0-1,1 0 0,-1 0 0,0-1 0,1 1 1,-1 0-1,1-1 0,-1 1 0,1-1 0,-1 1 1,1-1-1,-1 0 0,1 0 0,-1 0 1,1 1-1,-1-2 0,1 1 0,1 0 0,0-1 2,0 0 0,0 0 0,0 0 0,-1-1 0,1 1 0,-1-1-1,1 0 1,-1 0 0,0 1 0,1-2 0,2-2 0,4-7 30,0 0 1,0-1-1,11-23 0,-17 32-1,8-21 41,0 0 1,12-47 0,-6 18-51,-17 54-14,0 0 0,0-1 0,0 1 0,0 0 0,0 0 0,0 0 0,0 0 0,1 0 0,-1 0 0,0 0 0,0 0 0,0 0 0,0-1 1,0 1-1,1 0 0,-1 0 0,0 0 0,0 0 0,0 0 0,0 0 0,1 0 0,-1 0 0,0 0 0,0 0 0,0 0 0,0 0 0,0 0 0,1 0 0,-1 0 1,0 0-1,0 1 0,0-1 0,0 0 0,1 0 0,-1 0 0,0 0 0,0 0 0,0 0 0,0 0 0,0 0 0,0 0 0,0 1 0,1-1 0,-1 0 1,0 0-1,0 0 0,0 0 0,0 0 0,0 1 0,0-1 0,0 0 0,0 0 0,0 0 0,0 0 0,0 0 0,0 1 0,0-1 0,0 0 0,0 0 1,0 1-1,11 19 54,6 25 310,-2 8 48,-3 1 1,-2 1 0,-3 0 0,-2 0-1,-2 1 1,-3-1 0,-3 1 0,-9 56-1,12-109-387,-18 81 977,17-81-940,0 1 0,0 0 0,0-1 1,0 1-1,-1-1 0,0 0 0,1 1 1,-1-1-1,0 0 0,-1 0 0,1 0 1,0 0-1,-1 0 0,0-1 0,0 1 1,1-1-1,-2 0 0,1 0 0,-4 2 1,6-3-53,-1-1 0,1 0 0,0 0 0,-1 0 0,1-1 1,-1 1-1,1 0 0,-1 0 0,1-1 0,0 1 1,-1-1-1,1 1 0,-1-1 0,1 0 0,0 1 0,0-1 1,0 0-1,-1 0 0,-1-2 0,-20-22-173,21 23 144,-5-10-130,-1 1 0,2-1 0,0 0 0,0 0 0,1-1 0,0 0 0,1 0 0,1 0 0,0 0-1,-2-20 1,3 14-191,1-1-1,1 1 0,0 0 0,2 0 1,0 0-1,1 0 0,6-18 0,-5 23-335,1 0 1,0 1-1,1 0 0,1 0 0,0 0 0,0 1 0,1 0 0,1 0 0,14-14 1,47-51-4451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04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12267,'0'9'2016,"4"7"-1512,2 10 176,3 13-104,0-3-368,1 1-208,-1 2-136,-6-8-608,0-6-864,0-5-1105,-12-15-2160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04.99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212 6 2569,'-6'-3'8865,"3"1"-8865,6 2-624,3 0-704,3 0-2921</inkml:trace>
  <inkml:trace contextRef="#ctx0" brushRef="#br0" timeOffset="1">16 34 8178,'-3'6'3008,"-1"-3"-2055,-2 11-273,3 8-320,6 14-216,-3 15-32,6 2 16,1 12-80,-1-4 0,6-2 48,-5-8-80,5-7-8,-3-4-8,1-7-56,-1-2-352,4-3-656,-1-5-1097,7 10-3456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05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88 0 2449,'0'20'8361,"3"-1"-6656,0 29-113,1 2-224,-4 7-431,0 1-585,-4 1-352,-2-6-112,-3 1-737,-7-7-1447,-46 49-3081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8:58:42.98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94 29 1504,'-6'-16'10066,"2"15"-9887,-8-3 270,1 2 0,-1 0 0,0 0 0,-24 1 0,35 1-487,22 1-301,-3 2 248,0 0 1,0 1 0,-1 1-1,34 13 1,3 1 80,890 240 620,-255-77 9,-530-144-435,44 15 425,-131-27-415,69 20-104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06.6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23 848,'0'0'12459,"3"0"-12435,0 0-24,16 2-192,0-2 192,9 6 0,6-12 96,-3 1 96,0-1-48,-6 1-88,0-1-8,-9 3-48,-4 3-208,4 0-736,-13 6-833,0-1-671,-34 38-3281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07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9 7338,'-4'0'6289,"8"-3"-6289,8 3-264,7 0 96,9-3 152,9 0-40,-3 3-64,-6 0-208,4 3-424,-8 3-585,-2 2-439,34 6-2673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07.4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162 88 12171,'0'0'2736,"0"8"-2152,0 9-488,6 16 192,7 15 88,6 11-248,2 5-55,-2 4-65,0 2 8,-7-8-16,-2-4 16,-4-13-16,0-6-113,-3-10-447,0-4-976,-3-11-976,-9-25-2097</inkml:trace>
  <inkml:trace contextRef="#ctx0" brushRef="#br0" timeOffset="1">0 1 9202,'3'0'4929,"4"3"-4785,5 5-144,10-2 0,21 8 48,13-9 48,10-5-48,-1-5-48,1-1 56,-13-2-56,-7 5-288,-14 0-192,-8 6-328,-14 0-449,-7 8-679,-25 36-1833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07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0 289 12395,'0'0'1856,"3"0"-1856,3 0-216,13-3 72,15-5 136,7-4-136,6 1-576,6-3-649,-7 6-615,70 2-1865</inkml:trace>
  <inkml:trace contextRef="#ctx0" brushRef="#br0" timeOffset="1">801 0 11747,'-3'0'253,"1"1"1,-1-1 0,1 1 0,0 0 0,-1-1 0,1 1 0,0 0 0,-1 0 0,1 1-1,0-1 1,0 0 0,0 1 0,0-1 0,0 1 0,1 0 0,-1-1 0,0 1 0,-1 3-1,-28 44-152,22-31 181,-22 32-108,-16 28 522,-48 109 0,92-178-717,-1 0 1,1 1 0,1-1 0,0 1-1,1 0 1,-1 0 0,2-1 0,-1 1 0,3 19-1,-2-26-121,1-1-1,0 1 0,0 0 0,-1 0 1,2 0-1,-1-1 0,0 1 0,0 0 1,1-1-1,0 1 0,-1-1 1,1 0-1,0 1 0,0-1 0,0 0 1,5 3-1,-4-3-239,1 0-1,0-1 1,0 1 0,0-1-1,0 0 1,0 0 0,0 0-1,0-1 1,0 0 0,0 1-1,0-1 1,0-1 0,0 1-1,0-1 1,8-1 0,104-30-4454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08.2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165 1 3905,'-3'0'870,"-1"0"0,1 0 0,0 1 0,-1-1 0,1 1 0,0 0 0,0 0 0,0 0 0,0 1 1,0-1-1,0 1 0,-5 3 0,4-2-419,-1 1 1,1 0-1,0 0 1,0 0-1,1 1 1,-6 9-1,-1 5-834,1 0-1,0 1 1,-5 24-1,4-14 1463,1-5-1032,2 0 0,-7 34 0,13-51-54,0 0-1,0-1 0,0 1 1,1 0-1,0 0 1,1-1-1,0 1 1,0 0-1,1-1 1,0 1-1,0-1 0,5 12 1,-5-15-103,1-1 1,0 0-1,-1 0 1,1 0-1,0 0 1,1 0-1,-1 0 1,0-1-1,1 0 1,0 1-1,-1-1 1,1-1-1,0 1 1,0 0-1,0-1 0,0 0 1,0 0-1,1 0 1,-1-1-1,0 1 1,0-1-1,1 0 1,6-1-1,-1 1-501,0-2 1,0 1-1,0-1 0,-1-1 0,1 1 0,0-2 1,-1 1-1,0-1 0,0-1 0,11-6 1,62-53-4550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08.65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6593,'2'16'6679,"6"20"-4102,4 29-2197,4 309 2799,-4-29-2601,-11-325-1194,2 0 1,0-1-1,1 0 1,0 1 0,2-2-1,13 31 1,-19-49 471,7 9-2491,-7-9 2492,1 0 0,-1-1 1,0 1-1,1 0 1,-1-1-1,1 1 1,-1-1-1,0 1 1,1 0-1,-1-1 1,0 1-1,0-1 1,1 1-1,-1-1 1,0 1-1,0-1 1,0 1-1,1-1 1,-1 1-1,0-1 1,0 1-1,0-1 1,0 0-1,0 1 1,0-1-1,0 1 1,0-1-1,-1 1 1,1-1-1,0 0 0,1-61-5064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09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8474,'8'10'1008,"0"1"1,0 0-1,10 19 1,26 77-87,-33-79-616,-5-11-149,0 0-1,-1 1 0,0-1 1,-2 1-1,0 0 0,-1 0 1,-1 1-1,0-1 0,-2 0 1,0 0-1,-1 1 0,-1-1 1,0 0-1,-1-1 0,-2 1 1,1-1-1,-2 0 0,0 0 1,-1-1-1,-1 0 0,-13 18 1,22-34-158,0 0 0,0 0 0,0 1 1,0-1-1,0 0 0,0 0 0,0 0 0,0 1 1,0-1-1,0 0 0,0 0 0,0 0 1,0 0-1,0 1 0,0-1 0,0 0 1,0 0-1,0 0 0,0 0 0,0 0 0,-1 1 1,1-1-1,0 0 0,0 0 0,0 0 1,0 0-1,0 0 0,-1 0 0,1 1 0,0-1 1,0 0-1,0 0 0,0 0 0,-1 0 1,1 0-1,0 0 0,0 0 0,0 0 1,0 0-1,-1 0 0,1 0 0,0 0 0,0 0 1,0 0-1,0 0 0,-1 0 0,1 0 1,0 0-1,0 0 0,0 0 0,-1 0 0,1-1 1,0 1-1,0 0 0,0 0 0,0 0 1,1-15-312,10-23-23,13-6 289,2 1 1,47-59-1,-37 54 14,35-60-1,-8 5 376,-59 109-119,-1 0 0,1 0-1,-1 0 1,0 1 0,-1-1-1,3 10 1,7 28 235,-3 0 1,6 63-1,11 51-491,-13-124-933,-13-34 836,0 1 0,0-1 0,1 1 0,-1-1 0,0 1 0,1-1 0,-1 1 0,0-1 0,1 1 0,-1-1 0,1 1 0,-1-1 0,0 0 0,1 1 0,-1-1 0,1 0 0,0 1 0,-1-1 0,1 0 0,-1 1 0,1-1 0,-1 0 0,1 0 0,0 0 0,-1 0 0,1 0 0,-1 0 0,1 0 1,0 0-1,-1 0 0,1 0 0,-1 0 0,1 0 0,0 0 0,-1 0 0,1 0 0,-1-1 0,1 1 0,-1 0 0,1 0 0,-1-1 0,1 1 0,-1 0 0,1-1 0,-1 1 0,1-1 0,-1 1 0,1 0 0,-1-1 0,0 1 0,1-1 0,-1 1 0,0-1 0,1 1 0,-1-1 0,0 0 0,0 1 0,1-1 0,-1 1 0,0-1 0,0 0 1,0 0-1,25-56-6814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09.5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9930,'0'6'4441,"3"5"-3985,-3 14-144,3 6-64,3 6-200,0-4-48,4-5-536,-4-2-800,3-10-873,-9-10-2031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09.9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281 3 10082,'0'0'2097,"3"0"-1929,3 6-416,-3-1-609,0-2-343,1 0 88,-1-3-400,-16-3-2513</inkml:trace>
  <inkml:trace contextRef="#ctx0" brushRef="#br0" timeOffset="1">54 0 5825,'-4'9'5025,"-2"-1"-4112,-6 15-177,-1 5 88,7 11-160,3 6-272,-3 11 32,6 0-56,-3 6-40,6-1-184,-3-5-64,6-2-40,3-7-40,4-7-104,2-10-416,1-4-776,9-12-776,40-14-897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10.3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1 7714,'4'17'3800,"-1"0"-2855,3 19 487,0 12-376,0-1-448,-3 4-400,1-6-144,-4-3-64,-7 3-336,1-12-1256,-6 1-2025,-48 16-3984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12-10T19:00:07.4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18689 7173 243 0,'0'0'99'0,"0"0"-69"16,0 0 25 0,0 0 23-16,0 0-22 0,0 0-18 15,-15 0 14 1,15 0 43-16,0 0 9 0,0 0-4 15,-4 0-2 1,4 0-11-16,0 0-6 0,0 0-25 16,-4 0-21-1,4 2-15-15,-4 9-5 0,0 7-1 0,-2 4-6 32,1 7-7-32,1 6 10 0,0 2-5 0,4 5 3 31,0 0 2-31,0 0-9 0,0 1 15 15,0-1-7-15,0-2-9 16,0-2 7-16,0-4-8 16,0-5 0-16,0-3 7 15,0-1-7-15,0-3 1 16,0 0 0-16,0 0-1 16,0-2 0-16,0 0 1 15,0-4 0-15,0 0 0 0,0-3 0 16,0 0 0-1,0-2 0-15,0 4-1 0,0-5 1 16,0-1 6 0,0 0-6-16,0-2 0 0,0-3-1 0,0 1 1 15,0-3-1 1,0 0 1-16,0-2 0 0,0 0 7 16,0 0 7-1,0 0 8-15,0 0-13 0,0-6 2 16,0-8-11-1,0-1 0-15,0-5-1 0,0-5-7 0,0 2 7 32,0-1 0-32,0 2-1 15,4 2 1-15,5 0-1 16,5 0-5-16,3 0 6 16,1 0-10-16,9 2 3 0,0 2 6 15,4 3-8-15,4 2 8 16,-4 4-1-16,6 3-11 15,-2 4 5 1,-4 0-20-16,1 0 25 0,3 2 3 0,-4 9 10 16,6 5 0-1,-6-1-8-15,0 3 4 0,-4 0 11 16,-11 2-5 0,-1-3-11-16,-7 1 15 0,-4 0-3 15,-4-2 18 1,0-3 1-16,0 3 11 0,-12-3 17 0,-15 0-19 31,-4-2 3-31,0 3-6 16,-10-5-26-16,5 0 4 0,1-2-9 15,-6-3-6 1,6 1 11-16,0-5-10 0,-1 0 6 16,-1 0-8-16,6 0-4 15,0-5-3-15,0-6-17 16,4 2-11-16,5 0-20 15,9 3-27-15,1 1 21 0,12 2-40 16,0-3-73 0,0 1-125-16,21-1-376 0</inkml:trace>
  <inkml:trace contextRef="#ctx0" brushRef="#br0" timeOffset="428.94">19361 7683 725 0,'0'0'290'0,"0"0"-194"0,0 0-51 16,0 0 10 0,0 0 24-16,0 0-41 0,0 0-18 15,0 71 12 1,0-35 4-16,4-1-1 15,-4-1-10-15,0-10-15 0,0-3 6 16,0-8-15 0,4-5-1-16,-4-5 0 0,6-3-35 15,-2 0-85 1,0-14-76-16,5-12-54 0,-9-6-241 0</inkml:trace>
  <inkml:trace contextRef="#ctx0" brushRef="#br0" timeOffset="616.28">19245 7484 377 0,'0'0'304'0,"0"0"-207"0,0 0-71 0,0 0-25 31,0 0-1-31,0 0-54 0,0 0-77 0,-4 25 41 31,26-12-100-31,-1 1-99 0</inkml:trace>
  <inkml:trace contextRef="#ctx0" brushRef="#br0" timeOffset="1269.58">19638 7645 557 0,'0'0'122'16,"0"0"-81"-16,0 0 16 0,0 0 50 16,0 0-36-1,0 0-19-15,0 0 2 0,155 85-14 0,-124-63 1 31,-4 0 3-31,-5-1-13 0,-3 0-7 0,-3-3 5 32,-1-2-11-32,-7-3-5 0,0-4 1 0,-8-2-6 15,7-3 2 1,-7-4-9-16,0 2 13 0,0-2 12 0,0 0 9 31,0 0 26-31,0 0-10 16,-23 0-44-16,0 0-7 15,-8 0 0-15,0 0-6 0,-4 0 6 16,2 0-16 0,2 0 1-16,0 0 14 0,8 0-7 15,7 0 8 1,-3 0 1-16,7 0-1 0,1 0 0 0,3 0-6 31,0 0 6-31,0 0-1 0,1 0 1 0,-1 0 1 0,4 0-1 31,0 0 0-31,0 5-1 16,-7 4-5-16,7 0 5 16,0 7-1-16,4-1-9 15,0 1 11-15,0-1-8 0,0 1 8 16,0 0 0 0,23-5 0-16,0-5 0 0,8-1 1 15,0-5-1 1,4 0-1-16,0 0-17 0,0-5-6 15,2-10 23 1,-6-3-1-16,-4 0 2 0,-10-2-28 0,-3 2-62 16,-10-4-46-1,-4 4-30-15,0 4-98 0</inkml:trace>
  <inkml:trace contextRef="#ctx0" brushRef="#br0" timeOffset="1903.63">20475 7602 205 0,'0'0'287'16,"0"0"-138"-16,0 0 8 0,0 0 22 0,0 0-24 31,0 0-41-31,0 0-63 16,-39 0-13-16,20 0-11 0,-4 6-17 15,-4-2 6 1,7 2 0-16,-3 3-16 0,4 0 2 16,3 0-2-16,5 0 1 15,3-2 5-15,4 1-6 16,4 2-9-16,0 1 8 16,0 0 1-16,0 0 10 0,4 2-10 15,15-2 1 1,1 5 11-16,3-3-2 0,4 3 3 15,-4-2 0 1,-11-1-4-16,3-2 4 0,-3-2-13 0,-4 2 13 31,-1 2 27-31,-3-2 7 0,-4 0 7 0,0 0 3 32,0 3 4-32,-4-3 5 0,-19 3-24 0,-4-1-8 31,-4-2-14-31,-4-4-18 0,4-3 10 15,4-1-12-15,0-3-8 16,8 0-24-16,1 0-40 16,5 0-33-16,5 0-32 15,8-14-92-15,0-1-54 16,0-1-216-16</inkml:trace>
  <inkml:trace contextRef="#ctx0" brushRef="#br0" timeOffset="2463.98">20706 7763 658 0,'0'0'192'0,"0"0"-142"15,0 0-37 1,0 0 45-16,0 0 19 0,0 0 1 0,0 0 16 31,112-24-33-31,-89 12-14 0,-1 4-5 0,-9-1-17 31,1 2 6-31,-10 3-14 16,-4-1-7-16,0 3 8 16,0 0-4-16,0-3 2 15,0 1-7-15,0-5-8 0,0 2-2 16,0 0-6-1,-14 1-9-15,2 4 15 16,-7-1-18-16,2 3 19 0,-1 0 12 16,-5 0 2-16,0 0 4 0,3 0-12 15,-3 3-5 1,4 3 9-16,3 7-10 0,1 1 0 16,-3 6 0-1,5 0 0-15,1 2 0 0,-3 0 11 0,11 1 23 31,0-1 17-31,4-2-15 0,0-2-4 0,0-3-3 32,4-4-21-32,19-2 1 0,-2 0-9 0,6-2-10 31,4-4-32-31,6-2-41 0,-2-1-9 0,4 0-57 16,3 0-31-1,5 0-1-15,-6-8-119 16,-10 4-401-16</inkml:trace>
  <inkml:trace contextRef="#ctx0" brushRef="#br0" timeOffset="3005.15">21513 7582 208 0,'0'0'549'0,"0"0"-461"0,0 0-9 16,0 0 27 0,0 0 24-16,0 0-6 0,0 0-26 15,-71-9-40 1,49 9-24-16,-1 8-9 0,-8 1-9 15,0 3-7 1,4 2-8-16,-4 0 5 0,12-1 7 0,3 0-12 31,12-2-1-31,4 3 0 16,0-1 9-16,0 0 17 0,4 5-6 16,18 0-6-16,5 0-4 15,4 0-9-15,4-1 12 16,5 3-1-16,1-4-11 15,-10 0 14-15,-4-3-15 16,-6-2 8-16,-7 0-7 16,-1-4 10-16,-7 0 11 0,-6 0 13 15,0-3 30 1,0 2 21-16,0 1-7 0,-27 2 7 16,-14 3-33-1,-17-1-26-15,-13 4-14 0,-13-1-13 0,-1-1 0 31,0 0-1-31,9-2-36 0,9 3-50 0,-9 6-70 16,18-2-123 0,8-3-277-16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10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384 0 6425,'18'98'6284,"22"43"-3704,7 38-1614,-36-109-327,-3 1 0,-3-1 0,-3 1 0,-4 0-1,-2 0 1,-4 0 0,-22 97 0,3-61-666,-5-1 0,-4-1 0,-5-2 0,-56 101 0,89-190-233,3-3-162,0-1-1,-1 0 1,0 0-1,-1 0 1,0-1 0,0 0-1,-1 0 1,0-1-1,-1 0 1,0 0-1,-13 8 1,-108 61-6174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18.21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253 27 4369,'-13'-14'8556,"-36"2"-7111,45 11-1374,1 1-1,-1 0 1,1 0 0,-1 1 0,0-1 0,1 0 0,-1 1 0,1 0 0,-1 0-1,1 0 1,-1 1 0,1-1 0,0 1 0,0 0 0,0-1 0,-1 1-1,-3 4 1,-3 2 41,1-1 0,0 2 0,-16 17 0,16-13-58,0 0 0,1 0 1,1 1-1,0-1 0,1 2 0,1-1 1,0 1-1,1-1 0,0 1 1,1 0-1,1 1 0,0-1 0,2 0 1,-1 1-1,4 22 0,-3-29-37,1 0 0,1-1 0,0 1 0,0-1 0,0 1 0,1-1 0,1 0 0,-1 0 0,1 0 0,1-1 0,-1 1 0,1-1 0,0 0 0,1 0 0,0-1 0,0 0 0,0 0 0,1 0 0,0-1 0,0 1 0,0-2 0,1 1 0,-1-1 0,1 0 0,0-1 0,0 0 0,1 0 0,13 2 0,-16-4 13,1 0 0,0-1-1,0 1 1,0-2 0,0 1 0,0-1-1,0 0 1,-1 0 0,1-1-1,0 0 1,-1 0 0,13-6-1,-8 2 6,-1 0 0,0-1 0,0 0 0,0-1-1,-1 0 1,15-17 0,-9 8-7,-1-1 0,-2-1-1,1 0 1,-2-1 0,-1 0 0,0 0 0,9-32 0,-16 41 37,0 1 1,-1-1-1,0 0 1,-1 0-1,0 1 1,-1-22 0,0 29-33,0 1 0,-1-1 1,1 0-1,-1 1 0,1-1 1,-1 1-1,0-1 1,0 1-1,0-1 0,-1 1 1,1 0-1,0-1 0,-1 1 1,0 0-1,1 0 1,-1 0-1,0 0 0,0 0 1,0 1-1,0-1 0,-1 1 1,1-1-1,0 1 1,-1 0-1,1 0 0,0 0 1,-1 0-1,0 0 0,1 0 1,-1 1-1,1-1 1,-5 1-1,-1-1-116,0 0 1,1 1-1,-1 1 1,0-1-1,0 1 1,1 0-1,-1 1 1,0 0-1,-11 4 1,-5 6-914,-1 1-1,-32 23 1,-105 74-3895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27.1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79 5 336,'-21'3'2798,"20"-3"-2695,-1 1-1,0-1 1,1 0-1,-1 1 1,0-1-1,1 0 0,-1 0 1,0 0-1,0 0 1,1 0-1,-1-1 1,0 1-1,1 0 1,-1-1-1,1 1 0,-1-1 1,0 0-1,1 1 1,-1-1-1,1 0 1,0 0-1,-3-2 1,4 3 19,0 1 0,0-1 0,0 1 0,0-1 0,1 1 0,-1-1 0,0 0 0,0 1 0,0-1 0,-1 1 0,1-1 0,0 0 0,0 1 0,0-1 0,0 1 1,0-1-1,0 1 0,-1-1 0,1 0 0,0 1 0,0-1 0,0 0 0,-1 1 0,1-1 0,0 0 0,-1 1 0,1-1 0,0 0 0,-1 0 0,1 1 0,0-1 1,-1 0-1,1 0 0,-1 0 0,1 1 0,0-1 0,-1 0 0,1 0 0,-1 0 0,1 0 0,0 0 0,-1 0 0,1 0 0,-1 0 0,1 0 0,-1 0 0,1 0 1,0 0-1,-1 0 0,1 0 0,-1-1 0,1 1 0,0 0 0,-1 0 0,1 0 0,0 0 0,-1-1 0,1 1 0,-1 0 0,1-1 0,0 1 0,0 0 1,-1 0-1,1-1 0,0 1 0,0 0 0,-1-1 0,1 0 0,4 46 1316,-2-34-1727,68 401 850,-25-177-269,-41-217-69,-6-29 683,-7-33-224,-13-24-684,-18-103 0,34 132-16,1 1-1,2-1 0,2 1 1,5-56-1,-4 87-11,1 0 1,-1 0-1,1 1 0,1-1 1,0 0-1,0 0 0,0 1 1,0-1-1,1 1 0,0-1 1,1 1-1,0 0 0,0 0 1,0 1-1,0-1 0,1 1 1,0 0-1,0 0 1,0 1-1,1-1 0,-1 1 1,1 0-1,0 1 0,0-1 1,1 1-1,-1 1 0,1-1 1,-1 1-1,1 0 0,0 0 1,0 1-1,0 0 0,0 0 1,0 1-1,0 0 0,7 1 1,-7-1 9,-1 1 0,0 0 0,1 1 0,-1-1 0,0 1 1,0 1-1,0-1 0,0 1 0,-1 0 0,1 0 0,-1 0 1,8 7-1,-10-8 56,0 0 0,-1 0 1,1 1-1,-1-1 0,1 1 1,-1-1-1,0 1 0,0 0 0,0 0 1,0 0-1,-1 0 0,1 0 1,-1 0-1,0 0 0,0 0 0,0 1 1,0-1-1,0 1 0,-1-1 1,0 0-1,1 1 0,-1-1 0,-1 1 1,0 6-1,0-8 16,0 1 1,-1 0-1,0-1 0,1 1 1,-1-1-1,0 1 1,0-1-1,0 0 0,-1 1 1,1-1-1,0-1 0,-1 1 1,1 0-1,-1 0 0,0-1 1,0 0-1,1 1 1,-1-1-1,0 0 0,0 0 1,0-1-1,0 1 0,0-1 1,0 1-1,0-1 1,-6 0-1,-6 0 26,0 0 0,-1-1 0,-28-5 0,-2-12-121,40 15-326,0 0 1,1 1 0,-2-1-1,1 1 1,0 0-1,0 1 1,-9-1 0,25-3-6746,20-7 455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27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233 1 608,'-14'0'12225,"4"9"-8433,-3 23-4922,8-17 1876,-44 112 287,-44 182 1,77-240-991,3 2 0,3 0 1,4 0-1,2 102 0,16-58-1671,-10-102 702,1 1 1,1-1 0,0-1-1,0 1 1,2 0 0,11 21-1,11 3-2611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28.3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2 373 5337,'-1'-5'6738,"4"-4"-4285,16-29-3540,-17 33 1705,8-13-598,0 1 0,-2-2 0,0 1-1,-1-1 1,-1 0 0,-1-1 0,0 0 0,-2 1 0,2-26 0,-8-10 37,1 8 372,11 82-611,-3-4 121,-3-8-10,2 0 0,0 0 1,1-1-1,1 1 0,20 39 0,-26-59 32,1-1-1,-1 1 0,0-1 0,1 0 0,0 1 1,-1-1-1,1 0 0,0 0 0,0 0 0,0 0 1,1-1-1,-1 1 0,0-1 0,1 1 0,-1-1 1,1 0-1,-1 0 0,1 0 0,0 0 0,-1 0 1,1-1-1,4 1 0,-4-1 43,1-1-1,-1 1 1,1-1-1,-1 0 1,0-1-1,1 1 1,-1 0-1,0-1 1,0 0-1,0 0 1,0 0-1,0 0 1,-1 0 0,1 0-1,2-4 1,7-8 82,0 0 0,-1-1 1,-1 0-1,0-1 0,10-22 1,-14 25-78,16-27 40,-21 41-69,0-1-1,0 1 1,0-1 0,0 1 0,0 0 0,0-1 0,0 1 0,0 0 0,0 0 0,0 0 0,0 0 0,-1 0 0,1 0 0,0 0-1,-1 0 1,1 0 0,-1 0 0,1 0 0,-1 0 0,1 0 0,-1 3 0,3 0 43,14 27 108,-2 1 0,0 0-1,-3 1 1,11 41 0,-18-50-28,0-1 0,-2 1 0,-1 0 0,-1 0 0,-1 0 0,-1 0 0,-5 28-1,3-28 202,-2 0 0,-1 0 0,-1 0-1,-1-1 1,-1 0 0,0-1 0,-27 42-1,35-60-268,-1-1 0,0 0 0,0 0 0,-1-1 0,1 1 0,-1 0 0,1-1 0,-1 1 0,0-1 0,0 0 0,0 0 0,0 0 0,0 0 0,0 0 1,-1-1-1,1 0 0,0 0 0,-1 1 0,1-2 0,-1 1 0,1 0 0,-1-1 0,0 0 0,1 0 0,-1 0 0,0 0 0,1 0 0,-1-1 0,1 1 0,-1-1 0,1 0 0,-1 0 0,1-1 0,-1 1 0,1-1 0,0 0 0,-5-3 0,1 0-91,0-1 0,0 1-1,1-1 1,0-1 0,0 0 0,0 1 0,1-2 0,0 1 0,0-1 0,1 1 0,0-1 0,0-1 0,1 1 0,-3-11-1,4 10-107,0 0-1,1 0 0,0-1 0,1 1 1,0 0-1,1 0 0,-1-1 0,2 1 0,-1 0 1,1 0-1,1 0 0,0 0 0,0 1 1,8-15-1,5-6-1440,3 1 0,42-50 0,-43 56 467,55-72-3755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28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2721,'0'3'9890,"0"-1"-8306,0 4-1368,6 8 192,1 3 48,2 5-256,0 9-112,7-3-88,-7-5-104,-3 2-376,1-8-720,-4-9-480,-9-39-7226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29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0 9170,'-3'0'3377,"0"3"-2433,3 0-944,0 2-672,3 1 184,-3 0 88,0-4-41,0 1-87,-18-3-3545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29.5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0 888,'-1'1'563,"0"-1"0,0 1-1,0 0 1,0-1 0,0 1 0,0 0 0,1-1-1,-1 1 1,0 0 0,0 0 0,1 0-1,-1 0 1,0 0 0,1 0 0,-1 0-1,0 2 1,-2 22 1900,11 31-3883,-5-40 2269,11 95-292,-5-33 493,27 108-1,-30-168-1421,0 0 0,1-1 0,0 0 0,2 0 0,0-1 0,1 0 0,0-1 0,15 17-1,-22-29 127,0 0-1,-1 0 1,2 0-1,-1 0 1,0-1-1,0 0 0,1 1 1,5 1-1,58 17-2515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29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38 0 9282,'10'11'1368,"-1"0"-608,13 20 545,0 11-449,-7 3-208,4 11-208,-13 0-16,-6 6-40,-6 2-216,-13 4-168,4 5-304,-7-3-1096,-3-3-1617,-28 45-5008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30.5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54 10386,'3'-3'2041,"-3"1"-1537,6 2-296,7-3-160,9 0 48,-1 3 392,7-3 8,0 3-160,0 0-160,4-5-80,-7 5-24,3-3-72,-4-3-432,5 3-768,-8-2-1001,23-12-831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1942 3201,'0'0'7127,"-5"7"-4214,7-11-2913,0 1 0,0 1 0,1-1 0,-1 0-1,0 1 1,0-1 0,1 2 0,-1-1 0,2 0-1,-2 1 1,1-1 0,0 0 0,0 1 0,4 0-1,0-4 6,1340-801 92,-1262 748-95,126-88 12,233-116 1,-35 56 1,-385 190-6,0-1 0,-1-3 1,0 1-1,0-3 0,29-38 1,-2 5-1,98-123 3,-148 178-14,0 0 1,0 0-1,0-1 0,0 1 0,0 0 0,1 0 0,-1 0 0,0 0 1,0 0-1,0 0 0,0 0 0,0-1 0,0 1 0,0 0 1,0 0-1,0 0 0,0 0 0,0 0 0,1 0 0,-1-2 1,0 2-1,0 0 0,0 0 0,0 0 0,0 0 0,0-1 0,0 1 1,0 0-1,0 0 0,0 0 0,-1 0 0,1 0 0,0-1 1,0 1-1,0 0 0,0 0 0,0 0 0,0 0 0,0 0 1,0-1-1,0 1 0,0 0 0,0 0 0,-1 0 0,1 0 0,0 0 1,0 0-1,0 0 0,0 0 0,0 0 0,0-1 0,-12-3-51,-21 4-9,25 0 73,-119 0 179,127 0 203,1-1-387,1-1-1,1 1 1,-2 0-1,2 0 1,-2-1 0,2 1-1,0 0 1,-2 0-1,2 1 1,4-2-1,43-7-69,0 2 0,64 1 0,-112 6 67,0 1 1,1-1-1,-1 1 0,0-1 1,0 1-1,0 1 0,0-1 1,0 0-1,0 0 0,0 0 1,0 0-1,0 2 0,0-2 1,0 1-1,-1 0 0,1 1 1,0-2-1,-2 1 0,2 0 1,-1 1-1,1 0 0,-1-1 1,-1 1-1,2-1 0,-1 1 1,0 0-1,-1 0 1,1-1-1,0 2 0,-1-2 1,0 1-1,0 0 0,0 0 1,0 5-1,0-1 27,1 0 1,-2 0-1,1-1 0,0 0 1,0 1-1,-1 0 0,-1-1 1,1 0-1,-1 0 0,1 1 1,-2-1-1,1-1 0,0 1 1,-1 0-1,-4 9 0,-12 9-70,-2-2 0,1-1 0,-1 0-1,-29 20 1,-95 58-2112,140-96 2015,-75 48-2530,5-7-1640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9:07:18.725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30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 7530,'0'0'4369,"3"0"-4009,3 0-360,6 3 0,10 0 0,3-3 64,6 3-64,0-6 0,1-3-8,-4 0-312,0 1-473,-3-4-519,37-5-1088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31.3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5097,'2'2'7389,"8"18"-7150,3 31 132,-2 0 0,-2 1 0,-3-1-1,-2 2 1,-4 84 0,-8-63-238,10-69-161,4-15-30,4-19 2,-1-20 88,3 1 1,29-76 0,-31 99-31,2 1 0,0 0 0,2 0 0,0 1 1,2 1-1,28-32 0,-44 53 13,0 1 0,1-1 0,-1 1 0,0-1 0,0 1 0,1 0-1,-1-1 1,0 1 0,1-1 0,-1 1 0,0 0 0,1-1 0,-1 1 0,0 0 0,1-1 0,-1 1 0,1 0 0,-1 0 0,1 0 0,-1-1 0,1 1 0,-1 0-1,1 0 1,-1 0 0,1 0 0,-1 0 0,1 0 0,-1 0 0,1 0 0,-1 0 0,1 0 0,-1 0 0,1 0 0,2 17 703,-1 5-418,34 187 1258,-14-68-3142,-22-141 1527,0 0 0,1 0 0,-1 0 0,0 0-1,0 0 1,0 0 0,0 0 0,0 0 0,0 0 0,0 0-1,0 0 1,1 0 0,-1 0 0,0 0 0,0 0 0,0 0-1,0 0 1,0 0 0,0 0 0,0 0 0,0 0-1,1 0 1,-1 0 0,0 0 0,0 0 0,0 0 0,0 0-1,0 0 1,0 0 0,0 0 0,0 0 0,0 0 0,1 1-1,-1-1 1,0 0 0,0 0 0,0 0 0,0 0 0,0 0-1,0 0 1,0 0 0,0 0 0,0 0 0,0 1 0,0-1-1,0 0 1,0 0 0,0 0 0,0 0 0,0 0 0,0 0-1,0 0 1,0 0 0,0 1 0,0-1 0,0 0 0,0 0-1,0 0 1,0 0 0,0 0 0,0 0 0,4-12-2904,4-27-2175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31.7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230 2 10810,'0'0'145,"-1"0"-1,1 0 0,0-1 1,-1 1-1,1 0 0,0 0 1,-1 0-1,1 0 0,0 0 1,-1 0-1,1 0 0,0 0 0,-1-1 1,1 1-1,0 0 0,-1 0 1,1 1-1,-1-1 0,1 0 1,0 0-1,-1 0 0,1 0 1,0 0-1,-1 0 0,1 0 1,0 1-1,-1-1 0,1 0 1,0 0-1,-1 0 0,1 1 1,0-1-1,0 0 0,-1 0 1,1 1-1,0-1 0,-21 20 954,-17 25-1527,37-43 578,-26 32 287,2 2 0,-30 55 0,47-75-397,0 0 0,1 1 0,1 0 0,1 0 0,0 0 1,1 1-1,1 0 0,-1 31 0,3-45-140,1 0 0,0 0-1,1 0 1,-1 0 0,1 1 0,0-1 0,0 0 0,0 0-1,0 0 1,1 0 0,0-1 0,-1 1 0,1 0-1,1-1 1,-1 1 0,0-1 0,1 0 0,0 0-1,0 0 1,0 0 0,0 0 0,5 3 0,-3-3-354,1-1 1,-1 0-1,1 0 0,0 0 1,-1-1-1,1 1 1,0-1-1,0-1 0,0 1 1,0-1-1,0 0 1,0 0-1,-1-1 0,1 0 1,7-2-1,16-2-2669,14-1-1707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32.2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0 667 2809,'1'-5'8049,"8"-23"-6730,-3 14-983,-1-1-1,0 1 1,-1-1-1,-1 0 1,0 0-1,-1-1 1,0-26-1,-4-9 451,-8-51 0,5 67-657,1 0-1,2 0 0,5-64 0,-2 93-150,1-1 0,-1 1 0,1 0 0,1 0 0,-1 0 0,1 0 0,0 1 0,0-1 0,1 1 0,0-1 0,0 1 0,0 1 0,0-1 0,1 0 0,0 1 0,0 0 0,0 0 0,1 0 0,-1 1 0,1 0 0,-1 0 0,1 0 0,9-2 0,-6 2-10,0 0-1,0 1 1,0 0 0,1 0-1,-1 1 1,1 0 0,-1 1-1,1 0 1,0 1 0,-1 0-1,1 0 1,-1 1 0,0 0-1,1 1 1,8 3 0,-16-5 45,-1-1 1,0 1 0,0-1-1,0 1 1,0-1 0,0 1-1,0 0 1,0-1 0,-1 1-1,1 0 1,0 0 0,0 0-1,-1 0 1,1 0 0,0 0-1,-1 0 1,1 0 0,-1 0-1,1 0 1,-1 0 0,1 0-1,-1 0 1,0 0 0,0 0-1,1 2 1,-1-1 33,-1 1 1,1-1-1,-1 1 1,1-1-1,-1 1 1,0-1-1,1 0 1,-1 1 0,-1-1-1,1 0 1,-2 3-1,-2 3 50,-1-1 1,0 0-1,0 1 1,-1-2-1,-7 7 0,1-4-313,-1-1-1,0 0 0,0-1 0,0-1 1,-1-1-1,0 0 0,0 0 0,0-2 0,0 0 1,-23 2-1,39-5 121,-1 0-1,0 0 1,0 0 0,0 0 0,0 0-1,0 0 1,1 0 0,-1 1 0,0-1 0,0 0-1,0 0 1,0 0 0,0 0 0,0 0-1,0 0 1,0 0 0,1 1 0,-1-1-1,0 0 1,0 0 0,0 0 0,0 0 0,0 0-1,0 1 1,0-1 0,0 0 0,0 0-1,0 0 1,0 0 0,0 1 0,0-1-1,0 0 1,0 0 0,0 0 0,0 0 0,0 0-1,0 1 1,0-1 0,0 0 0,0 0-1,0 0 1,-1 0 0,1 0 0,0 1-1,0-1 1,0 0 0,0 0 0,0 0 0,0 0-1,0 0 1,-1 0 0,1 0 0,0 0-1,0 0 1,0 1 0,0-1 0,0 0-1,-1 0 1,2 0-263,15 13-5901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33.3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0 7306,'1'2'4093,"1"13"-3440,9 78 1257,-4 2 0,-9 169 0,-24-23-1332,-8 133-3584,34-370 2836,0 8-699,-1 0 0,0-1 0,0 1 0,-2 0 0,-3 13 0,-19 39-5308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34.2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 10778,'2'27'591,"2"1"0,0-1 0,2 0 0,1 0 0,12 30 0,-10-29-561,0 0 0,-2 0 0,-1 0 0,4 45 0,-10-56 98,0-1-1,-1 1 1,-1-1 0,-1 0 0,0 0 0,-1 0 0,-1 0 0,0 0-1,-1-1 1,-1 0 0,0 0 0,-1-1 0,-1 1 0,-16 19 0,25-34-135,0 0 1,0 0 0,0 0 0,0 0 0,0 0 0,0-1 0,0 1 0,0 0 0,0 0 0,0 0 0,0 0 0,0 0 0,0-1 0,0 1-1,0 0 1,0 0 0,0 0 0,0 0 0,0-1 0,0 1 0,0 0 0,0 0 0,0 0 0,0 0 0,0 0 0,0 0 0,0-1 0,-1 1-1,1 0 1,0 0 0,0 0 0,0 0 0,0 0 0,0 0 0,0 0 0,-1 0 0,1-1 0,0 1 0,0 0 0,0 0 0,0 0 0,0 0-1,0 0 1,-1 0 0,1 0 0,0 0 0,0 0 0,0 0 0,0 0 0,-1 0 0,1 0 0,0 0 0,0 0 0,0 0 0,0 0 0,0 0 0,-1 0-1,1 0 1,6-28-348,16-37-66,81-134 267,-12 29 90,-81 153 209,-5 16 211,1 27 503,-4-10-604,10 105 752,-10-83-1064,2 1 0,2-1 0,16 60 0,-22-98 85,2 4-267,-1 0 1,0 0-1,1 0 1,0 0-1,0 0 0,0 0 1,0-1-1,5 6 0,-7-8 128,1-1-1,-1 1 0,1-1 0,-1 0 0,1 0 1,-1 1-1,1-1 0,-1 0 0,1 0 0,-1 0 0,1 0 1,0 1-1,-1-1 0,1 0 0,-1 0 0,1 0 1,-1 0-1,1 0 0,-1 0 0,1 0 0,0-1 1,-1 1-1,1 0 0,-1 0 0,1 0 0,-1-1 0,1 1 1,-1 0-1,1 0 0,0-1 0,1-1-320,1-1-1,-1 1 1,0-1-1,0 1 1,0-1 0,0 0-1,0 0 1,-1 0-1,2-3 1,44-91-5508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34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9226,'0'0'5225,"0"8"-5017,3 9 104,3 6-48,0 2-160,4 3-40,-4-3-64,0 0-120,-3-8-568,0-3-808,0-5-729,-12-15-2072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35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 9322,'0'0'2160,"-4"-3"-2064,8 3-96,2 0-1392,-3 0-704,0 0-41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35.4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1 1256,'-29'36'9316,"8"9"-6000,-8 53-2906,18-56 1055,4-13-1477,0 0 0,3 0-1,0 0 1,2 0 0,1 1-1,1-1 1,1 1 0,2-1-1,1 0 1,2 0 0,9 30-1,-14-53-343,2 0-1,-1-1 0,1 1 0,-1-1 0,1 0 0,8 10 1,-10-13 114,1 0 1,0-1 0,0 1 0,0 0-1,0-1 1,0 1 0,1-1-1,-1 0 1,0 1 0,1-1 0,-1 0-1,1-1 1,-1 1 0,1 0 0,0-1-1,-1 1 1,1-1 0,0 0 0,-1 0-1,4 0 1,47-9-4105</inkml:trace>
  <inkml:trace contextRef="#ctx0" brushRef="#br0" timeOffset="1">568 60 4185,'3'3'6905,"0"5"-6024,3 14-297,4 9 344,5 6-304,-5 5-312,-4 5-136,-3 1 40,-6-3 40,-6 3-256,-1-6-24,-8-3-280,2-3-736,0-5-1161,-27 34-2079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35.8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331 0 9506,'23'38'857,"-2"1"1,-2 0-1,-2 2 0,-1 0 0,-2 0 1,16 81-1,-21-62-152,-2 1 0,-4-1 0,-1 1 0,-10 81 0,-5-39 74,-46 180-1,-57 85-683,96-310-554,-2 0-1,-2-2 0,-61 102 0,80-152 195,1 0 1,-1 0-1,0 0 0,0-1 0,-1 0 0,1 0 0,-8 5 0,-83 44-3762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5:50.5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2182 589 2969,'0'1'11136,"0"-3"-11869,1-2 745,-1 0 0,0 0 0,-1 0 0,1 0 1,-1 0-1,1 0 0,-1 1 0,0-1 0,-1 0 0,1 0 0,-1 0 0,1 1 0,-1-1 0,0 1 0,0 0 0,-1-1 0,1 1 0,-1 0 0,0 0 0,1 0 1,-7-4-1,-41-54 147,41 48-114,-1 0 0,0 1 0,-1 0 1,-24-20-1,2 6 160,19 14-169,1 1 0,-2 1 0,-22-12 0,-517-205 957,513 214-870,0 2 0,-1 2 1,-85-7-1,-130 11 359,166 6-468,67 0-8,0 1 1,1 2-1,-1 0 0,1 2 1,-24 8-1,-111 49 4,117-45-20,1 2-1,2 1 1,0 2-1,1 2 1,1 1-1,2 2 1,1 2-1,-31 34 0,56-54-2,1 1-1,-1 1 1,2 0-1,-1 0 0,2 0 1,0 0-1,0 1 1,1 0-1,1 0 0,-4 24 1,3 8-20,3 86 1,2-66-2,1-48 40,1 0 0,1 0 0,0-1 0,1 1 0,1-1 0,1 0 0,0 0 0,10 16 0,-10-18-10,7 13 0,-4-3 20,1 0-1,2-1 1,0 0-1,2-1 1,0-1-1,1 0 1,1-1-1,27 24 1,9-5-16,0-3 1,3-2-1,1-2 1,1-3-1,90 32 1,-50-28 8,2-5 0,174 26 0,-194-47 24,119-4 0,-116-4 34,-64 0-65,1-1 1,0-1-1,-1 0 1,0-2-1,28-9 1,89-43 40,-97 37-9,-2-3 0,0 0 0,57-51-1,10-6 26,-82 63-40,0-1 0,-1-1 0,-1-1 0,24-31 1,-35 39 32,0-1 0,-1 0 1,-1-1-1,-1 0 1,1 0-1,-2 0 0,0-1 1,-1 0-1,-1 0 1,4-26-1,-3-13 157,-5-94-1,-1 59 6,1 81-202,0-1 0,-1 0 0,0 0 0,0 1 1,-1-1-1,0 1 0,0 0 0,-1 0 1,0 0-1,-1 0 0,-7-9 0,0 1-70,-1 0-1,0 0 0,-31-25 0,43 40-69,0 0 0,-1 0-1,1 1 1,0-1-1,-1 0 1,1 1-1,-1-1 1,1 1-1,-1-1 1,1 1-1,-1 0 1,0-1 0,1 1-1,-1 0 1,1 0-1,-1 0 1,0 0-1,1 1 1,-1-1-1,1 0 1,-1 1-1,1-1 1,-1 1-1,1-1 1,-1 1 0,1 0-1,-1 0 1,1-1-1,0 1 1,-1 0-1,1 0 1,0 0-1,-2 2 1,-9 20-4577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18:42.48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1 330 1632,'3'-6'13533,"0"6"-13514,-1 0 0,1 0 0,-1-1-1,1 1 1,-1-1 0,1 1 0,-1-1 0,0 0 0,1 0 0,-1 0 0,0-1 0,4-1 0,24-19 251,-2-2-1,0-1 0,34-38 1,-52 50-245,-1-1 0,0 0 0,-1 0 0,0 0 0,5-17 0,12-20-11,-15 24 16,-10 44-53,14 52 119,-2 0 0,-3 1 1,-1 81-1,-7-119-69,0-19-2,-1 0 0,0 0 1,-3 26-1,2-36 10,0-1 0,1 1 0,-1 0 0,0 0 0,0 0 0,0-1 0,-1 1 0,1-1 0,-1 1 0,1-1 0,-1 1 0,0-1 0,0 0 0,0 0 0,0 0 0,0 0 0,-1 0 0,1 0 0,-1-1 0,1 1 0,-1-1 0,-4 2 1,-140 44 1006,177-67-1756,1 9 739,-1 1 1,57-11 0,-71 18-16,0 1 1,1 0-1,-1 2 1,0 0-1,0 0 1,0 2-1,23 4 1,-38-6-320,8 5 343,-5 15-10985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0:42.7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 5 5561,'0'-1'116,"0"1"0,0 0-1,0 0 1,0 0 0,0-1-1,0 1 1,-1 0 0,1 0 0,0 0-1,0-1 1,0 1 0,0 0-1,0 0 1,-1 0 0,1 0-1,0-1 1,0 1 0,0 0 0,0 0-1,-1 0 1,1 0 0,0 0-1,0 0 1,0 0 0,-1 0-1,1-1 1,0 1 0,0 0 0,0 0-1,-1 0 1,1 0 0,0 0-1,0 0 1,-1 0 0,1 0-1,0 0 1,0 0 0,0 1 0,-1-1-1,1 0 1,0 0 0,0 0-1,0 0 1,-1 0 0,-18 7 760,-19 4 824,95 5-1752,14-6 459,-5 0-118,88 1-1,-123-12-28,-2-1-3466,-23 11-2931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0:43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 7362,'0'0'1397,"23"3"-965,162-14 2826,-116 5-2043,25 3-3031,-87 2-533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0:45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1 2809,'0'0'235,"-1"0"0,0 1 0,1-1 0,-1 1 0,0-1 0,1 0 0,-1 1 0,1-1 0,-1 1 0,1 0 0,-1-1 0,1 1 0,-1-1 0,1 1 0,-1 0 0,1-1 0,0 1 0,-1 0 0,1 0 0,0-1 0,0 1 0,-1 0 0,1 0 0,0 0 0,6 23 1496,29 31-2694,-16-28 1578,-11-8-163,-2 0 0,0 0-1,-1 0 1,-1 0-1,-1 1 1,2 33 0,0-3-170,48 436 61,-51-468-546,-2-3-425,1 0 0,0 1 0,2-1-1,0 0 1,0 0 0,11 26 0,-14-41 582,0 0-1,0 0 1,0 0-1,0-1 1,0 1 0,0 0-1,0 0 1,0 0-1,0-1 1,1 1 0,-1 0-1,0 0 1,0 0-1,0-1 1,0 1 0,0 0-1,0 0 1,0 0-1,0 0 1,1 0 0,-1-1-1,0 1 1,0 0 0,0 0-1,0 0 1,1 0-1,-1 0 1,0 0 0,0 0-1,0 0 1,0-1-1,1 1 1,-1 0 0,0 0-1,0 0 1,0 0-1,1 0 1,-1 0 0,0 0-1,0 0 1,0 0-1,1 0 1,-1 0 0,0 0-1,0 0 1,0 1-1,1-1 1,-1 0 0,0 0-1,0 0 1,0 0 0,0 0-1,1 0 1,-1 0-1,0 1 1,0-1 0,0 0-1,0 0 1,0 0-1,1 0 1,-1 0 0,0 1-1,0-1 1,0 0-1,0 0 1,17-45-4730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0:46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10154,'3'6'1328,"4"13"-1192,-1 23 257,6 23 375,7 16-48,-7 12-368,1 8-184,-4-6-64,4 0-40,-7-11-64,-6-11 0,3-8 0,-3-12-168,0-17-200,0-10-560,0-18-665,-3-11-327,-16-81-625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0:46.5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1 191 9074,'16'-1'979,"42"-8"738,93-28-1,29-6 1340,294-8-2855,-387 43-2322,-79 8 1487,-5 0 248,0 0 0,0 0 0,-1-1 0,1 1 0,0-1 0,0 1 0,-1-1 0,1 0 0,0 0 0,-1 0 0,1 0 0,-1 0 0,1-1 0,2-1 0,12-26-5596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0:55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57 206 192,'-4'-4'180,"1"0"0,0-1 1,1 1-1,-1-1 0,1 1 0,-1-1 0,1 0 0,1 1 1,-1-1-1,1 0 0,-1 0 0,1-9 0,-1 7 194,1 0-1,-1 0 0,0 0 1,0 0-1,-1 0 0,-6-11 1,8 12 125,-1 0 1,1-1-1,0 1 1,0 0 0,1-1-1,0 1 1,0 0-1,0-1 1,3-9 0,6 13 1524,-10 4-1978,1-1-1,0 1 1,0 0 0,0-1-1,0 1 1,-1 0 0,1 0 0,0-1-1,0 1 1,0 0 0,0 0-1,1-1 1,-1 1 0,0 0-1,0-1 1,0 1 0,1 0-1,-1 0 1,0-1 0,1 1 0,-1-1-1,0 1 1,1 0 0,-1-1-1,1 1 1,-1-1 0,1 1-1,-1-1 1,1 1 0,-1-1 0,1 1-1,0-1 1,1 1 0,29 28-158,-21-21 333,6 10-142,-1 0-1,0 1 1,-2 0 0,0 1-1,-1 0 1,-1 1 0,-1 1 0,10 32-1,-6-10 96,-2 1-1,-2 0 0,6 63 1,-16-100-121,1 0 1,-1-1 0,0 1 0,-1 0 0,0-1 0,0 1 0,-1 0 0,0-1-1,-4 13 1,4-18-29,1 1 0,0 0-1,-1 0 1,0-1 0,1 1 0,-1-1-1,0 0 1,-1 1 0,1-1 0,0 0-1,0 0 1,-1 0 0,1-1-1,-1 1 1,0-1 0,1 1 0,-1-1-1,0 0 1,0 0 0,0 0 0,0 0-1,0 0 1,0-1 0,0 0-1,-6 1 1,5-1-28,0 0 0,0 0 0,-1-1-1,1 1 1,0-1 0,0 0 0,0 0 0,0-1-1,0 1 1,0-1 0,1 1 0,-1-1 0,0-1-1,1 1 1,-1 0 0,1-1 0,0 0 0,0 1-1,0-1 1,0 0 0,1-1 0,-1 1 0,1 0-1,0-1 1,-1 0 0,2 1 0,-1-1 0,0 0-1,1 0 1,0 0 0,0 0 0,-1-5 0,1 0-38,-1-1 1,2 1-1,0 0 1,0-1-1,0 1 1,1 0-1,1-1 1,-1 1-1,2 0 1,-1 0-1,1 0 1,0 0-1,7-11 1,-7 15-84,0-1 0,0 1 0,1 0 0,-1 0 0,2 0 0,-1 0 0,0 1 0,1 0 1,0 0-1,9-7 0,-12 10-104,1 0 0,0 0 0,0 0 0,-1 0 0,1 0 0,0 1 0,0-1 0,0 1 0,0 0 0,0 0 1,0 0-1,0 0 0,0 0 0,0 1 0,-1-1 0,1 1 0,0 0 0,0 0 0,0 0 0,-1 0 0,1 0 0,0 1 0,4 3 1,7 0-2405,9-4-2205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0:56.3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23 7882,'-3'-5'1072,"3"2"-344,-3-11 3137,3 17-2529,-3 0-320,3 2-495,3-2-417,-3 0-104,0 2-385,3-2-695,0 3-1200,6-3-1321,22 2-848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0:59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340 66 4241,'0'0'1145,"-7"-24"5893,-10 16-6577,0 1 0,-1 1-1,0 0 1,0 1 0,-27-3 0,37 8-470,1-1 1,-1 1 0,0 0 0,0 1-1,0 0 1,0 0 0,0 0 0,0 1-1,1 1 1,-1-1 0,1 1 0,0 0-1,-1 1 1,1 0 0,-8 6 0,9-5 2,1 0 0,0 0 0,1 0 0,-1 1 0,1 0 1,0 0-1,1 0 0,-1 0 0,1 0 0,0 1 0,1-1 1,-1 1-1,2 0 0,-3 9 0,-1 13 5,2 1-1,-1 32 0,3-37-5,20 718-26,3-280 40,-8-189 15,0 49-21,-25-230 14,6-69-13,18-20-59,0-2 1,1 1-1,-1-2 0,0 0 0,14 0 0,-19-1 47,10 2-110,-1-2-1,1 0 0,26-4 0,-38 3-266,-1-1-1,1 1 0,0-1 0,-1 1 0,0-2 1,1 1-1,-1-1 0,0 1 0,0-1 0,-1-1 0,1 1 1,-1-1-1,1 0 0,-1 0 0,7-8 0,19-38-4567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1:02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8 152 2433,'-7'3'6973,"11"6"-7984,-3-8 1114,10 15 40,1 1 0,-2 1 0,0 0 0,-2 0 1,0 1-1,8 27 0,24 125 1614,-28-109-1713,34 203 388,-84-426 1816,-7-33-2629,36 148 345,0-2 23,-5-86 1,13 121 10,1 1 0,1 0 0,0 0 0,0 0-1,1 0 1,1 0 0,0 0 0,1 0 0,0 1 0,0 0 0,2 0 0,8-15 0,-10 21-12,0-1-1,0 1 1,1 1-1,0-1 1,0 1-1,0 0 1,1 0 0,-1 0-1,1 1 1,0 0-1,0 0 1,0 0-1,0 1 1,1 0-1,-1 0 1,1 0-1,-1 1 1,1 0 0,-1 1-1,1-1 1,0 1-1,-1 0 1,1 1-1,0 0 1,-1 0-1,1 0 1,-1 1-1,1 0 1,10 5 0,-9-4 52,-1 0 1,0 0 0,0 1 0,0 0 0,0 1-1,-1-1 1,0 1 0,0 1 0,0-1-1,-1 1 1,1 0 0,-1 0 0,-1 0 0,1 1-1,-1 0 1,0 0 0,-1 0 0,0 0 0,0 0-1,0 1 1,-1-1 0,0 1 0,0 0 0,0 15-1,-2-20 65,0 1-1,0-1 1,0 0 0,-1 0-1,0 1 1,1-1-1,-1 0 1,0 0-1,-1 0 1,1 0 0,0 0-1,-1 0 1,0 0-1,1 0 1,-1-1-1,-1 1 1,1-1-1,0 1 1,-5 3 0,3-3-10,-1 0 1,-1 0 0,1 0 0,0-1 0,-1 0 0,1 0 0,-1 0 0,0-1 0,0 1 0,-7-1 0,0 1-117,-1-2 1,1 0 0,0 0-1,0-1 1,-1-1-1,1 0 1,1-1 0,-1-1-1,-13-4 1,-18-14-1434,36 18-3617,12 15 2223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5:52.9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1278 100 3001,'0'0'5305,"0"-5"-4842,0 3-410,0 0 0,0 0 0,0 0 0,0 1 0,0-1 0,-1 0 0,1 1 0,0-1 0,-1 0 0,0 1 0,1-1 0,-1 0 0,0 1 0,0-1 0,0 1 0,0-1 0,0 1 0,0 0 0,-3-2 0,0-1 113,-1 1 0,0 1-1,-1-1 1,1 1 0,0 0-1,-7-2 1,-26-7 159,-1 2 0,0 1-1,0 2 1,-49-1 0,-160 11 729,217 0-1004,0 1 0,1 1 0,0 2 0,0 1 0,1 1 1,-52 26-1,53-19-39,-49 36 0,45-30-7,19-12 21,0 2 0,1-1 0,0 1 0,1 1 0,0 0 0,1 1 0,1 0 0,-14 29 0,11-21-35,-73 118 114,45-80 162,32-52-248,1 0 1,0 1-1,1 0 0,0 0 1,0 0-1,1 1 0,1 0 1,0 0-1,0 0 0,1 0 1,0 1-1,-1 20 0,-3 173 422,1-40 135,6-154-552,0 0 0,1 0 1,0 0-1,0 0 0,1 0 0,1-1 0,0 1 1,0-1-1,1 1 0,0-1 0,1 0 0,0-1 1,1 1-1,0-1 0,0 0 0,1-1 0,11 12 0,6 6 8,2-1 0,0-1-1,2-2 1,0-1-1,2-1 1,45 24-1,-26-21 14,0-2 0,2-2-1,85 20 1,11-13 21,1-6 0,163 1 1,111-21 60,-332-6-52,119-24-1,-179 23-30,0 0 0,-1-2-1,0-1 1,0-1-1,-1-2 1,-1-1 0,46-31-1,-60 35-4,0-1-1,-1 0 0,0-1 1,-1-1-1,0 0 0,-1 0 1,0-1-1,-1 0 0,-1 0 1,-1-1-1,0-1 0,0 1 1,5-25-1,-3-1 14,-2 0 0,-1-1 0,-3 0 0,-2-50 0,-2 78-40,-1 0 0,0 0 0,-1 0 0,-1 0-1,0 1 1,-1-1 0,0 1 0,-1 0 0,-1 1 0,0-1 0,-1 1 0,-16-20 0,-14-13 25,-76-68 0,95 95-33,-55-48 206,-3 2 1,-3 4-1,-2 3 0,-3 4 0,-177-80 0,190 100-137,25 11-308,-1 1 0,-86-23 0,118 40-247,0 1 0,0 0 0,-1 2 0,1 0 0,-1 1 1,1 0-1,0 1 0,-1 1 0,1 1 0,0 0 0,0 1 1,-28 11-1,-34 24-3637,-2 4-4275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1:03.3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0 7418,'-2'1'198,"-1"-1"1,1 1-1,0 0 1,0 0-1,0 0 1,0 0 0,0 0-1,0 0 1,0 0-1,0 1 1,0-1 0,0 1-1,1 0 1,-1-1-1,1 1 1,-1 0-1,1 0 1,-1 0 0,1 0-1,-1 3 1,-25 55 328,18-39 142,-7 16-337,2 1 1,2 0-1,1 0 0,3 1 0,-7 58 1,8-14-193,7 131 0,2-176-431,1 0 1,2-1 0,1 1-1,2-1 1,2-1-1,1 0 1,2 0-1,28 55 1,-40-90 194,25 36-1752,-24-35 1686,-1-1-1,0 0 1,0 0-1,0 1 1,1-1-1,-1 0 1,1 0-1,-1 0 1,1 0-1,-1-1 1,1 1-1,-1 0 1,1-1-1,0 1 1,-1-1-1,1 1 0,0-1 1,-1 0-1,1 0 1,0 0-1,0 0 1,-1 0-1,1 0 1,0 0-1,3-1 1,42-28-4193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1:04.0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1 475 10162,'1'-4'75,"0"0"-1,1 1 0,-1-1 1,1 0-1,0 1 0,0-1 1,0 1-1,6-6 0,5-11 139,-5 2-79,0 0-1,-1-1 1,-2 0 0,1 0 0,-2-1 0,3-31-1,-2-122 229,-5 131-256,0 29 228,1 23-471,4 22-29,3-6 191,0-2 15,0 1 0,16 32 0,-22-52-38,1-1 0,-1 1 1,1-1-1,0 0 0,0 0 0,0 1 1,0-2-1,1 1 0,0 0 0,0-1 1,0 0-1,0 0 0,0 0 0,1 0 1,-1-1-1,1 1 0,0-1 0,6 2 1,-8-4-7,-1-1 1,1 1 0,0 0-1,-1-1 1,1 1 0,0-1-1,-1 0 1,1 0 0,-1 0-1,1 0 1,-1 0 0,0 0-1,1-1 1,-1 1 0,0-1-1,0 0 1,0 0 0,0 0-1,0 0 1,-1 0 0,1 0-1,0 0 1,-1 0 0,0-1-1,1 1 1,-1 0 0,0-1-1,1-5 1,5-8 77,-1 0-1,7-32 1,6-88 19,-19 134-93,26 89-339,-4-23 763,-4 2-89,-3 1-1,7 73 0,-18-99-91,-1 0-1,-3 0 1,-1 0 0,-12 74 0,11-104-90,-1-1-1,0 1 1,-1-1 0,0 1 0,0-1-1,-1 0 1,-1-1 0,1 1 0,-1-1-1,-1 0 1,-10 10 0,14-16-132,0 0 0,0 0 0,0-1 0,0 0 0,0 1 0,-1-1 0,1-1 0,-1 1 0,0 0 0,0-1 0,1 0 0,-1 0 1,0 0-1,0 0 0,0 0 0,0-1 0,0 0 0,0 0 0,0 0 0,0 0 0,0-1 0,0 1 0,0-1 0,0 0 0,0 0 0,1-1 0,-1 1 0,0-1 0,1 0 0,-1 0 0,1 0 0,-1 0 0,-3-4 0,2 2-65,0 0-1,1-1 0,-1 1 0,1-1 1,0 0-1,1 0 0,-1 0 0,1-1 0,0 1 1,0-1-1,1 0 0,0 1 0,0-1 0,0-1 1,0 1-1,1 0 0,0 0 0,1 0 0,-1-1 1,1 1-1,1 0 0,-1 0 0,1-1 1,0 1-1,0 0 0,1 0 0,-1 0 0,4-6 1,-1-1-300,1 1 1,0 0 0,1 0 0,1 1-1,0-1 1,0 1 0,1 1 0,0-1-1,1 1 1,0 1 0,1 0-1,17-13 1,-23 19 80,-2 1 107,0 1-1,0-1 1,0 1 0,0 0-1,0 0 1,1 0-1,-1 0 1,0 0-1,0 0 1,1 0 0,-1 1-1,0-1 1,1 1-1,-1 0 1,1-1-1,-1 1 1,1 0 0,-1 1-1,1-1 1,-1 0-1,0 1 1,5 1-1,47 25-3826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1:04.6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 1 8570,'8'59'3577,"23"27"-3064,-21-64-438,-2 1 0,9 34-1,-15-46 168,0 0 0,-1 0 0,-1 0 0,0 1 1,0-1-1,-1 0 0,0 0 0,-1 0 0,0 0 0,-1 0 0,0 0 0,-7 14 0,9-24-231,1 0-1,-1 0 0,0 0 1,1 0-1,-1 0 1,0-1-1,1 1 0,-1 0 1,0-1-1,0 1 0,0 0 1,0-1-1,1 1 0,-1-1 1,0 1-1,0-1 0,0 0 1,0 1-1,0-1 0,0 0 1,0 0-1,0 0 0,0 0 1,0 0-1,-1 0 1,1 0-1,0 0 0,0 0 1,0 0-1,0 0 0,0-1 1,0 1-1,0 0 0,0-1 1,0 1-1,0-1 0,1 1 1,-1-1-1,0 1 0,0-1 1,0 0-1,0 1 0,0-2 1,-39-33-595,31 25 368,1 0-1,0 0 0,0-1 0,1 0 0,-8-17 1,12 23-30,1-1 0,0 1 1,0-1-1,1 1 1,0-1-1,0 0 0,0 0 1,0 1-1,1-1 1,0 0-1,1 0 1,-1 1-1,1-1 0,0 0 1,0 0-1,3-6 1,20-48-2485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1:05.0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0 8810,'-3'0'4089,"0"0"-3921,0 0-168,12 3-912,0 8-193,7-3-567,27 23-1041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1:07.2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7130,'-2'17'1447,"0"0"1,3 33 0,3-16-1067,10 38 35,-12-67-450,0 0 1,0-1-1,0 1 1,0-1-1,1 1 0,-1-1 1,1 0-1,1 0 1,-1 0-1,0 0 0,1 0 1,5 3-1,-8-6-101,1 0 0,-1 0 0,1 0-1,-1-1 1,1 1 0,0 0 0,-1-1 0,1 1 0,0-1-1,-1 0 1,1 1 0,0-1 0,0 0 0,-1 0-1,1 0 1,0 0 0,0-1 0,-1 1 0,1 0-1,0-1 1,0 1 0,-1-1 0,1 0 0,-1 1 0,1-1-1,-1 0 1,1 0 0,-1 0 0,1 0 0,-1 0-1,0 0 1,1-1 0,-1 1 0,0 0 0,0-1-1,0 1 1,1-2 0,29-51-3984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1:07.6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8650,'0'0'2560,"-3"3"-2560,6 0-328,7 5-152,-7 3 96,0 1-120,3 4-192,-3-4-320,-3-1-881,-6-3-1704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1:08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 7362,'-4'11'223,"1"-1"1,0 1 0,1 0 0,0 0 0,1 1 0,0-1-1,0 0 1,1 0 0,1 0 0,3 17 0,-1 23 590,-4-11-604,2 0 1,3 0-1,0 0 0,11 38 0,-12-65-569,1 0 1,0-1 0,1 0-1,0 0 1,1 0-1,0-1 1,1 0 0,0 0-1,1 0 1,0-1-1,1 0 1,0-1 0,0 0-1,1 0 1,0-1-1,20 12 1,25 7-3534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1:08.4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 4033,'8'8'411,"-1"1"-1,1 0 1,-2 0 0,1 1-1,-1 0 1,-1 0 0,0 0-1,0 1 1,-1 0 0,-1 0-1,0 0 1,0 0 0,-1 0-1,0 1 1,-1-1 0,0 1-1,-1 12 1,-2 10-659,0 0 1,-2 1-1,-2-1 0,-15 50 0,6-39-1951,-17 24-2179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1:08.8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0 8778,'-1'2'234,"0"-1"-1,0 1 1,0 0-1,0 0 1,0-1 0,0 1-1,0 0 1,0 0 0,1 0-1,-1 0 1,1 0 0,-1 0-1,1 2 1,-1 51-463,2-47 497,-3 658 2994,-1-609-3326,-6 76-823,13 223 0,1-338-3071,5-21-323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1:11.4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9706,'0'2'48,"0"0"0,0-1 0,-1 1 0,2 0 0,-1 0 0,0 0 0,0 0 0,0-1 0,1 1 0,-1 0 0,1 0 0,0 0 0,-1-1 0,1 1 0,0-1 0,0 1 0,0 0 0,0-1 0,2 2 0,-1 0 86,10 27 168,-1 0 0,-2 0 1,0 1-1,-2 0 0,-2 1 1,-1-1-1,-1 1 0,-1 0 1,-2 0-1,-2 0 0,-1 0 0,-8 40 1,10-69-277,1 0 0,-1 0 0,1-1 0,-1 1 0,0 0 0,0-1 0,0 1 0,-1 0 0,1-1 0,0 0 0,-3 3 0,-7-4 243,-3-18-290,13 13 2,0 1-1,0-1 1,1 1 0,0-1 0,-1 1 0,1-1-1,1 1 1,-1-1 0,0 1 0,1-1-1,0 1 1,-1-1 0,1 1 0,1 0-1,2-6 1,24-50-172,-4 21 156,2 1-1,2 1 1,38-39 0,-35 42 51,-1-2 1,-3 0 0,30-49-1,-60 175 747,-1-50-622,2 1-1,5 50 0,-2-79-138,1 0 0,0 0 0,1 0 0,0 0 0,1-1 0,0 1 0,1-1 0,1 0 1,0-1-1,0 1 0,11 13 0,-16-24-62,0 1 0,0-1 0,0 1 0,0-1 0,0 0 0,0 1 0,1-1 0,-1 0 0,0 0 1,1 0-1,-1 0 0,1 0 0,0 0 0,-1-1 0,1 1 0,0 0 0,-1-1 0,1 1 0,0-1 0,0 0 0,-1 1 0,1-1 1,0 0-1,0 0 0,-1 0 0,1 0 0,0-1 0,0 1 0,0 0 0,-1-1 0,1 1 0,0-1 0,-1 0 0,1 1 0,0-1 1,-1 0-1,1 0 0,2-2 0,1-2-333,1-1-1,-1 0 1,0 0 0,-1 0 0,1 0-1,-1-1 1,-1 0 0,1 0 0,3-11-1,28-86-3396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5:55.5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1342 317 968,'0'0'5175,"0"-12"-4833,0 1-299,1 1 239,0 0 0,-1 0 0,0 0 0,0 0-1,-1 0 1,-1 0 0,-4-14 0,3 19-135,0 0 0,0 1 0,-1-1 0,1 1 0,-1 0 0,0 1 0,-1-1 0,1 0 0,-1 1 0,-4-3 0,-51-27 425,56 32-542,-31-18 196,-2 2 0,0 1 0,0 2 1,-2 2-1,0 1 0,0 2 0,0 2 0,-1 2 0,-50-1 0,48 5 123,19 0-287,-1 1 1,1 0 0,-1 2 0,1 1-1,0 0 1,0 2 0,-27 9 0,-3 10-35,-68 43 1,97-53-16,-3 3-14,0 2-1,2 1 0,0 0 0,-29 33 0,9-2 169,-39 56-1,77-97-143,1 1-1,0-1 0,1 1 0,0 1 0,1-1 1,0 1-1,1 0 0,0 0 0,-2 21 0,2 10 141,3 62 0,1-45-14,0-51-139,1-1 1,0 0 0,0 0 0,0 0 0,1 0 0,0-1 0,1 1-1,0-1 1,0 0 0,0 0 0,7 8 0,11 19 92,-12-17-60,1 0 0,1-1 1,1 0-1,0-1 0,1 0 0,28 22 1,109 69 78,-56-43-28,-29-19 10,92 43 0,-58-33 1,-22-16 76,2-2-1,160 45 1,-192-69-74,2-3 1,84 5 0,-50-6-78,-41-5 47,52-4 0,-32 0 126,-53-1-162,0-1 0,0 0 0,0-1 0,-1 0 0,1 0 0,-1-1-1,0 0 1,0-1 0,-1 0 0,13-11 0,0 2 8,-11 7-26,1 0 0,-1 0 0,0-1 0,-1 0-1,0 0 1,0-1 0,-1-1 0,-1 1 0,1-1 0,-2-1 0,1 1-1,-2-1 1,0 0 0,5-17 0,-3 1 8,-2-1 0,-2 0 0,0 0 0,-2 0 1,-4-55-1,1 7-19,1 59-7,-1-1 1,0 1-1,-2 0 1,0-1-1,-1 2 1,0-1-1,-11-21 1,2 8 3,-2 1 0,-1 0 0,-22-27 0,-106-164-8,122 185-1,7 13-19,-2 0 0,0 1 1,-1 1-1,-1 1 0,-27-21 0,-119-81-211,141 106 196,13 7-268,0 2 1,0-1-1,-1 1 1,0 1 0,-25-8-1,30 12-303,-1 0-1,1 1 1,0 0-1,-1 1 1,1 0-1,-1 0 1,-9 2-1,-18 5-3654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1:11.9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1 5585,'0'0'4681,"-3"5"-3737,0 1-616,3 5-39,-3 12 31,6 2-104,-3-3-128,3 3-88,3-2 0,-2-9-144,2 5-320,-3-7-417,0-1-639,0 9-1049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1:12.3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226 15 9058,'-3'-3'2440,"6"3"-3488,6 0-400,-6 0 464,0 0-265,-3 3-111,-3-6 224,-19-8-536</inkml:trace>
  <inkml:trace contextRef="#ctx0" brushRef="#br0" timeOffset="1">17 118 7490,'-2'3'90,"0"0"0,0-1 1,1 1-1,-1 0 0,1 0 1,-1 0-1,1 1 0,0-1 1,0 0-1,1 0 1,-1 0-1,1 1 0,-1-1 1,1 5-1,1 53-87,0-47 174,0 18 18,0 2 224,1 1 0,2-1 0,8 36 0,-11-63-555,1 0 0,0 0-1,0 0 1,1 0 0,-1 0 0,2-1-1,-1 1 1,1-1 0,0 0 0,0 0-1,1 0 1,0 0 0,0-1 0,0 0-1,1 0 1,-1 0 0,1-1 0,0 0 0,1 0-1,7 4 1,-12-7-44,0-1 0,0 1 0,0 0-1,1-1 1,-1 0 0,0 1 0,0-1 0,1 0 0,-1 0 0,0 0-1,4-1 1,48-15-3324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1:12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4985,'3'3'2953,"3"2"-2209,3 9-160,10 3 16,3 11 72,0 6-176,-7 8-40,4 8-47,-10-2-49,-6 5-96,-6-2-144,-3-1-120,0-5-48,-4 3-688,-2-9-705,-22 39-1127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1:13.8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131 0 6929,'1'4'167,"0"-1"-1,0 0 0,0 1 0,0-1 0,0 0 0,1 0 1,0 0-1,-1 1 0,4 2 0,7 17-64,4 28 761,-3 0 1,-2 0 0,-2 2-1,-3-1 1,1 67 0,-9-10-123,-23 164 1,6-139-508,-45 160 0,4-120-2433,60-173 2098,-1 0-21,1 0 0,0 0 0,-1 0 0,1 0 0,-1-1 0,1 1 0,-1 0 0,1 0 0,-1-1 0,1 1-1,-1 0 1,0-1 0,1 1 0,-1-1 0,0 1 0,0-1 0,1 1 0,-1-1 0,0 1 0,0-1 0,0 0 0,1 1-1,-1-1 1,-2 0 0,-29 11-2334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1:16.1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7194,'0'0'2059,"13"0"-1625,79 18-381,-56-13 420,-1 2 1,0 1 0,0 2-1,54 23 1,-88-32-413,0 0-1,0 0 1,-1 0 0,1 0-1,0 0 1,0 1 0,-1-1 0,1 0-1,-1 0 1,1 1 0,-1-1-1,1 0 1,-1 1 0,0-1-1,0 0 1,1 1 0,-1-1 0,0 1-1,0-1 1,-1 0 0,1 1-1,0-1 1,-1 3 0,-10 49 59,3-14-23,-5 89-94,6 1 0,5 0 0,22 201 0,91 699-186,-93-816 236,-2-49-47,-15-151 24,1 61-42,-2-70 61,0 0 0,0 0 0,-1 0 0,1 0 0,-1 0 0,0 0 0,0 0 1,-1 0-1,1-1 0,-1 1 0,0 0 0,0-1 0,0 0 0,-4 6 0,3-7 44,-1 0 0,1 0 0,-1 0 0,0 0-1,1-1 1,-1 1 0,0-1 0,0 0 0,0 0-1,0-1 1,0 1 0,0-1 0,0 0-1,0 0 1,0 0 0,0 0 0,0-1 0,-7-1-1,-9-3 47,0-1-1,-25-10 0,38 13-51,-58-15 38,-12-6-249,66 19-4762,5 7 1372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1:17.3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1 459 9538,'0'-4'172,"1"0"0,0-1 0,0 1 0,1 0 0,-1 0 0,1 0 0,0 0 0,0 0-1,0 0 1,4-4 0,11-25-119,-10 7 44,-2 0 0,0 0 0,1-52 0,-5 53-18,1 0 0,1 0 0,2 0 0,12-43 0,53 142-413,-69-72 335,1 0 0,-1-1 0,0 0 1,1 1-1,0-1 0,-1 0 0,1 0 0,0 0 1,-1 0-1,1 0 0,0 0 0,0 0 1,0-1-1,0 1 0,0-1 0,0 1 1,0-1-1,0 0 0,0 0 0,0 0 1,0 0-1,0 0 0,0 0 0,0 0 1,2-1-1,-1-1 23,1 0 0,-1 0 0,0 0 0,0 0 0,0 0 0,0-1 0,0 1 0,0-1 0,-1 0 0,1 0 0,-1 0 0,3-4 0,3-6 62,-1 0 0,0 0-1,-2-1 1,1 0 0,5-26-1,27 206 211,-25-90-42,-3 0 0,-3 1 0,-4 0 0,-8 104 0,2-161-56,0 0 0,-1 0-1,-9 26 1,11-40-133,0 0-1,0-1 1,-1 1 0,1-1-1,-2 1 1,1-1 0,0 0-1,-1 0 1,0-1 0,0 1-1,-1-1 1,1 0 0,-1 0-1,0 0 1,-8 5 0,8-8-36,0 0 1,0 0 0,0 0-1,0 0 1,0-1-1,-1 0 1,1 0 0,0-1-1,0 1 1,0-1-1,0 0 1,0-1 0,0 1-1,0-1 1,0 0-1,0 0 1,1 0 0,-1-1-1,1 0 1,-7-5 0,-3-1-54,1-1 0,1 0 1,-1-1-1,2 0 0,-14-18 1,23 27 1,1 0 1,0 0-1,0-1 0,0 1 1,0-1-1,0 1 0,0-1 1,1 1-1,-1-1 0,1 1 1,0-1-1,0 0 0,0 1 1,0-1-1,0 0 1,0 1-1,1-1 0,-1 1 1,1-1-1,0 1 0,0-1 1,0 1-1,0-1 0,0 1 1,0 0-1,1 0 0,-1-1 1,1 1-1,-1 0 0,3-2 1,6-7-258,1 0-1,0 0 1,21-16 0,-26 23 169,7-6-216,-3 1-111,0 1-1,0 0 0,1 1 1,0 0-1,0 1 0,0 0 1,1 0-1,15-4 0,-26 10 314,1 0-1,-1 0 0,0 0 0,1-1 1,-1 2-1,0-1 0,1 0 0,-1 0 1,1 0-1,-1 1 0,0-1 0,1 0 1,-1 1-1,0-1 0,0 1 1,3 1-1,35 28-3444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1:18.0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1 7098,'4'10'3955,"-1"14"-3872,-1-9 119,6 22 263,-2 1 0,2 70 0,-8-90-124,-1 0 0,-1 1 0,0-1 0,-2 0 1,0 0-1,-1 0 0,-14 33 0,19-50-314,0 0-1,0 0 1,-1 0-1,1 0 1,0-1-1,-1 1 1,1 0 0,-1 0-1,1 0 1,0-1-1,-1 1 1,0 0-1,1 0 1,-1-1 0,0 1-1,1 0 1,-1-1-1,0 1 1,1-1-1,-1 1 1,0-1 0,0 0-1,0 1 1,0-1-1,1 0 1,-1 1-1,0-1 1,0 0 0,0 0-1,0 0 1,0 0-1,-1 0 1,-24-20 222,23 17-293,-3-3-38,-44-48-282,47 51 325,1 0-1,0 0 0,-1-1 1,1 1-1,0 0 1,1-1-1,-1 1 0,1-1 1,-1 0-1,1 0 1,0 1-1,1-1 0,-1 0 1,1 0-1,-1-7 1,2 9-278,0 1 0,0-1 1,0 0-1,0 0 0,1 1 1,-1-1-1,0 1 1,1-1-1,-1 1 0,1 0 1,-1-1-1,1 1 0,0 0 1,0 0-1,-1 0 0,1 0 1,0 1-1,0-1 1,0 0-1,3 0 0,28-9-4385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1:20.2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79 5377,'-10'0'7522,"4"0"-6394,-9 3-496,11-3-64,4-3-568,4 3-16,5-3-248,-3-3 24,0 1 24,1-1-32,-1 1 88,0-1 32,-3-8-1072,-22-20-2977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5:21:39.538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1,'0'0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1:56.5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31 1152,'0'-3'56,"0"-2"-56,-3-4-224,-3-5 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5:57.7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1824 126 3369,'0'0'3308,"-27"-10"-3033,-133-54 307,124 52 70,0 2 1,-1 1-1,0 2 1,-59-3-1,-155 7 191,146 4-414,56-1-372,1 3 0,0 2 0,0 2 1,0 2-1,1 2 0,0 2 0,-68 29 0,73-23-9,2 1-1,-56 37 0,76-44 8,2 2 0,-1 0 0,2 0 0,0 2 0,1 0 0,-23 32 0,-48 67 289,53-74 61,-51 84 1,76-111-329,2 0 1,0 1 0,0 1 0,2-1 0,0 1 0,0 0 0,2 0 0,0 0 0,-1 32 0,2 41 197,0-33-33,8 80 1,-4-123-216,2 1 0,0-1-1,1 1 1,0-1 0,1-1 0,1 1-1,9 14 1,63 86 216,-61-94-208,0-1 0,1-1 0,1-1 0,1-1 0,1 0 0,0-2-1,0 0 1,1-2 0,1 0 0,39 12 0,22 4 17,150 28-1,-121-36 17,1-4-1,198 1 1,-291-16-23,0-1 1,1-1-1,-1-1 0,0-1 1,-1-1-1,1-1 0,36-13 1,-13-1 28,0-2 0,-2-2 0,-1-2 0,0-2 0,-2-1 0,-2-3 0,0-1 0,-2-1 0,-2-2 0,-1-2 0,-2-1 0,-1-1 0,-2-1 1,32-64-1,-48 79-9,-1-1 1,-2-1-1,-1 1 1,-1-1-1,7-55 1,-5-141 322,-10 213-374,0 0 0,-1 0 0,0 1 0,-1-1-1,0 1 1,0-1 0,-1 1 0,0 0 0,-1 1 0,0-1 0,-10-12-1,-9-11 49,-42-42-1,51 60-191,0 0 0,-2 1 0,1 1 0,-1 1 0,-1 0-1,0 2 1,0 0 0,-1 0 0,0 2 0,-1 0-1,1 2 1,-1 0 0,-1 1 0,1 1 0,-23-1-1,-160 3-6665,93 1-1377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1:56.9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 6 312,'-6'0'600,"2"0"-600,-11-5-544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1:57.7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20 205 1112,'0'0'191,"0"-1"0,0 1 1,0-1-1,0 1 0,0-1 0,-1 1 0,1-1 0,0 1 0,0-1 0,0 1 1,0-1-1,-1 1 0,1-1 0,0 1 0,0-1 0,-1 1 0,1-1 0,0 1 0,-1 0 1,1-1-1,0 1 0,-1 0 0,1-1 0,-1 1 0,1 0 0,-1-1 0,1 1 0,0 0 1,-1 0-1,1-1 0,-1 1 0,1 0 0,-1 0 0,0 0 0,1 0 0,-1 0 1,1 0-1,-1 0 0,1 0 0,-1 0 0,1 0 0,-1 0 0,1 0 0,-1 0 0,1 0 1,-3 2 2184,13 36-658,3 8-1377,3 0 0,1-1 0,2-1 0,34 57 0,-15-41-139,89 106 0,-106-142-140,2-1-1,1-1 1,0-1-1,1-1 1,2-1 0,48 26-1,-59-38-43,1-1 0,0 0 0,1-2 0,-1 0 0,1-1 0,0 0 0,0-1 0,0-2 0,23-1 0,26-4 25,75-16 1,-67 8-31,73-8 32,179-3 0,-269 24-17,1 2 0,-1 2 0,0 4 0,0 1 0,-1 4 0,63 21 0,-44-8 3,-28-11 78,-2 2-1,0 2 1,67 38-1,-104-49 369,-17-13 1092,7 2-1457,-1 0 1,1 0 0,0 0-1,0 0 1,1 0-1,-1-1 1,1 1 0,-1 0-1,1 0 1,0-1-1,0 1 1,1 0 0,-1 0-1,1-1 1,1-5 0,16-65-387,-16 65 382,6-15-122,1 0 0,2 1 0,0 0 0,1 0 1,1 2-1,1-1 0,1 2 0,1 0 0,1 1 0,1 0 0,0 2 0,1 0 0,1 1 0,23-15 0,-1 4-15,1 2 0,1 2 0,1 2 0,0 2 0,2 1 0,63-14 0,498-62 48,-215 42-9,-248 29 0,467-86 84,-597 107-142,0-1-1,0-1 0,-1 0 1,1 0-1,-1-2 0,0 0 0,-1 0 1,1-1-1,-1-1 0,-1 0 0,0-1 1,12-11-1,-23 19-92,0 0 0,0 0 0,0 0 0,0 0 0,0 0 0,0 0 0,0 0 0,-1-1 0,1 1 1,-1 0-1,1 0 0,-1-1 0,1 1 0,-1 0 0,0-1 0,1 1 0,-1-1 0,0 1 0,0-1 0,0 1 0,0 0 0,0-1 0,0 1 0,-1-1 0,1 1 0,0 0 0,-1-1 0,0 0 0,-22-41-4796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1:59.3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0 494 5345,'8'1'5792,"-6"-2"-5649,0 1-1,-1 0 1,1 0 0,0-1-1,0 1 1,0-1 0,0 1 0,-1-1-1,1 0 1,0 0 0,-1 0-1,1 0 1,2-1 0,-3-4 104,0 1 1,0 0-1,1 0 1,0 1-1,0-1 1,0 0-1,6-8 1,1-4-117,12-35-85,-2-1 0,-3 0 0,-2-1 0,9-73 1,-21 113-46,-2 9-1,1-1 1,-1 1 0,1-1-1,0 1 1,1-1 0,-1 1-1,1 0 1,0 0-1,0-1 1,5-6 0,14 37-423,25 16 463,-31-26-29,1-1 0,32 21 0,-42-31-5,0-1 0,0 0 0,0 0 1,1-1-1,-1 0 0,1 0 0,0 0 1,0-1-1,-1 0 0,1 0 0,0 0 1,13-2-1,-17 1-2,0-1 0,1 0 0,-1 0 0,0 0 0,0 0 0,0-1 0,0 1 0,0-1 0,0 1 0,-1-1 0,1 0 0,0 0 0,-1-1 0,0 1 0,1 0 0,-1-1 0,0 1 0,0-1 0,2-5 0,4-5 49,-2 0-1,0-1 0,5-15 1,-5 12-27,-4 20-66,1 0-1,-1 0 1,1 0-1,-1 1 1,0-1-1,0 1 0,-1-1 1,3 6-1,13 34 212,-2 1 1,-2 0-1,-2 1 0,-2 1 0,-1-1 1,1 75-1,-8-81 81,-2 0 0,-2 0 1,-1-1-1,-2 1 0,-2-1 0,-1 0 1,-2-1-1,-19 44 0,29-77-227,-1-1-1,1 1 1,-1-1-1,0 1 1,0-1 0,0 0-1,0 1 1,0-1 0,-1 0-1,1-1 1,-1 1-1,0 0 1,0-1 0,0 0-1,0 1 1,-1-1 0,1 0-1,0-1 1,-1 1-1,0-1 1,1 1 0,-1-1-1,0 0 1,1 0-1,-1-1 1,0 1 0,0-1-1,0 0 1,0 0 0,0 0-1,1 0 1,-1-1-1,0 0 1,0 0 0,0 0-1,1 0 1,-1 0 0,1-1-1,-1 1 1,1-1-1,-1 0 1,-2-3 0,-3-1-71,0 0 0,0-1 0,1 0 1,0 0-1,0-1 0,1 0 1,0-1-1,0 0 0,1 0 0,0 0 1,0 0-1,1-1 0,-6-18 1,9 22 27,0 0 1,1 0-1,-1 0 1,1 0 0,0 0-1,1-1 1,-1 1-1,1 0 1,1 0 0,-1-1-1,1 1 1,0 0 0,1 0-1,-1 0 1,1 0-1,0 0 1,1 0 0,-1 0-1,1 1 1,1-1-1,-1 1 1,1 0 0,-1 0-1,1 0 1,6-5-1,7-5-104,0 1-1,1 0 1,1 1-1,0 1 1,1 1-1,24-10 1,-25 13-1068,1 1 1,0 1-1,39-6 0,-57 11 857,0 1 0,0 0 0,1 0 0,-1 0 0,0 0 0,0 0 0,0 0 0,0 1 0,0-1-1,0 1 1,3 0 0,21 20-5462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2:02.34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12 348 7410,'-6'1'4696,"6"-1"-4638,0 0 1,0 0-1,-1 0 0,1 0 0,0 0 0,0-1 0,-1 1 0,1 0 0,0 0 0,0 0 0,-1 0 0,1 0 0,0 0 0,0-1 1,0 1-1,-1 0 0,1 0 0,0 0 0,0-1 0,0 1 0,0 0 0,0 0 0,-1-1 0,1 1 0,0 0 0,0 0 0,0-1 1,0 1-1,0 0 0,0 0 0,0-1 0,0 1 0,0 0 0,0 0 0,0-1 0,0 1 0,0 0 0,0-1 0,0 1 0,0 0 1,0 0-1,0-1 0,0 1 0,0 0 0,1 0 0,-1-1 0,0 1 0,0 0 0,0 0 0,0 0 0,1-1 0,-1 1 0,0 0 1,1 0-1,98-151 634,-12 22-515,-80 117-149,-5 7-28,0 1 1,1-1 0,0 1-1,0-1 1,0 1-1,0 0 1,1 0 0,6-6-1,27 47 83,-13-13-95,-13-12-126,-1-1-1,1 0 1,1-1-1,0-1 0,1 1 1,-1-2-1,2 0 1,-1 0-1,19 6 1,-6-3-5088,-16-8-204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2:03.7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194 221 7802,'1'1'301,"-1"-1"1,1 1-1,-1 0 1,1 0-1,-1-1 1,1 1-1,-1 0 1,1 0-1,-1 0 1,0-1-1,1 1 1,-1 0-1,0 0 0,0 0 1,0 0-1,0 0 1,0 0-1,0 0 1,0 0-1,0 1 1,-2 2 465,1-10-281,2-10-375,1 0 1,1 0-1,6-21 0,6-42-86,-15 73-21,1 1 1,-1-1-1,-1 0 0,1 1 1,-1-1-1,0 1 0,0-1 0,0 1 1,-1 0-1,0-1 0,-4-7 0,11 26 17,-2 0 0,1 0 0,-2 0 0,1 1 0,-2-1 0,1 19 0,6 44 244,-5-58-135,0 1-1,-1-1 1,-1 0-1,-1 1 1,0-1-1,-2 1 1,0-1-1,-1 0 0,-1 0 1,0 0-1,-1 0 1,-1-1-1,-1 0 1,-1 0-1,-14 24 1,20-38-76,0 1 0,0-1 0,-1 0 0,0 0 0,1 0 1,-1 0-1,0-1 0,0 1 0,-1-1 0,1 0 0,0 0 1,-1 0-1,1 0 0,-7 2 0,7-4-52,0 0 0,1 0-1,-1 0 1,0 0 0,0 0 0,1-1 0,-1 1-1,0-1 1,1 0 0,-1 0 0,1 0-1,-1 0 1,1 0 0,-1 0 0,1-1 0,0 1-1,-1-1 1,1 1 0,0-1 0,0 0 0,0 0-1,-2-3 1,-4-4-38,0 0 0,1 0 0,0 0 0,0-1 0,1 0-1,0-1 1,1 0 0,0 1 0,1-1 0,0-1 0,1 1 0,0-1 0,-1-13 0,4 23 21,0 0 0,1 0 0,-1 0 0,1 0 0,0 1 0,0-1 0,-1 0 0,1 0 0,0 0 0,0 1 0,1-1 0,-1 1 0,0-1 0,0 1 0,1-1 0,-1 1 0,1 0 0,-1 0 0,1-1 0,0 1 0,-1 0 0,1 0 0,0 1 0,0-1 0,0 0 0,0 1 0,0-1 1,3 0-1,60-8-431,-57 9 368,-8 0 84,38 0-1178,-36 0 869,0 0 0,0 0 0,0 1 0,1-1 1,-1 1-1,0-1 0,0 1 0,0 0 0,0 0 0,-1 0 0,1 0 1,0 0-1,0 1 0,0-1 0,-1 0 0,3 3 0,6 18-3337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2:04.1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34 10010,'-6'-3'6938,"0"3"-5642,-4-3-384,7 3 216,-3 0-207,12 0-921,-3 0-633,10-28-13146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2:05.4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225 1 8554,'-3'0'307,"0"1"-1,1 0 1,-1 0 0,0 0-1,0 0 1,1 0 0,-1 0-1,1 1 1,-1-1 0,1 1-1,0 0 1,-1 0 0,1 0-1,0 0 1,0 0 0,0 0-1,-1 3 1,-32 48 757,28-43-549,-13 26-257,1 2 1,2 0 0,2 1-1,1 1 1,2 0 0,2 1 0,-7 52-1,10-34-273,2 1-1,3 0 0,3 0 0,12 89 1,-8-121-471,14 51 0,-16-69-74,1 0 0,0-1 0,0 1 0,1-1 0,0 0 0,1 0 0,0-1 0,11 14 0,-16-21 417,0-1 1,-1 1-1,1 0 1,0 0-1,0-1 1,0 1-1,0 0 1,0-1-1,0 1 1,0-1-1,0 1 1,0-1-1,0 0 0,0 1 1,0-1-1,1 0 1,-1 0-1,0 0 1,0 0-1,0 0 1,0 0-1,2 0 1,40-23-5675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2:05.83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10810,'20'44'1534,"-5"-14"-1578,3 21 35,-1 0 0,-3 2 0,-3-1 0,-1 1 0,-3 1 0,-2 0 0,-4 92 0,-1-146-66,-2 14-717,2-14 731,0 0-1,0 0 0,0 1 0,0-1 1,0 0-1,0 0 0,0 0 1,0 1-1,0-1 0,0 0 1,0 0-1,0 0 0,0 1 1,0-1-1,0 0 0,0 0 1,0 0-1,0 1 0,0-1 1,-1 0-1,1 0 0,0 0 1,0 0-1,0 0 0,0 1 0,0-1 1,0 0-1,-1 0 0,1 0 1,0 0-1,0 0 0,0 0 1,0 1-1,-1-1 0,1 0 1,0 0-1,0 0 0,0 0 1,0 0-1,-1 0 0,1 0 1,0 0-1,0 0 0,0 0 1,-1 0-1,1 0 0,0 0 0,0 0 1,0 0-1,-1 0 0,1 0 1,0 0-1,0 0 0,0 0 1,-1-1-1,1 1 0,0 0 1,0 0-1,0 0 0,-22-30-5173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2:06.2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0 407 1760,'31'3'7253,"-1"2"-5681,-19-2-1592,1-1 0,0-1 1,-1 1-1,14-2 0,-10-1 126,0 0-1,-1-2 0,1 0 1,-1 0-1,0-1 0,14-6 1,-21 7-8,0 0 1,-1-1-1,0 0 1,1 0-1,-1 0 1,0-1-1,-1 0 1,1 0-1,-1 0 1,0-1-1,-1 1 1,1-1-1,-1 0 1,4-8-1,0-1-48,-1-1 0,-1-1 1,0 0-1,-1 0 0,0 0 0,-2 0 0,0 0 0,-1-1 0,-1 0 0,0 1 0,-1-1 0,-1 1 0,-1-1 0,-8-33 0,10 49-20,-1 0-1,1 0 0,-1 0 1,0 0-1,0 0 0,1 0 1,-1 0-1,0 1 0,-1-1 1,1 0-1,0 1 0,0-1 1,-1 1-1,-1-3 0,2 4-18,1 0-1,-1 0 1,1 1-1,-1-1 1,1 0-1,-1 0 1,1 0-1,-1 0 1,1 1-1,-1-1 1,1 0-1,-1 0 1,1 1-1,-1-1 0,1 0 1,-1 1-1,1-1 1,0 0-1,-1 1 1,1-1-1,0 1 1,-1-1-1,1 1 1,0-1-1,0 0 1,-1 1-1,1-1 1,0 1-1,0-1 1,0 1-1,0 0 1,-1 0-1,-14 69 211,12-53-338,-20 98 431,6 0 1,-4 160 0,21-257-293,0-5 39,9-28-421,-9 13 350,1 0 1,0 0-1,0 0 1,0 0 0,-1 0-1,2 1 1,-1-1-1,0 0 1,0 0 0,1 1-1,-1-1 1,0 1 0,1 0-1,0-1 1,-1 1-1,1 0 1,0 0 0,0 0-1,-1 0 1,1 0-1,0 0 1,0 1 0,0-1-1,0 0 1,0 1 0,0 0-1,0-1 1,0 1-1,0 0 1,1 0 0,-1 0-1,0 1 1,0-1-1,0 0 1,0 1 0,0-1-1,0 1 1,0 0 0,0 0-1,2 1 1,3 2 19,-1 0 1,0 1 0,0-1-1,-1 1 1,1 1-1,-1-1 1,0 1 0,0 0-1,7 12 1,-6-7-220,0 1-1,-1-1 1,0 1 0,-1 0 0,0 0 0,3 24 0,-5-26-1872,3-8-582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2:06.7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27 178 5905,'24'-9'5063,"14"-6"-4422,-34 11-521,0 1 1,1-2-1,-1 1 0,-1 0 0,1-1 1,-1 0-1,0 0 0,0 0 0,0 0 1,0 0-1,-1 0 0,3-10 0,-5 12-76,1 0 0,0-1-1,-1 1 1,0 0-1,0 0 1,0-1 0,0 1-1,0 0 1,-1 0-1,1-1 1,-1 1 0,0 0-1,0 0 1,0 0 0,-1 0-1,1 0 1,-1 0-1,1 0 1,-1 1 0,0-1-1,0 1 1,0-1-1,-4-3 1,4 5-48,1 0 0,0 0 1,0 1-1,-1-1 0,1 0 0,0 1 0,-1-1 0,1 1 1,-1-1-1,1 1 0,-1 0 0,1-1 0,-1 1 0,1 0 0,-1 0 1,1 0-1,-1 0 0,1 1 0,-1-1 0,1 0 0,0 1 1,-1-1-1,1 0 0,-1 1 0,1 0 0,0-1 0,-1 1 1,1 0-1,0 0 0,0 0 0,-1 0 0,1 0 0,0 0 1,0 0-1,0 0 0,0 0 0,1 0 0,-2 2 0,-3 3 5,0 1 0,1-1-1,0 1 1,0-1-1,1 1 1,-4 10 0,0 3 72,2 0 1,0 0-1,1 0 1,-2 34 0,6-46-55,0 0 0,0 1 1,1-1-1,0 0 0,1 0 0,0 0 1,0 0-1,1 0 0,0 0 1,0-1-1,0 1 0,1-1 1,1 0-1,8 13 0,-10-17-73,0-1 0,0 1-1,0-1 1,0 0 0,0 0 0,0 0-1,0 0 1,1 0 0,-1-1 0,1 1-1,-1-1 1,1 0 0,0 0-1,-1 0 1,1-1 0,0 1 0,0-1-1,-1 0 1,1 0 0,4-1 0,-4 1-234,-1-1 1,1 0-1,0 0 1,-1 0-1,1 0 0,-1 0 1,0-1-1,1 0 1,-1 0-1,0 0 1,0 0-1,0 0 1,-1 0-1,1-1 1,3-3-1,31-45-5478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5:59.2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3241,'0'0'3995,"4"1"-3900,1 2 66,1 0 1,-1 1-1,0-1 1,-1 1-1,1 0 1,-1 1-1,1-1 1,-1 1-1,-1-1 1,1 1-1,-1 0 1,1 1-1,-2-1 1,1 1-1,2 7 1,9 20 795,11 50 0,-17-55-931,14 42 476,2-2 1,62 124 0,-61-150-401,-14-25-78,0 0 1,-1 1 0,-2 1 0,12 32-1,-15-38-376,-2-34-6196,-3 18 6465,0-13-4738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2:07.8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13 102 7354,'5'17'3112,"6"14"-2623,27 52-1,-25-56-84,0 0 0,-2 1 0,10 37 0,-17-47-66,-1 0-1,0 1 1,0 18 0,-48-112 995,41 65-1353,-57-137-217,56 132 221,1 1-1,0-1 1,1 0-1,1-1 1,0 1-1,1 0 1,1 0-1,2-21 1,-2 32-13,1 0 0,1 0 0,-1-1 0,1 1 0,0 0 0,0 0 0,0 1 0,0-1 0,0 0 0,1 1 0,0-1 0,0 1 0,0 0 0,0 0 0,0 0 0,1 0 0,-1 1 0,1-1 0,0 1-1,0 0 1,0 0 0,0 0 0,0 1 0,0-1 0,7-1 0,-8 2 26,1 1-1,0-1 0,0 1 0,-1-1 1,1 1-1,0 0 0,0 0 0,0 1 1,-1-1-1,1 1 0,0 0 0,-1 0 1,1 0-1,0 0 0,-1 1 0,1 0 1,-1-1-1,0 1 0,0 0 1,0 1-1,0-1 0,0 0 0,0 1 1,0 0-1,-1-1 0,1 1 0,-1 0 1,0 1-1,2 3 0,-2-4 65,-1 1-1,0-1 1,0 1-1,0 0 1,0 0-1,-1 0 1,1-1 0,-1 1-1,0 0 1,0 0-1,-1 0 1,1 0-1,-1 0 1,0-1 0,0 1-1,0 0 1,0-1-1,0 1 1,-1 0-1,0-1 1,0 0 0,0 1-1,0-1 1,0 0-1,-1 0 1,1 0-1,-1-1 1,0 1-1,0 0 1,0-1 0,-4 3-1,2-2-129,1 0-1,-1-1 0,0 1 1,0-1-1,0 0 1,0 0-1,0 0 0,0-1 1,0 1-1,-7-1 1,8 0-264,0-1 0,0 0 1,0 0-1,0-1 0,0 1 0,0-1 1,1 0-1,-1 0 0,0 0 1,1 0-1,-1-1 0,0 1 0,1-1 1,-7-4-1,-19-21-3719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2:08.2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83 8106,'16'15'517,"0"0"1,-1 1 0,15 23-1,-25-33-324,-1 1 0,1 0 0,-1 1 0,-1-1 0,1 1 0,-1-1 0,-1 1 0,1 0 0,-1 0 0,-1 0 0,2 14 0,-40-118 1433,33 76-1755,-11-53 91,14 68-85,1 1-1,-1 0 0,1-1 1,0 1-1,0-1 1,1 1-1,0 0 1,-1-1-1,1 1 1,1 0-1,-1 0 0,1 0 1,2-7-1,-2 10-156,0-1-1,1 1 0,-1-1 1,0 1-1,0 0 1,0-1-1,1 1 0,-1 0 1,1 1-1,-1-1 1,1 0-1,-1 1 0,1-1 1,-1 1-1,1 0 0,0 0 1,-1 0-1,1 0 1,-1 0-1,1 1 0,-1-1 1,1 1-1,-1 0 1,1-1-1,-1 1 0,1 0 1,-1 1-1,4 1 1,25 10-2044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2:08.66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0 106 1976,'1'0'154,"-1"1"-1,1 0 1,-1 0-1,1-1 1,-1 1-1,1 0 0,-1-1 1,1 1-1,0-1 1,-1 1-1,1-1 1,0 1-1,-1-1 1,1 1-1,0-1 0,0 0 1,-1 1-1,1-1 1,0 0-1,0 0 1,0 1-1,-1-1 0,1 0 1,0 0-1,0 0 1,0 0-1,0 0 1,1-1-1,27-1 1481,-26 2-1490,0-1 0,0 0 0,1 0 0,-1 0-1,0-1 1,0 1 0,0-1 0,-1 1 0,1-1-1,0 0 1,-1 0 0,1-1 0,-1 1 0,0 0-1,1-1 1,-1 1 0,0-1 0,-1 0 0,1 0-1,0 0 1,-1 0 0,0 0 0,1 0 0,-1 0-1,0 0 1,-1 0 0,1 0 0,0-1 0,-1 1-1,0 0 1,0-1 0,0 1 0,0 0-1,-1-1 1,1 1 0,-1 0 0,0 0 0,0 0-1,-2-6 1,3 9-137,0 0 0,0-1 0,0 1-1,0 0 1,0-1 0,0 1 0,0 0-1,0-1 1,-1 1 0,1 0 0,0-1-1,0 1 1,0 0 0,-1-1 0,1 1-1,0 0 1,0 0 0,-1-1 0,1 1 0,0 0-1,0 0 1,-1 0 0,1-1 0,0 1-1,-1 0 1,1 0 0,0 0 0,-1 0-1,1 0 1,0-1 0,-1 1 0,1 0-1,0 0 1,-1 0 0,1 0 0,-1 0-1,1 0 1,0 0 0,-1 0 0,0 1 0,-15 11 470,-10 22 175,23-26-797,-1 0 0,2 0 0,-1 0 0,1 1 0,0-1 0,0 1 0,1-1-1,1 1 1,-1-1 0,1 1 0,1 0 0,0-1 0,0 1 0,2 9 0,-2-14 36,1 1 1,-1-1-1,1 1 0,0-1 1,0 0-1,0 0 1,0 1-1,1-2 0,-1 1 1,1 0-1,0 0 1,0-1-1,1 0 0,-1 0 1,1 0-1,0 0 1,-1 0-1,1-1 0,0 1 1,1-1-1,-1 0 1,0 0-1,1-1 1,-1 1-1,1-1 0,-1 0 1,6 0-1,-8-1 38,5 1-500,1 0 0,-1-1 0,1 0 0,-1 0 0,1-1 1,-1 0-1,8-2 0,53-16-3081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2:09.0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100 373 2256,'4'-6'634,"0"0"0,0 0 0,0-1-1,-1 1 1,0-1 0,-1 0 0,0 0-1,0 0 1,2-12 0,-3 16-518,-1 0 0,0 1 1,0-1-1,0 0 0,0 0 0,0 1 1,-1-1-1,1 0 0,-1 1 0,0-1 1,0 0-1,0 1 0,0-1 0,0 1 1,-1-1-1,1 1 0,-1 0 0,1-1 1,-1 1-1,0 0 0,0 0 0,0 0 1,0 1-1,0-1 0,0 0 0,0 1 1,-1-1-1,-4-1 0,6 2-68,-1 1 1,1 0-1,-1 0 0,1 0 0,0 0 1,-1 0-1,1 1 0,0-1 0,-1 0 0,1 1 1,0-1-1,-1 1 0,1-1 0,0 1 1,0-1-1,-1 1 0,1 0 0,0 0 0,0-1 1,0 1-1,0 0 0,0 0 0,0 0 1,0 0-1,1 0 0,-1 1 0,0-1 0,0 0 1,1 0-1,-2 3 0,-20 41-248,20-40 280,-1 4-93,-2 1 28,0 0 1,1 0-1,0 1 1,1 0-1,0-1 1,1 1-1,0 1 1,1-1-1,0 21 1,1-32-15,0 0 0,0-1 0,0 1 0,0 0 0,1-1 1,-1 1-1,0 0 0,0 0 0,0 0 0,0-1 0,1 1 1,-1 0-1,0 0 0,0 0 0,1-1 0,-1 1 0,0 0 0,0 0 1,1 0-1,-1 0 0,0 0 0,0-1 0,1 1 0,-1 0 1,0 0-1,0 0 0,1 0 0,-1 0 0,0 0 0,1 0 1,-1 0-1,0 0 0,0 0 0,1 0 0,-1 0 0,0 0 1,1 1-1,-1-1 0,0 0 0,0 0 0,1 0 0,-1 0 1,0 0-1,0 0 0,1 1 0,-1-1 0,0 0 0,0 0 1,0 0-1,1 1 0,-1-1 0,0 0 0,0 0 0,0 1 1,0-1-1,0 0 0,1 0 0,-1 1 0,0-1 0,0 0 1,0 1-1,0-1 0,0 0 0,0 0 0,0 1 0,0-1 1,0 0-1,0 1 0,0-1 0,16-24 38,-13 20-14,18-32 69,0-1 1,-3-1-1,16-46 1,-27 63-43,0-1 1,-2 0-1,-1 0 1,0-1-1,-2 1 1,0-1-1,-3-36 0,1 95 1296,-6 64 0,2-67-1823,1-1 0,2 1 0,1 0 0,2-1 0,10 60 0,-3-70-1870,-9-21 2217,0-1-1,1 1 0,-1-1 0,0 1 0,1-1 1,-1 1-1,1-1 0,-1 1 0,1-1 0,-1 1 1,1-1-1,-1 1 0,1-1 0,-1 0 0,1 1 1,-1-1-1,1 0 0,0 0 0,-1 1 0,1-1 0,0 0 1,-1 0-1,1 0 0,0 0 0,-1 0 0,1 0 1,-1 0-1,1 0 0,0 0 0,0 0 0,25-21-5130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2:09.5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4 317 4913,'0'3'7058,"0"8"-6706,0-2 136,6 2 136,-3 9-368,3-4-248,0 1 64,-3-3-72,1 0-616,-1-2-1321,9-35-1703</inkml:trace>
  <inkml:trace contextRef="#ctx0" brushRef="#br0" timeOffset="1">0 1 5265,'0'5'5993,"4"-2"-6345,5 8-848,6 3 48,26 34-5386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2:09.9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105 415 6241,'-19'6'4330,"17"-5"-4199,1-1-1,-1 0 1,0 1-1,0 0 1,1-1-1,-1 1 1,0 0-1,1 0 1,-1 0-1,1 0 1,-1 0 0,1 0-1,0 0 1,-1 0-1,1 1 1,0-1-1,0 1 1,0-1-1,0 0 1,-2 4-1,-5 9 70,1 1 0,0 0 0,1 1 0,0-1 0,1 1 0,1 0 0,1 1 0,0-1 0,1 1 0,0-1 0,2 1-1,2 29 1,-2-43-221,1 0-1,0 0 0,-1 0 0,1 0 0,0 0 0,0 0 0,1-1 0,-1 1 0,0 0 1,1 0-1,0-1 0,0 1 0,0-1 0,0 0 0,0 1 0,0-1 0,0 0 1,1 0-1,-1 0 0,1-1 0,0 1 0,-1 0 0,1-1 0,0 0 0,0 0 1,0 0-1,0 0 0,0 0 0,0-1 0,0 1 0,0-1 0,4 1 0,-1-2-281,0 1-1,0 0 1,1-1-1,-1 0 0,0-1 1,0 1-1,0-1 0,0-1 1,-1 1-1,1-1 1,-1 0-1,1 0 0,-1 0 1,0-1-1,7-5 1,-6 3-141,-1 0 1,0 0-1,0-1 1,0 0-1,4-8 1,46-91-3643</inkml:trace>
  <inkml:trace contextRef="#ctx0" brushRef="#br0" timeOffset="1">267 0 5457,'-3'12'8434,"3"-1"-8106,0 17-40,3 14 600,3 19-408,0 4-216,-3 2-72,0-5-47,-3-6-41,0 0-96,-3-8-8,0-9-96,3-5-745,0-15-1279,3-2-665,-6-23-1376,-28-50-1064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2:10.3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 9802,'0'0'4329,"3"0"-3649,7 0-560,8 0-120,10 0 0,13-3 16,-1 1-16,-2-1-120,2 3-720,-6 3-656,4-1-609,-1 7-391,16 36-2585</inkml:trace>
  <inkml:trace contextRef="#ctx0" brushRef="#br0" timeOffset="1">421 217 2953,'0'5'4353,"3"4"-3233,0 16 40,0 0 368,3 3-175,0 0-569,-2-3-176,-1 1-160,3 2-232,-6-6-136,6-2-80,-3-1-320,3-5-1120,1-11-1265,2-28-2392</inkml:trace>
  <inkml:trace contextRef="#ctx0" brushRef="#br0" timeOffset="2">405 23 6009,'-6'3'4689,"9"-3"-4689,-3 14-144,12 0-656,44 50-1064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2:10.8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146 105 4001,'3'-2'3657,"11"-12"-2501,-13 11-1025,0 0 0,0 1-1,0-1 1,0 0 0,-1 0 0,1 0 0,-1 0 0,1 1 0,-1-1 0,0 0-1,0 0 1,0 0 0,-1 0 0,1 0 0,-1 0 0,1 0 0,-1 0-1,0 1 1,0-1 0,-1 0 0,1 1 0,-2-4 0,2 5-74,0-1 0,1 1 0,-1 0-1,0 0 1,0-1 0,0 1 0,0 0 0,0 0 0,0 0 0,0 0 0,0 0 0,-1 1 0,1-1 0,0 0-1,-1 0 1,1 1 0,0-1 0,-1 1 0,1-1 0,-1 1 0,1 0 0,0-1 0,-1 1 0,1 0 0,-1 0 0,1 0-1,-1 0 1,1 0 0,-1 0 0,1 1 0,-1-1 0,1 0 0,-1 1 0,1-1 0,0 1 0,-1 0 0,1-1-1,0 1 1,0 0 0,-1 0 0,1 0 0,0 0 0,0 0 0,0 0 0,-2 2 0,-4 6-55,-1 0 0,1 0 1,1 1-1,0 0 1,0 0-1,-8 21 0,-19 67-81,33-98 79,-4 13-4,2-9-4,1 0 0,-1 0 1,1 0-1,0 0 0,0 0 1,1 1-1,-1-1 0,1 0 0,1 9 1,-1-13-3,0 0 1,1 1-1,-1-1 1,0 0-1,1 0 1,-1 0-1,0 0 1,1 0-1,-1 0 1,1 1-1,-1-1 1,0 0 0,1 0-1,-1 0 1,0 0-1,1 0 1,-1-1-1,1 1 1,-1 0-1,0 0 1,1 0-1,-1 0 1,0 0-1,1 0 1,-1-1-1,0 1 1,1 0-1,-1 0 1,0 0-1,1-1 1,-1 1 0,0 0-1,0-1 1,1 1-1,-1 0 1,0 0-1,0-1 1,0 1-1,1-1 1,21-18-92,-13 10 65,10-7 16,32-25 15,-47 38-2,0 1 1,-1 0-1,1 1 1,0-1-1,0 0 1,0 1-1,0 0 1,1 0-1,-1 0 1,0 1-1,0-1 1,1 1-1,3 0 1,-5 1 13,-1 0 1,1 0 0,-1 1 0,0-1 0,1 0 0,-1 1-1,0 0 1,0-1 0,0 1 0,0 0 0,0 0 0,0 0-1,0 0 1,-1 1 0,1-1 0,-1 0 0,0 1 0,2 2-1,18 48 333,-17-63-387,-1 1 0,2 0 0,-1 0 0,1 1 0,0-1 0,1 1 0,13-14 0,-13 14 61,0 0 1,1 1 0,0 0 0,1 1-1,-1 0 1,1 0 0,0 0 0,1 1-1,13-6 1,-19 10 10,0 0-1,0 0 0,0 1 1,0-1-1,0 1 1,0 0-1,0 0 0,0 0 1,1 0-1,-1 0 1,0 1-1,0-1 0,0 1 1,0 0-1,0 0 1,0 0-1,0 0 0,0 1 1,-1-1-1,1 1 1,0-1-1,-1 1 0,1 0 1,-1 0-1,0 1 1,0-1-1,0 0 0,0 1 1,0-1-1,0 1 1,0-1-1,-1 1 0,1 0 1,0 3-1,1 0-181,-1-1 1,0 1-1,-1 0 0,1-1 1,-1 1-1,1 11 0,-2-14-217,0-1 0,0 1 0,0-1 0,0 1 0,-1-1 0,1 1 0,0-1 0,-1 1 0,0-1 0,0 0 0,-1 4 0,-14 7-5979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2:11.3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163 1 8066,'27'36'3965,"5"23"-2817,-14-26-535,7 13-227,-1 1 0,-3 1 0,-1 1 0,-3 0 0,-2 2 0,-2 0 0,-3 0 1,-2 1-1,-2 0 0,-2 1 0,-2-1 0,-9 79 0,-4-46-458,-5 0 0,-3-1 1,-3-1-1,-4-1 0,-4-1 1,-4-2-1,-52 92 0,75-151-722,-1 0 0,-20 25 0,-66 60-3835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2:59.3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5785,'9'-6'7402,"-10"15"-6221,82-6-969,-24 0-86,-14 1-70,1-2 0,86-8 0,-129 6-124,-1 0 1,0 0-1,1 0 0,-1 0 1,0-1-1,1 1 1,-1 0-1,0 0 0,1 0 1,-1 0-1,0 0 1,1 0-1,-1 0 0,0 0 1,1 0-1,-1 0 1,0 0-1,1 0 0,-1 0 1,0 0-1,1 1 1,-1-1-1,0 0 0,1 0 1,-1 0-1,0 0 1,1 1-1,-1-1 0,0 0 1,1 0-1,-1 0 1,0 1-1,0-1 0,0 0 1,1 1-1,-1-1 1,0 0-1,0 1 1,0-1-1,0 0 0,1 0 1,-1 1-1,-12 22-4528,-25 22-1167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5:59.9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3625,'0'0'3295,"12"23"-2771,-5-12-426,18 36 657,31 78-1,-14-17 603,-42-106-1310,0-2-42,0 1 0,0-1 0,0 1 0,0-1-1,0 0 1,0 1 0,0-1 0,0 0 0,0 1 0,0-1 0,0 0-1,0 1 1,0-1 0,1 0 0,-1 1 0,0-1 0,0 0 0,0 0-1,0 1 1,1-1 0,-1 0 0,0 0 0,0 1 0,1-1 0,-1 0-1,0 0 1,0 1 0,1-1 0,-1 0 0,0 0 0,1 0 0,-1 0-1,0 0 1,1 1 0,-1-1 0,0 0 0,1 0 0,-1 0 0,0 0-1,1 0 1,-1 0 0,0 0 0,1 0 0,-1 0 0,0 0 0,1 0-1,-1 0 1,0-1 0,1 1 0,-1 0 0,0 0 0,1 0 0,-1 0-1,1-1 1,1-41-54,0 25 66,1 0 0,0 0-1,1 0 1,1 0 0,13-29 0,-14 38-32,1 1 1,-1-1-1,1 1 0,1-1 1,-1 1-1,1 1 0,0-1 1,1 1-1,0 0 1,0 1-1,0-1 0,0 2 1,9-6-1,-14 10 17,-1-1-1,0 1 1,1-1-1,-1 1 1,1 0 0,-1-1-1,0 1 1,1 0 0,-1 0-1,1 0 1,-1 0 0,0 0-1,1 0 1,-1 1 0,1-1-1,-1 0 1,0 1-1,1-1 1,-1 1 0,0-1-1,0 1 1,2 1 0,1 0 40,0 1 1,-1 0 0,1 0 0,-1 1 0,0-1 0,0 1 0,3 4 0,3 6 163,-1 0 1,13 32-1,-18-36-156,0 0-1,0 1 1,-1-1-1,1 17 0,4 23-2102,10-22-889,-10-13 394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2:59.7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 6145,'23'-11'3448,"-5"6"-2865,-1 0 1,1 1 0,-1 1-1,1 1 1,0 0-1,19 1 1,-13 0-208,9 2 467,63 7 0,-21 0-5803,-52-5 1302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3:03.43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0 2841,'-3'5'8276,"9"7"-5175,18 20-3565,-8-10 1182,1 13-364,-2 0 0,-1 1 0,-2 1 0,-1-1 0,-2 2 0,-2 0 0,-1 0 0,-2 0-1,-2 0 1,-3 48 0,1-80-322,-8 67 266,7-67-203,0-1-1,-1 1 0,1 0 0,-1-1 1,0 0-1,-1 1 0,1-1 0,-1 0 1,0 0-1,-5 6 0,6-10-61,0 0-1,0 0 1,0 0-1,0-1 1,0 1-1,0-1 0,0 1 1,0-1-1,0 0 1,0 1-1,0-1 1,0 0-1,0 0 1,-1-1-1,1 1 1,0 0-1,0-1 0,0 1 1,0-1-1,0 0 1,0 0-1,0 0 1,0 0-1,1 0 1,-1 0-1,0 0 1,1 0-1,-3-3 0,-48-38-138,47 37 52,0 0 0,1 0-1,0 0 1,0 0 0,0-1 0,1 1-1,0-1 1,0 0 0,0 0-1,1-1 1,0 1 0,0 0 0,0-1-1,1 1 1,0-1 0,0 0 0,1 1-1,0-1 1,0 0 0,1 1 0,1-10-1,1 3-636,1 1-1,1 1 1,0-1-1,1 0 0,0 1 1,0 0-1,1 1 1,1-1-1,0 1 1,0 1-1,11-10 0,31-32-3284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3:01.9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 7474,'0'0'127,"-1"0"0,1 0 0,-1 0 0,1-1 1,-1 1-1,1 0 0,-1 0 0,1 0 1,-1 0-1,1 0 0,-1 1 0,1-1 0,-1 0 1,1 0-1,0 0 0,-1 0 0,1 0 1,-1 1-1,1-1 0,-1 0 0,1 0 0,0 1 1,-1-1-1,1 0 0,-1 1 0,1-1 1,0 0-1,-1 1 0,8 11-97,8 16 782,2 53 728,-3 0-1,6 124 0,-5-31-850,-4-73-539,-5-25-419,4 0-1,2-1 0,39 124 1,-51-198 125,0 0 1,0-1 0,1 1 0,-1 0 0,0 0 0,0-1 0,1 1-1,-1 0 1,0-1 0,1 1 0,-1 0 0,0-1 0,1 1 0,-1-1-1,1 1 1,0 0 0,-1-1 0,1 1 0,-1-1 0,1 0 0,0 1-1,0 0 1,1-3-144,-1 1 0,1-1 0,-1 1 1,0-1-1,1 1 0,-1-1 0,0 0 0,0 0 0,0 0 0,0 1 0,-1-1 0,1 0 0,0 0 0,0-3 0,31-84-3587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3:02.3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 10810,'-10'181'4133,"2"-67"-3451,-2 379 1146,10-478-1970,-1-2-120,1 0 1,0 0-1,1 0 1,0 0 0,1 0-1,1 0 1,0 0-1,7 17 1,-7-36-3205,-2-16 1849,-8-63-2113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3:02.7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 8330,'1'0'3650,"7"0"-3441,400 28 4755,203-47-1809,-235 7-2539,-373 12-852,14 2-2338,-17-1 2401,1-1-1,-1 0 1,0 1-1,1-1 1,-1 1-1,0-1 1,0 0-1,1 1 1,-1-1 0,0 1-1,0-1 1,0 1-1,0-1 1,0 1-1,0-1 1,0 1-1,0-1 1,0 1 0,0-1-1,0 0 1,0 1-1,0-1 1,0 1-1,0-1 1,0 1-1,0-1 1,-1 1 0,-14 40-4091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3:03.8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7 12995,'-7'-3'2280,"4"3"-1744,-3-3 137,9 3-705,3 3-1361,1 0-431,2-1-73,7 24-735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3:06.0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9 595 10402,'0'0'83,"0"0"0,-1 0 0,1 0 0,0 0 0,-1 0-1,1 0 1,0 0 0,-1 0 0,1 0 0,0 0 0,0 0 0,-1 0-1,1-1 1,0 1 0,-1 0 0,1 0 0,0 0 0,0 0 0,-1-1-1,1 1 1,0 0 0,0 0 0,-1 0 0,1-1 0,0 1 0,0 0 0,0-1-1,0 1 1,0 0 0,-1 0 0,1-1 0,0 1 0,0 0 0,0-1-1,0 1 1,0 0 0,0-1 0,0 1 0,0 0 0,0-1 0,6-18 716,17-19-1342,-21 35 785,9-15-157,0 1 1,-1-2-1,-1 0 1,0 0-1,-2 0 0,0-1 1,-1 0-1,-1-1 1,-1 1-1,-1-1 1,1-35-1,-3-21 295,7-103-76,18 246-444,-19-39 231,4 16 26,2-1 0,28 65 1,-37-98-115,0 0 1,1 0-1,0 0 0,1-1 1,-1 0-1,2 0 1,-1 0-1,1-1 1,0 0-1,1 0 0,-1-1 1,1 0-1,1 0 1,-1-1-1,1 0 1,0 0-1,13 4 0,-18-8 3,0-1-1,0 0 0,0 0 0,1 0 0,-1 0 0,0-1 0,0 0 0,0 1 0,0-2 0,-1 1 1,1 0-1,0-1 0,0 1 0,-1-1 0,1 0 0,-1-1 0,1 1 0,-1 0 0,0-1 0,0 0 1,0 0-1,0 0 0,-1 0 0,1 0 0,3-7 0,5-6 51,-1 0-1,0-1 1,-1 0 0,7-20-1,-5-13-39,-10 42-43,0 1-1,0-1 1,1 1-1,0 0 0,6-13 1,10 60-547,3 32 739,-3 1 0,-3 0 0,8 120-1,-19-125 183,-2 0-1,-15 129 0,8-164-9,-1 1 1,-2-1-1,-1 0 0,-1-1 0,-2 0 1,-2-1-1,-27 49 0,37-74-261,0 1 0,0-1-1,-1-1 1,0 1 0,0-1 0,0 1 0,0-1-1,-1-1 1,0 1 0,0-1 0,0 0 0,-8 3 0,10-5-62,0-1 0,1 0 0,-1 0 0,0-1 0,0 1 1,0-1-1,0 0 0,0 0 0,0 0 0,0-1 0,0 1 1,0-1-1,1 0 0,-1 0 0,0 0 0,0-1 0,1 1 1,-1-1-1,1 0 0,-1 0 0,1 0 0,0-1 0,-5-4 1,1 2-43,0-1 0,1 0 0,0 0-1,0 0 1,0-1 0,1 0 0,0 0 0,0-1 0,1 1 0,0-1 0,0 0 0,1 0 0,0 0 0,1-1 0,-1 1 0,0-13 0,2 8-13,1 0-1,0 1 1,1-1 0,1 1 0,0-1 0,1 1 0,0 0 0,1 0-1,0 0 1,8-15 0,7-9-436,2 2-1,2 0 1,1 1-1,1 1 1,59-56 0,-70 74-112,-10 9 147,0 0 0,0 0 1,1 1-1,-1 0 0,1 0 1,0 0-1,1 0 0,-1 1 1,0 0-1,1 0 0,0 0 1,0 1-1,10-3 0,9 10-4419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3:06.8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6 296 7954,'-5'4'2000,"5"-4"-1951,0 0 0,0 0 0,0 0 0,0 0 0,0 0 1,0 0-1,0 0 0,0 0 0,0 0 0,0 0 0,0 0 0,1 0 148,-1 0-148,0 0 0,0 0 0,0 1 0,0-1 1,0 0-1,0 0 0,0 0 0,0 0 0,0 0 0,0 0 0,0 0 1,0 0-1,0 0 0,0 0 0,0 0 0,0 0 0,0 1 0,13-2 1367,-8 1-1114,1-1 0,-1 0 0,1-1 0,-1 1 0,0-1 0,0 0 0,0 0 0,0 0-1,0-1 1,0 0 0,0 0 0,6-6 0,52-51-50,-50 47-25,6-7-173,-1-1 0,-1 0-1,0-1 1,-2 0 0,0-2 0,18-41 0,-33 65-59,0 0 0,1 0-1,-1-1 1,0 1 0,1 0 0,-1 0-1,0 0 1,0 0 0,1 0-1,-1 0 1,0 0 0,1 0 0,-1 0-1,0 0 1,1 0 0,-1 0 0,0 0-1,1 0 1,-1 0 0,0 0-1,1 0 1,-1 0 0,0 0 0,1 0-1,-1 1 1,0-1 0,1 0 0,-1 0-1,0 0 1,0 0 0,1 1 0,-1-1-1,0 0 1,0 0 0,1 1-1,-1-1 1,0 0 0,0 0 0,0 1-1,0-1 1,0 0 0,1 1 0,-1-1-1,0 0 1,0 1 0,0-1-1,0 0 1,0 1 0,21 32 166,18 45 332,-38-75-493,20 44 89,-12-24-230,1-1 1,1 0 0,1 0 0,1-2 0,29 37 0,-20-43-2579,-21-14 2493,0 0 0,0 0 0,0 0-1,-1 0 1,1 0 0,0 0-1,0 0 1,0 0 0,-1 0 0,1 0-1,0 0 1,0 0 0,0-1 0,-1 1-1,1 0 1,0-1 0,0 1-1,-1 0 1,1-1 0,0 1 0,-1-1-1,2 0 1,16-25-6195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3:09.3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133 14 7154,'0'-1'89,"0"1"0,-1 0 1,1 0-1,0-1 1,0 1-1,-1 0 0,1 0 1,0-1-1,0 1 1,0 0-1,0 0 1,-1-1-1,1 1 0,0 0 1,0-1-1,0 1 1,0 0-1,0-1 1,0 1-1,0 0 0,0-1 1,0 1-1,0 0 1,0-1-1,0 1 0,0 0 1,0-1-1,0 1 1,0 0-1,0-1 1,3-2 2671,-2 13-1586,0-4-1176,1 0 1,0 0 0,0 0 0,0 0-1,0 0 1,1-1 0,4 7 0,3 9 110,11 28 244,-3 0 0,15 62 0,-27-81-102,0 0-1,-2 0 1,-1 0 0,-1 1 0,-3 38-1,0-63-177,1 1-1,-1-1 1,0-1 0,0 1-1,-1 0 1,0 0 0,0 0-1,0-1 1,-1 1 0,0-1-1,0 0 1,0 1-1,-1-1 1,1-1 0,-1 1-1,0-1 1,-8 7 0,8-9-30,0 1 1,0-1 0,0 0 0,-1 0 0,1-1 0,-1 1 0,0-1 0,1 0 0,-1 0 0,0-1 0,0 1 0,1-1 0,-1 0 0,0 0 0,0-1-1,0 0 1,1 1 0,-1-2 0,0 1 0,1 0 0,-9-5 0,6 3-61,0 0-1,0-1 1,0 0 0,1-1-1,0 1 1,0-1 0,0 0-1,0-1 1,1 1 0,0-1-1,0 0 1,0-1 0,1 1-1,0-1 1,-6-14 0,10 20 0,0 0 1,0-1-1,0 1 1,0-1 0,0 1-1,0-1 1,0 1-1,1-1 1,-1 1 0,1 0-1,-1-1 1,1 1-1,-1 0 1,1-1 0,0 1-1,0 0 1,-1 0-1,1 0 1,0 0 0,0-1-1,0 1 1,0 0-1,1 1 1,-1-1 0,0 0-1,0 0 1,0 0-1,1 1 1,-1-1 0,3 0-1,45-19-480,-43 19 404,2-2-26,24-8-1987,65-12-1,-69 24-904,-3 16-1867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3:10.2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 10154,'-6'-3'5393,"0"3"-4552,-1-2 943,10 2-1688,1 2-96,2-2-368,-3 3-8,3-3-40,-3 0-296,0-3-201,1 3-935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6:00.5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265 661 1824,'0'0'3648,"-7"-26"-2897,0-3-527,1 5-56,0 1 0,-2 0 0,0 0 0,-2 0 0,-14-24 0,-14-19 319,-90-173 2595,124 232-3033,1-1 0,0 0 0,0 1 0,1-1 0,-1-1 1,2 1-1,-1 0 0,1 0 0,1-1 0,0 1 0,0-1 1,0 1-1,3-14 0,-2 21-54,0 0 0,0 0 1,-1 0-1,1 1 0,0-1 0,0 0 0,0 0 1,0 1-1,0-1 0,0 1 0,0-1 1,0 1-1,0-1 0,1 1 0,-1 0 1,0 0-1,0-1 0,0 1 0,0 0 0,3 0 1,30 0-111,-24 1 100,-3-1 15,1-1 0,0 2 0,-1-1 0,1 1 0,-1 1 0,1-1 0,-1 1 0,0 0 0,1 1 0,-1 0 0,0 0 0,-1 0 0,1 1 0,-1 0 0,1 1 0,-1-1 0,0 1 0,-1 0 0,1 1 0,-1-1 0,0 1-1,-1 0 1,1 0 0,-1 1 0,0-1 0,-1 1 0,1 0 0,-1 0 0,2 10 0,-1-1 52,-2 0 1,-1 1-1,0-1 0,-2 27 0,1-8 39,-1-32-100,1-1-1,-1 1 1,1-1 0,-1 0-1,0 1 1,0-1-1,0 0 1,0 1 0,-1-1-1,1 0 1,0 0-1,-1 0 1,0 0 0,1 0-1,-1-1 1,0 1 0,0 0-1,0-1 1,0 1-1,0-1 1,0 0 0,-5 2-1,6-2-239,-17-2-7284,11-5 5122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3:11.51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0 466 7714,'5'-5'712,"-1"1"0,0-2 0,0 1 0,0 0 0,-1-1 0,5-9 0,16-51 653,8-73-1402,-7-9-34,-25 162 94,0 0 1,1 0-1,1 0 0,0 0 1,1-1-1,1 1 0,0-1 1,1 0-1,9 18 0,-13-28-22,1 1-1,0-1 0,0 0 1,0 0-1,0 0 1,1 0-1,-1-1 0,1 1 1,0 0-1,0-1 0,-1 0 1,2 0-1,-1 0 1,0 0-1,0 0 0,0-1 1,1 1-1,-1-1 0,1 0 1,-1 0-1,1 0 1,4 0-1,-4-1 20,0-1 1,0 1-1,-1-1 1,1 0-1,0 0 1,-1 0-1,1-1 1,-1 1-1,1-1 1,-1 0-1,0 0 0,1 0 1,-1 0-1,0 0 1,-1-1-1,1 1 1,0-1-1,-1 0 1,1 0-1,-1 0 1,3-4-1,4-8-31,0-1-1,-1 0 0,-1 0 1,0-1-1,-1 1 1,-1-2-1,-1 1 1,0 0-1,-1-1 1,-1 0-1,0-24 0,9 236 240,-4-121 339,-4 118 0,-7-145-60,-10 55-1,11-87-278,0 0-1,-2 0 1,1 0-1,-1-1 1,-1 0-1,-1 0 1,0 0-1,-9 12 1,15-23-179,0-1 0,0 1 0,0-1 0,0 0 0,0 0 0,0 1 0,0-1 0,-1 0 0,1 0 0,-1 0 0,1 0 0,0-1 0,-1 1 0,1 0 0,-1-1 0,0 1 0,1-1 0,-1 1 0,0-1 1,1 0-1,-1 1 0,0-1 0,1 0 0,-1 0 0,-2-1 0,1 0-26,0 0 0,0 0 0,0-1 0,0 1 0,0-1 0,1 0-1,-1 0 1,1 0 0,-1 0 0,1 0 0,0 0 0,-4-5 0,-3-6-100,0-1 0,1 0 0,0 0 0,-6-18 0,9 21 14,1 1 1,0-1-1,1 0 1,1 0-1,0-1 1,-1-14-1,3 22-2,0 0 0,0-1 0,0 1 0,1 0 0,-1 0 0,1 0 0,1 0 0,-1 0 0,0 0 0,1 0 0,0 0 0,0 0 0,0 0 0,0 1 0,0-1 0,1 1 0,0 0 0,0 0 0,0 0 0,0 0 0,4-3 0,-1 1-292,1 1 0,1-1 0,-1 1 0,1 0 0,-1 1 1,1 0-1,11-3 0,-13 5-175,0 0 0,1 0 0,-1 1 0,1 0 0,-1 0 0,1 0 0,-1 1 0,0 0 0,1 0 0,-1 1 1,8 2-1,46 20-3384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3:11.9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0 8650,'0'2'4259,"3"11"-4035,6 31 701,-1 0-1,1 58 1,-8-84-626,-1 0 1,-1 0-1,-1 0 1,0 0 0,-1-1-1,-1 1 1,-1-1-1,-11 27 1,16-43-284,0-1 0,0 0 0,-1 1 0,1-1 0,0 1 0,0-1 1,0 1-1,-1-1 0,1 0 0,0 1 0,0-1 0,-1 0 0,1 1 1,0-1-1,-1 0 0,1 1 0,-1-1 0,1 0 0,0 0 0,-1 1 1,1-1-1,-1 0 0,1 0 0,-1 0 0,1 1 0,0-1 0,-1 0 1,1 0-1,-1 0 0,1 0 0,-1 0 0,1 0 0,-1 0 0,1 0 0,-1 0 1,1 0-1,-1-1 0,1 1 0,0 0 0,-1 0 0,1 0 0,-1 0 1,1-1-1,-1 1 0,1 0 0,0 0 0,-1-1 0,-22-28-40,-10-45-676,30 66 492,1 0 0,0-1 0,0 1 0,1-1 0,0 0 0,1 1 0,0-1 0,1-13 0,0 14-927,1 0-1,0 1 1,1-1-1,0 1 1,0-1-1,5-8 1,13-27-5674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3:12.4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 11787,'3'-3'2712,"6"3"-3192,1-3-1977,21-14-591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8:08.7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7082 19 5233,'6'-19'8554,"-11"26"-8029,0 0 0,-1-1-1,1 0 1,-1 0 0,-13 10 0,-39 32-451,3 3 0,2 2 0,-55 71 0,72-82-26,-408 467 483,-147 172-193,452-515-274,-487 522 318,-458 313 74,904-845-386,-7-8-1,-235 141 1,45-18 25,-43 27 26,-416 184 253,760-439-316,-544 330 126,420-216-159,85-62-2,66-53-11,-76 83 0,-22 26 54,147-151-65,0 0 1,0 0 0,0 0-1,0 0 1,0 0-1,0-1 1,0 1 0,0 0-1,0 0 1,0 0 0,0 0-1,0 0 1,0-1 0,0 1-1,0 0 1,0 0-1,0 0 1,0 0 0,0 0-1,0 0 1,0-1 0,0 1-1,0 0 1,-1 0 0,1 0-1,0 0 1,0 0-1,0 0 1,0 0 0,0 0-1,0 0 1,0-1 0,-1 1-1,1 0 1,0 0 0,0 0-1,0 0 1,0 0-1,0 0 1,-1 0 0,1 0-1,0 0 1,0 0 0,0 0-1,0 0 1,0 0 0,-1 0-1,1 0 1,0 0-1,0 0 1,0 0 0,0 0-1,0 1 1,0-1 0,-1 0-1,1 0 1,0 0 0,0 0-1,5-24-67,2-10-63,-5-7-59,14-77 0,-3 34-33,-98 265 189,74-156 28,2 1 0,1 0 0,1 1 1,-4 30-1,13-41-34,10-21-53,-9 3 87,-1 0 1,1 1-1,-1-1 0,1 1 1,-1 0-1,1 0 0,0 0 1,0 0-1,3 0 0,110-17-586,63-7-4146,12 13 411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8:11.1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619 6 7042,'-6'-5'2350,"7"4"-2034,4 1 1098,-6 2-1264,0-1 0,0 0 0,0 0-1,0 1 1,0-1 0,1 1 0,-1-1-1,0 1 1,1-1 0,-1 1 0,1-1-1,0 1 1,-1 1 0,11 117 481,-1-26-466,11 957 1311,-20-1036-1468,-44 559 478,4-133-252,10-85-85,19-251-144,-46 262 55,-2 30 79,50-323-111,-4-1 0,-22 74 0,28-123-24,-12 53 4,7-19 22,-4-2 0,-1 0 0,-41 88 0,45-119 16,-1-1 0,0-1 0,-2 0 1,0-1-1,-33 33 0,19-95 363,20 31-418,0-2 0,0 1 0,1-1 0,0 0 0,-12-22 0,40 72 23,-3 0 1,14 48 0,-15-40 3,2 0 0,30 56 0,-46-100-14,0-1 0,0 0-1,0 0 1,1 1-1,-1-1 1,1 0 0,0-1-1,0 1 1,-1 0-1,1 0 1,0-1 0,0 1-1,1-1 1,-1 0-1,0 1 1,0-1-1,1 0 1,-1 0 0,1-1-1,-1 1 1,6 0-1,-4-1 10,0 0 0,0 0 0,0-1-1,0 0 1,0 0 0,-1 0-1,1 0 1,0-1 0,0 1-1,-1-1 1,1 0 0,5-4-1,6-6 20,0 0-1,-1-1 0,-1 0 0,21-26 0,-21 22-176,63-86-1725,-29 14-2197,-1-19-23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48:13.96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 4 5281,'-5'-4'3775,"16"10"-606,-3-1-3023,-1 1-1,1-1 0,0-1 1,0 0-1,0 0 0,0 0 1,15 3-1,65 13 750,-79-18-808,247 40 1110,205 46-46,-234-21-683,-3 10 0,-4 9-1,-4 10 1,-4 9 0,335 223-1,-244-138-17,80 56-204,82 87 25,-114-40 27,20 13 214,-258-235-458,170 78 1,-244-129-52,325 151 45,-100-49 24,-105-62-45,-2-1 64,427 199 511,-570-251-531,0-1 1,0-1 0,0-1-1,1 0 1,-1 0 0,24 1-1,12 9 2884,99 26-4425,-145-39 1428,-1-1 0,1 0 0,0 1 0,-1-2 0,1 1 1,-1 0-1,1-1 0,0 0 0,-1 0 0,1 0 0,-1 0 1,0 0-1,1-1 0,-1 1 0,0-1 0,0 0 0,0 0 1,0 0-1,0-1 0,0 1 0,-1-1 0,1 1 0,-1-1 1,0 0-1,1 0 0,-1 0 0,-1 0 0,1 0 1,0 0-1,-1-1 0,0 1 0,2-6 0,4-11-73,-2-1 0,0 0 0,-1 0 0,1-25 0,-5 30 101,-1 1 0,0-1 0,-2 1 0,1-1 0,-2 1-1,-5-17 1,4 17 20,5 13 67,0 6-55,1 0 0,-1 0-1,1 0 1,0 0 0,0 0-1,0-1 1,3 7 0,8 15 113,40 92 108,42 139 0,-90-241-232,-1-7 41,0 0 1,-1 0 0,-1 0 0,2 15 0,-3-21 2,0 0 1,0-1-1,0 1 1,0 0 0,0 0-1,-1-1 1,1 1-1,-1 0 1,1-1 0,-1 1-1,0 0 1,0-1-1,1 1 1,-1-1 0,0 1-1,0-1 1,-1 1-1,1-1 1,0 0 0,0 0-1,-1 0 1,1 1-1,-1-1 1,1 0-1,-1-1 1,1 1 0,-4 1-1,-45 16-152,-2-3 0,0-2-1,-87 11 1,105-19-1058,-47 2-3363,-97-6-2571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8:28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11 3713,'14'19'7904,"38"79"-7734,-6-5 37,98 213 352,-125-261-510,-12-31 18,0 1 0,-1 1 0,-1-1 0,0 1 0,-1 0 0,0 0 0,1 24-1,-5-41 239,1 1-267,-1-1 0,0 1-1,1-1 1,-1 1 0,0-1-1,1 0 1,-1 1 0,0-1-1,0 0 1,0 1 0,0-1-1,0 1 1,0-1 0,0 0 0,0 1-1,0-1 1,0 0 0,0 1-1,0-1 1,0 0 0,0 1-1,-1-1 1,1 0 0,0 1 0,0-1-1,-1 1 1,1-1 0,0 0-1,-1 1 1,1-1 0,-1 0-1,-64-136 121,39 87-267,-31-85 0,41 87 91,7 27-1,2 0 0,1-1-1,0 0 1,-3-33 0,9 50-3,1-1-1,0 1 1,0-1 0,0 1 0,1-1 0,0 1 0,0 0 0,0 0 0,1 0-1,-1 0 1,1 0 0,1 0 0,-1 1 0,0 0 0,1-1 0,0 1 0,0 1-1,0-1 1,8-5 0,3-2-28,0 1 0,1 0 0,0 1 1,28-11-1,-29 14 26,0 1 1,0 1-1,0 0 1,23-2-1,-32 6 29,0-1 0,-1 1 0,1 0-1,0 0 1,0 1 0,-1-1 0,1 1-1,-1 1 1,1-1 0,0 1 0,-1 0-1,0 0 1,0 0 0,1 1 0,4 3-1,-8-3 94,1 0-1,-1 0 1,0-1-1,0 2 1,0-1 0,-1 0-1,1 0 1,-1 0-1,1 1 1,-1-1-1,0 0 1,-1 1-1,1-1 1,0 1-1,-1 0 1,0-1 0,0 1-1,0-1 1,0 1-1,-1-1 1,1 1-1,-1-1 1,-1 5-1,-1 2 117,1 0-1,-2-1 0,1 1 0,-1-1 0,-1 0 0,0 0 0,-6 10 0,4-11-175,0 1-1,0-1 1,-1 0-1,0 0 1,0-1-1,-1 0 0,1-1 1,-2 0-1,1 0 1,-1-1-1,-17 7 1,18-9-472,0-1 0,0 0 1,0 0-1,0-1 0,0 0 1,0 0-1,0-1 0,0-1 1,-11-1-1,7-2-4842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8:28.7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137 0 10154,'-9'9'3651,"-8"21"-2311,11-19-998,4-7-210,-12 16 187,1 1 1,2 0-1,0 0 1,1 1-1,1 1 1,1 0 0,1 0-1,-7 46 1,10-16-231,2 0 0,3 0 0,2 0 0,18 96 0,-4-73-810,4-1 1,50 121-1,-42-137-1410,-28-56 1799,1 0 0,0 0-1,-1 0 1,1-1 0,0 1 0,0 0-1,1-1 1,-1 0 0,1 1-1,-1-1 1,1 0 0,-1 0-1,1-1 1,0 1 0,0 0-1,0-1 1,4 2 0,30-10-4781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8:28.7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28 478 14131,'-1'-1'58,"1"1"1,-1-1-1,0 1 0,1-1 0,-1 1 1,0-1-1,1 0 0,-1 0 1,1 1-1,-1-1 0,1 0 1,-1 0-1,1 0 0,-1 1 0,1-1 1,0 0-1,0 0 0,-1 0 1,1 0-1,0 0 0,0 0 0,0 0 1,0 0-1,0 0 0,0 1 1,0-1-1,0 0 0,1-1 1,8-35-669,-2 14 504,-3-2 35,-2 0 1,0-1 0,-2 0-1,-4-35 1,-20-102 137,21 147-70,-1-1 13,-3-13 267,8 26-231,7 16-192,48 113-132,-46-98 298,1 0 0,1 0 0,2-1 0,0 0 0,2-2 0,29 37 0,-44-59-30,1 0 0,-1 0 0,1 0 0,0 0 0,0 0 0,0 0 0,0-1 0,0 1 0,1-1 0,-1 0 0,0 1 0,1-1 0,-1 0 0,1 0 0,-1-1 0,1 1 0,-1 0 0,1-1 0,-1 0 0,1 0 0,0 1 0,-1-1 0,1-1 0,0 1 0,-1 0 0,1-1 0,-1 1 0,1-1 0,-1 0 0,1 0-1,-1 0 1,1 0 0,-1 0 0,0 0 0,1-1 0,1-1 0,1-2 8,0 0 0,0 0 0,-1-1 0,0 0 0,0 1-1,0-1 1,-1-1 0,1 1 0,-2 0 0,1-1 0,-1 0 0,3-10-1,11-92-47,-2 137-449,11 44 827,70 242 737,-84-269-689,-3 0 0,-1 0 0,-3 0 0,-1 1 0,-4 50 0,-10-40 737,11-54-1077,-1-1-1,1 0 1,0 0-1,-1 1 1,1-1-1,-1 0 1,1 0-1,-1 0 1,1 1-1,-1-1 0,0 0 1,0 0-1,1 0 1,-1 0-1,0 0 1,0 0-1,0-1 1,0 1-1,0 0 1,0 0-1,0-1 0,-1 1 1,1 0-1,0-1 1,0 1-1,0-1 1,-1 0-1,1 1 1,0-1-1,-1 0 0,1 0 1,0 0-1,0 0 1,-1 0-1,1 0 1,0 0-1,-1 0 1,1-1-1,0 1 1,-2-1-1,-11-7-139,0 0-1,0-1 1,1-1 0,0 0 0,1 0-1,0-2 1,1 1 0,0-2 0,1 1 0,0-1-1,1-1 1,1 0 0,0 0 0,1-1-1,0 1 1,1-2 0,-7-28 0,12 37-51,1-1 1,0 1-1,0 0 1,0-1 0,1 1-1,0-1 1,1 1-1,0 0 1,0-1-1,0 1 1,1 0 0,0 1-1,0-1 1,1 0-1,0 1 1,7-9 0,3-3-1418,1 2 0,0 0 0,2 1 0,30-23 0,21-11-4250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8:28.7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9650,'0'0'5993,"0"3"-5048,0 3-465,0-1-8,3 12-128,9 3-208,-3 11-136,4 0-48,-4 2-480,-2-5-528,-1-5-553,0-6-975,-9-9-1545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6:01.1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 0 4849,'0'0'4318,"0"8"-4202,-1 29-24,-1-15 247,1 0-1,1 0 0,1 0 0,0 0 1,7 28-1,-7-48-310,0 0 0,0 1-1,0-1 1,0 0 0,0 0 0,0 0-1,0-1 1,1 1 0,-1 0 0,1 0 0,-1-1-1,1 1 1,0-1 0,-1 1 0,1-1-1,0 0 1,0 0 0,0 1 0,0-2-1,0 1 1,0 0 0,0 0 0,1-1 0,-1 1-1,0-1 1,0 1 0,3-1 0,-4 0-84,13-11-191,5-17 180,-14 23 49,-1 0 1,1-1 0,-1 0 0,0 0-1,-1 0 1,0-1 0,0 1-1,0-1 1,-1 1 0,1-1-1,0-7 1,-2 10-19,3 3 21,16 36 194,-12-23 137,-2-4-451,0 1-1,0-1 0,0-1 0,1 1 1,15 11-1,-20-17-13,0-1 0,0 0 1,-1 0-1,1 0 0,0 0 1,0-1-1,0 1 0,1-1 0,-1 1 1,0-1-1,0 1 0,0-1 1,0 0-1,0 0 0,0 0 0,1 0 1,-1-1-1,0 1 0,0-1 1,0 1-1,0-1 0,0 0 0,0 1 1,0-1-1,0 0 0,0 0 1,0-1-1,-1 1 0,1 0 1,0-1-1,-1 1 0,1-1 0,2-2 1,15-20-2718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8:28.7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1 12683,'-3'0'912,"3"3"-912,0-1-1848,10 7-697,5 5-2464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8:28.7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0 8722,'-6'11'3753,"2"1"-3441,1 16-200,0 5-32,6 12 200,4 8-176,5 4-56,4 1-32,-1 1-8,4 0 40,-4-8-40,1-4-8,0-10 0,-1-4-512,4-7-841,0-10-823,33 4-2305</inkml:trace>
  <inkml:trace contextRef="#ctx0" brushRef="#br0" timeOffset="1">573 115 9186,'3'11'2665,"1"12"-1945,8 13 48,-3 6 56,-2 9-224,2-6-416,-6-1-176,0-1 40,0-4-48,-6-6-176,-6 1-472,-4-6-672,-8-6-1073,-54 9-4520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8:28.7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6777,'1'41'2963,"8"50"-1,29 105-800,-20-112-1409,9 87 0,-18-34 36,6 63-309,8-67-3074,-17-112-178,0-13-1203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8:28.7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7994,'6'29'6870,"18"17"-6281,-7-16-73,11 27-106,-3 1 1,24 84-1,-43-118-268,0 0-1,-1 1 0,-2-1 1,0 1-1,-2 0 1,-1 0-1,-1 0 1,-1 0-1,-5 26 1,-24-115-887,28 54 694,1-1-1,-1 1 1,2-1-1,-1 0 0,2 1 1,-1-1-1,2 0 1,-1 0-1,1 0 0,1 1 1,0-1-1,0 1 1,1-1-1,1 1 0,0 0 1,9-17-1,7-8 31,2 0 0,2 2-1,33-37 1,-27 33 5,28-43 0,-46 57 38,3-6-43,-15 30 34,0-1 0,0 0 0,0 0 0,0 0-1,1 1 1,-1-1 0,0 0 0,0 0 0,0 0 0,0 1 0,0-1-1,0 0 1,0 0 0,1 0 0,-1 0 0,0 0 0,0 1-1,0-1 1,0 0 0,0 0 0,1 0 0,-1 0 0,0 0 0,0 0-1,0 0 1,1 0 0,-1 0 0,0 1 0,0-1 0,0 0 0,1 0-1,-1 0 1,0 0 0,0 0 0,0 0 0,1 0 0,-1 0-1,0-1 1,0 1 0,0 0 0,1 0 0,-1 0 0,0 0 0,0 0-1,0 0 1,0 0 0,1 0 0,-1 0 0,0-1 0,0 1 0,0 0-1,0 0 1,0 0 0,1 0 0,-1 0 0,0-1 0,0 1-1,54 356 2093,-54-355-2119,18 73-174,-17-70-111,1 1 0,-1-1 0,1 0 1,0 0-1,0 1 0,0-1 0,1 0 0,0-1 0,-1 1 0,1 0 0,0-1 0,1 0 1,5 5-1,-8-8 216,-1 1 0,0-1 0,1 0 0,-1 0 1,1 0-1,-1-1 0,0 1 0,1 0 1,-1 0-1,0 0 0,1 0 0,-1 0 0,1 0 1,-1 0-1,0-1 0,1 1 0,-1 0 1,0 0-1,1-1 0,-1 1 0,0 0 0,0 0 1,1-1-1,-1 1 0,0 0 0,0-1 1,1 1-1,-1 0 0,0-1 0,0 1 0,0 0 1,0-1-1,0 1 0,0-1 0,1 1 1,-1 0-1,0-1 0,0 1 0,0 0 0,0-1 1,0 0-1,24-57-3859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8:28.7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12195,'0'2'1936,"0"10"-1208,0 10-80,0 3 144,3 9-511,0-3-233,3-3-48,1-3-224,-1-3-473,-3-2-831,3-9-928,-15-8-1465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8:28.7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 1 9786,'-3'0'2665,"0"0"-1873,0 0-488,3 3-40,3-1-264,-3 4-1056,0 0-737,3-1 281,-6 1-192,-15 16-2465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8:28.74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0 144 7914,'0'11'2712,"4"0"-2080,-1 17-464,6 6 64,3 5 65,4 0-185,-4 0-64,4 3 8,3-5 24,-4-6-72,-2 0-8,-1-9 0,7 3-256,-4-5-1089,26-3-1031</inkml:trace>
  <inkml:trace contextRef="#ctx0" brushRef="#br0" timeOffset="1">496 1 9826,'3'8'1961,"3"9"-1521,3 16 152,1 9 112,-1 12-296,0-7-272,-2 7-128,2-10 88,-9 1-96,-3 0 0,-3-6-264,-1-2-768,-2-3-1393,-25 22-5104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8:28.7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0 1272,'7'49'11118,"18"24"-10829,-10-32 495,-5-12-676,4 9 279,-2 0-1,-1 1 1,-2 1 0,-2-1 0,3 53-1,-11-24 554,-3-1-1,-19 100 1,-43 132-88,56-257-889,-1 5-7,3-9-634,-2 0 0,-1-1 0,-2 0 0,-1-1 0,-29 53 0,-37 32-3677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8:28.7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60 20 5865,'-10'0'0,"-40"-20"-1776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8:50.1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5785,'9'-6'7402,"-10"15"-6221,82-6-969,-24 0-86,-14 1-70,1-2 0,86-8 0,-129 6-124,-1 0 1,0 0-1,1 0 0,-1 0 1,0-1-1,1 1 1,-1 0-1,0 0 0,1 0 1,-1 0-1,0 0 1,1 0-1,-1 0 0,0 0 1,1 0-1,-1 0 1,0 0-1,1 0 0,-1 0 1,0 0-1,1 1 1,-1-1-1,0 0 0,1 0 1,-1 0-1,0 0 1,1 1-1,-1-1 0,0 0 1,1 0-1,-1 0 1,0 1-1,0-1 0,0 0 1,1 1-1,-1-1 1,0 0-1,0 1 1,0-1-1,0 0 0,1 0 1,-1 1-1,-12 22-4528,-25 22-1167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6:01.50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5265,'0'0'1462,"11"27"-913,3 13-239,49 117 1099,121 158 2577,-169-292-3856,18 20 59,-24-33-189,-1 0 0,-1 1 0,9 15 0,-16-26-66,0 1 1,0-1-1,0 0 0,0 1 1,0-1-1,0 0 0,0 1 0,0-1 1,0 0-1,0 1 0,0-1 1,-1 0-1,1 0 0,0 1 0,0-1 1,0 0-1,-1 1 0,1-1 0,0 0 1,0 0-1,-1 0 0,1 1 1,0-1-1,0 0 0,-1 0 0,1 0 1,0 0-1,-1 1 0,1-1 1,0 0-1,-1 0 0,1 0 0,0 0 1,-1 0-1,1 0 0,0 0 0,-1 0 1,1 0-1,0 0 0,-1 0 1,1 0-1,0 0 0,-1 0 0,1 0 1,0-1-1,-1 1 0,-20-1-527,20 1 526,-47-10-2928,-7-7-3385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8:50.1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34 6145,'23'-11'3448,"-5"6"-2865,-1 0 1,1 1 0,-1 1-1,1 1 1,0 0-1,19 1 1,-13 0-208,9 2 467,63 7 0,-21 0-5803,-52-5 1302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8:50.1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58 0 2841,'-3'5'8276,"9"7"-5175,18 20-3565,-8-10 1182,1 13-364,-2 0 0,-1 1 0,-2 1 0,-1-1 0,-2 2 0,-2 0 0,-1 0 0,-2 0-1,-2 0 1,-3 48 0,1-80-322,-8 67 266,7-67-203,0-1-1,-1 1 0,1 0 0,-1-1 1,0 0-1,-1 1 0,1-1 0,-1 0 1,0 0-1,-5 6 0,6-10-61,0 0-1,0 0 1,0 0-1,0-1 1,0 1-1,0-1 0,0 1 1,0-1-1,0 0 1,0 1-1,0-1 1,0 0-1,0 0 1,-1-1-1,1 1 1,0 0-1,0-1 0,0 1 1,0-1-1,0 0 1,0 0-1,0 0 1,0 0-1,1 0 1,-1 0-1,0 0 1,1 0-1,-3-3 0,-48-38-138,47 37 52,0 0 0,1 0-1,0 0 1,0 0 0,0-1 0,1 1-1,0-1 1,0 0 0,0 0-1,1-1 1,0 1 0,0 0 0,0-1-1,1 1 1,0-1 0,0 0 0,1 1-1,0-1 1,0 0 0,1 1 0,1-10-1,1 3-636,1 1-1,1 1 1,0-1-1,1 0 0,0 1 1,0 0-1,1 1 1,1-1-1,0 1 1,0 1-1,11-10 0,31-32-3284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8:50.1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 7474,'0'0'127,"-1"0"0,1 0 0,-1 0 0,1-1 1,-1 1-1,1 0 0,-1 0 0,1 0 1,-1 0-1,1 0 0,-1 1 0,1-1 0,-1 0 1,1 0-1,0 0 0,-1 0 0,1 0 1,-1 1-1,1-1 0,-1 0 0,1 0 0,0 1 1,-1-1-1,1 0 0,-1 1 0,1-1 1,0 0-1,-1 1 0,8 11-97,8 16 782,2 53 728,-3 0-1,6 124 0,-5-31-850,-4-73-539,-5-25-419,4 0-1,2-1 0,39 124 1,-51-198 125,0 0 1,0-1 0,1 1 0,-1 0 0,0 0 0,0-1 0,1 1-1,-1 0 1,0-1 0,1 1 0,-1 0 0,0-1 0,1 1 0,-1-1-1,1 1 1,0 0 0,-1-1 0,1 1 0,-1-1 0,1 0 0,0 1-1,0 0 1,1-3-144,-1 1 0,1-1 0,-1 1 1,0-1-1,1 1 0,-1-1 0,0 0 0,0 0 0,0 0 0,0 1 0,-1-1 0,1 0 0,0 0 0,0-3 0,31-84-3587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8:50.1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 10810,'-10'181'4133,"2"-67"-3451,-2 379 1146,10-478-1970,-1-2-120,1 0 1,0 0-1,1 0 1,0 0 0,1 0-1,1 0 1,0 0-1,7 17 1,-7-36-3205,-2-16 1849,-8-63-2113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8:50.1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 8330,'1'0'3650,"7"0"-3441,400 28 4755,203-47-1809,-235 7-2539,-373 12-852,14 2-2338,-17-1 2401,1-1-1,-1 0 1,0 1-1,1-1 1,-1 1-1,0-1 1,0 0-1,1 1 1,-1-1 0,0 1-1,0-1 1,0 1-1,0-1 1,0 1-1,0-1 1,0 1-1,0-1 1,0 1 0,0-1-1,0 0 1,0 1-1,0-1 1,0 1-1,0-1 1,0 1-1,0-1 1,-1 1 0,-14 40-4091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8:50.1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7 12995,'-7'-3'2280,"4"3"-1744,-3-3 137,9 3-705,3 3-1361,1 0-431,2-1-73,7 24-735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8:50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9 595 10402,'0'0'83,"0"0"0,-1 0 0,1 0 0,0 0 0,-1 0-1,1 0 1,0 0 0,-1 0 0,1 0 0,0 0 0,0 0 0,-1 0-1,1-1 1,0 1 0,-1 0 0,1 0 0,0 0 0,0 0 0,-1-1-1,1 1 1,0 0 0,0 0 0,-1 0 0,1-1 0,0 1 0,0 0 0,0-1-1,0 1 1,0 0 0,-1 0 0,1-1 0,0 1 0,0 0 0,0-1-1,0 1 1,0 0 0,0-1 0,0 1 0,0 0 0,0-1 0,6-18 716,17-19-1342,-21 35 785,9-15-157,0 1 1,-1-2-1,-1 0 1,0 0-1,-2 0 0,0-1 1,-1 0-1,-1-1 1,-1 1-1,-1-1 1,1-35-1,-3-21 295,7-103-76,18 246-444,-19-39 231,4 16 26,2-1 0,28 65 1,-37-98-115,0 0 1,1 0-1,0 0 0,1-1 1,-1 0-1,2 0 1,-1 0-1,1-1 1,0 0-1,1 0 0,-1-1 1,1 0-1,1 0 1,-1-1-1,1 0 1,0 0-1,13 4 0,-18-8 3,0-1-1,0 0 0,0 0 0,1 0 0,-1 0 0,0-1 0,0 0 0,0 1 0,0-2 0,-1 1 1,1 0-1,0-1 0,0 1 0,-1-1 0,1 0 0,-1-1 0,1 1 0,-1 0 0,0-1 0,0 0 1,0 0-1,0 0 0,-1 0 0,1 0 0,3-7 0,5-6 51,-1 0-1,0-1 1,-1 0 0,7-20-1,-5-13-39,-10 42-43,0 1-1,0-1 1,1 1-1,0 0 0,6-13 1,10 60-547,3 32 739,-3 1 0,-3 0 0,8 120-1,-19-125 183,-2 0-1,-15 129 0,8-164-9,-1 1 1,-2-1-1,-1 0 0,-1-1 0,-2 0 1,-2-1-1,-27 49 0,37-74-261,0 1 0,0-1-1,-1-1 1,0 1 0,0-1 0,0 1 0,0-1-1,-1-1 1,0 1 0,0-1 0,0 0 0,-8 3 0,10-5-62,0-1 0,1 0 0,-1 0 0,0-1 0,0 1 1,0-1-1,0 0 0,0 0 0,0 0 0,0-1 0,0 1 1,0-1-1,1 0 0,-1 0 0,0 0 0,0-1 0,1 1 1,-1-1-1,1 0 0,-1 0 0,1 0 0,0-1 0,-5-4 1,1 2-43,0-1 0,1 0 0,0 0-1,0 0 1,0-1 0,1 0 0,0 0 0,0-1 0,1 1 0,0-1 0,0 0 0,1 0 0,0 0 0,1-1 0,-1 1 0,0-13 0,2 8-13,1 0-1,0 1 1,1-1 0,1 1 0,0-1 0,1 1 0,0 0 0,1 0-1,0 0 1,8-15 0,7-9-436,2 2-1,2 0 1,1 1-1,1 1 1,59-56 0,-70 74-112,-10 9 147,0 0 0,0 0 1,1 1-1,-1 0 0,1 0 1,0 0-1,1 0 0,-1 1 1,0 0-1,1 0 0,0 0 1,0 1-1,10-3 0,9 10-4419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8:50.1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6 296 7954,'-5'4'2000,"5"-4"-1951,0 0 0,0 0 0,0 0 0,0 0 0,0 0 1,0 0-1,0 0 0,0 0 0,0 0 0,0 0 0,0 0 0,1 0 148,-1 0-148,0 0 0,0 0 0,0 1 0,0-1 1,0 0-1,0 0 0,0 0 0,0 0 0,0 0 0,0 0 0,0 0 1,0 0-1,0 0 0,0 0 0,0 0 0,0 0 0,0 1 0,13-2 1367,-8 1-1114,1-1 0,-1 0 0,1-1 0,-1 1 0,0-1 0,0 0 0,0 0 0,0 0-1,0-1 1,0 0 0,0 0 0,6-6 0,52-51-50,-50 47-25,6-7-173,-1-1 0,-1 0-1,0-1 1,-2 0 0,0-2 0,18-41 0,-33 65-59,0 0 0,1 0-1,-1-1 1,0 1 0,1 0 0,-1 0-1,0 0 1,0 0 0,1 0-1,-1 0 1,0 0 0,1 0 0,-1 0-1,0 0 1,1 0 0,-1 0 0,0 0-1,1 0 1,-1 0 0,0 0-1,1 0 1,-1 0 0,0 0 0,1 0-1,-1 1 1,0-1 0,1 0 0,-1 0-1,0 0 1,0 0 0,1 1 0,-1-1-1,0 0 1,0 0 0,1 1-1,-1-1 1,0 0 0,0 0 0,0 1-1,0-1 1,0 0 0,1 1 0,-1-1-1,0 0 1,0 1 0,0-1-1,0 0 1,0 1 0,21 32 166,18 45 332,-38-75-493,20 44 89,-12-24-230,1-1 1,1 0 0,1 0 0,1-2 0,29 37 0,-20-43-2579,-21-14 2493,0 0 0,0 0 0,0 0-1,-1 0 1,1 0 0,0 0-1,0 0 1,0 0 0,-1 0 0,1 0-1,0 0 1,0 0 0,0-1 0,-1 1-1,1 0 1,0-1 0,0 1-1,-1 0 1,1-1 0,0 1 0,-1-1-1,2 0 1,16-25-6195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8:50.1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133 14 7154,'0'-1'89,"0"1"0,-1 0 1,1 0-1,0-1 1,0 1-1,-1 0 0,1 0 1,0-1-1,0 1 1,0 0-1,0 0 1,-1-1-1,1 1 0,0 0 1,0-1-1,0 1 1,0 0-1,0-1 1,0 1-1,0 0 0,0-1 1,0 1-1,0 0 1,0-1-1,0 1 0,0 0 1,0-1-1,0 1 1,0 0-1,0-1 1,3-2 2671,-2 13-1586,0-4-1176,1 0 1,0 0 0,0 0 0,0 0-1,0 0 1,1-1 0,4 7 0,3 9 110,11 28 244,-3 0 0,15 62 0,-27-81-102,0 0-1,-2 0 1,-1 0 0,-1 1 0,-3 38-1,0-63-177,1 1-1,-1-1 1,0-1 0,0 1-1,-1 0 1,0 0 0,0 0-1,0-1 1,-1 1 0,0-1-1,0 0 1,0 1-1,-1-1 1,1-1 0,-1 1-1,0-1 1,-8 7 0,8-9-30,0 1 1,0-1 0,0 0 0,-1 0 0,1-1 0,-1 1 0,0-1 0,1 0 0,-1 0 0,0-1 0,0 1 0,1-1 0,-1 0 0,0 0 0,0-1-1,0 0 1,1 1 0,-1-2 0,0 1 0,1 0 0,-9-5 0,6 3-61,0 0-1,0-1 1,0 0 0,1-1-1,0 1 1,0-1 0,0 0-1,0-1 1,1 1 0,0-1-1,0 0 1,0-1 0,1 1-1,0-1 1,-6-14 0,10 20 0,0 0 1,0-1-1,0 1 1,0-1 0,0 1-1,0-1 1,0 1-1,1-1 1,-1 1 0,1 0-1,-1-1 1,1 1-1,-1 0 1,1-1 0,0 1-1,0 0 1,-1 0-1,1 0 1,0 0 0,0-1-1,0 1 1,0 0-1,1 1 1,-1-1 0,0 0-1,0 0 1,0 0-1,1 1 1,-1-1 0,3 0-1,45-19-480,-43 19 404,2-2-26,24-8-1987,65-12-1,-69 24-904,-3 16-1867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8:50.1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6 10154,'-6'-3'5393,"0"3"-4552,-1-2 943,10 2-1688,1 2-96,2-2-368,-3 3-8,3-3-40,-3 0-296,0-3-201,1 3-935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1609 3145,'0'0'7585,"1"-16"-6579,8-38-942,1 0 1,3 2 0,2 0-1,18-49 1,-10 32 151,22-99 0,-23 47 29,-5-1 1,-4-1 0,-3 0-1,-3-156 1,-8 279-238,1-1-1,0 1 1,0-1 0,0 1 0,0-1 0,0 1-1,0-2 1,-1 2 0,1-1 0,0 1-1,-1-1 1,1 1 0,-1 0 0,1-1 0,-1 1-1,1 0 1,-1-1 0,1 1 0,-1 0-1,1-1 1,0 1 0,0 0 0,-1 0 0,1 0-1,-1 0 1,0-1 0,1 1 0,-1 0-1,1 0 1,-1 0 0,0 1 0,-30 0 34,-36 16-85,66-17 48,-126 35-39,127-35 35,0 0 0,0 0 0,0 0 0,0 0 1,0 0-1,0 0 0,1-1 0,-1 1 0,0 0 0,0 0 1,0 0-1,0 0 0,0-1 0,1 1 0,-1 0 0,0 0 1,0 0-1,0-1 0,0 1 0,0 0 0,0 0 0,0 0 1,0-1-1,0 1 0,0 0 0,0 0 0,0 0 1,0-1-1,0 1 0,0 0 0,0 0 0,0 0 0,0-1 1,0 1-1,0 0 0,0 0 0,0 0 0,-1-2 0,1 2 1,0 0-1,0 0 0,0 0 0,0 0 0,0-1 1,-1 1-1,1 0 0,0 0 0,0 0 0,0 0 0,0 0 1,0 0-1,0-1 0,0 1 0,0 0 0,0 0 0,-1 0 1,1 0-1,0 0 0,0 0 0,0 0 0,-1 0 0,1 0 1,0 0-1,0 0 0,0 0 0,-1 0 0,13-22-3,-10 20 7,41-65 11,54-62-1,-41 55-6,-55 72-3,-1 2-1,0-1 1,1 0-1,-1 0 1,0 1 0,0-1-1,1 1 1,-1-1-1,1 0 1,0 1 0,-1-2-1,1 2 1,0-1-1,-1 1 1,1 0-1,-1-1 1,0 1 0,1 0-1,0-1 1,0 1-1,0 0 1,-1 0 0,1 0-1,0 0 1,-1 0-1,1 0 1,-1 0 0,1 0-1,0 0 1,0 0-1,0 0 1,-1 0 0,0 1-1,1-1 1,0 0-1,0 1 1,0 0-1,10 35 384,-2-3-385,-6-25-74,-1-1 0,2 0 0,0-1-1,0 1 1,0 0 0,0 0-1,1-1 1,-1-1 0,2 1-1,-1-1 1,0-1 0,8 7-1,3-1-1003,1 0-1,33 12 1,-37-18 179,1 2 0,-2 0 1,1 1-1,0-1 0,-1 4 0,17 12 1,-10 6-2866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6:01.8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0 160 1736,'0'0'8306,"380"-72"-7506,-299 56-160,-6 1-271,-13 2-241,-6 1-112,-12 3-16,-13 2-433,-6 1-671,-13 3-624,-12-3-913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8:50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0 466 7714,'5'-5'712,"-1"1"0,0-2 0,0 1 0,0 0 0,-1-1 0,5-9 0,16-51 653,8-73-1402,-7-9-34,-25 162 94,0 0 1,1 0-1,1 0 0,0 0 1,1-1-1,1 1 0,0-1 1,1 0-1,9 18 0,-13-28-22,1 1-1,0-1 0,0 0 1,0 0-1,0 0 1,1 0-1,-1-1 0,1 1 1,0 0-1,0-1 0,-1 0 1,2 0-1,-1 0 1,0 0-1,0 0 0,0-1 1,1 1-1,-1-1 0,1 0 1,-1 0-1,1 0 1,4 0-1,-4-1 20,0-1 1,0 1-1,-1-1 1,1 0-1,0 0 1,-1 0-1,1-1 1,-1 1-1,1-1 1,-1 0-1,0 0 0,1 0 1,-1 0-1,0 0 1,-1-1-1,1 1 1,0-1-1,-1 0 1,1 0-1,-1 0 1,3-4-1,4-8-31,0-1-1,-1 0 0,-1 0 1,0-1-1,-1 1 1,-1-2-1,-1 1 1,0 0-1,-1-1 1,-1 0-1,0-24 0,9 236 240,-4-121 339,-4 118 0,-7-145-60,-10 55-1,11-87-278,0 0-1,-2 0 1,1 0-1,-1-1 1,-1 0-1,-1 0 1,0 0-1,-9 12 1,15-23-179,0-1 0,0 1 0,0-1 0,0 0 0,0 0 0,0 1 0,0-1 0,-1 0 0,1 0 0,-1 0 0,1 0 0,0-1 0,-1 1 0,1 0 0,-1-1 0,0 1 0,1-1 0,-1 1 0,0-1 1,1 0-1,-1 1 0,0-1 0,1 0 0,-1 0 0,-2-1 0,1 0-26,0 0 0,0 0 0,0-1 0,0 1 0,0-1 0,1 0-1,-1 0 1,1 0 0,-1 0 0,1 0 0,0 0 0,-4-5 0,-3-6-100,0-1 0,1 0 0,0 0 0,-6-18 0,9 21 14,1 1 1,0-1-1,1 0 1,1 0-1,0-1 1,-1-14-1,3 22-2,0 0 0,0-1 0,0 1 0,1 0 0,-1 0 0,1 0 0,1 0 0,-1 0 0,0 0 0,1 0 0,0 0 0,0 0 0,0 0 0,0 1 0,0-1 0,1 1 0,0 0 0,0 0 0,0 0 0,0 0 0,4-3 0,-1 1-292,1 1 0,1-1 0,-1 1 0,1 0 0,-1 1 1,1 0-1,11-3 0,-13 5-175,0 0 0,1 0 0,-1 1 0,1 0 0,-1 0 0,1 0 0,-1 1 0,0 0 0,1 0 0,-1 1 1,8 2-1,46 20-3384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8:50.1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0 8650,'0'2'4259,"3"11"-4035,6 31 701,-1 0-1,1 58 1,-8-84-626,-1 0 1,-1 0-1,-1 0 1,0 0 0,-1-1-1,-1 1 1,-1-1-1,-11 27 1,16-43-284,0-1 0,0 0 0,-1 1 0,1-1 0,0 1 0,0-1 1,0 1-1,-1-1 0,1 0 0,0 1 0,0-1 0,-1 0 0,1 1 1,0-1-1,-1 0 0,1 1 0,-1-1 0,1 0 0,0 0 0,-1 1 1,1-1-1,-1 0 0,1 0 0,-1 0 0,1 1 0,0-1 0,-1 0 1,1 0-1,-1 0 0,1 0 0,-1 0 0,1 0 0,-1 0 0,1 0 0,-1 0 1,1 0-1,-1-1 0,1 1 0,0 0 0,-1 0 0,1 0 0,-1 0 1,1-1-1,-1 1 0,1 0 0,0 0 0,-1-1 0,-22-28-40,-10-45-676,30 66 492,1 0 0,0-1 0,0 1 0,1-1 0,0 0 0,1 1 0,0-1 0,1-13 0,0 14-927,1 0-1,0 1 1,1-1-1,0 1 1,0-1-1,5-8 1,13-27-5674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8:50.1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23 11787,'3'-3'2712,"6"3"-3192,1-3-1977,21-14-591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9:3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7490,'0'0'1167,"7"20"1597,-6-18-2737,36 68 1106,51 141 0,-2 51-418,46 152 277,-121-385-980,-8-26 170,-8-18 330,-98-352-381,60 203-152,41 158 23,-8-29-15,0-2 0,3 1 0,1-1 0,-2-60 0,8 89-1,0-1 0,0 1 0,1 0 0,0 0 0,1 0 0,0 0 0,0 0 0,1 0 0,-1 1 0,2-1 0,-1 1 0,1 0 0,0 0 0,1 0 0,-1 0 0,2 1 0,-1 0 0,0 0 0,1 0 0,0 1 0,1 0 0,-1 0 0,1 0 0,0 1 0,0 0 0,0 0 0,11-3 0,0 2 10,1 1 0,-1 1 1,1 0-1,0 2 0,0 0 0,0 1 0,0 1 1,-1 0-1,1 2 0,0 0 0,-1 1 0,31 12 1,-38-12 41,0 1 0,0 1 0,0-1 0,-1 2 0,1 0 1,-2 0-1,1 1 0,8 9 0,-16-15 44,0 0 1,0 1-1,0-1 1,0 1-1,-1-1 1,0 1-1,1-1 1,-1 1-1,0 0 0,0 0 1,0 0-1,-1 0 1,1 0-1,-1 0 1,1 5-1,-2-4 74,0-1 1,1 0-1,-1 0 0,-1 0 0,1 1 0,0-1 1,-1 0-1,1 0 0,-1-1 0,0 1 1,0 0-1,0-1 0,-1 1 0,1-1 0,0 1 1,-1-1-1,-4 3 0,-7 6-173,0-1 1,-1-1-1,0 0 1,-1-1-1,0-1 0,0 0 1,0-1-1,-1-1 0,0 0 1,0-1-1,-1-1 1,-19 1-1,19-2-1807,42-6-6906,19-6 4862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9:37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11 2040,'-1'-1'492,"0"0"-1,1 0 1,-1 0-1,0 1 0,0-1 1,0 0-1,0 1 0,0-1 1,0 0-1,-1 1 1,1 0-1,0-1 0,0 1 1,0 0-1,0-1 0,-1 1 1,1 0-1,0 0 1,0 0-1,0 0 0,-1 0 1,1 0-1,0 0 0,0 1 1,-2-1-1,-25 22 3190,17-12-3721,-3 5 152,0 0 0,1 1 0,1 1 0,1 0 0,0 1 0,1 0 0,1 0 0,1 1 0,0 1 0,-7 28 0,-3 28 7,-13 105 0,29-173-96,-9 80 131,3 2 0,5-1 0,3 1 0,4-1 0,4 0 0,32 146 0,-33-204-403,2 0 0,1 0 0,28 57 0,-34-79 157,2 0-1,-1 1 1,1-2-1,0 1 1,1-1 0,0 0-1,0 0 1,0-1-1,1 0 1,1 0 0,-1-1-1,1 0 1,0-1-1,0 0 1,0 0 0,11 3-1,-17-7-67,0 0 0,0 0 0,0-1 1,0 1-1,-1-1 0,1 0 0,0 1 0,0-2 0,0 1 0,0 0 0,0 0 0,0-1 0,0 0 0,0 0 0,-1 0 0,4-1 0,0-2-185,0 1 0,-1-1 0,0-1 0,0 1-1,0-1 1,-1 0 0,0 0 0,0 0 0,6-9 0,67-117-3848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9:37.9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6609,'10'2'842,"-1"0"-1,0 1 1,0 1-1,0 0 1,0 0-1,-1 0 1,1 1 0,-1 0-1,0 1 1,10 9-1,11-3 673,-24-11-1427,0 1 1,-1-1-1,1 1 0,0 0 0,-1 0 0,8 6 1,20 20 282,-2 2 1,-1 2-1,-1 0 1,25 40 0,46 54-120,-84-113-239,-13-12-31,0 0 0,-1 0 0,1 0 0,-1 1 0,1-1 0,-1 1 0,1-1 0,-1 1 0,0-1 0,1 1 0,-1 0 0,0-1 0,0 1 0,1 3 0,5-21-7409,2-7 5180,-1-22-380,9-59-1721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9:38.3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172 55 3625,'-1'-3'234,"1"0"1,0 0 0,0 0-1,0 1 1,1-1-1,-1 0 1,1 0-1,-1 1 1,1-1 0,0 0-1,0 1 1,0-1-1,0 1 1,1-1 0,-1 1-1,1 0 1,-1-1-1,1 1 1,2-2-1,-16 23 8305,1 23-7221,5-18-814,-32 120 468,-26 206-1,12 155 618,45-269-1484,7-197-94,0-28 609,0-6-1689,1-9-1225,7-34-3812,9-38 1888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9:39.53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54 1 8778,'0'0'66,"0"0"0,-1 0-1,1 0 1,0 0 0,-1 0 0,1 0 0,0 1 0,-1-1-1,1 0 1,0 0 0,0 0 0,-1 1 0,1-1 0,0 0-1,0 0 1,-1 1 0,1-1 0,0 0 0,0 0 0,0 1 0,-1-1-1,1 0 1,0 1 0,0-1 0,0 0 0,0 1 0,0-1-1,0 0 1,0 1 0,0-1 0,0 0 0,0 1 0,0-1-1,0 0 1,0 1 0,0-1 0,0 1 0,0-1 0,0 0-1,0 1 1,0-1 0,1 0 0,-1 0 0,0 1 0,0-1 0,0 0-1,1 1 1,-1-1 0,8 15-106,-6-3 681,-1-1 0,0 1 1,-1 0-1,0 0 0,0 0 0,-5 23 0,0 16-269,3 269 318,3-168-308,-13 456 579,12-605-1537,-2 13 1133,-8-7-8343,-17 4 3599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9:40.5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8026,'68'68'3698,"108"140"0,-126-141-3468,4-3-1,2-2 0,92 79 0,-145-139-244,37 26-647,-38-26 399,1-1 0,-1 0 0,0 0 0,0 1 0,0-1 1,1-1-1,-1 1 0,1 0 0,-1-1 0,0 1 0,1-1 0,-1 0 0,1 0 1,-1 0-1,6 0 0,-7-1 142,-1 1 0,1-1 0,0 1 0,0-1 0,0 0 0,0 1 1,-1-1-1,1 0 0,0 0 0,0 1 0,-1-1 0,1 0 0,-1 0 0,1 0 0,-1 0 1,1 0-1,-1 0 0,1 0 0,-1-2 0,26-64-3356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9:41.0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463 0 7058,'-13'10'7275,"-1"21"-6976,8-19 123,-118 216 2025,-17 33-90,115-205-2186,3 1 1,-30 110-1,3 116-383,46-254 51,1-19-415,-2 19 574,6-25-2557,6-18-3791,15-37 1623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6:02.6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1608,'0'0'5978,"20"2"-4595,-14 3-1138,-1 1 1,1-1 0,-1 1 0,0 0-1,0 0 1,0 1 0,-1-1 0,0 1 0,0 0-1,-1 0 1,3 10 0,2 4 148,-2 0-1,8 41 1,8 37 90,-14-69-445,-1 1 1,-2 0-1,3 43 0,-8-73-38,0 0-1,1 0 1,-1 0-1,1 0 1,-1 1-1,1-1 0,0 0 1,0 0-1,-1-1 1,1 1-1,0 0 1,0 0-1,0 0 1,0 0-1,0-1 1,0 1-1,0 0 0,0-1 1,0 1-1,0-1 1,0 1-1,0-1 1,0 0-1,1 1 1,-1-1-1,0 0 1,0 0-1,0 0 1,1 0-1,-1 0 0,0 0 1,2 0-1,48-3-63,-46 2 63,17-2 61,-1-2 0,1-1 0,-1-1 0,23-10 0,-20 7-761,0 1 0,47-10 0,-68 18 273,0 1-1,0-1 0,0-1 1,-1 1-1,1 0 0,0-1 1,-1 1-1,1-1 0,-1 0 1,1 0-1,1-2 0,-2-2-3704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9:41.5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2136,'19'8'6942,"9"21"-6569,-16-15 489,12 13-341,-1 1 0,-1 1 0,-1 2 0,-2 0 0,-1 1 0,-2 0 1,-1 2-1,-1-1 0,-2 2 0,-2 0 0,10 56 0,-9-20-15,-3 1-1,-3-1 1,-3 1-1,-15 140 0,4-153-319,-3 1 0,-33 99 1,-60 113-897,39-110-3577,24-57-550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9:42.19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7634,'18'4'4079,"13"10"-3449,-3-1-498,145 30 513,-155-35-1126,-17-7 312,0 0 0,-1-1 1,1 1-1,-1 0 0,0 0 1,1 0-1,-1 0 0,0 0 1,1 0-1,-1 0 0,0 0 1,0 0-1,0 0 0,0 0 1,0 0-1,0 0 0,0 0 1,0 0-1,0 0 0,0 0 1,-1 0-1,1 2 0,-11 34-3413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9:42.5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5345,'0'0'2897,"3"0"-1905,4 0-880,8 6 232,5-6 112,8 0-224,7 0-128,3-6-56,-6 3-48,6 3-64,-3-3-624,41 15-1264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9:43.1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2353,'12'40'9919,"-3"23"-6690,3 84-3175,-10-108 1036,13 187 171,18 209-876,-11-264-2795,-18-193-4494,-2-48 2056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9:43.5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10378,'11'44'2078,"-4"-23"-1750,17 86 523,-5 0 1,-5 2-1,-4 0 1,-8 199-1,-3-183-1492,1-77-2586,-1-38 176,-4-18-1294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9:44.1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15 5233,'-24'-7'4782,"16"-1"106,391 28-2863,317-5-832,-479-4-1063,-185-14-145,13-1-555,-47 4 212,0 0 0,0 1 1,-1-1-1,1 1 1,0-1-1,0 1 1,0 0-1,0-1 1,-1 1-1,1 0 1,0 0-1,2 2 0,14 17-3801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9:46.8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71 1 1728,'-17'4'9313,"17"-3"-9283,-1 0 0,1-1-1,0 1 1,-1 0-1,1 0 1,0 0-1,0-1 1,-1 1-1,1 0 1,0 0 0,0 0-1,0 0 1,0 0-1,0-1 1,1 1-1,-1 0 1,0 0-1,0 0 1,0 0 0,1 1-1,0-1-22,-1 1 0,1 0 0,-1 0 0,0 0 0,0 0 0,1 1 0,-2-1 1,1 0-1,0 0 0,0 0 0,0 0 0,-1 0 0,1 0 0,-2 2 0,-9 26 669,1 1 0,2 0 0,1 0 0,2 1 1,-4 55-1,8-73-615,0-1 0,1 1 0,1-1 1,0 1-1,5 23 0,-6-35-105,1 1 0,-1-1 0,1 0 0,0 1 0,0-1 0,0 0 0,0 0 0,0 0 0,0 0 0,1 0 0,-1 0 0,0 0-1,1 0 1,0 0 0,-1 0 0,1-1 0,0 1 0,0-1 0,0 0 0,0 1 0,0-1 0,0 0 0,1 0 0,-1 0 0,0 0 0,1-1 0,-1 1 0,0-1-1,1 1 1,-1-1 0,0 0 0,1 0 0,-1 0 0,1 0 0,-1 0 0,1-1 0,-1 1 0,0-1 0,1 1 0,2-2 0,-1 1-242,1-1 1,-1 1 0,0-1-1,0 0 1,0 0 0,0 0-1,0 0 1,0-1 0,-1 1-1,1-1 1,-1 0 0,0 0-1,0 0 1,0-1 0,0 1-1,0-1 1,-1 0 0,1 0-1,-1 0 1,0 0 0,2-7-1,34-77-5269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9:47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3 7490,'-3'-3'2664,"3"6"-2040,0 0-624,3-3-56,0 6-272,4-3-856,2 2 136,1 10-873,9 19-2000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9:47.5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 6569,'3'-3'5274,"3"6"-5274,4-3 0,6 3 8,15 3 48,-2-3-48,6-6 0,-10-3 56,-3 3-64,-9 0-96,-6 1-169,-4 2-311,0 0-448,-13 17-5009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9:47.9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44 9370,'0'3'2841,"6"-3"-2841,7 0-112,6 0 104,3 0 8,0-3 0,0 3 0,-2-3 0,-1-3 0,0 3-449,0-2-775,0 2-800,25-20-3721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6:03.2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12 3393,'0'0'3010,"28"-3"-2442,88-5 11,-108 8-439,0 0 1,-1 0 0,1 0 0,-1 1-1,1 0 1,0 1 0,-1 0 0,0 0 0,1 0-1,-1 1 1,0 0 0,0 0 0,-1 1-1,1 0 1,-1 0 0,0 1 0,0 0-1,0 0 1,10 11 0,7 5 116,-22-19-217,1-1 0,-1 1 0,1 0 0,-1 0 0,0 0 0,0 0 0,0 1 0,0-1 0,0 0 0,0 0 0,-1 1 0,1-1-1,-1 0 1,0 1 0,1-1 0,-1 1 0,0-1 0,0 0 0,-1 1 0,0 2 0,1 8-129,-32-13-94,7-1-160,3 0 206,1 1-1,-43 6 0,61-6 142,-1 0 1,1 1-1,-1 0 0,1 0 0,-1 0 0,1 0 0,0 0 0,0 1 1,-1-1-1,1 1 0,0 0 0,0 0 0,1 0 0,-1 0 0,0 1 1,1-1-1,-1 1 0,1-1 0,0 1 0,0 0 0,0 0 0,0 0 1,0 0-1,-2 7 0,3-2 15,0 1 0,0 0 0,1 0 0,1 17 0,0 0 297,2-25-324,0 0 1,0 0 0,-1 0-1,1-1 1,0 1 0,0-1-1,0 0 1,0 0 0,0 0-1,-1 0 1,5-1 0,0 1-8,14-1-183,0-1 1,1 0-1,-1-2 1,-1 0-1,1-2 1,-1 0-1,0-1 1,20-10-1,39-14-3016,-54 21 362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9:48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0 330 8034,'24'-21'500,"-2"-1"0,0-1 0,-2-1 0,0-1 0,-2 0 0,-1-1 0,-1-2 0,-1 1-1,21-57 1,-25 64-41,-6 16-31,-5 12 3,0-4-340,0 0-1,0 0 1,1 1-1,-1-1 1,1 0-1,0 0 1,0-1 0,3 9-1,2 6 311,3 36-52,-3 0-1,1 74 1,-1-2-5482,-1-80 1647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9:50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0 2929,'-2'16'7810,"5"57"-7293,6 79 975,-9-149-1462,0-10 21,1-1-46,1-1-1,0 1 1,0-1-1,1 1 0,0-1 1,1 1-1,0 0 1,0 1-1,6-10 0,-1 3-15,1 0-1,0 0 0,23-22 1,-31 34-1,-1 1 0,0-1 0,0 1 0,1 0-1,-1 0 1,1-1 0,-1 1 0,1 0 0,0 0 0,-1 0 0,1 1 0,0-1 0,0 0 0,-1 1 0,1-1 0,0 1 0,0 0 0,0-1 0,0 1 0,0 0 0,0 0 0,0 0 0,-1 0 0,1 1 0,0-1-1,0 0 1,0 1 0,0-1 0,3 2 0,-1 2 17,-1-1 0,1 0-1,-1 1 1,0-1 0,0 1 0,0 0-1,-1 0 1,1 0 0,-1 1 0,3 8-1,16 57 753,-18-58-622,0 1 0,0-1-1,1 0 1,1 0 0,0 0 0,12 20 0,-16-32-151,0 0 1,0 0-1,0 0 1,0 0-1,1 0 0,-1-1 1,0 1-1,0 0 1,0-1-1,0 1 1,0-1-1,0 1 1,0-1-1,0 1 1,0-1-1,0 0 1,0 1-1,0-1 0,0 0 1,0 0-1,-1 0 1,1 1-1,0-1 1,0-1-1,25-26-1137,-20 21 429,0-2 0,0 1 0,-1 0 0,8-17 1,11-40-3189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9:54.01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0 157 6721,'1'5'282,"0"-1"0,0 1-1,0-1 1,1 1-1,-1-1 1,1 0 0,0 1-1,0-1 1,1 0-1,4 6 1,30 36-587,-25-33 548,-2 1-1,0 1 0,0 0 1,-1 0-1,-1 1 1,-1 0-1,0 0 1,-1 1-1,-1 0 1,4 22-1,15 43 48,-14-54-22,-1 0 0,-2 1 0,0 0 0,-2 0 0,-2 0 0,1 51 0,-4-7-188,1-72-87,-16-49 740,-28-81-915,-48-239-1,87 352 162,2-1-1,0 0 0,1 0 0,1 0 0,1 0 0,0 0 1,1 0-1,1 0 0,8-30 0,-9 41 2,0-1-1,1 1 1,0 0-1,0 0 1,0 0-1,1 0 1,0 1-1,0-1 1,0 1-1,1 0 1,-1 0-1,1 0 1,0 1-1,1 0 1,-1 0-1,1 0 1,0 0-1,0 1 1,0 0-1,0 1 1,1-1-1,-1 1 1,1 0-1,-1 1 1,1-1-1,0 1 1,7 0-1,-2 1 2,-1 1 1,1 0-1,0 1 0,-1 0 0,1 0 0,-1 2 0,1-1 1,-1 1-1,-1 1 0,1 0 0,0 0 0,13 11 0,-11-7 15,0 1-1,-1 0 0,0 1 0,-1 0 0,0 1 1,0 1-1,-2-1 0,15 24 0,-23-33 61,1 0 0,-1-1 0,0 1 0,0 0-1,0 0 1,0 0 0,0 0 0,-1 0 0,1 0 0,-1 0-1,0 0 1,0 0 0,0 1 0,0-1 0,0 0 0,-1 0-1,0 0 1,1 0 0,-1 0 0,0 0 0,0-1 0,-1 1-1,1 0 1,-1 0 0,1-1 0,-1 1 0,0-1-1,0 1 1,0-1 0,0 0 0,0 0 0,-1 0 0,1 0-1,-1 0 1,1 0 0,-1-1 0,-4 3 0,-12 6 78,1-2-1,-1 0 1,-1 0 0,-27 5 0,41-11-232,-111 20-321,26-7-2671,86-15 106,11-8-447,7-10-1110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9:54.4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169 0 8290,'-15'14'5606,"6"9"-3651,0 33-2763,6-31 1294,-53 207 1532,33-153-1217,-14 96 0,28-106-660,3 0-1,4 118 0,4-158-540,1-1-1,1 1 0,1-1 1,2 0-1,0 0 1,2-1-1,1 0 1,2-1-1,18 33 1,-28-55 60,0-1 1,0 1-1,0-1 1,1 0-1,-1 0 0,1 0 1,0-1-1,0 1 1,0-1-1,0 1 1,0-1-1,0 0 1,1 0-1,5 2 1,40 4-3604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9:55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0 564 7194,'5'-53'4540,"14"-27"-3716,-11 51-981,7-46 0,-12 14 182,-3 0-1,-10-88 1,6 93-11,45 286 15,-39-218-28,1-1 1,1 1-1,0-1 0,0 0 0,1-1 0,1 1 1,7 11-1,-12-20-4,0-1 0,1 1 0,-1 0 0,1 0 0,0-1 0,-1 1 0,1-1 0,0 0 0,0 1 0,0-1 0,0 0 1,0 0-1,0 0 0,1 0 0,-1-1 0,0 1 0,3 0 0,-2-1 0,-1-1 0,1 1 0,0 0-1,-1-1 1,1 0 0,0 0 0,-1 1 0,1-2 0,-1 1 0,1 0 0,-1 0-1,0-1 1,1 1 0,-1-1 0,0 0 0,0 0 0,0 0 0,2-3 0,6-7 3,0-1 0,-1 0 1,-1-1-1,0 0 0,-1-1 1,7-17-1,-7 14-6,1 1-1,0 0 1,22-31 0,-29 47-5,-1 0 0,1 0 1,0 0-1,0 0 0,0 0 0,-1 1 0,1-1 1,0 0-1,0 0 0,0 1 0,1-1 1,-1 0-1,0 1 0,0-1 0,0 1 0,0-1 1,1 1-1,-1 0 0,0-1 0,0 1 1,0 0-1,1 0 0,-1 0 0,0 0 0,1 0 1,-1 0-1,0 0 0,0 1 0,1-1 0,-1 0 1,0 1-1,0-1 0,0 1 0,0-1 1,1 1-1,-1 0 0,0-1 0,0 1 0,0 0 1,0 0-1,0-1 0,1 3 0,4 4-2,0 0 0,-1 0 0,1 1 0,6 13 0,-9-17 33,19 38 266,-2 1 1,-1 1 0,-3 1 0,-1 0 0,-2 1 0,8 65 0,-15-73-9,-2 0 1,-2 0-1,-2-1 0,-1 1 1,-2 0-1,-2 0 1,-1-1-1,-17 57 1,18-79-54,0 1 1,-2-1-1,0 0 1,-15 24-1,21-37-201,-1 1 0,1-1-1,-1 0 1,0 0 0,0 1-1,1-1 1,-1 0 0,-1 0-1,1-1 1,0 1 0,0 0-1,-1-1 1,1 0 0,-1 1-1,1-1 1,-1 0 0,1 0-1,-1 0 1,0-1 0,0 1-1,1-1 1,-1 1 0,0-1-1,0 0 1,0 0 0,1 0-1,-1 0 1,0-1 0,0 1-1,1-1 1,-1 0 0,0 1-1,1-1 1,-1-1 0,0 1-1,-3-3 1,-7-4-127,1-1 0,0 0 0,1-1 1,0-1-1,1 1 0,0-2 0,0 1 1,1-1-1,1-1 0,0 0 0,1 0 0,0 0 1,1-1-1,-7-23 0,10 27 12,1-1 0,0 1 1,0 0-1,1-1 0,0 1 1,1 0-1,0-1 0,1 1 0,0-1 1,1 1-1,0 0 0,0 0 0,1-1 1,0 2-1,1-1 0,0 0 0,1 1 1,0 0-1,0 0 0,1 0 1,13-14-1,-9 12-324,1 0 0,1 0 0,0 2-1,0-1 1,1 1 0,22-11 0,-24 15-383,1 0-1,-1 1 1,2 0-1,-1 1 1,19-3-1,45 1-4954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9:56.1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0 2937,'-3'0'10058,"3"3"-8762,-3 3-1048,3 2-200,3 4 144,4 8-192,-1 0 0,3 0-80,-2-3-400,-4-3-488,-3-5-472,3-1-521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9:56.4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3 9602,'-4'-3'2129,"4"6"-1913,0 0-216,0 0-329,10 6-567,-4-4-184,4 1-144,-4-3-553,-6 3-143,-22 2-40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9:56.8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0 8978,'-9'112'2275,"11"-83"-1975,0-1 0,2 0 0,1 1 0,1-1 0,2-1 0,0 0-1,2 0 1,22 43 0,-26-61-489,1 1-1,1-1 0,0 0 1,0-1-1,0 0 1,11 8-1,-14-12-242,0-1 1,0 1 0,1-1-1,-1 0 1,0-1-1,1 0 1,0 1-1,0-2 1,-1 1 0,1-1-1,0 0 1,0 0-1,0 0 1,7-1-1,34-10-4209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9:57.1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157 1 7434,'3'8'2344,"0"1"-1784,3 2-8,4 15 377,2 6-17,-5 8-352,-4 14-64,-6 9-8,-4 5-40,-8 4-256,-1-4-72,-3-5-120,0-8-24,0-1-432,-1-5-792,-2 2-1321,-38 26-2840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29:58.9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1 9490,'-9'28'1811,"8"5"-1837,2-1 1,7 46-1,1 41 1067,-24 591 1603,16-688-2783,-3 48-690,-8-31-3546,2-32 1843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6:03.9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21 238 3225,'0'0'3158,"0"-31"-3109,0-173-38,0 203-5,0 1-1,0 0 1,-1 0 0,1 0 0,0-1-1,-1 1 1,1 0 0,0 0 0,-1 0 0,1 0-1,0 0 1,-1 0 0,1 0 0,-1 0 0,1 0-1,0 0 1,-1 0 0,1 0 0,0 0 0,-1 0-1,1 0 1,0 0 0,-1 0 0,1 0 0,0 0-1,-1 1 1,1-1 0,0 0 0,-1 0 0,1 0-1,0 1 1,-1-1 0,1 0 0,0 0 0,0 1-1,-1-1 1,1 0 0,0 1 0,0-1 0,0 0-1,0 1 1,-1-1 0,1 0 0,0 1 0,0-1-1,-4 22 98,2 1-1,0-1 0,4 43 0,-1-17 248,-1-45-314,0-1 0,1 0 0,-1 0 0,1 0 0,-1 0 1,1 0-1,0 0 0,0 0 0,0 0 0,0 0 0,0 0 0,0 0 0,1 0 0,-1-1 0,0 1 0,1-1 0,0 1 0,-1-1 0,1 1 0,0-1 0,0 0 0,0 0 0,-1 0 0,1 0 0,0 0 0,1 0 0,-1-1 1,3 2-1,-2-2-24,-1 1 0,1-1 1,0 1-1,0-1 1,-1 0-1,1 0 1,0 0-1,0 0 1,0 0-1,-1-1 1,1 1-1,0-1 1,-1 0-1,1 0 0,0 0 1,-1 0-1,1 0 1,-1 0-1,0-1 1,1 1-1,-1-1 1,0 0-1,3-2 1,4-9 58,1-1 1,-2 0 0,0 0-1,8-20 1,-9 18-67,1 0-1,1 0 1,15-21 0,-23 36-12,-1 0-1,1 0 1,-1 0 0,1 1 0,-1-1-1,1 0 1,-1 0 0,1 1 0,0-1-1,0 0 1,-1 1 0,1-1-1,0 1 1,0-1 0,-1 1 0,1-1-1,0 1 1,0 0 0,0-1 0,0 1-1,0 0 1,0 0 0,0 0-1,0 0 1,0 0 0,-1 0 0,1 0-1,0 0 1,0 0 0,0 0-1,0 0 1,0 0 0,0 1 0,0-1-1,0 0 1,0 1 0,-1-1 0,1 1-1,0-1 1,0 1 0,0-1-1,-1 1 1,1-1 0,0 1 0,-1 0-1,2 1 1,2 4 97,1 0 0,-1 1 0,-1 0 0,6 13 0,-3-7 67,63 150 758,-61-141-628,-2 1-1,-1-1 0,-1 1 0,0 1 1,0 35-1,-4 46 1060,-1-104-1332,1 0 1,-1 1 0,1-1-1,-1 0 1,1 0 0,-1 0-1,0 0 1,0 0 0,1 0-1,-1 0 1,0 0 0,0 0-1,0 0 1,0 0 0,0 0-1,0-1 1,0 1 0,0 0-1,-1-1 1,1 1 0,0-1-1,0 1 1,-1-1 0,1 0-1,0 1 1,0-1 0,-1 0-1,1 0 1,0 0 0,-1 0-1,1 0 1,0 0 0,-2-1-1,-49-2-300,51 3 278,-10-2-153,0 0 0,0-1 0,0-1 0,0 0 0,0 0 1,1-1-1,0-1 0,-16-10 0,21 13 7,1 0 0,-1-1 1,1 1-1,0-1 0,0 0 1,0-1-1,0 1 0,1 0 0,0-1 1,0 0-1,0 0 0,0 0 0,1 0 1,0 0-1,0 0 0,0-1 0,1 1 1,0-1-1,-1-9 0,1-2-396,1 10 141,-1 0 0,1-1 0,1 1 0,-1 0 0,1-1-1,3-9 1,17-15-2571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0:00.6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1 456,'10'6'7490,"6"22"-4784,3 25-1138,-8-14-1212,-2 0 0,-2 0 0,-1 1 0,-2 0 0,-2 0 0,-1 0 0,-9 71 1,7-108-331,-4 26 73,5-28-91,-1 0-1,1 0 1,0 0-1,0 0 1,0 0 0,-1 0-1,1-1 1,0 1-1,-1 0 1,1 0 0,-1 0-1,1-1 1,-1 1-1,1 0 1,-1 0 0,0-1-1,1 1 1,-1-1 0,0 1-1,0 0 1,1-1-1,-1 0 1,-1 2 0,7-32-543,-2 11 477,1 0 0,0 0 0,2 1 1,0 0-1,1 0 0,10-19 0,64-99 59,-41 73-32,-27 41 3,0 1 1,1 1-1,2 0 0,24-25 0,-37 95 774,-3-9-254,-1 12-320,2 0 0,2 1 1,17 86-1,-20-139-254,15 39 158,-14-39-200,-1 0-1,1 0 1,-1 0-1,0 0 0,1 0 1,-1-1-1,1 1 0,0 0 1,-1 0-1,1 0 1,0-1-1,-1 1 0,1 0 1,0-1-1,0 1 0,-1-1 1,1 1-1,0-1 0,0 1 1,0-1-1,0 0 1,0 1-1,0-1 0,0 0 1,0 0-1,0 0 0,0 0 1,0 1-1,0-1 0,0-1 1,0 1-1,0 0 1,0 0-1,0 0 0,0 0 1,0-1-1,-1 1 0,1 0 1,0-1-1,0 1 0,0-1 1,0 1-1,0-1 1,0 0-1,39-37-3671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0:01.0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10554,'3'9'2585,"-3"-6"-1977,-3 11-488,3 6-8,3 0-80,0 9-32,1-4-320,-1-8-320,0 1-136,0-13-273,-3 1-271,-3-9-408,-7-28-3057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0:01.4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6 6329,'-3'-3'3977,"3"0"-3545,3 6-952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0:01.7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7170,'0'6'1920,"0"5"-1536,-3 15-376,3 3 176,0 5 88,0 6-136,0 0 40,3 0 272,-3 0 64,6 3-256,1-9-136,-1 3-120,7-5-120,6-4-672,-3-10-552,6-1-280,19-12-2449</inkml:trace>
  <inkml:trace contextRef="#ctx0" brushRef="#br0" timeOffset="1">430 23 6793,'3'6'3001,"-3"5"-2105,3 15-496,0 2 417,4 18-137,-7-3-400,3 0-208,-6 3-64,-1-6 8,-5-6 32,-4-3-48,-3-2-136,4-6-376,-4 3-449,0-3-951,-26 31-3209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0:02.2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318 0 9074,'7'11'498,"-1"-1"0,0 1 0,-1 0 1,7 19-1,4 11-79,9 14 229,-2 1 0,25 94 0,-40-113-174,-1 0 1,-2 1-1,-2-1 0,-1 1 1,-5 54-1,-10 11-206,-5 0 0,-5 0 0,-3-2 0,-6-2 1,-85 188-1,103-257-971,-1-1 0,-2 0 0,0-2 0,-2 0 1,-39 43-1,54-66 134,0 0 1,0 0 0,-1 0-1,0-1 1,1 0 0,-9 4 0,-66 23-5819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5:35:34.967"/>
    </inkml:context>
    <inkml:brush xml:id="br0">
      <inkml:brushProperty name="width" value="0.05" units="cm"/>
      <inkml:brushProperty name="height" value="0.05" units="cm"/>
      <inkml:brushProperty name="color" value="#FFFF00"/>
      <inkml:brushProperty name="ignorePressure" value="1"/>
    </inkml:brush>
  </inkml:definitions>
  <inkml:trace contextRef="#ctx0" brushRef="#br0">1 0,'0'0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41.89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 1125 11787,'-2'-4'151,"1"1"0,-1-1 0,1 0 0,0 0 1,0 0-1,0 0 0,1 0 0,0 0 0,-1 0 1,1 0-1,1 0 0,-1 0 0,1 0 1,-1 0-1,1 0 0,0 0 0,1 0 0,1-5 1,5-9-280,1-1 0,19-26 0,0-4 410,-2-6 73,-3-2 0,-3-1 1,15-64-1,24-182 71,4-13-27,-60 335-14,0 1 1,2-1 0,0 1 0,8 18 0,12 45-184,15 80 64,103 343-1805,-136-489 1029,-5-12 168,0 0 0,0 0 0,0 0 0,-1 1 1,1-1-1,-1 0 0,0 1 0,0-1 1,0 1-1,-1-1 0,0 1 0,0-1 1,0 1-1,0-1 0,0 1 0,-1-1 0,-2 7 1,3-10 191,-1 0 0,0 0 1,0 0-1,1 0 0,-1-1 0,0 1 1,0 0-1,0 0 0,0-1 0,0 1 1,0-1-1,0 1 0,0-1 0,0 1 1,0-1-1,0 0 0,0 1 1,-1-1-1,1 0 0,0 0 0,-2 0 1,-66 3-6285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42.2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6 11002,'0'3'3425,"3"0"-3305,6 0-112,7 2 152,6 4 8,12-4-168,3-2-168,4-3-672,9 0-792,-3-8-745,49-20-2024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42.62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330 1 14043,'-10'0'308,"-1"2"0,1-1 1,0 1-1,0 1 0,0 0 0,0 1 1,0 0-1,1 0 0,-1 1 0,1 0 1,0 0-1,1 1 0,-1 1 0,-9 8 1,0 2-323,0 1 0,1 1 1,1 0-1,-22 37 1,28-41 28,1 1 0,0 1 0,1-1 0,1 1 0,1 1 0,0-1 0,2 1 0,-5 30 0,8-41-212,1-1 0,0 1 0,0-1-1,0 1 1,1-1 0,0 1 0,0-1 0,1 1-1,0-1 1,0 0 0,0 0 0,1 0-1,0 0 1,0-1 0,1 1 0,-1-1 0,1 1-1,0-1 1,1-1 0,-1 1 0,1 0-1,0-1 1,0 0 0,0 0 0,1-1 0,-1 1-1,10 3 1,-8-4-222,-1-1 1,0 0-1,1 0 0,-1 0 0,1-1 1,11 1-1,96 3-3453</inkml:trace>
  <inkml:trace contextRef="#ctx0" brushRef="#br0" timeOffset="1">511 211 13411,'-9'2'287,"-1"0"1,1 1-1,0 0 0,0 1 1,1 0-1,-1 1 1,1-1-1,0 1 0,0 1 1,0 0-1,1 0 0,0 0 1,0 1-1,0 0 1,1 1-1,0-1 0,1 1 1,-10 17-1,7-9-332,1 0 0,1 1-1,0 0 1,1 1 0,0-1 0,2 1-1,0 0 1,1 0 0,0 21 0,2-35-90,0 0 0,0 0 1,0 1-1,0-1 1,1 0-1,0 0 1,0 0-1,0 0 0,0 0 1,0 0-1,1 0 1,0 0-1,0 0 1,0-1-1,0 1 1,0-1-1,1 1 0,0-1 1,0 0-1,0 0 1,0 0-1,0 0 1,0-1-1,1 1 0,-1-1 1,1 0-1,6 3 1,0-2-381,-1-2 0,0 1 0,0-1 0,1 0 0,-1-1 0,1 0 0,-1 0 0,0-1 0,1-1 0,-1 1 0,0-1 0,0-1 1,11-4-1,106-41-4358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42.9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286 91 2497,'-6'-9'1929,"1"0"1,-1 0-1,0 1 1,-8-8 0,10 12-1453,-1 0 0,1 0 0,-1 0 0,0 0 1,0 1-1,0 0 0,-7-3 0,7 4-401,1 1-1,0 0 1,0 0-1,0 0 1,0 1-1,-1-1 1,1 1-1,0 0 1,-1 0-1,1 0 1,0 1-1,0 0 1,-1 0 0,1 0-1,0 0 1,0 0-1,0 1 1,0 0-1,0 0 1,0 0-1,1 0 1,-1 1-1,1-1 1,-6 6-1,-2 2-101,0 0 0,1 1 0,1 0 0,0 0 0,0 1 0,-11 21 0,17-29-21,1 0 0,0 0 0,0 1 1,0-1-1,1 0 0,0 1 0,-1 0 0,1-1 1,1 1-1,-1 0 0,1-1 0,0 1 1,0 0-1,0 0 0,1-1 0,-1 1 0,1 0 1,0-1-1,0 1 0,1-1 0,0 1 1,0-1-1,0 0 0,3 5 0,-3-7-65,0 0-1,0 0 1,1-1-1,-1 1 1,1-1-1,-1 0 1,1 0-1,0 0 1,-1 0-1,1 0 1,0 0-1,0-1 1,-1 1-1,1-1 1,0 0-1,0 0 1,0 0-1,0 0 1,0 0-1,-1-1 0,1 1 1,0-1-1,0 0 1,-1 1-1,4-3 1,8-1-739,0-1 1,-1-1 0,1 0-1,15-11 1,45-35-3046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6:04.4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77 236 4625,'0'0'3315,"19"-15"-2961,62-48-125,-77 60-199,-1 1 0,1-1 1,-1 0-1,0 0 0,0 0 0,0 0 0,-1-1 0,1 1 0,-1-1 1,0 1-1,0-1 0,0 0 0,0 0 0,-1 0 0,1 0 0,-1 0 0,0-1 1,-1 1-1,1 0 0,-1 0 0,1-1 0,-1 1 0,0 0 0,-1-6 1,0-6 14,1 14-43,0 0 1,0 0-1,-1 1 1,1-1-1,0 0 1,-1 1-1,1-1 1,-1 1-1,0-1 1,1 0-1,-1 1 1,0 0-1,0-1 0,0 1 1,0-1-1,0 1 1,0 0-1,0 0 1,-1 0-1,1-1 1,0 1-1,-1 0 1,1 1-1,-1-1 0,1 0 1,-1 0-1,1 1 1,-1-1-1,0 1 1,1-1-1,-1 1 1,-2-1-1,-7 0 15,0-1-1,0 2 0,-1 0 1,-11 1-1,1 0-35,19-2 6,-1 1 0,1 0 0,0 0 0,-1 1 0,1-1-1,-1 1 1,1 0 0,0 0 0,-1 0 0,1 0 0,0 0 0,0 1 0,0-1 0,0 1-1,0 0 1,0 0 0,1 0 0,-1 0 0,0 1 0,1-1 0,0 1 0,0 0 0,0-1 0,0 1-1,0 0 1,0 0 0,1 0 0,-1 0 0,-1 6 0,0 6 67,0 0-1,1 0 1,0 0-1,1 1 1,2 22 0,0-10 142,0-20-169,0-1 0,0 0 0,1 1 0,0-1 0,1 0 0,0 0 0,0-1 0,0 1 0,1-1 0,0 1 0,0-1 0,0 0 0,1 0 0,0-1 0,0 0 0,0 0 0,1 0 0,0 0 0,12 7 0,-9-6-165,1 0-1,-1-1 0,1 0 1,0-1-1,0 0 0,0 0 1,0-1-1,1 0 0,-1-1 0,1-1 1,0 1-1,-1-2 0,17 0 1,-25 0-6,1-1 0,-1 1 1,1-1-1,-1 0 0,0 0 1,1 0-1,-1 0 0,0 0 0,0 0 1,0-1-1,0 1 0,0-1 1,0 1-1,0-1 0,-1 0 1,1 0-1,0 0 0,-1 0 1,2-3-1,11-18-3708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43.33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8610,'0'0'3087,"16"21"-2617,10 19 143,-14-22-226,0 0 1,-2 1-1,0 1 1,-1-1-1,8 25 1,-11-22 95,-1 0 0,-1 0 0,-1 0 0,1 36 0,-42-137 1448,35 72-1998,-3-6 60,1-1 0,0 1 1,1-1-1,1 0 0,-3-23 0,5 33-108,1 0-1,0 0 1,1 0-1,-1 0 1,1 0-1,0 1 0,0-1 1,0 0-1,0 0 1,1 0-1,-1 1 1,1-1-1,0 1 1,0 0-1,0-1 1,1 1-1,-1 0 1,1 0-1,0 0 1,0 1-1,0-1 1,0 1-1,0-1 1,0 1-1,7-3 0,-8 4 48,2-1-306,0-1 0,1 1 0,-1 0 1,1 1-1,-1-1 0,1 1 0,0 0 0,0 0 1,0 0-1,-1 1 0,7-1 0,59 7-3321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43.77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124 629 5793,'24'-40'5390,"-15"28"-4832,-1-1-1,-1 0 1,0 0-1,9-27 0,-14 36-509,-1 0 0,0-1 0,-1 1-1,1 0 1,-1-1 0,0 1-1,0-1 1,-1 1 0,1 0 0,-1-1-1,0 1 1,0 0 0,0-1 0,0 1-1,-1 0 1,0 0 0,0 0 0,0 0-1,0 1 1,-1-1 0,-3-4 0,4 5 34,-1 0 1,1 0 0,-1 0 0,0 0 0,0 0 0,0 0 0,-1 1 0,1-1 0,-1 1 0,1 0-1,-1 0 1,0 1 0,-5-3 0,7 4-61,-1 0-1,1 0 1,-1 0-1,1 0 1,-1 0-1,1 1 1,-1-1-1,1 1 1,0-1-1,-1 1 1,1 0 0,0 0-1,0 0 1,-1 1-1,1-1 1,0 0-1,0 1 1,0-1-1,1 1 1,-1 0-1,0-1 1,1 1 0,-1 0-1,-1 3 1,-6 8-69,0 0 0,1 1 0,1 0 0,1 0 0,-1 1 0,2 0 0,0 0 0,1 0 0,1 1 0,0-1 0,1 1 0,1 0 1,0 0-1,1 0 0,2 18 0,-2-32 21,1 0 0,-1 0 1,0 1-1,0-1 0,1 0 1,-1 0-1,1 1 1,0-1-1,0 0 0,0 0 1,0 0-1,0 0 0,0 0 1,0 0-1,1 0 0,2 2 1,-3-4 16,0 1 0,0 0 1,0-1-1,0 1 1,0-1-1,0 0 0,1 1 1,-1-1-1,0 0 1,0 0-1,0 0 0,0 0 1,1 0-1,-1 0 1,0 0-1,0 0 0,0 0 1,1-1-1,-1 1 1,0-1-1,0 1 1,2-1-1,3-3 58,0 1 0,0-1 0,0-1 0,0 1 0,-1-1 0,0 0 1,0 0-1,8-11 0,3-8 2,0-1-1,-2 0 1,-1-1 0,-1-1 0,-1 0 0,-1-1 0,-2 1-1,-1-2 1,5-37 0,-6 19 77,-2 0-1,-3 0 0,-1-1 1,-14-92-1,12 137 1289,-1 19-972,2 26-313,3 95-49,5 88-871,-2-181-1339,13 59 0,2-45-2316,22 9-1413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44.11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69 402 10554,'-3'11'5129,"3"8"-4625,-7 21 9,7 7-233,0 1-280,7 2-400,5-7-1641,32 29-2632</inkml:trace>
  <inkml:trace contextRef="#ctx0" brushRef="#br0" timeOffset="1">3 4 8194,'-3'-3'4833,"3"6"-5073,7 2-1369,5 12 9,28 50-3009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44.50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54 7266,'4'21'1965,"-2"-1"0,1 25 0,-3-30-1712,0 1-1,2-1 1,0 0-1,1 0 1,6 22-1,-9-37-250,0 0 0,0 0 0,0 0 0,0 0-1,0 0 1,0 0 0,0 0 0,0 0 0,0 1-1,0-1 1,1 0 0,-1 0 0,0 0 0,0 0-1,0 0 1,0 0 0,0 0 0,0 0 0,0 0-1,0 0 1,0 1 0,0-1 0,0 0 0,1 0-1,-1 0 1,0 0 0,0 0 0,0 0 0,0 0-1,0 0 1,0 0 0,0 0 0,0 0 0,1 0-1,-1 0 1,0 0 0,0 0 0,0 0 0,0 0-1,0 0 1,0 0 0,0 0 0,1 0 0,-1 0-1,0 0 1,0 0 0,0 0 0,0 0 0,0-1 0,0 1-1,0 0 1,0 0 0,0 0 0,0 0 0,1 0-1,-1 0 1,0 0 0,0 0 0,0 0 0,0 0-1,0-1 1,0 1 0,0 0 0,0 0 0,0 0-1,0 0 1,0 0 0,0 0 0,0 0-1,6-15 198,2-20 78,10-64-124,-15 87-167,0 1-1,0 0 0,1 0 1,1 0-1,0 0 0,9-15 1,-14 26-9,1-1 0,0 0 1,-1 0-1,1 1 0,0-1 0,-1 0 1,1 1-1,0-1 0,0 1 1,-1-1-1,1 1 0,0-1 1,0 1-1,0-1 0,0 1 1,0 0-1,0-1 0,0 1 0,0 0 1,0 0-1,0 0 0,0 0 1,-1 0-1,1 0 0,0 0 1,0 0-1,0 0 0,0 1 1,2-1-1,0 2-20,0-1 1,0 1-1,0 0 1,0 0-1,0 0 1,0 0-1,-1 0 1,5 5-1,37 54-1226,-33-41 446,-7-12 230,1 0 0,0-1 1,0 0-1,0 0 0,0 0 0,1 0 0,1-1 0,7 7 0,49 29-3867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44.96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115 366 1640,'12'-18'2520,"0"0"0,11-24 0,-15 25-1924,-1 1 0,-1-1 0,5-21 0,-9 28-488,1-1-1,-2 0 1,1 0-1,-2 0 1,1 0 0,-2 0-1,1 0 1,-2 0-1,1 0 1,-1 0-1,-1 0 1,0 1-1,-1-1 1,-7-15-1,11 25-41,0 0-1,-1 0 0,1 0 0,-1-1 0,0 1 0,1 0 0,-1 0 1,0 0-1,0 0 0,1 0 0,-1 0 0,0 0 0,0 1 0,0-1 1,0 0-1,0 0 0,0 1 0,-1-1 0,1 1 0,0-1 0,0 1 1,0-1-1,-1 1 0,1 0 0,0-1 0,-2 1 0,1 1-25,0-1 1,0 1-1,0 0 0,1 0 0,-1 0 0,0 0 1,1 0-1,-1 0 0,1 0 0,-1 0 1,1 1-1,0-1 0,-1 1 0,1-1 0,-2 4 1,-6 10-64,0 1 1,1 0-1,-6 19 1,9-21 69,-7 12-177,2 1 0,1 0 1,1 0-1,1 1 1,-3 34-1,9-60 95,1-1 1,0 1-1,-1-1 0,1 1 0,0-1 0,0 1 0,0-1 1,0 1-1,0-1 0,0 1 0,1-1 0,-1 0 0,0 1 1,1-1-1,-1 1 0,1-1 0,-1 0 0,1 1 0,0-1 1,0 0-1,0 1 0,-1-1 0,1 0 0,0 0 1,0 0-1,1 0 0,1 2 0,-1-3-9,-1-1-1,1 1 1,0 0-1,0-1 1,-1 1-1,1-1 1,0 1 0,-1-1-1,1 0 1,0 0-1,-1 1 1,1-1 0,-1 0-1,1-1 1,-1 1-1,0 0 1,0 0-1,1 0 1,-1-1 0,0 1-1,1-2 1,20-23-34,44-41 0,-65 67 76,0-1 0,0 1-1,0-1 1,0 1 0,0-1 0,0 1 0,0-1 0,1 1 0,-1 0 0,0 0 0,0-1 0,0 1 0,1 0 0,-1 0 0,0 0-1,0 1 1,0-1 0,0 0 0,1 0 0,-1 0 0,0 1 0,0-1 0,0 1 0,0-1 0,0 1 0,0-1 0,0 1 0,0 0-1,0 0 1,0-1 0,0 1 0,0 0 0,0 0 0,-1 0 0,1 0 0,0 0 0,0 0 0,-1 0 0,1 0 0,-1 0 0,1 2-1,23 48 309,-14-17-74,-2 1 0,0 0 0,-3 0 0,-1 1 0,0 39-1,-5 7 370,-12 90 0,-6-60 194,16-101-623,0 0 1,-1 0-1,0 0 0,-1-1 1,-1 1-1,1-1 0,-11 13 1,15-21-137,0 0 0,0-1 0,-1 1 0,1-1-1,0 1 1,-1-1 0,1 0 0,-1 1 0,0-1 0,1 0 0,-1 0 0,0 0 0,0 0 0,0-1 0,0 1 0,0 0 0,0-1 0,0 1 0,0-1-1,0 0 1,0 0 0,0 1 0,-2-2 0,0 1-25,1-1 0,0-1 0,0 1 0,0 0 0,0-1-1,0 1 1,0-1 0,0 0 0,1 0 0,-1 0 0,1 0 0,-5-5-1,-3-6-187,0 0-1,1 0 0,0-1 0,-11-25 0,13 24-358,0-1 0,1-1 0,1 1-1,0-1 1,-3-25 0,7 32-136,0-1 0,1 1 1,1 0-1,-1-1 0,2 1 1,0-1-1,3-10 0,22-57-5698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45.5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63 0 6089,'-3'6'5321,"0"8"-4464,-6 17-129,2 14 224,4 16 232,3 18-304,6 11-279,-2 5-305,5-5-128,-6-6-96,0-9-56,6-13-16,-9-9-360,4-16-313,-4-6-415,-4-15-848,-8-7-545,-47-23-3152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45.9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20 6857,'3'-3'4809,"0"3"-4200,10 0-593,9 0 280,18-3 680,19 1-232,10-1-384,9-3-280,3 3-80,-10 9-848,1 5-776,0 9-921,83 50-1824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46.3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283 162 4721,'-38'-58'8259,"29"43"-8056,0 0 1,-1 0-1,-1 1 1,-21-22 0,31 35-191,0 0 0,0 0 1,-1 1-1,1-1 1,0 0-1,0 1 0,0-1 1,-1 1-1,1-1 0,0 1 1,-1 0-1,1-1 1,0 1-1,-1 0 0,1 0 1,0 0-1,-1 0 0,1 0 1,0 0-1,-1 0 1,1 0-1,0 1 0,-1-1 1,1 1-1,0-1 0,-1 1 1,1-1-1,0 1 0,0 0 1,0-1-1,0 1 1,0 0-1,-1 0 0,0 2 1,-35 41-203,31-34 119,-7 8-5,1 1 0,1 0 0,0 1-1,2 0 1,-12 36 0,19-48 73,0 0 0,0 1 0,1-1 0,0 1 0,1-1 0,0 1 0,0-1 0,2 10 0,-1-13 5,0-1 0,0 1 1,1 0-1,-1-1 1,1 1-1,0-1 0,1 0 1,-1 1-1,1-1 1,0 0-1,0 0 1,0-1-1,0 1 0,1-1 1,4 4-1,-3-3 14,0-1 0,0 0-1,1 0 1,0 0 0,0-1-1,0 0 1,0 0 0,0 0-1,0-1 1,0 0 0,0 0-1,0-1 1,1 1 0,-1-1 0,0-1-1,1 1 1,-1-1 0,0 0-1,0 0 1,0-1 0,0 0-1,0 0 1,0-1 0,0 1-1,8-7 1,-6 5-46,1-1 0,-2 0 0,1-1 0,-1 0-1,1 0 1,-2-1 0,1 0 0,-1 0 0,0 0 0,0-1 0,-1 0 0,0 0-1,-1-1 1,0 1 0,0-1 0,4-12 0,-8 19-61,1 0 0,-1 0 0,0 0 0,0 0 0,0-1 0,0 1 0,0 0 0,0 0 0,0 0 0,-1-1 0,1 1 0,-1 0 0,0 0 0,1 0 0,-1 0 0,-2-3 0,-43-57-3245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50.50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29 9490,'1'5'2876,"8"23"-3095,1-14 385,-1-1 1,-1 2 0,0-1-1,0 1 1,-2 0 0,0 0 0,-1 1-1,0 0 1,4 29 0,-7-25 108,1 1 0,0-1 1,11 32-1,-4-115-224,-4 26-138,0 1-1,3 0 1,1 0-1,1 1 1,24-48 0,-35 83 74,0-1-1,0 1 1,0-1 0,0 1 0,0 0-1,0-1 1,0 1 0,0 0-1,1-1 1,-1 1 0,0 0 0,0-1-1,0 1 1,1 0 0,-1-1 0,0 1-1,0 0 1,1 0 0,-1-1 0,0 1-1,0 0 1,1 0 0,-1 0 0,0-1-1,1 1 1,-1 0 0,0 0 0,1 0-1,-1 0 1,1 0 0,-1 0 0,0-1-1,1 1 1,-1 0 0,0 0 0,1 0-1,-1 0 1,1 0 0,-1 1 0,0-1-1,1 0 1,-1 0 0,0 0 0,1 0-1,-1 0 1,0 0 0,1 1 0,-1-1-1,1 0 1,9 26-4,0 42 514,-11-40-391,3 20-23,24-101-775,-14 33 697,1 1-1,16-19 0,-23 31-16,-1 1 0,1 0 0,0 0 0,1 1 0,-1 0 0,1 0-1,0 0 1,0 1 0,11-4 0,-16 7 54,1 0 1,0 1-1,0-1 0,0 1 0,0 0 1,-1 0-1,1 0 0,0 1 0,0-1 0,0 0 1,0 1-1,-1 0 0,1 0 0,0 0 0,-1 0 1,1 0-1,0 0 0,-1 1 0,0-1 0,1 1 1,-1 0-1,0 0 0,0 0 0,0 0 1,0 0-1,0 0 0,0 0 0,-1 1 0,1-1 1,-1 1-1,1-1 0,-1 1 0,1 3 0,3 5 178,0 0 0,-1 0 0,0 0 0,-1 1 0,0-1-1,2 24 1,-5 39-1000,-8-22-2714,-2-17-500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51.01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1 192,'7'2'9051,"29"14"-8195,6 6 440,70 47 0,-96-57-964,0 0 0,-1 1 0,-1 1 0,-1 1 0,1 0 0,-2 0 0,12 20 0,-16-15-120,-13-11 178,-29-10 454,8-1-617,12 2-202,1 0-1,0 1 1,0 0 0,-1 1 0,1 0 0,-22 8 0,31-8-18,0 0-1,0 0 1,0 0 0,0 1-1,1-1 1,-1 1 0,1 0-1,-1 0 1,1 0 0,0 0 0,0 1-1,1-1 1,-1 1 0,1 0-1,-1 0 1,1-1 0,1 2-1,-1-1 1,0 0 0,1 0-1,0 0 1,0 1 0,-1 7-1,1-6-8,1-1-1,-1 0 1,1 1-1,0-1 1,0 1-1,1-1 0,0 0 1,0 1-1,0-1 1,0 0-1,1 0 1,4 9-1,-5-12-40,1 1 0,0-1 0,0 0 0,0 0 0,0-1 0,0 1 0,0 0 0,0-1 0,0 1 0,1-1 0,-1 1 0,0-1 0,1 0 0,-1 0 0,1 0 0,0-1 0,-1 1 0,1-1 0,0 1 0,-1-1 0,1 0 0,0 0 0,-1 0 0,1 0 0,0-1 0,-1 1 0,1-1 0,3 0 0,11-4-766,-1 0 0,0-1-1,-1 0 1,0-1 0,19-12-1,51-31-1974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6:04.8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1 100 5297,'0'0'4370,"23"21"-3697,72 64 31,-84-75-442,0 1 0,-1 0 0,0 1 0,13 21 1,7 4 944,-23-95 160,-3 45-1353,1 1 1,0-1-1,1 1 1,0 1-1,1-1 1,0 1-1,1 0 1,0 1-1,1 0 1,0 0-1,19-15 1,-8 9-205,0 0-1,1 2 1,1 0-1,0 1 1,29-11-1,-41 20-172,0 1-1,0 1 1,1 0 0,-1 0-1,0 1 1,1 0-1,-1 1 1,0 0 0,1 1-1,-1 0 1,0 1-1,1 0 1,11 4 0,10 11-2373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51.3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0 384 10274,'3'-5'2537,"0"-7"-1929,7-10-176,9-6 16,5-8-56,14-4-232,5 1-88,-2-6-72,3 12-40,-16 7-128,-4 4-352,-8 2-320,-10 9-368,-3-3-785,-28-17-2704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51.7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10322,'0'6'4761,"3"-3"-4537,3 8-176,3 11-48,10 1 232,3 5-128,9 3 8,0-1-56,0 1-8,-6 0-48,0-3-88,-6 0-152,-4-5-416,4-1-1168,-3-5-865,18 5-2128</inkml:trace>
  <inkml:trace contextRef="#ctx0" brushRef="#br0" timeOffset="1">524 11 9114,'3'3'5577,"-3"3"-4809,6 8-456,4 8 248,-4 6 57,3 9-393,-3-4-88,4 4-136,-4-4-376,3-5-569,-5-5-1135,5-12-1641,-3-31-1936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52.0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 9 9938,'-6'-6'4225,"0"4"-4017,9 2-208,-3 2-96,3 4-1408,7 8-977,-4 3 657,3 53-3081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52.42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8314,'37'70'4452,"-16"-28"-3161,29 85 1,-48-121-1087,-1 0 0,1-1 1,-1 1-1,-1 0 0,1 0 1,-1 8-1,0-39-225,2 1 0,1-1-1,7-28 1,-8 41-25,2 0 1,-1 1 0,1-1-1,1 1 1,0 0-1,1 0 1,0 1 0,1-1-1,8-10 1,-14 20 31,0 0 0,0 0 0,0-1 0,0 1 0,1 0 0,-1 0 0,0 0 0,1 0 0,-1 0 0,1 1 0,-1-1 0,1 0 0,-1 1 0,1-1-1,-1 1 1,1-1 0,0 1 0,-1 0 0,1-1 0,0 1 0,-1 0 0,1 0 0,0 0 0,-1 1 0,1-1 0,2 1 0,0 0 19,-1 1 0,0 0 0,0 0 0,0 0 0,0 0 0,0 1 0,-1-1 1,1 1-1,-1-1 0,1 1 0,3 6 0,1 2 108,0 1 1,-1-1 0,-1 2 0,1-1-1,-2 0 1,4 16 0,-5 2 63,-4-25-160,2 0 1,-1 0-1,0 0 1,1-1-1,0 1 1,0 0-1,0 0 1,1 0-1,2 6 1,11-53-335,-5 15 299,28-50 0,-35 70 3,1 2 0,-1-1 0,1 0 1,1 1-1,-1-1 0,1 1 0,0 1 0,0-1 0,0 1 0,1-1 1,0 2-1,-1-1 0,1 0 0,10-3 0,-14 7 20,-1 0 1,1 0-1,0 0 0,0 0 0,-1 0 1,1 1-1,0-1 0,0 0 0,-1 1 0,1-1 1,0 1-1,-1 0 0,1 0 0,0 0 0,-1-1 1,1 1-1,-1 0 0,0 1 0,1-1 1,-1 0-1,0 0 0,0 1 0,1-1 0,-1 1 1,0-1-1,0 1 0,-1-1 0,1 1 1,0-1-1,0 3 0,24 60 298,-20-51-385,11 54-1636,-7-29-3795,-3-23-320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52.9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7042,'8'24'4796,"-3"20"-3744,-3-19-264,0-8-564,0 0 0,1 0 1,1-1-1,1 1 1,0-1-1,1 0 0,1 0 1,1-1-1,0 1 1,11 14-1,-18-29-201,0 0-1,0 0 0,0 0 1,0-1-1,0 1 0,0 0 1,0 0-1,0-1 1,0 1-1,1-1 0,-1 1 1,0-1-1,0 1 0,1-1 1,-1 0-1,0 0 1,1 1-1,-1-1 0,0 0 1,1 0-1,-1 0 1,0-1-1,1 1 0,-1 0 1,0 0-1,1-1 0,-1 1 1,0-1-1,0 1 1,1-1-1,-1 1 0,0-1 1,0 0-1,0 0 1,0 0-1,0 1 0,0-1 1,0 0-1,0 0 0,0 0 1,0 0-1,0-2 1,7-6 43,0-1 0,-1 0 0,9-16 0,-12 20-38,4-9-31,-1-1 0,0 0 0,-1 0 0,0-1 1,-2 1-1,0-1 0,-1-1 0,0 1 0,-2 0 0,0-25 0,-2 39 231,-3 11-24,0 15-31,-3 93-14,4-70-2023,1 63 1,12-65-3020,17 1-2055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53.5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7194,'28'98'5751,"-19"-73"-5338,-2 2 0,0-1 0,-2 1 0,5 52 0,-10-65 654,3-22-540,3-13-773,-5 18 186,31-59-812,-30 58 841,1 0 1,-1 1-1,1-1 1,0 1 0,0 0-1,0 0 1,0 0 0,0 0-1,1 1 1,-1-1 0,1 1-1,0 0 1,6-3 0,-9 5 33,-1 0 0,1 0 0,0 0 0,-1 0 1,1 0-1,0 0 0,-1 0 0,1 0 0,0 1 1,-1-1-1,1 0 0,-1 0 0,1 1 0,0-1 1,-1 0-1,1 1 0,-1-1 0,1 0 0,-1 1 1,1-1-1,-1 1 0,1-1 0,-1 1 1,1-1-1,-1 1 0,0-1 0,1 1 0,-1-1 1,0 1-1,1 0 0,-1-1 0,0 1 0,0 0 1,0-1-1,1 2 0,5 30 457,-4-21-246,10 35 287,17-108-959,-26 57 462,0 0 0,1 1 0,-1-1 0,1 0 0,0 1 0,1 0 0,-1 0 1,1 0-1,-1 1 0,1 0 0,0-1 0,0 2 0,1-1 0,-1 1 0,1-1 0,8-1 0,-10 3 70,0 1-1,0 0 0,0 0 0,0 0 0,0 0 1,0 1-1,-1-1 0,1 1 0,0 0 0,0 0 1,-1 1-1,1-1 0,-1 1 0,1-1 0,-1 1 0,0 0 1,1 1-1,-1-1 0,0 0 0,0 1 0,-1 0 1,1 0-1,-1 0 0,1 0 0,-1 0 0,3 4 0,0 1-202,1 0-1,-1 0 0,-1 0 0,0 1 0,0 0 0,0 0 1,-1 0-1,-1 0 0,1 0 0,-1 1 0,-1-1 0,0 1 1,0 18-1,-3 59-3792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54.24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 0 6457,'0'9'6514,"-3"2"-5698,-3 20-736,6 16 208,3 15 288,6 5-96,1 3-120,2 0-24,-3-2 40,-5-10-39,-1-7-161,0-6-80,-3-3-96,3-9-64,0-4-497,0-4-831,3-3-1296,19-2-1881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54.59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3 200 11106,'-3'22'1713,"3"-2"-1289,0 19-64,6 3-232,10-8-128,-4-6-544,4-9-824,0-5-865,12-30-2136</inkml:trace>
  <inkml:trace contextRef="#ctx0" brushRef="#br0" timeOffset="1">31 1 8010,'0'0'2792,"-3"3"-2120,3-1-560,0 4-112,3 2-384,0 4-952,1 10-1048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54.99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 1 4577,'-4'49'8893,"9"24"-9226,-2-43 1146,34 209 382,3 44 330,-39-252-1228,-1-16-128,0-1 0,2 0-1,-1 1 1,8 25-1,-5-63 33,2 0-1,13-35 0,6 2-446,2 1 0,3 1 1,2 1-1,42-51 0,-61 89-604,-6 11-865,-11 35-9149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55.4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1 215 1704,'0'6'695,"0"0"0,0 1 0,1-1 0,0 0 0,0 0 0,1 0 0,-1 0 0,1 0 1,1-1-1,-1 1 0,1-1 0,0 1 0,0-1 0,8 10 0,-6-10-501,0-1 0,0 1 0,0-1 1,0 0-1,1-1 0,0 1 1,0-1-1,0 0 0,0 0 1,0-1-1,1 0 0,7 2 0,-4-2-185,1-1-1,-1 1 0,1-2 1,0 0-1,-1 0 0,1-1 0,0 0 1,-1-1-1,1 0 0,-1 0 1,0-1-1,0-1 0,0 0 0,0 0 1,0-1-1,-1 0 0,9-7 1,2-3 12,-2-1 1,1 0 0,-2-2 0,24-31 0,-36 43 9,0 0 0,0-1 0,-1 0 0,0 0 0,0 0 1,-1-1-1,0 1 0,0-1 0,-1 0 0,0 1 0,0-1 0,-1 0 0,0 0 0,0 0 1,-1 0-1,0-1 0,-2-12 0,2 18-12,-1 0 0,0 0 0,0 0 0,0-1 0,0 1 0,-1 0-1,1 0 1,-1 1 0,1-1 0,-1 0 0,0 0 0,0 1 0,-1-1 0,1 1 0,-4-3 0,4 4-9,0 0 0,0 0 0,0 0 0,0 0 0,0 1 0,1-1 0,-1 1 0,0-1 0,0 1 1,0 0-1,-1 0 0,1 0 0,0 0 0,0 0 0,0 0 0,0 1 0,0-1 0,0 1 0,-2 0 0,-1 1-2,1 1-1,-1 0 0,0-1 0,1 2 0,-1-1 0,1 0 1,0 1-1,0 0 0,1 0 0,-1 0 0,1 0 0,-1 0 1,2 1-1,-1 0 0,0-1 0,1 1 0,-3 7 0,1 2 82,0-1 0,1 1 0,1-1 0,0 1 0,1 0 0,0 0 0,1 0 0,1 0 0,0 0 0,1-1 0,0 1 0,5 14-1,-4-19-254,0 0-1,0 0 0,1-1 0,0 1 0,1-1 0,0 0 0,0-1 0,1 1 0,0-1 0,0 0 1,1 0-1,0-1 0,0 0 0,0 0 0,1 0 0,0-1 0,0-1 0,15 8 0,-20-11-99,1 0 0,-1 0-1,1 0 1,-1 0 0,1-1-1,-1 1 1,1-1 0,0 0-1,5-1 1,72-11-3385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6:44.3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2193 425 1120,'0'0'5383,"-5"-3"-4734,-16-10-259,10 2 3206,4 3-3246,-15-27 0,6 8-184,1 8-76,-1 0 1,-1 2 0,0-1-1,-2 2 1,0 1-1,0 0 1,-2 1-1,1 1 1,-27-12-1,3 7 134,0 1-1,-1 2 1,-84-16-1,-3 4-35,-1 6 0,-214-6 0,325 27-150,-14-1-23,1 2 1,-1 1-1,1 2 0,-55 12 1,20 4 8,-106 45 1,155-55-31,0 1 0,0 0 0,1 2 0,1 0 0,0 2 0,1 0 1,1 1-1,-31 35 0,-17 30 15,20-27 82,-73 116 1,103-142-81,2 1 1,1 1 0,1 0-1,2 0 1,1 1-1,-7 62 1,3 192 198,12-252-178,2-18-27,-1 1 1,2-1 0,0 0-1,1 0 1,1 0 0,0-1 0,1 0-1,0 0 1,1 0 0,1 0 0,16 20-1,0-1 5,2-2-1,1-1 1,41 35-1,-27-30 0,2-2 0,1-2 0,1-2-1,2-2 1,0-3 0,2-1 0,1-2 0,0-3-1,94 22 1,-62-24 30,0-4 1,0-3-1,1-4 0,110-7 0,-161-1 20,0-1-1,0-1 1,0-2-1,51-18 0,-62 17 24,-1 0 0,0-2 0,-1 0 0,0-1 0,0-1 0,-1-1 0,29-27 0,218-267 909,-233 268-901,29-49 0,-53 74 20,0-1 0,0 0 1,-2-1-1,0 0 0,0 0 0,-2 0 1,4-20-1,-6 21 33,5-34 72,2-68 0,-6 3-176,-1-68 92,-4 169-194,-1-1 0,-1 1 0,1 0 0,-2 1 1,0-1-1,-1 1 0,0-1 0,0 2 0,-1-1 0,-1 1 1,0 0-1,-1 0 0,0 1 0,0 1 0,-1-1 1,0 1-1,-1 1 0,0 0 0,0 1 0,-1 0 0,0 0 1,0 1-1,-1 1 0,1 0 0,-1 1 0,-25-5 0,-188-5-4938,103 14-899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55.76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2545,'6'109'11995,"16"53"-8558,6 72-2569,-25-93 113,7 108-1658,-9-242 304,-1-1-1,2 1 0,-1 0 0,1 0 0,0-1 0,4 10 0,-5-14 21,1 0 0,-1 0-1,0 0 1,1 0 0,-1 0 0,1 0-1,0 0 1,0-1 0,0 1 0,0-1-1,0 1 1,3 1 0,-4-3 226,0 1 0,0-1 0,-1 0 0,1 0 0,0 1 0,0-1 0,-1 0 0,1 0 0,0 0 0,0 0 1,-1 0-1,1 0 0,0 0 0,0 0 0,0 0 0,-1 0 0,1-1 0,0 1 0,0 0 0,-1-1 0,1 1 0,0 0 0,-1-1 0,1 1 0,0-1 0,0 0 0,38-33-4872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56.1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9 269 5961,'0'11'3913,"4"1"-2305,-4 13 313,3 6-289,-3 2-544,3 1-663,0 5-401,3 0-24,0 4-841,4-7-1551,24 26-2001</inkml:trace>
  <inkml:trace contextRef="#ctx0" brushRef="#br0" timeOffset="1">28 3 4049,'-9'0'9226,"3"-3"-8818,-7 6-408,13 5-2089,19 37-3512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56.9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118 472 7506,'9'-6'3753,"11"-15"-2982,-11 12-261,8-8-319,-1 0-1,-1 0 1,0-2-1,-1 0 1,17-32-1,-26 42-159,-1 0 0,0-1 0,0 1 0,-1-1 0,-1 0 0,1 1 0,-1-1-1,-1 0 1,0-1 0,-1 1 0,0 0 0,0 0 0,-1 0 0,0 0 0,-4-14 0,2 13-13,-1 1 0,1 1 0,-2-1 1,0 1-1,0-1 0,0 1 0,-1 1 0,0-1 1,-13-12-1,17 19-20,0 0 0,0 1 0,0-1 0,-1 0 0,1 1 0,0 0 0,-1 0 0,1 0-1,0 0 1,-1 0 0,1 0 0,-1 0 0,0 1 0,1-1 0,-1 1 0,1 0 0,-6 0 0,5 1-8,0 0 1,0 0-1,0 0 0,-1 0 0,1 1 0,0 0 1,0-1-1,1 1 0,-1 0 0,0 1 1,1-1-1,-1 0 0,1 1 0,0-1 0,0 1 1,0 0-1,-3 4 0,-6 12 30,0 0 0,2 1 0,0 0 0,1 0 0,-10 42-1,-14 113 785,29-160-716,-1 16 99,-15 128 622,18-142-740,1 0-1,1 1 1,0-1 0,1 0-1,1 0 1,10 33-1,-13-50-71,1 1 0,-1-1 0,0 0 0,0 0 0,0 0 0,0 0 0,1 0 0,-1 0 0,0 0 0,0 0 0,0 1-1,1-1 1,-1 0 0,0 0 0,0 0 0,0 0 0,1 0 0,-1 0 0,0 0 0,0 0 0,0 0 0,1 0 0,-1 0 0,0-1 0,0 1 0,0 0 0,1 0-1,-1 0 1,0 0 0,0 0 0,0 0 0,1 0 0,-1 0 0,0-1 0,0 1 0,0 0 0,0 0 0,0 0 0,1 0 0,-1-1 0,0 1 0,0 0 0,0 0-1,0 0 1,0 0 0,0-1 0,0 1 0,0 0 0,0 0 0,0 0 0,0-1 0,0 1 0,0 0 0,0-1 0,11-18-157,-6 11 131,7-11 11,1-1 0,1 2 0,0 0 0,27-25 0,-38 40-1,1-1 0,0 1 0,0-1 0,0 1 0,0 0 0,0 1-1,1-1 1,-1 1 0,1 0 0,0 0 0,0 0 0,-1 1 0,1-1-1,0 1 1,0 1 0,1-1 0,-1 1 0,0-1 0,0 1 0,0 1-1,0-1 1,0 1 0,0 0 0,0 0 0,0 0 0,0 1 0,7 3-1,-7-2 35,0 1 0,0 0-1,-1 0 1,1 0-1,-1 0 1,0 1 0,0-1-1,-1 1 1,1 0-1,-1 0 1,3 6 0,27 68 13,-18-42-701,-15-36 448,1 1 1,-1-1-1,1 0 0,-1 1 1,1-1-1,0 0 0,-1 0 1,1 0-1,0 0 0,0 0 1,0 1-1,0-1 0,0-1 1,0 1-1,0 0 0,0 0 1,0 0-1,1-1 0,-1 1 1,0 0-1,1-1 0,-1 1 1,0-1-1,1 0 0,-1 1 1,0-1-1,1 0 0,-1 0 1,1 0-1,-1 0 0,0 0 1,1 0-1,-1 0 0,1 0 1,-1-1-1,2 0 0,41-17-4916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57.2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104 163 4609,'4'-1'382,"0"0"0,0-1 1,0 1-1,0-1 0,0 0 1,0 0-1,-1-1 0,1 1 0,-1-1 1,1 1-1,-1-1 0,0 0 0,0-1 1,0 1-1,-1 0 0,1-1 0,-1 1 1,0-1-1,0 0 0,0 0 0,2-6 1,-4 6-253,1 1-1,-1-1 1,1 1 0,-1-1 0,0 1 0,-1-1 0,1 1 0,-1-1 0,1 1 0,-1-1 0,0 1 0,0-1 0,-1 1 0,1 0 0,-1 0 0,1 0 0,-1 0 0,0 0 0,0 0 0,-1 0 0,1 0 0,0 1 0,-1-1 0,0 1 0,1 0 0,-5-3 0,5 4-120,1 0 0,-1 0-1,0 0 1,1 0 0,-1 0 0,0 1 0,0-1 0,0 0 0,0 1 0,1-1 0,-1 1 0,0 0 0,0 0 0,0 0 0,0 0 0,0 0 0,0 0 0,0 0 0,0 0 0,0 1 0,0-1 0,-2 2 0,-1 0-32,1 0 0,0 1 0,1-1 0,-1 1 0,0 0 0,1 0 0,-1 0 0,1 0 0,-4 6 0,0 0-46,0 0 0,1 1 0,1 0 0,-1 0 0,2 0 0,-1 1 0,-3 12 0,7-18-14,0-1 1,1 1 0,-1-1-1,1 0 1,0 1 0,0-1-1,0 1 1,0-1 0,1 1-1,0-1 1,0 0-1,0 1 1,3 6 0,-2-8-61,-1-1 0,1 0 0,-1 0 0,1 0 0,0 0 1,0 0-1,0-1 0,0 1 0,0 0 0,1-1 0,-1 0 0,0 1 0,1-1 1,-1 0-1,0 0 0,1-1 0,0 1 0,-1 0 0,1-1 0,-1 1 0,1-1 1,0 0-1,-1 0 0,1 0 0,4-1 0,60-10-3652,13-8 960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57.63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115 234 2160,'5'-2'604,"0"-1"-1,0 0 1,0 0-1,0-1 1,0 1-1,-1-1 1,0 0-1,0 0 1,0-1-1,4-5 1,-4 4-251,0 1 0,-1-1 0,0 0 0,-1 0 0,1 0 0,-1-1 0,0 1 0,1-11 0,-2 12-257,0 0 0,-1 0 0,0 1 1,0-1-1,0 0 0,0 0 0,-1 0 0,0 1 0,0-1 0,0 0 0,-1 1 0,1-1 1,-1 1-1,0-1 0,0 1 0,-1 0 0,1 0 0,-1 0 0,0 0 0,0 1 0,0-1 1,-1 1-1,1-1 0,-1 1 0,0 0 0,-8-4 0,10 6-72,-1 0 1,1 0-1,-1 0 0,0 1 0,1-1 0,-1 1 1,0 0-1,1 0 0,-1 0 0,0 0 0,0 0 1,1 0-1,-1 1 0,0-1 0,1 1 1,-1 0-1,0 0 0,1 0 0,-1 0 0,1 0 1,0 1-1,-1-1 0,1 1 0,0-1 0,0 1 1,0 0-1,0 0 0,0 0 0,0 0 1,0 0-1,1 0 0,-3 5 0,-4 5-205,0 0 0,1 1 1,0 0-1,-9 25 0,14-31 104,-1 1 0,1 0 0,0 0 0,1 0-1,0 0 1,0 0 0,1 0 0,0 0 0,0 0 0,1 0 0,0 0 0,0 0 0,3 8 0,-3-13-14,1 1 1,-1-1-1,1 1 1,0-1-1,0 0 0,0 0 1,1 1-1,-1-1 1,1-1-1,-1 1 0,1 0 1,0-1-1,0 1 1,0-1-1,1 0 0,-1 0 1,0 0-1,1-1 1,-1 1-1,1-1 0,0 0 1,-1 0-1,1 0 1,0 0-1,0 0 0,0-1 1,0 0-1,5 0 1,4 0-747,-1-1-1,0-1 1,0 1 0,0-2 0,21-6 0,29-9-2636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57.99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80 586 2625,'8'0'1232,"44"-3"2307,-50 3-3404,0-1 0,0 1 0,0 0 0,0-1 0,0 1 0,0-1 0,0 0 0,0 0 0,0 0 0,0 0 1,0 0-1,0 0 0,0 0 0,-1-1 0,1 1 0,-1-1 0,1 1 0,-1-1 0,3-3 0,-4 4-65,1 1 0,-1-1 0,1 0-1,-1 0 1,0 1 0,0-1 0,1 0 0,-1 0 0,0 0 0,0 0 0,0 1 0,0-1 0,0 0 0,0 0 0,0 0-1,0 0 1,0 1 0,0-1 0,0 0 0,-1 0 0,1 0 0,0 1 0,0-1 0,-1 0 0,1 0 0,-1 1 0,1-1-1,-1 0 1,1 1 0,-1-1 0,1 1 0,-1-1 0,0 0 0,1 1 0,-1-1 0,0 1 0,1 0 0,-1-1 0,0 1-1,1-1 1,-1 1 0,0 0 0,0 0 0,-1-1 0,0 1-22,0-1 0,-1 1 0,1 0-1,0 0 1,0 0 0,0 0 0,-1 0 0,1 1 0,0-1-1,0 1 1,0-1 0,0 1 0,0 0 0,0-1 0,0 1 0,-3 3-1,-8 7-96,0 0-1,2 1 0,-1 1 0,2 0 0,-1 1 1,2 0-1,0 0 0,1 1 0,0 0 0,1 0 1,-6 22-1,13-37 50,-1 1 1,1 0-1,-1 0 0,1 0 1,0 0-1,0 0 1,0-1-1,-1 1 0,1 0 1,0 0-1,0 0 1,0 0-1,0 0 0,0 0 1,1 0-1,-1 0 1,0 0-1,0-1 0,1 1 1,-1 0-1,0 0 0,1 0 1,-1 0-1,1-1 1,0 2-1,0-2 2,0 0-1,0 0 1,0 0-1,0 0 1,0 0 0,0 0-1,0-1 1,0 1-1,0 0 1,-1 0 0,1-1-1,0 1 1,0-1-1,0 1 1,0-1-1,0 1 1,-1-1 0,2-1-1,38-37 118,-16 8-91,-2-1 0,-1-1 0,-1-1 0,-2-1 0,-1 0 0,-2-1 0,11-43 0,-16 46-19,-2 0 1,-1-1-1,-2 0 0,-1 0 0,-2 0 0,-2 0 0,0-1 0,-8-44 0,0 46 769,8 33-740,0 0 0,0 0 1,0 1-1,0-1 0,0 0 1,0 0-1,0 0 0,-1 0 0,1 0 1,0 0-1,0 0 0,0 0 0,0 0 1,0 0-1,0 0 0,0 1 1,0-1-1,0 0 0,0 0 0,-1 0 1,1 0-1,0 0 0,0 0 1,0 0-1,0 0 0,0 0 0,0 0 1,0 0-1,0 0 0,-1 0 1,1 0-1,0 0 0,0 0 0,0 0 1,0 0-1,0 0 0,0 0 1,0 0-1,0 0 0,-1 0 0,1-1 1,0 1-1,0 0 0,0 0 1,0 0-1,0 0 0,0 0 0,0 0 1,0 0-1,0 0 0,0 0 0,0 0 1,-1 0-1,1-1 0,0 1 1,0 0-1,0 0 0,0 0 0,0 0 1,0 0-1,0 0 0,0 0 1,-4 16 764,-3 30-709,7-41 36,-12 101 557,3 146 1,12-183-2776,20 114 1,0-60-2308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58.6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26 144 2449,'10'0'9763,"44"-7"-8315,-46 4-1259,1-1 0,-1-1 0,0 1-1,-1-2 1,1 1 0,-1-1 0,13-13 0,-18 18-155,0 0 1,-1-1 0,1 1 0,-1-1 0,1 0-1,-1 1 1,0-1 0,0 0 0,1 0 0,-1 0-1,0 0 1,-1 0 0,1 0 0,0 0-1,-1 0 1,1 0 0,-1-1 0,1 1 0,-1 0-1,0 0 1,0 0 0,0-1 0,0 1 0,-1 0-1,1 0 1,-1 0 0,1 0 0,-1 0 0,0 0-1,1-1 1,-1 1 0,0 1 0,0-1 0,-1 0-1,1 0 1,0 0 0,-1 1 0,-1-3 0,1 3-1,1 0 0,-1 0 0,0 0 0,1 0 0,-1 1 1,0-1-1,0 1 0,1-1 0,-1 1 0,0 0 1,0-1-1,0 1 0,0 0 0,0 0 0,0 0 1,1 1-1,-1-1 0,0 0 0,0 1 0,0-1 1,1 1-1,-1 0 0,0-1 0,0 1 0,1 0 1,-3 2-1,-41 30 187,38-26-209,0 1-1,0 1 1,0-1 0,1 1 0,0 1 0,1-1 0,0 1 0,0 0-1,1 0 1,1 0 0,0 0 0,-3 14 0,5-20-122,0 1 1,0-1-1,1 1 0,0-1 1,-1 0-1,2 1 1,-1-1-1,0 1 1,1-1-1,0 0 0,0 1 1,0-1-1,0 0 1,1 0-1,0 0 0,0 0 1,0 0-1,0 0 1,1 0-1,-1-1 1,1 1-1,0-1 0,0 0 1,0 0-1,0 0 1,1 0-1,-1 0 1,1-1-1,0 0 0,0 1 1,0-1-1,8 2 1,-8-2-171,1-1 1,0 0-1,-1 0 1,1 0-1,0 0 1,0-1-1,0 0 1,-1 0-1,1 0 1,0-1-1,0 0 1,0 0-1,-1 0 1,1 0-1,-1-1 1,8-3-1,99-44-3841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59.0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219 4 4785,'-4'-1'734,"0"0"0,0 0-1,0 1 1,-1-1 0,1 1 0,0 0 0,0 0 0,0 1-1,0-1 1,-1 1 0,1 0 0,0 0 0,-5 2 0,2 0-508,1 0 1,0 0 0,0 1 0,0 0-1,0 0 1,1 0 0,-8 8 0,5-3-326,-1 1 0,2-1 1,0 1-1,0 1 0,0-1 1,2 1-1,-1 0 0,-6 21 1,11-30 92,1 1 0,-1 0 0,1-1 0,-1 1 0,1-1 0,0 1 0,0 0 0,0-1 0,1 1 0,-1 0 0,1-1 0,-1 1 0,1-1 0,0 1 0,0-1 0,0 1 0,0-1 0,0 0 1,1 1-1,-1-1 0,1 0 0,-1 0 0,1 0 0,0 0 0,0 0 0,0 0 0,2 1 0,8 5-3,0 0 1,0-1-1,0-1 0,17 7 1,-19-9 12,-1 0 0,1 1 1,-1 0-1,12 9 1,-20-13 50,0 0 0,-1 0 1,1 1-1,-1-1 0,1 0 0,-1 1 1,0-1-1,0 0 0,0 1 1,1-1-1,-1 0 0,0 1 0,-1-1 1,1 0-1,0 1 0,0-1 1,0 0-1,-1 0 0,1 1 1,-1-1-1,1 0 0,-1 0 0,0 1 1,1-1-1,-1 0 0,0 0 1,0 0-1,1 0 0,-1 0 0,0 0 1,0 0-1,0 0 0,0-1 1,-2 2-1,-38 34 465,40-36-559,-78 50-1652,22-26-3273,54-25 3574,6-8-568,23-38-4164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59.34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 1 8034,'0'1'5217,"-2"11"-4414,11 254 3269,-3 140-3133,-8-319-4915,3-87 3922,-1 0 0,0 0 0,0 0 0,0 1 0,0-1 0,0 0 0,0 0 0,0 0 0,0 1 0,0-1 0,0 0 0,0 0 0,0 0 1,0 1-1,0-1 0,0 0 0,0 0 0,-1 0 0,1 1 0,0-1 0,0 0 0,0 0 0,0 0 0,0 0 0,0 1 0,0-1 0,-1 0 1,1 0-1,0 0 0,0 0 0,0 0 0,0 0 0,-1 1 0,1-1 0,0 0 0,0 0 0,0 0 0,-1 0 0,1 0 0,0 0 0,0 0 0,0 0 1,0 0-1,-1 0 0,1 0 0,0 0 0,0 0 0,0 0 0,-1 0 0,1 0 0,0 0 0,0 0 0,0 0 0,-1 0 0,1 0 0,0-1 1,-27-14-4224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5:59.6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56 11610,'3'-2'2121,"4"4"-1977,8-4-144,16 2 400,13-6 160,12-2-256,6-6-160,1 2-144,-4 4-352,-9 2-720,-13 6-784,-3 9-921,-9 30-3344</inkml:trace>
  <inkml:trace contextRef="#ctx0" brushRef="#br0" timeOffset="1">508 513 8426,'0'12'3977,"0"2"-3545,-3 11-128,6 3-88,3-6-216,1-2-64,5-3-512,-3-9-841,-2-5-919,-7-26-2849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6:46.4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1950 184 2457,'0'0'4687,"-22"-9"-4277,7 3-396,-28-12 861,0 2 0,-47-10 0,74 22-686,-355-68 2300,267 57-2138,-172-3 1,259 18-312,-196 8 300,187-4-334,0 0 0,0 1 0,0 2 0,1 1 0,0 0 0,-26 14 0,-6 6 33,1 2 0,2 3 0,-73 56 1,113-77-36,0 0 0,0 1 0,1 0 1,1 1-1,0 1 0,1 0 1,0 1-1,2-1 0,0 2 1,0 0-1,2 0 0,0 0 0,1 1 1,0 0-1,2 0 0,-4 25 1,4 17 9,0-5 75,-19 94 0,10-97 64,2-1 0,3 1 1,1 1-1,3 0 1,4 73-1,1-116-145,1 0 1,0 0-1,1 0 1,0 0-1,1-1 1,0 1-1,0-1 1,1 0-1,1 0 1,-1 0-1,1-1 1,14 15-1,7 5 7,1-2 1,35 26-1,-34-30 6,21 16-9,2-2 0,2-2 0,1-3-1,1-2 1,90 32 0,-66-35 6,0-2 0,2-5 0,141 17 0,-135-28-11,1-4 0,99-8 0,-154-1 27,-1 0-1,0-3 1,0 0-1,-1-3 1,0 0-1,-1-2 0,0-1 1,39-25-1,-31 14 64,-1-2 0,-1-2 0,-1-1-1,-2-1 1,45-54 0,-64 66-47,0-1 0,-2-1 0,0 0-1,-2 0 1,0-1 0,-2-1 0,0 0 0,-1 0 0,-2 0 0,5-28 0,-2-21 65,-3 0 0,-4-80 0,-2 145-102,1-14 11,-1 1 1,0-1 0,-2 0 0,0 1-1,-2-1 1,0 1 0,-1 0 0,-10-23-1,-120-237 144,110 236-323,-1 2 0,-3 1 0,-1 1-1,-43-42 1,70 78-80,-1 1-1,-1 1 0,1-1 0,0 0 0,-1 1 1,1 0-1,-1 0 0,1 0 0,-1 1 1,0 0-1,0 0 0,0 0 0,0 0 0,0 1 1,0-1-1,0 1 0,-10 2 0,14-2 97,-35 0-3758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00.0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9490,'0'0'4065,"4"2"-4065,-4 1-880,15 3-537,-2 8-71,30 25-2249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00.38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97 8178,'16'24'1654,"-2"1"1,18 41-1,-23-53-195,-7-27-10,0-4-1680,0 2 217,14-75-399,-14 84 359,0 1 1,1-1-1,-1 0 0,1 1 1,1-1-1,-1 1 0,1 0 1,0 0-1,0 0 0,9-8 0,-12 14 46,0 0-1,0-1 0,-1 1 0,1 0 0,0 0 0,0-1 0,0 1 0,0 0 0,0 0 0,0 0 0,0 0 0,0 0 1,0 1-1,0-1 0,-1 0 0,1 0 0,0 1 0,0-1 0,0 0 0,0 1 0,0-1 0,-1 1 0,1-1 0,0 1 1,0-1-1,-1 1 0,1-1 0,0 1 0,-1 0 0,1 0 0,-1-1 0,1 1 0,-1 0 0,1 0 0,-1-1 0,1 1 1,-1 0-1,0 0 0,1 1 0,18 38 362,-18-40-342,7 23 290,0 0 0,-2 0 0,6 33-1,-12-56-304,0 0-1,0 0 0,0 0 0,0 0 0,0 0 0,0 0 0,0 0 0,0-1 0,0 1 1,0 0-1,0 0 0,0 0 0,0 0 0,0 0 0,0 0 0,0 0 0,0 0 0,0 0 1,1 0-1,-1 0 0,0 0 0,0 0 0,0 0 0,0 0 0,0 0 0,0 0 1,0 0-1,0 0 0,0 0 0,0 0 0,0 0 0,1 0 0,-1 0 0,0 0 0,0 0 1,0 0-1,0 0 0,0 0 0,0 0 0,0 0 0,0 0 0,0 0 0,0 0 0,0 0 1,0 0-1,1 0 0,-1 0 0,0 0 0,0 0 0,5-15-140,4-21 96,-6 24 47,1-1 0,0 1 1,1 0-1,1 0 0,12-20 1,-15 28-8,-1 0 1,1 0-1,1 0 1,-1 1-1,0-1 1,1 1-1,0 0 1,7-5-1,-9 7 1,0 1 0,0-1 0,0 0 0,0 0 1,0 1-1,0-1 0,0 1 0,1-1 0,-1 1 0,0 0 0,0 0 0,0 0 0,1 0 0,-1 1 0,0-1 0,0 0 0,0 1 0,0 0 0,4 1 0,-2 0 55,0 1 1,0 0-1,0 0 0,0 0 0,-1 1 0,1-1 0,-1 1 0,0-1 0,0 1 0,0 0 1,-1 0-1,0 1 0,3 4 0,-1 0-719,-1-1-1,0 1 1,0 0 0,-1-1 0,0 1-1,1 10 1,-2 1-4312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00.76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 1 6553,'11'11'953,"0"-1"0,0-1 0,1 1 0,1-2-1,20 12 1,-14-9-766,-1 0-1,18 16 0,-31-23-31,-1 1-1,1-1 0,-1 1 1,0-1-1,0 1 1,-1 0-1,0 1 0,0-1 1,0 1-1,0-1 0,2 11 1,-4-15-100,-1 1 0,1 0 1,-1-1-1,1 1 0,-1-1 0,0 1 1,0 0-1,0-1 0,0 1 1,0 0-1,0-1 0,-1 1 0,1 0 1,-1-1-1,1 1 0,-1-1 0,1 1 1,-1-1-1,0 1 0,1-1 0,-1 1 1,0-1-1,0 0 0,0 1 1,0-1-1,-1 0 0,1 0 0,0 0 1,0 0-1,-1 0 0,1 0 0,-1 0 1,1 0-1,-1-1 0,1 1 1,-1 0-1,-1 0 0,-8 1-52,0 1 0,0-1 0,0-1-1,-19 1 1,2 0 35,23-1-17,0 0 0,0 0-1,0 1 1,0 0 0,0 0 0,1 0-1,-1 1 1,1-1 0,-1 1 0,1 0-1,0 1 1,0-1 0,1 0 0,-1 1-1,1 0 1,-1 0 0,-3 6 0,6-7-21,-1 0 0,1 0 1,-1 0-1,1 0 0,0 0 1,0 1-1,0-1 0,1 0 1,-1 0-1,1 1 0,-1-1 0,1 0 1,0 1-1,1-1 0,-1 0 1,1 0-1,-1 1 0,1-1 1,0 0-1,0 0 0,0 0 1,0 0-1,1 0 0,0 0 1,-1 0-1,1 0 0,0 0 1,3 2-1,-3-3-55,-1 0 0,1-1 1,0 1-1,-1-1 0,1 0 0,0 1 0,0-1 1,0 0-1,0 0 0,0 0 0,0-1 1,0 1-1,1 0 0,-1-1 0,0 0 0,0 1 1,0-1-1,1 0 0,-1 0 0,0 0 0,1 0 1,-1-1-1,0 1 0,0 0 0,0-1 0,0 0 1,1 0-1,-1 1 0,3-3 0,4-2-331,-1 1 0,0-2 0,0 1 0,0-1 0,10-10 0,-10 8-230,0-1 0,-1 0 0,12-17 0,54-95-3488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01.1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6049,'0'22'5994,"0"12"-4522,0 30 296,3 20-567,6 3-361,4 6-472,2-6-184,1-6-136,-7-8-40,7-11-8,-7-9-136,-2-17-368,-1-13-441,-6-15-655,-10-25-3465,-49-56-664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01.46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10666,'0'3'4385,"3"-3"-3833,3 5-504,13-2 40,18 0 368,16-3-63,10 0-185,5 0-208,-2 0 0,-4 0-360,-9 5-377,-6 4-919,-13 8-464,31 47-833</inkml:trace>
  <inkml:trace contextRef="#ctx0" brushRef="#br0" timeOffset="0.06">716 452 944,'-3'8'10843,"0"6"-8963,-3 9-752,-3 13 136,5 6-439,4 0-513,0-2-192,4-7-120,2-2-160,-6-6-633,3-11-839,-3-8-1200,-3-37-2362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01.8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 3 12715,'-3'-3'3681,"0"3"-3513,0 0-168,6 3-985,19 33-3536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02.2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367 69 6913,'-7'-21'6134,"-12"1"-4350,15 16-1685,0 1 1,0 0-1,0 0 0,-1 0 0,1 1 0,-1 0 1,-8-3-1,5 4-66,-1 0 0,1 1-1,0 0 1,0 0 0,-1 1 0,1 0 0,0 1 0,0 0 0,0 0 0,0 0 0,0 1 0,1 1 0,-1-1 0,-11 9 0,5-4-41,1 1 1,0 0 0,0 1-1,1 1 1,0 0 0,-17 21-1,21-20 33,0 1-1,1-1 0,0 1 0,1 1 0,0-1 0,2 1 0,-6 22 0,9-31-22,0-1 0,0 1 0,1 0 0,0 0 0,0 0 0,0-1 0,1 1 1,-1 0-1,1 0 0,0-1 0,4 10 0,-4-12-5,1 1 1,-1-1 0,1 1-1,0-1 1,0 1 0,0-1-1,0 0 1,0 0 0,1 0-1,-1 0 1,1 0 0,-1-1-1,1 1 1,0-1 0,-1 0-1,1 0 1,0 0 0,0 0-1,0 0 1,5 0-1,-3 0 10,0-1 0,-1 0-1,1 0 1,0 0-1,0-1 1,0 0-1,0 0 1,-1 0-1,1-1 1,0 1-1,-1-1 1,1 0-1,-1-1 1,0 1-1,0-1 1,0 1-1,0-1 1,0 0-1,0-1 1,-1 1-1,0-1 1,1 0 0,3-6-1,8-11-479,-2 0-1,0 0 1,12-30-1,-22 44 131,14-41-2416,-6-33-1708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02.55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57 7354,'7'20'1820,"3"8"-328,0-1-1,2 0 1,26 43 0,-32-71-1120,2-13-161,6-28-72,-9 27-104,0 0-43,1 1 0,0 0 0,1 1 1,0 0-1,1 0 0,1 0 0,0 1 0,1 0 0,12-12 0,-20 23 2,-1 0 0,1-1-1,0 1 1,0 0-1,0 0 1,0 0-1,0 0 1,0 0-1,0 0 1,1 1 0,-1-1-1,0 1 1,0-1-1,0 1 1,1 0-1,-1 0 1,0 0 0,0 0-1,1 0 1,1 1-1,0 0 61,0 1 0,0-1-1,0 1 1,0 0 0,-1 0-1,1 0 1,-1 0 0,1 1-1,-1 0 1,4 3 0,2 4 158,1 1 0,-2 0 0,1 1 0,-2 0-1,9 17 1,-9-13-471,15 24 1064,-6-30-2601,6-15-3524,-3-5 2764,20-10-863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02.91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256 1 13107,'-12'11'2616,"-1"3"-1623,-18 20-57,3 2-640,0 3-296,9-2-832,-9 2-1865,-68 62-4584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03.88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 48 6385,'-1'0'409,"-1"1"0,1 0 0,0 0-1,0 0 1,0 0 0,0 0 0,0 0 0,0 0-1,0 0 1,0 0 0,0 0 0,0 1-1,0-1 1,1 0 0,-1 1 0,1-1 0,-1 2-1,-4 32 1858,14 43-2770,-6-59 1616,0 0-817,-2-8-131,0 0 0,1 0-1,1-1 1,0 1 0,7 16-1,-10-26-162,0 0-1,1 0 0,0 0 1,-1 0-1,1-1 0,-1 1 1,1 0-1,0 0 0,0-1 0,-1 1 1,1-1-1,0 1 0,0 0 1,0-1-1,0 0 0,0 1 1,0-1-1,0 1 0,-1-1 0,1 0 1,0 0-1,0 0 0,0 0 1,0 0-1,0 1 0,0-2 0,0 1 1,0 0-1,0 0 0,0 0 1,0 0-1,0-1 0,0 1 1,0 0-1,0-1 0,0 1 0,0-1 1,0 1-1,0-1 0,-1 1 1,1-1-1,0 0 0,0 1 0,-1-1 1,1 0-1,0 0 0,-1 1 1,1-2-1,36-42-151,-33 40 223,26-41-528,-2 0-1,33-72 1,-58 107-22,-7 11 409,3 0 69,0 0-1,0 0 1,1 0-1,-1 0 1,0 0-1,0 0 1,1 0 0,-1 0-1,1 0 1,-1 1-1,1-1 1,-1 0 0,1 0-1,0 1 1,0 1-1,0-3 81,1-1-66,0 0 0,0 0 0,0 1-1,0-1 1,1-1 0,-1 1-1,0 0 1,-1 0 0,1 0-1,0 0 1,0-1 0,0 1 0,-1 0-1,1-1 1,-1 1 0,1-1-1,-1 1 1,1 0 0,-1-1-1,0-1 1,2-10-5799,-5-6 2937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6:48.1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1694 124 3873,'0'0'5237,"-18"-10"-4630,12 6-576,-19-11 549,-1 1 0,0 2 1,-48-17-1,22 16-210,0 3 0,0 3 0,-59-2 0,-164 9 280,127 2-323,114-1-303,0 3 1,0 0-1,1 2 1,0 2 0,0 0-1,0 3 1,1 0-1,1 3 1,0 0-1,1 2 1,-30 21 0,28-15 10,2 2 1,1 2 0,1 0-1,1 2 1,1 1 0,1 1-1,2 1 1,2 1 0,0 1 0,3 1-1,0 1 1,-21 61 0,4 51 30,9-30 165,21-90-126,2 0 0,0 1-1,2-1 1,4 50 0,-1-7-72,-1-59-10,0 1-1,1-1 1,0 0-1,1 0 1,1 0-1,0 0 0,0 0 1,1-1-1,0 1 1,9 12-1,1-1 14,0-1 1,1-1-1,31 30 1,-13-21-21,1-1 1,1-2 0,1-1 0,2-2 0,0-2 0,1-2-1,1-1 1,48 13 0,53 10 41,159 24 0,-281-61-51,108 15 124,1-4 0,1-7-1,198-11 1,-289 0-11,0-1-1,0-2 1,-1-2-1,0-1 1,70-28-1,-81 25-9,0-1 0,-2-1 1,1-2-1,-2-1 0,0 0 0,-1-2 0,-1-1 0,28-31 0,-23 18-17,-1-1 0,-2-1 0,-1-1 0,-2-1 0,-2-1 0,-1-1 0,23-76 0,-25 54-65,-2-1 1,-4-1-1,-2 0 1,0-105-1,-8 137-24,1-6 11,-9-73 0,6 98-10,0 0 1,-2 0-1,1 0 0,-1 0 1,-1 1-1,0-1 1,-1 1-1,0 1 1,-14-20-1,5 13 6,0 1 1,-1 0 0,-1 2-1,-1 0 1,0 0-1,0 2 1,-1 1-1,-1 0 1,0 1-1,0 1 1,-1 1-1,0 1 1,-33-7-1,-19 1-422,-1 3 1,-143-1-1,-221 22-3850,226 14-872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04.2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23 5169,'1'5'527,"-1"-1"1,2 1-1,-1-1 0,0 1 0,1-1 1,0 1-1,0-1 0,0 0 1,1 0-1,-1 0 0,5 5 0,39 44 449,-36-43-271,36 46 857,-29-34-601,38 37 0,-54-58-948,0 0 0,0 0 0,-1-1 0,1 1 0,0 0 0,0-1 0,0 1 0,0-1 0,0 1 0,0-1 1,0 1-1,0-1 0,1 1 0,-1-1 0,0 0 0,0 0 0,0 0 0,0 0 0,0 0 0,0 0 0,1 0 0,-1 0 0,0 0 0,0 0 0,0-1 0,0 1 1,0 0-1,0-1 0,0 1 0,0-1 0,0 1 0,0-1 0,0 1 0,0-1 0,0 0 0,0 0 0,0 1 0,0-1 0,-1 0 0,1 0 0,0 0 0,-1 0 0,1 0 1,0 0-1,-1 0 0,1-2 0,5-8 1,-1-1 0,0 0 1,5-20-1,-1 7-125,-4 10-59,26-65-1769,-13 25-2340,-12 27 343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04.59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9 177 6233,'8'-7'2095,"54"-53"3138,-57 55-5131,0 0-1,-1-1 1,0 1-1,0-1 1,0 0-1,-1 0 1,0 0-1,0-1 1,3-10-1,-5 16-70,-1-1 1,0 1-1,0 0 0,0-1 0,1 1 0,-1-1 0,-1 1 0,1 0 0,0-1 0,0 1 0,0 0 0,-1-1 0,1 1 0,-1 0 0,1-1 0,-1 1 0,0 0 0,1 0 0,-1 0 0,0 0 0,0-1 0,0 1 0,0 0 0,0 0 0,0 1 0,0-1 0,0 0 0,0 0 1,0 0-1,0 1 0,-1-1 0,1 0 0,0 1 0,0-1 0,-1 1 0,1 0 0,0-1 0,-1 1 0,1 0 0,0 0 0,-1 0 0,1 0 0,-1 0 0,1 0 0,0 0 0,-1 1 0,1-1 0,0 0 0,-1 1 0,1-1 0,0 1 0,-1-1 0,1 1 0,0 0 1,0 0-1,0-1 0,0 1 0,0 0 0,0 0 0,0 0 0,0 0 0,0 0 0,0 0 0,0 0 0,0 2 0,-7 9-12,0 0 0,1 0 0,0 1 0,1 0 0,1 0 0,0 1 0,1-1 0,1 1 0,-4 19-1,7-26-26,-1-1 0,1 1-1,0-1 1,0 1 0,1-1-1,-1 1 1,2-1 0,-1 1-1,1-1 1,0 0 0,0 0-1,0 0 1,1 0-1,0 0 1,0 0 0,1-1-1,0 1 1,0-1 0,0 0-1,0 0 1,1-1 0,8 7-1,-7-5-307,0-1-1,1-1 1,0 1-1,0-1 1,0 0 0,1-1-1,-1 0 1,1 0-1,0 0 1,0-1-1,0 0 1,0-1 0,0 0-1,0 0 1,0 0-1,0-1 1,11-2-1,114-10-4512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07.0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7242,'0'12'4714,"6"11"-5424,-5-21 1013,14 42-369,-3-9 357,10 46 0,-19-68 125,-1 0-1,-1-1 0,0 1 0,-1 0 1,0 0-1,-1-1 0,-4 21 0,17-82-565,-10 29 120,10-75-144,-10 87 134,0 0 0,0 1-1,0 0 1,1-1 0,0 1 0,1 0 0,0 0 0,0 0-1,8-10 1,-11 17 30,-1-1 0,1 1 0,-1 0 0,1-1 0,-1 1 0,1 0 0,-1 0 0,1 0 0,0-1 0,-1 1 0,1 0 0,0 0 0,-1 0 0,1 0 0,-1 0 0,1 0-1,0 0 1,-1 0 0,1 0 0,0 0 0,-1 0 0,1 1 0,-1-1 0,1 0 0,0 0 0,-1 1 0,1-1 0,-1 0 0,1 1 0,-1-1 0,1 0 0,-1 1 0,1-1 0,-1 1 0,0-1 0,1 1 0,-1-1 0,1 1 0,-1-1 0,0 1 0,0 0-1,1-1 1,-1 1 0,0-1 0,0 2 0,14 28 128,12 96 694,-8-155-1527,-13 11 708,1-1-1,0 1 1,1 1-1,1-1 0,1 1 1,1 1-1,0 0 1,1 0-1,21-23 0,-32 38 13,1 1-1,-1-1 0,1 1 0,-1-1 0,1 1 0,0-1 1,-1 1-1,1 0 0,0-1 0,-1 1 0,1 0 0,0 0 1,-1-1-1,1 1 0,0 0 0,-1 0 0,1 0 0,0 0 1,0 0-1,-1 0 0,1 0 0,0 0 0,-1 0 0,1 0 1,0 0-1,0 1 0,-1-1 0,1 0 0,0 0 0,-1 1 1,1-1-1,0 1 0,17 24 567,2 40 504,-19-62-1052,4 20 41,-1-1-1,-1 1 1,1 37-1,-5-41-1755,0 1-1,-7 28 1,0-5-3823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07.56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 1 7746,'17'5'704,"0"2"1,-1 0 0,0 0 0,17 12-1,-2-3-258,-13-7-191,47 28 538,-61-35-655,-1 0 0,0 1 0,1-1-1,-1 1 1,-1 0 0,1 0 0,0 0 0,-1 0 0,1 0 0,-1 1 0,0-1 0,0 1-1,0 0 1,2 5 0,-5-8-86,1 0-1,0-1 1,0 1-1,0 0 1,0-1-1,-1 1 1,1 0 0,0-1-1,-1 1 1,1-1-1,0 1 1,-1 0-1,1-1 1,-1 1-1,1-1 1,-1 1-1,1-1 1,-1 1-1,1-1 1,-1 0 0,1 1-1,-1-1 1,0 0-1,1 1 1,-1-1-1,0 0 1,1 0-1,-1 0 1,0 1-1,1-1 1,-1 0 0,0 0-1,1 0 1,-1 0-1,0 0 1,0 0-1,0-1 1,-39 2-239,30-1 268,-30-2-142,28 0 79,1 1 0,-1 1 0,0 0 0,1 1 0,-1 0 0,1 0 0,-1 1 0,-11 4 0,20-4-19,1-1-1,-1 1 1,1 0 0,0 0 0,-1 0 0,1 0-1,0 0 1,0 0 0,0 0 0,1 1-1,-1-1 1,1 1 0,-1 0 0,1-1-1,0 1 1,0 0 0,0 0 0,0-1-1,1 1 1,-1 4 0,-1 0-1,2 0 1,-1 0-1,1 0 0,0 1 1,0-1-1,3 13 1,-2-18-25,-1 0 0,1 0 0,0-1 0,-1 1 0,1 0 0,0 0 0,0-1 0,0 1 0,0 0 1,0-1-1,0 1 0,1-1 0,-1 1 0,1-1 0,-1 0 0,1 0 0,-1 0 0,1 1 0,-1-1 0,1-1 1,0 1-1,0 0 0,0 0 0,-1-1 0,1 1 0,0-1 0,0 1 0,0-1 0,0 0 0,0 0 0,0 0 1,0 0-1,0 0 0,0 0 0,2-1 0,5-1-566,0 0 1,0 0-1,-1-1 1,1 0-1,-1 0 1,1-1-1,8-5 0,52-33-2112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07.9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0 289 6513,'0'0'4439,"26"-17"-2386,74-58 2501,16-10-3282,8-3-1737,-108 76-140,-14 11 403,3-5-1351,-12 3-2457,-20 1-8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08.3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 11162,'0'5'1809,"6"4"-1761,4 8 88,8 5 488,7 6 56,3 6-328,-3-6-8,-3 3 56,0-6 8,-10 0-120,4 3-119,-7 0-169,7 0-241,-7-3-1007,3 4-1768,13 1-3338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08.67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28 387 2024,'-3'3'9330,"3"0"-7305,3 8-1481,0 14 320,4 3-208,-1 8-416,3 1-152,4-1-88,-4-5-224,-3-3-640,-3-8-968,3-9-873</inkml:trace>
  <inkml:trace contextRef="#ctx0" brushRef="#br0" timeOffset="1">16 0 992,'-3'0'11219,"-1"0"-9011,-5 0-1776,9 3-432,9 3-416,1 5-1120,5 3-73,4 5-687,12 32-3289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09.12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88 6945,'22'55'3935,"-14"-39"-3377,-2 0 0,1 0 0,-2 0 0,0 1 0,-1 0-1,-1 0 1,2 29 0,5-78 993,-7-13-1707,12-52 0,-13 86 119,1-1 0,0 1 0,1-1 0,1 1 1,-1 0-1,2 1 0,-1-1 0,1 1 0,15-18 0,-21 28 27,0 0 0,1-1 0,-1 1 0,1 0 0,-1 0 0,1-1 0,-1 1 0,1 0 0,-1 0 0,1 0 0,-1 0 0,1 0 0,-1 0 1,1 0-1,0 0 0,-1 0 0,1 0 0,-1 0 0,1 0 0,-1 0 0,1 0 0,-1 0 0,1 1 0,-1-1 0,1 0 0,-1 0 0,1 1 0,-1-1 0,0 0 0,1 1 0,-1-1 0,1 0 0,-1 1 1,0-1-1,1 0 0,-1 1 0,0-1 0,1 1 0,-1-1 0,0 1 0,0-1 0,0 1 0,1-1 0,-1 1 0,0-1 0,0 2 0,14 29 70,-12-25-30,2 5 69,-1 1-1,0-1 0,3 21 1,-6-23-67,2 0 1,-1-1 0,1 1-1,0-1 1,1 0 0,0 1 0,7 12-1,-9-21-38,-1 0 0,1 0 0,0 0 0,-1 0 0,1 0 0,-1 0 0,1 0 0,-1-1 0,1 1 0,-1 0-1,1 0 1,-1-1 0,1 1 0,-1 0 0,0-1 0,1 1 0,-1 0 0,1-1 0,-1 1 0,0-1 0,1 1 0,-1 0 0,0-1 0,1 1 0,-1-1 0,0 1-1,0-1 1,0 1 0,1-1 0,-1 0 0,14-24-271,-11 20 239,0-1 35,34-47-163,-35 51 158,0 0 0,0 0 0,0 0 0,0 0 0,0 0 0,0 0 0,0 1 0,0-1 0,1 1 0,-1-1 0,1 1 0,-1 0 0,1 0 0,0 0 0,-1 0 0,1 1 0,0-1 0,0 1 0,4-1 0,-4 2 32,0 0 0,-1-1 0,1 1 0,0 1 0,-1-1 0,1 0 0,-1 1 0,1-1 0,-1 1 0,1 0 0,-1 0 0,0 0 0,0 0 0,0 0 0,0 0 0,0 0 0,-1 1 0,1-1 0,-1 1 0,1-1 0,0 6 0,4 7 12,0 0 0,5 29 1,-3-11-1071,-1-16-1268,6 4-1887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09.4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 1 8218,'-3'5'5265,"3"4"-4593,-6 13-432,9 1-80,0-1-160,0 3-520,6-5-848,-5-3-1097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09.8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11 7770,'-3'-2'4817,"3"-4"-4249,-4 3-512,8 3-56,5 0-704,13 0-617,-7 0-95,35 14-1345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6:49.3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396 23 3881,'0'0'5896,"0"-3"-5337,-1 2-472,1 0 0,0 0 0,0 1 0,0-1 0,0 0 1,0 0-1,-1 1 0,1-1 0,0 0 0,-1 1 0,1-1 1,0 0-1,-1 1 0,1-1 0,-1 0 0,1 1 0,-1-1 1,1 1-1,-1-1 0,0 1 0,1-1 0,-1 1 1,0 0-1,1-1 0,-1 1 0,0 0 0,1-1 0,-1 1 1,0 0-1,0 0 0,-35-2 419,-41 17-866,74-14 458,-19 4-87,0 0 0,1 2 0,-1 1 0,2 1 0,-1 0 0,-24 17 0,37-21-8,2 1 0,-1-1 0,0 1 0,1 1-1,0-1 1,1 1 0,0 0 0,0 0 0,0 0 0,1 1 0,0 0-1,0 0 1,1 0 0,0 0 0,0 0 0,1 1 0,0 0-1,1-1 1,-1 11 0,0 1 18,1 0-1,0-1 1,2 1-1,0 0 1,6 25-1,-5-37-18,0 0 0,1-1 0,0 1 0,0-1 0,1 0 0,0 0 0,0 0 0,1-1-1,0 1 1,0-1 0,0 0 0,1-1 0,0 1 0,0-1 0,12 8 0,-6-6-3,0 0 1,1 0 0,-1-1-1,1-1 1,0 0 0,1-1 0,-1 0-1,1-1 1,0 0 0,0-2-1,0 1 1,0-2 0,20-1 0,-29 0 10,0 0 0,0 0 0,0 0 0,0-1 0,0 0 0,-1 0 0,1-1 1,-1 1-1,1-1 0,-1 0 0,0 0 0,6-6 0,46-50 191,-47 48-179,15-17 0,-1-1 0,28-48 0,-44 65-49,-1 0 1,0-1-1,-1 0 0,0 0 1,-1 0-1,0-1 0,-2 1 0,1-1 1,0-26-1,-3 33-6,0 0-1,0 1 1,0-1 0,-1 1 0,0-1-1,-4-12 1,4 17 18,-1-1-1,1 1 0,-1-1 1,0 1-1,0 0 1,0 0-1,0 0 0,0 0 1,0 0-1,-1 0 1,1 0-1,0 1 0,-1-1 1,0 1-1,1 0 1,-1 0-1,-4-2 0,-19-4-807,0 0-1,0 2 0,-1 0 0,1 2 0,-1 1 0,-44 3 0,51-1-162,-30 0-3602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10.15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66 1 6745,'31'17'3570,"-17"-11"-2644,-1 1-1,1 1 1,21 18 0,-32-24-806,0 0 0,-1 1 1,0-1-1,1 0 0,-1 1 0,0 0 1,-1 0-1,1-1 0,0 1 0,-1 0 1,1 0-1,-1 1 0,0-1 0,0 0 0,0 0 1,-1 1-1,1-1 0,-1 0 0,0 1 1,0-1-1,0 0 0,0 1 0,-1 2 1,-3 10 139,-2 0 1,0-1 0,0 0-1,-1-1 1,-1 1 0,-1-1 0,-17 22-1,-26 47 197,48-75-434,0 1 0,1 0-1,0-1 1,0 2 0,1-1 0,0 0-1,1 0 1,-1 16 0,2-22-37,0-1 1,0 1-1,0-1 1,0 1-1,0-1 1,1 1-1,-1-1 1,1 0-1,0 1 0,0-1 1,0 1-1,0-1 1,0 0-1,0 0 1,0 0-1,1 1 1,-1-1-1,1-1 0,0 1 1,0 0-1,-1 0 1,5 2-1,-3-2-60,0-1 0,1 0 0,0 0 0,-1 0 0,1 0 1,0 0-1,-1 0 0,1-1 0,0 0 0,0 0 0,-1 0 0,1 0 0,6-2 0,1 0-601,0-1 0,0 0 0,0 0 0,0-2 0,-1 1 0,1-1 0,-1-1 0,17-11 0,-25 15 325,0 0 0,0 0 0,0 0 0,0 0 0,0 0 0,0 0 0,-1-1 0,1 1 0,-1-1 0,2-2 0,11-50-5140</inkml:trace>
  <inkml:trace contextRef="#ctx0" brushRef="#br0" timeOffset="1">0 231 560,'0'-3'10586,"3"6"-8281,0-6-1705,7 6 88,8-1 328,7 1-520,3-3-327,7 0-169,-4 0-257,3 0-831,-3 0-1256,-3 0-713,16 0-3512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10.51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13 268 9818,'45'-19'4405,"19"-26"-2851,-47 33-1145,-13 9-334,-1-1-1,1 1 0,-1-1 1,1 1-1,-1-1 1,0 0-1,0 0 1,-1 0-1,1-1 0,-1 1 1,0-1-1,0 1 1,0-1-1,-1 0 0,0 0 1,0 1-1,0-1 1,0 0-1,-1 0 1,0 0-1,0 0 0,0 0 1,-1 0-1,1 0 1,-1 0-1,0 0 1,-1 0-1,1 1 0,-1-1 1,0 0-1,0 1 1,-1 0-1,1-1 0,-1 1 1,0 0-1,0 0 1,0 0-1,0 1 1,-1-1-1,-5-3 0,8 6-83,-1 0-1,0 0 1,1 0-1,-1 0 1,0 0-1,1 1 1,-1-1-1,0 0 1,0 1-1,0 0 1,0-1-1,0 1 1,0 0-1,1 0 1,-1 0-1,0 0 0,0 0 1,0 0-1,0 1 1,0-1-1,0 1 1,1-1-1,-3 2 1,0 0-9,1 0-1,-1 1 1,1-1 0,-1 1 0,1 0 0,0 0-1,0 0 1,0 0 0,1 1 0,-3 3 0,-4 8 16,1 0 0,1 1 0,0-1 1,-5 18-1,9-21 112,0-1-1,0 1 1,1 0-1,1 0 1,0 0-1,1 0 1,0 0-1,0 0 1,2 0-1,-1 0 1,2-1-1,-1 1 1,2 0-1,-1-1 1,2 0-1,-1 0 1,2 0-1,-1 0 1,1-1-1,1 0 1,0 0-1,0-1 1,1 0-1,0 0 1,13 10-1,-11-11-354,0-1 0,1 1 0,0-1-1,0-1 1,1 0 0,0-1 0,0 0-1,0-1 1,14 3 0,-20-6-75,0 0 0,0 0 0,0-1-1,0 1 1,0-1 0,0-1 0,5 0 0,80-19-4135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11.4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0 245 10266,'3'7'636,"0"0"0,0 0 0,-1 0 0,0 1 0,1 8 0,7 23-26,10 9 274,40 70-1,-38-79-358,-2 2 0,28 78 1,-31-76-293,-13-34-231,0 1 0,0-1-1,-1 1 1,0-1 0,-1 1-1,2 16 1,-4-25-129,-8-35 590,-12-10-442,3 0-1,1-2 1,2 0 0,2 0 0,2-1-1,3-1 1,1 0 0,3 0 0,1 0-1,8-78 1,-4 116-29,-1 0-1,1 1 1,1 0-1,-1-1 1,2 1-1,-1 0 1,1 0 0,0 1-1,1-1 1,0 1-1,1 0 1,0 0 0,11-12-1,-8 13-6,0 1 0,0-1 0,1 1 0,-1 1 0,1 0 0,1 0 0,-1 1 0,1 0 1,-1 1-1,1 0 0,16-2 0,-8 2 6,-1 1 0,0 1-1,1 0 1,-1 2 0,0 0 0,1 1 0,27 7 0,-37-7 31,0 1 1,1 0-1,-1 0 0,0 1 0,-1 0 0,1 1 1,-1 0-1,0 0 0,0 1 0,0 0 0,-1 0 1,0 1-1,0 0 0,0 0 0,10 17 0,-16-22 11,1 1 0,-1-1 0,0 1 0,0 0-1,0-1 1,0 1 0,0 0 0,-1 0 0,1 0 0,-1 0-1,0 0 1,0 0 0,0 0 0,0 0 0,0-1-1,-1 1 1,1 0 0,-1 0 0,0 0 0,0 0 0,0-1-1,0 1 1,0 0 0,-1-1 0,1 1 0,-1-1-1,0 0 1,0 1 0,0-1 0,0 0 0,0 0 0,0 0-1,0 0 1,-1 0 0,-2 1 0,-7 5 31,-1 0 1,0-1 0,0-1 0,0 0-1,-22 7 1,14-8-120,0 0 0,-1 0 0,1-2 0,-1-1 0,-36-1 0,-105-17-759,62 4-684,93 12-337,33 9-5093,45 1 1703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11.8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402 1 11146,'-4'0'574,"1"0"-1,-1 1 0,1-1 0,0 1 1,-1 0-1,1 0 0,0 0 0,-1 0 1,1 0-1,-4 4 0,-27 24 1586,23-13-2215,0 0 1,-16 34 0,12-23 965,-33 63 104,3 1-1,5 2 1,-39 130-1,65-174-1234,3 2-1,1 0 0,3 0 0,2 0 0,2 1 0,3-1 0,1 1 1,13 75-1,-12-118-555,0 1 1,1-1 0,0 0-1,1 0 1,-1-1 0,10 16-1,-13-24 702,0 1-1,1-1 1,-1 0 0,0 0-1,0 1 1,0-1-1,0 0 1,0 0 0,1 1-1,-1-1 1,0 0-1,0 0 1,0 1 0,1-1-1,-1 0 1,0 0-1,0 0 1,1 0-1,-1 1 1,0-1 0,0 0-1,1 0 1,-1 0-1,0 0 1,1 0 0,-1 0-1,0 0 1,1 0-1,-1 0 1,0 0-1,0 0 1,1 0 0,-1 0-1,0 0 1,1 0-1,-1 0 1,0 0 0,0 0-1,1 0 1,-1 0-1,1-1 1,23-18-4654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12.23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1 1016,'-5'27'14018,"10"6"-11657,17 26-3010,-21-58 907,10 23-124,1-1 0,1-1 1,1 0-1,1 0 0,0-2 0,2 0 1,1 0-1,0-2 0,28 22 1,-44-39-197,0 0 0,1 1 1,-1-1-1,1-1 1,-1 1-1,1 0 0,-1-1 1,1 1-1,0-1 0,-1 0 1,1 1-1,-1-1 1,1-1-1,0 1 0,-1 0 1,1-1-1,0 1 1,-1-1-1,1 0 0,-1 0 1,4-1-1,52-32-2545,-46 26 1942,4-3-466,-1 0 0,0-2 0,0 1 0,-2-2 0,16-18 0,54-71-2969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12.60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441 93 1488,'1'-21'2724,"1"0"0,6-24 0,-7 39-2000,-26 92 7632,-33 51-6144,55-131-1955,-76 165 1334,-35 80-567,82-174-977,-106 275-1877,135-338 78,34-36-8636,23-43 6656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12.97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65 0 11394,'0'1'4932,"0"12"-4417,0 5-241,-16 424 4362,-6-283-3745,-4 48-2251,28-145-2404,2-54 337,4-23-328,14-47-588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13.34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10642,'9'24'1296,"2"0"-1,1-1 1,17 26-1,97 110 875,-84-110-1406,49 74 1,-86-116-842,42 63 338,-42-65-789,-1 1 0,1-1 0,0 1 1,1-2-1,-1 1 0,1 0 0,0-1 0,0 0 0,7 3 0,-12-7 338,0 1-1,-1-1 0,1 0 1,0 0-1,0 1 0,-1-1 1,1 0-1,0 0 1,0 0-1,-1 0 0,1 0 1,0 0-1,0 0 0,-1 0 1,1-1-1,0 1 0,0 0 1,-1 0-1,1-1 0,0 1 1,-1 0-1,1-1 0,0 1 1,0-1-1,23-29-6510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13.7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443 1 6793,'-5'2'1033,"0"-1"-1,1 1 1,-1 1 0,1-1-1,-1 1 1,1-1-1,-4 5 1,-25 28 1916,17-11-3221,-21 39 0,16-24 1410,-34 55-60,-77 122 494,132-215-1577,-73 120-15,46-53-1675,25-59 831,0-1 0,0 0 0,1 1-1,0-1 1,1 16 0,0-23 709,0-1 0,0 1 0,0-1 1,0 1-1,0-1 0,0 1 0,0-1 0,0 1 1,0-1-1,0 1 0,0-1 0,0 1 0,0-1 1,0 1-1,1-1 0,-1 1 0,0-1 1,0 1-1,1-1 0,-1 1 0,0-1 0,1 0 1,-1 1-1,0-1 0,1 0 0,-1 1 0,1-1 1,-1 0-1,1 1 0,20-10-5854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14.06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518 1 12435,'6'31'1928,"0"2"-616,7 40 225,6 11-193,-7 3-408,-3 14-40,-5 11 441,-8-2 7,-11 4-112,-10 4-200,-9-3-223,-10 3-345,-6-3-280,-9-3-184,0-3-592,-3-8-953,-1-14-1455,-108 56-2650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3T15:33:26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2134 1824,'0'0'5198,"28"0"-4660,30-5 575,1-3-1,101-33 0,-84 19-721,1026-309 1152,-312 87-1158,444-151 571,-10-40-966,-403 140 107,-757 274-86,395-149 167,-448 163-122,-9 5-36,2 0-1,-2 0 0,2 1 0,-2-1 1,2 1-1,-2-1 0,2 1 1,3 0-1,-8 0 302,1 0-318,0 1-1,0-1 0,0 1 1,-1-1-1,1 1 1,0-2-1,0 2 1,-1 0-1,1-1 0,0 1 1,0 0-1,-1-1 1,1 1-1,0 0 1,-1-1-1,1 1 0,0 0 1,-1 0-1,1-1 1,0 1-1,0 0 1,-1 0-1,1 0 0,0 0 1,-1-1-1,1 1 1,-1 0-1,-366-127-523,365 124 77,14 0 346,14 1 129,-8 3 2,-1 1 0,0 2 0,0 0 0,0 1 0,0 2 0,17 8 0,-23-10 15,1 2-1,-1 0 1,1 1-1,-2 0 0,0 1 1,0 1-1,0 0 1,0 1-1,10 16 0,-16-21 12,-2-1-1,1 0 1,-1 1-1,0 1 1,0-1-1,0-1 1,-1 2-1,1 0 1,-1-1-1,0 1 1,0 11-1,-2 77 984,1-94-1034,-1 6 14,-1 1 1,0 0 0,0-2 0,-1 2 0,1-1 0,-1 0 0,0 0 0,-1 0 0,1 0 0,0-2 0,-2 2 0,1-1 0,0-1 0,-1 0 0,1 1 0,-1-1 0,0-1 0,-9 6 0,-6 6-133,-1-1 0,-2-1 0,-30 13 0,28-18-690,0 1 1,0-5 0,-45 7-1,35-8-1096,-29 4-3785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6:49.9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2761,'0'0'5115,"0"24"-4635,0 126 646,3-106 22,-3-41-1092,1-1 0,-1 0 1,0 1-1,1-1 0,-1 0 1,1 0-1,0 1 0,-1-1 0,1 0 1,0 0-1,1 0 0,-1 0 1,0 0-1,1 0 0,1 2 0,-1-4-17,0 0-45,0 0-1,0 0 0,0-1 1,0 1-1,-1-1 1,1 0-1,0 1 0,0-1 1,0 0-1,-1 0 0,1 0 1,-1 0-1,1-1 1,-1 1-1,1 0 0,-1-1 1,1 1-1,-1 0 1,0-1-1,0 0 0,0 1 1,0-1-1,1-2 1,4-4 7,122-197-663,-128 204 655,0 1-1,0 0 1,0 0-1,1 0 1,-1-1-1,0 1 1,0 0-1,0 0 1,0 0-1,0-1 1,0 1-1,0 0 1,0 0-1,1 0 1,-1 0 0,0 0-1,0-1 1,0 1-1,0 0 1,1 0-1,-1 0 1,0 0-1,0 0 1,0 0-1,1 0 1,-1 0-1,0 0 1,0 0-1,0 0 1,1 0-1,-1 0 1,0 0-1,0 0 1,0 0-1,1 0 1,-1 0-1,0 0 1,0 0-1,0 0 1,1 0-1,-1 0 1,0 0-1,0 0 1,0 0-1,0 0 1,1 0-1,-1 0 1,0 1-1,0-1 1,0 0 0,0 0-1,0 0 1,1 0-1,-1 1 1,4 16-90,-3 33 201,-1-43-136,0-4-6,-1 9 65,2-1 1,-1 0-1,2 0 1,4 21-1,-6-30-160,1 0-1,0 1 0,-1-1 1,1 0-1,0 0 0,0 0 1,1 0-1,-1 0 1,0 0-1,1 0 0,-1-1 1,1 1-1,0 0 0,0-1 1,-1 1-1,1-1 0,0 0 1,0 1-1,0-1 0,0 0 1,1 0-1,-1 0 1,0-1-1,0 1 0,0-1 1,1 1-1,-1-1 0,0 1 1,5-1-1,12 0-2517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43.61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291 29 5937,'4'-9'1574,"-4"9"-1475,0 0-1,0 0 0,1 0 0,-1 0 0,0-1 0,0 1 0,0 0 0,1 0 0,-1 0 0,0 0 0,0-1 0,0 1 0,0 0 0,1 0 0,-1 0 0,0-1 1,0 1-1,0 0 0,0 0 0,0 0 0,0-1 0,0 1 0,0 0 0,0 0 0,1-1 0,-1 1 0,0 0 0,0 0 0,0-1 0,-1 1 0,1 0 0,0 0 1,0-1-1,0 1 0,0 0 0,0 0 0,0-1 0,0 1 0,0 0 0,0 0 0,-1-1 0,1 1 0,0 0 0,0 0 0,0 0 0,0 0 0,-1-1 0,1 1 1,0 0-1,0 0 0,0 0 0,-1 0 0,1 0 0,0-1 0,0 1 0,0 0 0,-1 0 0,1 0 0,0 0 0,0 0 0,-1 0 0,1 0 0,0 0 0,0 0 1,-1 0-1,1 0 0,-27-4 1607,25 3-1644,-1 0 1,0 0-1,0 0 1,0 1 0,0 0-1,0-1 1,0 1-1,1 0 1,-1 1 0,0-1-1,0 0 1,-5 2 0,-37 9 103,37-10-172,1 0 0,-1 0 1,0 1-1,1 1 0,-1-1 0,1 1 0,0 0 1,0 1-1,0 0 0,0 0 0,1 0 1,-10 9-1,14-11 8,-3 2-19,0 1 1,0 0-1,0 0 1,1 0-1,-1 0 0,1 1 1,1-1-1,-1 1 0,1 0 1,0 0-1,0 1 0,1-1 1,0 1-1,0-1 0,0 1 1,0 8-1,-3 17 17,2-13-5,0 0 0,1-1 0,1 1 0,1 0-1,1 0 1,4 26 0,49 188-31,-42-160 34,-1-18 21,-2 0 0,-3 1 0,-2 0 1,-5 86-1,-5-82 56,2 0-1,5 61 1,0-115-59,0 0 0,1 0-1,-1 0 1,1-1 0,0 1 0,1 0-1,-1-1 1,1 0 0,0 1-1,0-1 1,1 0 0,0-1 0,0 1-1,0-1 1,0 1 0,0-1-1,1-1 1,0 1 0,0-1 0,0 1-1,0-1 1,1-1 0,-1 1-1,1-1 1,10 3 0,5 1 91,1 0-1,0-2 1,0 0-1,1-1 1,34-1-1,-41-1-78,-1 0 0,1 2 0,24 6 0,-25-5 55,-1-1 0,1 0 0,24 1 1,-40-5 33,-8-6-138,-1-1 0,1-1 0,0 0 0,1 0 0,0 0 0,1-1 0,0-1 0,0 1 0,1-1 0,0 0 0,1 0 0,-6-21 0,24 35-112,0 0 0,0 1 0,0 1 0,12 5 0,2 1 183,-18-8-16,112 45 173,-107-41-120,-1 0 0,0 1 1,0 0-1,-1 1 0,0 0 0,16 17 1,-26-24-20,-1 0 1,1 0-1,-1 1 1,0-1-1,0 0 1,0 1-1,0-1 1,0 0 0,0 1-1,-1-1 1,1 1-1,-1-1 1,0 1-1,1-1 1,-1 1-1,0 0 1,-1-1 0,1 1-1,0-1 1,-1 1-1,0-1 1,1 1-1,-1-1 1,0 0 0,0 1-1,0-1 1,-1 0-1,1 0 1,0 1-1,-1-1 1,1 0-1,-5 3 1,-6 8 218,0 0 0,-1-1 0,-23 18 0,25-22-473,-16 11-35,19-14-52,-1 0 0,1 1 0,0 0 0,-11 12 0,17-15-461,0-1 1,1 0-1,-1 1 1,1-1-1,-1 1 1,1 0 0,0-1-1,0 1 1,0 0-1,0 0 1,0-1-1,0 5 1,1 14-5634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44.1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7970,'6'35'4982,"14"20"-4668,-4-11-41,1 17 72,-2 1 1,-3 1-1,-2 0 1,1 125-1,-8-166-664,0 6-1208,-10-51-4654,-11-62 1623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44.7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1 411 5057,'10'5'653,"1"-2"-1,0 1 1,0-1-1,0-1 1,0 0 0,1-1-1,20 0 1,-18-1-479,1-1 0,-1 0 1,1-2-1,-1 1 0,0-2 1,0 0-1,0 0 0,0-2 1,-1 1-1,0-2 0,0 0 1,-1 0-1,1-1 0,-2-1 1,1 0-1,15-16 0,-22 17-99,0 1 0,0-1 0,-1 1-1,0-1 1,0-1 0,-1 1 0,0 0-1,-1-1 1,0 0 0,0 1 0,-1-1-1,0 0 1,0 0 0,-1 0 0,0 0-1,-2-10 1,0 2-36,-1 1-1,0-1 1,-1 1-1,-1 0 1,-1 0-1,0 1 1,-14-25-1,20 39-13,-1-1 0,1 1 0,-1 0 0,1 0 0,-1-1 0,0 1 0,0 0 0,1 0 0,-1 0 0,0 0 0,0 0 0,0 0 0,0 0 0,0 0 0,0 0 0,-1 1 0,1-1 0,0 0 0,0 1 0,-1-1 0,1 1 0,0-1 0,-1 1 0,1-1 0,0 1 0,-3 0 0,3 1 3,-1-1 0,1 1 0,-1 0-1,1 0 1,-1 0 0,1 1 0,0-1 0,0 0 0,0 0 0,0 1 0,0-1 0,0 1 0,0-1 0,0 1 0,0-1-1,0 1 1,0 2 0,-5 13-3,1 0-1,-5 32 0,10-49-24,-38 277 348,33-215-49,2 1 0,9 93-1,-6-154-292,0 0-1,0 1 0,0-1 0,1 0 1,-1 0-1,1 0 0,-1 0 0,1 0 1,0 1-1,-1-1 0,1 0 0,0 0 1,0-1-1,1 1 0,-1 0 1,0 0-1,2 1 0,0-8-58,-1 0 0,1 0 0,0 1 0,0-1 0,0 1 0,1-1 0,0 1 0,6-6 0,-5 6 58,-1 1 1,0-1 0,1 1 0,0 0 0,0 1 0,0-1-1,0 1 1,0 0 0,0 0 0,1 0 0,-1 1 0,1 0-1,-1 0 1,10 0 0,-11 1 3,0 1 0,0 0 0,0 0-1,0 0 1,-1 0 0,1 1 0,0-1 0,-1 1 0,1 0 0,-1 0 0,0 1 0,1-1-1,-1 1 1,0-1 0,0 1 0,-1 0 0,1 0 0,-1 0 0,1 0 0,-1 1-1,3 5 1,9 19-8,-2 1-1,0 1 0,-2-1 1,-1 2-1,-2-1 1,6 48-1,-11-74-3015,-1-11 964,-1-28-983,-5-60-1978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45.05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8050,'3'11'1680,"0"-3"-656,0 20 369,3 6 199,4 5-568,-4 6-448,3-6-192,-2 3-256,5-8-128,-9-3 0,3-3-384,-3-14-744,4-3-1248,2-33-2065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45.43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 1 8978,'-6'0'5113,"-1"3"-5113,7-1-648,13 10-912,-7 2-1105,16 28-2728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45.7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234 1 10162,'-3'2'5735,"-14"9"-4736,-10 6-960,2 1 0,0 2 0,1 0 0,0 2 0,-24 30 0,48-52-90,0 0-1,0 0 1,-1 1-1,1-1 1,0 0-1,0 0 1,0 1-1,0-1 0,0 0 1,0 1-1,0-1 1,0 0-1,0 1 1,0-1-1,0 0 1,0 1-1,0-1 1,0 0-1,0 0 1,0 1-1,0-1 0,0 0 1,1 1-1,-1-1 1,0 0-1,0 0 1,0 1-1,0-1 1,1 0-1,-1 0 1,0 1-1,0-1 0,1 0 1,-1 0-1,0 0 1,0 0-1,1 1 1,17 10-735,26 9 654,-40-19 80,9 4 124,1 1 0,-2 1 1,1-1-1,-1 2 0,0 0 1,17 15-1,-26-20 18,0-1 0,0 1 0,0 0 0,0 0 0,-1 0 0,0 1 0,1-1 0,-1 1 0,0-1 0,-1 1-1,1 0 1,-1-1 0,0 1 0,0 0 0,0 0 0,0 0 0,0 0 0,-1 0 0,0 0 0,0 0 0,0 0 0,0 0 0,-1 0 0,0 0 0,1 0-1,-1 0 1,-4 7 0,-1 3 119,-1 0 0,0-1 0,-1 0 0,-1-1 0,0 1 0,-1-2 0,-15 16-1,19-21-373,-1-1-1,-1 1 0,1-1 0,-1 0 0,-15 7 0,17-10-295,0 0 0,-1 0 0,1 0 0,0-1-1,-1 0 1,1 0 0,-1-1 0,1 1 0,-7-2 0,-3-4-3571,0-14-962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56.72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12 3 264,'-6'0'488,"0"-3"-488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57.23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17 504,'0'0'1252,"28"-16"3373,-27 16-4348,0 0-1,0 0 1,-1 0-1,1 0 1,0 0-1,-1 1 1,1-1-1,0 0 1,0 0-1,-1 1 0,1-1 1,0 1-1,-1-1 1,1 1-1,-1-1 1,1 1-1,-1-1 1,1 1-1,-1-1 1,1 1-1,-1 0 1,1-1-1,-1 1 0,0-1 1,1 1-1,-1 1 1,14 33 1729,5 44-2595,-18-72 1057,7 25-376,18 48 0,-17-57-1158,8 9-5499,-8-16 2434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58.13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215 0 9098,'-10'1'285,"0"0"0,0 0 0,0 1 0,0 1-1,0 0 1,0 0 0,1 0 0,-1 2 0,1-1 0,0 1 0,0 0 0,1 1 0,-1 0 0,-9 10 0,15-14-308,0 1 0,0 0 0,0 0 0,1 0 0,0 0 0,-1 0 0,1 0 0,0 0 1,1 1-1,-1-1 0,1 1 0,-1 0 0,1-1 0,0 1 0,0 0 0,1 0 0,-1 0 1,1-1-1,0 1 0,0 0 0,0 0 0,0 0 0,1 0 0,-1 0 0,1-1 0,0 1 1,0 0-1,1-1 0,-1 1 0,1 0 0,0-1 0,0 0 0,0 1 0,0-1 0,0 0 1,1 0-1,0 0 0,-1-1 0,7 5 0,6 6-76,2 0 0,0-1-1,35 18 1,-38-24 155,-1 1 0,0 1 0,0 0 1,-1 1-1,0 1 0,0-1 0,-1 2 0,13 15 0,-22-24 4,-2 0 0,1 0 0,0 0 0,0 0 0,0 0 1,-1 0-1,1 0 0,-1 0 0,0 0 0,0 0 0,1 0 0,-1 0 0,-1 0 0,1 0 0,0 1 0,0-1 1,-1 0-1,1 0 0,-1 0 0,0 0 0,1 0 0,-1 0 0,0 0 0,0-1 0,-1 1 0,1 0 0,0 0 1,0-1-1,-1 1 0,1-1 0,-1 1 0,1-1 0,-1 0 0,0 1 0,-3 0 0,-3 5-130,-1-2 0,1 1 0,-1-1 0,0-1 1,-1 1-1,-11 2 0,11-4-210,4 0-35,0-1-1,-1 0 1,1-1-1,-1 1 1,1-1-1,-1-1 1,0 1-1,1-1 1,-1 0-1,0-1 1,0 1-1,1-2 1,-1 1-1,-8-3 1,-67-27-3070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58.47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6 8586,'0'-6'288,"3"12"-288,3-4-1192,56 1-1569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6:50.3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2961,'0'0'4469,"8"29"-3893,2 7-317,1 5 103,2 0-1,20 42 1,80 191 961,-105-258-1305,-1-1-194,-29-33-8035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59.29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172 217 1896,'4'-1'476,"-1"0"0,1 0 0,-1 0-1,1 0 1,-1-1 0,1 1-1,-1-1 1,0 0 0,0 0 0,0 0-1,0 0 1,0 0 0,4-6-1,-2 3-87,0 0-1,-1 0 0,0 0 0,0 0 0,-1-1 0,1 1 0,2-7 0,9-16-70,-10 20-281,0-1 0,0 0 1,-1 0-1,0 0 1,3-12-1,-7 19-14,1 1 0,-1-1 0,0 1 0,1-1 0,-1 1 0,0-1 0,0 0 0,0 1 0,-1-1 0,1 1 0,0-1 1,-1 1-1,1-1 0,-1 1 0,1-1 0,-1 1 0,0-1 0,1 1 0,-1 0 0,0-1 0,0 1 0,0 0 0,0 0 0,0 0 0,0 0 0,0 0 0,-1 0 0,1 0 0,0 0 0,-1 0 0,1 0 0,0 1 0,-1-1 0,1 0 0,-1 1 0,1-1 0,-1 1 0,1 0 0,-3-1 0,-2 1 32,0-1-1,0 1 0,0 1 0,0-1 0,0 1 1,0 0-1,1 0 0,-1 1 0,0 0 0,0 0 1,1 0-1,-1 0 0,1 1 0,0 0 0,-1 0 1,2 1-1,-1-1 0,-7 7 0,-4 5 124,0 0 0,1 1 0,-24 31 1,30-34-49,0 0 1,1 1 0,1 0 0,0 0 0,1 1 0,0 0 0,1 0 0,-5 27 0,9-36-106,0-1 0,0 1 0,1 0 1,0 0-1,0 1 0,1-1 0,-1-1 0,1 1 0,1 0 1,-1 0-1,1 0 0,0 0 0,0-1 0,0 1 0,1-1 1,0 0-1,0 0 0,1 0 0,-1 0 0,1 0 0,0-1 1,0 1-1,1-1 0,-1 0 0,9 5 0,-5-4-51,0-1 0,0 0 0,0 0-1,0-1 1,0 0 0,1-1 0,-1 0 0,1 0-1,0-1 1,0 0 0,0 0 0,-1-1-1,1 0 1,0-1 0,0 1 0,0-2 0,-1 0-1,1 0 1,-1 0 0,9-4 0,4-3-981,-2 0 0,1-2-1,-2 0 1,1-1 0,-1-1 0,-1 0 0,24-25 0,25-31-5150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6:59.75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285 64 5713,'-8'-6'6986,"0"-15"-5299,-2-3-1775,9 23 103,0-1 1,-1 1-1,1 0 0,0 0 1,-1 0-1,1 0 1,-1 1-1,0-1 1,1 0-1,-1 1 0,1-1 1,-1 1-1,0-1 1,1 1-1,-1 0 1,0 0-1,0 0 0,1 0 1,-1 0-1,0 0 1,0 0-1,-2 1 1,-1 0 1,0 1 0,-1 0 0,1 0 0,0 1 0,0 0 0,0-1 1,-5 5-1,-5 5-16,1 0 0,0 1 1,-15 19-1,16-17-13,0 0-1,2 1 0,0 1 1,1 0-1,0 0 1,1 1-1,1 0 0,-6 22 1,13-38-22,1 0 0,-1-1-1,1 1 1,0 0 0,-1-1 0,1 1 0,0 0 0,0-1 0,0 1 0,0 0-1,1 0 1,-1-1 0,0 1 0,1-1 0,-1 1 0,1 0 0,-1-1 0,1 1-1,1 2 1,-1-3-1,0-1 1,0 1-1,0 0 0,1-1 0,-1 1 0,0 0 0,0-1 0,0 0 0,0 1 1,0-1-1,1 0 0,-1 0 0,0 1 0,0-1 0,1 0 0,-1 0 0,0 0 1,0 0-1,0-1 0,3 1 0,2-2-14,1 0 1,-1 0-1,1-1 1,-1 0-1,0 0 0,0 0 1,0-1-1,7-5 0,4-7 50,0 0 0,26-35-1,6-6 4,-48 55 5,0 1 0,0 0 1,0 0-1,0 0 0,0 0 1,0 0-1,1 0 1,-1 0-1,0 0 0,1 1 1,-1-1-1,0 0 0,1 1 1,-1-1-1,1 1 0,-1 0 1,1-1-1,2 1 0,-3 0 12,0 0-1,0 1 1,0-1 0,0 1-1,0-1 1,0 1-1,0-1 1,0 1-1,0 0 1,-1-1-1,1 1 1,0 0-1,0 0 1,-1-1-1,1 1 1,-1 0 0,1 0-1,0 0 1,-1 0-1,1 2 1,2 6 182,0 1 0,0 0 0,-1 0 0,1 16 0,-2-14-50,4 52 382,-3 0-1,-3 0 0,-13 92 0,-2 74-713,17-218-947,2-14-1415,11-37-1056,18-70 764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00.15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14 0 3681,'-7'16'8448,"3"18"-9143,4-26 1458,-2 16-399,1-1 0,2 1 0,3 26 0,-2-38-251,0-1-1,0 1 1,1-1 0,1 0-1,0 0 1,0 0 0,1 0-1,9 14 1,-14-25-114,1 1 1,-1 0-1,1-1 0,-1 1 0,1-1 1,-1 1-1,1-1 0,0 1 0,-1-1 1,1 1-1,0-1 0,-1 1 0,1-1 1,0 0-1,-1 0 0,1 1 0,0-1 1,0 0-1,0 0 0,-1 0 0,1 0 1,0 0-1,0 1 0,-1-2 0,1 1 1,0 0-1,0 0 0,0 0 0,-1 0 1,1 0-1,0-1 0,0 1 0,-1 0 1,1-1-1,0 1 0,-1 0 0,1-1 1,0 1-1,-1-1 0,1 1 0,-1-1 1,1 0-1,-1 1 0,2-2 0,24-33 139,-22 29-117,15-22 12,-2-1-1,0-2 0,-2 1 0,-1-2 0,17-61 0,-34 114 361,1 0 1,0 0-1,3 36 1,1-24-1793,13 61-1,-15-91 1199,1-1-1,-1 0 0,1 0 0,0 0 0,0 1 1,-1-1-1,2 0 0,-1 0 0,0 0 1,0 0-1,1 0 0,-1-1 0,3 3 1,41 22-3758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00.5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7 1 10098,'0'5'1881,"0"4"-1361,-3 13-280,0 9 296,6 2-184,-3 4-256,6-3-96,0-4-272,1-10-488,2-3-425,-3-9-255,4-8-288,-7-8-1337,0-59-544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00.8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 0 8514,'-3'0'3889,"-4"0"-3361,7 3-472,3 0-56,1-1-1280,5 7-249,6 8 81,-2-1-929,3 27-2304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01.23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4801,'8'25'2144,"1"-1"0,11 25 0,55 82-1058,-23-43 85,-51-237 1537,-3 111-2748,-2-24 197,4 58-264,0 1 1,0-1-1,1 0 1,-1 0-1,1 0 1,0 0-1,0 0 1,0 1-1,1-1 1,-1 0-1,4-4 1,-5 7-102,1 0 0,0 1 1,0-1-1,0 0 0,-1 1 1,1-1-1,0 0 0,0 1 1,0-1-1,0 1 0,0 0 1,0-1-1,0 1 0,0 0 1,0-1-1,0 1 0,0 0 1,1 0-1,-1 0 1,0 0-1,0 0 0,0 0 1,0 0-1,0 1 0,0-1 1,0 0-1,0 0 0,0 1 1,0-1-1,0 1 0,0-1 1,0 1-1,1 0 0,29 16-5007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01.6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1 728,'13'2'8034,"41"11"-7570,-31-7-143,0 2 1,-1 1-1,29 14 1,-44-19-140,0-1 0,0 2 0,-1-1 0,1 1 0,-1 0-1,0 0 1,-1 0 0,1 1 0,-1 0 0,0 0 0,0 1 0,-1-1 0,7 14 0,-78-22 1769,60 2-1932,0 0 1,-1 0-1,1 1 0,0 0 1,0 0-1,0 1 0,1 0 1,-1 0-1,0 1 0,1-1 1,-1 1-1,1 1 1,0-1-1,0 1 0,0 0 1,1 1-1,-1-1 0,1 1 1,0 0-1,0 0 0,1 1 1,0 0-1,0-1 1,0 1-1,0 1 0,1-1 1,0 0-1,-3 12 0,3-7-21,0 0 1,1 0-1,0 1 0,1-1 0,1 1 0,-1-1 0,3 17 0,-2-25-13,1 0 0,-1 1 0,1-1 0,0 1 0,0-1 0,0 0 0,0 0 0,1 0 0,0 1 0,-1-1 0,1-1 0,4 7 0,-4-8-8,-1 0 0,1 0-1,0 0 1,0 0 0,-1 0-1,1 0 1,0 0 0,0-1 0,0 1-1,0-1 1,0 1 0,0-1 0,-1 0-1,1 0 1,0 0 0,0 0-1,0 0 1,0 0 0,0 0 0,0-1-1,0 1 1,0-1 0,0 1-1,3-2 1,1 0-155,-1-1 0,1 0 0,-1 0 1,0 0-1,0 0 0,0-1 0,0 0 0,0 0 0,-1 0 0,7-9 0,2-3-951,-1-1-1,17-35 1,35-77-2776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02.0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11562,'0'5'1921,"0"15"-1401,0 16-256,0 18 608,3 13-152,0 11-200,6 1-159,-2-3-161,-4 2 56,-3-11-64,0-5-144,-3-12-8,6 1-40,-3-15-240,3-5-472,6-11-1041,0-6-1960,35-34-584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02.40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1 182 2264,'2'-1'9965,"18"-6"-10005,-7 1 123,-1 0 0,0-1 0,0 0 0,0-1 0,18-16 0,-27 22 27,0-1 1,0 0-1,0 0 0,0 0 0,0 0 1,0 0-1,-1-1 0,0 1 1,0-1-1,0 0 0,0 1 0,0-1 1,-1 0-1,0 0 0,0 0 1,0 0-1,0 0 0,0-1 0,-1 1 1,0 0-1,0 0 0,0 0 1,-1-5-1,1 7-92,0 1 1,0 0 0,-1 0-1,1 0 1,0 0-1,-1 0 1,1 0-1,-1 0 1,1 0-1,-1 0 1,0 0-1,1 0 1,-1 0-1,0 0 1,0 0-1,1 1 1,-1-1-1,0 0 1,0 1-1,0-1 1,0 0 0,0 1-1,0-1 1,0 1-1,0 0 1,0-1-1,0 1 1,-1 0-1,1-1 1,0 1-1,0 0 1,0 0-1,0 0 1,0 0-1,-1 0 1,1 0-1,0 1 1,0-1-1,0 0 1,-2 1 0,0 0-18,-1 1 0,1 0 0,-1-1 1,1 1-1,0 0 0,0 1 0,0-1 1,0 1-1,0-1 0,-4 6 0,-2 6 32,-1 1 0,2 1-1,0 0 1,1 0 0,1 0-1,0 1 1,1 0 0,1 0-1,-3 21 1,4-17 20,1 0 1,1 0 0,0 0-1,2 0 1,0 0-1,2 1 1,6 26-1,-8-42-100,2 1 0,-1-1 0,1 1 0,0-1 1,0 0-1,0 0 0,1 0 0,0-1 0,0 1 0,1-1 0,-1 0 0,9 6 0,-11-9 27,1 0-1,0 0 1,0 0 0,0-1-1,0 1 1,0-1 0,0 0 0,0 0-1,0 0 1,1-1 0,-1 1-1,0-1 1,1 1 0,-1-1-1,0 0 1,1-1 0,-1 1-1,0 0 1,0-1 0,1 0 0,-1 0-1,0 0 1,0 0 0,0 0-1,0-1 1,0 1 0,4-4-1,10-7-26,0-2-1,-2 1 0,0-2 0,0 0 0,-1-1 0,19-30 1,-18 26-84,0 0 1,1 1 0,1 0 0,22-18 0,-38 36 120,1 0 0,-1 0 0,0 0 0,0 0 0,1 0 0,-1 0 0,1 1 0,-1-1 0,1 0 0,-1 1 0,1-1 0,-1 1 0,1-1 0,0 1 0,-1 0 0,1 0 0,0-1 0,-1 1 0,1 0 0,-1 1 0,1-1 0,0 0 0,-1 0 0,4 2 0,-3-1 37,0 0-1,0 1 1,0 0 0,-1-1-1,1 1 1,0 0 0,-1 0-1,1 0 1,-1 0 0,0 0-1,1 0 1,-1 1 0,0-1-1,1 4 1,2 10 220,1 0 0,-2 1 0,2 28 0,-4-38-238,2 65 404,-1-95-479,1 1 0,1-1 0,1 1 0,1 0 0,1 0 0,10-22 0,-12 30 57,12 73-141,-17-38 266,0 0 1,-5 30 0,0 21-2714,11-89-1847,13-36 1515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04.44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0 180 1808,'1'-3'6717,"0"-5"-3790,4-18-1780,-3 17-966,11-63 552,-12 66-720,1 1 0,0 0 0,0-1 0,1 1 1,-1 0-1,1 0 0,0 1 0,0-1 0,1 0 0,5-6 1,-7 12-18,-1-1 1,0 0 0,0 0 0,0 0 0,0 0 0,0 1 0,1-1 0,-1 1 0,0-1 0,0 1 0,0-1-1,0 1 1,0-1 0,0 1 0,-1 0 0,1 0 0,0-1 0,0 1 0,0 0 0,-1 0 0,1 0-1,0 0 1,-1 0 0,1 1 0,22 28 355,-23-30-342,42 79 591,-3-6-374,-35-69-327,-2-2-1223,-9 1-3608,-17 4 884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6:50.7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 5337,'0'0'3177,"380"0"-3033,-311 0-144,-1-6-128,-6 6-416,-6 0-577,-12 22-831,-19 6-1193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04.8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19 1 11218,'-1'4'302,"-1"1"0,1 0 1,0 0-1,0 0 0,0 0 0,1 0 0,0 8 0,-1 1-55,-2 106 795,13 131 1,2 8-728,-11-142-3155,-1-116 2736,0-1 0,1 1 0,-1-1 1,0 0-1,0 1 0,0-1 0,0 1 1,0-1-1,0 1 0,0-1 1,0 0-1,0 1 0,0-1 0,0 1 1,0-1-1,-1 0 0,1 1 0,0-1 1,0 1-1,0-1 0,0 0 0,-1 1 1,1-1-1,0 0 0,0 1 1,-1-1-1,1 0 0,0 1 0,-1-1 1,1 0-1,0 0 0,-1 1 0,1-1 1,0 0-1,-1 0 0,1 0 1,-1 0-1,1 1 0,0-1 0,-1 0 1,1 0-1,-1 0 0,1 0 0,-1 0 1,1 0-1,0 0 0,-1 0 1,1 0-1,-1 0 0,-18-21-5382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05.17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0 109 9562,'3'0'2177,"10"0"-2177,-1-2 8,16-1 280,19-3 216,9-2 48,12-6-120,-2 0-96,2-3-24,-12 3-96,-6 0-120,-3 5-96,-13 4-272,1 2-1552,8 11-3361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08.57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 0 9714,'-2'4'167,"0"0"0,0-1 0,0 1-1,1 0 1,-1 0 0,1 0 0,0 0 0,0 0 0,0 0-1,1 0 1,-1 0 0,1 1 0,0-1 0,0 0-1,1 0 1,-1 0 0,1 0 0,0 0 0,0 1 0,2 3-1,4 10-247,0 0 0,2 0 0,11 19 0,0-1 520,-8-6-99,-2 1 0,-1-1 0,-1 2 0,-2-1 1,-1 1-1,1 60 0,12 72-2354,-17-162 1780,4 29-881,-5-31 986,0 1 1,1-1 0,-1 1-1,0-1 1,0 1-1,1-1 1,-1 1 0,0-1-1,0 1 1,0-1-1,0 1 1,0 0 0,0-1-1,0 1 1,0-1-1,0 1 1,0-1 0,0 1-1,0-1 1,0 1-1,0 0 1,-1-1 0,1 1-1,0-1 1,0 1-1,0-1 1,-1 1 0,1-1-1,0 0 1,-1 1-1,1-1 1,-1 1 0,1-1-1,0 0 1,-1 1-1,0 0 1,-26-21-4622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08.94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1 129 10322,'9'0'1328,"6"-3"-1320,20-2-8,15-7 337,18 1-65,10-3-40,12-8-88,-6-1-88,-9 9-48,-16-2-8,-9 7-224,-9 9-641,-13 6-791,31 55-1080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09.28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288 105 12011,'0'-4'381,"-1"0"1,1 0-1,-1 1 1,1-1-1,-1 0 1,0 1-1,0-1 1,-1 1-1,-2-7 1,2 7-356,0 1-1,0-1 1,0 0-1,0 1 1,0-1 0,0 1-1,-1-1 1,1 1-1,-1 0 1,1 0 0,-1 0-1,0 1 1,0-1 0,0 1-1,0-1 1,0 1-1,0 0 1,-1 0 0,1 0-1,0 1 1,0-1 0,-1 1-1,1 0 1,0 0-1,-1 0 1,1 0 0,0 0-1,-7 2 1,-4 3 3,0 1 1,0 0-1,0 0 1,1 1-1,0 1 1,0 1-1,1 0 1,-21 19-1,28-22-26,0-1 0,0 1-1,0-1 1,1 2 0,0-1-1,0 0 1,1 1 0,0-1-1,-3 10 1,5-12-8,0 0 0,0 0 0,0 0 0,1 0 0,0 0 1,0 0-1,0 0 0,0 0 0,1 0 0,-1 0 0,1 0 0,0 0 0,0 0 0,1 0 1,-1 0-1,1-1 0,3 7 0,-3-7-2,0 0 1,0 0-1,0-1 0,1 1 0,-1 0 1,1-1-1,0 1 0,0-1 1,0 0-1,0 0 0,0 0 0,0-1 1,0 1-1,1-1 0,-1 1 1,1-1-1,-1 0 0,1 0 1,-1-1-1,1 1 0,0-1 0,-1 0 1,1 0-1,-1 0 0,1 0 1,0 0-1,-1-1 0,1 0 0,-1 0 1,1 0-1,-1 0 0,1 0 1,-1-1-1,4-2 0,4-1 20,1-1-1,-1-1 1,0 1 0,-1-2-1,0 0 1,0 0-1,0-1 1,12-15 0,-10 10-384,-1-1 1,0 0-1,-2-1 0,1 0 1,11-30-1,-20 44 238,-1 1-1,0 0 0,1-1 0,-1 1 1,0 0-1,0-1 0,0 1 0,0-1 1,0 1-1,0 0 0,0-1 0,-1 1 1,1-1-1,0 1 0,-1 0 0,1-1 0,-1 1 1,0 0-1,0-2 0,-35-47-4666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13.76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41 7546,'0'0'79,"0"1"0,-1-1 0,1 0 0,0 0 0,0 1 0,0-1 0,0 0 0,-1 1 1,1-1-1,0 0 0,0 0 0,0 1 0,0-1 0,0 0 0,0 1 0,0-1 0,0 0 1,0 1-1,0-1 0,0 0 0,0 1 0,0-1 0,0 0 0,0 1 0,0-1 0,0 0 0,0 0 1,1 1-1,-1-1 0,0 0 0,0 1 0,0-1 0,0 0 0,1 0 0,-1 1 0,0-1 1,0 0-1,1 0 0,-1 0 0,0 1 0,15 23-94,0 2 351,-4 9 529,-2 0 0,-2 0 0,5 63 0,5 26-473,-10-181-106,1 0 0,30-99 1,-37 151-301,20-52-42,-20 55 43,0 0 0,0 0 0,0 0 0,0 0 0,0 0 0,0 1 0,1-1 0,-1 0 0,1 0 0,-1 1 0,1-1 0,-1 1 0,1 0 0,0-1 0,0 1 0,0 0 0,-1 0 0,1 0 0,0 0-1,1 1 1,-1-1 0,3 0 0,-2 3 9,0 0-1,0 0 1,0 0 0,0 1-1,0 0 1,-1-1-1,1 1 1,-1 0-1,0 0 1,0 0-1,0 1 1,0-1 0,0 0-1,1 6 1,-3-9 4,35 91 402,-14-126-647,-9 16 258,2 1 0,0 0-1,25-24 1,-31 34-28,1 0 0,0 0 1,1 1-1,0 0 0,0 0 0,0 1 0,1 1 0,16-7 0,-25 12 13,-1-1 0,0 1 1,1 0-1,-1-1 0,1 1 0,-1 0 0,0 0 0,1 0 0,-1 0 0,1 0 0,-1 0 0,1 0 0,-1 1 0,0-1 0,1 1 0,-1-1 0,1 1 1,-1-1-1,0 1 0,0-1 0,1 1 0,-1 0 0,0 0 0,1 1 0,0 0 36,0 0 1,0 1-1,-1-1 0,1 1 1,-1-1-1,0 1 0,0 0 1,0-1-1,0 1 0,0 0 1,0 4-1,1 4 131,-1 1 0,-1-1 1,0 0-1,0 1 0,-3 12 0,-14 67-291,4-31-4734,9-41 1050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14.1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 1 10306,'-3'11'2425,"0"3"-1865,-4 14 56,7 3-16,3-3-192,4 0-280,2-9-120,0-2-8,-2-8-168,-4-7-264,-3-4-1752,0-7 279,3-47-807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14.5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 0 8442,'-6'0'4593,"2"0"-4289,1 0-304,13 3-1176,2 3-1057,7 2 265,28 29-1825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14.86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8258,'1'20'498,"2"1"1,1-1 0,1 0-1,0 0 1,2 0 0,16 35-1,12 40 1417,-34-113-1789,1 0 0,0 1 0,2 0 0,0-1 0,7-18 0,-1 4-142,2 1 0,20-40 0,-32 70 17,0 1-1,0 0 1,0-1-1,1 1 1,-1 0 0,0 0-1,0-1 1,0 1-1,0 0 1,1-1-1,-1 1 1,0 0 0,0 0-1,1-1 1,-1 1-1,0 0 1,0 0 0,1 0-1,-1-1 1,0 1-1,1 0 1,-1 0-1,0 0 1,1 0 0,-1 0-1,0 0 1,1 0-1,-1 0 1,0 0-1,1 0 1,-1 0 0,0 0-1,1 0 1,-1 0-1,1 0 1,8 11 404,6 30 558,-11-30-880,24 81 499,-9-29-3415,-19-63 2745,0 1 0,0-1 0,0 0 0,0 1-1,1-1 1,-1 0 0,0 1 0,0-1 0,0 0-1,0 0 1,0 1 0,1-1 0,-1 0 0,0 0 0,0 1-1,1-1 1,-1 0 0,0 0 0,0 1 0,1-1 0,-1 0-1,0 0 1,1 0 0,-1 0 0,0 1 0,0-1-1,1 0 1,-1 0 0,0 0 0,1 0 0,-1 0 0,0 0-1,1 0 1,19-8-4361</inkml:trace>
  <inkml:trace contextRef="#ctx0" brushRef="#br0" timeOffset="1">462 60 8418,'-7'5'3993,"7"6"-3529,-3 15-152,6 2 120,4 5-48,-1-2-264,3 3-112,-3-6-8,-3-6-432,4-2-744,-7-12-737,-3-30-6625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15.22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22 1 6425,'-6'3'6834,"-1"-3"-6266,-2 0-568,9 5-128,3-2-544,7 3-1313,-1-1 473,0 6-24,7 18-2089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6:51.1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131 621 2785,'0'0'6145,"0"1"-6093,0-1 0,1 1 0,-1-1 0,0 0 0,1 1 0,-1-1 1,0 0-1,1 1 0,-1-1 0,1 0 0,-1 1 0,0-1 0,1 0 0,-1 0 0,1 0 0,-1 1 0,1-1 0,-1 0 1,1 0-1,-1 0 0,1 0 0,-1 0 0,1 0 0,-1 0 0,1 0 0,-1 0 0,1 0 0,-1 0 0,1 0 1,-1 0-1,1 0 0,-1 0 0,1-1 0,0 1 0,0-7 72,0 1 0,1-1 1,-2 0-1,1 0 0,-1 1 0,0-1 0,-1 0 1,0-7-1,0-1-38,-4-21-17,-1 0-1,-1 0 0,-2 1 1,-19-47-1,16 50-31,1-1 1,2 0-1,1 0 0,1-1 0,-2-54 1,8 76 13,1 8-67,0 0 1,0 1-1,0-1 0,0 0 1,1 1-1,-1-1 0,1 1 0,2-6 1,-3 8-2,1 0 0,0 0 0,0 0 0,0 0 1,0 0-1,0 0 0,1 0 0,-1 0 0,0 0 0,0 1 1,1-1-1,-1 0 0,0 1 0,1-1 0,-1 1 0,0 0 1,1-1-1,-1 1 0,1 0 0,-1 0 0,0 0 0,1 0 1,-1 0-1,3 0 0,3 0 9,1 0-1,-1 0 1,0 1 0,0 0-1,1 0 1,-1 1 0,0-1-1,0 2 1,0-1 0,-1 1-1,1 0 1,0 0 0,-1 1-1,0 0 1,0 0 0,0 0-1,0 1 1,-1 0 0,0 0-1,0 1 1,0-1 0,-1 1-1,1 0 1,-1 0 0,-1 0-1,1 1 1,-1-1 0,3 11 0,-2 1 17,0 0 0,-2-1 0,0 1 0,-1 1 0,-1-1 1,-1 0-1,-2 20 0,1-33-13,1-1 1,0 1-1,-1-1 0,0 0 1,0 1-1,0-1 0,-1 0 1,0 0-1,1-1 0,-1 1 1,0 0-1,-1-1 0,1 0 1,-1 0-1,1 0 1,-1 0-1,0-1 0,0 1 1,0-1-1,0 0 0,-1 0 1,-8 3-1,4-2-231,0 0-1,0 0 1,-1-1 0,1 0-1,-1 0 1,0-1 0,1-1-1,-1 0 1,0 0 0,-15-2-1,22 1 76,0 0 1,1 0-1,-1 0 0,0 0 0,0-1 0,1 1 0,-1-1 1,1 0-1,-1 1 0,1-1 0,0 0 0,0-1 0,0 1 0,0 0 1,0 0-1,0-1 0,1 1 0,-1-1 0,1 0 0,-3-4 1,-4-25-4528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18.40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 19 5417,'-9'19'4452,"11"7"-3445,12 26-2123,-11-43 1521,3 13 42,-1-1 1,-2 1-1,0 0 0,-1 0 1,-2 38-1,0-41-68,10-163-78,-7 120-445,1 0 1,2 0 0,0 0-1,16-37 1,-22 60 133,0 1 0,0-1-1,0 1 1,0-1 0,0 1 0,1-1 0,-1 1-1,0-1 1,0 1 0,0-1 0,1 1 0,-1-1-1,0 1 1,1-1 0,-1 1 0,0 0 0,1-1-1,-1 1 1,1 0 0,-1-1 0,0 1 0,1 0-1,-1 0 1,1-1 0,-1 1 0,1 0 0,-1 0-1,1 0 1,-1 0 0,1 0 0,-1-1 0,1 1-1,-1 0 1,1 0 0,-1 0 0,1 0 0,-1 1-1,1-1 1,-1 0 0,1 0 0,-1 0 0,1 0-1,-1 0 1,1 1 0,-1-1 0,1 0 0,-1 0-1,1 1 1,2 2 8,0 0 0,-1 0 0,0 1 0,0-1-1,0 0 1,0 1 0,2 6 0,2 6 146,0 0-1,-2 0 1,4 20-1,-7-8-4,0 15 83,2-35-286,3-21-233,-4 8 281,0-1-1,1 1 0,0 0 0,0 0 0,0 0 0,1 0 0,0 0 0,0 1 0,0-1 0,0 1 0,1 0 0,0 1 1,0-1-1,6-3 0,-9 6 35,0-1 0,0 1 0,0 0 1,1 0-1,-1-1 0,0 2 0,1-1 1,-1 0-1,1 0 0,-1 1 0,1-1 0,-1 1 1,1 0-1,-1 0 0,1 0 0,0 0 1,-1 0-1,1 0 0,-1 1 0,1 0 0,-1-1 1,1 1-1,-1 0 0,0 0 0,1 0 1,-1 0-1,0 0 0,0 1 0,0-1 0,0 1 1,0 0-1,0-1 0,0 1 0,2 4 1,-1-3-126,0 1 0,0 0 0,0 0 0,-1 0 0,0 0 0,0 0 0,0 0 0,0 1 0,-1-1 1,1 1-1,-1 0 0,-1-1 0,1 1 0,0 0 0,-1-1 0,0 1 0,0 0 0,-2 6 0,-5 20-2641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18.74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 1 7114,'-3'6'6681,"0"2"-5953,0 12-720,3 8-8,3 2-8,0 7-72,3-1-328,0-5-184,0-3-80,-2-8-152,-4-1-321,0-10-175,-7-18-800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19.11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10 9 12043,'-3'-5'1656,"0"5"-1336,0-3-232,6 3-88,0 3-888,6 5-1441,4 0 361,-7 1-113,-3 22-3760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19.47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1472,'1'0'9072,"14"0"-8862,11 1 84,0 1-1,0 1 1,-1 1 0,0 2-1,0 0 1,28 12-1,-51-18-204,0 1 0,0 0-1,0 0 1,0 0 0,0 1-1,0-1 1,0 0 0,-1 1-1,1-1 1,-1 1 0,1 0-1,-1-1 1,1 1-1,-1 0 1,0 0 0,0 0-1,0 0 1,0 0 0,0 0-1,-1 0 1,1 0 0,0 0-1,-1 0 1,0 0 0,1 1-1,-1-1 1,0 0-1,0 0 1,0 0 0,-1 1-1,1-1 1,0 0 0,-1 0-1,1 0 1,-1 0 0,0 0-1,0 0 1,0 0 0,-1 3-1,-6 11 118,-1 0 0,-1 0 0,-22 28 0,11-16-277,15-17 70,-18 31-11,23-39 7,0-1 1,0 0 0,1 0 0,-1 0-1,1 0 1,0 1 0,-1-1 0,1 0 0,0 0-1,0 1 1,1-1 0,-1 0 0,0 0-1,1 0 1,0 1 0,-1-1 0,1 0 0,1 3-1,1 0-50,1 0 1,-1 0-1,1-1 0,0 0 0,0 1 0,0-1 1,0 0-1,1-1 0,0 1 0,-1-1 0,1 0 0,1 0 1,-1-1-1,0 1 0,10 2 0,-11-4-271,1 0-1,0 0 1,0 0 0,0 0-1,0-1 1,0 0 0,0 0-1,-1 0 1,1-1 0,0 0-1,0 0 1,0 0 0,0 0-1,-1-1 1,1 1 0,-1-1-1,1-1 1,6-3 0,-11 6 232,1 0-1,-1-1 1,1 1 0,-1 0 0,1-1-1,-1 1 1,0-1 0,1 1 0,-1 0-1,0-1 1,1 1 0,-1-1 0,0 1-1,1-1 1,-1 1 0,0-1 0,0 1-1,0-1 1,0 0 0,1 1 0,-1-1-1,0 1 1,0-1 0,0 1 0,0-1-1,0 0 1,-12-25-3889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19.8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82 10026,'3'-3'1608,"0"3"-1383,10 0-217,5 0 192,7 0 56,9-3-256,7-2-48,-7-1-304,4 0-417,-10-8-871,34-16-2113</inkml:trace>
  <inkml:trace contextRef="#ctx0" brushRef="#br0" timeOffset="1">443 0 2625,'-3'9'8113,"3"-1"-6616,-6 15-249,6 8-224,0 2-280,0 1-504,6-3-232,-3-3-8,3-9-160,1-2-464,-4-6-472,3-8-728,-3-6-601,3-39-2080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20.1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 0 2505,'-6'0'11954,"-1"3"-11954,7 0-8,10 0-464,-1 11-1168,3-3-9,4 9-207,12 24-2265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20.56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8010,'7'9'476,"-1"0"1,0 1-1,0 0 0,-1 0 1,0 1-1,-1 0 1,5 15-1,-2 0 69,-2 0-1,0 0 1,-2 1-1,0-1 1,-3 32 0,2-79-575,0 1 0,2-1 0,0 1 0,1 0 0,1 0 0,1 1 0,16-33 0,-23 51 28,1 1 0,-1 0 1,0-1-1,0 1 1,0-1-1,1 1 1,-1 0-1,0-1 1,1 1-1,-1 0 0,0 0 1,1-1-1,-1 1 1,0 0-1,1 0 1,-1-1-1,0 1 1,1 0-1,-1 0 0,0 0 1,1 0-1,-1-1 1,1 1-1,-1 0 1,1 0-1,-1 0 1,0 0-1,1 0 0,-1 0 1,1 0-1,-1 0 1,1 1-1,15 9 280,19 33 479,-19-23-704,21 30 42,-29-38-631,0 0 0,1-1 0,0 0 0,16 13 0,-24-22 355,0-1 0,1 0 0,-1-1 0,1 1 0,-1 0 0,1 0 0,-1-1-1,1 1 1,-1-1 0,1 1 0,0-1 0,-1 0 0,3 1 0,51-2-3655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20.92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165 140 4089,'1'-2'511,"-1"-1"1,1 0-1,0 1 1,-1-1-1,1 0 1,0 1-1,1-1 1,-1 1-1,0-1 1,1 1-1,0 0 1,2-4-1,-2 4-348,0 0 0,0 0 0,0-1 0,-1 1 1,1 0-1,-1-1 0,0 1 0,0-1 0,0 0 0,0 1 0,0-1 0,0 0 0,-1 0 1,1 1-1,-1-1 0,0-3 0,0 4-66,0-1 0,0 1 0,0-1 0,0 1 0,-1-1 0,1 1 0,-1 0 0,0-1 0,0 1-1,0 0 1,0-1 0,0 1 0,0 0 0,0 0 0,-1 0 0,1 0 0,-1 0 0,0 0 0,1 0 0,-1 1 0,0-1 0,0 1 0,0-1 0,0 1 0,0 0 0,0-1 0,-4 0 0,2 2-53,1 0 1,-1 0 0,0 0-1,1 0 1,-1 1-1,1 0 1,-1-1-1,1 1 1,-1 0 0,1 1-1,0-1 1,-1 1-1,1 0 1,0-1 0,0 1-1,0 0 1,0 1-1,-3 3 1,-3 2-60,0 0 0,1 1 0,0 0 0,1 0 0,0 0 0,0 1 0,1 0-1,1 1 1,-1 0 0,2-1 0,-1 1 0,2 1 0,-1-1 0,2 1 0,-1-1 0,0 15 0,3-24-19,0-1 0,0 1 0,0 0 0,0 0 0,0 0 0,0-1 0,0 1 0,0 0 0,1 0 0,-1-1 0,1 1 0,-1 0 0,1-1 0,0 1 0,0 0 0,0-1 0,0 1 0,0-1 0,0 0 0,0 1 0,0-1 0,0 0 0,1 1 0,1 0 0,-1-1-5,0-1 0,0 1 0,0-1 0,1 0 0,-1 0 0,0 0 0,0 0 0,0 0 0,0 0 0,0 0 1,0-1-1,1 1 0,-1-1 0,0 0 0,0 0 0,0 1 0,1-2 0,8-4-11,0-1-1,-1 1 1,0-2 0,0 1 0,15-16 0,-15 10 59,-4 6-17,-1 1 0,1-1 0,0 1-1,1 1 1,8-7 0,-14 11-3,0 0 0,1 1 0,-1-1 0,0 0 0,1 1 0,-1-1 0,1 1 0,-1-1 0,1 1 0,-1-1-1,1 1 1,0 0 0,-1 0 0,1 0 0,-1 0 0,1 0 0,-1 0 0,1 1 0,0-1 0,-1 0 0,1 1 0,-1-1 0,1 1 0,-1 0-1,0-1 1,1 1 0,-1 0 0,0 0 0,1 0 0,-1 0 0,0 0 0,0 0 0,0 0 0,2 3 0,5 5 89,-1 2 1,0-1 0,0 1-1,-1 0 1,0 0 0,-1 1-1,-1 0 1,1 0-1,-2 0 1,3 14 0,-3-6 79,-1 0 0,-1 0 0,-1 0 0,0 1 0,-7 36 0,0-23 101,-1 0 0,-2 0 0,-1-1 0,-2-1 1,-1 0-1,-2-1 0,-20 31 0,34-59-245,0 1 1,0-1-1,-1 0 0,1 0 1,-1 0-1,0 0 1,0-1-1,0 1 0,0-1 1,0 0-1,-1 0 0,1 0 1,-1 0-1,1 0 1,-1-1-1,0 1 0,1-1 1,-1 0-1,0 0 1,0-1-1,0 1 0,0-1 1,0 0-1,0 0 0,0 0 1,0 0-1,1-1 1,-1 0-1,0 0 0,0 0 1,0 0-1,1 0 0,-1-1 1,0 1-1,1-1 1,-1 0-1,1 0 0,0-1 1,0 1-1,0-1 0,0 1 1,0-1-1,0 0 1,1 0-1,0 0 0,-1-1 1,1 1-1,0 0 0,0-1 1,1 1-1,-1-1 1,1 0-1,0 0 0,-1-4 1,1 1-58,0-1-1,0 0 1,1 0 0,0 1 0,1-1 0,0 0-1,0 1 1,1-1 0,-1 0 0,2 1 0,-1 0-1,1-1 1,0 1 0,1 0 0,-1 1 0,1-1-1,8-9 1,5-7-85,1 1 0,1 1 0,30-26 0,-1 5-560,3 2 0,61-38-1,53-10-5241,-34 29-1135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23.00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25 1 12403,'-6'31'904,"0"-3"-904,3 33 0,6 7 144,9-7 0,4-5-48,-1-8-80,-2-9-8,-1 1 0,-6-15-8,-2 3 8,-8-9-8,1-5-8,0 0-584,-9-8-881,-1-3-871,-43-31-4561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23.55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0 461 5729,'52'-17'3308,"81"-38"0,-99 38-3038,0-1 1,-2-2-1,0-2 0,-2 0 1,51-48-1,-76 64-221,1 0-1,-1 0 1,0-1 0,0 1 0,0-1-1,-1 0 1,0 0 0,-1-1 0,1 1-1,-1-1 1,-1 0 0,3-8 0,-5 11 7,0 1 0,1-1 0,-2 0 0,1 1 1,0-1-1,-1 1 0,0-1 0,0 1 1,0 0-1,-1-1 0,1 1 0,-1 0 1,0 0-1,0 0 0,0 0 0,-1 0 1,0 0-1,1 1 0,-1-1 0,0 1 1,-1 0-1,-5-5 0,6 6-57,0-1 1,1 1-1,-1 0 0,0 1 1,0-1-1,0 0 0,0 1 1,0 0-1,0-1 0,0 1 1,-1 0-1,1 1 0,0-1 1,-1 1-1,1-1 0,0 1 1,-1 0-1,1 0 0,-1 1 1,1-1-1,0 1 0,-1-1 1,1 1-1,0 0 0,0 0 1,0 1-1,-1-1 0,1 1 1,1-1-1,-1 1 0,0 0 1,0 0-1,1 0 0,-1 1 1,1-1-1,-4 4 0,-4 6-25,0 0-1,1 1 0,1 0 0,0 0 1,0 1-1,-9 25 0,-8 38 217,4 0-1,3 1 1,3 1 0,-5 108-1,19-175-170,1-14-56,0 1 1,0-1-1,0 1 1,1-1-1,-1 0 1,1 1-1,-1-1 1,1 1-1,-1-1 1,1 1-1,0 0 1,-1-1-1,1 1 1,0 0-1,0-1 1,0 1-1,0 0 1,0 0-1,0 0 1,1 0-1,2-2 1,-1 1 11,0 1-1,1-1 1,-1 1 0,0 0 0,1-1-1,0 2 1,-1-1 0,1 0 0,6 1-1,-4-1 20,0 1-1,-1 0 0,1 1 0,0-1 1,0 1-1,0 1 0,0-1 1,-1 1-1,1 0 0,-1 0 0,1 0 1,-1 1-1,6 4 0,2 5 101,-2 1 0,0 0 0,0 0 1,-1 1-1,-1 1 0,0-1 0,-1 2 0,-1-1 0,7 20 0,16 31-848,-28-62 586,-2-3 49,0-1 0,0 1 0,0 0 0,0 0 0,1-1 0,-1 1 0,0 0 0,1-1 0,-1 1 0,1 0 0,-1-1 0,0 1-1,1-1 1,0 1 0,-1 0 0,1-1 0,-1 1 0,1-1 0,-1 0 0,1 1 0,0-1 0,-1 1 0,1-1 0,0 0 0,0 0 0,-1 1 0,1-1 0,0 0 0,0 0 0,-1 0 0,1 0 0,0 0 0,0 0 0,-1 0 0,1 0-1,0 0 1,0 0 0,-1 0 0,1-1 0,0 1 0,0 0 0,-1 0 0,1-1 0,0 1 0,-1 0 0,1-1 0,0 1 0,-1-1 0,1 1 0,-1-1 0,1 1 0,-1-1 0,1 0 0,-1 1 0,1-1 0,0 0 0,42-39-3653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6:51.5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4001,'0'0'4409,"14"23"-4205,45 66 11,-39-69 98,-7-18 11,-12-3-291,0 0 0,0 0 1,0 0-1,0 0 0,0-1 0,0 1 1,-1 0-1,1 0 0,0 0 0,-1-1 1,1 1-1,-1 0 0,1-3 0,0 2 6,35-50 351,-34 50-444,0-1-1,0 1 0,1-1 1,-1 1-1,1 0 0,-1 0 1,1 0-1,0 1 0,0-1 1,0 0-1,0 1 1,0 0-1,0 0 0,0 0 1,0 0-1,5 0 0,-7 1 48,1 0-1,-1 1 0,0-1 0,0 0 0,0 1 1,0-1-1,0 1 0,0 0 0,0-1 0,0 1 1,0 0-1,0 0 0,0-1 0,-1 1 1,1 0-1,0 0 0,-1 0 0,1 0 0,0 0 1,-1 0-1,1 0 0,0 2 0,11 31 222,-7-21-82,8 22 50,-8-19-216,0-1-1,1 0 1,1-1 0,0 1-1,18 24 1,-23-37-144,0-1 1,0 1-1,0-1 0,0 0 1,0 0-1,0 0 0,1 0 1,-1 0-1,0 0 0,0 0 1,1-1-1,-1 1 0,1-1 1,-1 1-1,0-1 0,1 0 1,-1 0-1,1 0 0,-1-1 1,1 1-1,2-1 0,-2 0-398,16-1-3585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24.0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98 269 5041,'6'-12'1368,"0"0"-1,1 1 1,0 0-1,16-17 1,-14 17-951,1-1 0,-1-1 0,-1 1 0,12-26 0,-19 35-356,0 0 0,1-1 0,-2 1 0,1 0 0,0-1 0,-1 1 0,1-1 1,-1 1-1,0-1 0,0 1 0,-1-1 0,1 1 0,-1-1 0,0 1 0,1 0 0,-1-1 1,-1 1-1,1 0 0,0 0 0,-1 0 0,0-1 0,0 2 0,0-1 0,0 0 1,-3-3-1,3 4-29,0 0 1,0 0-1,0 1 1,0-1-1,-1 1 1,1-1-1,-1 1 1,1 0-1,-1-1 1,1 1-1,-1 1 1,1-1-1,-1 0 1,0 1 0,0-1-1,1 1 1,-1 0-1,0 0 1,0 0-1,1 0 1,-1 0-1,0 1 1,0-1-1,1 1 1,-1 0-1,0 0 1,1 0-1,-1 0 1,1 0-1,0 0 1,-1 1-1,1-1 1,0 1-1,-3 2 1,-3 2-2,0 0-1,1 1 1,0 0-1,0 0 1,1 0 0,0 1-1,0 0 1,-6 11-1,7-9 15,0 1-1,1 0 0,1 0 0,-1 0 1,2 0-1,-1 1 0,2-1 0,-1 1 1,2-1-1,-1 1 0,2-1 1,-1 1-1,4 15 0,-2-21-70,-1 0 1,1 0-1,0 0 0,0 0 0,1 0 0,0 0 1,0-1-1,0 1 0,1-1 0,-1 0 0,1 0 1,1 0-1,-1-1 0,1 1 0,-1-1 1,1 0-1,0 0 0,1-1 0,-1 0 0,1 0 1,-1 0-1,1 0 0,0-1 0,0 0 0,9 2 1,-7-2-289,2 0 0,-1 0 0,0-1 1,0 0-1,0 0 0,1-1 0,-1 0 1,0-1-1,0 0 0,1-1 1,-1 0-1,0 0 0,0-1 0,-1 0 1,16-7-1,65-39-3076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24.53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15 10994,'-2'13'2499,"15"26"-2318,-13-37-170,17 37 251,14 50 1,-28-77-20,0 1 0,-1-1 0,0 0 0,-1 1 1,0 0-1,-1-1 0,0 1 0,-5 23 0,9-61 538,-2 9-829,1-1 0,9-31 1,2 8-1,-4 10-67,21-41 0,-28 64 94,1 1 0,-1-1 1,2 1-1,-1 0 1,1 0-1,-1 0 0,2 1 1,-1 0-1,1 0 0,-1 0 1,12-6-1,-14 9 14,0 1 0,0-1-1,0 1 1,0 0 0,0 0-1,1 0 1,-1 0 0,0 1 0,0-1-1,1 1 1,-1 0 0,1 0-1,-1 0 1,0 1 0,1-1 0,-1 1-1,0-1 1,0 1 0,4 2-1,-2-1 21,0 1-1,0 0 0,-1 0 0,1 0 0,-1 1 0,0 0 0,0-1 0,-1 1 0,1 1 0,5 8 0,-1-1 49,-1 1 1,0 1-1,-1-1 0,-1 1 1,0 0-1,-1 1 0,5 26 1,-6-18-264,5 64-1046,-13-35-5499,-1-40-156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24.903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24 224 1328,'3'-6'7961,"4"-2"-4817,24-16-3670,-21 16 1327,1 0-838,2-2 185,0 0 0,-1 0 1,-1-1-1,17-20 0,-26 29-82,-1 0 1,1 0 0,-1 0 0,0 0-1,1 0 1,-1 0 0,0-1 0,0 1-1,0 0 1,-1-1 0,1 1-1,0-1 1,-1 1 0,0-1 0,1 1-1,-1 0 1,0-1 0,0 1 0,-1-1-1,1 1 1,0-1 0,-1 1-1,0-1 1,1 1 0,-1 0 0,0-1-1,0 1 1,0 0 0,-1 0 0,1 0-1,-1 0 1,1 0 0,-1 0 0,1 0-1,-1 0 1,0 0 0,-3-1-1,4 1-21,-1 1 0,1 0 0,-1 0-1,1 0 1,-1 0 0,0 0-1,1 1 1,-1-1 0,0 0 0,1 1-1,-1-1 1,0 1 0,0 0-1,0-1 1,0 1 0,1 0 0,-1 0-1,0 0 1,0 1 0,0-1-1,0 0 1,1 1 0,-4 0 0,1 1-17,0 0 0,1 0 1,-1 1-1,1-1 0,-1 1 1,1 0-1,0-1 1,0 2-1,0-1 0,-2 4 1,-4 6-18,1 0 1,0 1 0,1 0 0,-9 26 0,10-24 46,2 1 0,0 0 0,0 0 0,2 0 0,0 0 0,1 0 1,1 0-1,1 1 0,0-1 0,6 29 0,-5-39-151,0 1 0,1-1 0,0 0 0,0 1 0,1-2 0,0 1 0,0 0 0,0-1 0,1 1 0,0-1 0,6 5 0,-6-6-227,1-1 0,0 0 0,0 0 0,0 0 0,0-1 0,1 0 0,-1 0 1,1 0-1,0-1 0,0 0 0,0-1 0,0 1 0,12 0 0,-15-2 25,1 0 0,-1 0 0,0-1 1,0 1-1,0-1 0,0 0 0,0 0 0,0 0 0,6-3 0,74-39-4199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25.39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266 255 1304,'7'-72'7424,"-6"52"-6912,-1-1 0,-1 1 0,-1-1 0,-1 1 0,0 0 0,-7-22 0,9 41-420,1 0 0,0 0 0,0 0 0,0 0 0,-1 0 0,1 0 0,0 1 0,-1-1 0,1 0 0,-1 0 0,1 0 0,-1 0 1,0 1-1,1-1 0,-1 0 0,0 1 0,1-1 0,-1 0 0,0 1 0,0-1 0,1 1 0,-1-1 0,-1 0 0,1 1-32,0 1-1,0-1 1,0 0 0,1 1-1,-1-1 1,0 0 0,0 1-1,1-1 1,-1 1 0,0-1-1,0 1 1,1-1-1,-1 1 1,1 0 0,-1-1-1,1 1 1,-1 0 0,1-1-1,-1 1 1,0 1 0,-22 54 508,20-48-645,-12 35 48,2 0 0,2 0 0,1 1 0,3 0 0,1 1 0,1 69 0,5-111 10,0-1-1,0 1 0,0 0 1,0 0-1,1 0 1,-1-1-1,1 1 1,0 0-1,0-1 0,0 1 1,0 0-1,0-1 1,1 1-1,-1-1 1,1 0-1,-1 1 0,5 3 1,-5-6-1,1 1-1,0 0 1,0-1 0,-1 1 0,1-1-1,0 0 1,0 0 0,0 0 0,0 0 0,-1 0-1,1 0 1,0 0 0,0 0 0,0-1-1,-1 1 1,1-1 0,0 1 0,0-1-1,-1 0 1,1 0 0,-1 0 0,1 0-1,0 0 1,-1 0 0,0 0 0,1 0-1,1-3 1,6-4 6,-1 0 0,0-1 0,-1 0 0,0-1 0,0 0 0,-1 0 0,0 0 0,-1-1 0,5-12 0,22-39-114,-31 62 126,0 1-1,0-1 1,0 1-1,-1 0 1,1-1 0,0 1-1,0 0 1,-1-1-1,1 1 1,0 0-1,-1 0 1,1-1 0,0 1-1,-1 0 1,1 0-1,-1 0 1,0 0-1,1 0 1,-1 0 0,0 0-1,1 0 1,-1 0-1,0 0 1,0 2-1,12 34 243,-5-4-22,-1 1 0,-2-1 1,-2 1-1,-1 0 0,-1 0 0,-2-1 1,-2 1-1,-14 62 0,6-47 189,-3-1 0,-2 0-1,-2-1 1,-2 0 0,-34 54 0,51-95-383,1 0-1,-1-1 1,0 1 0,0-1-1,-1 0 1,0 0 0,-9 7 0,12-11-34,1 0 1,-1 0-1,0 0 1,0-1-1,1 1 1,-1 0-1,0-1 1,0 0-1,0 1 1,1-1-1,-1 0 1,0 0-1,0 0 1,0 0-1,0 0 1,1-1-1,-1 1 1,0 0-1,0-1 1,0 1-1,1-1 1,-1 0-1,0 0 1,1 1-1,-1-1 0,0 0 1,1-1-1,0 1 1,-1 0-1,1 0 1,-1 0-1,1-1 1,-1-1-1,-7-7-227,1-1 0,0 0 0,1 0 0,0-1 0,1 0 0,0 0 0,0 0 0,-4-21-1,4 14-195,1-1 1,2 0-1,0 0 0,1 0 0,0-22 0,3 28 16,0 1-1,0 0 1,1 0 0,1 0 0,0 0 0,1 1-1,1-1 1,0 1 0,0 0 0,1 0 0,14-21-1,44-62-3120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25.89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5121,'15'1'1635,"1"0"1,-1 1-1,29 7 0,-26-4-999,-1 1 0,1 1 0,24 14 0,-33-17-551,0 1 1,0 1-1,0 0 1,-1 0-1,0 1 1,0-1-1,-1 2 1,0-1-1,0 1 1,-1 0-1,0 1 1,0-1-1,-1 1 1,0 0-1,0 1 1,-1-1-1,3 13 1,-6-20-73,-1-1 0,0 0 0,0 0 0,1 1 1,-1-1-1,0 0 0,0 1 0,-1-1 0,1 0 1,0 1-1,0-1 0,-1 0 0,1 1 0,0-1 1,-1 0-1,0 0 0,1 0 0,-1 1 0,0-1 0,1 0 1,-1 0-1,0 0 0,0 0 0,0 0 0,0 0 1,0-1-1,0 1 0,0 0 0,0 0 0,0-1 0,0 1 1,-1 0-1,1-1 0,0 0 0,0 1 0,-1-1 1,1 1-1,0-1 0,-1 0 0,1 0 0,0 0 1,0 0-1,-1 0 0,-1 0 0,-9 0-18,0-1-1,1 0 1,-22-4-1,24 4-20,-57-21 15,57 18 11,-1 0 1,0 0-1,-1 1 0,1 1 0,-1 0 1,-14-2-1,25 7-42,1 0 1,-1 0-1,1 0 1,0 0-1,0 0 1,0 0-1,0 0 1,3 4-1,1 0 31,1 1 0,0-1 0,1 0 0,-1-1 0,1 0 0,1 0 0,-1 0 0,1-1 0,0 0 0,0 0 0,15 5 0,-19-8-205,0 0-1,1-1 1,-1 1-1,1-1 0,-1 0 1,1 0-1,0-1 1,-1 1-1,1-1 0,0 0 1,-1 0-1,1-1 0,0 1 1,-1-1-1,1 0 1,-1-1-1,1 1 0,-1-1 1,0 1-1,1-1 0,-1-1 1,0 1-1,0 0 1,0-1-1,-1 0 0,1 0 1,5-6-1,47-66-3484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26.23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7410,'3'9'5657,"0"8"-4569,4 25 8,5 11 129,10 17-137,-3 8-488,-4 1-312,7-3-176,-7-6-56,-5-6-56,2-8-168,-5-5-328,-1-12-512,-3-8-745,3-12-1159,-12-13-1769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26.62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11 9770,'-3'-2'5817,"3"-1"-5521,9 3-8,13 0-120,12-3 89,19 0-81,10 3-80,-1 0-96,-3 6-240,-6-1-561,-3 9-735,-3 3-1145,43 50-1543</inkml:trace>
  <inkml:trace contextRef="#ctx0" brushRef="#br0" timeOffset="1">676 499 9490,'0'6'2545,"3"-1"-1209,0 15 280,3-3-368,1 8-631,2-3-417,0 1-112,-2 2-88,-1-3-336,-3-5-409,0 0-687,-3-3-1208,-16 6-2177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27.010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6 1 5641,'-3'0'7170,"3"3"-5922,-3-3-1080,6 5-168,3 1-40,1 2-32,5 3-240,10 1-616,-10 2-249,4 2-119,-4 4-288,1-3-465,12 47-2263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27.36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1 187 4409,'17'22'2592,"-2"1"0,22 42-1,-28-46-2059,1 0-1,1-1 0,1 0 0,0-1 0,29 30 0,-41-46-500,1-1 0,-1 1 0,1-1 0,-1 0 0,0 1 0,1-1 0,-1 0 0,1 1 0,-1-1 0,1 0 0,-1 1 0,1-1 0,-1 0 0,1 0 0,0 0 1,-1 1-1,1-1 0,-1 0 0,1 0 0,-1 0 0,1 0 0,0 0 0,-1 0 0,1 0 0,-1 0 0,1-1 0,-1 1 0,1 0 0,0 0 0,-1 0 0,1 0 0,0-1 0,9-19 515,-1-42-229,-8 50-275,1-27-274,-2 0 0,-8-65 0,-1-24-4439,11 124 1663,6 11 952,16 24-1772</inkml:trace>
  <inkml:trace contextRef="#ctx0" brushRef="#br0" timeOffset="1">521 178 6105,'8'0'492,"0"0"0,1-1 0,-1 0 1,0 0-1,0-1 0,0 0 0,0 0 0,14-7 0,-20 8-470,1-1 1,0 1-1,-1-1 0,0 0 1,1 0-1,-1 0 1,0 0-1,0 0 0,0 0 1,0-1-1,-1 1 1,1-1-1,0 1 0,-1-1 1,0 0-1,0 0 1,0 1-1,0-1 0,0 0 1,0 0-1,-1 0 1,1 0-1,-1 0 0,0 0 1,0 0-1,0 0 1,-1-5-1,0 2 38,0 1-1,-1 0 1,1-1-1,-1 1 1,0 0-1,0 0 1,-1 0-1,1 1 1,-1-1-1,0 0 1,0 1-1,-5-5 1,6 7-15,1 1 0,0 0 0,-1-1 0,1 1 0,-1 0 0,0 0 0,1 0 0,-1 0 0,0 0 0,0 0 0,0 1-1,1-1 1,-1 0 0,0 1 0,0-1 0,0 1 0,0 0 0,0 0 0,0 0 0,0 0 0,0 0 0,0 0 0,0 1 0,0-1 0,0 0 0,0 1 0,0 0 0,1-1 0,-1 1 0,0 0 0,0 0 0,1 0 0,-1 0 0,0 0 0,-2 3 0,-5 6 61,0 0 1,1 1 0,0 0 0,0 0-1,2 1 1,-1 0 0,1 0 0,1 0-1,0 1 1,1 0 0,1 0 0,-1 0-1,2 0 1,0 1 0,1-1 0,0 1-1,1-1 1,0 1 0,1-1 0,1 1-1,0-1 1,5 16 0,-4-22-28,0-1 0,1 1 1,0-1-1,0 0 0,0 0 1,1-1-1,-1 1 0,1-1 1,1 0-1,-1 0 0,1 0 1,0-1-1,0 0 0,0 0 1,0-1-1,1 1 0,0-1 1,-1-1-1,1 1 0,7 0 1,-5-1-353,0 0 0,0-2 0,0 1 1,0-1-1,1 0 0,-1-1 0,0 0 0,0 0 1,0-1-1,-1 0 0,1 0 0,0-1 1,-1-1-1,0 1 0,1-1 0,14-10 0,51-43-4906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29.6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32 0 9938,'-8'21'4181,"9"22"-4129,1-31 393,1 32-294,10 207 1973,-13-202-1624,-3 1 0,-1-1 0,-13 54 0,14-88-740,-11 57 665,14-67-893,-1 1 0,1-1-1,0 0 1,0 0 0,0 0-1,1 1 1,0-1 0,0 0-1,0 0 1,1 0 0,2 6-1,6-4-3796,10-14-1733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6:51.8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213 1 6345,'0'0'2137,"18"199"-1025,-5-137-416,-1 1-232,7-10 8,-6-7-272,-1-5-152,0-13-48,-5-6 0,-7-10-464,0-9-592,-13-25-4561</inkml:trace>
  <inkml:trace contextRef="#ctx0" brushRef="#br0" timeOffset="1">1 172 6977,'0'0'3321,"355"-50"-2961,-261 41-120,-13 0-240,-7 2-32,-18 7-632,-31 0-576,-12 0-897,-13 16-3576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29.96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294 229 10234,'4'-14'643,"-2"0"0,1 0 0,-2 0 0,0 0-1,-1-1 1,0 1 0,-1 0 0,-5-23 0,5 32-629,0 0 0,0 1 1,-1-1-1,0 0 0,0 1 1,0 0-1,-1-1 0,1 1 1,-1 0-1,0 0 0,0 0 0,-6-4 1,7 6 42,-1 0-1,0 0 1,-1 0 0,1 1 0,0-1-1,0 1 1,-1 0 0,1 0 0,-1 0-1,1 0 1,-1 1 0,1-1 0,-1 1-1,1 0 1,-1 0 0,1 0 0,-1 0 0,1 1-1,-5 1 1,-1 0-46,0 1 0,0 0-1,1 1 1,-1 0 0,1 0-1,0 1 1,0 0 0,0 0 0,1 1-1,-1 0 1,1 0 0,1 1 0,-1 0-1,-5 8 1,3-2-42,0 0 0,1 0 0,0 0 0,1 1-1,1 0 1,0 0 0,-7 29 0,12-38 16,0 1 1,0-1-1,1 1 0,-1-1 0,1 1 1,1-1-1,-1 1 0,1-1 0,0 1 1,0-1-1,1 1 0,-1-1 0,1 0 1,0 0-1,1 1 0,-1-2 0,1 1 1,0 0-1,0 0 0,5 4 0,-6-6 4,1-1 0,0 1-1,0-1 1,1 1 0,-1-1 0,0 0-1,1 0 1,0-1 0,-1 1-1,1-1 1,0 0 0,-1 1-1,1-2 1,0 1 0,0 0-1,0-1 1,0 0 0,0 0 0,0 0-1,0 0 1,0-1 0,0 1-1,0-1 1,-1 0 0,1 0-1,0-1 1,0 1 0,6-4 0,1-1-195,-1-1 1,1 0 0,-1 0 0,-1 0 0,1-2 0,-1 1 0,8-11 0,34-46-4264,-5 5 140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30.44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184 208 8570,'21'-47'3257,"10"-26"-1501,-29 68-1658,-1 1-1,0-1 1,0 0-1,0 0 1,-1 1-1,0-1 1,0 0-1,0 0 1,0 1-1,-1-1 1,0 0 0,0 1-1,-2-7 1,3 10-72,0 0 1,-1 0 0,1 0 0,0 1 0,-1-1-1,1 0 1,-1 0 0,1 1 0,-1-1 0,1 0-1,-1 1 1,0-1 0,1 0 0,-1 1 0,0-1-1,1 1 1,-1-1 0,0 1 0,0-1 0,0 1-1,1 0 1,-1-1 0,0 1 0,0 0 0,0 0-1,0 0 1,0-1 0,1 1 0,-1 0 0,0 0-1,0 0 1,0 0 0,0 1 0,0-1 0,0 0-1,0 0 1,1 0 0,-1 1 0,0-1 0,0 0-1,0 1 1,1-1 0,-1 1 0,0-1 0,0 1-1,1-1 1,-1 1 0,0 0 0,1-1 0,-1 1-1,1 0 1,-1 0 0,1-1 0,-1 2 0,-32 42-117,12-11-87,3 1 0,1 1 0,1 1 0,-19 68 1,34-103 149,0 0 0,1 0 0,0 0 0,-1 1 0,1-1 0,0 0 0,-1 0 0,1 0 0,0 1 0,0-1 0,0 0 0,0 0 0,0 1 0,0-1 1,0 0-1,1 0 0,-1 0 0,0 1 0,1-1 0,-1 0 0,1 0 0,-1 0 0,2 2 0,-1-3 0,0 0-1,0 0 1,0 0 0,1 0-1,-1-1 1,0 1 0,0 0 0,0-1-1,0 1 1,0-1 0,0 1-1,0-1 1,0 1 0,0-1-1,0 0 1,0 0 0,-1 1-1,1-1 1,1-1 0,43-48-146,-24 14 210,-16 27-38,1-1 0,-1 1 0,1 0 0,1 1 0,0-1 0,0 1 0,1 1 0,11-10 0,-18 16 1,1 0-1,-1 1 1,1-1-1,0 1 1,-1-1 0,1 1-1,-1 0 1,1-1-1,0 1 1,-1 0 0,1 0-1,0 0 1,-1 1-1,1-1 1,-1 0 0,1 1-1,0-1 1,-1 1-1,1-1 1,-1 1 0,1-1-1,-1 1 1,0 0-1,1 0 1,-1 0 0,0 0-1,1 0 1,-1 0-1,0 0 1,0 1 0,0-1-1,0 0 1,2 3-1,28 51 316,-17-20-104,-1 1 0,-2 1-1,-2-1 1,-2 2-1,-1-1 1,-2 1 0,-1 0-1,-2 0 1,-2-1-1,-1 1 1,-13 65 0,12-87-17,-1 0 0,-1 0 0,-1 0 0,0-1 1,-1 0-1,-1-1 0,0 1 0,-1-1 1,-10 12-1,16-22-165,0-1 0,0 1 1,0-1-1,0 0 0,-1 0 0,1-1 1,-1 1-1,0-1 0,0 1 0,0-1 1,0 0-1,0-1 0,0 1 0,-1-1 1,1 0-1,0 0 0,-1 0 0,1 0 1,-1-1-1,1 0 0,-1 0 0,1 0 1,-1 0-1,1-1 0,-1 0 1,1 0-1,0 0 0,-1 0 0,1-1 1,0 0-1,0 0 0,0 0 0,0 0 1,0 0-1,0-1 0,1 0 0,-4-3 1,-4-3-54,0-1 1,1-1-1,1 1 1,0-2 0,0 1-1,1-1 1,0 0-1,1-1 1,-8-19 0,11 23-51,1 1 1,0 0-1,1-1 1,-1 1-1,1-1 1,1 0-1,0 1 1,0-1-1,1 0 1,0 0-1,0 0 1,1 0 0,0 0-1,1 1 1,0-1-1,6-16 1,-6 21-63,0 1 0,0-1 0,0 1 0,0-1-1,1 1 1,0 0 0,0 0 0,-1 0 0,2 0 0,-1 1 0,0-1 0,6-2 0,1 0-387,-1 1-1,2 0 1,-1 1-1,0 0 1,14-2 0,100-16-3357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32.141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 1 10250,'-3'0'3609,"6"2"-3737,13 4-376,5-3-288,4 0-161,0 2-159,-6-5-152,-7 3-400,4-3-857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32.52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1 9522,'0'-1'118,"1"1"0,-1 0 1,1 0-1,0 0 0,-1 1 0,1-1 0,-1 0 1,1 0-1,-1 0 0,1 0 0,-1 0 0,1 1 0,-1-1 1,1 0-1,-1 0 0,0 1 0,1-1 0,-1 0 1,1 1-1,-1-1 0,0 0 0,1 1 0,-1-1 1,0 1-1,1-1 0,-1 0 0,0 1 0,0-1 1,1 1-1,-1-1 0,0 2 0,12 19 376,-6-4-79,-1-1 0,-1 1 0,0 0 1,-1 0-1,-1 1 0,-1-1 0,0 20 1,-15 129 537,3-51-678,7-68-340,1-31-341,2 1 0,-1 0 0,2 0 0,0 0 0,1 0 0,1-1 1,1 1-1,4 17 0,-7-33 247,1 0 0,-1 0-1,1 0 1,-1-1 0,1 1 0,-1 0 0,1 0 0,-1 0 0,1 0 0,0-1-1,0 1 1,-1 0 0,1 0 0,0-1 0,0 1 0,0-1 0,0 1 0,2 0-1,25 0-4268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32.868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47 230 1640,'-6'8'10923,"3"9"-9411,-7 11-1112,4 6 248,6 2-400,6-2-248,4-3-296,-1-3-704,0-11-1096,19 2-969</inkml:trace>
  <inkml:trace contextRef="#ctx0" brushRef="#br0" timeOffset="1">16 0 7546,'-6'0'5993,"3"0"-5185,-4 0-64,14 3-744,2 8-880,6-2 88,-2-1-104,-1 6-585,-2 0-279,-1 34-905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33.2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3 0 10514,'-1'2'5064,"0"15"-4816,4 62 479,15 83 0,-8-83 126,1 83-1,-11-103-654,3 102 495,-1-144-1568,1 1 0,0 0 1,11 28-1,-7-36-1872,-7-10 2667,0 0-1,0 0 1,1 0 0,-1 0 0,0 0 0,0 0 0,0 0-1,1 0 1,-1 0 0,0-1 0,0 1 0,1 0 0,-1 0-1,0 0 1,0 0 0,0 0 0,1 0 0,-1 0 0,0-1-1,0 1 1,0 0 0,0 0 0,1 0 0,-1 0 0,0-1-1,0 1 1,0 0 0,0 0 0,0 0 0,0-1 0,1 1-1,-1 0 1,0 0 0,0-1 0,0 1 0,0 0 0,0 0-1,0-1 1,0 1 0,0 0 0,0 0 0,0 0 0,0-1-1,0 1 1,0 0 0,0 0 0,-1-1 0,1 1-1,0 0 1,0 0 0,0 0 0,0-1 0,0 1 0,-2-24-3348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33.6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0 407 8594,'3'-11'2488,"3"-3"-1952,1-8-87,21-9-81,-3-3-160,12-2-128,-3-1 8,-3 4 128,-3-10 192,0 10 0,-6-1-136,-6 3-160,-1 12-112,-5 5-88,-1 5-440,-6 7-776,-3-1-921,-9 14-2704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34.042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0 0 9506,'3'0'2064,"4"3"-1679,8 3-49,4 5 480,6 0-32,12 6-400,-6 5 96,0 4 0,-9-4-48,0 0-160,-9-2-136,-1-3-88,-6 0-48,4-3-400,-7 3-944,3-6-1128,-19 20-2289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34.386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1 303 8194,'10'-5'3407,"8"-12"-2874,-11 10-26,10-8-168,-1 1-59,0-1-1,-1 0 1,17-22 0,-29 32-184,1 0 0,-1 0-1,0 0 1,-1-1 0,1 1-1,-1-1 1,0 1 0,0-1-1,-1 0 1,0 0 0,0 0 0,0 0-1,0 0 1,-1 0 0,0 0-1,-2-9 1,1 8 4,0 0 0,-1 0 0,0 0-1,0 1 1,-1-1 0,-6-11 0,9 17-74,-1 0 0,1 0 1,-1 1-1,0-1 0,0 0 1,1 0-1,-1 0 0,0 0 1,0 1-1,0-1 0,0 1 1,0-1-1,0 0 0,0 1 1,0 0-1,0-1 0,0 1 1,0-1-1,-3 1 0,3 0-6,-1 0-1,0 1 1,1-1-1,-1 1 1,0-1-1,1 1 1,-1 0-1,1-1 1,-1 1-1,1 0 1,0 0-1,-1 0 1,1 0-1,0 0 1,-1 1-1,1-1 1,-2 3-1,-3 4-11,0 1 1,0 0-1,1 0 0,0 1 0,0 0 0,1 0 0,1 0 0,-1 0 0,2 0 0,-1 1 0,2-1 0,-1 1 0,1 0 0,1-1 0,1 14 0,-1-15-38,1 0 0,0 0 0,0 0 0,1 0 0,0-1 0,0 1 0,1-1 0,1 1 0,-1-1 0,1 0 0,1 0 0,-1-1 0,1 1 0,1-1 0,-1 0 0,1 0 0,0-1 0,12 9 0,-16-13-111,1 0 0,0 0 1,-1-1-1,1 1 0,0-1 0,0 0 0,0 0 1,0 0-1,0 0 0,1 0 0,-1-1 0,0 1 1,0-1-1,0 0 0,1 0 0,4-1 0,-4 0-184,0 0 1,0-1-1,0 0 0,-1 0 0,1 0 0,-1 0 0,1 0 0,-1-1 0,0 1 0,0-1 0,0 0 0,0 0 0,0 0 0,-1 0 0,1-1 0,2-5 0,45-76-4489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34.757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 0 5905,'5'56'7813,"12"26"-6012,-1-15-1029,0 42 303,-4 0 0,-2 123 0,-10-225-1122,3 67-1238,10-28-2967,4-20-246</inkml:trace>
  <inkml:trace contextRef="#ctx0" brushRef="#br0" timeOffset="1">275 547 1088,'-3'8'11051,"3"6"-9011,-3 6-1256,3 8 112,6 0-392,0-3-504,0-2-24,4-4-440,-1-5-784,0-2-1264,4-29-1857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6:52.5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92 1 4121,'0'0'6709,"0"6"-6471,0 1-214,1 18 226,-1-1 0,-1 1 0,-1-1 0,-1 1 0,-1-1 0,-1 0 0,-1 0 0,-12 26 0,5-20 74,-17 50 0,28-70-322,-1 0-1,1 0 1,0 0 0,1 0 0,0 0 0,1 0 0,0 0 0,1 1-1,3 16 1,35-27-132,288-15-2063,-326 15 2148,1 0-209,1-1 0,0 1 0,0 0-1,0-1 1,-1 1 0,1-1 0,0 0 0,0 0-1,-1 0 1,4-1 0,5-10-3358,-5 3-1620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35.129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13 3 8642,'-4'-3'4393,"1"3"-3657,0 0-320,0 0-416,9 3-416,1 8-1192,5 0-169,22 31-1143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35.51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88 371 6761,'49'-39'3750,"-39"32"-3515,0-1-1,-1 1 1,0-1 0,0-1 0,0 0 0,-1 0-1,-1-1 1,1 0 0,9-19 0,-14 21-133,0 1 1,-1-1-1,0 0 1,0 0-1,-1 0 1,0 0 0,-1 0-1,1 0 1,-2-1-1,1 1 1,-1 0-1,0 0 1,-1 0-1,0 0 1,0 0-1,-1 1 1,0-1-1,0 1 1,-1-1 0,0 1-1,0 0 1,0 1-1,-1-1 1,0 1-1,-1-1 1,-8-7-1,13 13-82,0 0 0,-1 0 0,1-1 0,-1 1 0,1 0 0,-1 0 0,1 0 0,-1 1 0,1-1 0,-1 0 0,0 0 0,1 1 0,-1-1 0,0 1 0,0 0 0,1-1 0,-1 1 0,0 0 0,0 0 0,0 0 0,1 0 0,-1 1 0,0-1 0,0 0 0,-2 1 0,1 1-11,0 0 0,0 0 0,0 0 0,0 0 0,1 1 0,-1-1-1,0 1 1,1-1 0,0 1 0,0 0 0,0 0 0,-2 4 0,-5 11-24,0 0-1,1 1 0,-7 29 1,13-43 32,-15 58 238,2 1 0,4 1 0,2-1 0,3 2 0,4 96 0,2-158-265,0 0 0,0 0 0,0 0 0,1 0 0,0 0 0,-1 0 1,2-1-1,-1 1 0,0 0 0,4 6 0,-5-10 3,0 0-1,1 1 1,-1-1 0,0 0-1,1 0 1,-1 0 0,0 1-1,1-1 1,-1 0 0,0 0 0,1 0-1,-1 0 1,1 1 0,-1-1-1,0 0 1,1 0 0,-1 0-1,1 0 1,-1 0 0,0 0-1,1 0 1,-1 0 0,1 0 0,-1-1-1,0 1 1,1 0 0,-1 0-1,1 0 1,-1 0 0,0 0-1,1-1 1,-1 1 0,1-1-1,19-23-84,-1-6-207,2 1-1,0 0 1,2 2-1,49-46 1,-70 71 276,-1 1 0,0 0 0,1-1 0,0 1 0,-1 0 0,1 0 0,0 0 1,-1 0-1,1 0 0,0 1 0,0-1 0,0 0 0,0 1 0,0-1 0,0 1 0,0 0 0,0 0 1,0 0-1,3 0 0,-4 1 43,1-1 0,0 1 0,-1 0 0,1 0 0,-1 0 0,1 0 0,-1 0 0,0 0 0,1 0 1,-1 0-1,0 1 0,0-1 0,0 0 0,0 1 0,0-1 0,0 1 0,1 2 0,3 9 244,-1-1 0,-1 1-1,1 0 1,1 22 0,-3-18-149,2 23 10,1 18-976,-4-55 500,-1 0 0,1 0 1,-1-1-1,1 1 0,0 0 0,0-1 0,0 1 0,1-1 0,-1 1 1,0-1-1,1 0 0,0 0 0,-1 0 0,1 1 0,3 1 0,14 0-3396,24-10-575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36.054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116 184 3849,'3'-14'1937,"11"-66"4628,-14 73-6329,0 1 1,0 0-1,-1-1 1,0 1-1,0 0 0,0 0 1,-1 0-1,1 0 0,-2 0 1,-4-11-1,7 16-199,-1 1 0,1-1 0,0 1 0,0-1 0,0 1 0,-1-1 0,1 0 0,0 1-1,-1-1 1,1 1 0,-1 0 0,1-1 0,0 1 0,-1-1 0,1 1 0,-1 0 0,1-1 0,-1 1 0,1 0-1,-1-1 1,0 1 0,1 0 0,-1 0 0,1 0 0,-1-1 0,1 1 0,-1 0 0,0 0 0,1 0 0,-1 0 0,0 0-1,1 0 1,-1 0 0,1 0 0,-1 0 0,0 1 0,1-1 0,-1 0 0,1 0 0,-1 0 0,1 1 0,-1-1 0,1 0-1,-1 1 1,1-1 0,-1 0 0,1 1 0,-1-1 0,1 1 0,-1-1 0,1 1 0,0-1 0,-1 1 0,1-1-1,-1 2 1,-20 36 6,18-31-20,-10 21-90,0-3 41,-16 48 0,27-66 31,0-1 1,0 1-1,1 0 1,0 0-1,0 0 1,1 0 0,0 0-1,0 0 1,0-1-1,1 1 1,0 0-1,4 12 1,-4-18-14,-1 1 1,1-1-1,0 0 1,0 1-1,0-1 1,0 0-1,0 1 1,0-1-1,1 0 1,-1 0-1,0 0 1,1 0-1,-1 0 1,0 0-1,1 0 1,-1-1-1,1 1 0,0 0 1,-1-1-1,1 1 1,-1-1-1,1 0 1,0 0-1,-1 1 1,1-1-1,0 0 1,-1 0-1,1-1 1,0 1-1,-1 0 1,1 0-1,0-1 1,-1 1-1,3-2 0,3 0-71,-1 0 0,0 0 0,0-1-1,0 0 1,0 0 0,0-1 0,5-4-1,7-9-1226,-1-1 0,-1 0-1,26-38 1,-3 4-3465,-39 52 4691,0-1 1,0 1-1,1 0 1,-1-1 0,0 1-1,1-1 1,-1 1-1,1 0 1,-1-1-1,1 1 1,-1 0 0,0 0-1,1-1 1,-1 1-1,1 0 1,-1 0 0,1 0-1,0 0 1,-1-1-1,1 1 1,-1 0-1,1 0 1,-1 0 0,1 0-1,-1 0 1,1 0-1,-1 0 1,2 1 0,15 9-1204,-5-1 918,0-1 65,0 1 191,1-1 0,1 0 0,19 8-1,-26-13 932,1-1 0,-1 0-1,0-1 1,0 1 0,1-1-1,9 0 1,-14-1-606,-1 0-1,1 0 1,-1-1 0,1 1 0,-1 0 0,1-1-1,-1 0 1,0 1 0,1-1 0,-1 0-1,0 0 1,0 0 0,1-1 0,-1 1 0,0 0-1,0-1 1,-1 0 0,1 1 0,0-1-1,0 0 1,-1 0 0,1 0 0,-1 0 0,0 0-1,1 0 1,-1 0 0,0 0 0,0-1-1,0 1 1,-1 0 0,1-1 0,0-3 0,0 1-71,-1 0 1,1 1-1,-1-1 1,-1 0-1,1 0 1,0 1 0,-1-1-1,0 0 1,0 1-1,-1-1 1,1 1-1,-1-1 1,0 1 0,0-1-1,-1 1 1,-2-4-1,3 5-131,1 1 1,-1-1-1,0 1 0,0-1 0,0 1 1,0 0-1,0 0 0,0 0 0,-1 0 0,1 1 1,-1-1-1,1 0 0,-1 1 0,0 0 0,0-1 1,1 1-1,-1 1 0,0-1 0,0 0 0,0 1 1,0-1-1,0 1 0,0 0 0,0 0 1,0 0-1,0 0 0,0 0 0,0 1 0,0 0 1,0-1-1,0 1 0,0 0 0,0 0 0,1 1 1,-1-1-1,-2 2 0,-2 2-35,0 1-1,1-1 0,0 1 1,0 0-1,1 0 1,0 1-1,0 0 0,0 0 1,1 0-1,0 0 1,0 1-1,-3 9 1,4-9 7,1 0 1,-1 0 0,1 0-1,1 0 1,-2 14 0,3-20-5,0-1 1,0 0-1,0 1 1,0-1-1,0 1 1,0-1 0,1 0-1,-1 1 1,0-1-1,1 1 1,-1-1-1,1 0 1,-1 0-1,1 1 1,0-1-1,0 0 1,-1 0-1,1 0 1,0 0-1,0 0 1,0 0-1,0 0 1,0 0-1,1 0 1,-1 0-1,0 0 1,0-1 0,0 1-1,1 0 1,-1-1-1,0 1 1,1-1-1,-1 0 1,1 1-1,-1-1 1,0 0-1,1 0 1,-1 0-1,3 0 1,6-1-875,0 0 1,0 0 0,0-1-1,14-5 1,-4 2-1427,26-6-3279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7:36.565"/>
    </inkml:context>
    <inkml:brush xml:id="br0">
      <inkml:brushProperty name="width" value="0.05" units="cm"/>
      <inkml:brushProperty name="height" value="0.05" units="cm"/>
      <inkml:brushProperty name="color" value="#FFFF00"/>
    </inkml:brush>
  </inkml:definitions>
  <inkml:trace contextRef="#ctx0" brushRef="#br0">168 673 1616,'14'-39'5048,"0"-20"-2987,-13 52-1992,0 0 0,-1 0-1,0 1 1,0-1 0,-1 0-1,1 0 1,-2 1 0,1-1-1,-1 0 1,0 1 0,0-1-1,-6-11 1,7 17 32,1 0 0,-1 0 1,1 0-1,-1 0 0,0 0 0,1 0 0,-1 0 0,0 0 1,0 0-1,0 0 0,0 0 0,0 0 0,0 1 0,0-1 1,0 0-1,0 1 0,0-1 0,0 0 0,0 1 1,0 0-1,-1-1 0,1 1 0,0 0 0,0-1 0,0 1 1,-1 0-1,1 0 0,0 0 0,-2 1 0,0 0-21,0 0-1,0 0 1,0 0-1,0 1 0,0 0 1,1-1-1,-1 1 1,1 0-1,-1 0 0,1 1 1,-3 3-1,-7 8-68,1 1 0,1 0 0,-9 17 0,13-22-29,-36 76 287,39-81-219,1 1-1,0 0 1,0 1-1,1-1 1,0 0 0,0 0-1,0 1 1,1-1-1,0 0 1,0 1 0,0-1-1,3 10 1,-3-15-45,0-1-1,0 1 1,0-1 0,0 1 0,1-1 0,-1 1-1,0-1 1,0 1 0,1-1 0,-1 0 0,0 1 0,1-1-1,-1 1 1,0-1 0,1 0 0,-1 1 0,0-1-1,1 0 1,-1 1 0,1-1 0,-1 0 0,1 1-1,-1-1 1,1 0 0,-1 0 0,1 0 0,-1 0 0,1 1-1,-1-1 1,1 0 0,-1 0 0,2 0 0,17-10 212,18-27 251,-34 34-400,29-34 36,-2-2 0,-2-1 0,-1-1 1,-3-1-1,36-81 0,-47 88-31,0-1 0,-3 0 0,-1 0 0,-1-1 0,-3 0 0,0 0 0,-3-1 0,-2-40 0,-2 66 589,0 15-119,-2 23-120,12 473 2775,29-168-7304,-37-331 3997,1 1 1,-1-1 0,0 1-1,0-1 1,0 1-1,0-1 1,0 1 0,0-1-1,0 1 1,0-1-1,0 1 1,0-1 0,0 1-1,0-1 1,0 1-1,0-1 1,0 1 0,-1-1-1,1 1 1,0-1 0,0 1-1,0-1 1,-1 0-1,1 1 1,0-1 0,-1 1-1,1-1 1,-1 1-1,-20-5-5373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5:37:57.46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04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22 52 2328,'-5'0'5134,"-10"1"-1062,15-1-3999,1 0 0,-1 0 1,0 0-1,0 0 0,0 0 1,0 0-1,0 0 0,0 0 1,0 0-1,0 0 0,1 0 1,-1 0-1,0 1 0,0-1 0,0 0 1,0 0-1,0 0 0,0 0 1,0 0-1,0 0 0,0 0 1,0 1-1,0-1 0,0 0 1,0 0-1,0 0 0,0 0 1,0 0-1,0 0 0,0 1 1,0-1-1,0 0 0,0 0 1,0 0-1,0 0 0,0 0 1,0 0-1,0 1 0,0-1 1,0 0-1,0 0 0,0 0 1,-1 0-1,1 0 0,0 0 0,0 0 1,0 0-1,0 0 0,0 1 1,0-1-1,0 0 0,0 0 1,0 0-1,-1 0 0,1 0 1,0 0-1,0 0 0,0 0 1,0 0-1,0 0 0,0 0 1,-1 0-1,1 0 0,0 0 1,0 0-1,0 0 0,0 0 1,-1 0-1,6 2-87,0-1-1,0 1 1,0-1 0,0 0 0,0 0-1,0 0 1,0-1 0,0 0 0,9-1-1,-8 1 35,76-4-4,-1-5-1,-1-2 0,89-26 1,-169 37-18,4-1-17,21-2-1420,-24 3 1295,0 0 0,-1 0 1,1 0-1,0 0 1,0 1-1,-1-1 0,1 0 1,0 0-1,-1 1 1,1-1-1,0 0 0,-1 1 1,1-1-1,-1 1 1,1-1-1,0 1 0,-1-1 1,1 1-1,-1-1 1,0 1-1,1 0 0,-1-1 1,1 1-1,-1-1 1,0 1-1,1 0 0,-1 0 1,0-1-1,0 1 1,0 0-1,1-1 0,-1 2 1,1 30-4213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05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23 812 7938,'0'0'4833,"5"-6"-4392,12-10-167,200-195 1101,-197 188-1300,-2 0 0,0-2 0,-1 0 0,-1 0 0,-2-2 0,0 0 0,18-55 0,-27 56 75,-1-1 0,-1 0 0,-1 1 1,-1-1-1,-2 0 0,0 0 0,-2 0 1,-9-37-1,12 61-121,-1 0 0,1 1 0,-1-1 0,0 0 0,0 0 0,0 0 0,0 1 0,0-1 0,-1 0 0,1 1 0,-5-5 1,6 6-11,-1 1 0,0-1 0,0 0 0,0 1-1,0-1 1,0 1 0,0-1 0,0 1 0,0 0 0,0-1 0,0 1 0,0 0 0,0 0 0,0 0 0,0-1 0,0 1 0,0 0 0,0 0 0,0 1 0,0-1 0,0 0 0,-2 1 0,-4 2 14,0 0-1,1 1 1,-1 0-1,1 0 0,0 0 1,0 1-1,-7 7 1,11-10-63,-29 28 161,2 2-1,1 1 1,2 1 0,1 2-1,2 0 1,1 2 0,2 0-1,-25 67 1,32-71-6,2 1 0,1 0-1,1 1 1,3 1 0,-4 37 0,10-58-119,0-1 1,1 1-1,0-1 0,1 1 1,1-1-1,5 20 1,-5-26-31,1-1 0,0 1 1,0 0-1,0-1 1,1 0-1,1 0 1,-1 0-1,1-1 0,0 0 1,1 0-1,9 7 1,-9-9-94,0 0 1,0 0-1,0-1 1,1 0-1,-1 0 1,1-1-1,0 0 1,0 0-1,0-1 1,1 0-1,-1-1 1,0 1-1,1-2 1,-1 1-1,1-1 1,-1-1-1,1 1 1,-1-1-1,13-4 1,6-2-1504,0-2 0,0-2 0,-1 0 0,43-26 0,6-5-2976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05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280 272 9266,'4'-15'721,"-1"0"0,-1 1 0,-1-1-1,0 0 1,0 0 0,-2 0 0,-2-17 0,2 21-634,-1 1-1,0 0 1,-1 0 0,0 0 0,-1 0 0,0 1-1,0-1 1,-1 1 0,0 0 0,-13-16-1,17 24-64,0 0 0,0 0-1,0 0 1,0 0 0,0 0 0,-1 0-1,1 0 1,0 1 0,-1-1-1,1 0 1,0 1 0,-1-1-1,1 1 1,-1 0 0,1-1-1,-1 1 1,1 0 0,-1 0 0,1 0-1,0 0 1,-1 0 0,1 0-1,-1 1 1,1-1 0,-1 0-1,1 1 1,-1-1 0,1 1-1,0-1 1,-1 1 0,1 0 0,0 0-1,0-1 1,-2 2 0,-5 4-36,1 0 1,-1 1 0,1-1 0,-7 11 0,-4 6-25,1 2-1,2 0 1,0 1 0,2 0 0,1 1 0,1 0-1,1 1 1,1 1 0,2-1 0,1 1-1,-5 57 1,11-80 20,0-1-1,0 1 1,0 0 0,1 0-1,0-1 1,0 1 0,1-1-1,-1 1 1,1-1-1,0 1 1,1-1 0,-1 0-1,1 0 1,0 0 0,0 0-1,1-1 1,5 7 0,-6-9 0,-1 0 1,0 0-1,1-1 0,-1 1 1,1 0-1,0-1 1,-1 0-1,1 0 1,0 0-1,0 0 1,0 0-1,0 0 1,0-1-1,0 1 1,0-1-1,0 0 1,0 0-1,0 0 0,0-1 1,0 1-1,0 0 1,0-1-1,-1 0 1,1 0-1,0 0 1,0 0-1,0 0 1,-1-1-1,1 1 1,-1-1-1,1 0 1,-1 1-1,0-1 0,4-3 1,2-3-219,-1 0 1,1-1-1,-2 0 0,1 0 0,-1 0 1,0-1-1,-1 0 0,0 0 1,-1 0-1,6-20 0,-5 12-503,-1 1-1,0-1 1,-2 0-1,0 1 1,-1-36-1,-1 51 596,0 0-62,0 1 1,0-1-1,0 1 1,0 0-1,0-1 0,-1 1 1,1-1-1,0 1 1,-1-1-1,1 1 0,-1 0 1,1-1-1,-1 1 1,0 0-1,-1-2 0,-6 4-2247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05.9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175 246 432,'-3'-7'10804,"3"-5"-7437,9-26-4606,-9 35 1989,9-24-617,-3 10-59,-1 0-1,6-34 1,-11 48-54,1 0 0,-1 0-1,0 0 1,0 1-1,0-1 1,0 0-1,0 0 1,-1 0 0,1 0-1,-1 1 1,1-1-1,-1 0 1,0 0-1,0 1 1,-1-1 0,1 1-1,0-1 1,-1 1-1,0-1 1,1 1 0,-1 0-1,0 0 1,0 0-1,-4-3 1,4 4-8,0 0 0,1 1 1,-1-1-1,0 0 0,1 1 1,-1 0-1,0-1 0,1 1 0,-1 0 1,0 0-1,0 0 0,1 0 1,-1 0-1,0 1 0,0-1 1,1 0-1,-1 1 0,0-1 0,1 1 1,-1 0-1,1-1 0,-1 1 1,1 0-1,-1 0 0,1 0 0,-1 0 1,1 0-1,0 0 0,-1 1 1,1-1-1,-2 3 0,-4 4-27,1 1-1,-1 1 0,-8 17 1,-4 9-112,2 1 0,1 1 0,-11 43 0,22-63 77,0 0 0,1 1 0,2-1 0,0 1 0,0-1 0,2 1 1,0 0-1,2-1 0,3 24 0,-4-40 9,-1 1 1,0 0-1,1-1 0,-1 1 1,1-1-1,0 1 1,0-1-1,0 1 1,0-1-1,0 0 0,1 0 1,-1 1-1,1-1 1,-1 0-1,1 0 1,0 0-1,0-1 0,0 1 1,0 0-1,0-1 1,0 1-1,0-1 1,1 0-1,-1 1 0,0-1 1,1 0-1,-1-1 1,1 1-1,-1 0 0,1-1 1,-1 1-1,1-1 1,4 0-1,-1-1 17,-1 0 0,1-1 0,0 0 0,0 0-1,-1 0 1,1-1 0,-1 0 0,0 0 0,0 0 0,0 0-1,0-1 1,-1 0 0,8-8 0,6-9 48,-1-1 1,-1 0-1,-1-1 0,-1-1 0,15-35 1,20-34 2,-49 93-28,0-1 0,1 1 0,-1-1-1,0 1 1,0-1 0,1 1 0,-1-1-1,0 1 1,1-1 0,-1 1 0,0 0-1,1-1 1,-1 1 0,1-1 0,-1 1 0,0 0-1,1 0 1,-1-1 0,1 1 0,-1 0-1,1 0 1,-1 0 0,1-1 0,-1 1-1,1 0 1,-1 0 0,1 0 0,0 0-1,-1 0 1,1 0 0,-1 0 0,1 0-1,-1 0 1,1 0 0,-1 0 0,1 1-1,-1-1 1,1 0 0,-1 0 0,1 0-1,-1 1 1,1-1 0,-1 0 0,1 1-1,-1-1 1,0 0 0,1 1 0,-1-1 0,1 0-1,-1 2 1,16 23 70,-3 6 216,-2 0 1,-1 1 0,-1 0 0,4 34-1,8 134 147,-17-129 15,-10 134 1,3-178-197,0 0 0,-3-1 0,0 0 0,-1 0 1,-2 0-1,0-1 0,-2 0 0,-17 28 0,25-47-226,0-1 0,-1 0 0,0 1 0,0-1 0,0 0 0,0-1 0,-1 1 0,0-1 0,0 0 0,0 0 0,0 0 0,-1-1 0,1 0 0,-1 0 0,0 0 0,0-1 0,0 0 0,0 0 0,-1 0 0,1-1 0,0 0 0,-1 0 0,1-1 0,-1 1 0,1-1 0,-1-1 0,1 1 0,0-1 0,-1-1 0,1 1 0,0-1 0,-1 0 0,1 0 0,1-1 0,-1 0 0,0 0 0,-9-6 0,8 4-45,1 0 0,0 0 0,0 0 0,0 0 0,1-1 0,-1 0 0,1-1 0,1 1-1,-1-1 1,1 0 0,0 0 0,1 0 0,-1 0 0,2-1 0,-4-10 0,5 12-34,0-1 0,1 1 0,0-1 0,0 1 0,0-1-1,1 1 1,0 0 0,0-1 0,1 1 0,-1 0 0,1 0 0,1 0 0,-1 0 0,1 0 0,0 1-1,1-1 1,-1 1 0,1 0 0,8-9 0,5-5-564,1 2 1,1 0-1,0 2 0,23-15 0,7-5-1046,106-80-2374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07.1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0 170 8330,'0'1'2891,"1"8"-2487,6 27-138,2 0 1,2 0-1,1-1 0,26 55 1,18 48 892,24 172 1347,-80-309-2496,0 0 0,0 0 0,1 0 0,-1-1 0,0 1 0,0 0 0,0 0 0,1 0 0,-1-1 0,0 1 0,1 0 0,-1-1 0,0 1 0,1 0 0,-1-1 0,1 1-1,0 0 1,-1-1 0,1 1 0,-1-1 0,1 1 0,0-1 0,1 1 0,-9-21 446,-8-10-407,0 0 1,2-2-1,-13-46 1,-6-14-60,-4 8-49,17 41 13,2 0 1,-20-72-1,36 108 21,-1 0 0,2 0 0,-1 0-1,1 0 1,0 0 0,0 0 0,1 0 0,0 0 0,0 0 0,0 0-1,1 0 1,0 0 0,1 0 0,3-7 0,-1 5-2,1 1 0,0-1 0,0 1 0,1 0 0,0 1-1,0 0 1,0 0 0,17-11 0,5 0 9,2 1 0,0 2-1,0 1 1,56-16 0,-70 24 12,0 1 1,0 1 0,0 1-1,0 0 1,1 2-1,-1 0 1,1 0-1,19 3 1,-30-1 27,0 0 1,1 1-1,-1 0 1,0 0-1,0 1 0,0-1 1,0 1-1,-1 1 1,1 0-1,-1 0 0,0 0 1,0 0-1,0 1 1,0 0-1,-1 0 1,0 1-1,0 0 0,0-1 1,-1 2-1,0-1 1,5 10-1,-5-8 87,0 1 0,-1 0-1,0 0 1,0 0 0,-1 0 0,0 0 0,-1 0-1,0 1 1,0-1 0,-1 1 0,0-1 0,-1 1 0,0-1-1,-5 19 1,3-17 32,-1 0 1,-1 0-1,0-1 0,0 1 1,-1-1-1,0 0 0,-1-1 0,0 0 1,-1 0-1,0 0 0,-17 14 0,6-8-70,0-1-1,-1-1 1,-1-1 0,0-1-1,-1-1 1,0 0-1,-1-2 1,0 0-1,0-2 1,-37 6-1,31-9-455,1 0 1,-1-2-1,1-1 0,-1-2 0,-27-4 0,33 0-1727,24 3-538,19 1-797,51 2-1594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6:53.1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1 672,'0'0'7020,"19"2"-6692,92 15 421,-89-8-13,-21-8-693,-1-1 0,0 1 0,1-1 0,-1 1 0,0-1 0,0 0-1,1 1 1,-1-1 0,0 1 0,0-1 0,0 1 0,0-1 0,0 1-1,0-1 1,0 1 0,0 0 0,0-1 0,0 1 0,0-1 0,0 1-1,0-1 1,0 1 0,0-1 0,0 1 0,-1 0 0,0 1-3,-1 1 0,0-1 1,0 1-1,0-1 0,0 0 1,0 0-1,0 0 0,-1 0 1,1 0-1,-1-1 0,-2 2 1,-8 5-14,1 0 0,0 0 1,0 1-1,1 0 1,0 1-1,-13 15 0,19-19-3,1 1-1,-1-1 0,1 1 1,0 0-1,0 1 0,1-1 1,0 1-1,0-1 0,1 1 1,0 0-1,0 0 0,0 12 0,27-20-101,-12-1 77,1 0 0,-1-1 1,0-1-1,1 0 1,-1-1-1,16-7 0,77-38-2706,-81 36 511,-16 7-663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07.8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190 18 368,'-9'-17'16606,"-8"34"-16356,1 1 0,1 1 0,1 0 0,0 1 0,2 1 0,0 0 0,1 0 0,1 2 0,1-1 0,1 1 0,1 0 0,-5 33 0,2 7-21,2 1 0,3 0 0,4 95 1,3-109-190,3 0 1,1-1 0,25 90 0,-22-111-422,1 0 1,1-1-1,1 0 1,1 0-1,2-2 1,1 0-1,34 43 1,-37-52-416,18 18-1736,-10-20-2269,-14-15-353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08.2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11050,'0'0'3793,"4"11"-3529,5 17-144,0 8 448,10 18 185,9 2-449,-3 2-136,9-1-64,-6-10-40,3-5-56,-9-11-8,0-6-56,-7-8-224,-2-8-209,-1-7-751,1-7-1096,2-21-417,23-100-2400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08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183 1 10658,'-8'15'5613,"4"16"-5276,3-15 319,-128 795 4776,115-737-5612,2 1 0,-3 106 1,17-158 445,7 10-5229,-9-33 4834,0 0 1,1 1 0,-1-1 0,0 1 0,0-1 0,0 0 0,1 1 0,-1-1 0,0 0 0,0 0 0,1 1 0,-1-1 0,0 0 0,1 0 0,-1 1 0,0-1 0,1 0 0,-1 0 0,0 0-1,1 1 1,-1-1 0,0 0 0,1 0 0,-1 0 0,1 0 0,-1 0 0,0 0 0,1 0 0,-1 0 0,1 0 0,-1 0 0,0 0 0,1 0 0,-1 0 0,1 0 0,-1 0 0,0-1 0,1 1-1,-1 0 1,0 0 0,1 0 0,-1 0 0,1-1 0,1-2-240,1 0 0,-1 0 0,0 0 0,1 0 0,-1-1 0,-1 1 0,1-1 0,0 1-1,0-5 1,35-94-4247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08.9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45 1 5545,'-3'18'10036,"6"31"-9260,0-21 153,-25 373 2626,13-296-3422,2-42-244,-2 48-837,14-39-3238,-1-62 290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09.3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10994,'12'12'1993,"-5"5"-1561,11 16 200,13 15 304,1 2-224,11 4-208,1-4-63,-1 6-89,1-6-80,-7-2-112,-5-9-88,-1-5-72,-3-3-64,0-6-136,-3-8-344,3 3-689,-6-12-1215,12-8-1545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09.7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438 1 11650,'-9'9'1442,"-1"1"0,2 0 0,-12 16 0,-35 72-838,16-27 270,-65 86 688,55-87-1938,-75 145 0,124-215 363,-16 42-1736,15-40 1378,0 0 0,1 1 0,-1-1 0,1 1 0,0-1 0,-1 0 0,1 1 0,1-1 0,-1 1 0,0-1 0,0 0 0,1 1 0,0-1 0,-1 0 0,1 1 0,2 3 0,20 16-4265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10.3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182 0 4297,'47'120'8449,"28"80"-6112,-64-157-1713,-1 0 0,-2 1-1,-1 0 1,-3 1 0,-2-1 0,-2 1-1,-1 0 1,-3-1 0,-13 66 0,5-51-667,-2 0 1,-23 59 0,24-86-1152,-2-1 0,0 0 0,-3-1 1,0-1-1,-39 48 0,-67 60-4627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13.1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9 1352,'-6'0'13827,"0"0"-13827,9 3-272,6-1 40,7-2 88,15 3-8,-3-6-344,-3 1 184,-3-1 192,-10-3 120,-6 3 0,-2 3 0,-1 0-752,3 3-809,0 6-871,-21 21-3897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13.5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8290,'-3'0'6689,"6"3"-7057,16 2-232,9-2 432,12-3 56,10 0-112,6-3-40,-12-2-88,-1 5-128,-15 0-104,-9 8-561,-10-2-799,-2 25-2497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16.9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987 17 10386,'-26'-5'6824,"-1"2"-5491,6-1-1277,0 2 1,1 0-1,-1 1 0,0 1 1,-41 6-1,16 2 30,-70 21-1,37-3-96,1 4 0,-115 62 0,178-84-9,0 0 1,0 2-1,1 0 1,1 0-1,-1 2 1,2-1-1,-14 17 0,23-25 5,0 1-1,0 0 0,1 0 0,0 0 1,-1 0-1,1 0 0,1 1 0,-1-1 0,1 0 1,-1 1-1,1 0 0,0-1 0,1 1 1,-1 0-1,1-1 0,0 1 0,0 0 0,1-1 1,-1 1-1,1 0 0,0-1 0,0 1 1,1-1-1,-1 1 0,1-1 0,0 0 0,0 0 1,1 0-1,-1 0 0,7 7 0,-2-2-33,0-1 0,1-1-1,0 1 1,1-1 0,-1-1-1,1 0 1,1 0-1,-1 0 1,1-1 0,0-1-1,18 6 1,13 2 8,76 11-1,-78-17 38,58 16-1,-93-21 5,0 0 0,0 1 1,0-1-1,0 1 0,0 0 0,0 0 0,-1 0 0,1 1 1,-1-1-1,1 1 0,4 5 0,-7-6 10,0 0 1,0 0-1,-1 0 0,1 0 1,-1 0-1,1 0 0,-1 0 0,0 0 1,0 0-1,0 0 0,0 1 1,0-1-1,0 0 0,0 0 0,-1 0 1,1 0-1,-1 0 0,0 0 1,0 0-1,1 0 0,-1 0 0,0 0 1,-1 0-1,1-1 0,-2 3 0,-35 51 14,-1-3-1,-4-1 0,-1-2 0,-56 47 0,-52 57-13,118-114-10,-37 53 1,60-76-6,1 1 0,1 0 1,0 1-1,2 0 0,0 0 1,-8 30-1,14-45 1,1 0-1,-1 0 1,1 0 0,-1 1 0,1-1 0,0 0 0,0 0-1,0 0 1,1 0 0,-1 1 0,1-1 0,0 0-1,-1 0 1,1 0 0,1 0 0,-1 0 0,0 0-1,1-1 1,0 1 0,-1 0 0,1-1 0,0 1 0,0-1-1,1 0 1,-1 1 0,0-1 0,1 0 0,-1 0-1,1-1 1,0 1 0,-1 0 0,1-1 0,0 0-1,0 0 1,0 0 0,3 1 0,13 3 59,-1-1 0,1-1 0,-1-1 1,36 0-1,-48-2-28,205-6 469,-120 2-813,118 8 1,-202-4-359,0 1 0,1-1 1,-1 0-1,1-1 1,14-3-1,-18 2-3118,-13-2-1724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6:53.7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34 243 4929,'0'0'1594,"0"-28"-1488,0-140 479,-1 173-487,0-1 1,0 1 0,0-1 0,-1 1 0,1-1 0,-1 0 0,-3 6 0,-5 12-110,7-7 21,0 0 0,1 0 0,1 0 0,0 1 0,3 26 0,-1-2 467,1-39-458,1 0 0,0-1 0,-1 1-1,1-1 1,0 1 0,-1-1 0,1 0-1,0 0 1,0 0 0,-1 0 0,6-2 0,-2 1 48,-1 0 1,1-1 0,-1 0 0,1 0-1,-1-1 1,0 1 0,0-1-1,0 0 1,0-1 0,-1 1 0,7-7-1,46-51 545,-45 46-589,93-128-49,-87 129 43,-18 14-16,1 0 1,-1 0 0,1 0-1,-1 0 1,0 0 0,1 0 0,-1 0-1,1 0 1,-1 0 0,0 1-1,1-1 1,-1 0 0,0 0 0,1 0-1,-1 1 1,0-1 0,1 0-1,-1 0 1,0 1 0,0-1 0,1 0-1,-1 1 1,0-1 0,0 0-1,0 1 1,1-1 0,-1 0 0,0 1-1,0-1 1,0 0 0,0 1-1,4 40 160,-4-28-102,8 332 1666,-9-280-1294,1-57-356,0 0 0,-1-1 0,0 1 0,0-1 0,-1 1 0,0-1 0,0 0 0,-1 0 0,0 0 0,0 0 0,-1 0 0,0-1 0,0 1 0,-8 8 0,9-11-64,-1 0 0,0-1-1,0 1 1,-1-1 0,1 0 0,-1 0 0,1 0 0,-1-1-1,0 1 1,0-1 0,0 0 0,0-1 0,0 1 0,0-1-1,-1 0 1,1-1 0,0 1 0,-1-1 0,1 0 0,-1 0-1,-5-1 1,7 0-123,0-1 1,0 1-1,1 0 0,-1-1 0,0 0 0,1 0 0,0 0 0,-1 0 0,1-1 1,0 1-1,0-1 0,0 0 0,0 1 0,1-1 0,-1-1 0,1 1 0,0 0 0,-3-7 1,1 2-197,0 0 0,0 0 0,1-1 0,0 1 0,1-1 0,0 0 0,-2-14 0,3-22-1380,1 3-902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17.4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0 312,'-3'3'11058,"0"0"-9433,3 11-1553,3-3 0,3 12-72,7-1 168,-1 3-72,4 3-96,-7-2 80,-3-7-80,-6-2-208,0-6-272,-3-2-536,-6 2-1017,-44 3-3976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17.7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0 7506,'-6'0'5201,"3"3"-5201,-6-3-520,12 8-185,9-2-159,4 5 0,3 3-664,6 0-905,3 17-1816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18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12011,'3'0'1696,"3"3"-1696,7-1-96,9 4 32,6-3 8,3-3-8,0-3-176,3 0-368,-12 0-128,0 3-209,-16 3-183,-6 8-312,-3-2-49,-47 36-1415</inkml:trace>
  <inkml:trace contextRef="#ctx0" brushRef="#br0" timeOffset="1">87 191 7434,'-3'3'7105,"0"-3"-6305,0 3-608,9-3-216,10 0-200,-1 0 136,4 0 32,3 0-248,0 0-248,-7-3-168,4 0-200,-7-5-665,1 5-423,15-19-2441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18.5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0 374 10658,'5'-8'327,"0"0"0,0 0 0,1 0 0,-1 1 0,2 0 0,-1 0 0,14-11 0,2-2-110,7-10-41,-2-1 0,-1-1 0,-1-1 0,-2-1 0,-1-2 0,23-50 0,-42 163 1970,-1 135-2272,-2-117-3806,-2-36 347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19.4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6801,'3'10'4128,"7"10"-3765,0-2-186,-5-3 263,0 0 1,-1 1-1,-1-1 0,0 1 0,-1 0 1,0-1-1,-2 18 0,8 3 160,-3-27 15,-2-24-100,-3 9-488,1 0 0,0 0-1,0 0 1,1 0 0,0 0 0,0 0 0,0 1-1,1-1 1,6-9 0,35-47-11,-36 51-12,-7 11-4,41-48-28,-39 45 13,0 0 1,1 0-1,0 0 0,-1 1 0,1-1 0,0 1 0,0 0 0,1 0 0,-1 0 0,0 1 0,1-1 1,4 0-1,-8 3 34,1-1 0,0 0 0,0 1 0,0 0 0,-1-1 0,1 1 0,0 0 0,-1 0 0,1 0 1,0 0-1,-1 0 0,1 1 0,-1-1 0,0 0 0,0 1 0,1-1 0,-1 1 0,0-1 0,0 1 1,1 2-1,22 39 405,-23-40-433,10 17-178,0 0 1,1 0-1,23 28 1,-26-38-972,1 1 0,0-1 0,1-1 0,15 11 0,22 7-3853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20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 5169,'39'1'9430,"95"9"-4948,-56-7-4307,0-3 0,82-11-1,-52 3-2289,-79 9-2558,-35 6 202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23.0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32 921 5809,'1'-3'8288,"9"-17"-8291,14-8 250,39-35 1,-5 5-131,-34 33-65,-1-1 1,-2-1 0,0-1-1,-2-1 1,-1 0 0,-1-2-1,-2 0 1,-1-1-1,-2 0 1,11-39 0,-15 35 36,-1 0 0,-1 0 0,-2 0 0,-2 0 0,-1-1 1,-7-60-1,6 93-9,0 0-1,-1 0 1,0 0 0,0 0 0,0 0 0,-1 0 0,1 1 0,-1-1-1,0 0 1,0 1 0,0 0 0,0-1 0,0 1 0,-1 0 0,-5-5-1,5 6-44,0 1-1,1 0 1,-1-1-1,0 1 1,0 0-1,-1 1 0,1-1 1,0 0-1,0 1 1,0 0-1,0 0 1,-1 0-1,1 0 0,0 0 1,0 1-1,0-1 1,0 1-1,0 0 1,0 0-1,0 0 0,-4 2 1,-7 3-45,1 1 1,0 0-1,0 1 1,0 1-1,1 0 1,0 1-1,1 0 1,0 1-1,-18 22 1,5-1 2,2 0 0,-30 55 0,39-60 41,1 0 0,2 1 0,0 0 0,2 0 0,1 1 0,1 0 0,1 0 0,2 1 0,1 53 0,3-67-34,0-1-1,1 0 1,1 1 0,1-1-1,0 0 1,1-1 0,1 1 0,14 26-1,-14-31-32,0 0-1,1-1 0,1-1 1,-1 1-1,1-1 0,1 0 1,-1-1-1,1 0 1,1 0-1,-1-1 0,1 0 1,0-1-1,15 6 0,-19-9 13,1 1-1,-1-1 0,1 0 0,0-1 0,0 1 0,0-1 0,0-1 0,0 1 1,8-2-1,-11 1-46,0-1 0,-1 0 1,1 0-1,0 0 1,-1 0-1,1-1 1,-1 0-1,0 1 0,1-1 1,-1-1-1,0 1 1,0 0-1,0-1 0,0 1 1,-1-1-1,1 0 1,-1 0-1,4-5 0,36-63-3610,3-14-657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23.4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320 76 11338,'-26'-30'3991,"22"25"-3947,1 0-1,-1 0 1,-1 0-1,1 1 0,-1 0 1,-5-4-1,8 6-91,-1 1 0,1 0 1,0 0-1,-1 0 0,0 0 0,1 1 0,-1-1 0,1 1 0,-1-1 0,0 1 0,1 0 0,-1 0 1,0 0-1,1 0 0,-1 1 0,0-1 0,1 1 0,-5 1 0,-4 2 14,0 1 0,1 0 0,0 1 0,0 0 0,0 0 0,1 1 0,0 1 0,0-1 0,1 1 0,-1 1 0,2 0 0,0 0-1,-12 19 1,9-12 43,1 1-1,0 0 0,1 0 0,1 0 1,1 1-1,1 1 0,-7 34 0,12-45-21,0-1 0,0 0 0,0 0 0,1 0 0,-1 0 0,2 0-1,-1 0 1,1 0 0,0-1 0,1 1 0,-1 0 0,1-1 0,1 0 0,5 9-1,-7-13-8,-1 1 0,1-1 0,0 0 0,1 1 0,-1-1 0,0 0 0,1 0 0,-1-1 0,1 1 0,-1 0-1,1-1 1,0 0 0,-1 0 0,1 1 0,0-2 0,0 1 0,0 0 0,0 0 0,0-1 0,0 0 0,0 0-1,0 0 1,0 0 0,0 0 0,0 0 0,0-1 0,0 1 0,0-1 0,0 0 0,0 0 0,0 0 0,0-1-1,-1 1 1,1 0 0,3-4 0,4-2 36,-1 0 0,0-1 0,0 0 0,-1-1 0,0 0-1,0 0 1,-1-1 0,0 0 0,-1 0 0,0-1 0,-1 0 0,0 0-1,6-20 1,-1-1-421,-2 0 0,-1 0-1,4-58 1,-9 79-249,0 2-377,-19 24-7547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24.0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280 192 11106,'1'-36'2654,"-2"-39"-1600,1 69-1040,-1 1-1,0 0 1,0-1 0,-1 1 0,0 0 0,1 0-1,-2 0 1,1 0 0,-1 0 0,1 0-1,-5-5 1,5 9 1,1 0 0,0 0 1,-1-1-1,1 1 0,0 0 0,-1 0 0,1 0 0,-1 1 0,1-1 1,-1 0-1,0 1 0,1-1 0,-1 1 0,0-1 0,0 1 0,1 0 1,-1 0-1,0 0 0,0 0 0,1 0 0,-1 0 0,0 0 0,0 0 0,1 1 1,-1-1-1,0 1 0,1-1 0,-1 1 0,1 0 0,-1-1 0,0 1 1,1 0-1,0 0 0,-1 0 0,1 0 0,0 1 0,-1-1 0,1 0 1,-2 3-1,-5 5-54,-1 0 0,1 0 0,1 1 0,-10 15 0,4-2-65,1 0 1,1 1-1,-12 39 0,19-50 34,0 0 0,1 1-1,1-1 1,0 1 0,1-1 0,0 1 0,1 0-1,3 22 1,-3-33 23,1 0 0,-1-1 0,1 1 0,-1 0 0,1-1 0,0 1 0,0-1 0,0 1 0,0-1 0,1 1 0,-1-1 0,1 0 0,-1 0 0,1 0 0,0 0 0,0 0 0,0 0 0,0 0 0,0 0 0,4 2 0,-3-3 9,-1-1 0,1 1 0,0-1 0,-1 1 0,1-1 0,0 0 0,-1 0 0,1 0 0,0 0 0,0-1 0,-1 1 0,1-1 0,-1 0 0,1 1 0,0-1 0,4-3 0,5-2 14,-1-1 0,1-1 0,-1 0 0,-1 0 0,0-1 1,16-17-1,13-28 115,-31 42-80,1-1 0,0 2 0,0-1 0,1 1 0,15-13 0,-24 24-14,-1-1 0,1 1-1,-1-1 1,1 1 0,-1 0 0,1 0-1,0-1 1,-1 1 0,1 0 0,0 0 0,-1 0-1,1-1 1,0 1 0,-1 0 0,1 0-1,0 0 1,-1 0 0,1 0 0,0 0 0,-1 1-1,1-1 1,0 0 0,-1 0 0,1 0-1,0 1 1,-1-1 0,1 0 0,0 1 0,15 19 80,4 36 340,-18-49-330,8 31 124,-2 0-1,-2 1 1,-1 0-1,-2-1 1,-4 70-1,-4-47-6,-2-1-1,-3-1 0,-19 62 1,20-91 7,-1-1 0,-2 0 1,-22 42-1,25-57-65,0 1-1,0-2 0,-1 0 1,-1 0-1,0-1 0,-1 0 1,0-1-1,-16 12 0,24-20-109,0-1-1,0 1 0,0-1 0,0 0 0,0 0 1,0-1-1,-1 1 0,1-1 0,0 0 0,-1 0 0,1 0 1,-1-1-1,0 1 0,1-1 0,-1 0 0,1-1 1,-1 1-1,0-1 0,1 0 0,-1 0 0,1 0 1,0-1-1,-1 1 0,1-1 0,0 0 0,0-1 1,0 1-1,0-1 0,1 1 0,-1-1 0,1 0 0,-1 0 1,1-1-1,-5-6 0,1 1-57,0 0 0,1-1 0,0 0 0,0 0 0,1 0 0,0-1 0,1 1 0,1-1 0,-1 0-1,2 0 1,-1-1 0,2 1 0,-1-14 0,2 14-22,1-1 1,1 1-1,0-1 0,0 1 0,1 0 0,1-1 0,0 2 0,0-1 0,1 0 1,1 1-1,0 0 0,0 0 0,1 0 0,14-15 0,-4 7-520,1 1 0,0 1 0,2 1 0,0 1 0,0 0 0,42-19 0,78-30-3473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25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21 287 10946,'1'43'530,"2"-1"-1,2 1 0,12 44 0,40 119-533,-12-49 441,-26-45 652,-17-95 2457,-55-193-3441,-29-113-550,70 238 356,3-1 1,2 0-1,0-86 1,8 129 63,-1-1-1,1 1 1,0-1-1,1 1 1,1 0 0,-1 0-1,1 0 1,1 0-1,-1 0 1,1 1 0,1-1-1,0 1 1,0 0-1,1 0 1,8-8-1,-5 7-16,0 1 0,0 1 0,1 0 0,0 0 0,0 1 0,1 0-1,-1 0 1,1 2 0,1-1 0,-1 1 0,13-2 0,-7 2-5,0 1-1,1 1 1,-1 0 0,1 1 0,-1 1 0,1 1 0,-1 1 0,1 0-1,-1 1 1,0 1 0,0 0 0,0 1 0,0 1 0,-1 1 0,0 0-1,22 15 1,-34-19 82,0-1 1,0 1-1,0 1 0,0-1 0,-1 1 0,1-1 0,-1 1 0,0 0 0,0 0 0,0 1 0,-1-1 0,1 0 1,-1 1-1,0 0 0,-1-1 0,1 1 0,-1 0 0,0 0 0,0 0 0,0 0 0,-1 0 0,0 0 0,0 0 0,0 0 1,0 0-1,-1 0 0,0 0 0,0 0 0,0 0 0,-1-1 0,1 1 0,-1 0 0,0-1 0,-5 8 0,-2 2 84,0 0 0,0 0-1,-2-1 1,0 0-1,0-1 1,-1-1-1,0 0 1,-1 0 0,-18 11-1,16-13-161,-1-2 1,1 1-1,-1-2 0,-1 0 0,1-1 1,-1-1-1,0 0 0,0-1 0,-32 1 0,31-4-613,0 0-1,0-1 0,0-1 0,0-1 0,-25-7 0,21 1-1901,8-4-1530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0T19:16:54.1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79 211 5049,'0'0'4934,"18"-23"-4575,8-10-253,80-109 315,-106 142-411,0 0 0,0-1 0,0 1 0,1 0 1,-1 0-1,0-1 0,0 1 0,0 0 0,0-1 0,0 1 0,0 0 0,0 0 1,1-1-1,-1 1 0,0 0 0,0 0 0,0-1 0,0 1 0,0 0 0,0-1 0,-1 1 1,1 0-1,0 0 0,0-1 0,0 1 0,0 0 0,0-1 0,0 1 0,0 0 0,-1 0 1,1-1-1,0 1 0,0 0 0,0 0 0,0 0 0,-1-1 0,1 1 0,0 0 1,0 0-1,-1 0 0,1 0 0,0-1 0,0 1 0,-1 0 0,1 0 0,0 0 0,0 0 1,-1 0-1,1 0 0,0 0 0,-1 0 0,-25-2 30,-29 12-142,43-4 117,2 0 0,-1 1 0,1 0 0,0 1 0,0 0 0,1 1 0,0 0 0,1 0 0,0 1 0,0 0 0,1 0 0,0 1 0,1 0 0,-5 13 0,9-18 8,0 0 0,1 0 0,0 0 0,1 0-1,-1 0 1,1 0 0,1 12 0,0-16-31,-1 1 1,0 0 0,1 0 0,-1-1 0,1 1 0,0 0 0,0-1 0,0 1-1,0-1 1,0 1 0,0-1 0,1 1 0,-1-1 0,1 0 0,0 0 0,0 1-1,0-1 1,2 2 0,6 1-275,-1-1-1,1 0 1,-1 0-1,1-1 1,0-1-1,1 1 1,-1-1-1,0-1 1,1 0-1,-1-1 1,1 0-1,-1 0 1,0-1 0,1 0-1,-1-1 1,0 0-1,0-1 1,0 0-1,0-1 1,15-7-1,8-16-2421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25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335 0 11763,'-29'37'4612,"0"29"-4146,18-37 98,-29 76 446,-31 131 0,-10 117 311,68-294-1064,-9 44 96,-13 164 0,32-234-841,2 0 0,2-1 0,1 1 0,1-1 0,2 1 0,2-1 0,0 0 0,2-1 0,18 42 0,3-26-2539,21 3-1237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26.3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1 475 12475,'7'-26'3040,"17"-19"-3013,-7 14 34,-1-2-35,-2-1-1,-1 0 1,-2-1-1,-1 0 1,-2-1 0,5-43-1,-8-8 374,13 181-859,-12-52 532,3 0 1,1-1 0,18 45-1,-28-83-92,1 0 0,0 0 0,1-1-1,-1 1 1,0 0 0,1 0-1,-1-1 1,1 1 0,0-1-1,0 1 1,0-1 0,0 0 0,1 0-1,-1 0 1,0 0 0,1 0-1,-1-1 1,1 1 0,0-1-1,5 3 1,-5-4 6,0-1 0,0 1 0,0-1-1,0 0 1,0 0 0,0 0 0,0 0 0,0 0-1,0 0 1,-1-1 0,1 0 0,-1 1-1,1-1 1,-1 0 0,1 0 0,-1 0 0,0 0-1,0-1 1,0 1 0,0-1 0,1-2 0,8-12 68,0 0 1,-1-1 0,-1 0-1,-1 0 1,-1-1 0,7-24 0,24-55 15,-38 98-79,0-1 0,0 1-1,0 0 1,0 0 0,1 0 0,-1-1-1,0 1 1,0 0 0,0 0 0,0 0-1,0 0 1,1 0 0,-1-1 0,0 1-1,0 0 1,0 0 0,1 0 0,-1 0-1,0 0 1,0 0 0,0 0 0,1 0-1,-1 0 1,0 0 0,0 0 0,1 0-1,-1 0 1,0 0 0,0 0 0,0 0-1,1 0 1,-1 0 0,0 0 0,0 0 0,0 0-1,1 0 1,-1 0 0,0 0 0,0 0-1,0 1 1,1-1 0,-1 0 0,0 0-1,0 0 1,0 0 0,0 0 0,1 1-1,-1-1 1,12 16-180,9 25 171,-4 3 275,-1 1 0,-2 0 1,-3 1-1,-1 0 0,-3 0 1,-1 1-1,-3 0 0,-1 1 1,-3-1-1,-2 0 0,-1 0 0,-3 0 1,-2-1-1,-15 46 0,19-76-95,-1 0-1,-1 0 0,-1-1 0,0 0 1,-1 0-1,-1-1 0,0 0 0,-13 13 1,19-23-147,1-1 1,0 0-1,-1 0 1,0 0 0,1 0-1,-1-1 1,0 0-1,0 1 1,-1-1 0,1-1-1,0 1 1,-1-1 0,1 0-1,-1 0 1,1 0-1,-1 0 1,1-1 0,-1 0-1,0 0 1,1 0-1,-1 0 1,0-1 0,1 0-1,-1 0 1,1 0 0,0 0-1,-1-1 1,1 0-1,0 0 1,0 0 0,0 0-1,0-1 1,0 1-1,-6-7 1,3 5-68,1-2 0,0 1 1,0-1-1,0 0 0,1 0 0,0-1 0,0 1 0,1-1 0,-1 0 0,1 0 1,1-1-1,0 1 0,0-1 0,0 0 0,1 0 0,0 0 0,0 0 1,1 0-1,0 0 0,1-1 0,0 1 0,0 0 0,1 0 0,0 0 1,3-15-1,2 3-195,1 1 1,0 0 0,2 0 0,0 1 0,1 0 0,0 0-1,2 1 1,0 1 0,21-23 0,1 2-1637,1 1 0,73-56 0,-3 14-2019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26.6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0 12395,'-3'3'4657,"0"6"-4561,3 5-88,3 8 40,0 12-40,4 5-8,-1 9-96,-3-9-408,-3-6-321,3-10-319,-3-9-544,0-9-401,3-27-791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27.0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 10570,'0'0'2705,"-3"3"-2337,-1-1-368,8 1-440,-1 0-944,3 3-905,-3 5-680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27.4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34 17 8474,'-6'20'2456,"0"2"-1904,-10 23 73,10 11-81,6 3-152,3 5-200,10 4-176,-4-7 40,3-2-40,-2-8 24,-1-1-40,4-8 0,-4-5-248,6-4-616,-2-7-761,3-10-543,24-21-3241</inkml:trace>
  <inkml:trace contextRef="#ctx0" brushRef="#br0" timeOffset="1">548 0 7154,'6'12'3064,"4"4"-1808,5 15 233,7 11-609,3 0-40,-3 12-256,-3-1-40,-7 6 65,-6 0-65,-9-1-232,-3 1-168,-10 3-144,-5 0-368,-7-1-817,-10 1-2399,-86 64-4890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28.4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51 2 7466,'0'0'67,"-1"0"1,1-1 0,0 1 0,-1 0-1,1 0 1,-1 0 0,1 0 0,0 0-1,-1-1 1,1 1 0,0 0 0,-1 0-1,1 0 1,-1 0 0,1 0 0,0 0 0,-1 0-1,1 0 1,0 0 0,-1 0 0,1 1-1,-1-1 1,1 0 0,0 0 0,-1 0-1,1 0 1,0 0 0,-1 1 0,1-1-1,0 0 1,-1 0 0,1 1 0,-1-1-1,-1 16 1844,12 26 282,-8-34-2063,11 45 483,-2 1 0,-3 0 1,-2 0-1,-2 0 0,-6 98 0,-33 120 1135,18-165-1786,4 2 0,3 143 0,8-220-574,1-5-894,2-16-2463,-11-33 486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29.0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7 112 9242,'16'188'5730,"0"-2"-5660,-15-165 56,-2 0 0,0 0-1,-2 0 1,0 0 0,-1 0-1,-11 29 1,5-32 200,7-17-160,7-11-293,290-560-1118,-246 470 1929,-47 132 499,1-21-1043,11 208 1357,-4-52-2351,-6-151-42,-3-17 803,0 1 1,0 0 0,0 0-1,1 0 1,-1 0 0,0 0-1,0-1 1,0 1 0,0 0-1,0 0 1,0 0 0,1 0-1,-1 0 1,0 0 0,0 0-1,0 0 1,0 0 0,1-1-1,-1 1 1,0 0 0,0 0-1,0 0 1,1 0 0,-1 0-1,0 0 1,0 0 0,0 0-1,1 0 1,-1 0 0,0 0-1,0 0 1,0 1 0,0-1-1,1 0 1,-1 0 0,0 0-1,0 0 1,0 0 0,0 0-1,1 0 1,-1 0 0,0 0-1,0 1 1,0-1 0,0 0-1,0 0 1,0 0 0,0 0-1,1 1 1,-1-1 0,0 0-1,0 0 1,0 0 0,0 0-1,0 1 1,0-1 0,0 0-1,0 0 1,0 0 0,0 0-1,0 1 1,0-1 0,0 0-1,11-28-4576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29.6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12283,'0'3'2552,"0"3"-2032,0 16-320,3 6 152,0 9-200,6 2-64,1-5-88,-4-1-240,0-7-312,-3-10-448,0-7-208,-3-4-56,0-10-617,-25-23-3384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29.9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9938,'0'0'3817,"3"0"-3817,4 3-2785,-4-3 1009,6-3-1273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2T15:38:30.34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1 9114,'-6'14'1600,"3"0"-848,-7 19 329,4 7-153,0 13-400,3 6-96,6 5-24,3 1-136,0-6-88,4-1-64,-1-7-112,4-12-8,2-5-176,1-15-528,2 1-184,1-12-568,0-8-929,21-36-3568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4/12/2022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3.03635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12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 is now the elementwise multiplication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08459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 is now the elementwise multiplication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8934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 is now the elementwise multiplication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40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38675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u="none" strike="noStrike" baseline="0" dirty="0">
                <a:latin typeface="ComputerModernRoman"/>
              </a:rPr>
              <a:t>Training and test error behave differently. U</a:t>
            </a:r>
            <a:r>
              <a:rPr lang="en-US" sz="1200" b="1" i="0" u="none" strike="noStrike" baseline="0" dirty="0">
                <a:latin typeface="ComputerModernBoldExtended"/>
              </a:rPr>
              <a:t>nderfitting regime:</a:t>
            </a:r>
          </a:p>
          <a:p>
            <a:pPr algn="l"/>
            <a:r>
              <a:rPr lang="en-US" sz="1200" b="0" i="0" u="none" strike="noStrike" baseline="0" dirty="0">
                <a:latin typeface="ComputerModernRoman"/>
              </a:rPr>
              <a:t>At the left end of the graph, training error and generalization error</a:t>
            </a:r>
          </a:p>
          <a:p>
            <a:pPr algn="l"/>
            <a:r>
              <a:rPr lang="en-US" sz="1200" b="0" i="0" u="none" strike="noStrike" baseline="0" dirty="0">
                <a:latin typeface="ComputerModernRoman"/>
              </a:rPr>
              <a:t>are both high. As we increase capacity, training error</a:t>
            </a:r>
          </a:p>
          <a:p>
            <a:pPr algn="l"/>
            <a:r>
              <a:rPr lang="en-US" sz="1200" b="0" i="0" u="none" strike="noStrike" baseline="0" dirty="0">
                <a:latin typeface="ComputerModernRoman"/>
              </a:rPr>
              <a:t>decreases, but the gap between training and generalization error increases. Eventually,</a:t>
            </a:r>
          </a:p>
          <a:p>
            <a:pPr algn="l"/>
            <a:r>
              <a:rPr lang="en-US" sz="1200" b="0" i="0" u="none" strike="noStrike" baseline="0" dirty="0">
                <a:latin typeface="ComputerModernRoman"/>
              </a:rPr>
              <a:t>the size of this gap outweighs the decrease in training error, and we enter the </a:t>
            </a:r>
            <a:r>
              <a:rPr lang="en-US" sz="1200" b="1" i="0" u="none" strike="noStrike" baseline="0" dirty="0">
                <a:latin typeface="ComputerModernBoldExtended"/>
              </a:rPr>
              <a:t>overfitting</a:t>
            </a:r>
          </a:p>
          <a:p>
            <a:pPr algn="l"/>
            <a:r>
              <a:rPr lang="en-US" sz="1200" b="1" i="0" u="none" strike="noStrike" baseline="0" dirty="0">
                <a:latin typeface="ComputerModernBoldExtended"/>
              </a:rPr>
              <a:t>regime</a:t>
            </a:r>
            <a:r>
              <a:rPr lang="en-US" sz="1200" b="0" i="0" u="none" strike="noStrike" baseline="0" dirty="0">
                <a:latin typeface="ComputerModernRoman"/>
              </a:rPr>
              <a:t>, where capacity is too large, above the </a:t>
            </a:r>
            <a:r>
              <a:rPr lang="en-US" sz="1200" b="1" i="0" u="none" strike="noStrike" baseline="0" dirty="0">
                <a:latin typeface="ComputerModernBoldExtended"/>
              </a:rPr>
              <a:t>optimal capacity</a:t>
            </a:r>
            <a:r>
              <a:rPr lang="en-US" sz="1200" b="0" i="0" u="none" strike="noStrike" baseline="0" dirty="0">
                <a:latin typeface="ComputerModernRoman"/>
              </a:rPr>
              <a:t>.</a:t>
            </a:r>
            <a:endParaRPr lang="en-US" sz="1200" b="1" i="0" u="none" strike="noStrike" baseline="0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50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02116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111111"/>
                </a:solidFill>
                <a:effectLst/>
                <a:latin typeface="Open Sans"/>
              </a:rPr>
              <a:t>The Lottery Ticket Hypothesis: </a:t>
            </a:r>
            <a:r>
              <a:rPr lang="en-US" b="0" i="1" dirty="0">
                <a:solidFill>
                  <a:srgbClr val="111111"/>
                </a:solidFill>
                <a:effectLst/>
                <a:latin typeface="Open Sans"/>
              </a:rPr>
              <a:t>A randomly-initialized, dense neural </a:t>
            </a:r>
            <a:r>
              <a:rPr lang="en-US" b="0" i="1" dirty="0" err="1">
                <a:solidFill>
                  <a:srgbClr val="111111"/>
                </a:solidFill>
                <a:effectLst/>
                <a:latin typeface="Open Sans"/>
              </a:rPr>
              <a:t>netw</a:t>
            </a:r>
            <a:endParaRPr lang="en-US" b="0" i="1" dirty="0">
              <a:solidFill>
                <a:srgbClr val="111111"/>
              </a:solidFill>
              <a:effectLst/>
              <a:latin typeface="Open Sans"/>
            </a:endParaRPr>
          </a:p>
          <a:p>
            <a:r>
              <a:rPr lang="en-US" sz="1200" dirty="0"/>
              <a:t>[2] </a:t>
            </a:r>
            <a:r>
              <a:rPr lang="en-US" sz="1200" dirty="0" err="1"/>
              <a:t>Frankle</a:t>
            </a:r>
            <a:r>
              <a:rPr lang="en-US" sz="1200" dirty="0"/>
              <a:t> et al., AriXiv:</a:t>
            </a:r>
            <a:r>
              <a:rPr lang="en-US" sz="1200" dirty="0">
                <a:hlinkClick r:id="rId3"/>
              </a:rPr>
              <a:t>1803.03635 (2018)</a:t>
            </a:r>
            <a:r>
              <a:rPr lang="en-US" b="0" i="1" dirty="0" err="1">
                <a:solidFill>
                  <a:srgbClr val="111111"/>
                </a:solidFill>
                <a:effectLst/>
                <a:latin typeface="Open Sans"/>
              </a:rPr>
              <a:t>ork</a:t>
            </a:r>
            <a:r>
              <a:rPr lang="en-US" b="0" i="1" dirty="0">
                <a:solidFill>
                  <a:srgbClr val="111111"/>
                </a:solidFill>
                <a:effectLst/>
                <a:latin typeface="Open Sans"/>
              </a:rPr>
              <a:t> contains a subnetwork that is initialized such that -when trained in isolation - it can match the test accuracy of the original network after training for at most the same number of iterations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54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86358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(under the Born-Oppenheimer approximation, </a:t>
            </a:r>
            <a:r>
              <a:rPr lang="en-US" i="1" dirty="0">
                <a:solidFill>
                  <a:schemeClr val="tx1"/>
                </a:solidFill>
              </a:rPr>
              <a:t>i.e. </a:t>
            </a:r>
            <a:r>
              <a:rPr lang="en-US" dirty="0">
                <a:solidFill>
                  <a:schemeClr val="tx1"/>
                </a:solidFill>
              </a:rPr>
              <a:t>fixed nuclei)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57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42975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 backflow wave function, the electron positions in the Slater determinant are replaced by “quasi-particle” coordinates that depend on the positions of other nearby electrons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58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30508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generate training data for PauliNet on-the-fly by sampling electron positions with a standard Langevin Monte Carlo approach (Umrigar et al., 1993) every 100 training iterations using the current model wave function </a:t>
            </a:r>
            <a:r>
              <a:rPr lang="ko-KR" altLang="en-US" dirty="0"/>
              <a:t>휓휽 </a:t>
            </a:r>
            <a:r>
              <a:rPr lang="en-US" altLang="ko-KR" dirty="0"/>
              <a:t>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61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73377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43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Robo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65740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a typeface="Cambria Math" panose="02040503050406030204" pitchFamily="18" charset="0"/>
              </a:rPr>
              <a:t>Obviously we want our model to make as few mistakes as possible;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a typeface="Cambria Math" panose="02040503050406030204" pitchFamily="18" charset="0"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41597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Biases included in W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27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8902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194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55389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6840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noProof="0" smtClean="0"/>
              <a:t>37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98212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8A92C015-6229-4553-87E0-765AF38953A4}" type="datetime1">
              <a:rPr lang="en-US" smtClean="0"/>
              <a:t>4/12/2022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3FB45199-F13E-4CB5-AF62-71432CD48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</p:spTree>
    <p:extLst>
      <p:ext uri="{BB962C8B-B14F-4D97-AF65-F5344CB8AC3E}">
        <p14:creationId xmlns:p14="http://schemas.microsoft.com/office/powerpoint/2010/main" val="3800925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1959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047164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457" y="457200"/>
            <a:ext cx="379088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0A21BC9B-DDC7-41C0-8EB7-730F42858FA9}" type="datetime1">
              <a:rPr lang="en-US" noProof="0" smtClean="0"/>
              <a:t>4/12/2022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C645043-BE6A-4D32-ACA9-AB593DA6BC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44457" y="2057400"/>
            <a:ext cx="3791456" cy="38623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3D444C08-6A3A-4BFB-9494-43F3DE33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Data Science for Condensed Matter Physics // Angelo Ziletti, PhD // 2021</a:t>
            </a:r>
          </a:p>
        </p:txBody>
      </p:sp>
    </p:spTree>
    <p:extLst>
      <p:ext uri="{BB962C8B-B14F-4D97-AF65-F5344CB8AC3E}">
        <p14:creationId xmlns:p14="http://schemas.microsoft.com/office/powerpoint/2010/main" val="1445521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B241-308F-4C52-ADA3-C555E02C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596C2E-8DEC-4679-9704-7A35A17D6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4451-CE4A-4E69-9EAF-3E3A6A77D7A3}" type="datetime1">
              <a:rPr lang="en-US" smtClean="0"/>
              <a:t>4/12/2022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31F49-26EC-40C9-AD0B-F0F8820BA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D381ED-EB7A-42CA-8DC1-B39809B0E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73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1959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244562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530" y="457200"/>
            <a:ext cx="357739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DC6C497C-4CCE-40F2-B5AA-28AC6AF2E86F}" type="datetime1">
              <a:rPr lang="en-US" noProof="0" smtClean="0"/>
              <a:t>4/12/2022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C645043-BE6A-4D32-ACA9-AB593DA6BC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55530" y="2057400"/>
            <a:ext cx="3577934" cy="38623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6000" indent="-306000">
              <a:defRPr/>
            </a:lvl2pPr>
            <a:lvl3pPr marL="306000" indent="-306000">
              <a:defRPr/>
            </a:lvl3pPr>
            <a:lvl4pPr marL="306000" indent="-306000">
              <a:defRPr/>
            </a:lvl4pPr>
            <a:lvl5pPr marL="306000" indent="-306000">
              <a:defRPr/>
            </a:lvl5pPr>
          </a:lstStyle>
          <a:p>
            <a:pPr marL="216000" lvl="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Click to edit Master text styles</a:t>
            </a:r>
          </a:p>
          <a:p>
            <a:pPr marL="216000" lvl="1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Second level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FE695AAC-8311-4518-A219-DE58BF92A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Data Science for Condensed Matter Physics // Angelo Ziletti, PhD // 2021</a:t>
            </a:r>
          </a:p>
        </p:txBody>
      </p:sp>
    </p:spTree>
    <p:extLst>
      <p:ext uri="{BB962C8B-B14F-4D97-AF65-F5344CB8AC3E}">
        <p14:creationId xmlns:p14="http://schemas.microsoft.com/office/powerpoint/2010/main" val="917956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9868" y="5356067"/>
            <a:ext cx="3625595" cy="1000782"/>
          </a:xfrm>
          <a:solidFill>
            <a:srgbClr val="465359"/>
          </a:solidFill>
        </p:spPr>
        <p:txBody>
          <a:bodyPr lIns="91440" tIns="0" rIns="91440" b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  <a:solidFill>
            <a:schemeClr val="accent1"/>
          </a:solidFill>
        </p:spPr>
        <p:txBody>
          <a:bodyPr tIns="0" bIns="0" anchor="ctr" anchorCtr="0">
            <a:noAutofit/>
          </a:bodyPr>
          <a:lstStyle>
            <a:lvl1pPr algn="ctr"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9766" y="453642"/>
            <a:ext cx="7602421" cy="5903207"/>
          </a:xfrm>
          <a:solidFill>
            <a:schemeClr val="bg1">
              <a:lumMod val="85000"/>
            </a:schemeClr>
          </a:solidFill>
        </p:spPr>
        <p:txBody>
          <a:bodyPr lIns="457200" tIns="457200"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>
            <a:lvl1pPr>
              <a:defRPr/>
            </a:lvl1pPr>
          </a:lstStyle>
          <a:p>
            <a:fld id="{6B4A0343-46CF-43FD-A85F-BEB6AE74770D}" type="datetime1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0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2545" y="5356067"/>
            <a:ext cx="10082919" cy="1000782"/>
          </a:xfrm>
          <a:solidFill>
            <a:srgbClr val="465359"/>
          </a:solidFill>
        </p:spPr>
        <p:txBody>
          <a:bodyPr lIns="91440" tIns="0" rIns="91440" b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45" y="453642"/>
            <a:ext cx="10082919" cy="4826023"/>
          </a:xfrm>
          <a:solidFill>
            <a:schemeClr val="accent1"/>
          </a:solidFill>
        </p:spPr>
        <p:txBody>
          <a:bodyPr tIns="0" bIns="0" anchor="ctr" anchorCtr="0">
            <a:noAutofit/>
          </a:bodyPr>
          <a:lstStyle>
            <a:lvl1pPr algn="ctr"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9766" y="453642"/>
            <a:ext cx="1123027" cy="5903207"/>
          </a:xfrm>
          <a:solidFill>
            <a:schemeClr val="bg1">
              <a:lumMod val="85000"/>
            </a:schemeClr>
          </a:solidFill>
        </p:spPr>
        <p:txBody>
          <a:bodyPr lIns="457200" tIns="457200"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>
            <a:lvl1pPr>
              <a:defRPr/>
            </a:lvl1pPr>
          </a:lstStyle>
          <a:p>
            <a:fld id="{541CDBDD-F171-4A68-A049-B58D502083C3}" type="datetime1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55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1F13A5-61B9-419A-9B13-8BD37BE2841E}"/>
              </a:ext>
            </a:extLst>
          </p:cNvPr>
          <p:cNvSpPr/>
          <p:nvPr userDrawn="1"/>
        </p:nvSpPr>
        <p:spPr>
          <a:xfrm>
            <a:off x="446532" y="4199467"/>
            <a:ext cx="11296732" cy="219109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6A44-565D-4C18-8891-86387B90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226" y="4262316"/>
            <a:ext cx="9391524" cy="98833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B084B74-38B3-42C8-B8E4-A0D13B059E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1325" y="606425"/>
            <a:ext cx="11304588" cy="35369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22525-79A2-451F-9944-47D4183A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C4DFD478-7CAF-4D4F-8FE8-C29ED5F2D680}" type="datetime1">
              <a:rPr lang="en-US" noProof="0" smtClean="0"/>
              <a:t>4/12/2022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B8C25-AF44-4D9D-A667-69D9A92B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54790-C8AC-4CF8-8E89-80C5C90F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Data Science for Condensed Matter Physics // Angelo Ziletti, PhD // 2021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EB5327-3B98-4D40-987B-863866194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8863" y="5303610"/>
            <a:ext cx="9391888" cy="6143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 marL="3240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0529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1DAD2D-F24A-4123-8055-63B2C443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96657-11B3-4D3F-BE69-FDD96D77699A}" type="datetime1">
              <a:rPr lang="en-US" smtClean="0"/>
              <a:t>4/12/2022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4376A-3F42-4D11-9153-72C93E86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64988-BEFA-4FF9-8867-2E3D387E5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building, sitting, fireplace, brick&#10;&#10;Description automatically generated">
            <a:extLst>
              <a:ext uri="{FF2B5EF4-FFF2-40B4-BE49-F238E27FC236}">
                <a16:creationId xmlns:a16="http://schemas.microsoft.com/office/drawing/2014/main" id="{B2C0EB8D-0C3A-4801-841D-B9DEE7D5BE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763" t="6787" r="6100" b="4727"/>
          <a:stretch/>
        </p:blipFill>
        <p:spPr>
          <a:xfrm>
            <a:off x="0" y="0"/>
            <a:ext cx="12192000" cy="633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97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1DAD2D-F24A-4123-8055-63B2C443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75511-B37F-4214-A342-0FF24F60B4A0}" type="datetime1">
              <a:rPr lang="en-US" smtClean="0"/>
              <a:t>4/12/2022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4376A-3F42-4D11-9153-72C93E86D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64988-BEFA-4FF9-8867-2E3D387E5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building, sitting, fireplace, brick&#10;&#10;Description automatically generated">
            <a:extLst>
              <a:ext uri="{FF2B5EF4-FFF2-40B4-BE49-F238E27FC236}">
                <a16:creationId xmlns:a16="http://schemas.microsoft.com/office/drawing/2014/main" id="{B2C0EB8D-0C3A-4801-841D-B9DEE7D5BE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763" t="6787" r="6100" b="4727"/>
          <a:stretch/>
        </p:blipFill>
        <p:spPr>
          <a:xfrm>
            <a:off x="0" y="0"/>
            <a:ext cx="12192000" cy="6334298"/>
          </a:xfrm>
          <a:prstGeom prst="rect">
            <a:avLst/>
          </a:prstGeom>
        </p:spPr>
      </p:pic>
      <p:pic>
        <p:nvPicPr>
          <p:cNvPr id="6" name="Picture 5" descr="A picture containing grass, photo, field, star&#10;&#10;Description automatically generated">
            <a:extLst>
              <a:ext uri="{FF2B5EF4-FFF2-40B4-BE49-F238E27FC236}">
                <a16:creationId xmlns:a16="http://schemas.microsoft.com/office/drawing/2014/main" id="{A1D4A3AE-0630-41EF-9CA1-14EB842A6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4940" y="445577"/>
            <a:ext cx="11222120" cy="536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92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EF903A5D-02E1-4927-90BB-A5492DAF4F2A}" type="datetime1">
              <a:rPr lang="en-US" smtClean="0"/>
              <a:t>4/12/2022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5D91A8B-765C-4E59-8109-94DA4EA5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>
            <a:lvl1pPr>
              <a:defRPr/>
            </a:lvl1pPr>
          </a:lstStyle>
          <a:p>
            <a:pPr algn="l"/>
            <a:r>
              <a:rPr lang="en-US"/>
              <a:t>Data Science for Condensed Matter Physics // Angelo Ziletti, PhD // 2021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0F318B-B2C4-4893-95F3-E1AB652A1F17}"/>
              </a:ext>
            </a:extLst>
          </p:cNvPr>
          <p:cNvSpPr>
            <a:spLocks noChangeAspect="1"/>
          </p:cNvSpPr>
          <p:nvPr userDrawn="1"/>
        </p:nvSpPr>
        <p:spPr>
          <a:xfrm>
            <a:off x="440286" y="614407"/>
            <a:ext cx="11309338" cy="70004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FB09F2-FC78-4161-B5F8-C064B938BE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530651"/>
          </a:xfrm>
        </p:spPr>
        <p:txBody>
          <a:bodyPr/>
          <a:lstStyle>
            <a:lvl1pPr>
              <a:defRPr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CB40EA-D0BA-41DA-91DE-15B4C161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029615" cy="4456600"/>
          </a:xfrm>
        </p:spPr>
        <p:txBody>
          <a:bodyPr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49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FFE15A4-74CB-4165-B016-54284C16FBCC}" type="datetime1">
              <a:rPr lang="en-US" noProof="0" smtClean="0"/>
              <a:t>4/12/2022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Data Science for Condensed Matter Physics // Angelo Ziletti, PhD //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9F479D-7533-4EEF-A06F-7CD2FE3DB90D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0703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0CE4CA-34EA-472D-A23C-1DE165FCAA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F769313C-0760-4529-B038-A2A56B60C5EE}" type="datetime1">
              <a:rPr lang="en-US" noProof="0" smtClean="0"/>
              <a:t>4/12/2022</a:t>
            </a:fld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1173-613F-48B1-B860-00397875F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94036C93-814B-4155-A748-7731CA60A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Data Science for Condensed Matter Physics // Angelo Ziletti, PhD // 2021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4EE69F-D906-40FA-8109-46DF1B1A16FA}"/>
              </a:ext>
            </a:extLst>
          </p:cNvPr>
          <p:cNvSpPr>
            <a:spLocks noChangeAspect="1"/>
          </p:cNvSpPr>
          <p:nvPr userDrawn="1"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C41C5E-3615-4EA8-B8E6-E2B196256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555D9C2-1EA2-4557-9496-E7AEA7A12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464C6A4-3497-4DA5-945D-7A771E383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1C3F39A-C070-4EEB-9285-4EFBEE5FB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07E4AC67-32FA-4B42-9340-5E57C82F74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22525-79A2-451F-9944-47D4183A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083504D9-A04B-4529-8999-3F71BA48A5F0}" type="datetime1">
              <a:rPr lang="en-US" noProof="0" smtClean="0"/>
              <a:t>4/12/2022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B8C25-AF44-4D9D-A667-69D9A92B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54790-C8AC-4CF8-8E89-80C5C90F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Data Science for Condensed Matter Physics // Angelo Ziletti, PhD //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0220C-6241-4A3B-9017-445FC82876DD}"/>
              </a:ext>
            </a:extLst>
          </p:cNvPr>
          <p:cNvSpPr>
            <a:spLocks noChangeAspect="1"/>
          </p:cNvSpPr>
          <p:nvPr userDrawn="1"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6A44-565D-4C18-8891-86387B90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0412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A4B42F-2C80-4037-BF8E-C209D59D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35376"/>
            <a:ext cx="2844799" cy="365125"/>
          </a:xfrm>
        </p:spPr>
        <p:txBody>
          <a:bodyPr/>
          <a:lstStyle/>
          <a:p>
            <a:fld id="{AAB2EEA0-CFA6-46A6-AC45-08B274618A46}" type="datetime1">
              <a:rPr lang="en-US" noProof="0" smtClean="0"/>
              <a:t>4/12/2022</a:t>
            </a:fld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56474-3A38-4097-8649-FAF662D8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35376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F907DD0-6A5F-4994-AB77-82E29722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35376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Data Science for Condensed Matter Physics // Angelo Ziletti, PhD // 2021</a:t>
            </a:r>
          </a:p>
        </p:txBody>
      </p:sp>
    </p:spTree>
    <p:extLst>
      <p:ext uri="{BB962C8B-B14F-4D97-AF65-F5344CB8AC3E}">
        <p14:creationId xmlns:p14="http://schemas.microsoft.com/office/powerpoint/2010/main" val="290211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BF3AA-AA64-40B2-94AA-203129687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730F3FA8-DB80-4EB4-B282-C3005F57324A}" type="datetime1">
              <a:rPr lang="en-US" noProof="0" smtClean="0"/>
              <a:t>4/12/2022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44EA1-5452-4A23-B72D-9B65C311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A5BB48A-749C-4DBB-8723-91ACE9CE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Data Science for Condensed Matter Physics // Angelo Ziletti, PhD // 2021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70AE1-0373-4B8E-9C6F-A87681145315}"/>
              </a:ext>
            </a:extLst>
          </p:cNvPr>
          <p:cNvSpPr>
            <a:spLocks noChangeAspect="1"/>
          </p:cNvSpPr>
          <p:nvPr userDrawn="1"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4CFD6FA-0DEF-4E30-82DA-0BAB26B4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01EE411-05BB-43B4-BF85-422243003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t" anchorCtr="0">
            <a:no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C2A48C1-57D3-4A3D-B843-6ACC41EEE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279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DCB44718-9B33-459A-AC6B-6FDCF4F54D3C}" type="datetime1">
              <a:rPr lang="en-US" noProof="0" smtClean="0"/>
              <a:t>4/12/2022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740D193-BF72-46A1-AFE9-DA960BAB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Data Science for Condensed Matter Physics // Angelo Ziletti, PhD // 2021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7352EA-4890-4FE1-97BD-8CCB09F5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EBAE269-6AC1-4BFB-8694-696AFD04DC84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67E35A4-831E-477F-9962-C62C2A649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106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42275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047164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29" y="457200"/>
            <a:ext cx="379088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935A1-3DFF-457D-8C70-E337C3D84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529" y="2057400"/>
            <a:ext cx="3790884" cy="3811588"/>
          </a:xfrm>
        </p:spPr>
        <p:txBody>
          <a:bodyPr anchor="t" anchorCtr="0"/>
          <a:lstStyle>
            <a:lvl1pPr marL="216000" indent="-216000">
              <a:lnSpc>
                <a:spcPct val="90000"/>
              </a:lnSpc>
              <a:buFont typeface="Wingdings" panose="05000000000000000000" pitchFamily="2" charset="2"/>
              <a:buChar char="§"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A6D19640-15E3-4C3A-9062-6205B8D0872A}" type="datetime1">
              <a:rPr lang="en-US" noProof="0" smtClean="0"/>
              <a:t>4/12/2022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620A17C-5577-4021-9044-146DC609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/>
              <a:t>Data Science for Condensed Matter Physics // Angelo Ziletti, PhD // 2021</a:t>
            </a:r>
          </a:p>
        </p:txBody>
      </p:sp>
    </p:spTree>
    <p:extLst>
      <p:ext uri="{BB962C8B-B14F-4D97-AF65-F5344CB8AC3E}">
        <p14:creationId xmlns:p14="http://schemas.microsoft.com/office/powerpoint/2010/main" val="2686224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2561801-6CBB-4EAE-ADC8-75726A0915F0}" type="datetime1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940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Data Science for Condensed Matter Physics // Angelo Ziletti, PhD //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6120"/>
            <a:ext cx="3703320" cy="9360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6120"/>
            <a:ext cx="3703320" cy="9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387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8" r:id="rId2"/>
    <p:sldLayoutId id="214748374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40" r:id="rId9"/>
    <p:sldLayoutId id="2147483741" r:id="rId10"/>
    <p:sldLayoutId id="2147483745" r:id="rId11"/>
    <p:sldLayoutId id="2147483742" r:id="rId12"/>
    <p:sldLayoutId id="2147483739" r:id="rId13"/>
    <p:sldLayoutId id="2147483751" r:id="rId14"/>
    <p:sldLayoutId id="2147483744" r:id="rId15"/>
    <p:sldLayoutId id="2147483748" r:id="rId16"/>
    <p:sldLayoutId id="2147483750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54" Type="http://schemas.openxmlformats.org/officeDocument/2006/relationships/customXml" Target="../ink/ink15.xml"/><Relationship Id="rId159" Type="http://schemas.openxmlformats.org/officeDocument/2006/relationships/image" Target="../media/image83.png"/><Relationship Id="rId175" Type="http://schemas.openxmlformats.org/officeDocument/2006/relationships/customXml" Target="../ink/ink31.xml"/><Relationship Id="rId7" Type="http://schemas.openxmlformats.org/officeDocument/2006/relationships/image" Target="../media/image5.png"/><Relationship Id="rId162" Type="http://schemas.openxmlformats.org/officeDocument/2006/relationships/customXml" Target="../ink/ink19.xml"/><Relationship Id="rId170" Type="http://schemas.openxmlformats.org/officeDocument/2006/relationships/customXml" Target="../ink/ink26.xml"/><Relationship Id="rId183" Type="http://schemas.openxmlformats.org/officeDocument/2006/relationships/customXml" Target="../ink/ink39.xml"/><Relationship Id="rId191" Type="http://schemas.openxmlformats.org/officeDocument/2006/relationships/customXml" Target="../ink/ink47.xml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7.xml"/><Relationship Id="rId11" Type="http://schemas.openxmlformats.org/officeDocument/2006/relationships/image" Target="../media/image7.png"/><Relationship Id="rId144" Type="http://schemas.openxmlformats.org/officeDocument/2006/relationships/customXml" Target="../ink/ink10.xml"/><Relationship Id="rId149" Type="http://schemas.openxmlformats.org/officeDocument/2006/relationships/image" Target="../media/image78.png"/><Relationship Id="rId157" Type="http://schemas.openxmlformats.org/officeDocument/2006/relationships/image" Target="../media/image82.png"/><Relationship Id="rId178" Type="http://schemas.openxmlformats.org/officeDocument/2006/relationships/customXml" Target="../ink/ink34.xml"/><Relationship Id="rId5" Type="http://schemas.openxmlformats.org/officeDocument/2006/relationships/image" Target="../media/image4.png"/><Relationship Id="rId152" Type="http://schemas.openxmlformats.org/officeDocument/2006/relationships/customXml" Target="../ink/ink14.xml"/><Relationship Id="rId160" Type="http://schemas.openxmlformats.org/officeDocument/2006/relationships/customXml" Target="../ink/ink18.xml"/><Relationship Id="rId165" Type="http://schemas.openxmlformats.org/officeDocument/2006/relationships/customXml" Target="../ink/ink21.xml"/><Relationship Id="rId173" Type="http://schemas.openxmlformats.org/officeDocument/2006/relationships/customXml" Target="../ink/ink29.xml"/><Relationship Id="rId181" Type="http://schemas.openxmlformats.org/officeDocument/2006/relationships/customXml" Target="../ink/ink37.xml"/><Relationship Id="rId186" Type="http://schemas.openxmlformats.org/officeDocument/2006/relationships/customXml" Target="../ink/ink42.xml"/><Relationship Id="rId194" Type="http://schemas.openxmlformats.org/officeDocument/2006/relationships/image" Target="../media/image12.png"/><Relationship Id="rId14" Type="http://schemas.openxmlformats.org/officeDocument/2006/relationships/customXml" Target="../ink/ink6.xml"/><Relationship Id="rId139" Type="http://schemas.openxmlformats.org/officeDocument/2006/relationships/image" Target="../media/image73.png"/><Relationship Id="rId147" Type="http://schemas.openxmlformats.org/officeDocument/2006/relationships/image" Target="../media/image77.png"/><Relationship Id="rId168" Type="http://schemas.openxmlformats.org/officeDocument/2006/relationships/customXml" Target="../ink/ink24.xml"/><Relationship Id="rId8" Type="http://schemas.openxmlformats.org/officeDocument/2006/relationships/customXml" Target="../ink/ink3.xml"/><Relationship Id="rId142" Type="http://schemas.openxmlformats.org/officeDocument/2006/relationships/customXml" Target="../ink/ink9.xml"/><Relationship Id="rId150" Type="http://schemas.openxmlformats.org/officeDocument/2006/relationships/customXml" Target="../ink/ink13.xml"/><Relationship Id="rId155" Type="http://schemas.openxmlformats.org/officeDocument/2006/relationships/image" Target="../media/image81.png"/><Relationship Id="rId163" Type="http://schemas.openxmlformats.org/officeDocument/2006/relationships/image" Target="../media/image10.png"/><Relationship Id="rId171" Type="http://schemas.openxmlformats.org/officeDocument/2006/relationships/customXml" Target="../ink/ink27.xml"/><Relationship Id="rId176" Type="http://schemas.openxmlformats.org/officeDocument/2006/relationships/customXml" Target="../ink/ink32.xml"/><Relationship Id="rId184" Type="http://schemas.openxmlformats.org/officeDocument/2006/relationships/customXml" Target="../ink/ink40.xml"/><Relationship Id="rId189" Type="http://schemas.openxmlformats.org/officeDocument/2006/relationships/customXml" Target="../ink/ink45.xml"/><Relationship Id="rId192" Type="http://schemas.openxmlformats.org/officeDocument/2006/relationships/image" Target="../media/image11.png"/><Relationship Id="rId3" Type="http://schemas.openxmlformats.org/officeDocument/2006/relationships/image" Target="../media/image3.png"/><Relationship Id="rId12" Type="http://schemas.openxmlformats.org/officeDocument/2006/relationships/customXml" Target="../ink/ink5.xml"/><Relationship Id="rId158" Type="http://schemas.openxmlformats.org/officeDocument/2006/relationships/customXml" Target="../ink/ink17.xml"/><Relationship Id="rId140" Type="http://schemas.openxmlformats.org/officeDocument/2006/relationships/customXml" Target="../ink/ink8.xml"/><Relationship Id="rId145" Type="http://schemas.openxmlformats.org/officeDocument/2006/relationships/image" Target="../media/image76.png"/><Relationship Id="rId153" Type="http://schemas.openxmlformats.org/officeDocument/2006/relationships/image" Target="../media/image80.png"/><Relationship Id="rId161" Type="http://schemas.openxmlformats.org/officeDocument/2006/relationships/image" Target="../media/image84.png"/><Relationship Id="rId166" Type="http://schemas.openxmlformats.org/officeDocument/2006/relationships/customXml" Target="../ink/ink22.xml"/><Relationship Id="rId174" Type="http://schemas.openxmlformats.org/officeDocument/2006/relationships/customXml" Target="../ink/ink30.xml"/><Relationship Id="rId179" Type="http://schemas.openxmlformats.org/officeDocument/2006/relationships/customXml" Target="../ink/ink35.xml"/><Relationship Id="rId182" Type="http://schemas.openxmlformats.org/officeDocument/2006/relationships/customXml" Target="../ink/ink38.xml"/><Relationship Id="rId187" Type="http://schemas.openxmlformats.org/officeDocument/2006/relationships/customXml" Target="../ink/ink4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90" Type="http://schemas.openxmlformats.org/officeDocument/2006/relationships/customXml" Target="../ink/ink46.xml"/><Relationship Id="rId15" Type="http://schemas.openxmlformats.org/officeDocument/2006/relationships/image" Target="../media/image9.png"/><Relationship Id="rId10" Type="http://schemas.openxmlformats.org/officeDocument/2006/relationships/customXml" Target="../ink/ink4.xml"/><Relationship Id="rId143" Type="http://schemas.openxmlformats.org/officeDocument/2006/relationships/image" Target="../media/image75.png"/><Relationship Id="rId148" Type="http://schemas.openxmlformats.org/officeDocument/2006/relationships/customXml" Target="../ink/ink12.xml"/><Relationship Id="rId151" Type="http://schemas.openxmlformats.org/officeDocument/2006/relationships/image" Target="../media/image79.png"/><Relationship Id="rId156" Type="http://schemas.openxmlformats.org/officeDocument/2006/relationships/customXml" Target="../ink/ink16.xml"/><Relationship Id="rId164" Type="http://schemas.openxmlformats.org/officeDocument/2006/relationships/customXml" Target="../ink/ink20.xml"/><Relationship Id="rId169" Type="http://schemas.openxmlformats.org/officeDocument/2006/relationships/customXml" Target="../ink/ink25.xml"/><Relationship Id="rId177" Type="http://schemas.openxmlformats.org/officeDocument/2006/relationships/customXml" Target="../ink/ink33.xml"/><Relationship Id="rId185" Type="http://schemas.openxmlformats.org/officeDocument/2006/relationships/customXml" Target="../ink/ink41.xml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72" Type="http://schemas.openxmlformats.org/officeDocument/2006/relationships/customXml" Target="../ink/ink28.xml"/><Relationship Id="rId180" Type="http://schemas.openxmlformats.org/officeDocument/2006/relationships/customXml" Target="../ink/ink36.xml"/><Relationship Id="rId193" Type="http://schemas.openxmlformats.org/officeDocument/2006/relationships/customXml" Target="../ink/ink48.xml"/><Relationship Id="rId13" Type="http://schemas.openxmlformats.org/officeDocument/2006/relationships/image" Target="../media/image8.png"/><Relationship Id="rId141" Type="http://schemas.openxmlformats.org/officeDocument/2006/relationships/image" Target="../media/image74.png"/><Relationship Id="rId146" Type="http://schemas.openxmlformats.org/officeDocument/2006/relationships/customXml" Target="../ink/ink11.xml"/><Relationship Id="rId167" Type="http://schemas.openxmlformats.org/officeDocument/2006/relationships/customXml" Target="../ink/ink23.xml"/><Relationship Id="rId188" Type="http://schemas.openxmlformats.org/officeDocument/2006/relationships/customXml" Target="../ink/ink4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0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210.png"/><Relationship Id="rId21" Type="http://schemas.openxmlformats.org/officeDocument/2006/relationships/customXml" Target="../ink/ink57.xml"/><Relationship Id="rId42" Type="http://schemas.openxmlformats.org/officeDocument/2006/relationships/image" Target="../media/image25100.png"/><Relationship Id="rId63" Type="http://schemas.openxmlformats.org/officeDocument/2006/relationships/customXml" Target="../ink/ink78.xml"/><Relationship Id="rId84" Type="http://schemas.openxmlformats.org/officeDocument/2006/relationships/image" Target="../media/image4610.png"/><Relationship Id="rId138" Type="http://schemas.openxmlformats.org/officeDocument/2006/relationships/customXml" Target="../ink/ink116.xml"/><Relationship Id="rId159" Type="http://schemas.openxmlformats.org/officeDocument/2006/relationships/image" Target="../media/image83.png"/><Relationship Id="rId170" Type="http://schemas.openxmlformats.org/officeDocument/2006/relationships/image" Target="../media/image88.png"/><Relationship Id="rId191" Type="http://schemas.openxmlformats.org/officeDocument/2006/relationships/image" Target="../media/image98.png"/><Relationship Id="rId205" Type="http://schemas.openxmlformats.org/officeDocument/2006/relationships/image" Target="../media/image104.png"/><Relationship Id="rId226" Type="http://schemas.openxmlformats.org/officeDocument/2006/relationships/customXml" Target="../ink/ink162.xml"/><Relationship Id="rId247" Type="http://schemas.openxmlformats.org/officeDocument/2006/relationships/customXml" Target="../ink/ink173.xml"/><Relationship Id="rId107" Type="http://schemas.openxmlformats.org/officeDocument/2006/relationships/customXml" Target="../ink/ink100.xml"/><Relationship Id="rId11" Type="http://schemas.openxmlformats.org/officeDocument/2006/relationships/customXml" Target="../ink/ink52.xml"/><Relationship Id="rId32" Type="http://schemas.openxmlformats.org/officeDocument/2006/relationships/image" Target="../media/image20100.png"/><Relationship Id="rId53" Type="http://schemas.openxmlformats.org/officeDocument/2006/relationships/customXml" Target="../ink/ink73.xml"/><Relationship Id="rId74" Type="http://schemas.openxmlformats.org/officeDocument/2006/relationships/image" Target="../media/image41100.png"/><Relationship Id="rId128" Type="http://schemas.openxmlformats.org/officeDocument/2006/relationships/customXml" Target="../ink/ink111.xml"/><Relationship Id="rId149" Type="http://schemas.openxmlformats.org/officeDocument/2006/relationships/image" Target="../media/image78.png"/><Relationship Id="rId95" Type="http://schemas.openxmlformats.org/officeDocument/2006/relationships/customXml" Target="../ink/ink94.xml"/><Relationship Id="rId160" Type="http://schemas.openxmlformats.org/officeDocument/2006/relationships/customXml" Target="../ink/ink127.xml"/><Relationship Id="rId181" Type="http://schemas.openxmlformats.org/officeDocument/2006/relationships/customXml" Target="../ink/ink138.xml"/><Relationship Id="rId216" Type="http://schemas.openxmlformats.org/officeDocument/2006/relationships/customXml" Target="../ink/ink157.xml"/><Relationship Id="rId237" Type="http://schemas.openxmlformats.org/officeDocument/2006/relationships/customXml" Target="../ink/ink168.xml"/><Relationship Id="rId22" Type="http://schemas.openxmlformats.org/officeDocument/2006/relationships/image" Target="../media/image15100.png"/><Relationship Id="rId43" Type="http://schemas.openxmlformats.org/officeDocument/2006/relationships/customXml" Target="../ink/ink68.xml"/><Relationship Id="rId64" Type="http://schemas.openxmlformats.org/officeDocument/2006/relationships/image" Target="../media/image36100.png"/><Relationship Id="rId118" Type="http://schemas.openxmlformats.org/officeDocument/2006/relationships/customXml" Target="../ink/ink106.xml"/><Relationship Id="rId139" Type="http://schemas.openxmlformats.org/officeDocument/2006/relationships/image" Target="../media/image73.png"/><Relationship Id="rId85" Type="http://schemas.openxmlformats.org/officeDocument/2006/relationships/customXml" Target="../ink/ink89.xml"/><Relationship Id="rId150" Type="http://schemas.openxmlformats.org/officeDocument/2006/relationships/customXml" Target="../ink/ink122.xml"/><Relationship Id="rId171" Type="http://schemas.openxmlformats.org/officeDocument/2006/relationships/customXml" Target="../ink/ink133.xml"/><Relationship Id="rId192" Type="http://schemas.openxmlformats.org/officeDocument/2006/relationships/customXml" Target="../ink/ink144.xml"/><Relationship Id="rId206" Type="http://schemas.openxmlformats.org/officeDocument/2006/relationships/customXml" Target="../ink/ink152.xml"/><Relationship Id="rId227" Type="http://schemas.openxmlformats.org/officeDocument/2006/relationships/image" Target="../media/image115.png"/><Relationship Id="rId248" Type="http://schemas.openxmlformats.org/officeDocument/2006/relationships/image" Target="../media/image125.png"/><Relationship Id="rId12" Type="http://schemas.openxmlformats.org/officeDocument/2006/relationships/image" Target="../media/image10100.png"/><Relationship Id="rId33" Type="http://schemas.openxmlformats.org/officeDocument/2006/relationships/customXml" Target="../ink/ink63.xml"/><Relationship Id="rId108" Type="http://schemas.openxmlformats.org/officeDocument/2006/relationships/image" Target="../media/image5810.png"/><Relationship Id="rId129" Type="http://schemas.openxmlformats.org/officeDocument/2006/relationships/image" Target="../media/image6810.png"/><Relationship Id="rId54" Type="http://schemas.openxmlformats.org/officeDocument/2006/relationships/image" Target="../media/image31100.png"/><Relationship Id="rId75" Type="http://schemas.openxmlformats.org/officeDocument/2006/relationships/customXml" Target="../ink/ink84.xml"/><Relationship Id="rId96" Type="http://schemas.openxmlformats.org/officeDocument/2006/relationships/image" Target="../media/image5210.png"/><Relationship Id="rId140" Type="http://schemas.openxmlformats.org/officeDocument/2006/relationships/customXml" Target="../ink/ink117.xml"/><Relationship Id="rId161" Type="http://schemas.openxmlformats.org/officeDocument/2006/relationships/image" Target="../media/image84.png"/><Relationship Id="rId182" Type="http://schemas.openxmlformats.org/officeDocument/2006/relationships/customXml" Target="../ink/ink139.xml"/><Relationship Id="rId217" Type="http://schemas.openxmlformats.org/officeDocument/2006/relationships/image" Target="../media/image110.png"/><Relationship Id="rId6" Type="http://schemas.openxmlformats.org/officeDocument/2006/relationships/image" Target="../media/image7100.png"/><Relationship Id="rId238" Type="http://schemas.openxmlformats.org/officeDocument/2006/relationships/image" Target="../media/image120.png"/><Relationship Id="rId23" Type="http://schemas.openxmlformats.org/officeDocument/2006/relationships/customXml" Target="../ink/ink58.xml"/><Relationship Id="rId119" Type="http://schemas.openxmlformats.org/officeDocument/2006/relationships/image" Target="../media/image6310.png"/><Relationship Id="rId44" Type="http://schemas.openxmlformats.org/officeDocument/2006/relationships/image" Target="../media/image26100.png"/><Relationship Id="rId65" Type="http://schemas.openxmlformats.org/officeDocument/2006/relationships/customXml" Target="../ink/ink79.xml"/><Relationship Id="rId86" Type="http://schemas.openxmlformats.org/officeDocument/2006/relationships/image" Target="../media/image4710.png"/><Relationship Id="rId130" Type="http://schemas.openxmlformats.org/officeDocument/2006/relationships/customXml" Target="../ink/ink112.xml"/><Relationship Id="rId151" Type="http://schemas.openxmlformats.org/officeDocument/2006/relationships/image" Target="../media/image79.png"/><Relationship Id="rId172" Type="http://schemas.openxmlformats.org/officeDocument/2006/relationships/image" Target="../media/image89.png"/><Relationship Id="rId193" Type="http://schemas.openxmlformats.org/officeDocument/2006/relationships/image" Target="../media/image99.png"/><Relationship Id="rId207" Type="http://schemas.openxmlformats.org/officeDocument/2006/relationships/image" Target="../media/image105.png"/><Relationship Id="rId228" Type="http://schemas.openxmlformats.org/officeDocument/2006/relationships/customXml" Target="../ink/ink163.xml"/><Relationship Id="rId249" Type="http://schemas.openxmlformats.org/officeDocument/2006/relationships/customXml" Target="../ink/ink174.xml"/><Relationship Id="rId13" Type="http://schemas.openxmlformats.org/officeDocument/2006/relationships/customXml" Target="../ink/ink53.xml"/><Relationship Id="rId109" Type="http://schemas.openxmlformats.org/officeDocument/2006/relationships/customXml" Target="../ink/ink101.xml"/><Relationship Id="rId34" Type="http://schemas.openxmlformats.org/officeDocument/2006/relationships/image" Target="../media/image21100.png"/><Relationship Id="rId55" Type="http://schemas.openxmlformats.org/officeDocument/2006/relationships/customXml" Target="../ink/ink74.xml"/><Relationship Id="rId76" Type="http://schemas.openxmlformats.org/officeDocument/2006/relationships/image" Target="../media/image42100.png"/><Relationship Id="rId97" Type="http://schemas.openxmlformats.org/officeDocument/2006/relationships/customXml" Target="../ink/ink95.xml"/><Relationship Id="rId120" Type="http://schemas.openxmlformats.org/officeDocument/2006/relationships/customXml" Target="../ink/ink107.xml"/><Relationship Id="rId141" Type="http://schemas.openxmlformats.org/officeDocument/2006/relationships/image" Target="../media/image74.png"/><Relationship Id="rId7" Type="http://schemas.openxmlformats.org/officeDocument/2006/relationships/customXml" Target="../ink/ink50.xml"/><Relationship Id="rId162" Type="http://schemas.openxmlformats.org/officeDocument/2006/relationships/customXml" Target="../ink/ink128.xml"/><Relationship Id="rId183" Type="http://schemas.openxmlformats.org/officeDocument/2006/relationships/image" Target="../media/image94.png"/><Relationship Id="rId218" Type="http://schemas.openxmlformats.org/officeDocument/2006/relationships/customXml" Target="../ink/ink158.xml"/><Relationship Id="rId239" Type="http://schemas.openxmlformats.org/officeDocument/2006/relationships/customXml" Target="../ink/ink169.xml"/><Relationship Id="rId250" Type="http://schemas.openxmlformats.org/officeDocument/2006/relationships/image" Target="../media/image126.png"/><Relationship Id="rId24" Type="http://schemas.openxmlformats.org/officeDocument/2006/relationships/image" Target="../media/image16100.png"/><Relationship Id="rId45" Type="http://schemas.openxmlformats.org/officeDocument/2006/relationships/customXml" Target="../ink/ink69.xml"/><Relationship Id="rId66" Type="http://schemas.openxmlformats.org/officeDocument/2006/relationships/image" Target="../media/image37100.png"/><Relationship Id="rId87" Type="http://schemas.openxmlformats.org/officeDocument/2006/relationships/customXml" Target="../ink/ink90.xml"/><Relationship Id="rId110" Type="http://schemas.openxmlformats.org/officeDocument/2006/relationships/customXml" Target="../ink/ink102.xml"/><Relationship Id="rId131" Type="http://schemas.openxmlformats.org/officeDocument/2006/relationships/image" Target="../media/image6910.png"/><Relationship Id="rId152" Type="http://schemas.openxmlformats.org/officeDocument/2006/relationships/customXml" Target="../ink/ink123.xml"/><Relationship Id="rId173" Type="http://schemas.openxmlformats.org/officeDocument/2006/relationships/customXml" Target="../ink/ink134.xml"/><Relationship Id="rId194" Type="http://schemas.openxmlformats.org/officeDocument/2006/relationships/customXml" Target="../ink/ink145.xml"/><Relationship Id="rId208" Type="http://schemas.openxmlformats.org/officeDocument/2006/relationships/customXml" Target="../ink/ink153.xml"/><Relationship Id="rId229" Type="http://schemas.openxmlformats.org/officeDocument/2006/relationships/image" Target="../media/image116.png"/><Relationship Id="rId240" Type="http://schemas.openxmlformats.org/officeDocument/2006/relationships/image" Target="../media/image121.png"/><Relationship Id="rId14" Type="http://schemas.openxmlformats.org/officeDocument/2006/relationships/image" Target="../media/image11100.png"/><Relationship Id="rId35" Type="http://schemas.openxmlformats.org/officeDocument/2006/relationships/customXml" Target="../ink/ink64.xml"/><Relationship Id="rId56" Type="http://schemas.openxmlformats.org/officeDocument/2006/relationships/image" Target="../media/image32100.png"/><Relationship Id="rId77" Type="http://schemas.openxmlformats.org/officeDocument/2006/relationships/customXml" Target="../ink/ink85.xml"/><Relationship Id="rId100" Type="http://schemas.openxmlformats.org/officeDocument/2006/relationships/image" Target="../media/image5410.png"/><Relationship Id="rId8" Type="http://schemas.openxmlformats.org/officeDocument/2006/relationships/image" Target="../media/image8100.png"/><Relationship Id="rId98" Type="http://schemas.openxmlformats.org/officeDocument/2006/relationships/image" Target="../media/image5310.png"/><Relationship Id="rId121" Type="http://schemas.openxmlformats.org/officeDocument/2006/relationships/image" Target="../media/image6410.png"/><Relationship Id="rId142" Type="http://schemas.openxmlformats.org/officeDocument/2006/relationships/customXml" Target="../ink/ink118.xml"/><Relationship Id="rId163" Type="http://schemas.openxmlformats.org/officeDocument/2006/relationships/image" Target="../media/image8510.png"/><Relationship Id="rId184" Type="http://schemas.openxmlformats.org/officeDocument/2006/relationships/customXml" Target="../ink/ink140.xml"/><Relationship Id="rId219" Type="http://schemas.openxmlformats.org/officeDocument/2006/relationships/image" Target="../media/image111.png"/><Relationship Id="rId230" Type="http://schemas.openxmlformats.org/officeDocument/2006/relationships/customXml" Target="../ink/ink164.xml"/><Relationship Id="rId25" Type="http://schemas.openxmlformats.org/officeDocument/2006/relationships/customXml" Target="../ink/ink59.xml"/><Relationship Id="rId46" Type="http://schemas.openxmlformats.org/officeDocument/2006/relationships/image" Target="../media/image27100.png"/><Relationship Id="rId67" Type="http://schemas.openxmlformats.org/officeDocument/2006/relationships/customXml" Target="../ink/ink80.xml"/><Relationship Id="rId88" Type="http://schemas.openxmlformats.org/officeDocument/2006/relationships/image" Target="../media/image4810.png"/><Relationship Id="rId111" Type="http://schemas.openxmlformats.org/officeDocument/2006/relationships/image" Target="../media/image5910.png"/><Relationship Id="rId132" Type="http://schemas.openxmlformats.org/officeDocument/2006/relationships/customXml" Target="../ink/ink113.xml"/><Relationship Id="rId153" Type="http://schemas.openxmlformats.org/officeDocument/2006/relationships/image" Target="../media/image80.png"/><Relationship Id="rId174" Type="http://schemas.openxmlformats.org/officeDocument/2006/relationships/image" Target="../media/image90.png"/><Relationship Id="rId195" Type="http://schemas.openxmlformats.org/officeDocument/2006/relationships/image" Target="../media/image100.png"/><Relationship Id="rId209" Type="http://schemas.openxmlformats.org/officeDocument/2006/relationships/image" Target="../media/image106.png"/><Relationship Id="rId220" Type="http://schemas.openxmlformats.org/officeDocument/2006/relationships/customXml" Target="../ink/ink159.xml"/><Relationship Id="rId241" Type="http://schemas.openxmlformats.org/officeDocument/2006/relationships/customXml" Target="../ink/ink170.xml"/><Relationship Id="rId15" Type="http://schemas.openxmlformats.org/officeDocument/2006/relationships/customXml" Target="../ink/ink54.xml"/><Relationship Id="rId36" Type="http://schemas.openxmlformats.org/officeDocument/2006/relationships/image" Target="../media/image22100.png"/><Relationship Id="rId57" Type="http://schemas.openxmlformats.org/officeDocument/2006/relationships/customXml" Target="../ink/ink75.xml"/><Relationship Id="rId10" Type="http://schemas.openxmlformats.org/officeDocument/2006/relationships/image" Target="../media/image9100.png"/><Relationship Id="rId31" Type="http://schemas.openxmlformats.org/officeDocument/2006/relationships/customXml" Target="../ink/ink62.xml"/><Relationship Id="rId52" Type="http://schemas.openxmlformats.org/officeDocument/2006/relationships/image" Target="../media/image30100.png"/><Relationship Id="rId73" Type="http://schemas.openxmlformats.org/officeDocument/2006/relationships/customXml" Target="../ink/ink83.xml"/><Relationship Id="rId78" Type="http://schemas.openxmlformats.org/officeDocument/2006/relationships/image" Target="../media/image43100.png"/><Relationship Id="rId94" Type="http://schemas.openxmlformats.org/officeDocument/2006/relationships/image" Target="../media/image5110.png"/><Relationship Id="rId99" Type="http://schemas.openxmlformats.org/officeDocument/2006/relationships/customXml" Target="../ink/ink96.xml"/><Relationship Id="rId101" Type="http://schemas.openxmlformats.org/officeDocument/2006/relationships/customXml" Target="../ink/ink97.xml"/><Relationship Id="rId122" Type="http://schemas.openxmlformats.org/officeDocument/2006/relationships/customXml" Target="../ink/ink108.xml"/><Relationship Id="rId143" Type="http://schemas.openxmlformats.org/officeDocument/2006/relationships/image" Target="../media/image75.png"/><Relationship Id="rId148" Type="http://schemas.openxmlformats.org/officeDocument/2006/relationships/customXml" Target="../ink/ink121.xml"/><Relationship Id="rId164" Type="http://schemas.openxmlformats.org/officeDocument/2006/relationships/customXml" Target="../ink/ink129.xml"/><Relationship Id="rId169" Type="http://schemas.openxmlformats.org/officeDocument/2006/relationships/customXml" Target="../ink/ink132.xml"/><Relationship Id="rId185" Type="http://schemas.openxmlformats.org/officeDocument/2006/relationships/image" Target="../media/image95.png"/><Relationship Id="rId9" Type="http://schemas.openxmlformats.org/officeDocument/2006/relationships/customXml" Target="../ink/ink51.xml"/><Relationship Id="rId180" Type="http://schemas.openxmlformats.org/officeDocument/2006/relationships/image" Target="../media/image93.png"/><Relationship Id="rId210" Type="http://schemas.openxmlformats.org/officeDocument/2006/relationships/customXml" Target="../ink/ink154.xml"/><Relationship Id="rId215" Type="http://schemas.openxmlformats.org/officeDocument/2006/relationships/image" Target="../media/image109.png"/><Relationship Id="rId236" Type="http://schemas.openxmlformats.org/officeDocument/2006/relationships/image" Target="../media/image119.png"/><Relationship Id="rId26" Type="http://schemas.openxmlformats.org/officeDocument/2006/relationships/image" Target="../media/image17100.png"/><Relationship Id="rId231" Type="http://schemas.openxmlformats.org/officeDocument/2006/relationships/image" Target="../media/image117.png"/><Relationship Id="rId47" Type="http://schemas.openxmlformats.org/officeDocument/2006/relationships/customXml" Target="../ink/ink70.xml"/><Relationship Id="rId68" Type="http://schemas.openxmlformats.org/officeDocument/2006/relationships/image" Target="../media/image38100.png"/><Relationship Id="rId89" Type="http://schemas.openxmlformats.org/officeDocument/2006/relationships/customXml" Target="../ink/ink91.xml"/><Relationship Id="rId112" Type="http://schemas.openxmlformats.org/officeDocument/2006/relationships/customXml" Target="../ink/ink103.xml"/><Relationship Id="rId133" Type="http://schemas.openxmlformats.org/officeDocument/2006/relationships/image" Target="../media/image7010.png"/><Relationship Id="rId154" Type="http://schemas.openxmlformats.org/officeDocument/2006/relationships/customXml" Target="../ink/ink124.xml"/><Relationship Id="rId175" Type="http://schemas.openxmlformats.org/officeDocument/2006/relationships/customXml" Target="../ink/ink135.xml"/><Relationship Id="rId196" Type="http://schemas.openxmlformats.org/officeDocument/2006/relationships/customXml" Target="../ink/ink146.xml"/><Relationship Id="rId200" Type="http://schemas.openxmlformats.org/officeDocument/2006/relationships/image" Target="../media/image102.png"/><Relationship Id="rId16" Type="http://schemas.openxmlformats.org/officeDocument/2006/relationships/image" Target="../media/image12101.png"/><Relationship Id="rId221" Type="http://schemas.openxmlformats.org/officeDocument/2006/relationships/image" Target="../media/image112.png"/><Relationship Id="rId242" Type="http://schemas.openxmlformats.org/officeDocument/2006/relationships/image" Target="../media/image122.png"/><Relationship Id="rId37" Type="http://schemas.openxmlformats.org/officeDocument/2006/relationships/customXml" Target="../ink/ink65.xml"/><Relationship Id="rId58" Type="http://schemas.openxmlformats.org/officeDocument/2006/relationships/image" Target="../media/image33100.png"/><Relationship Id="rId79" Type="http://schemas.openxmlformats.org/officeDocument/2006/relationships/customXml" Target="../ink/ink86.xml"/><Relationship Id="rId102" Type="http://schemas.openxmlformats.org/officeDocument/2006/relationships/image" Target="../media/image5510.png"/><Relationship Id="rId123" Type="http://schemas.openxmlformats.org/officeDocument/2006/relationships/image" Target="../media/image6510.png"/><Relationship Id="rId144" Type="http://schemas.openxmlformats.org/officeDocument/2006/relationships/customXml" Target="../ink/ink119.xml"/><Relationship Id="rId90" Type="http://schemas.openxmlformats.org/officeDocument/2006/relationships/image" Target="../media/image4910.png"/><Relationship Id="rId165" Type="http://schemas.openxmlformats.org/officeDocument/2006/relationships/image" Target="../media/image86.png"/><Relationship Id="rId186" Type="http://schemas.openxmlformats.org/officeDocument/2006/relationships/customXml" Target="../ink/ink141.xml"/><Relationship Id="rId211" Type="http://schemas.openxmlformats.org/officeDocument/2006/relationships/image" Target="../media/image107.png"/><Relationship Id="rId232" Type="http://schemas.openxmlformats.org/officeDocument/2006/relationships/customXml" Target="../ink/ink165.xml"/><Relationship Id="rId27" Type="http://schemas.openxmlformats.org/officeDocument/2006/relationships/customXml" Target="../ink/ink60.xml"/><Relationship Id="rId48" Type="http://schemas.openxmlformats.org/officeDocument/2006/relationships/image" Target="../media/image28100.png"/><Relationship Id="rId69" Type="http://schemas.openxmlformats.org/officeDocument/2006/relationships/customXml" Target="../ink/ink81.xml"/><Relationship Id="rId113" Type="http://schemas.openxmlformats.org/officeDocument/2006/relationships/image" Target="../media/image6010.png"/><Relationship Id="rId134" Type="http://schemas.openxmlformats.org/officeDocument/2006/relationships/customXml" Target="../ink/ink114.xml"/><Relationship Id="rId80" Type="http://schemas.openxmlformats.org/officeDocument/2006/relationships/image" Target="../media/image44100.png"/><Relationship Id="rId155" Type="http://schemas.openxmlformats.org/officeDocument/2006/relationships/image" Target="../media/image81.png"/><Relationship Id="rId176" Type="http://schemas.openxmlformats.org/officeDocument/2006/relationships/image" Target="../media/image91.png"/><Relationship Id="rId197" Type="http://schemas.openxmlformats.org/officeDocument/2006/relationships/customXml" Target="../ink/ink147.xml"/><Relationship Id="rId201" Type="http://schemas.openxmlformats.org/officeDocument/2006/relationships/customXml" Target="../ink/ink149.xml"/><Relationship Id="rId222" Type="http://schemas.openxmlformats.org/officeDocument/2006/relationships/customXml" Target="../ink/ink160.xml"/><Relationship Id="rId243" Type="http://schemas.openxmlformats.org/officeDocument/2006/relationships/customXml" Target="../ink/ink171.xml"/><Relationship Id="rId17" Type="http://schemas.openxmlformats.org/officeDocument/2006/relationships/customXml" Target="../ink/ink55.xml"/><Relationship Id="rId38" Type="http://schemas.openxmlformats.org/officeDocument/2006/relationships/image" Target="../media/image23100.png"/><Relationship Id="rId59" Type="http://schemas.openxmlformats.org/officeDocument/2006/relationships/customXml" Target="../ink/ink76.xml"/><Relationship Id="rId103" Type="http://schemas.openxmlformats.org/officeDocument/2006/relationships/customXml" Target="../ink/ink98.xml"/><Relationship Id="rId124" Type="http://schemas.openxmlformats.org/officeDocument/2006/relationships/customXml" Target="../ink/ink109.xml"/><Relationship Id="rId70" Type="http://schemas.openxmlformats.org/officeDocument/2006/relationships/image" Target="../media/image39100.png"/><Relationship Id="rId91" Type="http://schemas.openxmlformats.org/officeDocument/2006/relationships/customXml" Target="../ink/ink92.xml"/><Relationship Id="rId145" Type="http://schemas.openxmlformats.org/officeDocument/2006/relationships/image" Target="../media/image76.png"/><Relationship Id="rId166" Type="http://schemas.openxmlformats.org/officeDocument/2006/relationships/customXml" Target="../ink/ink130.xml"/><Relationship Id="rId187" Type="http://schemas.openxmlformats.org/officeDocument/2006/relationships/image" Target="../media/image96.png"/><Relationship Id="rId1" Type="http://schemas.openxmlformats.org/officeDocument/2006/relationships/tags" Target="../tags/tag1.xml"/><Relationship Id="rId212" Type="http://schemas.openxmlformats.org/officeDocument/2006/relationships/customXml" Target="../ink/ink155.xml"/><Relationship Id="rId233" Type="http://schemas.openxmlformats.org/officeDocument/2006/relationships/image" Target="../media/image118.png"/><Relationship Id="rId28" Type="http://schemas.openxmlformats.org/officeDocument/2006/relationships/image" Target="../media/image18100.png"/><Relationship Id="rId49" Type="http://schemas.openxmlformats.org/officeDocument/2006/relationships/customXml" Target="../ink/ink71.xml"/><Relationship Id="rId114" Type="http://schemas.openxmlformats.org/officeDocument/2006/relationships/customXml" Target="../ink/ink104.xml"/><Relationship Id="rId60" Type="http://schemas.openxmlformats.org/officeDocument/2006/relationships/image" Target="../media/image34100.png"/><Relationship Id="rId81" Type="http://schemas.openxmlformats.org/officeDocument/2006/relationships/customXml" Target="../ink/ink87.xml"/><Relationship Id="rId135" Type="http://schemas.openxmlformats.org/officeDocument/2006/relationships/image" Target="../media/image7110.png"/><Relationship Id="rId156" Type="http://schemas.openxmlformats.org/officeDocument/2006/relationships/customXml" Target="../ink/ink125.xml"/><Relationship Id="rId177" Type="http://schemas.openxmlformats.org/officeDocument/2006/relationships/customXml" Target="../ink/ink136.xml"/><Relationship Id="rId198" Type="http://schemas.openxmlformats.org/officeDocument/2006/relationships/image" Target="../media/image101.png"/><Relationship Id="rId202" Type="http://schemas.openxmlformats.org/officeDocument/2006/relationships/customXml" Target="../ink/ink150.xml"/><Relationship Id="rId223" Type="http://schemas.openxmlformats.org/officeDocument/2006/relationships/image" Target="../media/image113.png"/><Relationship Id="rId244" Type="http://schemas.openxmlformats.org/officeDocument/2006/relationships/image" Target="../media/image123.png"/><Relationship Id="rId18" Type="http://schemas.openxmlformats.org/officeDocument/2006/relationships/image" Target="../media/image13100.png"/><Relationship Id="rId39" Type="http://schemas.openxmlformats.org/officeDocument/2006/relationships/customXml" Target="../ink/ink66.xml"/><Relationship Id="rId50" Type="http://schemas.openxmlformats.org/officeDocument/2006/relationships/image" Target="../media/image29100.png"/><Relationship Id="rId104" Type="http://schemas.openxmlformats.org/officeDocument/2006/relationships/image" Target="../media/image5610.png"/><Relationship Id="rId125" Type="http://schemas.openxmlformats.org/officeDocument/2006/relationships/image" Target="../media/image6610.png"/><Relationship Id="rId146" Type="http://schemas.openxmlformats.org/officeDocument/2006/relationships/customXml" Target="../ink/ink120.xml"/><Relationship Id="rId167" Type="http://schemas.openxmlformats.org/officeDocument/2006/relationships/image" Target="../media/image87.png"/><Relationship Id="rId188" Type="http://schemas.openxmlformats.org/officeDocument/2006/relationships/customXml" Target="../ink/ink142.xml"/><Relationship Id="rId71" Type="http://schemas.openxmlformats.org/officeDocument/2006/relationships/customXml" Target="../ink/ink82.xml"/><Relationship Id="rId92" Type="http://schemas.openxmlformats.org/officeDocument/2006/relationships/image" Target="../media/image5010.png"/><Relationship Id="rId213" Type="http://schemas.openxmlformats.org/officeDocument/2006/relationships/image" Target="../media/image108.png"/><Relationship Id="rId234" Type="http://schemas.openxmlformats.org/officeDocument/2006/relationships/customXml" Target="../ink/ink166.xml"/><Relationship Id="rId2" Type="http://schemas.openxmlformats.org/officeDocument/2006/relationships/slideLayout" Target="../slideLayouts/slideLayout17.xml"/><Relationship Id="rId29" Type="http://schemas.openxmlformats.org/officeDocument/2006/relationships/customXml" Target="../ink/ink61.xml"/><Relationship Id="rId40" Type="http://schemas.openxmlformats.org/officeDocument/2006/relationships/image" Target="../media/image24100.png"/><Relationship Id="rId115" Type="http://schemas.openxmlformats.org/officeDocument/2006/relationships/image" Target="../media/image6110.png"/><Relationship Id="rId136" Type="http://schemas.openxmlformats.org/officeDocument/2006/relationships/customXml" Target="../ink/ink115.xml"/><Relationship Id="rId157" Type="http://schemas.openxmlformats.org/officeDocument/2006/relationships/image" Target="../media/image82.png"/><Relationship Id="rId178" Type="http://schemas.openxmlformats.org/officeDocument/2006/relationships/image" Target="../media/image92.png"/><Relationship Id="rId61" Type="http://schemas.openxmlformats.org/officeDocument/2006/relationships/customXml" Target="../ink/ink77.xml"/><Relationship Id="rId82" Type="http://schemas.openxmlformats.org/officeDocument/2006/relationships/image" Target="../media/image4532.png"/><Relationship Id="rId199" Type="http://schemas.openxmlformats.org/officeDocument/2006/relationships/customXml" Target="../ink/ink148.xml"/><Relationship Id="rId203" Type="http://schemas.openxmlformats.org/officeDocument/2006/relationships/image" Target="../media/image103.png"/><Relationship Id="rId19" Type="http://schemas.openxmlformats.org/officeDocument/2006/relationships/customXml" Target="../ink/ink56.xml"/><Relationship Id="rId224" Type="http://schemas.openxmlformats.org/officeDocument/2006/relationships/customXml" Target="../ink/ink161.xml"/><Relationship Id="rId245" Type="http://schemas.openxmlformats.org/officeDocument/2006/relationships/customXml" Target="../ink/ink172.xml"/><Relationship Id="rId30" Type="http://schemas.openxmlformats.org/officeDocument/2006/relationships/image" Target="../media/image19100.png"/><Relationship Id="rId105" Type="http://schemas.openxmlformats.org/officeDocument/2006/relationships/customXml" Target="../ink/ink99.xml"/><Relationship Id="rId126" Type="http://schemas.openxmlformats.org/officeDocument/2006/relationships/customXml" Target="../ink/ink110.xml"/><Relationship Id="rId147" Type="http://schemas.openxmlformats.org/officeDocument/2006/relationships/image" Target="../media/image77.png"/><Relationship Id="rId168" Type="http://schemas.openxmlformats.org/officeDocument/2006/relationships/customXml" Target="../ink/ink131.xml"/><Relationship Id="rId51" Type="http://schemas.openxmlformats.org/officeDocument/2006/relationships/customXml" Target="../ink/ink72.xml"/><Relationship Id="rId72" Type="http://schemas.openxmlformats.org/officeDocument/2006/relationships/image" Target="../media/image40100.png"/><Relationship Id="rId93" Type="http://schemas.openxmlformats.org/officeDocument/2006/relationships/customXml" Target="../ink/ink93.xml"/><Relationship Id="rId189" Type="http://schemas.openxmlformats.org/officeDocument/2006/relationships/image" Target="../media/image97.png"/><Relationship Id="rId3" Type="http://schemas.openxmlformats.org/officeDocument/2006/relationships/customXml" Target="../ink/ink49.xml"/><Relationship Id="rId214" Type="http://schemas.openxmlformats.org/officeDocument/2006/relationships/customXml" Target="../ink/ink156.xml"/><Relationship Id="rId235" Type="http://schemas.openxmlformats.org/officeDocument/2006/relationships/customXml" Target="../ink/ink167.xml"/><Relationship Id="rId116" Type="http://schemas.openxmlformats.org/officeDocument/2006/relationships/customXml" Target="../ink/ink105.xml"/><Relationship Id="rId137" Type="http://schemas.openxmlformats.org/officeDocument/2006/relationships/image" Target="../media/image7210.png"/><Relationship Id="rId158" Type="http://schemas.openxmlformats.org/officeDocument/2006/relationships/customXml" Target="../ink/ink126.xml"/><Relationship Id="rId20" Type="http://schemas.openxmlformats.org/officeDocument/2006/relationships/image" Target="../media/image14100.png"/><Relationship Id="rId41" Type="http://schemas.openxmlformats.org/officeDocument/2006/relationships/customXml" Target="../ink/ink67.xml"/><Relationship Id="rId62" Type="http://schemas.openxmlformats.org/officeDocument/2006/relationships/image" Target="../media/image35100.png"/><Relationship Id="rId83" Type="http://schemas.openxmlformats.org/officeDocument/2006/relationships/customXml" Target="../ink/ink88.xml"/><Relationship Id="rId179" Type="http://schemas.openxmlformats.org/officeDocument/2006/relationships/customXml" Target="../ink/ink137.xml"/><Relationship Id="rId190" Type="http://schemas.openxmlformats.org/officeDocument/2006/relationships/customXml" Target="../ink/ink143.xml"/><Relationship Id="rId204" Type="http://schemas.openxmlformats.org/officeDocument/2006/relationships/customXml" Target="../ink/ink151.xml"/><Relationship Id="rId225" Type="http://schemas.openxmlformats.org/officeDocument/2006/relationships/image" Target="../media/image114.png"/><Relationship Id="rId246" Type="http://schemas.openxmlformats.org/officeDocument/2006/relationships/image" Target="../media/image124.png"/><Relationship Id="rId106" Type="http://schemas.openxmlformats.org/officeDocument/2006/relationships/image" Target="../media/image5710.png"/><Relationship Id="rId127" Type="http://schemas.openxmlformats.org/officeDocument/2006/relationships/image" Target="../media/image67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6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18" Type="http://schemas.openxmlformats.org/officeDocument/2006/relationships/image" Target="../media/image156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17" Type="http://schemas.openxmlformats.org/officeDocument/2006/relationships/image" Target="../media/image155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19" Type="http://schemas.openxmlformats.org/officeDocument/2006/relationships/image" Target="../media/image157.png"/><Relationship Id="rId9" Type="http://schemas.openxmlformats.org/officeDocument/2006/relationships/image" Target="../media/image1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18" Type="http://schemas.openxmlformats.org/officeDocument/2006/relationships/image" Target="../media/image156.png"/><Relationship Id="rId26" Type="http://schemas.openxmlformats.org/officeDocument/2006/relationships/customXml" Target="../ink/ink176.xml"/><Relationship Id="rId3" Type="http://schemas.openxmlformats.org/officeDocument/2006/relationships/image" Target="../media/image141.png"/><Relationship Id="rId21" Type="http://schemas.openxmlformats.org/officeDocument/2006/relationships/image" Target="../media/image159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17" Type="http://schemas.openxmlformats.org/officeDocument/2006/relationships/image" Target="../media/image155.png"/><Relationship Id="rId25" Type="http://schemas.openxmlformats.org/officeDocument/2006/relationships/image" Target="../media/image139.png"/><Relationship Id="rId2" Type="http://schemas.openxmlformats.org/officeDocument/2006/relationships/image" Target="../media/image1400.png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29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24" Type="http://schemas.openxmlformats.org/officeDocument/2006/relationships/customXml" Target="../ink/ink175.xml"/><Relationship Id="rId5" Type="http://schemas.openxmlformats.org/officeDocument/2006/relationships/image" Target="../media/image143.png"/><Relationship Id="rId15" Type="http://schemas.openxmlformats.org/officeDocument/2006/relationships/image" Target="../media/image153.png"/><Relationship Id="rId23" Type="http://schemas.openxmlformats.org/officeDocument/2006/relationships/image" Target="../media/image161.png"/><Relationship Id="rId28" Type="http://schemas.openxmlformats.org/officeDocument/2006/relationships/customXml" Target="../ink/ink177.xml"/><Relationship Id="rId10" Type="http://schemas.openxmlformats.org/officeDocument/2006/relationships/image" Target="../media/image148.png"/><Relationship Id="rId19" Type="http://schemas.openxmlformats.org/officeDocument/2006/relationships/image" Target="../media/image157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Relationship Id="rId22" Type="http://schemas.openxmlformats.org/officeDocument/2006/relationships/image" Target="../media/image160.png"/><Relationship Id="rId27" Type="http://schemas.openxmlformats.org/officeDocument/2006/relationships/image" Target="../media/image1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8.xml"/><Relationship Id="rId13" Type="http://schemas.openxmlformats.org/officeDocument/2006/relationships/image" Target="../media/image170.png"/><Relationship Id="rId3" Type="http://schemas.openxmlformats.org/officeDocument/2006/relationships/image" Target="../media/image16310.png"/><Relationship Id="rId7" Type="http://schemas.openxmlformats.org/officeDocument/2006/relationships/image" Target="../media/image167.png"/><Relationship Id="rId12" Type="http://schemas.openxmlformats.org/officeDocument/2006/relationships/customXml" Target="../ink/ink180.xml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69.png"/><Relationship Id="rId5" Type="http://schemas.openxmlformats.org/officeDocument/2006/relationships/image" Target="../media/image165.png"/><Relationship Id="rId15" Type="http://schemas.openxmlformats.org/officeDocument/2006/relationships/image" Target="../media/image171.png"/><Relationship Id="rId10" Type="http://schemas.openxmlformats.org/officeDocument/2006/relationships/customXml" Target="../ink/ink179.xml"/><Relationship Id="rId4" Type="http://schemas.openxmlformats.org/officeDocument/2006/relationships/image" Target="../media/image164.png"/><Relationship Id="rId9" Type="http://schemas.openxmlformats.org/officeDocument/2006/relationships/image" Target="../media/image168.png"/><Relationship Id="rId14" Type="http://schemas.openxmlformats.org/officeDocument/2006/relationships/customXml" Target="../ink/ink18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70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38.xml"/><Relationship Id="rId299" Type="http://schemas.openxmlformats.org/officeDocument/2006/relationships/customXml" Target="../ink/ink329.xml"/><Relationship Id="rId21" Type="http://schemas.openxmlformats.org/officeDocument/2006/relationships/customXml" Target="../ink/ink190.xml"/><Relationship Id="rId63" Type="http://schemas.openxmlformats.org/officeDocument/2006/relationships/customXml" Target="../ink/ink211.xml"/><Relationship Id="rId159" Type="http://schemas.openxmlformats.org/officeDocument/2006/relationships/customXml" Target="../ink/ink259.xml"/><Relationship Id="rId324" Type="http://schemas.openxmlformats.org/officeDocument/2006/relationships/image" Target="../media/image328.png"/><Relationship Id="rId366" Type="http://schemas.openxmlformats.org/officeDocument/2006/relationships/customXml" Target="../ink/ink363.xml"/><Relationship Id="rId170" Type="http://schemas.openxmlformats.org/officeDocument/2006/relationships/image" Target="../media/image251.png"/><Relationship Id="rId226" Type="http://schemas.openxmlformats.org/officeDocument/2006/relationships/image" Target="../media/image279.png"/><Relationship Id="rId433" Type="http://schemas.openxmlformats.org/officeDocument/2006/relationships/image" Target="../media/image382.png"/><Relationship Id="rId268" Type="http://schemas.openxmlformats.org/officeDocument/2006/relationships/image" Target="../media/image300.png"/><Relationship Id="rId475" Type="http://schemas.openxmlformats.org/officeDocument/2006/relationships/image" Target="../media/image402.png"/><Relationship Id="rId32" Type="http://schemas.openxmlformats.org/officeDocument/2006/relationships/image" Target="../media/image182.png"/><Relationship Id="rId74" Type="http://schemas.openxmlformats.org/officeDocument/2006/relationships/image" Target="../media/image203.png"/><Relationship Id="rId128" Type="http://schemas.openxmlformats.org/officeDocument/2006/relationships/image" Target="../media/image230.png"/><Relationship Id="rId335" Type="http://schemas.openxmlformats.org/officeDocument/2006/relationships/customXml" Target="../ink/ink347.xml"/><Relationship Id="rId377" Type="http://schemas.openxmlformats.org/officeDocument/2006/relationships/image" Target="../media/image354.png"/><Relationship Id="rId181" Type="http://schemas.openxmlformats.org/officeDocument/2006/relationships/customXml" Target="../ink/ink270.xml"/><Relationship Id="rId237" Type="http://schemas.openxmlformats.org/officeDocument/2006/relationships/customXml" Target="../ink/ink298.xml"/><Relationship Id="rId402" Type="http://schemas.openxmlformats.org/officeDocument/2006/relationships/customXml" Target="../ink/ink381.xml"/><Relationship Id="rId279" Type="http://schemas.openxmlformats.org/officeDocument/2006/relationships/customXml" Target="../ink/ink319.xml"/><Relationship Id="rId444" Type="http://schemas.openxmlformats.org/officeDocument/2006/relationships/image" Target="../media/image387.png"/><Relationship Id="rId486" Type="http://schemas.openxmlformats.org/officeDocument/2006/relationships/customXml" Target="../ink/ink424.xml"/><Relationship Id="rId43" Type="http://schemas.openxmlformats.org/officeDocument/2006/relationships/customXml" Target="../ink/ink201.xml"/><Relationship Id="rId139" Type="http://schemas.openxmlformats.org/officeDocument/2006/relationships/customXml" Target="../ink/ink249.xml"/><Relationship Id="rId290" Type="http://schemas.openxmlformats.org/officeDocument/2006/relationships/image" Target="../media/image311.png"/><Relationship Id="rId304" Type="http://schemas.openxmlformats.org/officeDocument/2006/relationships/image" Target="../media/image318.png"/><Relationship Id="rId346" Type="http://schemas.openxmlformats.org/officeDocument/2006/relationships/customXml" Target="../ink/ink353.xml"/><Relationship Id="rId388" Type="http://schemas.openxmlformats.org/officeDocument/2006/relationships/customXml" Target="../ink/ink374.xml"/><Relationship Id="rId85" Type="http://schemas.openxmlformats.org/officeDocument/2006/relationships/customXml" Target="../ink/ink222.xml"/><Relationship Id="rId150" Type="http://schemas.openxmlformats.org/officeDocument/2006/relationships/image" Target="../media/image241.png"/><Relationship Id="rId192" Type="http://schemas.openxmlformats.org/officeDocument/2006/relationships/image" Target="../media/image262.png"/><Relationship Id="rId206" Type="http://schemas.openxmlformats.org/officeDocument/2006/relationships/image" Target="../media/image269.png"/><Relationship Id="rId413" Type="http://schemas.openxmlformats.org/officeDocument/2006/relationships/image" Target="../media/image372.png"/><Relationship Id="rId248" Type="http://schemas.openxmlformats.org/officeDocument/2006/relationships/image" Target="../media/image290.png"/><Relationship Id="rId455" Type="http://schemas.openxmlformats.org/officeDocument/2006/relationships/customXml" Target="../ink/ink408.xml"/><Relationship Id="rId12" Type="http://schemas.openxmlformats.org/officeDocument/2006/relationships/image" Target="../media/image1720.png"/><Relationship Id="rId108" Type="http://schemas.openxmlformats.org/officeDocument/2006/relationships/image" Target="../media/image220.png"/><Relationship Id="rId315" Type="http://schemas.openxmlformats.org/officeDocument/2006/relationships/customXml" Target="../ink/ink337.xml"/><Relationship Id="rId357" Type="http://schemas.openxmlformats.org/officeDocument/2006/relationships/image" Target="../media/image344.png"/><Relationship Id="rId54" Type="http://schemas.openxmlformats.org/officeDocument/2006/relationships/image" Target="../media/image193.png"/><Relationship Id="rId96" Type="http://schemas.openxmlformats.org/officeDocument/2006/relationships/image" Target="../media/image214.png"/><Relationship Id="rId161" Type="http://schemas.openxmlformats.org/officeDocument/2006/relationships/customXml" Target="../ink/ink260.xml"/><Relationship Id="rId217" Type="http://schemas.openxmlformats.org/officeDocument/2006/relationships/customXml" Target="../ink/ink288.xml"/><Relationship Id="rId399" Type="http://schemas.openxmlformats.org/officeDocument/2006/relationships/image" Target="../media/image365.png"/><Relationship Id="rId259" Type="http://schemas.openxmlformats.org/officeDocument/2006/relationships/customXml" Target="../ink/ink309.xml"/><Relationship Id="rId424" Type="http://schemas.openxmlformats.org/officeDocument/2006/relationships/customXml" Target="../ink/ink392.xml"/><Relationship Id="rId466" Type="http://schemas.openxmlformats.org/officeDocument/2006/relationships/customXml" Target="../ink/ink414.xml"/><Relationship Id="rId23" Type="http://schemas.openxmlformats.org/officeDocument/2006/relationships/customXml" Target="../ink/ink191.xml"/><Relationship Id="rId119" Type="http://schemas.openxmlformats.org/officeDocument/2006/relationships/customXml" Target="../ink/ink239.xml"/><Relationship Id="rId270" Type="http://schemas.openxmlformats.org/officeDocument/2006/relationships/image" Target="../media/image301.png"/><Relationship Id="rId326" Type="http://schemas.openxmlformats.org/officeDocument/2006/relationships/image" Target="../media/image329.png"/><Relationship Id="rId65" Type="http://schemas.openxmlformats.org/officeDocument/2006/relationships/customXml" Target="../ink/ink212.xml"/><Relationship Id="rId130" Type="http://schemas.openxmlformats.org/officeDocument/2006/relationships/image" Target="../media/image231.png"/><Relationship Id="rId368" Type="http://schemas.openxmlformats.org/officeDocument/2006/relationships/customXml" Target="../ink/ink364.xml"/><Relationship Id="rId172" Type="http://schemas.openxmlformats.org/officeDocument/2006/relationships/image" Target="../media/image252.png"/><Relationship Id="rId228" Type="http://schemas.openxmlformats.org/officeDocument/2006/relationships/image" Target="../media/image280.png"/><Relationship Id="rId435" Type="http://schemas.openxmlformats.org/officeDocument/2006/relationships/image" Target="../media/image383.png"/><Relationship Id="rId477" Type="http://schemas.openxmlformats.org/officeDocument/2006/relationships/image" Target="../media/image403.png"/><Relationship Id="rId281" Type="http://schemas.openxmlformats.org/officeDocument/2006/relationships/customXml" Target="../ink/ink320.xml"/><Relationship Id="rId337" Type="http://schemas.openxmlformats.org/officeDocument/2006/relationships/customXml" Target="../ink/ink348.xml"/><Relationship Id="rId34" Type="http://schemas.openxmlformats.org/officeDocument/2006/relationships/image" Target="../media/image183.png"/><Relationship Id="rId76" Type="http://schemas.openxmlformats.org/officeDocument/2006/relationships/image" Target="../media/image204.png"/><Relationship Id="rId141" Type="http://schemas.openxmlformats.org/officeDocument/2006/relationships/customXml" Target="../ink/ink250.xml"/><Relationship Id="rId379" Type="http://schemas.openxmlformats.org/officeDocument/2006/relationships/image" Target="../media/image355.png"/><Relationship Id="rId7" Type="http://schemas.openxmlformats.org/officeDocument/2006/relationships/customXml" Target="../ink/ink183.xml"/><Relationship Id="rId183" Type="http://schemas.openxmlformats.org/officeDocument/2006/relationships/customXml" Target="../ink/ink271.xml"/><Relationship Id="rId239" Type="http://schemas.openxmlformats.org/officeDocument/2006/relationships/customXml" Target="../ink/ink299.xml"/><Relationship Id="rId390" Type="http://schemas.openxmlformats.org/officeDocument/2006/relationships/customXml" Target="../ink/ink375.xml"/><Relationship Id="rId404" Type="http://schemas.openxmlformats.org/officeDocument/2006/relationships/customXml" Target="../ink/ink382.xml"/><Relationship Id="rId446" Type="http://schemas.openxmlformats.org/officeDocument/2006/relationships/image" Target="../media/image388.png"/><Relationship Id="rId250" Type="http://schemas.openxmlformats.org/officeDocument/2006/relationships/image" Target="../media/image291.png"/><Relationship Id="rId292" Type="http://schemas.openxmlformats.org/officeDocument/2006/relationships/image" Target="../media/image312.png"/><Relationship Id="rId306" Type="http://schemas.openxmlformats.org/officeDocument/2006/relationships/image" Target="../media/image319.png"/><Relationship Id="rId488" Type="http://schemas.openxmlformats.org/officeDocument/2006/relationships/customXml" Target="../ink/ink425.xml"/><Relationship Id="rId45" Type="http://schemas.openxmlformats.org/officeDocument/2006/relationships/customXml" Target="../ink/ink202.xml"/><Relationship Id="rId87" Type="http://schemas.openxmlformats.org/officeDocument/2006/relationships/customXml" Target="../ink/ink223.xml"/><Relationship Id="rId110" Type="http://schemas.openxmlformats.org/officeDocument/2006/relationships/image" Target="../media/image221.png"/><Relationship Id="rId348" Type="http://schemas.openxmlformats.org/officeDocument/2006/relationships/customXml" Target="../ink/ink354.xml"/><Relationship Id="rId152" Type="http://schemas.openxmlformats.org/officeDocument/2006/relationships/image" Target="../media/image242.png"/><Relationship Id="rId194" Type="http://schemas.openxmlformats.org/officeDocument/2006/relationships/image" Target="../media/image263.png"/><Relationship Id="rId208" Type="http://schemas.openxmlformats.org/officeDocument/2006/relationships/image" Target="../media/image270.png"/><Relationship Id="rId415" Type="http://schemas.openxmlformats.org/officeDocument/2006/relationships/image" Target="../media/image373.png"/><Relationship Id="rId457" Type="http://schemas.openxmlformats.org/officeDocument/2006/relationships/image" Target="../media/image393.png"/><Relationship Id="rId261" Type="http://schemas.openxmlformats.org/officeDocument/2006/relationships/customXml" Target="../ink/ink310.xml"/><Relationship Id="rId14" Type="http://schemas.openxmlformats.org/officeDocument/2006/relationships/image" Target="../media/image1730.png"/><Relationship Id="rId56" Type="http://schemas.openxmlformats.org/officeDocument/2006/relationships/image" Target="../media/image194.png"/><Relationship Id="rId317" Type="http://schemas.openxmlformats.org/officeDocument/2006/relationships/customXml" Target="../ink/ink338.xml"/><Relationship Id="rId359" Type="http://schemas.openxmlformats.org/officeDocument/2006/relationships/image" Target="../media/image345.png"/><Relationship Id="rId98" Type="http://schemas.openxmlformats.org/officeDocument/2006/relationships/image" Target="../media/image215.png"/><Relationship Id="rId121" Type="http://schemas.openxmlformats.org/officeDocument/2006/relationships/customXml" Target="../ink/ink240.xml"/><Relationship Id="rId163" Type="http://schemas.openxmlformats.org/officeDocument/2006/relationships/customXml" Target="../ink/ink261.xml"/><Relationship Id="rId219" Type="http://schemas.openxmlformats.org/officeDocument/2006/relationships/customXml" Target="../ink/ink289.xml"/><Relationship Id="rId370" Type="http://schemas.openxmlformats.org/officeDocument/2006/relationships/customXml" Target="../ink/ink365.xml"/><Relationship Id="rId426" Type="http://schemas.openxmlformats.org/officeDocument/2006/relationships/customXml" Target="../ink/ink393.xml"/><Relationship Id="rId230" Type="http://schemas.openxmlformats.org/officeDocument/2006/relationships/image" Target="../media/image281.png"/><Relationship Id="rId468" Type="http://schemas.openxmlformats.org/officeDocument/2006/relationships/customXml" Target="../ink/ink415.xml"/><Relationship Id="rId25" Type="http://schemas.openxmlformats.org/officeDocument/2006/relationships/customXml" Target="../ink/ink192.xml"/><Relationship Id="rId67" Type="http://schemas.openxmlformats.org/officeDocument/2006/relationships/customXml" Target="../ink/ink213.xml"/><Relationship Id="rId272" Type="http://schemas.openxmlformats.org/officeDocument/2006/relationships/image" Target="../media/image302.png"/><Relationship Id="rId328" Type="http://schemas.openxmlformats.org/officeDocument/2006/relationships/image" Target="../media/image330.png"/><Relationship Id="rId132" Type="http://schemas.openxmlformats.org/officeDocument/2006/relationships/image" Target="../media/image232.png"/><Relationship Id="rId174" Type="http://schemas.openxmlformats.org/officeDocument/2006/relationships/image" Target="../media/image253.png"/><Relationship Id="rId381" Type="http://schemas.openxmlformats.org/officeDocument/2006/relationships/image" Target="../media/image356.png"/><Relationship Id="rId241" Type="http://schemas.openxmlformats.org/officeDocument/2006/relationships/customXml" Target="../ink/ink300.xml"/><Relationship Id="rId437" Type="http://schemas.openxmlformats.org/officeDocument/2006/relationships/customXml" Target="../ink/ink399.xml"/><Relationship Id="rId479" Type="http://schemas.openxmlformats.org/officeDocument/2006/relationships/image" Target="../media/image404.png"/><Relationship Id="rId36" Type="http://schemas.openxmlformats.org/officeDocument/2006/relationships/image" Target="../media/image184.png"/><Relationship Id="rId283" Type="http://schemas.openxmlformats.org/officeDocument/2006/relationships/customXml" Target="../ink/ink321.xml"/><Relationship Id="rId339" Type="http://schemas.openxmlformats.org/officeDocument/2006/relationships/customXml" Target="../ink/ink349.xml"/><Relationship Id="rId78" Type="http://schemas.openxmlformats.org/officeDocument/2006/relationships/image" Target="../media/image205.png"/><Relationship Id="rId101" Type="http://schemas.openxmlformats.org/officeDocument/2006/relationships/customXml" Target="../ink/ink230.xml"/><Relationship Id="rId143" Type="http://schemas.openxmlformats.org/officeDocument/2006/relationships/customXml" Target="../ink/ink251.xml"/><Relationship Id="rId185" Type="http://schemas.openxmlformats.org/officeDocument/2006/relationships/customXml" Target="../ink/ink272.xml"/><Relationship Id="rId350" Type="http://schemas.openxmlformats.org/officeDocument/2006/relationships/customXml" Target="../ink/ink355.xml"/><Relationship Id="rId406" Type="http://schemas.openxmlformats.org/officeDocument/2006/relationships/customXml" Target="../ink/ink383.xml"/><Relationship Id="rId9" Type="http://schemas.openxmlformats.org/officeDocument/2006/relationships/customXml" Target="../ink/ink184.xml"/><Relationship Id="rId210" Type="http://schemas.openxmlformats.org/officeDocument/2006/relationships/image" Target="../media/image271.png"/><Relationship Id="rId392" Type="http://schemas.openxmlformats.org/officeDocument/2006/relationships/customXml" Target="../ink/ink376.xml"/><Relationship Id="rId448" Type="http://schemas.openxmlformats.org/officeDocument/2006/relationships/image" Target="../media/image389.png"/><Relationship Id="rId252" Type="http://schemas.openxmlformats.org/officeDocument/2006/relationships/image" Target="../media/image292.png"/><Relationship Id="rId294" Type="http://schemas.openxmlformats.org/officeDocument/2006/relationships/image" Target="../media/image313.png"/><Relationship Id="rId308" Type="http://schemas.openxmlformats.org/officeDocument/2006/relationships/image" Target="../media/image320.png"/><Relationship Id="rId47" Type="http://schemas.openxmlformats.org/officeDocument/2006/relationships/customXml" Target="../ink/ink203.xml"/><Relationship Id="rId89" Type="http://schemas.openxmlformats.org/officeDocument/2006/relationships/customXml" Target="../ink/ink224.xml"/><Relationship Id="rId112" Type="http://schemas.openxmlformats.org/officeDocument/2006/relationships/image" Target="../media/image222.png"/><Relationship Id="rId154" Type="http://schemas.openxmlformats.org/officeDocument/2006/relationships/image" Target="../media/image243.png"/><Relationship Id="rId361" Type="http://schemas.openxmlformats.org/officeDocument/2006/relationships/image" Target="../media/image346.png"/><Relationship Id="rId196" Type="http://schemas.openxmlformats.org/officeDocument/2006/relationships/image" Target="../media/image264.png"/><Relationship Id="rId417" Type="http://schemas.openxmlformats.org/officeDocument/2006/relationships/image" Target="../media/image374.png"/><Relationship Id="rId459" Type="http://schemas.openxmlformats.org/officeDocument/2006/relationships/image" Target="../media/image394.png"/><Relationship Id="rId16" Type="http://schemas.openxmlformats.org/officeDocument/2006/relationships/image" Target="../media/image174.png"/><Relationship Id="rId221" Type="http://schemas.openxmlformats.org/officeDocument/2006/relationships/customXml" Target="../ink/ink290.xml"/><Relationship Id="rId263" Type="http://schemas.openxmlformats.org/officeDocument/2006/relationships/customXml" Target="../ink/ink311.xml"/><Relationship Id="rId319" Type="http://schemas.openxmlformats.org/officeDocument/2006/relationships/customXml" Target="../ink/ink339.xml"/><Relationship Id="rId470" Type="http://schemas.openxmlformats.org/officeDocument/2006/relationships/customXml" Target="../ink/ink416.xml"/><Relationship Id="rId58" Type="http://schemas.openxmlformats.org/officeDocument/2006/relationships/image" Target="../media/image195.png"/><Relationship Id="rId123" Type="http://schemas.openxmlformats.org/officeDocument/2006/relationships/customXml" Target="../ink/ink241.xml"/><Relationship Id="rId330" Type="http://schemas.openxmlformats.org/officeDocument/2006/relationships/image" Target="../media/image331.png"/><Relationship Id="rId165" Type="http://schemas.openxmlformats.org/officeDocument/2006/relationships/customXml" Target="../ink/ink262.xml"/><Relationship Id="rId372" Type="http://schemas.openxmlformats.org/officeDocument/2006/relationships/customXml" Target="../ink/ink366.xml"/><Relationship Id="rId428" Type="http://schemas.openxmlformats.org/officeDocument/2006/relationships/customXml" Target="../ink/ink394.xml"/><Relationship Id="rId232" Type="http://schemas.openxmlformats.org/officeDocument/2006/relationships/image" Target="../media/image282.png"/><Relationship Id="rId274" Type="http://schemas.openxmlformats.org/officeDocument/2006/relationships/image" Target="../media/image303.png"/><Relationship Id="rId481" Type="http://schemas.openxmlformats.org/officeDocument/2006/relationships/image" Target="../media/image405.png"/><Relationship Id="rId27" Type="http://schemas.openxmlformats.org/officeDocument/2006/relationships/customXml" Target="../ink/ink193.xml"/><Relationship Id="rId69" Type="http://schemas.openxmlformats.org/officeDocument/2006/relationships/customXml" Target="../ink/ink214.xml"/><Relationship Id="rId134" Type="http://schemas.openxmlformats.org/officeDocument/2006/relationships/image" Target="../media/image233.png"/><Relationship Id="rId80" Type="http://schemas.openxmlformats.org/officeDocument/2006/relationships/image" Target="../media/image206.png"/><Relationship Id="rId176" Type="http://schemas.openxmlformats.org/officeDocument/2006/relationships/image" Target="../media/image254.png"/><Relationship Id="rId341" Type="http://schemas.openxmlformats.org/officeDocument/2006/relationships/customXml" Target="../ink/ink350.xml"/><Relationship Id="rId383" Type="http://schemas.openxmlformats.org/officeDocument/2006/relationships/image" Target="../media/image357.png"/><Relationship Id="rId439" Type="http://schemas.openxmlformats.org/officeDocument/2006/relationships/customXml" Target="../ink/ink400.xml"/><Relationship Id="rId201" Type="http://schemas.openxmlformats.org/officeDocument/2006/relationships/customXml" Target="../ink/ink280.xml"/><Relationship Id="rId243" Type="http://schemas.openxmlformats.org/officeDocument/2006/relationships/customXml" Target="../ink/ink301.xml"/><Relationship Id="rId285" Type="http://schemas.openxmlformats.org/officeDocument/2006/relationships/customXml" Target="../ink/ink322.xml"/><Relationship Id="rId450" Type="http://schemas.openxmlformats.org/officeDocument/2006/relationships/image" Target="../media/image390.png"/><Relationship Id="rId38" Type="http://schemas.openxmlformats.org/officeDocument/2006/relationships/image" Target="../media/image185.png"/><Relationship Id="rId103" Type="http://schemas.openxmlformats.org/officeDocument/2006/relationships/customXml" Target="../ink/ink231.xml"/><Relationship Id="rId310" Type="http://schemas.openxmlformats.org/officeDocument/2006/relationships/image" Target="../media/image321.png"/><Relationship Id="rId91" Type="http://schemas.openxmlformats.org/officeDocument/2006/relationships/customXml" Target="../ink/ink225.xml"/><Relationship Id="rId145" Type="http://schemas.openxmlformats.org/officeDocument/2006/relationships/customXml" Target="../ink/ink252.xml"/><Relationship Id="rId187" Type="http://schemas.openxmlformats.org/officeDocument/2006/relationships/customXml" Target="../ink/ink273.xml"/><Relationship Id="rId352" Type="http://schemas.openxmlformats.org/officeDocument/2006/relationships/customXml" Target="../ink/ink356.xml"/><Relationship Id="rId394" Type="http://schemas.openxmlformats.org/officeDocument/2006/relationships/customXml" Target="../ink/ink377.xml"/><Relationship Id="rId408" Type="http://schemas.openxmlformats.org/officeDocument/2006/relationships/customXml" Target="../ink/ink384.xml"/><Relationship Id="rId212" Type="http://schemas.openxmlformats.org/officeDocument/2006/relationships/image" Target="../media/image272.png"/><Relationship Id="rId254" Type="http://schemas.openxmlformats.org/officeDocument/2006/relationships/image" Target="../media/image293.png"/><Relationship Id="rId49" Type="http://schemas.openxmlformats.org/officeDocument/2006/relationships/customXml" Target="../ink/ink204.xml"/><Relationship Id="rId114" Type="http://schemas.openxmlformats.org/officeDocument/2006/relationships/image" Target="../media/image223.png"/><Relationship Id="rId296" Type="http://schemas.openxmlformats.org/officeDocument/2006/relationships/image" Target="../media/image314.png"/><Relationship Id="rId461" Type="http://schemas.openxmlformats.org/officeDocument/2006/relationships/image" Target="../media/image395.png"/><Relationship Id="rId60" Type="http://schemas.openxmlformats.org/officeDocument/2006/relationships/image" Target="../media/image196.png"/><Relationship Id="rId156" Type="http://schemas.openxmlformats.org/officeDocument/2006/relationships/image" Target="../media/image244.png"/><Relationship Id="rId198" Type="http://schemas.openxmlformats.org/officeDocument/2006/relationships/image" Target="../media/image265.png"/><Relationship Id="rId321" Type="http://schemas.openxmlformats.org/officeDocument/2006/relationships/customXml" Target="../ink/ink340.xml"/><Relationship Id="rId363" Type="http://schemas.openxmlformats.org/officeDocument/2006/relationships/image" Target="../media/image347.png"/><Relationship Id="rId419" Type="http://schemas.openxmlformats.org/officeDocument/2006/relationships/image" Target="../media/image375.png"/><Relationship Id="rId223" Type="http://schemas.openxmlformats.org/officeDocument/2006/relationships/customXml" Target="../ink/ink291.xml"/><Relationship Id="rId430" Type="http://schemas.openxmlformats.org/officeDocument/2006/relationships/customXml" Target="../ink/ink395.xml"/><Relationship Id="rId18" Type="http://schemas.openxmlformats.org/officeDocument/2006/relationships/image" Target="../media/image175.png"/><Relationship Id="rId265" Type="http://schemas.openxmlformats.org/officeDocument/2006/relationships/customXml" Target="../ink/ink312.xml"/><Relationship Id="rId472" Type="http://schemas.openxmlformats.org/officeDocument/2006/relationships/customXml" Target="../ink/ink417.xml"/><Relationship Id="rId125" Type="http://schemas.openxmlformats.org/officeDocument/2006/relationships/customXml" Target="../ink/ink242.xml"/><Relationship Id="rId167" Type="http://schemas.openxmlformats.org/officeDocument/2006/relationships/customXml" Target="../ink/ink263.xml"/><Relationship Id="rId332" Type="http://schemas.openxmlformats.org/officeDocument/2006/relationships/image" Target="../media/image332.png"/><Relationship Id="rId374" Type="http://schemas.openxmlformats.org/officeDocument/2006/relationships/customXml" Target="../ink/ink367.xml"/><Relationship Id="rId71" Type="http://schemas.openxmlformats.org/officeDocument/2006/relationships/customXml" Target="../ink/ink215.xml"/><Relationship Id="rId234" Type="http://schemas.openxmlformats.org/officeDocument/2006/relationships/image" Target="../media/image283.png"/><Relationship Id="rId2" Type="http://schemas.openxmlformats.org/officeDocument/2006/relationships/slideLayout" Target="../slideLayouts/slideLayout17.xml"/><Relationship Id="rId29" Type="http://schemas.openxmlformats.org/officeDocument/2006/relationships/customXml" Target="../ink/ink194.xml"/><Relationship Id="rId276" Type="http://schemas.openxmlformats.org/officeDocument/2006/relationships/image" Target="../media/image304.png"/><Relationship Id="rId441" Type="http://schemas.openxmlformats.org/officeDocument/2006/relationships/customXml" Target="../ink/ink401.xml"/><Relationship Id="rId483" Type="http://schemas.openxmlformats.org/officeDocument/2006/relationships/image" Target="../media/image406.png"/><Relationship Id="rId40" Type="http://schemas.openxmlformats.org/officeDocument/2006/relationships/image" Target="../media/image186.png"/><Relationship Id="rId136" Type="http://schemas.openxmlformats.org/officeDocument/2006/relationships/image" Target="../media/image234.png"/><Relationship Id="rId178" Type="http://schemas.openxmlformats.org/officeDocument/2006/relationships/image" Target="../media/image255.png"/><Relationship Id="rId301" Type="http://schemas.openxmlformats.org/officeDocument/2006/relationships/customXml" Target="../ink/ink330.xml"/><Relationship Id="rId343" Type="http://schemas.openxmlformats.org/officeDocument/2006/relationships/customXml" Target="../ink/ink351.xml"/><Relationship Id="rId82" Type="http://schemas.openxmlformats.org/officeDocument/2006/relationships/image" Target="../media/image207.png"/><Relationship Id="rId203" Type="http://schemas.openxmlformats.org/officeDocument/2006/relationships/customXml" Target="../ink/ink281.xml"/><Relationship Id="rId385" Type="http://schemas.openxmlformats.org/officeDocument/2006/relationships/image" Target="../media/image358.png"/><Relationship Id="rId245" Type="http://schemas.openxmlformats.org/officeDocument/2006/relationships/customXml" Target="../ink/ink302.xml"/><Relationship Id="rId287" Type="http://schemas.openxmlformats.org/officeDocument/2006/relationships/customXml" Target="../ink/ink323.xml"/><Relationship Id="rId410" Type="http://schemas.openxmlformats.org/officeDocument/2006/relationships/customXml" Target="../ink/ink385.xml"/><Relationship Id="rId452" Type="http://schemas.openxmlformats.org/officeDocument/2006/relationships/image" Target="../media/image391.png"/><Relationship Id="rId105" Type="http://schemas.openxmlformats.org/officeDocument/2006/relationships/customXml" Target="../ink/ink232.xml"/><Relationship Id="rId147" Type="http://schemas.openxmlformats.org/officeDocument/2006/relationships/customXml" Target="../ink/ink253.xml"/><Relationship Id="rId312" Type="http://schemas.openxmlformats.org/officeDocument/2006/relationships/image" Target="../media/image322.png"/><Relationship Id="rId354" Type="http://schemas.openxmlformats.org/officeDocument/2006/relationships/customXml" Target="../ink/ink357.xml"/><Relationship Id="rId51" Type="http://schemas.openxmlformats.org/officeDocument/2006/relationships/customXml" Target="../ink/ink205.xml"/><Relationship Id="rId93" Type="http://schemas.openxmlformats.org/officeDocument/2006/relationships/customXml" Target="../ink/ink226.xml"/><Relationship Id="rId189" Type="http://schemas.openxmlformats.org/officeDocument/2006/relationships/customXml" Target="../ink/ink274.xml"/><Relationship Id="rId396" Type="http://schemas.openxmlformats.org/officeDocument/2006/relationships/customXml" Target="../ink/ink378.xml"/><Relationship Id="rId214" Type="http://schemas.openxmlformats.org/officeDocument/2006/relationships/image" Target="../media/image273.png"/><Relationship Id="rId256" Type="http://schemas.openxmlformats.org/officeDocument/2006/relationships/image" Target="../media/image294.png"/><Relationship Id="rId298" Type="http://schemas.openxmlformats.org/officeDocument/2006/relationships/image" Target="../media/image315.png"/><Relationship Id="rId421" Type="http://schemas.openxmlformats.org/officeDocument/2006/relationships/image" Target="../media/image376.png"/><Relationship Id="rId463" Type="http://schemas.openxmlformats.org/officeDocument/2006/relationships/image" Target="../media/image396.png"/><Relationship Id="rId116" Type="http://schemas.openxmlformats.org/officeDocument/2006/relationships/image" Target="../media/image224.png"/><Relationship Id="rId137" Type="http://schemas.openxmlformats.org/officeDocument/2006/relationships/customXml" Target="../ink/ink248.xml"/><Relationship Id="rId158" Type="http://schemas.openxmlformats.org/officeDocument/2006/relationships/image" Target="../media/image245.png"/><Relationship Id="rId302" Type="http://schemas.openxmlformats.org/officeDocument/2006/relationships/image" Target="../media/image317.png"/><Relationship Id="rId323" Type="http://schemas.openxmlformats.org/officeDocument/2006/relationships/customXml" Target="../ink/ink341.xml"/><Relationship Id="rId344" Type="http://schemas.openxmlformats.org/officeDocument/2006/relationships/customXml" Target="../ink/ink352.xml"/><Relationship Id="rId20" Type="http://schemas.openxmlformats.org/officeDocument/2006/relationships/image" Target="../media/image176.png"/><Relationship Id="rId41" Type="http://schemas.openxmlformats.org/officeDocument/2006/relationships/customXml" Target="../ink/ink200.xml"/><Relationship Id="rId62" Type="http://schemas.openxmlformats.org/officeDocument/2006/relationships/image" Target="../media/image197.png"/><Relationship Id="rId83" Type="http://schemas.openxmlformats.org/officeDocument/2006/relationships/customXml" Target="../ink/ink221.xml"/><Relationship Id="rId179" Type="http://schemas.openxmlformats.org/officeDocument/2006/relationships/customXml" Target="../ink/ink269.xml"/><Relationship Id="rId365" Type="http://schemas.openxmlformats.org/officeDocument/2006/relationships/image" Target="../media/image348.png"/><Relationship Id="rId386" Type="http://schemas.openxmlformats.org/officeDocument/2006/relationships/customXml" Target="../ink/ink373.xml"/><Relationship Id="rId190" Type="http://schemas.openxmlformats.org/officeDocument/2006/relationships/image" Target="../media/image261.png"/><Relationship Id="rId204" Type="http://schemas.openxmlformats.org/officeDocument/2006/relationships/image" Target="../media/image268.png"/><Relationship Id="rId225" Type="http://schemas.openxmlformats.org/officeDocument/2006/relationships/customXml" Target="../ink/ink292.xml"/><Relationship Id="rId246" Type="http://schemas.openxmlformats.org/officeDocument/2006/relationships/image" Target="../media/image289.png"/><Relationship Id="rId267" Type="http://schemas.openxmlformats.org/officeDocument/2006/relationships/customXml" Target="../ink/ink313.xml"/><Relationship Id="rId288" Type="http://schemas.openxmlformats.org/officeDocument/2006/relationships/image" Target="../media/image310.png"/><Relationship Id="rId411" Type="http://schemas.openxmlformats.org/officeDocument/2006/relationships/image" Target="../media/image371.png"/><Relationship Id="rId432" Type="http://schemas.openxmlformats.org/officeDocument/2006/relationships/customXml" Target="../ink/ink396.xml"/><Relationship Id="rId453" Type="http://schemas.openxmlformats.org/officeDocument/2006/relationships/customXml" Target="../ink/ink407.xml"/><Relationship Id="rId474" Type="http://schemas.openxmlformats.org/officeDocument/2006/relationships/customXml" Target="../ink/ink418.xml"/><Relationship Id="rId106" Type="http://schemas.openxmlformats.org/officeDocument/2006/relationships/image" Target="../media/image219.png"/><Relationship Id="rId127" Type="http://schemas.openxmlformats.org/officeDocument/2006/relationships/customXml" Target="../ink/ink243.xml"/><Relationship Id="rId313" Type="http://schemas.openxmlformats.org/officeDocument/2006/relationships/customXml" Target="../ink/ink336.xml"/><Relationship Id="rId10" Type="http://schemas.openxmlformats.org/officeDocument/2006/relationships/image" Target="../media/image1710.png"/><Relationship Id="rId31" Type="http://schemas.openxmlformats.org/officeDocument/2006/relationships/customXml" Target="../ink/ink195.xml"/><Relationship Id="rId52" Type="http://schemas.openxmlformats.org/officeDocument/2006/relationships/image" Target="../media/image192.png"/><Relationship Id="rId73" Type="http://schemas.openxmlformats.org/officeDocument/2006/relationships/customXml" Target="../ink/ink216.xml"/><Relationship Id="rId94" Type="http://schemas.openxmlformats.org/officeDocument/2006/relationships/image" Target="../media/image213.png"/><Relationship Id="rId148" Type="http://schemas.openxmlformats.org/officeDocument/2006/relationships/image" Target="../media/image240.png"/><Relationship Id="rId169" Type="http://schemas.openxmlformats.org/officeDocument/2006/relationships/customXml" Target="../ink/ink264.xml"/><Relationship Id="rId334" Type="http://schemas.openxmlformats.org/officeDocument/2006/relationships/image" Target="../media/image333.png"/><Relationship Id="rId355" Type="http://schemas.openxmlformats.org/officeDocument/2006/relationships/image" Target="../media/image343.png"/><Relationship Id="rId376" Type="http://schemas.openxmlformats.org/officeDocument/2006/relationships/customXml" Target="../ink/ink368.xml"/><Relationship Id="rId397" Type="http://schemas.openxmlformats.org/officeDocument/2006/relationships/image" Target="../media/image364.png"/><Relationship Id="rId180" Type="http://schemas.openxmlformats.org/officeDocument/2006/relationships/image" Target="../media/image256.png"/><Relationship Id="rId215" Type="http://schemas.openxmlformats.org/officeDocument/2006/relationships/customXml" Target="../ink/ink287.xml"/><Relationship Id="rId236" Type="http://schemas.openxmlformats.org/officeDocument/2006/relationships/image" Target="../media/image284.png"/><Relationship Id="rId257" Type="http://schemas.openxmlformats.org/officeDocument/2006/relationships/customXml" Target="../ink/ink308.xml"/><Relationship Id="rId278" Type="http://schemas.openxmlformats.org/officeDocument/2006/relationships/image" Target="../media/image305.png"/><Relationship Id="rId401" Type="http://schemas.openxmlformats.org/officeDocument/2006/relationships/image" Target="../media/image366.png"/><Relationship Id="rId422" Type="http://schemas.openxmlformats.org/officeDocument/2006/relationships/customXml" Target="../ink/ink391.xml"/><Relationship Id="rId443" Type="http://schemas.openxmlformats.org/officeDocument/2006/relationships/customXml" Target="../ink/ink402.xml"/><Relationship Id="rId464" Type="http://schemas.openxmlformats.org/officeDocument/2006/relationships/customXml" Target="../ink/ink413.xml"/><Relationship Id="rId303" Type="http://schemas.openxmlformats.org/officeDocument/2006/relationships/customXml" Target="../ink/ink331.xml"/><Relationship Id="rId485" Type="http://schemas.openxmlformats.org/officeDocument/2006/relationships/image" Target="../media/image407.png"/><Relationship Id="rId42" Type="http://schemas.openxmlformats.org/officeDocument/2006/relationships/image" Target="../media/image187.png"/><Relationship Id="rId84" Type="http://schemas.openxmlformats.org/officeDocument/2006/relationships/image" Target="../media/image208.png"/><Relationship Id="rId138" Type="http://schemas.openxmlformats.org/officeDocument/2006/relationships/image" Target="../media/image235.png"/><Relationship Id="rId345" Type="http://schemas.openxmlformats.org/officeDocument/2006/relationships/image" Target="../media/image338.png"/><Relationship Id="rId387" Type="http://schemas.openxmlformats.org/officeDocument/2006/relationships/image" Target="../media/image359.png"/><Relationship Id="rId191" Type="http://schemas.openxmlformats.org/officeDocument/2006/relationships/customXml" Target="../ink/ink275.xml"/><Relationship Id="rId205" Type="http://schemas.openxmlformats.org/officeDocument/2006/relationships/customXml" Target="../ink/ink282.xml"/><Relationship Id="rId247" Type="http://schemas.openxmlformats.org/officeDocument/2006/relationships/customXml" Target="../ink/ink303.xml"/><Relationship Id="rId412" Type="http://schemas.openxmlformats.org/officeDocument/2006/relationships/customXml" Target="../ink/ink386.xml"/><Relationship Id="rId107" Type="http://schemas.openxmlformats.org/officeDocument/2006/relationships/customXml" Target="../ink/ink233.xml"/><Relationship Id="rId289" Type="http://schemas.openxmlformats.org/officeDocument/2006/relationships/customXml" Target="../ink/ink324.xml"/><Relationship Id="rId454" Type="http://schemas.openxmlformats.org/officeDocument/2006/relationships/image" Target="../media/image392.png"/><Relationship Id="rId11" Type="http://schemas.openxmlformats.org/officeDocument/2006/relationships/customXml" Target="../ink/ink185.xml"/><Relationship Id="rId53" Type="http://schemas.openxmlformats.org/officeDocument/2006/relationships/customXml" Target="../ink/ink206.xml"/><Relationship Id="rId149" Type="http://schemas.openxmlformats.org/officeDocument/2006/relationships/customXml" Target="../ink/ink254.xml"/><Relationship Id="rId314" Type="http://schemas.openxmlformats.org/officeDocument/2006/relationships/image" Target="../media/image323.png"/><Relationship Id="rId356" Type="http://schemas.openxmlformats.org/officeDocument/2006/relationships/customXml" Target="../ink/ink358.xml"/><Relationship Id="rId398" Type="http://schemas.openxmlformats.org/officeDocument/2006/relationships/customXml" Target="../ink/ink379.xml"/><Relationship Id="rId95" Type="http://schemas.openxmlformats.org/officeDocument/2006/relationships/customXml" Target="../ink/ink227.xml"/><Relationship Id="rId160" Type="http://schemas.openxmlformats.org/officeDocument/2006/relationships/image" Target="../media/image246.png"/><Relationship Id="rId216" Type="http://schemas.openxmlformats.org/officeDocument/2006/relationships/image" Target="../media/image274.png"/><Relationship Id="rId423" Type="http://schemas.openxmlformats.org/officeDocument/2006/relationships/image" Target="../media/image377.png"/><Relationship Id="rId258" Type="http://schemas.openxmlformats.org/officeDocument/2006/relationships/image" Target="../media/image295.png"/><Relationship Id="rId465" Type="http://schemas.openxmlformats.org/officeDocument/2006/relationships/image" Target="../media/image397.png"/><Relationship Id="rId22" Type="http://schemas.openxmlformats.org/officeDocument/2006/relationships/image" Target="../media/image177.png"/><Relationship Id="rId64" Type="http://schemas.openxmlformats.org/officeDocument/2006/relationships/image" Target="../media/image198.png"/><Relationship Id="rId118" Type="http://schemas.openxmlformats.org/officeDocument/2006/relationships/image" Target="../media/image225.png"/><Relationship Id="rId325" Type="http://schemas.openxmlformats.org/officeDocument/2006/relationships/customXml" Target="../ink/ink342.xml"/><Relationship Id="rId367" Type="http://schemas.openxmlformats.org/officeDocument/2006/relationships/image" Target="../media/image349.png"/><Relationship Id="rId171" Type="http://schemas.openxmlformats.org/officeDocument/2006/relationships/customXml" Target="../ink/ink265.xml"/><Relationship Id="rId227" Type="http://schemas.openxmlformats.org/officeDocument/2006/relationships/customXml" Target="../ink/ink293.xml"/><Relationship Id="rId269" Type="http://schemas.openxmlformats.org/officeDocument/2006/relationships/customXml" Target="../ink/ink314.xml"/><Relationship Id="rId434" Type="http://schemas.openxmlformats.org/officeDocument/2006/relationships/customXml" Target="../ink/ink397.xml"/><Relationship Id="rId476" Type="http://schemas.openxmlformats.org/officeDocument/2006/relationships/customXml" Target="../ink/ink419.xml"/><Relationship Id="rId33" Type="http://schemas.openxmlformats.org/officeDocument/2006/relationships/customXml" Target="../ink/ink196.xml"/><Relationship Id="rId129" Type="http://schemas.openxmlformats.org/officeDocument/2006/relationships/customXml" Target="../ink/ink244.xml"/><Relationship Id="rId280" Type="http://schemas.openxmlformats.org/officeDocument/2006/relationships/image" Target="../media/image306.png"/><Relationship Id="rId336" Type="http://schemas.openxmlformats.org/officeDocument/2006/relationships/image" Target="../media/image334.png"/><Relationship Id="rId75" Type="http://schemas.openxmlformats.org/officeDocument/2006/relationships/customXml" Target="../ink/ink217.xml"/><Relationship Id="rId140" Type="http://schemas.openxmlformats.org/officeDocument/2006/relationships/image" Target="../media/image236.png"/><Relationship Id="rId182" Type="http://schemas.openxmlformats.org/officeDocument/2006/relationships/image" Target="../media/image257.png"/><Relationship Id="rId378" Type="http://schemas.openxmlformats.org/officeDocument/2006/relationships/customXml" Target="../ink/ink369.xml"/><Relationship Id="rId403" Type="http://schemas.openxmlformats.org/officeDocument/2006/relationships/image" Target="../media/image367.png"/><Relationship Id="rId6" Type="http://schemas.openxmlformats.org/officeDocument/2006/relationships/image" Target="../media/image1690.png"/><Relationship Id="rId238" Type="http://schemas.openxmlformats.org/officeDocument/2006/relationships/image" Target="../media/image285.png"/><Relationship Id="rId445" Type="http://schemas.openxmlformats.org/officeDocument/2006/relationships/customXml" Target="../ink/ink403.xml"/><Relationship Id="rId487" Type="http://schemas.openxmlformats.org/officeDocument/2006/relationships/image" Target="../media/image408.png"/><Relationship Id="rId291" Type="http://schemas.openxmlformats.org/officeDocument/2006/relationships/customXml" Target="../ink/ink325.xml"/><Relationship Id="rId305" Type="http://schemas.openxmlformats.org/officeDocument/2006/relationships/customXml" Target="../ink/ink332.xml"/><Relationship Id="rId347" Type="http://schemas.openxmlformats.org/officeDocument/2006/relationships/image" Target="../media/image339.png"/><Relationship Id="rId44" Type="http://schemas.openxmlformats.org/officeDocument/2006/relationships/image" Target="../media/image188.png"/><Relationship Id="rId86" Type="http://schemas.openxmlformats.org/officeDocument/2006/relationships/image" Target="../media/image209.png"/><Relationship Id="rId151" Type="http://schemas.openxmlformats.org/officeDocument/2006/relationships/customXml" Target="../ink/ink255.xml"/><Relationship Id="rId389" Type="http://schemas.openxmlformats.org/officeDocument/2006/relationships/image" Target="../media/image360.png"/><Relationship Id="rId193" Type="http://schemas.openxmlformats.org/officeDocument/2006/relationships/customXml" Target="../ink/ink276.xml"/><Relationship Id="rId207" Type="http://schemas.openxmlformats.org/officeDocument/2006/relationships/customXml" Target="../ink/ink283.xml"/><Relationship Id="rId249" Type="http://schemas.openxmlformats.org/officeDocument/2006/relationships/customXml" Target="../ink/ink304.xml"/><Relationship Id="rId414" Type="http://schemas.openxmlformats.org/officeDocument/2006/relationships/customXml" Target="../ink/ink387.xml"/><Relationship Id="rId456" Type="http://schemas.openxmlformats.org/officeDocument/2006/relationships/customXml" Target="../ink/ink409.xml"/><Relationship Id="rId13" Type="http://schemas.openxmlformats.org/officeDocument/2006/relationships/customXml" Target="../ink/ink186.xml"/><Relationship Id="rId109" Type="http://schemas.openxmlformats.org/officeDocument/2006/relationships/customXml" Target="../ink/ink234.xml"/><Relationship Id="rId260" Type="http://schemas.openxmlformats.org/officeDocument/2006/relationships/image" Target="../media/image296.png"/><Relationship Id="rId316" Type="http://schemas.openxmlformats.org/officeDocument/2006/relationships/image" Target="../media/image324.png"/><Relationship Id="rId55" Type="http://schemas.openxmlformats.org/officeDocument/2006/relationships/customXml" Target="../ink/ink207.xml"/><Relationship Id="rId97" Type="http://schemas.openxmlformats.org/officeDocument/2006/relationships/customXml" Target="../ink/ink228.xml"/><Relationship Id="rId120" Type="http://schemas.openxmlformats.org/officeDocument/2006/relationships/image" Target="../media/image226.png"/><Relationship Id="rId358" Type="http://schemas.openxmlformats.org/officeDocument/2006/relationships/customXml" Target="../ink/ink359.xml"/><Relationship Id="rId162" Type="http://schemas.openxmlformats.org/officeDocument/2006/relationships/image" Target="../media/image247.png"/><Relationship Id="rId218" Type="http://schemas.openxmlformats.org/officeDocument/2006/relationships/image" Target="../media/image275.png"/><Relationship Id="rId425" Type="http://schemas.openxmlformats.org/officeDocument/2006/relationships/image" Target="../media/image378.png"/><Relationship Id="rId467" Type="http://schemas.openxmlformats.org/officeDocument/2006/relationships/image" Target="../media/image398.png"/><Relationship Id="rId271" Type="http://schemas.openxmlformats.org/officeDocument/2006/relationships/customXml" Target="../ink/ink315.xml"/><Relationship Id="rId24" Type="http://schemas.openxmlformats.org/officeDocument/2006/relationships/image" Target="../media/image178.png"/><Relationship Id="rId66" Type="http://schemas.openxmlformats.org/officeDocument/2006/relationships/image" Target="../media/image199.png"/><Relationship Id="rId131" Type="http://schemas.openxmlformats.org/officeDocument/2006/relationships/customXml" Target="../ink/ink245.xml"/><Relationship Id="rId327" Type="http://schemas.openxmlformats.org/officeDocument/2006/relationships/customXml" Target="../ink/ink343.xml"/><Relationship Id="rId369" Type="http://schemas.openxmlformats.org/officeDocument/2006/relationships/image" Target="../media/image350.png"/><Relationship Id="rId173" Type="http://schemas.openxmlformats.org/officeDocument/2006/relationships/customXml" Target="../ink/ink266.xml"/><Relationship Id="rId229" Type="http://schemas.openxmlformats.org/officeDocument/2006/relationships/customXml" Target="../ink/ink294.xml"/><Relationship Id="rId380" Type="http://schemas.openxmlformats.org/officeDocument/2006/relationships/customXml" Target="../ink/ink370.xml"/><Relationship Id="rId436" Type="http://schemas.openxmlformats.org/officeDocument/2006/relationships/customXml" Target="../ink/ink398.xml"/><Relationship Id="rId240" Type="http://schemas.openxmlformats.org/officeDocument/2006/relationships/image" Target="../media/image286.png"/><Relationship Id="rId478" Type="http://schemas.openxmlformats.org/officeDocument/2006/relationships/customXml" Target="../ink/ink420.xml"/><Relationship Id="rId35" Type="http://schemas.openxmlformats.org/officeDocument/2006/relationships/customXml" Target="../ink/ink197.xml"/><Relationship Id="rId77" Type="http://schemas.openxmlformats.org/officeDocument/2006/relationships/customXml" Target="../ink/ink218.xml"/><Relationship Id="rId100" Type="http://schemas.openxmlformats.org/officeDocument/2006/relationships/image" Target="../media/image216.png"/><Relationship Id="rId282" Type="http://schemas.openxmlformats.org/officeDocument/2006/relationships/image" Target="../media/image307.png"/><Relationship Id="rId338" Type="http://schemas.openxmlformats.org/officeDocument/2006/relationships/image" Target="../media/image335.png"/><Relationship Id="rId8" Type="http://schemas.openxmlformats.org/officeDocument/2006/relationships/image" Target="../media/image1700.png"/><Relationship Id="rId142" Type="http://schemas.openxmlformats.org/officeDocument/2006/relationships/image" Target="../media/image237.png"/><Relationship Id="rId184" Type="http://schemas.openxmlformats.org/officeDocument/2006/relationships/image" Target="../media/image258.png"/><Relationship Id="rId391" Type="http://schemas.openxmlformats.org/officeDocument/2006/relationships/image" Target="../media/image361.png"/><Relationship Id="rId405" Type="http://schemas.openxmlformats.org/officeDocument/2006/relationships/image" Target="../media/image368.png"/><Relationship Id="rId447" Type="http://schemas.openxmlformats.org/officeDocument/2006/relationships/customXml" Target="../ink/ink404.xml"/><Relationship Id="rId251" Type="http://schemas.openxmlformats.org/officeDocument/2006/relationships/customXml" Target="../ink/ink305.xml"/><Relationship Id="rId489" Type="http://schemas.openxmlformats.org/officeDocument/2006/relationships/image" Target="../media/image409.png"/><Relationship Id="rId46" Type="http://schemas.openxmlformats.org/officeDocument/2006/relationships/image" Target="../media/image189.png"/><Relationship Id="rId293" Type="http://schemas.openxmlformats.org/officeDocument/2006/relationships/customXml" Target="../ink/ink326.xml"/><Relationship Id="rId307" Type="http://schemas.openxmlformats.org/officeDocument/2006/relationships/customXml" Target="../ink/ink333.xml"/><Relationship Id="rId349" Type="http://schemas.openxmlformats.org/officeDocument/2006/relationships/image" Target="../media/image340.png"/><Relationship Id="rId88" Type="http://schemas.openxmlformats.org/officeDocument/2006/relationships/image" Target="../media/image210.png"/><Relationship Id="rId111" Type="http://schemas.openxmlformats.org/officeDocument/2006/relationships/customXml" Target="../ink/ink235.xml"/><Relationship Id="rId153" Type="http://schemas.openxmlformats.org/officeDocument/2006/relationships/customXml" Target="../ink/ink256.xml"/><Relationship Id="rId195" Type="http://schemas.openxmlformats.org/officeDocument/2006/relationships/customXml" Target="../ink/ink277.xml"/><Relationship Id="rId209" Type="http://schemas.openxmlformats.org/officeDocument/2006/relationships/customXml" Target="../ink/ink284.xml"/><Relationship Id="rId360" Type="http://schemas.openxmlformats.org/officeDocument/2006/relationships/customXml" Target="../ink/ink360.xml"/><Relationship Id="rId416" Type="http://schemas.openxmlformats.org/officeDocument/2006/relationships/customXml" Target="../ink/ink388.xml"/><Relationship Id="rId220" Type="http://schemas.openxmlformats.org/officeDocument/2006/relationships/image" Target="../media/image276.png"/><Relationship Id="rId458" Type="http://schemas.openxmlformats.org/officeDocument/2006/relationships/customXml" Target="../ink/ink410.xml"/><Relationship Id="rId15" Type="http://schemas.openxmlformats.org/officeDocument/2006/relationships/customXml" Target="../ink/ink187.xml"/><Relationship Id="rId57" Type="http://schemas.openxmlformats.org/officeDocument/2006/relationships/customXml" Target="../ink/ink208.xml"/><Relationship Id="rId262" Type="http://schemas.openxmlformats.org/officeDocument/2006/relationships/image" Target="../media/image297.png"/><Relationship Id="rId318" Type="http://schemas.openxmlformats.org/officeDocument/2006/relationships/image" Target="../media/image325.png"/><Relationship Id="rId99" Type="http://schemas.openxmlformats.org/officeDocument/2006/relationships/customXml" Target="../ink/ink229.xml"/><Relationship Id="rId122" Type="http://schemas.openxmlformats.org/officeDocument/2006/relationships/image" Target="../media/image227.png"/><Relationship Id="rId164" Type="http://schemas.openxmlformats.org/officeDocument/2006/relationships/image" Target="../media/image248.png"/><Relationship Id="rId371" Type="http://schemas.openxmlformats.org/officeDocument/2006/relationships/image" Target="../media/image351.png"/><Relationship Id="rId427" Type="http://schemas.openxmlformats.org/officeDocument/2006/relationships/image" Target="../media/image379.png"/><Relationship Id="rId469" Type="http://schemas.openxmlformats.org/officeDocument/2006/relationships/image" Target="../media/image399.png"/><Relationship Id="rId26" Type="http://schemas.openxmlformats.org/officeDocument/2006/relationships/image" Target="../media/image179.png"/><Relationship Id="rId231" Type="http://schemas.openxmlformats.org/officeDocument/2006/relationships/customXml" Target="../ink/ink295.xml"/><Relationship Id="rId273" Type="http://schemas.openxmlformats.org/officeDocument/2006/relationships/customXml" Target="../ink/ink316.xml"/><Relationship Id="rId329" Type="http://schemas.openxmlformats.org/officeDocument/2006/relationships/customXml" Target="../ink/ink344.xml"/><Relationship Id="rId480" Type="http://schemas.openxmlformats.org/officeDocument/2006/relationships/customXml" Target="../ink/ink421.xml"/><Relationship Id="rId68" Type="http://schemas.openxmlformats.org/officeDocument/2006/relationships/image" Target="../media/image200.png"/><Relationship Id="rId133" Type="http://schemas.openxmlformats.org/officeDocument/2006/relationships/customXml" Target="../ink/ink246.xml"/><Relationship Id="rId175" Type="http://schemas.openxmlformats.org/officeDocument/2006/relationships/customXml" Target="../ink/ink267.xml"/><Relationship Id="rId340" Type="http://schemas.openxmlformats.org/officeDocument/2006/relationships/image" Target="../media/image336.png"/><Relationship Id="rId200" Type="http://schemas.openxmlformats.org/officeDocument/2006/relationships/image" Target="../media/image266.png"/><Relationship Id="rId382" Type="http://schemas.openxmlformats.org/officeDocument/2006/relationships/customXml" Target="../ink/ink371.xml"/><Relationship Id="rId438" Type="http://schemas.openxmlformats.org/officeDocument/2006/relationships/image" Target="../media/image384.png"/><Relationship Id="rId242" Type="http://schemas.openxmlformats.org/officeDocument/2006/relationships/image" Target="../media/image287.png"/><Relationship Id="rId284" Type="http://schemas.openxmlformats.org/officeDocument/2006/relationships/image" Target="../media/image308.png"/><Relationship Id="rId37" Type="http://schemas.openxmlformats.org/officeDocument/2006/relationships/customXml" Target="../ink/ink198.xml"/><Relationship Id="rId79" Type="http://schemas.openxmlformats.org/officeDocument/2006/relationships/customXml" Target="../ink/ink219.xml"/><Relationship Id="rId102" Type="http://schemas.openxmlformats.org/officeDocument/2006/relationships/image" Target="../media/image217.png"/><Relationship Id="rId144" Type="http://schemas.openxmlformats.org/officeDocument/2006/relationships/image" Target="../media/image238.png"/><Relationship Id="rId90" Type="http://schemas.openxmlformats.org/officeDocument/2006/relationships/image" Target="../media/image211.png"/><Relationship Id="rId186" Type="http://schemas.openxmlformats.org/officeDocument/2006/relationships/image" Target="../media/image259.png"/><Relationship Id="rId351" Type="http://schemas.openxmlformats.org/officeDocument/2006/relationships/image" Target="../media/image341.png"/><Relationship Id="rId393" Type="http://schemas.openxmlformats.org/officeDocument/2006/relationships/image" Target="../media/image362.png"/><Relationship Id="rId407" Type="http://schemas.openxmlformats.org/officeDocument/2006/relationships/image" Target="../media/image369.png"/><Relationship Id="rId449" Type="http://schemas.openxmlformats.org/officeDocument/2006/relationships/customXml" Target="../ink/ink405.xml"/><Relationship Id="rId211" Type="http://schemas.openxmlformats.org/officeDocument/2006/relationships/customXml" Target="../ink/ink285.xml"/><Relationship Id="rId253" Type="http://schemas.openxmlformats.org/officeDocument/2006/relationships/customXml" Target="../ink/ink306.xml"/><Relationship Id="rId295" Type="http://schemas.openxmlformats.org/officeDocument/2006/relationships/customXml" Target="../ink/ink327.xml"/><Relationship Id="rId309" Type="http://schemas.openxmlformats.org/officeDocument/2006/relationships/customXml" Target="../ink/ink334.xml"/><Relationship Id="rId460" Type="http://schemas.openxmlformats.org/officeDocument/2006/relationships/customXml" Target="../ink/ink411.xml"/><Relationship Id="rId48" Type="http://schemas.openxmlformats.org/officeDocument/2006/relationships/image" Target="../media/image190.png"/><Relationship Id="rId113" Type="http://schemas.openxmlformats.org/officeDocument/2006/relationships/customXml" Target="../ink/ink236.xml"/><Relationship Id="rId320" Type="http://schemas.openxmlformats.org/officeDocument/2006/relationships/image" Target="../media/image326.png"/><Relationship Id="rId155" Type="http://schemas.openxmlformats.org/officeDocument/2006/relationships/customXml" Target="../ink/ink257.xml"/><Relationship Id="rId197" Type="http://schemas.openxmlformats.org/officeDocument/2006/relationships/customXml" Target="../ink/ink278.xml"/><Relationship Id="rId362" Type="http://schemas.openxmlformats.org/officeDocument/2006/relationships/customXml" Target="../ink/ink361.xml"/><Relationship Id="rId418" Type="http://schemas.openxmlformats.org/officeDocument/2006/relationships/customXml" Target="../ink/ink389.xml"/><Relationship Id="rId222" Type="http://schemas.openxmlformats.org/officeDocument/2006/relationships/image" Target="../media/image277.png"/><Relationship Id="rId264" Type="http://schemas.openxmlformats.org/officeDocument/2006/relationships/image" Target="../media/image298.png"/><Relationship Id="rId471" Type="http://schemas.openxmlformats.org/officeDocument/2006/relationships/image" Target="../media/image400.png"/><Relationship Id="rId17" Type="http://schemas.openxmlformats.org/officeDocument/2006/relationships/customXml" Target="../ink/ink188.xml"/><Relationship Id="rId59" Type="http://schemas.openxmlformats.org/officeDocument/2006/relationships/customXml" Target="../ink/ink209.xml"/><Relationship Id="rId124" Type="http://schemas.openxmlformats.org/officeDocument/2006/relationships/image" Target="../media/image228.png"/><Relationship Id="rId70" Type="http://schemas.openxmlformats.org/officeDocument/2006/relationships/image" Target="../media/image201.png"/><Relationship Id="rId166" Type="http://schemas.openxmlformats.org/officeDocument/2006/relationships/image" Target="../media/image249.png"/><Relationship Id="rId331" Type="http://schemas.openxmlformats.org/officeDocument/2006/relationships/customXml" Target="../ink/ink345.xml"/><Relationship Id="rId373" Type="http://schemas.openxmlformats.org/officeDocument/2006/relationships/image" Target="../media/image352.png"/><Relationship Id="rId429" Type="http://schemas.openxmlformats.org/officeDocument/2006/relationships/image" Target="../media/image380.png"/><Relationship Id="rId1" Type="http://schemas.openxmlformats.org/officeDocument/2006/relationships/tags" Target="../tags/tag2.xml"/><Relationship Id="rId233" Type="http://schemas.openxmlformats.org/officeDocument/2006/relationships/customXml" Target="../ink/ink296.xml"/><Relationship Id="rId440" Type="http://schemas.openxmlformats.org/officeDocument/2006/relationships/image" Target="../media/image385.png"/><Relationship Id="rId28" Type="http://schemas.openxmlformats.org/officeDocument/2006/relationships/image" Target="../media/image180.png"/><Relationship Id="rId275" Type="http://schemas.openxmlformats.org/officeDocument/2006/relationships/customXml" Target="../ink/ink317.xml"/><Relationship Id="rId300" Type="http://schemas.openxmlformats.org/officeDocument/2006/relationships/image" Target="../media/image316.png"/><Relationship Id="rId482" Type="http://schemas.openxmlformats.org/officeDocument/2006/relationships/customXml" Target="../ink/ink422.xml"/><Relationship Id="rId81" Type="http://schemas.openxmlformats.org/officeDocument/2006/relationships/customXml" Target="../ink/ink220.xml"/><Relationship Id="rId135" Type="http://schemas.openxmlformats.org/officeDocument/2006/relationships/customXml" Target="../ink/ink247.xml"/><Relationship Id="rId177" Type="http://schemas.openxmlformats.org/officeDocument/2006/relationships/customXml" Target="../ink/ink268.xml"/><Relationship Id="rId342" Type="http://schemas.openxmlformats.org/officeDocument/2006/relationships/image" Target="../media/image337.png"/><Relationship Id="rId384" Type="http://schemas.openxmlformats.org/officeDocument/2006/relationships/customXml" Target="../ink/ink372.xml"/><Relationship Id="rId202" Type="http://schemas.openxmlformats.org/officeDocument/2006/relationships/image" Target="../media/image267.png"/><Relationship Id="rId244" Type="http://schemas.openxmlformats.org/officeDocument/2006/relationships/image" Target="../media/image288.png"/><Relationship Id="rId39" Type="http://schemas.openxmlformats.org/officeDocument/2006/relationships/customXml" Target="../ink/ink199.xml"/><Relationship Id="rId286" Type="http://schemas.openxmlformats.org/officeDocument/2006/relationships/image" Target="../media/image309.png"/><Relationship Id="rId451" Type="http://schemas.openxmlformats.org/officeDocument/2006/relationships/customXml" Target="../ink/ink406.xml"/><Relationship Id="rId50" Type="http://schemas.openxmlformats.org/officeDocument/2006/relationships/image" Target="../media/image191.png"/><Relationship Id="rId104" Type="http://schemas.openxmlformats.org/officeDocument/2006/relationships/image" Target="../media/image218.png"/><Relationship Id="rId146" Type="http://schemas.openxmlformats.org/officeDocument/2006/relationships/image" Target="../media/image239.png"/><Relationship Id="rId188" Type="http://schemas.openxmlformats.org/officeDocument/2006/relationships/image" Target="../media/image260.png"/><Relationship Id="rId311" Type="http://schemas.openxmlformats.org/officeDocument/2006/relationships/customXml" Target="../ink/ink335.xml"/><Relationship Id="rId353" Type="http://schemas.openxmlformats.org/officeDocument/2006/relationships/image" Target="../media/image342.png"/><Relationship Id="rId395" Type="http://schemas.openxmlformats.org/officeDocument/2006/relationships/image" Target="../media/image363.png"/><Relationship Id="rId409" Type="http://schemas.openxmlformats.org/officeDocument/2006/relationships/image" Target="../media/image370.png"/><Relationship Id="rId92" Type="http://schemas.openxmlformats.org/officeDocument/2006/relationships/image" Target="../media/image212.png"/><Relationship Id="rId213" Type="http://schemas.openxmlformats.org/officeDocument/2006/relationships/customXml" Target="../ink/ink286.xml"/><Relationship Id="rId420" Type="http://schemas.openxmlformats.org/officeDocument/2006/relationships/customXml" Target="../ink/ink390.xml"/><Relationship Id="rId255" Type="http://schemas.openxmlformats.org/officeDocument/2006/relationships/customXml" Target="../ink/ink307.xml"/><Relationship Id="rId297" Type="http://schemas.openxmlformats.org/officeDocument/2006/relationships/customXml" Target="../ink/ink328.xml"/><Relationship Id="rId462" Type="http://schemas.openxmlformats.org/officeDocument/2006/relationships/customXml" Target="../ink/ink412.xml"/><Relationship Id="rId115" Type="http://schemas.openxmlformats.org/officeDocument/2006/relationships/customXml" Target="../ink/ink237.xml"/><Relationship Id="rId157" Type="http://schemas.openxmlformats.org/officeDocument/2006/relationships/customXml" Target="../ink/ink258.xml"/><Relationship Id="rId322" Type="http://schemas.openxmlformats.org/officeDocument/2006/relationships/image" Target="../media/image327.png"/><Relationship Id="rId364" Type="http://schemas.openxmlformats.org/officeDocument/2006/relationships/customXml" Target="../ink/ink362.xml"/><Relationship Id="rId61" Type="http://schemas.openxmlformats.org/officeDocument/2006/relationships/customXml" Target="../ink/ink210.xml"/><Relationship Id="rId199" Type="http://schemas.openxmlformats.org/officeDocument/2006/relationships/customXml" Target="../ink/ink279.xml"/><Relationship Id="rId19" Type="http://schemas.openxmlformats.org/officeDocument/2006/relationships/customXml" Target="../ink/ink189.xml"/><Relationship Id="rId224" Type="http://schemas.openxmlformats.org/officeDocument/2006/relationships/image" Target="../media/image278.png"/><Relationship Id="rId266" Type="http://schemas.openxmlformats.org/officeDocument/2006/relationships/image" Target="../media/image299.png"/><Relationship Id="rId431" Type="http://schemas.openxmlformats.org/officeDocument/2006/relationships/image" Target="../media/image381.png"/><Relationship Id="rId473" Type="http://schemas.openxmlformats.org/officeDocument/2006/relationships/image" Target="../media/image401.png"/><Relationship Id="rId30" Type="http://schemas.openxmlformats.org/officeDocument/2006/relationships/image" Target="../media/image181.png"/><Relationship Id="rId126" Type="http://schemas.openxmlformats.org/officeDocument/2006/relationships/image" Target="../media/image229.png"/><Relationship Id="rId168" Type="http://schemas.openxmlformats.org/officeDocument/2006/relationships/image" Target="../media/image250.png"/><Relationship Id="rId333" Type="http://schemas.openxmlformats.org/officeDocument/2006/relationships/customXml" Target="../ink/ink346.xml"/><Relationship Id="rId72" Type="http://schemas.openxmlformats.org/officeDocument/2006/relationships/image" Target="../media/image202.png"/><Relationship Id="rId375" Type="http://schemas.openxmlformats.org/officeDocument/2006/relationships/image" Target="../media/image353.png"/><Relationship Id="rId3" Type="http://schemas.openxmlformats.org/officeDocument/2006/relationships/customXml" Target="../ink/ink182.xml"/><Relationship Id="rId235" Type="http://schemas.openxmlformats.org/officeDocument/2006/relationships/customXml" Target="../ink/ink297.xml"/><Relationship Id="rId277" Type="http://schemas.openxmlformats.org/officeDocument/2006/relationships/customXml" Target="../ink/ink318.xml"/><Relationship Id="rId400" Type="http://schemas.openxmlformats.org/officeDocument/2006/relationships/customXml" Target="../ink/ink380.xml"/><Relationship Id="rId442" Type="http://schemas.openxmlformats.org/officeDocument/2006/relationships/image" Target="../media/image386.png"/><Relationship Id="rId484" Type="http://schemas.openxmlformats.org/officeDocument/2006/relationships/customXml" Target="../ink/ink423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83.xml"/><Relationship Id="rId671" Type="http://schemas.openxmlformats.org/officeDocument/2006/relationships/image" Target="../media/image735.png"/><Relationship Id="rId21" Type="http://schemas.openxmlformats.org/officeDocument/2006/relationships/customXml" Target="../ink/ink435.xml"/><Relationship Id="rId324" Type="http://schemas.openxmlformats.org/officeDocument/2006/relationships/customXml" Target="../ink/ink588.xml"/><Relationship Id="rId531" Type="http://schemas.openxmlformats.org/officeDocument/2006/relationships/customXml" Target="../ink/ink693.xml"/><Relationship Id="rId629" Type="http://schemas.openxmlformats.org/officeDocument/2006/relationships/image" Target="../media/image714.png"/><Relationship Id="rId170" Type="http://schemas.openxmlformats.org/officeDocument/2006/relationships/image" Target="../media/image490.png"/><Relationship Id="rId268" Type="http://schemas.openxmlformats.org/officeDocument/2006/relationships/customXml" Target="../ink/ink560.xml"/><Relationship Id="rId475" Type="http://schemas.openxmlformats.org/officeDocument/2006/relationships/customXml" Target="../ink/ink665.xml"/><Relationship Id="rId682" Type="http://schemas.openxmlformats.org/officeDocument/2006/relationships/customXml" Target="../ink/ink769.xml"/><Relationship Id="rId32" Type="http://schemas.openxmlformats.org/officeDocument/2006/relationships/image" Target="../media/image423.png"/><Relationship Id="rId128" Type="http://schemas.openxmlformats.org/officeDocument/2006/relationships/image" Target="../media/image470.png"/><Relationship Id="rId335" Type="http://schemas.openxmlformats.org/officeDocument/2006/relationships/image" Target="../media/image570.png"/><Relationship Id="rId542" Type="http://schemas.openxmlformats.org/officeDocument/2006/relationships/image" Target="../media/image671.png"/><Relationship Id="rId181" Type="http://schemas.openxmlformats.org/officeDocument/2006/relationships/image" Target="../media/image495.png"/><Relationship Id="rId402" Type="http://schemas.openxmlformats.org/officeDocument/2006/relationships/customXml" Target="../ink/ink628.xml"/><Relationship Id="rId279" Type="http://schemas.openxmlformats.org/officeDocument/2006/relationships/image" Target="../media/image543.png"/><Relationship Id="rId486" Type="http://schemas.openxmlformats.org/officeDocument/2006/relationships/image" Target="../media/image643.png"/><Relationship Id="rId693" Type="http://schemas.openxmlformats.org/officeDocument/2006/relationships/image" Target="../media/image745.png"/><Relationship Id="rId43" Type="http://schemas.openxmlformats.org/officeDocument/2006/relationships/customXml" Target="../ink/ink446.xml"/><Relationship Id="rId139" Type="http://schemas.openxmlformats.org/officeDocument/2006/relationships/customXml" Target="../ink/ink494.xml"/><Relationship Id="rId346" Type="http://schemas.openxmlformats.org/officeDocument/2006/relationships/customXml" Target="../ink/ink599.xml"/><Relationship Id="rId553" Type="http://schemas.openxmlformats.org/officeDocument/2006/relationships/customXml" Target="../ink/ink704.xml"/><Relationship Id="rId192" Type="http://schemas.openxmlformats.org/officeDocument/2006/relationships/customXml" Target="../ink/ink522.xml"/><Relationship Id="rId206" Type="http://schemas.openxmlformats.org/officeDocument/2006/relationships/customXml" Target="../ink/ink529.xml"/><Relationship Id="rId413" Type="http://schemas.openxmlformats.org/officeDocument/2006/relationships/image" Target="../media/image607.png"/><Relationship Id="rId497" Type="http://schemas.openxmlformats.org/officeDocument/2006/relationships/customXml" Target="../ink/ink676.xml"/><Relationship Id="rId620" Type="http://schemas.openxmlformats.org/officeDocument/2006/relationships/customXml" Target="../ink/ink738.xml"/><Relationship Id="rId357" Type="http://schemas.openxmlformats.org/officeDocument/2006/relationships/image" Target="../media/image581.png"/><Relationship Id="rId54" Type="http://schemas.openxmlformats.org/officeDocument/2006/relationships/image" Target="../media/image434.png"/><Relationship Id="rId217" Type="http://schemas.openxmlformats.org/officeDocument/2006/relationships/image" Target="../media/image512.png"/><Relationship Id="rId564" Type="http://schemas.openxmlformats.org/officeDocument/2006/relationships/customXml" Target="../ink/ink710.xml"/><Relationship Id="rId424" Type="http://schemas.openxmlformats.org/officeDocument/2006/relationships/customXml" Target="../ink/ink639.xml"/><Relationship Id="rId631" Type="http://schemas.openxmlformats.org/officeDocument/2006/relationships/image" Target="../media/image715.png"/><Relationship Id="rId270" Type="http://schemas.openxmlformats.org/officeDocument/2006/relationships/customXml" Target="../ink/ink561.xml"/><Relationship Id="rId65" Type="http://schemas.openxmlformats.org/officeDocument/2006/relationships/customXml" Target="../ink/ink457.xml"/><Relationship Id="rId130" Type="http://schemas.openxmlformats.org/officeDocument/2006/relationships/image" Target="../media/image471.png"/><Relationship Id="rId368" Type="http://schemas.openxmlformats.org/officeDocument/2006/relationships/customXml" Target="../ink/ink610.xml"/><Relationship Id="rId575" Type="http://schemas.openxmlformats.org/officeDocument/2006/relationships/image" Target="../media/image687.png"/><Relationship Id="rId228" Type="http://schemas.openxmlformats.org/officeDocument/2006/relationships/customXml" Target="../ink/ink540.xml"/><Relationship Id="rId435" Type="http://schemas.openxmlformats.org/officeDocument/2006/relationships/image" Target="../media/image618.png"/><Relationship Id="rId642" Type="http://schemas.openxmlformats.org/officeDocument/2006/relationships/customXml" Target="../ink/ink749.xml"/><Relationship Id="rId281" Type="http://schemas.openxmlformats.org/officeDocument/2006/relationships/image" Target="../media/image544.png"/><Relationship Id="rId502" Type="http://schemas.openxmlformats.org/officeDocument/2006/relationships/image" Target="../media/image651.png"/><Relationship Id="rId76" Type="http://schemas.openxmlformats.org/officeDocument/2006/relationships/image" Target="../media/image445.png"/><Relationship Id="rId141" Type="http://schemas.openxmlformats.org/officeDocument/2006/relationships/customXml" Target="../ink/ink495.xml"/><Relationship Id="rId379" Type="http://schemas.openxmlformats.org/officeDocument/2006/relationships/customXml" Target="../ink/ink616.xml"/><Relationship Id="rId586" Type="http://schemas.openxmlformats.org/officeDocument/2006/relationships/customXml" Target="../ink/ink721.xml"/><Relationship Id="rId7" Type="http://schemas.openxmlformats.org/officeDocument/2006/relationships/customXml" Target="../ink/ink428.xml"/><Relationship Id="rId239" Type="http://schemas.openxmlformats.org/officeDocument/2006/relationships/image" Target="../media/image523.png"/><Relationship Id="rId446" Type="http://schemas.openxmlformats.org/officeDocument/2006/relationships/customXml" Target="../ink/ink650.xml"/><Relationship Id="rId653" Type="http://schemas.openxmlformats.org/officeDocument/2006/relationships/image" Target="../media/image726.png"/><Relationship Id="rId292" Type="http://schemas.openxmlformats.org/officeDocument/2006/relationships/customXml" Target="../ink/ink572.xml"/><Relationship Id="rId306" Type="http://schemas.openxmlformats.org/officeDocument/2006/relationships/customXml" Target="../ink/ink579.xml"/><Relationship Id="rId87" Type="http://schemas.openxmlformats.org/officeDocument/2006/relationships/customXml" Target="../ink/ink468.xml"/><Relationship Id="rId513" Type="http://schemas.openxmlformats.org/officeDocument/2006/relationships/customXml" Target="../ink/ink684.xml"/><Relationship Id="rId597" Type="http://schemas.openxmlformats.org/officeDocument/2006/relationships/image" Target="../media/image698.png"/><Relationship Id="rId152" Type="http://schemas.openxmlformats.org/officeDocument/2006/relationships/image" Target="../media/image482.png"/><Relationship Id="rId457" Type="http://schemas.openxmlformats.org/officeDocument/2006/relationships/image" Target="../media/image629.png"/><Relationship Id="rId664" Type="http://schemas.openxmlformats.org/officeDocument/2006/relationships/customXml" Target="../ink/ink760.xml"/><Relationship Id="rId14" Type="http://schemas.openxmlformats.org/officeDocument/2006/relationships/image" Target="../media/image415.png"/><Relationship Id="rId317" Type="http://schemas.openxmlformats.org/officeDocument/2006/relationships/image" Target="../media/image561.png"/><Relationship Id="rId524" Type="http://schemas.openxmlformats.org/officeDocument/2006/relationships/image" Target="../media/image662.png"/><Relationship Id="rId98" Type="http://schemas.openxmlformats.org/officeDocument/2006/relationships/image" Target="../media/image455.png"/><Relationship Id="rId163" Type="http://schemas.openxmlformats.org/officeDocument/2006/relationships/image" Target="../media/image487.png"/><Relationship Id="rId370" Type="http://schemas.openxmlformats.org/officeDocument/2006/relationships/customXml" Target="../ink/ink611.xml"/><Relationship Id="rId230" Type="http://schemas.openxmlformats.org/officeDocument/2006/relationships/customXml" Target="../ink/ink541.xml"/><Relationship Id="rId468" Type="http://schemas.openxmlformats.org/officeDocument/2006/relationships/image" Target="../media/image634.png"/><Relationship Id="rId675" Type="http://schemas.openxmlformats.org/officeDocument/2006/relationships/image" Target="../media/image737.png"/><Relationship Id="rId25" Type="http://schemas.openxmlformats.org/officeDocument/2006/relationships/customXml" Target="../ink/ink437.xml"/><Relationship Id="rId328" Type="http://schemas.openxmlformats.org/officeDocument/2006/relationships/customXml" Target="../ink/ink590.xml"/><Relationship Id="rId535" Type="http://schemas.openxmlformats.org/officeDocument/2006/relationships/customXml" Target="../ink/ink695.xml"/><Relationship Id="rId174" Type="http://schemas.openxmlformats.org/officeDocument/2006/relationships/customXml" Target="../ink/ink513.xml"/><Relationship Id="rId381" Type="http://schemas.openxmlformats.org/officeDocument/2006/relationships/customXml" Target="../ink/ink617.xml"/><Relationship Id="rId602" Type="http://schemas.openxmlformats.org/officeDocument/2006/relationships/customXml" Target="../ink/ink729.xml"/><Relationship Id="rId241" Type="http://schemas.openxmlformats.org/officeDocument/2006/relationships/image" Target="../media/image524.png"/><Relationship Id="rId479" Type="http://schemas.openxmlformats.org/officeDocument/2006/relationships/customXml" Target="../ink/ink667.xml"/><Relationship Id="rId686" Type="http://schemas.openxmlformats.org/officeDocument/2006/relationships/customXml" Target="../ink/ink771.xml"/><Relationship Id="rId36" Type="http://schemas.openxmlformats.org/officeDocument/2006/relationships/image" Target="../media/image425.png"/><Relationship Id="rId339" Type="http://schemas.openxmlformats.org/officeDocument/2006/relationships/image" Target="../media/image572.png"/><Relationship Id="rId546" Type="http://schemas.openxmlformats.org/officeDocument/2006/relationships/image" Target="../media/image673.png"/><Relationship Id="rId101" Type="http://schemas.openxmlformats.org/officeDocument/2006/relationships/customXml" Target="../ink/ink475.xml"/><Relationship Id="rId185" Type="http://schemas.openxmlformats.org/officeDocument/2006/relationships/image" Target="../media/image497.png"/><Relationship Id="rId406" Type="http://schemas.openxmlformats.org/officeDocument/2006/relationships/customXml" Target="../ink/ink630.xml"/><Relationship Id="rId392" Type="http://schemas.openxmlformats.org/officeDocument/2006/relationships/customXml" Target="../ink/ink623.xml"/><Relationship Id="rId613" Type="http://schemas.openxmlformats.org/officeDocument/2006/relationships/image" Target="../media/image706.png"/><Relationship Id="rId252" Type="http://schemas.openxmlformats.org/officeDocument/2006/relationships/customXml" Target="../ink/ink552.xml"/><Relationship Id="rId47" Type="http://schemas.openxmlformats.org/officeDocument/2006/relationships/customXml" Target="../ink/ink448.xml"/><Relationship Id="rId112" Type="http://schemas.openxmlformats.org/officeDocument/2006/relationships/image" Target="../media/image462.png"/><Relationship Id="rId557" Type="http://schemas.openxmlformats.org/officeDocument/2006/relationships/customXml" Target="../ink/ink706.xml"/><Relationship Id="rId196" Type="http://schemas.openxmlformats.org/officeDocument/2006/relationships/customXml" Target="../ink/ink524.xml"/><Relationship Id="rId417" Type="http://schemas.openxmlformats.org/officeDocument/2006/relationships/image" Target="../media/image609.png"/><Relationship Id="rId624" Type="http://schemas.openxmlformats.org/officeDocument/2006/relationships/customXml" Target="../ink/ink740.xml"/><Relationship Id="rId263" Type="http://schemas.openxmlformats.org/officeDocument/2006/relationships/image" Target="../media/image535.png"/><Relationship Id="rId470" Type="http://schemas.openxmlformats.org/officeDocument/2006/relationships/image" Target="../media/image635.png"/><Relationship Id="rId58" Type="http://schemas.openxmlformats.org/officeDocument/2006/relationships/image" Target="../media/image436.png"/><Relationship Id="rId123" Type="http://schemas.openxmlformats.org/officeDocument/2006/relationships/customXml" Target="../ink/ink486.xml"/><Relationship Id="rId330" Type="http://schemas.openxmlformats.org/officeDocument/2006/relationships/customXml" Target="../ink/ink591.xml"/><Relationship Id="rId568" Type="http://schemas.openxmlformats.org/officeDocument/2006/relationships/customXml" Target="../ink/ink712.xml"/><Relationship Id="rId428" Type="http://schemas.openxmlformats.org/officeDocument/2006/relationships/customXml" Target="../ink/ink641.xml"/><Relationship Id="rId635" Type="http://schemas.openxmlformats.org/officeDocument/2006/relationships/image" Target="../media/image717.png"/><Relationship Id="rId274" Type="http://schemas.openxmlformats.org/officeDocument/2006/relationships/customXml" Target="../ink/ink563.xml"/><Relationship Id="rId481" Type="http://schemas.openxmlformats.org/officeDocument/2006/relationships/customXml" Target="../ink/ink668.xml"/><Relationship Id="rId69" Type="http://schemas.openxmlformats.org/officeDocument/2006/relationships/customXml" Target="../ink/ink459.xml"/><Relationship Id="rId134" Type="http://schemas.openxmlformats.org/officeDocument/2006/relationships/image" Target="../media/image473.png"/><Relationship Id="rId579" Type="http://schemas.openxmlformats.org/officeDocument/2006/relationships/image" Target="../media/image689.png"/><Relationship Id="rId341" Type="http://schemas.openxmlformats.org/officeDocument/2006/relationships/image" Target="../media/image573.png"/><Relationship Id="rId439" Type="http://schemas.openxmlformats.org/officeDocument/2006/relationships/image" Target="../media/image620.png"/><Relationship Id="rId646" Type="http://schemas.openxmlformats.org/officeDocument/2006/relationships/customXml" Target="../ink/ink751.xml"/><Relationship Id="rId201" Type="http://schemas.openxmlformats.org/officeDocument/2006/relationships/image" Target="../media/image504.png"/><Relationship Id="rId285" Type="http://schemas.openxmlformats.org/officeDocument/2006/relationships/image" Target="../media/image198.png"/><Relationship Id="rId506" Type="http://schemas.openxmlformats.org/officeDocument/2006/relationships/image" Target="../media/image653.png"/><Relationship Id="rId492" Type="http://schemas.openxmlformats.org/officeDocument/2006/relationships/image" Target="../media/image646.png"/><Relationship Id="rId145" Type="http://schemas.openxmlformats.org/officeDocument/2006/relationships/customXml" Target="../ink/ink497.xml"/><Relationship Id="rId352" Type="http://schemas.openxmlformats.org/officeDocument/2006/relationships/customXml" Target="../ink/ink602.xml"/><Relationship Id="rId212" Type="http://schemas.openxmlformats.org/officeDocument/2006/relationships/customXml" Target="../ink/ink532.xml"/><Relationship Id="rId657" Type="http://schemas.openxmlformats.org/officeDocument/2006/relationships/image" Target="../media/image728.png"/><Relationship Id="rId296" Type="http://schemas.openxmlformats.org/officeDocument/2006/relationships/customXml" Target="../ink/ink574.xml"/><Relationship Id="rId517" Type="http://schemas.openxmlformats.org/officeDocument/2006/relationships/customXml" Target="../ink/ink686.xml"/><Relationship Id="rId60" Type="http://schemas.openxmlformats.org/officeDocument/2006/relationships/image" Target="../media/image437.png"/><Relationship Id="rId156" Type="http://schemas.openxmlformats.org/officeDocument/2006/relationships/image" Target="../media/image484.png"/><Relationship Id="rId198" Type="http://schemas.openxmlformats.org/officeDocument/2006/relationships/customXml" Target="../ink/ink525.xml"/><Relationship Id="rId321" Type="http://schemas.openxmlformats.org/officeDocument/2006/relationships/image" Target="../media/image563.png"/><Relationship Id="rId363" Type="http://schemas.openxmlformats.org/officeDocument/2006/relationships/image" Target="../media/image584.png"/><Relationship Id="rId419" Type="http://schemas.openxmlformats.org/officeDocument/2006/relationships/image" Target="../media/image610.png"/><Relationship Id="rId570" Type="http://schemas.openxmlformats.org/officeDocument/2006/relationships/customXml" Target="../ink/ink713.xml"/><Relationship Id="rId626" Type="http://schemas.openxmlformats.org/officeDocument/2006/relationships/customXml" Target="../ink/ink741.xml"/><Relationship Id="rId223" Type="http://schemas.openxmlformats.org/officeDocument/2006/relationships/image" Target="../media/image515.png"/><Relationship Id="rId430" Type="http://schemas.openxmlformats.org/officeDocument/2006/relationships/customXml" Target="../ink/ink642.xml"/><Relationship Id="rId668" Type="http://schemas.openxmlformats.org/officeDocument/2006/relationships/customXml" Target="../ink/ink762.xml"/><Relationship Id="rId18" Type="http://schemas.openxmlformats.org/officeDocument/2006/relationships/image" Target="../media/image417.png"/><Relationship Id="rId265" Type="http://schemas.openxmlformats.org/officeDocument/2006/relationships/image" Target="../media/image536.png"/><Relationship Id="rId472" Type="http://schemas.openxmlformats.org/officeDocument/2006/relationships/image" Target="../media/image636.png"/><Relationship Id="rId528" Type="http://schemas.openxmlformats.org/officeDocument/2006/relationships/image" Target="../media/image664.png"/><Relationship Id="rId125" Type="http://schemas.openxmlformats.org/officeDocument/2006/relationships/customXml" Target="../ink/ink487.xml"/><Relationship Id="rId167" Type="http://schemas.openxmlformats.org/officeDocument/2006/relationships/customXml" Target="../ink/ink509.xml"/><Relationship Id="rId332" Type="http://schemas.openxmlformats.org/officeDocument/2006/relationships/customXml" Target="../ink/ink592.xml"/><Relationship Id="rId374" Type="http://schemas.openxmlformats.org/officeDocument/2006/relationships/customXml" Target="../ink/ink613.xml"/><Relationship Id="rId581" Type="http://schemas.openxmlformats.org/officeDocument/2006/relationships/image" Target="../media/image690.png"/><Relationship Id="rId71" Type="http://schemas.openxmlformats.org/officeDocument/2006/relationships/customXml" Target="../ink/ink460.xml"/><Relationship Id="rId234" Type="http://schemas.openxmlformats.org/officeDocument/2006/relationships/customXml" Target="../ink/ink543.xml"/><Relationship Id="rId637" Type="http://schemas.openxmlformats.org/officeDocument/2006/relationships/image" Target="../media/image718.png"/><Relationship Id="rId679" Type="http://schemas.openxmlformats.org/officeDocument/2006/relationships/image" Target="../media/image739.png"/><Relationship Id="rId2" Type="http://schemas.openxmlformats.org/officeDocument/2006/relationships/slideLayout" Target="../slideLayouts/slideLayout17.xml"/><Relationship Id="rId29" Type="http://schemas.openxmlformats.org/officeDocument/2006/relationships/customXml" Target="../ink/ink439.xml"/><Relationship Id="rId276" Type="http://schemas.openxmlformats.org/officeDocument/2006/relationships/customXml" Target="../ink/ink564.xml"/><Relationship Id="rId441" Type="http://schemas.openxmlformats.org/officeDocument/2006/relationships/image" Target="../media/image621.png"/><Relationship Id="rId483" Type="http://schemas.openxmlformats.org/officeDocument/2006/relationships/customXml" Target="../ink/ink669.xml"/><Relationship Id="rId539" Type="http://schemas.openxmlformats.org/officeDocument/2006/relationships/customXml" Target="../ink/ink697.xml"/><Relationship Id="rId690" Type="http://schemas.openxmlformats.org/officeDocument/2006/relationships/customXml" Target="../ink/ink773.xml"/><Relationship Id="rId40" Type="http://schemas.openxmlformats.org/officeDocument/2006/relationships/image" Target="../media/image427.png"/><Relationship Id="rId136" Type="http://schemas.openxmlformats.org/officeDocument/2006/relationships/image" Target="../media/image474.png"/><Relationship Id="rId178" Type="http://schemas.openxmlformats.org/officeDocument/2006/relationships/customXml" Target="../ink/ink515.xml"/><Relationship Id="rId301" Type="http://schemas.openxmlformats.org/officeDocument/2006/relationships/image" Target="../media/image553.png"/><Relationship Id="rId343" Type="http://schemas.openxmlformats.org/officeDocument/2006/relationships/image" Target="../media/image574.png"/><Relationship Id="rId550" Type="http://schemas.openxmlformats.org/officeDocument/2006/relationships/image" Target="../media/image675.png"/><Relationship Id="rId82" Type="http://schemas.openxmlformats.org/officeDocument/2006/relationships/image" Target="../media/image298.png"/><Relationship Id="rId203" Type="http://schemas.openxmlformats.org/officeDocument/2006/relationships/image" Target="../media/image505.png"/><Relationship Id="rId385" Type="http://schemas.openxmlformats.org/officeDocument/2006/relationships/image" Target="../media/image593.png"/><Relationship Id="rId592" Type="http://schemas.openxmlformats.org/officeDocument/2006/relationships/customXml" Target="../ink/ink724.xml"/><Relationship Id="rId606" Type="http://schemas.openxmlformats.org/officeDocument/2006/relationships/customXml" Target="../ink/ink731.xml"/><Relationship Id="rId648" Type="http://schemas.openxmlformats.org/officeDocument/2006/relationships/customXml" Target="../ink/ink752.xml"/><Relationship Id="rId245" Type="http://schemas.openxmlformats.org/officeDocument/2006/relationships/image" Target="../media/image526.png"/><Relationship Id="rId287" Type="http://schemas.openxmlformats.org/officeDocument/2006/relationships/image" Target="../media/image546.png"/><Relationship Id="rId410" Type="http://schemas.openxmlformats.org/officeDocument/2006/relationships/customXml" Target="../ink/ink632.xml"/><Relationship Id="rId452" Type="http://schemas.openxmlformats.org/officeDocument/2006/relationships/customXml" Target="../ink/ink653.xml"/><Relationship Id="rId494" Type="http://schemas.openxmlformats.org/officeDocument/2006/relationships/image" Target="../media/image647.png"/><Relationship Id="rId508" Type="http://schemas.openxmlformats.org/officeDocument/2006/relationships/image" Target="../media/image654.png"/><Relationship Id="rId105" Type="http://schemas.openxmlformats.org/officeDocument/2006/relationships/customXml" Target="../ink/ink477.xml"/><Relationship Id="rId147" Type="http://schemas.openxmlformats.org/officeDocument/2006/relationships/customXml" Target="../ink/ink498.xml"/><Relationship Id="rId312" Type="http://schemas.openxmlformats.org/officeDocument/2006/relationships/customXml" Target="../ink/ink582.xml"/><Relationship Id="rId354" Type="http://schemas.openxmlformats.org/officeDocument/2006/relationships/customXml" Target="../ink/ink603.xml"/><Relationship Id="rId51" Type="http://schemas.openxmlformats.org/officeDocument/2006/relationships/customXml" Target="../ink/ink450.xml"/><Relationship Id="rId93" Type="http://schemas.openxmlformats.org/officeDocument/2006/relationships/customXml" Target="../ink/ink471.xml"/><Relationship Id="rId189" Type="http://schemas.openxmlformats.org/officeDocument/2006/relationships/image" Target="../media/image499.png"/><Relationship Id="rId396" Type="http://schemas.openxmlformats.org/officeDocument/2006/relationships/customXml" Target="../ink/ink625.xml"/><Relationship Id="rId561" Type="http://schemas.openxmlformats.org/officeDocument/2006/relationships/image" Target="../media/image680.png"/><Relationship Id="rId617" Type="http://schemas.openxmlformats.org/officeDocument/2006/relationships/image" Target="../media/image708.png"/><Relationship Id="rId659" Type="http://schemas.openxmlformats.org/officeDocument/2006/relationships/image" Target="../media/image729.png"/><Relationship Id="rId214" Type="http://schemas.openxmlformats.org/officeDocument/2006/relationships/customXml" Target="../ink/ink533.xml"/><Relationship Id="rId256" Type="http://schemas.openxmlformats.org/officeDocument/2006/relationships/customXml" Target="../ink/ink554.xml"/><Relationship Id="rId298" Type="http://schemas.openxmlformats.org/officeDocument/2006/relationships/customXml" Target="../ink/ink575.xml"/><Relationship Id="rId421" Type="http://schemas.openxmlformats.org/officeDocument/2006/relationships/image" Target="../media/image611.png"/><Relationship Id="rId463" Type="http://schemas.openxmlformats.org/officeDocument/2006/relationships/image" Target="../media/image632.png"/><Relationship Id="rId519" Type="http://schemas.openxmlformats.org/officeDocument/2006/relationships/customXml" Target="../ink/ink687.xml"/><Relationship Id="rId670" Type="http://schemas.openxmlformats.org/officeDocument/2006/relationships/customXml" Target="../ink/ink763.xml"/><Relationship Id="rId116" Type="http://schemas.openxmlformats.org/officeDocument/2006/relationships/image" Target="../media/image464.png"/><Relationship Id="rId158" Type="http://schemas.openxmlformats.org/officeDocument/2006/relationships/image" Target="../media/image485.png"/><Relationship Id="rId323" Type="http://schemas.openxmlformats.org/officeDocument/2006/relationships/image" Target="../media/image564.png"/><Relationship Id="rId530" Type="http://schemas.openxmlformats.org/officeDocument/2006/relationships/image" Target="../media/image665.png"/><Relationship Id="rId20" Type="http://schemas.openxmlformats.org/officeDocument/2006/relationships/image" Target="../media/image418.png"/><Relationship Id="rId62" Type="http://schemas.openxmlformats.org/officeDocument/2006/relationships/image" Target="../media/image438.png"/><Relationship Id="rId365" Type="http://schemas.openxmlformats.org/officeDocument/2006/relationships/image" Target="../media/image585.png"/><Relationship Id="rId572" Type="http://schemas.openxmlformats.org/officeDocument/2006/relationships/customXml" Target="../ink/ink714.xml"/><Relationship Id="rId628" Type="http://schemas.openxmlformats.org/officeDocument/2006/relationships/customXml" Target="../ink/ink742.xml"/><Relationship Id="rId225" Type="http://schemas.openxmlformats.org/officeDocument/2006/relationships/image" Target="../media/image516.png"/><Relationship Id="rId267" Type="http://schemas.openxmlformats.org/officeDocument/2006/relationships/image" Target="../media/image537.png"/><Relationship Id="rId432" Type="http://schemas.openxmlformats.org/officeDocument/2006/relationships/customXml" Target="../ink/ink643.xml"/><Relationship Id="rId474" Type="http://schemas.openxmlformats.org/officeDocument/2006/relationships/image" Target="../media/image637.png"/><Relationship Id="rId127" Type="http://schemas.openxmlformats.org/officeDocument/2006/relationships/customXml" Target="../ink/ink488.xml"/><Relationship Id="rId681" Type="http://schemas.openxmlformats.org/officeDocument/2006/relationships/image" Target="../media/image740.png"/><Relationship Id="rId31" Type="http://schemas.openxmlformats.org/officeDocument/2006/relationships/customXml" Target="../ink/ink440.xml"/><Relationship Id="rId73" Type="http://schemas.openxmlformats.org/officeDocument/2006/relationships/customXml" Target="../ink/ink461.xml"/><Relationship Id="rId169" Type="http://schemas.openxmlformats.org/officeDocument/2006/relationships/customXml" Target="../ink/ink510.xml"/><Relationship Id="rId334" Type="http://schemas.openxmlformats.org/officeDocument/2006/relationships/customXml" Target="../ink/ink593.xml"/><Relationship Id="rId376" Type="http://schemas.openxmlformats.org/officeDocument/2006/relationships/customXml" Target="../ink/ink614.xml"/><Relationship Id="rId541" Type="http://schemas.openxmlformats.org/officeDocument/2006/relationships/customXml" Target="../ink/ink698.xml"/><Relationship Id="rId583" Type="http://schemas.openxmlformats.org/officeDocument/2006/relationships/image" Target="../media/image691.png"/><Relationship Id="rId639" Type="http://schemas.openxmlformats.org/officeDocument/2006/relationships/image" Target="../media/image719.png"/><Relationship Id="rId4" Type="http://schemas.openxmlformats.org/officeDocument/2006/relationships/image" Target="../media/image4100.png"/><Relationship Id="rId180" Type="http://schemas.openxmlformats.org/officeDocument/2006/relationships/customXml" Target="../ink/ink516.xml"/><Relationship Id="rId236" Type="http://schemas.openxmlformats.org/officeDocument/2006/relationships/customXml" Target="../ink/ink544.xml"/><Relationship Id="rId278" Type="http://schemas.openxmlformats.org/officeDocument/2006/relationships/customXml" Target="../ink/ink565.xml"/><Relationship Id="rId401" Type="http://schemas.openxmlformats.org/officeDocument/2006/relationships/image" Target="../media/image601.png"/><Relationship Id="rId443" Type="http://schemas.openxmlformats.org/officeDocument/2006/relationships/image" Target="../media/image622.png"/><Relationship Id="rId650" Type="http://schemas.openxmlformats.org/officeDocument/2006/relationships/customXml" Target="../ink/ink753.xml"/><Relationship Id="rId303" Type="http://schemas.openxmlformats.org/officeDocument/2006/relationships/image" Target="../media/image554.png"/><Relationship Id="rId485" Type="http://schemas.openxmlformats.org/officeDocument/2006/relationships/customXml" Target="../ink/ink670.xml"/><Relationship Id="rId692" Type="http://schemas.openxmlformats.org/officeDocument/2006/relationships/customXml" Target="../ink/ink774.xml"/><Relationship Id="rId42" Type="http://schemas.openxmlformats.org/officeDocument/2006/relationships/image" Target="../media/image428.png"/><Relationship Id="rId84" Type="http://schemas.openxmlformats.org/officeDocument/2006/relationships/image" Target="../media/image448.png"/><Relationship Id="rId138" Type="http://schemas.openxmlformats.org/officeDocument/2006/relationships/image" Target="../media/image475.png"/><Relationship Id="rId345" Type="http://schemas.openxmlformats.org/officeDocument/2006/relationships/image" Target="../media/image575.png"/><Relationship Id="rId387" Type="http://schemas.openxmlformats.org/officeDocument/2006/relationships/image" Target="../media/image594.png"/><Relationship Id="rId510" Type="http://schemas.openxmlformats.org/officeDocument/2006/relationships/image" Target="../media/image655.png"/><Relationship Id="rId552" Type="http://schemas.openxmlformats.org/officeDocument/2006/relationships/image" Target="../media/image676.png"/><Relationship Id="rId594" Type="http://schemas.openxmlformats.org/officeDocument/2006/relationships/customXml" Target="../ink/ink725.xml"/><Relationship Id="rId608" Type="http://schemas.openxmlformats.org/officeDocument/2006/relationships/customXml" Target="../ink/ink732.xml"/><Relationship Id="rId191" Type="http://schemas.openxmlformats.org/officeDocument/2006/relationships/image" Target="../media/image500.png"/><Relationship Id="rId205" Type="http://schemas.openxmlformats.org/officeDocument/2006/relationships/image" Target="../media/image506.png"/><Relationship Id="rId247" Type="http://schemas.openxmlformats.org/officeDocument/2006/relationships/image" Target="../media/image527.png"/><Relationship Id="rId412" Type="http://schemas.openxmlformats.org/officeDocument/2006/relationships/customXml" Target="../ink/ink633.xml"/><Relationship Id="rId107" Type="http://schemas.openxmlformats.org/officeDocument/2006/relationships/customXml" Target="../ink/ink478.xml"/><Relationship Id="rId289" Type="http://schemas.openxmlformats.org/officeDocument/2006/relationships/image" Target="../media/image547.png"/><Relationship Id="rId454" Type="http://schemas.openxmlformats.org/officeDocument/2006/relationships/customXml" Target="../ink/ink654.xml"/><Relationship Id="rId496" Type="http://schemas.openxmlformats.org/officeDocument/2006/relationships/image" Target="../media/image648.png"/><Relationship Id="rId661" Type="http://schemas.openxmlformats.org/officeDocument/2006/relationships/image" Target="../media/image730.png"/><Relationship Id="rId11" Type="http://schemas.openxmlformats.org/officeDocument/2006/relationships/customXml" Target="../ink/ink430.xml"/><Relationship Id="rId53" Type="http://schemas.openxmlformats.org/officeDocument/2006/relationships/customXml" Target="../ink/ink451.xml"/><Relationship Id="rId149" Type="http://schemas.openxmlformats.org/officeDocument/2006/relationships/customXml" Target="../ink/ink499.xml"/><Relationship Id="rId314" Type="http://schemas.openxmlformats.org/officeDocument/2006/relationships/customXml" Target="../ink/ink583.xml"/><Relationship Id="rId356" Type="http://schemas.openxmlformats.org/officeDocument/2006/relationships/customXml" Target="../ink/ink604.xml"/><Relationship Id="rId398" Type="http://schemas.openxmlformats.org/officeDocument/2006/relationships/customXml" Target="../ink/ink626.xml"/><Relationship Id="rId521" Type="http://schemas.openxmlformats.org/officeDocument/2006/relationships/customXml" Target="../ink/ink688.xml"/><Relationship Id="rId563" Type="http://schemas.openxmlformats.org/officeDocument/2006/relationships/image" Target="../media/image681.png"/><Relationship Id="rId619" Type="http://schemas.openxmlformats.org/officeDocument/2006/relationships/image" Target="../media/image709.png"/><Relationship Id="rId95" Type="http://schemas.openxmlformats.org/officeDocument/2006/relationships/customXml" Target="../ink/ink472.xml"/><Relationship Id="rId160" Type="http://schemas.openxmlformats.org/officeDocument/2006/relationships/customXml" Target="../ink/ink505.xml"/><Relationship Id="rId216" Type="http://schemas.openxmlformats.org/officeDocument/2006/relationships/customXml" Target="../ink/ink534.xml"/><Relationship Id="rId423" Type="http://schemas.openxmlformats.org/officeDocument/2006/relationships/image" Target="../media/image612.png"/><Relationship Id="rId258" Type="http://schemas.openxmlformats.org/officeDocument/2006/relationships/customXml" Target="../ink/ink555.xml"/><Relationship Id="rId465" Type="http://schemas.openxmlformats.org/officeDocument/2006/relationships/image" Target="../media/image633.png"/><Relationship Id="rId630" Type="http://schemas.openxmlformats.org/officeDocument/2006/relationships/customXml" Target="../ink/ink743.xml"/><Relationship Id="rId672" Type="http://schemas.openxmlformats.org/officeDocument/2006/relationships/customXml" Target="../ink/ink764.xml"/><Relationship Id="rId22" Type="http://schemas.openxmlformats.org/officeDocument/2006/relationships/image" Target="../media/image419.png"/><Relationship Id="rId64" Type="http://schemas.openxmlformats.org/officeDocument/2006/relationships/image" Target="../media/image439.png"/><Relationship Id="rId118" Type="http://schemas.openxmlformats.org/officeDocument/2006/relationships/image" Target="../media/image465.png"/><Relationship Id="rId325" Type="http://schemas.openxmlformats.org/officeDocument/2006/relationships/image" Target="../media/image565.png"/><Relationship Id="rId367" Type="http://schemas.openxmlformats.org/officeDocument/2006/relationships/image" Target="../media/image586.png"/><Relationship Id="rId532" Type="http://schemas.openxmlformats.org/officeDocument/2006/relationships/image" Target="../media/image666.png"/><Relationship Id="rId574" Type="http://schemas.openxmlformats.org/officeDocument/2006/relationships/customXml" Target="../ink/ink715.xml"/><Relationship Id="rId171" Type="http://schemas.openxmlformats.org/officeDocument/2006/relationships/customXml" Target="../ink/ink511.xml"/><Relationship Id="rId227" Type="http://schemas.openxmlformats.org/officeDocument/2006/relationships/image" Target="../media/image517.png"/><Relationship Id="rId269" Type="http://schemas.openxmlformats.org/officeDocument/2006/relationships/image" Target="../media/image538.png"/><Relationship Id="rId434" Type="http://schemas.openxmlformats.org/officeDocument/2006/relationships/customXml" Target="../ink/ink644.xml"/><Relationship Id="rId476" Type="http://schemas.openxmlformats.org/officeDocument/2006/relationships/image" Target="../media/image638.png"/><Relationship Id="rId641" Type="http://schemas.openxmlformats.org/officeDocument/2006/relationships/image" Target="../media/image720.png"/><Relationship Id="rId683" Type="http://schemas.openxmlformats.org/officeDocument/2006/relationships/image" Target="../media/image330.png"/><Relationship Id="rId33" Type="http://schemas.openxmlformats.org/officeDocument/2006/relationships/customXml" Target="../ink/ink441.xml"/><Relationship Id="rId129" Type="http://schemas.openxmlformats.org/officeDocument/2006/relationships/customXml" Target="../ink/ink489.xml"/><Relationship Id="rId280" Type="http://schemas.openxmlformats.org/officeDocument/2006/relationships/customXml" Target="../ink/ink566.xml"/><Relationship Id="rId336" Type="http://schemas.openxmlformats.org/officeDocument/2006/relationships/customXml" Target="../ink/ink594.xml"/><Relationship Id="rId501" Type="http://schemas.openxmlformats.org/officeDocument/2006/relationships/customXml" Target="../ink/ink678.xml"/><Relationship Id="rId543" Type="http://schemas.openxmlformats.org/officeDocument/2006/relationships/customXml" Target="../ink/ink699.xml"/><Relationship Id="rId75" Type="http://schemas.openxmlformats.org/officeDocument/2006/relationships/customXml" Target="../ink/ink462.xml"/><Relationship Id="rId140" Type="http://schemas.openxmlformats.org/officeDocument/2006/relationships/image" Target="../media/image476.png"/><Relationship Id="rId182" Type="http://schemas.openxmlformats.org/officeDocument/2006/relationships/customXml" Target="../ink/ink517.xml"/><Relationship Id="rId378" Type="http://schemas.openxmlformats.org/officeDocument/2006/relationships/image" Target="../media/image590.png"/><Relationship Id="rId403" Type="http://schemas.openxmlformats.org/officeDocument/2006/relationships/image" Target="../media/image602.png"/><Relationship Id="rId585" Type="http://schemas.openxmlformats.org/officeDocument/2006/relationships/image" Target="../media/image692.png"/><Relationship Id="rId6" Type="http://schemas.openxmlformats.org/officeDocument/2006/relationships/image" Target="../media/image411.png"/><Relationship Id="rId238" Type="http://schemas.openxmlformats.org/officeDocument/2006/relationships/customXml" Target="../ink/ink545.xml"/><Relationship Id="rId445" Type="http://schemas.openxmlformats.org/officeDocument/2006/relationships/image" Target="../media/image623.png"/><Relationship Id="rId487" Type="http://schemas.openxmlformats.org/officeDocument/2006/relationships/customXml" Target="../ink/ink671.xml"/><Relationship Id="rId610" Type="http://schemas.openxmlformats.org/officeDocument/2006/relationships/customXml" Target="../ink/ink733.xml"/><Relationship Id="rId652" Type="http://schemas.openxmlformats.org/officeDocument/2006/relationships/customXml" Target="../ink/ink754.xml"/><Relationship Id="rId694" Type="http://schemas.openxmlformats.org/officeDocument/2006/relationships/customXml" Target="../ink/ink775.xml"/><Relationship Id="rId291" Type="http://schemas.openxmlformats.org/officeDocument/2006/relationships/image" Target="../media/image548.png"/><Relationship Id="rId305" Type="http://schemas.openxmlformats.org/officeDocument/2006/relationships/image" Target="../media/image555.png"/><Relationship Id="rId347" Type="http://schemas.openxmlformats.org/officeDocument/2006/relationships/image" Target="../media/image576.png"/><Relationship Id="rId512" Type="http://schemas.openxmlformats.org/officeDocument/2006/relationships/image" Target="../media/image656.png"/><Relationship Id="rId44" Type="http://schemas.openxmlformats.org/officeDocument/2006/relationships/image" Target="../media/image429.png"/><Relationship Id="rId86" Type="http://schemas.openxmlformats.org/officeDocument/2006/relationships/image" Target="../media/image449.png"/><Relationship Id="rId151" Type="http://schemas.openxmlformats.org/officeDocument/2006/relationships/customXml" Target="../ink/ink500.xml"/><Relationship Id="rId389" Type="http://schemas.openxmlformats.org/officeDocument/2006/relationships/image" Target="../media/image595.png"/><Relationship Id="rId554" Type="http://schemas.openxmlformats.org/officeDocument/2006/relationships/image" Target="../media/image677.png"/><Relationship Id="rId596" Type="http://schemas.openxmlformats.org/officeDocument/2006/relationships/customXml" Target="../ink/ink726.xml"/><Relationship Id="rId193" Type="http://schemas.openxmlformats.org/officeDocument/2006/relationships/image" Target="../media/image189.png"/><Relationship Id="rId207" Type="http://schemas.openxmlformats.org/officeDocument/2006/relationships/image" Target="../media/image507.png"/><Relationship Id="rId249" Type="http://schemas.openxmlformats.org/officeDocument/2006/relationships/image" Target="../media/image528.png"/><Relationship Id="rId414" Type="http://schemas.openxmlformats.org/officeDocument/2006/relationships/customXml" Target="../ink/ink634.xml"/><Relationship Id="rId456" Type="http://schemas.openxmlformats.org/officeDocument/2006/relationships/customXml" Target="../ink/ink655.xml"/><Relationship Id="rId498" Type="http://schemas.openxmlformats.org/officeDocument/2006/relationships/image" Target="../media/image649.png"/><Relationship Id="rId621" Type="http://schemas.openxmlformats.org/officeDocument/2006/relationships/image" Target="../media/image710.png"/><Relationship Id="rId663" Type="http://schemas.openxmlformats.org/officeDocument/2006/relationships/image" Target="../media/image731.png"/><Relationship Id="rId13" Type="http://schemas.openxmlformats.org/officeDocument/2006/relationships/customXml" Target="../ink/ink431.xml"/><Relationship Id="rId109" Type="http://schemas.openxmlformats.org/officeDocument/2006/relationships/customXml" Target="../ink/ink479.xml"/><Relationship Id="rId260" Type="http://schemas.openxmlformats.org/officeDocument/2006/relationships/customXml" Target="../ink/ink556.xml"/><Relationship Id="rId316" Type="http://schemas.openxmlformats.org/officeDocument/2006/relationships/customXml" Target="../ink/ink584.xml"/><Relationship Id="rId523" Type="http://schemas.openxmlformats.org/officeDocument/2006/relationships/customXml" Target="../ink/ink689.xml"/><Relationship Id="rId55" Type="http://schemas.openxmlformats.org/officeDocument/2006/relationships/customXml" Target="../ink/ink452.xml"/><Relationship Id="rId97" Type="http://schemas.openxmlformats.org/officeDocument/2006/relationships/customXml" Target="../ink/ink473.xml"/><Relationship Id="rId120" Type="http://schemas.openxmlformats.org/officeDocument/2006/relationships/image" Target="../media/image466.png"/><Relationship Id="rId358" Type="http://schemas.openxmlformats.org/officeDocument/2006/relationships/customXml" Target="../ink/ink605.xml"/><Relationship Id="rId565" Type="http://schemas.openxmlformats.org/officeDocument/2006/relationships/image" Target="../media/image682.png"/><Relationship Id="rId162" Type="http://schemas.openxmlformats.org/officeDocument/2006/relationships/customXml" Target="../ink/ink506.xml"/><Relationship Id="rId218" Type="http://schemas.openxmlformats.org/officeDocument/2006/relationships/customXml" Target="../ink/ink535.xml"/><Relationship Id="rId425" Type="http://schemas.openxmlformats.org/officeDocument/2006/relationships/image" Target="../media/image613.png"/><Relationship Id="rId467" Type="http://schemas.openxmlformats.org/officeDocument/2006/relationships/customXml" Target="../ink/ink661.xml"/><Relationship Id="rId632" Type="http://schemas.openxmlformats.org/officeDocument/2006/relationships/customXml" Target="../ink/ink744.xml"/><Relationship Id="rId271" Type="http://schemas.openxmlformats.org/officeDocument/2006/relationships/image" Target="../media/image539.png"/><Relationship Id="rId674" Type="http://schemas.openxmlformats.org/officeDocument/2006/relationships/customXml" Target="../ink/ink765.xml"/><Relationship Id="rId24" Type="http://schemas.openxmlformats.org/officeDocument/2006/relationships/image" Target="../media/image309.png"/><Relationship Id="rId66" Type="http://schemas.openxmlformats.org/officeDocument/2006/relationships/image" Target="../media/image440.png"/><Relationship Id="rId131" Type="http://schemas.openxmlformats.org/officeDocument/2006/relationships/customXml" Target="../ink/ink490.xml"/><Relationship Id="rId327" Type="http://schemas.openxmlformats.org/officeDocument/2006/relationships/image" Target="../media/image566.png"/><Relationship Id="rId369" Type="http://schemas.openxmlformats.org/officeDocument/2006/relationships/image" Target="../media/image587.png"/><Relationship Id="rId534" Type="http://schemas.openxmlformats.org/officeDocument/2006/relationships/image" Target="../media/image667.png"/><Relationship Id="rId576" Type="http://schemas.openxmlformats.org/officeDocument/2006/relationships/customXml" Target="../ink/ink716.xml"/><Relationship Id="rId173" Type="http://schemas.openxmlformats.org/officeDocument/2006/relationships/customXml" Target="../ink/ink512.xml"/><Relationship Id="rId229" Type="http://schemas.openxmlformats.org/officeDocument/2006/relationships/image" Target="../media/image518.png"/><Relationship Id="rId380" Type="http://schemas.openxmlformats.org/officeDocument/2006/relationships/image" Target="../media/image591.png"/><Relationship Id="rId436" Type="http://schemas.openxmlformats.org/officeDocument/2006/relationships/customXml" Target="../ink/ink645.xml"/><Relationship Id="rId601" Type="http://schemas.openxmlformats.org/officeDocument/2006/relationships/image" Target="../media/image700.png"/><Relationship Id="rId643" Type="http://schemas.openxmlformats.org/officeDocument/2006/relationships/image" Target="../media/image721.png"/><Relationship Id="rId240" Type="http://schemas.openxmlformats.org/officeDocument/2006/relationships/customXml" Target="../ink/ink546.xml"/><Relationship Id="rId478" Type="http://schemas.openxmlformats.org/officeDocument/2006/relationships/image" Target="../media/image639.png"/><Relationship Id="rId685" Type="http://schemas.openxmlformats.org/officeDocument/2006/relationships/image" Target="../media/image741.png"/><Relationship Id="rId35" Type="http://schemas.openxmlformats.org/officeDocument/2006/relationships/customXml" Target="../ink/ink442.xml"/><Relationship Id="rId77" Type="http://schemas.openxmlformats.org/officeDocument/2006/relationships/customXml" Target="../ink/ink463.xml"/><Relationship Id="rId100" Type="http://schemas.openxmlformats.org/officeDocument/2006/relationships/image" Target="../media/image456.png"/><Relationship Id="rId282" Type="http://schemas.openxmlformats.org/officeDocument/2006/relationships/customXml" Target="../ink/ink567.xml"/><Relationship Id="rId338" Type="http://schemas.openxmlformats.org/officeDocument/2006/relationships/customXml" Target="../ink/ink595.xml"/><Relationship Id="rId503" Type="http://schemas.openxmlformats.org/officeDocument/2006/relationships/customXml" Target="../ink/ink679.xml"/><Relationship Id="rId545" Type="http://schemas.openxmlformats.org/officeDocument/2006/relationships/customXml" Target="../ink/ink700.xml"/><Relationship Id="rId587" Type="http://schemas.openxmlformats.org/officeDocument/2006/relationships/image" Target="../media/image693.png"/><Relationship Id="rId8" Type="http://schemas.openxmlformats.org/officeDocument/2006/relationships/image" Target="../media/image412.png"/><Relationship Id="rId142" Type="http://schemas.openxmlformats.org/officeDocument/2006/relationships/image" Target="../media/image477.png"/><Relationship Id="rId184" Type="http://schemas.openxmlformats.org/officeDocument/2006/relationships/customXml" Target="../ink/ink518.xml"/><Relationship Id="rId391" Type="http://schemas.openxmlformats.org/officeDocument/2006/relationships/image" Target="../media/image596.png"/><Relationship Id="rId405" Type="http://schemas.openxmlformats.org/officeDocument/2006/relationships/image" Target="../media/image603.png"/><Relationship Id="rId447" Type="http://schemas.openxmlformats.org/officeDocument/2006/relationships/image" Target="../media/image624.png"/><Relationship Id="rId612" Type="http://schemas.openxmlformats.org/officeDocument/2006/relationships/customXml" Target="../ink/ink734.xml"/><Relationship Id="rId251" Type="http://schemas.openxmlformats.org/officeDocument/2006/relationships/image" Target="../media/image529.png"/><Relationship Id="rId489" Type="http://schemas.openxmlformats.org/officeDocument/2006/relationships/customXml" Target="../ink/ink672.xml"/><Relationship Id="rId654" Type="http://schemas.openxmlformats.org/officeDocument/2006/relationships/customXml" Target="../ink/ink755.xml"/><Relationship Id="rId46" Type="http://schemas.openxmlformats.org/officeDocument/2006/relationships/image" Target="../media/image430.png"/><Relationship Id="rId293" Type="http://schemas.openxmlformats.org/officeDocument/2006/relationships/image" Target="../media/image549.png"/><Relationship Id="rId307" Type="http://schemas.openxmlformats.org/officeDocument/2006/relationships/image" Target="../media/image556.png"/><Relationship Id="rId349" Type="http://schemas.openxmlformats.org/officeDocument/2006/relationships/image" Target="../media/image577.png"/><Relationship Id="rId514" Type="http://schemas.openxmlformats.org/officeDocument/2006/relationships/image" Target="../media/image657.png"/><Relationship Id="rId556" Type="http://schemas.openxmlformats.org/officeDocument/2006/relationships/image" Target="../media/image678.png"/><Relationship Id="rId88" Type="http://schemas.openxmlformats.org/officeDocument/2006/relationships/image" Target="../media/image450.png"/><Relationship Id="rId111" Type="http://schemas.openxmlformats.org/officeDocument/2006/relationships/customXml" Target="../ink/ink480.xml"/><Relationship Id="rId153" Type="http://schemas.openxmlformats.org/officeDocument/2006/relationships/customXml" Target="../ink/ink501.xml"/><Relationship Id="rId195" Type="http://schemas.openxmlformats.org/officeDocument/2006/relationships/image" Target="../media/image501.png"/><Relationship Id="rId209" Type="http://schemas.openxmlformats.org/officeDocument/2006/relationships/image" Target="../media/image508.png"/><Relationship Id="rId360" Type="http://schemas.openxmlformats.org/officeDocument/2006/relationships/customXml" Target="../ink/ink606.xml"/><Relationship Id="rId416" Type="http://schemas.openxmlformats.org/officeDocument/2006/relationships/customXml" Target="../ink/ink635.xml"/><Relationship Id="rId598" Type="http://schemas.openxmlformats.org/officeDocument/2006/relationships/customXml" Target="../ink/ink727.xml"/><Relationship Id="rId220" Type="http://schemas.openxmlformats.org/officeDocument/2006/relationships/customXml" Target="../ink/ink536.xml"/><Relationship Id="rId458" Type="http://schemas.openxmlformats.org/officeDocument/2006/relationships/customXml" Target="../ink/ink656.xml"/><Relationship Id="rId623" Type="http://schemas.openxmlformats.org/officeDocument/2006/relationships/image" Target="../media/image711.png"/><Relationship Id="rId665" Type="http://schemas.openxmlformats.org/officeDocument/2006/relationships/image" Target="../media/image732.png"/><Relationship Id="rId15" Type="http://schemas.openxmlformats.org/officeDocument/2006/relationships/customXml" Target="../ink/ink432.xml"/><Relationship Id="rId57" Type="http://schemas.openxmlformats.org/officeDocument/2006/relationships/customXml" Target="../ink/ink453.xml"/><Relationship Id="rId262" Type="http://schemas.openxmlformats.org/officeDocument/2006/relationships/customXml" Target="../ink/ink557.xml"/><Relationship Id="rId318" Type="http://schemas.openxmlformats.org/officeDocument/2006/relationships/customXml" Target="../ink/ink585.xml"/><Relationship Id="rId525" Type="http://schemas.openxmlformats.org/officeDocument/2006/relationships/customXml" Target="../ink/ink690.xml"/><Relationship Id="rId567" Type="http://schemas.openxmlformats.org/officeDocument/2006/relationships/image" Target="../media/image683.png"/><Relationship Id="rId99" Type="http://schemas.openxmlformats.org/officeDocument/2006/relationships/customXml" Target="../ink/ink474.xml"/><Relationship Id="rId122" Type="http://schemas.openxmlformats.org/officeDocument/2006/relationships/image" Target="../media/image467.png"/><Relationship Id="rId164" Type="http://schemas.openxmlformats.org/officeDocument/2006/relationships/customXml" Target="../ink/ink507.xml"/><Relationship Id="rId371" Type="http://schemas.openxmlformats.org/officeDocument/2006/relationships/image" Target="../media/image588.png"/><Relationship Id="rId427" Type="http://schemas.openxmlformats.org/officeDocument/2006/relationships/image" Target="../media/image614.png"/><Relationship Id="rId469" Type="http://schemas.openxmlformats.org/officeDocument/2006/relationships/customXml" Target="../ink/ink662.xml"/><Relationship Id="rId634" Type="http://schemas.openxmlformats.org/officeDocument/2006/relationships/customXml" Target="../ink/ink745.xml"/><Relationship Id="rId676" Type="http://schemas.openxmlformats.org/officeDocument/2006/relationships/customXml" Target="../ink/ink766.xml"/><Relationship Id="rId26" Type="http://schemas.openxmlformats.org/officeDocument/2006/relationships/image" Target="../media/image420.png"/><Relationship Id="rId231" Type="http://schemas.openxmlformats.org/officeDocument/2006/relationships/image" Target="../media/image519.png"/><Relationship Id="rId273" Type="http://schemas.openxmlformats.org/officeDocument/2006/relationships/image" Target="../media/image540.png"/><Relationship Id="rId329" Type="http://schemas.openxmlformats.org/officeDocument/2006/relationships/image" Target="../media/image567.png"/><Relationship Id="rId480" Type="http://schemas.openxmlformats.org/officeDocument/2006/relationships/image" Target="../media/image640.png"/><Relationship Id="rId536" Type="http://schemas.openxmlformats.org/officeDocument/2006/relationships/image" Target="../media/image668.png"/><Relationship Id="rId68" Type="http://schemas.openxmlformats.org/officeDocument/2006/relationships/image" Target="../media/image441.png"/><Relationship Id="rId133" Type="http://schemas.openxmlformats.org/officeDocument/2006/relationships/customXml" Target="../ink/ink491.xml"/><Relationship Id="rId175" Type="http://schemas.openxmlformats.org/officeDocument/2006/relationships/image" Target="../media/image492.png"/><Relationship Id="rId340" Type="http://schemas.openxmlformats.org/officeDocument/2006/relationships/customXml" Target="../ink/ink596.xml"/><Relationship Id="rId578" Type="http://schemas.openxmlformats.org/officeDocument/2006/relationships/customXml" Target="../ink/ink717.xml"/><Relationship Id="rId200" Type="http://schemas.openxmlformats.org/officeDocument/2006/relationships/customXml" Target="../ink/ink526.xml"/><Relationship Id="rId382" Type="http://schemas.openxmlformats.org/officeDocument/2006/relationships/image" Target="../media/image592.png"/><Relationship Id="rId438" Type="http://schemas.openxmlformats.org/officeDocument/2006/relationships/customXml" Target="../ink/ink646.xml"/><Relationship Id="rId603" Type="http://schemas.openxmlformats.org/officeDocument/2006/relationships/image" Target="../media/image701.png"/><Relationship Id="rId645" Type="http://schemas.openxmlformats.org/officeDocument/2006/relationships/image" Target="../media/image722.png"/><Relationship Id="rId687" Type="http://schemas.openxmlformats.org/officeDocument/2006/relationships/image" Target="../media/image742.png"/><Relationship Id="rId242" Type="http://schemas.openxmlformats.org/officeDocument/2006/relationships/customXml" Target="../ink/ink547.xml"/><Relationship Id="rId284" Type="http://schemas.openxmlformats.org/officeDocument/2006/relationships/customXml" Target="../ink/ink568.xml"/><Relationship Id="rId491" Type="http://schemas.openxmlformats.org/officeDocument/2006/relationships/customXml" Target="../ink/ink673.xml"/><Relationship Id="rId505" Type="http://schemas.openxmlformats.org/officeDocument/2006/relationships/customXml" Target="../ink/ink680.xml"/><Relationship Id="rId37" Type="http://schemas.openxmlformats.org/officeDocument/2006/relationships/customXml" Target="../ink/ink443.xml"/><Relationship Id="rId79" Type="http://schemas.openxmlformats.org/officeDocument/2006/relationships/customXml" Target="../ink/ink464.xml"/><Relationship Id="rId102" Type="http://schemas.openxmlformats.org/officeDocument/2006/relationships/image" Target="../media/image457.png"/><Relationship Id="rId144" Type="http://schemas.openxmlformats.org/officeDocument/2006/relationships/image" Target="../media/image478.png"/><Relationship Id="rId547" Type="http://schemas.openxmlformats.org/officeDocument/2006/relationships/customXml" Target="../ink/ink701.xml"/><Relationship Id="rId589" Type="http://schemas.openxmlformats.org/officeDocument/2006/relationships/image" Target="../media/image694.png"/><Relationship Id="rId90" Type="http://schemas.openxmlformats.org/officeDocument/2006/relationships/image" Target="../media/image451.png"/><Relationship Id="rId186" Type="http://schemas.openxmlformats.org/officeDocument/2006/relationships/customXml" Target="../ink/ink519.xml"/><Relationship Id="rId351" Type="http://schemas.openxmlformats.org/officeDocument/2006/relationships/image" Target="../media/image578.png"/><Relationship Id="rId393" Type="http://schemas.openxmlformats.org/officeDocument/2006/relationships/image" Target="../media/image597.png"/><Relationship Id="rId407" Type="http://schemas.openxmlformats.org/officeDocument/2006/relationships/image" Target="../media/image604.png"/><Relationship Id="rId449" Type="http://schemas.openxmlformats.org/officeDocument/2006/relationships/image" Target="../media/image625.png"/><Relationship Id="rId614" Type="http://schemas.openxmlformats.org/officeDocument/2006/relationships/customXml" Target="../ink/ink735.xml"/><Relationship Id="rId656" Type="http://schemas.openxmlformats.org/officeDocument/2006/relationships/customXml" Target="../ink/ink756.xml"/><Relationship Id="rId211" Type="http://schemas.openxmlformats.org/officeDocument/2006/relationships/image" Target="../media/image509.png"/><Relationship Id="rId253" Type="http://schemas.openxmlformats.org/officeDocument/2006/relationships/image" Target="../media/image530.png"/><Relationship Id="rId295" Type="http://schemas.openxmlformats.org/officeDocument/2006/relationships/image" Target="../media/image550.png"/><Relationship Id="rId309" Type="http://schemas.openxmlformats.org/officeDocument/2006/relationships/image" Target="../media/image557.png"/><Relationship Id="rId460" Type="http://schemas.openxmlformats.org/officeDocument/2006/relationships/customXml" Target="../ink/ink657.xml"/><Relationship Id="rId516" Type="http://schemas.openxmlformats.org/officeDocument/2006/relationships/image" Target="../media/image658.png"/><Relationship Id="rId48" Type="http://schemas.openxmlformats.org/officeDocument/2006/relationships/image" Target="../media/image431.png"/><Relationship Id="rId113" Type="http://schemas.openxmlformats.org/officeDocument/2006/relationships/customXml" Target="../ink/ink481.xml"/><Relationship Id="rId320" Type="http://schemas.openxmlformats.org/officeDocument/2006/relationships/customXml" Target="../ink/ink586.xml"/><Relationship Id="rId558" Type="http://schemas.openxmlformats.org/officeDocument/2006/relationships/image" Target="../media/image679.png"/><Relationship Id="rId155" Type="http://schemas.openxmlformats.org/officeDocument/2006/relationships/customXml" Target="../ink/ink502.xml"/><Relationship Id="rId197" Type="http://schemas.openxmlformats.org/officeDocument/2006/relationships/image" Target="../media/image502.png"/><Relationship Id="rId362" Type="http://schemas.openxmlformats.org/officeDocument/2006/relationships/customXml" Target="../ink/ink607.xml"/><Relationship Id="rId418" Type="http://schemas.openxmlformats.org/officeDocument/2006/relationships/customXml" Target="../ink/ink636.xml"/><Relationship Id="rId625" Type="http://schemas.openxmlformats.org/officeDocument/2006/relationships/image" Target="../media/image712.png"/><Relationship Id="rId222" Type="http://schemas.openxmlformats.org/officeDocument/2006/relationships/customXml" Target="../ink/ink537.xml"/><Relationship Id="rId264" Type="http://schemas.openxmlformats.org/officeDocument/2006/relationships/customXml" Target="../ink/ink558.xml"/><Relationship Id="rId471" Type="http://schemas.openxmlformats.org/officeDocument/2006/relationships/customXml" Target="../ink/ink663.xml"/><Relationship Id="rId667" Type="http://schemas.openxmlformats.org/officeDocument/2006/relationships/image" Target="../media/image733.png"/><Relationship Id="rId17" Type="http://schemas.openxmlformats.org/officeDocument/2006/relationships/customXml" Target="../ink/ink433.xml"/><Relationship Id="rId59" Type="http://schemas.openxmlformats.org/officeDocument/2006/relationships/customXml" Target="../ink/ink454.xml"/><Relationship Id="rId124" Type="http://schemas.openxmlformats.org/officeDocument/2006/relationships/image" Target="../media/image468.png"/><Relationship Id="rId527" Type="http://schemas.openxmlformats.org/officeDocument/2006/relationships/customXml" Target="../ink/ink691.xml"/><Relationship Id="rId569" Type="http://schemas.openxmlformats.org/officeDocument/2006/relationships/image" Target="../media/image684.png"/><Relationship Id="rId70" Type="http://schemas.openxmlformats.org/officeDocument/2006/relationships/image" Target="../media/image442.png"/><Relationship Id="rId166" Type="http://schemas.openxmlformats.org/officeDocument/2006/relationships/customXml" Target="../ink/ink508.xml"/><Relationship Id="rId331" Type="http://schemas.openxmlformats.org/officeDocument/2006/relationships/image" Target="../media/image568.png"/><Relationship Id="rId373" Type="http://schemas.openxmlformats.org/officeDocument/2006/relationships/image" Target="../media/image589.png"/><Relationship Id="rId429" Type="http://schemas.openxmlformats.org/officeDocument/2006/relationships/image" Target="../media/image615.png"/><Relationship Id="rId580" Type="http://schemas.openxmlformats.org/officeDocument/2006/relationships/customXml" Target="../ink/ink718.xml"/><Relationship Id="rId636" Type="http://schemas.openxmlformats.org/officeDocument/2006/relationships/customXml" Target="../ink/ink746.xml"/><Relationship Id="rId1" Type="http://schemas.openxmlformats.org/officeDocument/2006/relationships/tags" Target="../tags/tag3.xml"/><Relationship Id="rId233" Type="http://schemas.openxmlformats.org/officeDocument/2006/relationships/image" Target="../media/image520.png"/><Relationship Id="rId440" Type="http://schemas.openxmlformats.org/officeDocument/2006/relationships/customXml" Target="../ink/ink647.xml"/><Relationship Id="rId678" Type="http://schemas.openxmlformats.org/officeDocument/2006/relationships/customXml" Target="../ink/ink767.xml"/><Relationship Id="rId28" Type="http://schemas.openxmlformats.org/officeDocument/2006/relationships/image" Target="../media/image421.png"/><Relationship Id="rId275" Type="http://schemas.openxmlformats.org/officeDocument/2006/relationships/image" Target="../media/image541.png"/><Relationship Id="rId300" Type="http://schemas.openxmlformats.org/officeDocument/2006/relationships/customXml" Target="../ink/ink576.xml"/><Relationship Id="rId482" Type="http://schemas.openxmlformats.org/officeDocument/2006/relationships/image" Target="../media/image641.png"/><Relationship Id="rId538" Type="http://schemas.openxmlformats.org/officeDocument/2006/relationships/image" Target="../media/image669.png"/><Relationship Id="rId81" Type="http://schemas.openxmlformats.org/officeDocument/2006/relationships/customXml" Target="../ink/ink465.xml"/><Relationship Id="rId135" Type="http://schemas.openxmlformats.org/officeDocument/2006/relationships/customXml" Target="../ink/ink492.xml"/><Relationship Id="rId177" Type="http://schemas.openxmlformats.org/officeDocument/2006/relationships/image" Target="../media/image493.png"/><Relationship Id="rId342" Type="http://schemas.openxmlformats.org/officeDocument/2006/relationships/customXml" Target="../ink/ink597.xml"/><Relationship Id="rId384" Type="http://schemas.openxmlformats.org/officeDocument/2006/relationships/customXml" Target="../ink/ink619.xml"/><Relationship Id="rId591" Type="http://schemas.openxmlformats.org/officeDocument/2006/relationships/image" Target="../media/image695.png"/><Relationship Id="rId605" Type="http://schemas.openxmlformats.org/officeDocument/2006/relationships/image" Target="../media/image702.png"/><Relationship Id="rId202" Type="http://schemas.openxmlformats.org/officeDocument/2006/relationships/customXml" Target="../ink/ink527.xml"/><Relationship Id="rId244" Type="http://schemas.openxmlformats.org/officeDocument/2006/relationships/customXml" Target="../ink/ink548.xml"/><Relationship Id="rId647" Type="http://schemas.openxmlformats.org/officeDocument/2006/relationships/image" Target="../media/image723.png"/><Relationship Id="rId689" Type="http://schemas.openxmlformats.org/officeDocument/2006/relationships/image" Target="../media/image743.png"/><Relationship Id="rId39" Type="http://schemas.openxmlformats.org/officeDocument/2006/relationships/customXml" Target="../ink/ink444.xml"/><Relationship Id="rId286" Type="http://schemas.openxmlformats.org/officeDocument/2006/relationships/customXml" Target="../ink/ink569.xml"/><Relationship Id="rId451" Type="http://schemas.openxmlformats.org/officeDocument/2006/relationships/image" Target="../media/image626.png"/><Relationship Id="rId493" Type="http://schemas.openxmlformats.org/officeDocument/2006/relationships/customXml" Target="../ink/ink674.xml"/><Relationship Id="rId507" Type="http://schemas.openxmlformats.org/officeDocument/2006/relationships/customXml" Target="../ink/ink681.xml"/><Relationship Id="rId549" Type="http://schemas.openxmlformats.org/officeDocument/2006/relationships/customXml" Target="../ink/ink702.xml"/><Relationship Id="rId50" Type="http://schemas.openxmlformats.org/officeDocument/2006/relationships/image" Target="../media/image432.png"/><Relationship Id="rId104" Type="http://schemas.openxmlformats.org/officeDocument/2006/relationships/image" Target="../media/image458.png"/><Relationship Id="rId146" Type="http://schemas.openxmlformats.org/officeDocument/2006/relationships/image" Target="../media/image479.png"/><Relationship Id="rId188" Type="http://schemas.openxmlformats.org/officeDocument/2006/relationships/customXml" Target="../ink/ink520.xml"/><Relationship Id="rId311" Type="http://schemas.openxmlformats.org/officeDocument/2006/relationships/image" Target="../media/image558.png"/><Relationship Id="rId353" Type="http://schemas.openxmlformats.org/officeDocument/2006/relationships/image" Target="../media/image579.png"/><Relationship Id="rId395" Type="http://schemas.openxmlformats.org/officeDocument/2006/relationships/image" Target="../media/image598.png"/><Relationship Id="rId409" Type="http://schemas.openxmlformats.org/officeDocument/2006/relationships/image" Target="../media/image605.png"/><Relationship Id="rId560" Type="http://schemas.openxmlformats.org/officeDocument/2006/relationships/customXml" Target="../ink/ink708.xml"/><Relationship Id="rId92" Type="http://schemas.openxmlformats.org/officeDocument/2006/relationships/image" Target="../media/image452.png"/><Relationship Id="rId213" Type="http://schemas.openxmlformats.org/officeDocument/2006/relationships/image" Target="../media/image510.png"/><Relationship Id="rId420" Type="http://schemas.openxmlformats.org/officeDocument/2006/relationships/customXml" Target="../ink/ink637.xml"/><Relationship Id="rId616" Type="http://schemas.openxmlformats.org/officeDocument/2006/relationships/customXml" Target="../ink/ink736.xml"/><Relationship Id="rId658" Type="http://schemas.openxmlformats.org/officeDocument/2006/relationships/customXml" Target="../ink/ink757.xml"/><Relationship Id="rId255" Type="http://schemas.openxmlformats.org/officeDocument/2006/relationships/image" Target="../media/image531.png"/><Relationship Id="rId297" Type="http://schemas.openxmlformats.org/officeDocument/2006/relationships/image" Target="../media/image551.png"/><Relationship Id="rId462" Type="http://schemas.openxmlformats.org/officeDocument/2006/relationships/customXml" Target="../ink/ink658.xml"/><Relationship Id="rId518" Type="http://schemas.openxmlformats.org/officeDocument/2006/relationships/image" Target="../media/image659.png"/><Relationship Id="rId115" Type="http://schemas.openxmlformats.org/officeDocument/2006/relationships/customXml" Target="../ink/ink482.xml"/><Relationship Id="rId157" Type="http://schemas.openxmlformats.org/officeDocument/2006/relationships/customXml" Target="../ink/ink503.xml"/><Relationship Id="rId322" Type="http://schemas.openxmlformats.org/officeDocument/2006/relationships/customXml" Target="../ink/ink587.xml"/><Relationship Id="rId364" Type="http://schemas.openxmlformats.org/officeDocument/2006/relationships/customXml" Target="../ink/ink608.xml"/><Relationship Id="rId61" Type="http://schemas.openxmlformats.org/officeDocument/2006/relationships/customXml" Target="../ink/ink455.xml"/><Relationship Id="rId199" Type="http://schemas.openxmlformats.org/officeDocument/2006/relationships/image" Target="../media/image503.png"/><Relationship Id="rId571" Type="http://schemas.openxmlformats.org/officeDocument/2006/relationships/image" Target="../media/image685.png"/><Relationship Id="rId627" Type="http://schemas.openxmlformats.org/officeDocument/2006/relationships/image" Target="../media/image713.png"/><Relationship Id="rId669" Type="http://schemas.openxmlformats.org/officeDocument/2006/relationships/image" Target="../media/image734.png"/><Relationship Id="rId19" Type="http://schemas.openxmlformats.org/officeDocument/2006/relationships/customXml" Target="../ink/ink434.xml"/><Relationship Id="rId224" Type="http://schemas.openxmlformats.org/officeDocument/2006/relationships/customXml" Target="../ink/ink538.xml"/><Relationship Id="rId266" Type="http://schemas.openxmlformats.org/officeDocument/2006/relationships/customXml" Target="../ink/ink559.xml"/><Relationship Id="rId431" Type="http://schemas.openxmlformats.org/officeDocument/2006/relationships/image" Target="../media/image616.png"/><Relationship Id="rId473" Type="http://schemas.openxmlformats.org/officeDocument/2006/relationships/customXml" Target="../ink/ink664.xml"/><Relationship Id="rId529" Type="http://schemas.openxmlformats.org/officeDocument/2006/relationships/customXml" Target="../ink/ink692.xml"/><Relationship Id="rId680" Type="http://schemas.openxmlformats.org/officeDocument/2006/relationships/customXml" Target="../ink/ink768.xml"/><Relationship Id="rId30" Type="http://schemas.openxmlformats.org/officeDocument/2006/relationships/image" Target="../media/image422.png"/><Relationship Id="rId126" Type="http://schemas.openxmlformats.org/officeDocument/2006/relationships/image" Target="../media/image469.png"/><Relationship Id="rId168" Type="http://schemas.openxmlformats.org/officeDocument/2006/relationships/image" Target="../media/image489.png"/><Relationship Id="rId333" Type="http://schemas.openxmlformats.org/officeDocument/2006/relationships/image" Target="../media/image569.png"/><Relationship Id="rId540" Type="http://schemas.openxmlformats.org/officeDocument/2006/relationships/image" Target="../media/image670.png"/><Relationship Id="rId72" Type="http://schemas.openxmlformats.org/officeDocument/2006/relationships/image" Target="../media/image443.png"/><Relationship Id="rId375" Type="http://schemas.openxmlformats.org/officeDocument/2006/relationships/image" Target="../media/image213.png"/><Relationship Id="rId582" Type="http://schemas.openxmlformats.org/officeDocument/2006/relationships/customXml" Target="../ink/ink719.xml"/><Relationship Id="rId638" Type="http://schemas.openxmlformats.org/officeDocument/2006/relationships/customXml" Target="../ink/ink747.xml"/><Relationship Id="rId3" Type="http://schemas.openxmlformats.org/officeDocument/2006/relationships/customXml" Target="../ink/ink426.xml"/><Relationship Id="rId235" Type="http://schemas.openxmlformats.org/officeDocument/2006/relationships/image" Target="../media/image521.png"/><Relationship Id="rId277" Type="http://schemas.openxmlformats.org/officeDocument/2006/relationships/image" Target="../media/image542.png"/><Relationship Id="rId400" Type="http://schemas.openxmlformats.org/officeDocument/2006/relationships/customXml" Target="../ink/ink627.xml"/><Relationship Id="rId442" Type="http://schemas.openxmlformats.org/officeDocument/2006/relationships/customXml" Target="../ink/ink648.xml"/><Relationship Id="rId484" Type="http://schemas.openxmlformats.org/officeDocument/2006/relationships/image" Target="../media/image642.png"/><Relationship Id="rId137" Type="http://schemas.openxmlformats.org/officeDocument/2006/relationships/customXml" Target="../ink/ink493.xml"/><Relationship Id="rId302" Type="http://schemas.openxmlformats.org/officeDocument/2006/relationships/customXml" Target="../ink/ink577.xml"/><Relationship Id="rId344" Type="http://schemas.openxmlformats.org/officeDocument/2006/relationships/customXml" Target="../ink/ink598.xml"/><Relationship Id="rId691" Type="http://schemas.openxmlformats.org/officeDocument/2006/relationships/image" Target="../media/image744.png"/><Relationship Id="rId41" Type="http://schemas.openxmlformats.org/officeDocument/2006/relationships/customXml" Target="../ink/ink445.xml"/><Relationship Id="rId83" Type="http://schemas.openxmlformats.org/officeDocument/2006/relationships/customXml" Target="../ink/ink466.xml"/><Relationship Id="rId179" Type="http://schemas.openxmlformats.org/officeDocument/2006/relationships/image" Target="../media/image494.png"/><Relationship Id="rId386" Type="http://schemas.openxmlformats.org/officeDocument/2006/relationships/customXml" Target="../ink/ink620.xml"/><Relationship Id="rId551" Type="http://schemas.openxmlformats.org/officeDocument/2006/relationships/customXml" Target="../ink/ink703.xml"/><Relationship Id="rId593" Type="http://schemas.openxmlformats.org/officeDocument/2006/relationships/image" Target="../media/image696.png"/><Relationship Id="rId607" Type="http://schemas.openxmlformats.org/officeDocument/2006/relationships/image" Target="../media/image703.png"/><Relationship Id="rId649" Type="http://schemas.openxmlformats.org/officeDocument/2006/relationships/image" Target="../media/image724.png"/><Relationship Id="rId190" Type="http://schemas.openxmlformats.org/officeDocument/2006/relationships/customXml" Target="../ink/ink521.xml"/><Relationship Id="rId204" Type="http://schemas.openxmlformats.org/officeDocument/2006/relationships/customXml" Target="../ink/ink528.xml"/><Relationship Id="rId246" Type="http://schemas.openxmlformats.org/officeDocument/2006/relationships/customXml" Target="../ink/ink549.xml"/><Relationship Id="rId288" Type="http://schemas.openxmlformats.org/officeDocument/2006/relationships/customXml" Target="../ink/ink570.xml"/><Relationship Id="rId411" Type="http://schemas.openxmlformats.org/officeDocument/2006/relationships/image" Target="../media/image606.png"/><Relationship Id="rId453" Type="http://schemas.openxmlformats.org/officeDocument/2006/relationships/image" Target="../media/image627.png"/><Relationship Id="rId509" Type="http://schemas.openxmlformats.org/officeDocument/2006/relationships/customXml" Target="../ink/ink682.xml"/><Relationship Id="rId660" Type="http://schemas.openxmlformats.org/officeDocument/2006/relationships/customXml" Target="../ink/ink758.xml"/><Relationship Id="rId106" Type="http://schemas.openxmlformats.org/officeDocument/2006/relationships/image" Target="../media/image459.png"/><Relationship Id="rId313" Type="http://schemas.openxmlformats.org/officeDocument/2006/relationships/image" Target="../media/image559.png"/><Relationship Id="rId495" Type="http://schemas.openxmlformats.org/officeDocument/2006/relationships/customXml" Target="../ink/ink675.xml"/><Relationship Id="rId10" Type="http://schemas.openxmlformats.org/officeDocument/2006/relationships/image" Target="../media/image413.png"/><Relationship Id="rId52" Type="http://schemas.openxmlformats.org/officeDocument/2006/relationships/image" Target="../media/image433.png"/><Relationship Id="rId94" Type="http://schemas.openxmlformats.org/officeDocument/2006/relationships/image" Target="../media/image453.png"/><Relationship Id="rId148" Type="http://schemas.openxmlformats.org/officeDocument/2006/relationships/image" Target="../media/image480.png"/><Relationship Id="rId355" Type="http://schemas.openxmlformats.org/officeDocument/2006/relationships/image" Target="../media/image580.png"/><Relationship Id="rId397" Type="http://schemas.openxmlformats.org/officeDocument/2006/relationships/image" Target="../media/image599.png"/><Relationship Id="rId520" Type="http://schemas.openxmlformats.org/officeDocument/2006/relationships/image" Target="../media/image660.png"/><Relationship Id="rId562" Type="http://schemas.openxmlformats.org/officeDocument/2006/relationships/customXml" Target="../ink/ink709.xml"/><Relationship Id="rId618" Type="http://schemas.openxmlformats.org/officeDocument/2006/relationships/customXml" Target="../ink/ink737.xml"/><Relationship Id="rId215" Type="http://schemas.openxmlformats.org/officeDocument/2006/relationships/image" Target="../media/image511.png"/><Relationship Id="rId257" Type="http://schemas.openxmlformats.org/officeDocument/2006/relationships/image" Target="../media/image532.png"/><Relationship Id="rId422" Type="http://schemas.openxmlformats.org/officeDocument/2006/relationships/customXml" Target="../ink/ink638.xml"/><Relationship Id="rId464" Type="http://schemas.openxmlformats.org/officeDocument/2006/relationships/customXml" Target="../ink/ink659.xml"/><Relationship Id="rId299" Type="http://schemas.openxmlformats.org/officeDocument/2006/relationships/image" Target="../media/image552.png"/><Relationship Id="rId63" Type="http://schemas.openxmlformats.org/officeDocument/2006/relationships/customXml" Target="../ink/ink456.xml"/><Relationship Id="rId159" Type="http://schemas.openxmlformats.org/officeDocument/2006/relationships/customXml" Target="../ink/ink504.xml"/><Relationship Id="rId366" Type="http://schemas.openxmlformats.org/officeDocument/2006/relationships/customXml" Target="../ink/ink609.xml"/><Relationship Id="rId573" Type="http://schemas.openxmlformats.org/officeDocument/2006/relationships/image" Target="../media/image686.png"/><Relationship Id="rId226" Type="http://schemas.openxmlformats.org/officeDocument/2006/relationships/customXml" Target="../ink/ink539.xml"/><Relationship Id="rId433" Type="http://schemas.openxmlformats.org/officeDocument/2006/relationships/image" Target="../media/image617.png"/><Relationship Id="rId640" Type="http://schemas.openxmlformats.org/officeDocument/2006/relationships/customXml" Target="../ink/ink748.xml"/><Relationship Id="rId74" Type="http://schemas.openxmlformats.org/officeDocument/2006/relationships/image" Target="../media/image444.png"/><Relationship Id="rId377" Type="http://schemas.openxmlformats.org/officeDocument/2006/relationships/customXml" Target="../ink/ink615.xml"/><Relationship Id="rId500" Type="http://schemas.openxmlformats.org/officeDocument/2006/relationships/image" Target="../media/image650.png"/><Relationship Id="rId584" Type="http://schemas.openxmlformats.org/officeDocument/2006/relationships/customXml" Target="../ink/ink720.xml"/><Relationship Id="rId5" Type="http://schemas.openxmlformats.org/officeDocument/2006/relationships/customXml" Target="../ink/ink427.xml"/><Relationship Id="rId237" Type="http://schemas.openxmlformats.org/officeDocument/2006/relationships/image" Target="../media/image522.png"/><Relationship Id="rId444" Type="http://schemas.openxmlformats.org/officeDocument/2006/relationships/customXml" Target="../ink/ink649.xml"/><Relationship Id="rId651" Type="http://schemas.openxmlformats.org/officeDocument/2006/relationships/image" Target="../media/image725.png"/><Relationship Id="rId290" Type="http://schemas.openxmlformats.org/officeDocument/2006/relationships/customXml" Target="../ink/ink571.xml"/><Relationship Id="rId304" Type="http://schemas.openxmlformats.org/officeDocument/2006/relationships/customXml" Target="../ink/ink578.xml"/><Relationship Id="rId388" Type="http://schemas.openxmlformats.org/officeDocument/2006/relationships/customXml" Target="../ink/ink621.xml"/><Relationship Id="rId511" Type="http://schemas.openxmlformats.org/officeDocument/2006/relationships/customXml" Target="../ink/ink683.xml"/><Relationship Id="rId609" Type="http://schemas.openxmlformats.org/officeDocument/2006/relationships/image" Target="../media/image704.png"/><Relationship Id="rId85" Type="http://schemas.openxmlformats.org/officeDocument/2006/relationships/customXml" Target="../ink/ink467.xml"/><Relationship Id="rId150" Type="http://schemas.openxmlformats.org/officeDocument/2006/relationships/image" Target="../media/image481.png"/><Relationship Id="rId595" Type="http://schemas.openxmlformats.org/officeDocument/2006/relationships/image" Target="../media/image697.png"/><Relationship Id="rId248" Type="http://schemas.openxmlformats.org/officeDocument/2006/relationships/customXml" Target="../ink/ink550.xml"/><Relationship Id="rId455" Type="http://schemas.openxmlformats.org/officeDocument/2006/relationships/image" Target="../media/image628.png"/><Relationship Id="rId662" Type="http://schemas.openxmlformats.org/officeDocument/2006/relationships/customXml" Target="../ink/ink759.xml"/><Relationship Id="rId12" Type="http://schemas.openxmlformats.org/officeDocument/2006/relationships/image" Target="../media/image414.png"/><Relationship Id="rId108" Type="http://schemas.openxmlformats.org/officeDocument/2006/relationships/image" Target="../media/image460.png"/><Relationship Id="rId315" Type="http://schemas.openxmlformats.org/officeDocument/2006/relationships/image" Target="../media/image560.png"/><Relationship Id="rId522" Type="http://schemas.openxmlformats.org/officeDocument/2006/relationships/image" Target="../media/image661.png"/><Relationship Id="rId96" Type="http://schemas.openxmlformats.org/officeDocument/2006/relationships/image" Target="../media/image454.png"/><Relationship Id="rId161" Type="http://schemas.openxmlformats.org/officeDocument/2006/relationships/image" Target="../media/image486.png"/><Relationship Id="rId399" Type="http://schemas.openxmlformats.org/officeDocument/2006/relationships/image" Target="../media/image600.png"/><Relationship Id="rId259" Type="http://schemas.openxmlformats.org/officeDocument/2006/relationships/image" Target="../media/image533.png"/><Relationship Id="rId466" Type="http://schemas.openxmlformats.org/officeDocument/2006/relationships/customXml" Target="../ink/ink660.xml"/><Relationship Id="rId673" Type="http://schemas.openxmlformats.org/officeDocument/2006/relationships/image" Target="../media/image736.png"/><Relationship Id="rId23" Type="http://schemas.openxmlformats.org/officeDocument/2006/relationships/customXml" Target="../ink/ink436.xml"/><Relationship Id="rId119" Type="http://schemas.openxmlformats.org/officeDocument/2006/relationships/customXml" Target="../ink/ink484.xml"/><Relationship Id="rId326" Type="http://schemas.openxmlformats.org/officeDocument/2006/relationships/customXml" Target="../ink/ink589.xml"/><Relationship Id="rId533" Type="http://schemas.openxmlformats.org/officeDocument/2006/relationships/customXml" Target="../ink/ink694.xml"/><Relationship Id="rId172" Type="http://schemas.openxmlformats.org/officeDocument/2006/relationships/image" Target="../media/image491.png"/><Relationship Id="rId477" Type="http://schemas.openxmlformats.org/officeDocument/2006/relationships/customXml" Target="../ink/ink666.xml"/><Relationship Id="rId600" Type="http://schemas.openxmlformats.org/officeDocument/2006/relationships/customXml" Target="../ink/ink728.xml"/><Relationship Id="rId684" Type="http://schemas.openxmlformats.org/officeDocument/2006/relationships/customXml" Target="../ink/ink770.xml"/><Relationship Id="rId337" Type="http://schemas.openxmlformats.org/officeDocument/2006/relationships/image" Target="../media/image571.png"/><Relationship Id="rId34" Type="http://schemas.openxmlformats.org/officeDocument/2006/relationships/image" Target="../media/image424.png"/><Relationship Id="rId544" Type="http://schemas.openxmlformats.org/officeDocument/2006/relationships/image" Target="../media/image672.png"/><Relationship Id="rId183" Type="http://schemas.openxmlformats.org/officeDocument/2006/relationships/image" Target="../media/image496.png"/><Relationship Id="rId390" Type="http://schemas.openxmlformats.org/officeDocument/2006/relationships/customXml" Target="../ink/ink622.xml"/><Relationship Id="rId404" Type="http://schemas.openxmlformats.org/officeDocument/2006/relationships/customXml" Target="../ink/ink629.xml"/><Relationship Id="rId611" Type="http://schemas.openxmlformats.org/officeDocument/2006/relationships/image" Target="../media/image705.png"/><Relationship Id="rId250" Type="http://schemas.openxmlformats.org/officeDocument/2006/relationships/customXml" Target="../ink/ink551.xml"/><Relationship Id="rId488" Type="http://schemas.openxmlformats.org/officeDocument/2006/relationships/image" Target="../media/image644.png"/><Relationship Id="rId695" Type="http://schemas.openxmlformats.org/officeDocument/2006/relationships/image" Target="../media/image746.png"/><Relationship Id="rId45" Type="http://schemas.openxmlformats.org/officeDocument/2006/relationships/customXml" Target="../ink/ink447.xml"/><Relationship Id="rId110" Type="http://schemas.openxmlformats.org/officeDocument/2006/relationships/image" Target="../media/image461.png"/><Relationship Id="rId348" Type="http://schemas.openxmlformats.org/officeDocument/2006/relationships/customXml" Target="../ink/ink600.xml"/><Relationship Id="rId555" Type="http://schemas.openxmlformats.org/officeDocument/2006/relationships/customXml" Target="../ink/ink705.xml"/><Relationship Id="rId194" Type="http://schemas.openxmlformats.org/officeDocument/2006/relationships/customXml" Target="../ink/ink523.xml"/><Relationship Id="rId208" Type="http://schemas.openxmlformats.org/officeDocument/2006/relationships/customXml" Target="../ink/ink530.xml"/><Relationship Id="rId415" Type="http://schemas.openxmlformats.org/officeDocument/2006/relationships/image" Target="../media/image608.png"/><Relationship Id="rId622" Type="http://schemas.openxmlformats.org/officeDocument/2006/relationships/customXml" Target="../ink/ink739.xml"/><Relationship Id="rId261" Type="http://schemas.openxmlformats.org/officeDocument/2006/relationships/image" Target="../media/image534.png"/><Relationship Id="rId499" Type="http://schemas.openxmlformats.org/officeDocument/2006/relationships/customXml" Target="../ink/ink677.xml"/><Relationship Id="rId56" Type="http://schemas.openxmlformats.org/officeDocument/2006/relationships/image" Target="../media/image435.png"/><Relationship Id="rId359" Type="http://schemas.openxmlformats.org/officeDocument/2006/relationships/image" Target="../media/image582.png"/><Relationship Id="rId566" Type="http://schemas.openxmlformats.org/officeDocument/2006/relationships/customXml" Target="../ink/ink711.xml"/><Relationship Id="rId121" Type="http://schemas.openxmlformats.org/officeDocument/2006/relationships/customXml" Target="../ink/ink485.xml"/><Relationship Id="rId219" Type="http://schemas.openxmlformats.org/officeDocument/2006/relationships/image" Target="../media/image513.png"/><Relationship Id="rId426" Type="http://schemas.openxmlformats.org/officeDocument/2006/relationships/customXml" Target="../ink/ink640.xml"/><Relationship Id="rId633" Type="http://schemas.openxmlformats.org/officeDocument/2006/relationships/image" Target="../media/image716.png"/><Relationship Id="rId67" Type="http://schemas.openxmlformats.org/officeDocument/2006/relationships/customXml" Target="../ink/ink458.xml"/><Relationship Id="rId272" Type="http://schemas.openxmlformats.org/officeDocument/2006/relationships/customXml" Target="../ink/ink562.xml"/><Relationship Id="rId577" Type="http://schemas.openxmlformats.org/officeDocument/2006/relationships/image" Target="../media/image688.png"/><Relationship Id="rId132" Type="http://schemas.openxmlformats.org/officeDocument/2006/relationships/image" Target="../media/image472.png"/><Relationship Id="rId437" Type="http://schemas.openxmlformats.org/officeDocument/2006/relationships/image" Target="../media/image619.png"/><Relationship Id="rId644" Type="http://schemas.openxmlformats.org/officeDocument/2006/relationships/customXml" Target="../ink/ink750.xml"/><Relationship Id="rId283" Type="http://schemas.openxmlformats.org/officeDocument/2006/relationships/image" Target="../media/image545.png"/><Relationship Id="rId490" Type="http://schemas.openxmlformats.org/officeDocument/2006/relationships/image" Target="../media/image645.png"/><Relationship Id="rId504" Type="http://schemas.openxmlformats.org/officeDocument/2006/relationships/image" Target="../media/image652.png"/><Relationship Id="rId78" Type="http://schemas.openxmlformats.org/officeDocument/2006/relationships/image" Target="../media/image446.png"/><Relationship Id="rId143" Type="http://schemas.openxmlformats.org/officeDocument/2006/relationships/customXml" Target="../ink/ink496.xml"/><Relationship Id="rId350" Type="http://schemas.openxmlformats.org/officeDocument/2006/relationships/customXml" Target="../ink/ink601.xml"/><Relationship Id="rId588" Type="http://schemas.openxmlformats.org/officeDocument/2006/relationships/customXml" Target="../ink/ink722.xml"/><Relationship Id="rId9" Type="http://schemas.openxmlformats.org/officeDocument/2006/relationships/customXml" Target="../ink/ink429.xml"/><Relationship Id="rId210" Type="http://schemas.openxmlformats.org/officeDocument/2006/relationships/customXml" Target="../ink/ink531.xml"/><Relationship Id="rId448" Type="http://schemas.openxmlformats.org/officeDocument/2006/relationships/customXml" Target="../ink/ink651.xml"/><Relationship Id="rId655" Type="http://schemas.openxmlformats.org/officeDocument/2006/relationships/image" Target="../media/image727.png"/><Relationship Id="rId294" Type="http://schemas.openxmlformats.org/officeDocument/2006/relationships/customXml" Target="../ink/ink573.xml"/><Relationship Id="rId308" Type="http://schemas.openxmlformats.org/officeDocument/2006/relationships/customXml" Target="../ink/ink580.xml"/><Relationship Id="rId515" Type="http://schemas.openxmlformats.org/officeDocument/2006/relationships/customXml" Target="../ink/ink685.xml"/><Relationship Id="rId89" Type="http://schemas.openxmlformats.org/officeDocument/2006/relationships/customXml" Target="../ink/ink469.xml"/><Relationship Id="rId154" Type="http://schemas.openxmlformats.org/officeDocument/2006/relationships/image" Target="../media/image483.png"/><Relationship Id="rId361" Type="http://schemas.openxmlformats.org/officeDocument/2006/relationships/image" Target="../media/image583.png"/><Relationship Id="rId599" Type="http://schemas.openxmlformats.org/officeDocument/2006/relationships/image" Target="../media/image699.png"/><Relationship Id="rId459" Type="http://schemas.openxmlformats.org/officeDocument/2006/relationships/image" Target="../media/image630.png"/><Relationship Id="rId666" Type="http://schemas.openxmlformats.org/officeDocument/2006/relationships/customXml" Target="../ink/ink761.xml"/><Relationship Id="rId16" Type="http://schemas.openxmlformats.org/officeDocument/2006/relationships/image" Target="../media/image416.png"/><Relationship Id="rId221" Type="http://schemas.openxmlformats.org/officeDocument/2006/relationships/image" Target="../media/image514.png"/><Relationship Id="rId319" Type="http://schemas.openxmlformats.org/officeDocument/2006/relationships/image" Target="../media/image562.png"/><Relationship Id="rId526" Type="http://schemas.openxmlformats.org/officeDocument/2006/relationships/image" Target="../media/image663.png"/><Relationship Id="rId165" Type="http://schemas.openxmlformats.org/officeDocument/2006/relationships/image" Target="../media/image488.png"/><Relationship Id="rId372" Type="http://schemas.openxmlformats.org/officeDocument/2006/relationships/customXml" Target="../ink/ink612.xml"/><Relationship Id="rId677" Type="http://schemas.openxmlformats.org/officeDocument/2006/relationships/image" Target="../media/image738.png"/><Relationship Id="rId232" Type="http://schemas.openxmlformats.org/officeDocument/2006/relationships/customXml" Target="../ink/ink542.xml"/><Relationship Id="rId27" Type="http://schemas.openxmlformats.org/officeDocument/2006/relationships/customXml" Target="../ink/ink438.xml"/><Relationship Id="rId537" Type="http://schemas.openxmlformats.org/officeDocument/2006/relationships/customXml" Target="../ink/ink696.xml"/><Relationship Id="rId80" Type="http://schemas.openxmlformats.org/officeDocument/2006/relationships/image" Target="../media/image447.png"/><Relationship Id="rId176" Type="http://schemas.openxmlformats.org/officeDocument/2006/relationships/customXml" Target="../ink/ink514.xml"/><Relationship Id="rId383" Type="http://schemas.openxmlformats.org/officeDocument/2006/relationships/customXml" Target="../ink/ink618.xml"/><Relationship Id="rId590" Type="http://schemas.openxmlformats.org/officeDocument/2006/relationships/customXml" Target="../ink/ink723.xml"/><Relationship Id="rId604" Type="http://schemas.openxmlformats.org/officeDocument/2006/relationships/customXml" Target="../ink/ink730.xml"/><Relationship Id="rId243" Type="http://schemas.openxmlformats.org/officeDocument/2006/relationships/image" Target="../media/image525.png"/><Relationship Id="rId450" Type="http://schemas.openxmlformats.org/officeDocument/2006/relationships/customXml" Target="../ink/ink652.xml"/><Relationship Id="rId688" Type="http://schemas.openxmlformats.org/officeDocument/2006/relationships/customXml" Target="../ink/ink772.xml"/><Relationship Id="rId38" Type="http://schemas.openxmlformats.org/officeDocument/2006/relationships/image" Target="../media/image426.png"/><Relationship Id="rId103" Type="http://schemas.openxmlformats.org/officeDocument/2006/relationships/customXml" Target="../ink/ink476.xml"/><Relationship Id="rId310" Type="http://schemas.openxmlformats.org/officeDocument/2006/relationships/customXml" Target="../ink/ink581.xml"/><Relationship Id="rId548" Type="http://schemas.openxmlformats.org/officeDocument/2006/relationships/image" Target="../media/image674.png"/><Relationship Id="rId91" Type="http://schemas.openxmlformats.org/officeDocument/2006/relationships/customXml" Target="../ink/ink470.xml"/><Relationship Id="rId187" Type="http://schemas.openxmlformats.org/officeDocument/2006/relationships/image" Target="../media/image498.png"/><Relationship Id="rId394" Type="http://schemas.openxmlformats.org/officeDocument/2006/relationships/customXml" Target="../ink/ink624.xml"/><Relationship Id="rId408" Type="http://schemas.openxmlformats.org/officeDocument/2006/relationships/customXml" Target="../ink/ink631.xml"/><Relationship Id="rId615" Type="http://schemas.openxmlformats.org/officeDocument/2006/relationships/image" Target="../media/image707.png"/><Relationship Id="rId254" Type="http://schemas.openxmlformats.org/officeDocument/2006/relationships/customXml" Target="../ink/ink553.xml"/><Relationship Id="rId49" Type="http://schemas.openxmlformats.org/officeDocument/2006/relationships/customXml" Target="../ink/ink449.xml"/><Relationship Id="rId114" Type="http://schemas.openxmlformats.org/officeDocument/2006/relationships/image" Target="../media/image463.png"/><Relationship Id="rId461" Type="http://schemas.openxmlformats.org/officeDocument/2006/relationships/image" Target="../media/image631.png"/><Relationship Id="rId559" Type="http://schemas.openxmlformats.org/officeDocument/2006/relationships/customXml" Target="../ink/ink707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76.png"/><Relationship Id="rId21" Type="http://schemas.openxmlformats.org/officeDocument/2006/relationships/image" Target="../media/image624.png"/><Relationship Id="rId324" Type="http://schemas.openxmlformats.org/officeDocument/2006/relationships/image" Target="../media/image877.png"/><Relationship Id="rId531" Type="http://schemas.openxmlformats.org/officeDocument/2006/relationships/image" Target="../media/image979.png"/><Relationship Id="rId629" Type="http://schemas.openxmlformats.org/officeDocument/2006/relationships/customXml" Target="../ink/ink1092.xml"/><Relationship Id="rId170" Type="http://schemas.openxmlformats.org/officeDocument/2006/relationships/customXml" Target="../ink/ink860.xml"/><Relationship Id="rId268" Type="http://schemas.openxmlformats.org/officeDocument/2006/relationships/image" Target="../media/image849.png"/><Relationship Id="rId475" Type="http://schemas.openxmlformats.org/officeDocument/2006/relationships/customXml" Target="../ink/ink1014.xml"/><Relationship Id="rId32" Type="http://schemas.openxmlformats.org/officeDocument/2006/relationships/customXml" Target="../ink/ink791.xml"/><Relationship Id="rId128" Type="http://schemas.openxmlformats.org/officeDocument/2006/relationships/customXml" Target="../ink/ink839.xml"/><Relationship Id="rId335" Type="http://schemas.openxmlformats.org/officeDocument/2006/relationships/customXml" Target="../ink/ink943.xml"/><Relationship Id="rId542" Type="http://schemas.openxmlformats.org/officeDocument/2006/relationships/customXml" Target="../ink/ink1048.xml"/><Relationship Id="rId181" Type="http://schemas.openxmlformats.org/officeDocument/2006/relationships/image" Target="../media/image807.png"/><Relationship Id="rId402" Type="http://schemas.openxmlformats.org/officeDocument/2006/relationships/customXml" Target="../ink/ink977.xml"/><Relationship Id="rId279" Type="http://schemas.openxmlformats.org/officeDocument/2006/relationships/customXml" Target="../ink/ink915.xml"/><Relationship Id="rId486" Type="http://schemas.openxmlformats.org/officeDocument/2006/relationships/image" Target="../media/image957.png"/><Relationship Id="rId43" Type="http://schemas.openxmlformats.org/officeDocument/2006/relationships/image" Target="../media/image738.png"/><Relationship Id="rId139" Type="http://schemas.openxmlformats.org/officeDocument/2006/relationships/image" Target="../media/image786.png"/><Relationship Id="rId346" Type="http://schemas.openxmlformats.org/officeDocument/2006/relationships/image" Target="../media/image888.png"/><Relationship Id="rId553" Type="http://schemas.openxmlformats.org/officeDocument/2006/relationships/image" Target="../media/image990.png"/><Relationship Id="rId192" Type="http://schemas.openxmlformats.org/officeDocument/2006/relationships/customXml" Target="../ink/ink871.xml"/><Relationship Id="rId206" Type="http://schemas.openxmlformats.org/officeDocument/2006/relationships/customXml" Target="../ink/ink878.xml"/><Relationship Id="rId413" Type="http://schemas.openxmlformats.org/officeDocument/2006/relationships/image" Target="../media/image921.png"/><Relationship Id="rId497" Type="http://schemas.openxmlformats.org/officeDocument/2006/relationships/customXml" Target="../ink/ink1025.xml"/><Relationship Id="rId620" Type="http://schemas.openxmlformats.org/officeDocument/2006/relationships/image" Target="../media/image1023.png"/><Relationship Id="rId357" Type="http://schemas.openxmlformats.org/officeDocument/2006/relationships/customXml" Target="../ink/ink954.xml"/><Relationship Id="rId54" Type="http://schemas.openxmlformats.org/officeDocument/2006/relationships/customXml" Target="../ink/ink802.xml"/><Relationship Id="rId217" Type="http://schemas.openxmlformats.org/officeDocument/2006/relationships/image" Target="../media/image824.png"/><Relationship Id="rId564" Type="http://schemas.openxmlformats.org/officeDocument/2006/relationships/customXml" Target="../ink/ink1059.xml"/><Relationship Id="rId424" Type="http://schemas.openxmlformats.org/officeDocument/2006/relationships/customXml" Target="../ink/ink988.xml"/><Relationship Id="rId631" Type="http://schemas.openxmlformats.org/officeDocument/2006/relationships/customXml" Target="../ink/ink1093.xml"/><Relationship Id="rId270" Type="http://schemas.openxmlformats.org/officeDocument/2006/relationships/image" Target="../media/image850.png"/><Relationship Id="rId65" Type="http://schemas.openxmlformats.org/officeDocument/2006/relationships/image" Target="../media/image751.png"/><Relationship Id="rId130" Type="http://schemas.openxmlformats.org/officeDocument/2006/relationships/customXml" Target="../ink/ink840.xml"/><Relationship Id="rId368" Type="http://schemas.openxmlformats.org/officeDocument/2006/relationships/image" Target="../media/image899.png"/><Relationship Id="rId575" Type="http://schemas.openxmlformats.org/officeDocument/2006/relationships/image" Target="../media/image1001.png"/><Relationship Id="rId228" Type="http://schemas.openxmlformats.org/officeDocument/2006/relationships/customXml" Target="../ink/ink889.xml"/><Relationship Id="rId435" Type="http://schemas.openxmlformats.org/officeDocument/2006/relationships/image" Target="../media/image932.png"/><Relationship Id="rId642" Type="http://schemas.openxmlformats.org/officeDocument/2006/relationships/image" Target="../media/image1034.png"/><Relationship Id="rId281" Type="http://schemas.openxmlformats.org/officeDocument/2006/relationships/customXml" Target="../ink/ink916.xml"/><Relationship Id="rId502" Type="http://schemas.openxmlformats.org/officeDocument/2006/relationships/customXml" Target="../ink/ink1028.xml"/><Relationship Id="rId76" Type="http://schemas.openxmlformats.org/officeDocument/2006/relationships/customXml" Target="../ink/ink813.xml"/><Relationship Id="rId141" Type="http://schemas.openxmlformats.org/officeDocument/2006/relationships/image" Target="../media/image787.png"/><Relationship Id="rId379" Type="http://schemas.openxmlformats.org/officeDocument/2006/relationships/image" Target="../media/image904.png"/><Relationship Id="rId586" Type="http://schemas.openxmlformats.org/officeDocument/2006/relationships/customXml" Target="../ink/ink1070.xml"/><Relationship Id="rId7" Type="http://schemas.openxmlformats.org/officeDocument/2006/relationships/image" Target="../media/image617.png"/><Relationship Id="rId239" Type="http://schemas.openxmlformats.org/officeDocument/2006/relationships/image" Target="../media/image835.png"/><Relationship Id="rId446" Type="http://schemas.openxmlformats.org/officeDocument/2006/relationships/customXml" Target="../ink/ink999.xml"/><Relationship Id="rId653" Type="http://schemas.openxmlformats.org/officeDocument/2006/relationships/customXml" Target="../ink/ink1104.xml"/><Relationship Id="rId292" Type="http://schemas.openxmlformats.org/officeDocument/2006/relationships/image" Target="../media/image861.png"/><Relationship Id="rId306" Type="http://schemas.openxmlformats.org/officeDocument/2006/relationships/image" Target="../media/image868.png"/><Relationship Id="rId87" Type="http://schemas.openxmlformats.org/officeDocument/2006/relationships/image" Target="../media/image762.png"/><Relationship Id="rId513" Type="http://schemas.openxmlformats.org/officeDocument/2006/relationships/image" Target="../media/image970.png"/><Relationship Id="rId597" Type="http://schemas.openxmlformats.org/officeDocument/2006/relationships/image" Target="../media/image1012.png"/><Relationship Id="rId152" Type="http://schemas.openxmlformats.org/officeDocument/2006/relationships/customXml" Target="../ink/ink851.xml"/><Relationship Id="rId457" Type="http://schemas.openxmlformats.org/officeDocument/2006/relationships/customXml" Target="../ink/ink1005.xml"/><Relationship Id="rId664" Type="http://schemas.openxmlformats.org/officeDocument/2006/relationships/image" Target="../media/image1045.png"/><Relationship Id="rId14" Type="http://schemas.openxmlformats.org/officeDocument/2006/relationships/customXml" Target="../ink/ink782.xml"/><Relationship Id="rId317" Type="http://schemas.openxmlformats.org/officeDocument/2006/relationships/customXml" Target="../ink/ink934.xml"/><Relationship Id="rId524" Type="http://schemas.openxmlformats.org/officeDocument/2006/relationships/customXml" Target="../ink/ink1039.xml"/><Relationship Id="rId98" Type="http://schemas.openxmlformats.org/officeDocument/2006/relationships/customXml" Target="../ink/ink824.xml"/><Relationship Id="rId163" Type="http://schemas.openxmlformats.org/officeDocument/2006/relationships/image" Target="../media/image798.png"/><Relationship Id="rId370" Type="http://schemas.openxmlformats.org/officeDocument/2006/relationships/image" Target="../media/image900.png"/><Relationship Id="rId230" Type="http://schemas.openxmlformats.org/officeDocument/2006/relationships/customXml" Target="../ink/ink890.xml"/><Relationship Id="rId468" Type="http://schemas.openxmlformats.org/officeDocument/2006/relationships/image" Target="../media/image948.png"/><Relationship Id="rId25" Type="http://schemas.openxmlformats.org/officeDocument/2006/relationships/image" Target="../media/image626.png"/><Relationship Id="rId328" Type="http://schemas.openxmlformats.org/officeDocument/2006/relationships/image" Target="../media/image879.png"/><Relationship Id="rId535" Type="http://schemas.openxmlformats.org/officeDocument/2006/relationships/image" Target="../media/image981.png"/><Relationship Id="rId174" Type="http://schemas.openxmlformats.org/officeDocument/2006/relationships/customXml" Target="../ink/ink862.xml"/><Relationship Id="rId381" Type="http://schemas.openxmlformats.org/officeDocument/2006/relationships/image" Target="../media/image905.png"/><Relationship Id="rId602" Type="http://schemas.openxmlformats.org/officeDocument/2006/relationships/customXml" Target="../ink/ink1078.xml"/><Relationship Id="rId241" Type="http://schemas.openxmlformats.org/officeDocument/2006/relationships/image" Target="../media/image836.png"/><Relationship Id="rId479" Type="http://schemas.openxmlformats.org/officeDocument/2006/relationships/customXml" Target="../ink/ink1016.xml"/><Relationship Id="rId36" Type="http://schemas.openxmlformats.org/officeDocument/2006/relationships/customXml" Target="../ink/ink793.xml"/><Relationship Id="rId339" Type="http://schemas.openxmlformats.org/officeDocument/2006/relationships/customXml" Target="../ink/ink945.xml"/><Relationship Id="rId546" Type="http://schemas.openxmlformats.org/officeDocument/2006/relationships/customXml" Target="../ink/ink1050.xml"/><Relationship Id="rId101" Type="http://schemas.openxmlformats.org/officeDocument/2006/relationships/image" Target="../media/image769.png"/><Relationship Id="rId185" Type="http://schemas.openxmlformats.org/officeDocument/2006/relationships/image" Target="../media/image809.png"/><Relationship Id="rId406" Type="http://schemas.openxmlformats.org/officeDocument/2006/relationships/customXml" Target="../ink/ink979.xml"/><Relationship Id="rId392" Type="http://schemas.openxmlformats.org/officeDocument/2006/relationships/customXml" Target="../ink/ink972.xml"/><Relationship Id="rId613" Type="http://schemas.openxmlformats.org/officeDocument/2006/relationships/image" Target="../media/image1020.png"/><Relationship Id="rId252" Type="http://schemas.openxmlformats.org/officeDocument/2006/relationships/customXml" Target="../ink/ink901.xml"/><Relationship Id="rId47" Type="http://schemas.openxmlformats.org/officeDocument/2006/relationships/image" Target="../media/image740.png"/><Relationship Id="rId112" Type="http://schemas.openxmlformats.org/officeDocument/2006/relationships/customXml" Target="../ink/ink831.xml"/><Relationship Id="rId557" Type="http://schemas.openxmlformats.org/officeDocument/2006/relationships/image" Target="../media/image992.png"/><Relationship Id="rId196" Type="http://schemas.openxmlformats.org/officeDocument/2006/relationships/customXml" Target="../ink/ink873.xml"/><Relationship Id="rId417" Type="http://schemas.openxmlformats.org/officeDocument/2006/relationships/image" Target="../media/image923.png"/><Relationship Id="rId624" Type="http://schemas.openxmlformats.org/officeDocument/2006/relationships/image" Target="../media/image1025.png"/><Relationship Id="rId263" Type="http://schemas.openxmlformats.org/officeDocument/2006/relationships/customXml" Target="../ink/ink907.xml"/><Relationship Id="rId470" Type="http://schemas.openxmlformats.org/officeDocument/2006/relationships/image" Target="../media/image949.png"/><Relationship Id="rId58" Type="http://schemas.openxmlformats.org/officeDocument/2006/relationships/customXml" Target="../ink/ink804.xml"/><Relationship Id="rId123" Type="http://schemas.openxmlformats.org/officeDocument/2006/relationships/image" Target="../media/image778.png"/><Relationship Id="rId330" Type="http://schemas.openxmlformats.org/officeDocument/2006/relationships/image" Target="../media/image880.png"/><Relationship Id="rId568" Type="http://schemas.openxmlformats.org/officeDocument/2006/relationships/customXml" Target="../ink/ink1061.xml"/><Relationship Id="rId428" Type="http://schemas.openxmlformats.org/officeDocument/2006/relationships/customXml" Target="../ink/ink990.xml"/><Relationship Id="rId635" Type="http://schemas.openxmlformats.org/officeDocument/2006/relationships/customXml" Target="../ink/ink1095.xml"/><Relationship Id="rId274" Type="http://schemas.openxmlformats.org/officeDocument/2006/relationships/image" Target="../media/image852.png"/><Relationship Id="rId481" Type="http://schemas.openxmlformats.org/officeDocument/2006/relationships/customXml" Target="../ink/ink1017.xml"/><Relationship Id="rId27" Type="http://schemas.openxmlformats.org/officeDocument/2006/relationships/image" Target="../media/image627.png"/><Relationship Id="rId69" Type="http://schemas.openxmlformats.org/officeDocument/2006/relationships/image" Target="../media/image753.png"/><Relationship Id="rId134" Type="http://schemas.openxmlformats.org/officeDocument/2006/relationships/customXml" Target="../ink/ink842.xml"/><Relationship Id="rId537" Type="http://schemas.openxmlformats.org/officeDocument/2006/relationships/image" Target="../media/image982.png"/><Relationship Id="rId579" Type="http://schemas.openxmlformats.org/officeDocument/2006/relationships/image" Target="../media/image1003.png"/><Relationship Id="rId80" Type="http://schemas.openxmlformats.org/officeDocument/2006/relationships/customXml" Target="../ink/ink815.xml"/><Relationship Id="rId176" Type="http://schemas.openxmlformats.org/officeDocument/2006/relationships/customXml" Target="../ink/ink863.xml"/><Relationship Id="rId341" Type="http://schemas.openxmlformats.org/officeDocument/2006/relationships/customXml" Target="../ink/ink946.xml"/><Relationship Id="rId383" Type="http://schemas.openxmlformats.org/officeDocument/2006/relationships/image" Target="../media/image906.png"/><Relationship Id="rId439" Type="http://schemas.openxmlformats.org/officeDocument/2006/relationships/image" Target="../media/image934.png"/><Relationship Id="rId590" Type="http://schemas.openxmlformats.org/officeDocument/2006/relationships/customXml" Target="../ink/ink1072.xml"/><Relationship Id="rId604" Type="http://schemas.openxmlformats.org/officeDocument/2006/relationships/customXml" Target="../ink/ink1079.xml"/><Relationship Id="rId646" Type="http://schemas.openxmlformats.org/officeDocument/2006/relationships/image" Target="../media/image1036.png"/><Relationship Id="rId201" Type="http://schemas.openxmlformats.org/officeDocument/2006/relationships/image" Target="../media/image213.png"/><Relationship Id="rId243" Type="http://schemas.openxmlformats.org/officeDocument/2006/relationships/image" Target="../media/image837.png"/><Relationship Id="rId285" Type="http://schemas.openxmlformats.org/officeDocument/2006/relationships/customXml" Target="../ink/ink918.xml"/><Relationship Id="rId450" Type="http://schemas.openxmlformats.org/officeDocument/2006/relationships/customXml" Target="../ink/ink1001.xml"/><Relationship Id="rId506" Type="http://schemas.openxmlformats.org/officeDocument/2006/relationships/customXml" Target="../ink/ink1030.xml"/><Relationship Id="rId38" Type="http://schemas.openxmlformats.org/officeDocument/2006/relationships/customXml" Target="../ink/ink794.xml"/><Relationship Id="rId103" Type="http://schemas.openxmlformats.org/officeDocument/2006/relationships/image" Target="../media/image770.png"/><Relationship Id="rId310" Type="http://schemas.openxmlformats.org/officeDocument/2006/relationships/image" Target="../media/image870.png"/><Relationship Id="rId492" Type="http://schemas.openxmlformats.org/officeDocument/2006/relationships/image" Target="../media/image960.png"/><Relationship Id="rId548" Type="http://schemas.openxmlformats.org/officeDocument/2006/relationships/customXml" Target="../ink/ink1051.xml"/><Relationship Id="rId91" Type="http://schemas.openxmlformats.org/officeDocument/2006/relationships/image" Target="../media/image764.png"/><Relationship Id="rId145" Type="http://schemas.openxmlformats.org/officeDocument/2006/relationships/image" Target="../media/image789.png"/><Relationship Id="rId187" Type="http://schemas.openxmlformats.org/officeDocument/2006/relationships/image" Target="../media/image810.png"/><Relationship Id="rId352" Type="http://schemas.openxmlformats.org/officeDocument/2006/relationships/image" Target="../media/image891.png"/><Relationship Id="rId394" Type="http://schemas.openxmlformats.org/officeDocument/2006/relationships/customXml" Target="../ink/ink973.xml"/><Relationship Id="rId408" Type="http://schemas.openxmlformats.org/officeDocument/2006/relationships/customXml" Target="../ink/ink980.xml"/><Relationship Id="rId615" Type="http://schemas.openxmlformats.org/officeDocument/2006/relationships/customXml" Target="../ink/ink1085.xml"/><Relationship Id="rId212" Type="http://schemas.openxmlformats.org/officeDocument/2006/relationships/customXml" Target="../ink/ink881.xml"/><Relationship Id="rId254" Type="http://schemas.openxmlformats.org/officeDocument/2006/relationships/customXml" Target="../ink/ink902.xml"/><Relationship Id="rId657" Type="http://schemas.openxmlformats.org/officeDocument/2006/relationships/customXml" Target="../ink/ink1106.xml"/><Relationship Id="rId49" Type="http://schemas.openxmlformats.org/officeDocument/2006/relationships/image" Target="../media/image330.png"/><Relationship Id="rId114" Type="http://schemas.openxmlformats.org/officeDocument/2006/relationships/customXml" Target="../ink/ink832.xml"/><Relationship Id="rId296" Type="http://schemas.openxmlformats.org/officeDocument/2006/relationships/image" Target="../media/image863.png"/><Relationship Id="rId461" Type="http://schemas.openxmlformats.org/officeDocument/2006/relationships/customXml" Target="../ink/ink1007.xml"/><Relationship Id="rId517" Type="http://schemas.openxmlformats.org/officeDocument/2006/relationships/image" Target="../media/image972.png"/><Relationship Id="rId559" Type="http://schemas.openxmlformats.org/officeDocument/2006/relationships/image" Target="../media/image993.png"/><Relationship Id="rId60" Type="http://schemas.openxmlformats.org/officeDocument/2006/relationships/customXml" Target="../ink/ink805.xml"/><Relationship Id="rId156" Type="http://schemas.openxmlformats.org/officeDocument/2006/relationships/customXml" Target="../ink/ink853.xml"/><Relationship Id="rId198" Type="http://schemas.openxmlformats.org/officeDocument/2006/relationships/customXml" Target="../ink/ink874.xml"/><Relationship Id="rId321" Type="http://schemas.openxmlformats.org/officeDocument/2006/relationships/customXml" Target="../ink/ink936.xml"/><Relationship Id="rId363" Type="http://schemas.openxmlformats.org/officeDocument/2006/relationships/customXml" Target="../ink/ink957.xml"/><Relationship Id="rId419" Type="http://schemas.openxmlformats.org/officeDocument/2006/relationships/image" Target="../media/image924.png"/><Relationship Id="rId570" Type="http://schemas.openxmlformats.org/officeDocument/2006/relationships/customXml" Target="../ink/ink1062.xml"/><Relationship Id="rId626" Type="http://schemas.openxmlformats.org/officeDocument/2006/relationships/image" Target="../media/image1026.png"/><Relationship Id="rId223" Type="http://schemas.openxmlformats.org/officeDocument/2006/relationships/image" Target="../media/image827.png"/><Relationship Id="rId430" Type="http://schemas.openxmlformats.org/officeDocument/2006/relationships/customXml" Target="../ink/ink991.xml"/><Relationship Id="rId18" Type="http://schemas.openxmlformats.org/officeDocument/2006/relationships/customXml" Target="../ink/ink784.xml"/><Relationship Id="rId265" Type="http://schemas.openxmlformats.org/officeDocument/2006/relationships/customXml" Target="../ink/ink908.xml"/><Relationship Id="rId472" Type="http://schemas.openxmlformats.org/officeDocument/2006/relationships/image" Target="../media/image950.png"/><Relationship Id="rId528" Type="http://schemas.openxmlformats.org/officeDocument/2006/relationships/customXml" Target="../ink/ink1041.xml"/><Relationship Id="rId125" Type="http://schemas.openxmlformats.org/officeDocument/2006/relationships/image" Target="../media/image779.png"/><Relationship Id="rId167" Type="http://schemas.openxmlformats.org/officeDocument/2006/relationships/image" Target="../media/image800.png"/><Relationship Id="rId332" Type="http://schemas.openxmlformats.org/officeDocument/2006/relationships/image" Target="../media/image881.png"/><Relationship Id="rId374" Type="http://schemas.openxmlformats.org/officeDocument/2006/relationships/image" Target="../media/image902.png"/><Relationship Id="rId581" Type="http://schemas.openxmlformats.org/officeDocument/2006/relationships/image" Target="../media/image1004.png"/><Relationship Id="rId71" Type="http://schemas.openxmlformats.org/officeDocument/2006/relationships/image" Target="../media/image754.png"/><Relationship Id="rId234" Type="http://schemas.openxmlformats.org/officeDocument/2006/relationships/customXml" Target="../ink/ink892.xml"/><Relationship Id="rId637" Type="http://schemas.openxmlformats.org/officeDocument/2006/relationships/customXml" Target="../ink/ink1096.xml"/><Relationship Id="rId2" Type="http://schemas.openxmlformats.org/officeDocument/2006/relationships/customXml" Target="../ink/ink776.xml"/><Relationship Id="rId29" Type="http://schemas.openxmlformats.org/officeDocument/2006/relationships/image" Target="../media/image731.png"/><Relationship Id="rId276" Type="http://schemas.openxmlformats.org/officeDocument/2006/relationships/image" Target="../media/image853.png"/><Relationship Id="rId441" Type="http://schemas.openxmlformats.org/officeDocument/2006/relationships/image" Target="../media/image935.png"/><Relationship Id="rId483" Type="http://schemas.openxmlformats.org/officeDocument/2006/relationships/customXml" Target="../ink/ink1018.xml"/><Relationship Id="rId539" Type="http://schemas.openxmlformats.org/officeDocument/2006/relationships/image" Target="../media/image983.png"/><Relationship Id="rId40" Type="http://schemas.openxmlformats.org/officeDocument/2006/relationships/customXml" Target="../ink/ink795.xml"/><Relationship Id="rId136" Type="http://schemas.openxmlformats.org/officeDocument/2006/relationships/customXml" Target="../ink/ink843.xml"/><Relationship Id="rId178" Type="http://schemas.openxmlformats.org/officeDocument/2006/relationships/customXml" Target="../ink/ink864.xml"/><Relationship Id="rId301" Type="http://schemas.openxmlformats.org/officeDocument/2006/relationships/customXml" Target="../ink/ink926.xml"/><Relationship Id="rId343" Type="http://schemas.openxmlformats.org/officeDocument/2006/relationships/customXml" Target="../ink/ink947.xml"/><Relationship Id="rId550" Type="http://schemas.openxmlformats.org/officeDocument/2006/relationships/customXml" Target="../ink/ink1052.xml"/><Relationship Id="rId82" Type="http://schemas.openxmlformats.org/officeDocument/2006/relationships/customXml" Target="../ink/ink816.xml"/><Relationship Id="rId203" Type="http://schemas.openxmlformats.org/officeDocument/2006/relationships/image" Target="../media/image817.png"/><Relationship Id="rId385" Type="http://schemas.openxmlformats.org/officeDocument/2006/relationships/image" Target="../media/image907.png"/><Relationship Id="rId592" Type="http://schemas.openxmlformats.org/officeDocument/2006/relationships/customXml" Target="../ink/ink1073.xml"/><Relationship Id="rId606" Type="http://schemas.openxmlformats.org/officeDocument/2006/relationships/customXml" Target="../ink/ink1080.xml"/><Relationship Id="rId648" Type="http://schemas.openxmlformats.org/officeDocument/2006/relationships/image" Target="../media/image1037.png"/><Relationship Id="rId245" Type="http://schemas.openxmlformats.org/officeDocument/2006/relationships/image" Target="../media/image838.png"/><Relationship Id="rId287" Type="http://schemas.openxmlformats.org/officeDocument/2006/relationships/customXml" Target="../ink/ink919.xml"/><Relationship Id="rId410" Type="http://schemas.openxmlformats.org/officeDocument/2006/relationships/customXml" Target="../ink/ink981.xml"/><Relationship Id="rId452" Type="http://schemas.openxmlformats.org/officeDocument/2006/relationships/customXml" Target="../ink/ink1002.xml"/><Relationship Id="rId494" Type="http://schemas.openxmlformats.org/officeDocument/2006/relationships/image" Target="../media/image961.png"/><Relationship Id="rId508" Type="http://schemas.openxmlformats.org/officeDocument/2006/relationships/customXml" Target="../ink/ink1031.xml"/><Relationship Id="rId105" Type="http://schemas.openxmlformats.org/officeDocument/2006/relationships/image" Target="../media/image771.png"/><Relationship Id="rId147" Type="http://schemas.openxmlformats.org/officeDocument/2006/relationships/image" Target="../media/image790.png"/><Relationship Id="rId312" Type="http://schemas.openxmlformats.org/officeDocument/2006/relationships/image" Target="../media/image871.png"/><Relationship Id="rId354" Type="http://schemas.openxmlformats.org/officeDocument/2006/relationships/image" Target="../media/image892.png"/><Relationship Id="rId51" Type="http://schemas.openxmlformats.org/officeDocument/2006/relationships/image" Target="../media/image741.png"/><Relationship Id="rId93" Type="http://schemas.openxmlformats.org/officeDocument/2006/relationships/image" Target="../media/image765.png"/><Relationship Id="rId189" Type="http://schemas.openxmlformats.org/officeDocument/2006/relationships/image" Target="../media/image811.png"/><Relationship Id="rId396" Type="http://schemas.openxmlformats.org/officeDocument/2006/relationships/customXml" Target="../ink/ink974.xml"/><Relationship Id="rId561" Type="http://schemas.openxmlformats.org/officeDocument/2006/relationships/image" Target="../media/image994.png"/><Relationship Id="rId617" Type="http://schemas.openxmlformats.org/officeDocument/2006/relationships/customXml" Target="../ink/ink1086.xml"/><Relationship Id="rId659" Type="http://schemas.openxmlformats.org/officeDocument/2006/relationships/customXml" Target="../ink/ink1107.xml"/><Relationship Id="rId214" Type="http://schemas.openxmlformats.org/officeDocument/2006/relationships/customXml" Target="../ink/ink882.xml"/><Relationship Id="rId256" Type="http://schemas.openxmlformats.org/officeDocument/2006/relationships/customXml" Target="../ink/ink903.xml"/><Relationship Id="rId298" Type="http://schemas.openxmlformats.org/officeDocument/2006/relationships/image" Target="../media/image864.png"/><Relationship Id="rId421" Type="http://schemas.openxmlformats.org/officeDocument/2006/relationships/image" Target="../media/image925.png"/><Relationship Id="rId463" Type="http://schemas.openxmlformats.org/officeDocument/2006/relationships/customXml" Target="../ink/ink1008.xml"/><Relationship Id="rId519" Type="http://schemas.openxmlformats.org/officeDocument/2006/relationships/image" Target="../media/image973.png"/><Relationship Id="rId116" Type="http://schemas.openxmlformats.org/officeDocument/2006/relationships/customXml" Target="../ink/ink833.xml"/><Relationship Id="rId158" Type="http://schemas.openxmlformats.org/officeDocument/2006/relationships/customXml" Target="../ink/ink854.xml"/><Relationship Id="rId323" Type="http://schemas.openxmlformats.org/officeDocument/2006/relationships/customXml" Target="../ink/ink937.xml"/><Relationship Id="rId530" Type="http://schemas.openxmlformats.org/officeDocument/2006/relationships/customXml" Target="../ink/ink1042.xml"/><Relationship Id="rId20" Type="http://schemas.openxmlformats.org/officeDocument/2006/relationships/customXml" Target="../ink/ink785.xml"/><Relationship Id="rId62" Type="http://schemas.openxmlformats.org/officeDocument/2006/relationships/customXml" Target="../ink/ink806.xml"/><Relationship Id="rId365" Type="http://schemas.openxmlformats.org/officeDocument/2006/relationships/customXml" Target="../ink/ink958.xml"/><Relationship Id="rId572" Type="http://schemas.openxmlformats.org/officeDocument/2006/relationships/customXml" Target="../ink/ink1063.xml"/><Relationship Id="rId628" Type="http://schemas.openxmlformats.org/officeDocument/2006/relationships/image" Target="../media/image1027.png"/><Relationship Id="rId225" Type="http://schemas.openxmlformats.org/officeDocument/2006/relationships/image" Target="../media/image828.png"/><Relationship Id="rId267" Type="http://schemas.openxmlformats.org/officeDocument/2006/relationships/customXml" Target="../ink/ink909.xml"/><Relationship Id="rId432" Type="http://schemas.openxmlformats.org/officeDocument/2006/relationships/customXml" Target="../ink/ink992.xml"/><Relationship Id="rId474" Type="http://schemas.openxmlformats.org/officeDocument/2006/relationships/image" Target="../media/image951.png"/><Relationship Id="rId127" Type="http://schemas.openxmlformats.org/officeDocument/2006/relationships/image" Target="../media/image780.png"/><Relationship Id="rId31" Type="http://schemas.openxmlformats.org/officeDocument/2006/relationships/image" Target="../media/image732.png"/><Relationship Id="rId73" Type="http://schemas.openxmlformats.org/officeDocument/2006/relationships/image" Target="../media/image755.png"/><Relationship Id="rId169" Type="http://schemas.openxmlformats.org/officeDocument/2006/relationships/image" Target="../media/image801.png"/><Relationship Id="rId334" Type="http://schemas.openxmlformats.org/officeDocument/2006/relationships/image" Target="../media/image882.png"/><Relationship Id="rId376" Type="http://schemas.openxmlformats.org/officeDocument/2006/relationships/image" Target="../media/image903.png"/><Relationship Id="rId541" Type="http://schemas.openxmlformats.org/officeDocument/2006/relationships/image" Target="../media/image984.png"/><Relationship Id="rId583" Type="http://schemas.openxmlformats.org/officeDocument/2006/relationships/image" Target="../media/image1005.png"/><Relationship Id="rId639" Type="http://schemas.openxmlformats.org/officeDocument/2006/relationships/customXml" Target="../ink/ink1097.xml"/><Relationship Id="rId4" Type="http://schemas.openxmlformats.org/officeDocument/2006/relationships/customXml" Target="../ink/ink777.xml"/><Relationship Id="rId180" Type="http://schemas.openxmlformats.org/officeDocument/2006/relationships/customXml" Target="../ink/ink865.xml"/><Relationship Id="rId236" Type="http://schemas.openxmlformats.org/officeDocument/2006/relationships/customXml" Target="../ink/ink893.xml"/><Relationship Id="rId278" Type="http://schemas.openxmlformats.org/officeDocument/2006/relationships/image" Target="../media/image854.png"/><Relationship Id="rId401" Type="http://schemas.openxmlformats.org/officeDocument/2006/relationships/image" Target="../media/image915.png"/><Relationship Id="rId443" Type="http://schemas.openxmlformats.org/officeDocument/2006/relationships/image" Target="../media/image936.png"/><Relationship Id="rId650" Type="http://schemas.openxmlformats.org/officeDocument/2006/relationships/image" Target="../media/image1038.png"/><Relationship Id="rId303" Type="http://schemas.openxmlformats.org/officeDocument/2006/relationships/customXml" Target="../ink/ink927.xml"/><Relationship Id="rId485" Type="http://schemas.openxmlformats.org/officeDocument/2006/relationships/customXml" Target="../ink/ink1019.xml"/><Relationship Id="rId42" Type="http://schemas.openxmlformats.org/officeDocument/2006/relationships/customXml" Target="../ink/ink796.xml"/><Relationship Id="rId84" Type="http://schemas.openxmlformats.org/officeDocument/2006/relationships/customXml" Target="../ink/ink817.xml"/><Relationship Id="rId138" Type="http://schemas.openxmlformats.org/officeDocument/2006/relationships/customXml" Target="../ink/ink844.xml"/><Relationship Id="rId345" Type="http://schemas.openxmlformats.org/officeDocument/2006/relationships/customXml" Target="../ink/ink948.xml"/><Relationship Id="rId387" Type="http://schemas.openxmlformats.org/officeDocument/2006/relationships/image" Target="../media/image908.png"/><Relationship Id="rId510" Type="http://schemas.openxmlformats.org/officeDocument/2006/relationships/customXml" Target="../ink/ink1032.xml"/><Relationship Id="rId552" Type="http://schemas.openxmlformats.org/officeDocument/2006/relationships/customXml" Target="../ink/ink1053.xml"/><Relationship Id="rId594" Type="http://schemas.openxmlformats.org/officeDocument/2006/relationships/customXml" Target="../ink/ink1074.xml"/><Relationship Id="rId608" Type="http://schemas.openxmlformats.org/officeDocument/2006/relationships/customXml" Target="../ink/ink1081.xml"/><Relationship Id="rId191" Type="http://schemas.openxmlformats.org/officeDocument/2006/relationships/image" Target="../media/image812.png"/><Relationship Id="rId205" Type="http://schemas.openxmlformats.org/officeDocument/2006/relationships/image" Target="../media/image818.png"/><Relationship Id="rId247" Type="http://schemas.openxmlformats.org/officeDocument/2006/relationships/image" Target="../media/image839.png"/><Relationship Id="rId412" Type="http://schemas.openxmlformats.org/officeDocument/2006/relationships/customXml" Target="../ink/ink982.xml"/><Relationship Id="rId107" Type="http://schemas.openxmlformats.org/officeDocument/2006/relationships/image" Target="../media/image772.png"/><Relationship Id="rId289" Type="http://schemas.openxmlformats.org/officeDocument/2006/relationships/customXml" Target="../ink/ink920.xml"/><Relationship Id="rId454" Type="http://schemas.openxmlformats.org/officeDocument/2006/relationships/customXml" Target="../ink/ink1003.xml"/><Relationship Id="rId496" Type="http://schemas.openxmlformats.org/officeDocument/2006/relationships/image" Target="../media/image962.png"/><Relationship Id="rId661" Type="http://schemas.openxmlformats.org/officeDocument/2006/relationships/customXml" Target="../ink/ink1108.xml"/><Relationship Id="rId11" Type="http://schemas.openxmlformats.org/officeDocument/2006/relationships/image" Target="../media/image619.png"/><Relationship Id="rId53" Type="http://schemas.openxmlformats.org/officeDocument/2006/relationships/image" Target="../media/image742.png"/><Relationship Id="rId149" Type="http://schemas.openxmlformats.org/officeDocument/2006/relationships/image" Target="../media/image791.png"/><Relationship Id="rId314" Type="http://schemas.openxmlformats.org/officeDocument/2006/relationships/image" Target="../media/image872.png"/><Relationship Id="rId356" Type="http://schemas.openxmlformats.org/officeDocument/2006/relationships/image" Target="../media/image893.png"/><Relationship Id="rId398" Type="http://schemas.openxmlformats.org/officeDocument/2006/relationships/customXml" Target="../ink/ink975.xml"/><Relationship Id="rId521" Type="http://schemas.openxmlformats.org/officeDocument/2006/relationships/image" Target="../media/image974.png"/><Relationship Id="rId563" Type="http://schemas.openxmlformats.org/officeDocument/2006/relationships/image" Target="../media/image995.png"/><Relationship Id="rId619" Type="http://schemas.openxmlformats.org/officeDocument/2006/relationships/customXml" Target="../ink/ink1087.xml"/><Relationship Id="rId95" Type="http://schemas.openxmlformats.org/officeDocument/2006/relationships/image" Target="../media/image766.png"/><Relationship Id="rId160" Type="http://schemas.openxmlformats.org/officeDocument/2006/relationships/customXml" Target="../ink/ink855.xml"/><Relationship Id="rId216" Type="http://schemas.openxmlformats.org/officeDocument/2006/relationships/customXml" Target="../ink/ink883.xml"/><Relationship Id="rId423" Type="http://schemas.openxmlformats.org/officeDocument/2006/relationships/image" Target="../media/image926.png"/><Relationship Id="rId258" Type="http://schemas.openxmlformats.org/officeDocument/2006/relationships/customXml" Target="../ink/ink904.xml"/><Relationship Id="rId465" Type="http://schemas.openxmlformats.org/officeDocument/2006/relationships/customXml" Target="../ink/ink1009.xml"/><Relationship Id="rId630" Type="http://schemas.openxmlformats.org/officeDocument/2006/relationships/image" Target="../media/image1028.png"/><Relationship Id="rId22" Type="http://schemas.openxmlformats.org/officeDocument/2006/relationships/customXml" Target="../ink/ink786.xml"/><Relationship Id="rId64" Type="http://schemas.openxmlformats.org/officeDocument/2006/relationships/customXml" Target="../ink/ink807.xml"/><Relationship Id="rId118" Type="http://schemas.openxmlformats.org/officeDocument/2006/relationships/customXml" Target="../ink/ink834.xml"/><Relationship Id="rId325" Type="http://schemas.openxmlformats.org/officeDocument/2006/relationships/customXml" Target="../ink/ink938.xml"/><Relationship Id="rId367" Type="http://schemas.openxmlformats.org/officeDocument/2006/relationships/customXml" Target="../ink/ink959.xml"/><Relationship Id="rId532" Type="http://schemas.openxmlformats.org/officeDocument/2006/relationships/customXml" Target="../ink/ink1043.xml"/><Relationship Id="rId574" Type="http://schemas.openxmlformats.org/officeDocument/2006/relationships/customXml" Target="../ink/ink1064.xml"/><Relationship Id="rId171" Type="http://schemas.openxmlformats.org/officeDocument/2006/relationships/image" Target="../media/image802.png"/><Relationship Id="rId227" Type="http://schemas.openxmlformats.org/officeDocument/2006/relationships/image" Target="../media/image829.png"/><Relationship Id="rId269" Type="http://schemas.openxmlformats.org/officeDocument/2006/relationships/customXml" Target="../ink/ink910.xml"/><Relationship Id="rId434" Type="http://schemas.openxmlformats.org/officeDocument/2006/relationships/customXml" Target="../ink/ink993.xml"/><Relationship Id="rId476" Type="http://schemas.openxmlformats.org/officeDocument/2006/relationships/image" Target="../media/image952.png"/><Relationship Id="rId641" Type="http://schemas.openxmlformats.org/officeDocument/2006/relationships/customXml" Target="../ink/ink1098.xml"/><Relationship Id="rId33" Type="http://schemas.openxmlformats.org/officeDocument/2006/relationships/image" Target="../media/image733.png"/><Relationship Id="rId129" Type="http://schemas.openxmlformats.org/officeDocument/2006/relationships/image" Target="../media/image781.png"/><Relationship Id="rId280" Type="http://schemas.openxmlformats.org/officeDocument/2006/relationships/image" Target="../media/image855.png"/><Relationship Id="rId336" Type="http://schemas.openxmlformats.org/officeDocument/2006/relationships/image" Target="../media/image883.png"/><Relationship Id="rId501" Type="http://schemas.openxmlformats.org/officeDocument/2006/relationships/image" Target="../media/image964.png"/><Relationship Id="rId543" Type="http://schemas.openxmlformats.org/officeDocument/2006/relationships/image" Target="../media/image985.png"/><Relationship Id="rId75" Type="http://schemas.openxmlformats.org/officeDocument/2006/relationships/image" Target="../media/image756.png"/><Relationship Id="rId140" Type="http://schemas.openxmlformats.org/officeDocument/2006/relationships/customXml" Target="../ink/ink845.xml"/><Relationship Id="rId182" Type="http://schemas.openxmlformats.org/officeDocument/2006/relationships/customXml" Target="../ink/ink866.xml"/><Relationship Id="rId378" Type="http://schemas.openxmlformats.org/officeDocument/2006/relationships/customXml" Target="../ink/ink965.xml"/><Relationship Id="rId403" Type="http://schemas.openxmlformats.org/officeDocument/2006/relationships/image" Target="../media/image916.png"/><Relationship Id="rId585" Type="http://schemas.openxmlformats.org/officeDocument/2006/relationships/image" Target="../media/image1006.png"/><Relationship Id="rId6" Type="http://schemas.openxmlformats.org/officeDocument/2006/relationships/customXml" Target="../ink/ink778.xml"/><Relationship Id="rId238" Type="http://schemas.openxmlformats.org/officeDocument/2006/relationships/customXml" Target="../ink/ink894.xml"/><Relationship Id="rId445" Type="http://schemas.openxmlformats.org/officeDocument/2006/relationships/image" Target="../media/image937.png"/><Relationship Id="rId487" Type="http://schemas.openxmlformats.org/officeDocument/2006/relationships/customXml" Target="../ink/ink1020.xml"/><Relationship Id="rId610" Type="http://schemas.openxmlformats.org/officeDocument/2006/relationships/customXml" Target="../ink/ink1082.xml"/><Relationship Id="rId652" Type="http://schemas.openxmlformats.org/officeDocument/2006/relationships/image" Target="../media/image1039.png"/><Relationship Id="rId291" Type="http://schemas.openxmlformats.org/officeDocument/2006/relationships/customXml" Target="../ink/ink921.xml"/><Relationship Id="rId305" Type="http://schemas.openxmlformats.org/officeDocument/2006/relationships/customXml" Target="../ink/ink928.xml"/><Relationship Id="rId347" Type="http://schemas.openxmlformats.org/officeDocument/2006/relationships/customXml" Target="../ink/ink949.xml"/><Relationship Id="rId512" Type="http://schemas.openxmlformats.org/officeDocument/2006/relationships/customXml" Target="../ink/ink1033.xml"/><Relationship Id="rId44" Type="http://schemas.openxmlformats.org/officeDocument/2006/relationships/customXml" Target="../ink/ink797.xml"/><Relationship Id="rId86" Type="http://schemas.openxmlformats.org/officeDocument/2006/relationships/customXml" Target="../ink/ink818.xml"/><Relationship Id="rId151" Type="http://schemas.openxmlformats.org/officeDocument/2006/relationships/image" Target="../media/image792.png"/><Relationship Id="rId389" Type="http://schemas.openxmlformats.org/officeDocument/2006/relationships/image" Target="../media/image909.png"/><Relationship Id="rId554" Type="http://schemas.openxmlformats.org/officeDocument/2006/relationships/customXml" Target="../ink/ink1054.xml"/><Relationship Id="rId596" Type="http://schemas.openxmlformats.org/officeDocument/2006/relationships/customXml" Target="../ink/ink1075.xml"/><Relationship Id="rId193" Type="http://schemas.openxmlformats.org/officeDocument/2006/relationships/image" Target="../media/image813.png"/><Relationship Id="rId207" Type="http://schemas.openxmlformats.org/officeDocument/2006/relationships/image" Target="../media/image819.png"/><Relationship Id="rId249" Type="http://schemas.openxmlformats.org/officeDocument/2006/relationships/image" Target="../media/image840.png"/><Relationship Id="rId414" Type="http://schemas.openxmlformats.org/officeDocument/2006/relationships/customXml" Target="../ink/ink983.xml"/><Relationship Id="rId456" Type="http://schemas.openxmlformats.org/officeDocument/2006/relationships/customXml" Target="../ink/ink1004.xml"/><Relationship Id="rId498" Type="http://schemas.openxmlformats.org/officeDocument/2006/relationships/image" Target="../media/image963.png"/><Relationship Id="rId621" Type="http://schemas.openxmlformats.org/officeDocument/2006/relationships/customXml" Target="../ink/ink1088.xml"/><Relationship Id="rId663" Type="http://schemas.openxmlformats.org/officeDocument/2006/relationships/customXml" Target="../ink/ink1109.xml"/><Relationship Id="rId13" Type="http://schemas.openxmlformats.org/officeDocument/2006/relationships/image" Target="../media/image620.png"/><Relationship Id="rId109" Type="http://schemas.openxmlformats.org/officeDocument/2006/relationships/image" Target="../media/image773.png"/><Relationship Id="rId260" Type="http://schemas.openxmlformats.org/officeDocument/2006/relationships/customXml" Target="../ink/ink905.xml"/><Relationship Id="rId316" Type="http://schemas.openxmlformats.org/officeDocument/2006/relationships/image" Target="../media/image873.png"/><Relationship Id="rId523" Type="http://schemas.openxmlformats.org/officeDocument/2006/relationships/image" Target="../media/image975.png"/><Relationship Id="rId55" Type="http://schemas.openxmlformats.org/officeDocument/2006/relationships/image" Target="../media/image743.png"/><Relationship Id="rId97" Type="http://schemas.openxmlformats.org/officeDocument/2006/relationships/image" Target="../media/image767.png"/><Relationship Id="rId120" Type="http://schemas.openxmlformats.org/officeDocument/2006/relationships/customXml" Target="../ink/ink835.xml"/><Relationship Id="rId358" Type="http://schemas.openxmlformats.org/officeDocument/2006/relationships/image" Target="../media/image894.png"/><Relationship Id="rId565" Type="http://schemas.openxmlformats.org/officeDocument/2006/relationships/image" Target="../media/image996.png"/><Relationship Id="rId162" Type="http://schemas.openxmlformats.org/officeDocument/2006/relationships/customXml" Target="../ink/ink856.xml"/><Relationship Id="rId218" Type="http://schemas.openxmlformats.org/officeDocument/2006/relationships/customXml" Target="../ink/ink884.xml"/><Relationship Id="rId425" Type="http://schemas.openxmlformats.org/officeDocument/2006/relationships/image" Target="../media/image927.png"/><Relationship Id="rId467" Type="http://schemas.openxmlformats.org/officeDocument/2006/relationships/customXml" Target="../ink/ink1010.xml"/><Relationship Id="rId632" Type="http://schemas.openxmlformats.org/officeDocument/2006/relationships/image" Target="../media/image1029.png"/><Relationship Id="rId271" Type="http://schemas.openxmlformats.org/officeDocument/2006/relationships/customXml" Target="../ink/ink911.xml"/><Relationship Id="rId24" Type="http://schemas.openxmlformats.org/officeDocument/2006/relationships/customXml" Target="../ink/ink787.xml"/><Relationship Id="rId66" Type="http://schemas.openxmlformats.org/officeDocument/2006/relationships/customXml" Target="../ink/ink808.xml"/><Relationship Id="rId131" Type="http://schemas.openxmlformats.org/officeDocument/2006/relationships/image" Target="../media/image782.png"/><Relationship Id="rId327" Type="http://schemas.openxmlformats.org/officeDocument/2006/relationships/customXml" Target="../ink/ink939.xml"/><Relationship Id="rId369" Type="http://schemas.openxmlformats.org/officeDocument/2006/relationships/customXml" Target="../ink/ink960.xml"/><Relationship Id="rId534" Type="http://schemas.openxmlformats.org/officeDocument/2006/relationships/customXml" Target="../ink/ink1044.xml"/><Relationship Id="rId576" Type="http://schemas.openxmlformats.org/officeDocument/2006/relationships/customXml" Target="../ink/ink1065.xml"/><Relationship Id="rId173" Type="http://schemas.openxmlformats.org/officeDocument/2006/relationships/image" Target="../media/image803.png"/><Relationship Id="rId229" Type="http://schemas.openxmlformats.org/officeDocument/2006/relationships/image" Target="../media/image830.png"/><Relationship Id="rId380" Type="http://schemas.openxmlformats.org/officeDocument/2006/relationships/customXml" Target="../ink/ink966.xml"/><Relationship Id="rId436" Type="http://schemas.openxmlformats.org/officeDocument/2006/relationships/customXml" Target="../ink/ink994.xml"/><Relationship Id="rId601" Type="http://schemas.openxmlformats.org/officeDocument/2006/relationships/image" Target="../media/image1014.png"/><Relationship Id="rId643" Type="http://schemas.openxmlformats.org/officeDocument/2006/relationships/customXml" Target="../ink/ink1099.xml"/><Relationship Id="rId240" Type="http://schemas.openxmlformats.org/officeDocument/2006/relationships/customXml" Target="../ink/ink895.xml"/><Relationship Id="rId478" Type="http://schemas.openxmlformats.org/officeDocument/2006/relationships/image" Target="../media/image953.png"/><Relationship Id="rId35" Type="http://schemas.openxmlformats.org/officeDocument/2006/relationships/image" Target="../media/image734.png"/><Relationship Id="rId77" Type="http://schemas.openxmlformats.org/officeDocument/2006/relationships/image" Target="../media/image757.png"/><Relationship Id="rId100" Type="http://schemas.openxmlformats.org/officeDocument/2006/relationships/customXml" Target="../ink/ink825.xml"/><Relationship Id="rId282" Type="http://schemas.openxmlformats.org/officeDocument/2006/relationships/image" Target="../media/image856.png"/><Relationship Id="rId338" Type="http://schemas.openxmlformats.org/officeDocument/2006/relationships/image" Target="../media/image884.png"/><Relationship Id="rId503" Type="http://schemas.openxmlformats.org/officeDocument/2006/relationships/image" Target="../media/image965.png"/><Relationship Id="rId545" Type="http://schemas.openxmlformats.org/officeDocument/2006/relationships/image" Target="../media/image986.png"/><Relationship Id="rId587" Type="http://schemas.openxmlformats.org/officeDocument/2006/relationships/image" Target="../media/image1007.png"/><Relationship Id="rId8" Type="http://schemas.openxmlformats.org/officeDocument/2006/relationships/customXml" Target="../ink/ink779.xml"/><Relationship Id="rId142" Type="http://schemas.openxmlformats.org/officeDocument/2006/relationships/customXml" Target="../ink/ink846.xml"/><Relationship Id="rId184" Type="http://schemas.openxmlformats.org/officeDocument/2006/relationships/customXml" Target="../ink/ink867.xml"/><Relationship Id="rId391" Type="http://schemas.openxmlformats.org/officeDocument/2006/relationships/image" Target="../media/image910.png"/><Relationship Id="rId405" Type="http://schemas.openxmlformats.org/officeDocument/2006/relationships/image" Target="../media/image917.png"/><Relationship Id="rId447" Type="http://schemas.openxmlformats.org/officeDocument/2006/relationships/image" Target="../media/image938.png"/><Relationship Id="rId612" Type="http://schemas.openxmlformats.org/officeDocument/2006/relationships/customXml" Target="../ink/ink1083.xml"/><Relationship Id="rId251" Type="http://schemas.openxmlformats.org/officeDocument/2006/relationships/image" Target="../media/image841.png"/><Relationship Id="rId489" Type="http://schemas.openxmlformats.org/officeDocument/2006/relationships/customXml" Target="../ink/ink1021.xml"/><Relationship Id="rId654" Type="http://schemas.openxmlformats.org/officeDocument/2006/relationships/image" Target="../media/image1040.png"/><Relationship Id="rId46" Type="http://schemas.openxmlformats.org/officeDocument/2006/relationships/customXml" Target="../ink/ink798.xml"/><Relationship Id="rId293" Type="http://schemas.openxmlformats.org/officeDocument/2006/relationships/customXml" Target="../ink/ink922.xml"/><Relationship Id="rId307" Type="http://schemas.openxmlformats.org/officeDocument/2006/relationships/customXml" Target="../ink/ink929.xml"/><Relationship Id="rId349" Type="http://schemas.openxmlformats.org/officeDocument/2006/relationships/customXml" Target="../ink/ink950.xml"/><Relationship Id="rId514" Type="http://schemas.openxmlformats.org/officeDocument/2006/relationships/customXml" Target="../ink/ink1034.xml"/><Relationship Id="rId556" Type="http://schemas.openxmlformats.org/officeDocument/2006/relationships/customXml" Target="../ink/ink1055.xml"/><Relationship Id="rId88" Type="http://schemas.openxmlformats.org/officeDocument/2006/relationships/customXml" Target="../ink/ink819.xml"/><Relationship Id="rId111" Type="http://schemas.openxmlformats.org/officeDocument/2006/relationships/image" Target="../media/image774.png"/><Relationship Id="rId153" Type="http://schemas.openxmlformats.org/officeDocument/2006/relationships/image" Target="../media/image793.png"/><Relationship Id="rId195" Type="http://schemas.openxmlformats.org/officeDocument/2006/relationships/image" Target="../media/image814.png"/><Relationship Id="rId209" Type="http://schemas.openxmlformats.org/officeDocument/2006/relationships/image" Target="../media/image820.png"/><Relationship Id="rId360" Type="http://schemas.openxmlformats.org/officeDocument/2006/relationships/image" Target="../media/image895.png"/><Relationship Id="rId416" Type="http://schemas.openxmlformats.org/officeDocument/2006/relationships/customXml" Target="../ink/ink984.xml"/><Relationship Id="rId598" Type="http://schemas.openxmlformats.org/officeDocument/2006/relationships/customXml" Target="../ink/ink1076.xml"/><Relationship Id="rId220" Type="http://schemas.openxmlformats.org/officeDocument/2006/relationships/customXml" Target="../ink/ink885.xml"/><Relationship Id="rId458" Type="http://schemas.openxmlformats.org/officeDocument/2006/relationships/image" Target="../media/image943.png"/><Relationship Id="rId623" Type="http://schemas.openxmlformats.org/officeDocument/2006/relationships/customXml" Target="../ink/ink1089.xml"/><Relationship Id="rId665" Type="http://schemas.openxmlformats.org/officeDocument/2006/relationships/customXml" Target="../ink/ink1110.xml"/><Relationship Id="rId15" Type="http://schemas.openxmlformats.org/officeDocument/2006/relationships/image" Target="../media/image621.png"/><Relationship Id="rId57" Type="http://schemas.openxmlformats.org/officeDocument/2006/relationships/image" Target="../media/image747.png"/><Relationship Id="rId262" Type="http://schemas.openxmlformats.org/officeDocument/2006/relationships/customXml" Target="../ink/ink906.xml"/><Relationship Id="rId318" Type="http://schemas.openxmlformats.org/officeDocument/2006/relationships/image" Target="../media/image874.png"/><Relationship Id="rId525" Type="http://schemas.openxmlformats.org/officeDocument/2006/relationships/image" Target="../media/image976.png"/><Relationship Id="rId567" Type="http://schemas.openxmlformats.org/officeDocument/2006/relationships/image" Target="../media/image997.png"/><Relationship Id="rId99" Type="http://schemas.openxmlformats.org/officeDocument/2006/relationships/image" Target="../media/image768.png"/><Relationship Id="rId122" Type="http://schemas.openxmlformats.org/officeDocument/2006/relationships/customXml" Target="../ink/ink836.xml"/><Relationship Id="rId164" Type="http://schemas.openxmlformats.org/officeDocument/2006/relationships/customXml" Target="../ink/ink857.xml"/><Relationship Id="rId371" Type="http://schemas.openxmlformats.org/officeDocument/2006/relationships/customXml" Target="../ink/ink961.xml"/><Relationship Id="rId427" Type="http://schemas.openxmlformats.org/officeDocument/2006/relationships/image" Target="../media/image928.png"/><Relationship Id="rId469" Type="http://schemas.openxmlformats.org/officeDocument/2006/relationships/customXml" Target="../ink/ink1011.xml"/><Relationship Id="rId634" Type="http://schemas.openxmlformats.org/officeDocument/2006/relationships/image" Target="../media/image1030.png"/><Relationship Id="rId26" Type="http://schemas.openxmlformats.org/officeDocument/2006/relationships/customXml" Target="../ink/ink788.xml"/><Relationship Id="rId231" Type="http://schemas.openxmlformats.org/officeDocument/2006/relationships/image" Target="../media/image831.png"/><Relationship Id="rId273" Type="http://schemas.openxmlformats.org/officeDocument/2006/relationships/customXml" Target="../ink/ink912.xml"/><Relationship Id="rId329" Type="http://schemas.openxmlformats.org/officeDocument/2006/relationships/customXml" Target="../ink/ink940.xml"/><Relationship Id="rId480" Type="http://schemas.openxmlformats.org/officeDocument/2006/relationships/image" Target="../media/image954.png"/><Relationship Id="rId536" Type="http://schemas.openxmlformats.org/officeDocument/2006/relationships/customXml" Target="../ink/ink1045.xml"/><Relationship Id="rId68" Type="http://schemas.openxmlformats.org/officeDocument/2006/relationships/customXml" Target="../ink/ink809.xml"/><Relationship Id="rId133" Type="http://schemas.openxmlformats.org/officeDocument/2006/relationships/image" Target="../media/image783.png"/><Relationship Id="rId175" Type="http://schemas.openxmlformats.org/officeDocument/2006/relationships/image" Target="../media/image804.png"/><Relationship Id="rId340" Type="http://schemas.openxmlformats.org/officeDocument/2006/relationships/image" Target="../media/image885.png"/><Relationship Id="rId578" Type="http://schemas.openxmlformats.org/officeDocument/2006/relationships/customXml" Target="../ink/ink1066.xml"/><Relationship Id="rId200" Type="http://schemas.openxmlformats.org/officeDocument/2006/relationships/customXml" Target="../ink/ink875.xml"/><Relationship Id="rId382" Type="http://schemas.openxmlformats.org/officeDocument/2006/relationships/customXml" Target="../ink/ink967.xml"/><Relationship Id="rId438" Type="http://schemas.openxmlformats.org/officeDocument/2006/relationships/customXml" Target="../ink/ink995.xml"/><Relationship Id="rId603" Type="http://schemas.openxmlformats.org/officeDocument/2006/relationships/image" Target="../media/image1015.png"/><Relationship Id="rId645" Type="http://schemas.openxmlformats.org/officeDocument/2006/relationships/customXml" Target="../ink/ink1100.xml"/><Relationship Id="rId242" Type="http://schemas.openxmlformats.org/officeDocument/2006/relationships/customXml" Target="../ink/ink896.xml"/><Relationship Id="rId284" Type="http://schemas.openxmlformats.org/officeDocument/2006/relationships/image" Target="../media/image857.png"/><Relationship Id="rId491" Type="http://schemas.openxmlformats.org/officeDocument/2006/relationships/customXml" Target="../ink/ink1022.xml"/><Relationship Id="rId505" Type="http://schemas.openxmlformats.org/officeDocument/2006/relationships/image" Target="../media/image966.png"/><Relationship Id="rId37" Type="http://schemas.openxmlformats.org/officeDocument/2006/relationships/image" Target="../media/image735.png"/><Relationship Id="rId79" Type="http://schemas.openxmlformats.org/officeDocument/2006/relationships/image" Target="../media/image758.png"/><Relationship Id="rId102" Type="http://schemas.openxmlformats.org/officeDocument/2006/relationships/customXml" Target="../ink/ink826.xml"/><Relationship Id="rId144" Type="http://schemas.openxmlformats.org/officeDocument/2006/relationships/customXml" Target="../ink/ink847.xml"/><Relationship Id="rId547" Type="http://schemas.openxmlformats.org/officeDocument/2006/relationships/image" Target="../media/image987.png"/><Relationship Id="rId589" Type="http://schemas.openxmlformats.org/officeDocument/2006/relationships/image" Target="../media/image1008.png"/><Relationship Id="rId90" Type="http://schemas.openxmlformats.org/officeDocument/2006/relationships/customXml" Target="../ink/ink820.xml"/><Relationship Id="rId186" Type="http://schemas.openxmlformats.org/officeDocument/2006/relationships/customXml" Target="../ink/ink868.xml"/><Relationship Id="rId351" Type="http://schemas.openxmlformats.org/officeDocument/2006/relationships/customXml" Target="../ink/ink951.xml"/><Relationship Id="rId393" Type="http://schemas.openxmlformats.org/officeDocument/2006/relationships/image" Target="../media/image911.png"/><Relationship Id="rId407" Type="http://schemas.openxmlformats.org/officeDocument/2006/relationships/image" Target="../media/image918.png"/><Relationship Id="rId449" Type="http://schemas.openxmlformats.org/officeDocument/2006/relationships/image" Target="../media/image939.png"/><Relationship Id="rId614" Type="http://schemas.openxmlformats.org/officeDocument/2006/relationships/customXml" Target="../ink/ink1084.xml"/><Relationship Id="rId656" Type="http://schemas.openxmlformats.org/officeDocument/2006/relationships/image" Target="../media/image1041.png"/><Relationship Id="rId211" Type="http://schemas.openxmlformats.org/officeDocument/2006/relationships/image" Target="../media/image821.png"/><Relationship Id="rId253" Type="http://schemas.openxmlformats.org/officeDocument/2006/relationships/image" Target="../media/image842.png"/><Relationship Id="rId295" Type="http://schemas.openxmlformats.org/officeDocument/2006/relationships/customXml" Target="../ink/ink923.xml"/><Relationship Id="rId309" Type="http://schemas.openxmlformats.org/officeDocument/2006/relationships/customXml" Target="../ink/ink930.xml"/><Relationship Id="rId460" Type="http://schemas.openxmlformats.org/officeDocument/2006/relationships/image" Target="../media/image944.png"/><Relationship Id="rId516" Type="http://schemas.openxmlformats.org/officeDocument/2006/relationships/customXml" Target="../ink/ink1035.xml"/><Relationship Id="rId48" Type="http://schemas.openxmlformats.org/officeDocument/2006/relationships/customXml" Target="../ink/ink799.xml"/><Relationship Id="rId113" Type="http://schemas.openxmlformats.org/officeDocument/2006/relationships/image" Target="../media/image775.png"/><Relationship Id="rId320" Type="http://schemas.openxmlformats.org/officeDocument/2006/relationships/image" Target="../media/image875.png"/><Relationship Id="rId558" Type="http://schemas.openxmlformats.org/officeDocument/2006/relationships/customXml" Target="../ink/ink1056.xml"/><Relationship Id="rId155" Type="http://schemas.openxmlformats.org/officeDocument/2006/relationships/image" Target="../media/image794.png"/><Relationship Id="rId197" Type="http://schemas.openxmlformats.org/officeDocument/2006/relationships/image" Target="../media/image815.png"/><Relationship Id="rId362" Type="http://schemas.openxmlformats.org/officeDocument/2006/relationships/image" Target="../media/image896.png"/><Relationship Id="rId418" Type="http://schemas.openxmlformats.org/officeDocument/2006/relationships/customXml" Target="../ink/ink985.xml"/><Relationship Id="rId625" Type="http://schemas.openxmlformats.org/officeDocument/2006/relationships/customXml" Target="../ink/ink1090.xml"/><Relationship Id="rId222" Type="http://schemas.openxmlformats.org/officeDocument/2006/relationships/customXml" Target="../ink/ink886.xml"/><Relationship Id="rId264" Type="http://schemas.openxmlformats.org/officeDocument/2006/relationships/image" Target="../media/image847.png"/><Relationship Id="rId471" Type="http://schemas.openxmlformats.org/officeDocument/2006/relationships/customXml" Target="../ink/ink1012.xml"/><Relationship Id="rId17" Type="http://schemas.openxmlformats.org/officeDocument/2006/relationships/image" Target="../media/image622.png"/><Relationship Id="rId59" Type="http://schemas.openxmlformats.org/officeDocument/2006/relationships/image" Target="../media/image748.png"/><Relationship Id="rId124" Type="http://schemas.openxmlformats.org/officeDocument/2006/relationships/customXml" Target="../ink/ink837.xml"/><Relationship Id="rId527" Type="http://schemas.openxmlformats.org/officeDocument/2006/relationships/image" Target="../media/image977.png"/><Relationship Id="rId569" Type="http://schemas.openxmlformats.org/officeDocument/2006/relationships/image" Target="../media/image998.png"/><Relationship Id="rId70" Type="http://schemas.openxmlformats.org/officeDocument/2006/relationships/customXml" Target="../ink/ink810.xml"/><Relationship Id="rId166" Type="http://schemas.openxmlformats.org/officeDocument/2006/relationships/customXml" Target="../ink/ink858.xml"/><Relationship Id="rId331" Type="http://schemas.openxmlformats.org/officeDocument/2006/relationships/customXml" Target="../ink/ink941.xml"/><Relationship Id="rId373" Type="http://schemas.openxmlformats.org/officeDocument/2006/relationships/customXml" Target="../ink/ink962.xml"/><Relationship Id="rId429" Type="http://schemas.openxmlformats.org/officeDocument/2006/relationships/image" Target="../media/image929.png"/><Relationship Id="rId580" Type="http://schemas.openxmlformats.org/officeDocument/2006/relationships/customXml" Target="../ink/ink1067.xml"/><Relationship Id="rId636" Type="http://schemas.openxmlformats.org/officeDocument/2006/relationships/image" Target="../media/image1031.png"/><Relationship Id="rId1" Type="http://schemas.openxmlformats.org/officeDocument/2006/relationships/slideLayout" Target="../slideLayouts/slideLayout17.xml"/><Relationship Id="rId233" Type="http://schemas.openxmlformats.org/officeDocument/2006/relationships/image" Target="../media/image832.png"/><Relationship Id="rId440" Type="http://schemas.openxmlformats.org/officeDocument/2006/relationships/customXml" Target="../ink/ink996.xml"/><Relationship Id="rId28" Type="http://schemas.openxmlformats.org/officeDocument/2006/relationships/customXml" Target="../ink/ink789.xml"/><Relationship Id="rId275" Type="http://schemas.openxmlformats.org/officeDocument/2006/relationships/customXml" Target="../ink/ink913.xml"/><Relationship Id="rId300" Type="http://schemas.openxmlformats.org/officeDocument/2006/relationships/image" Target="../media/image865.png"/><Relationship Id="rId482" Type="http://schemas.openxmlformats.org/officeDocument/2006/relationships/image" Target="../media/image955.png"/><Relationship Id="rId538" Type="http://schemas.openxmlformats.org/officeDocument/2006/relationships/customXml" Target="../ink/ink1046.xml"/><Relationship Id="rId81" Type="http://schemas.openxmlformats.org/officeDocument/2006/relationships/image" Target="../media/image759.png"/><Relationship Id="rId135" Type="http://schemas.openxmlformats.org/officeDocument/2006/relationships/image" Target="../media/image784.png"/><Relationship Id="rId177" Type="http://schemas.openxmlformats.org/officeDocument/2006/relationships/image" Target="../media/image805.png"/><Relationship Id="rId342" Type="http://schemas.openxmlformats.org/officeDocument/2006/relationships/image" Target="../media/image886.png"/><Relationship Id="rId384" Type="http://schemas.openxmlformats.org/officeDocument/2006/relationships/customXml" Target="../ink/ink968.xml"/><Relationship Id="rId591" Type="http://schemas.openxmlformats.org/officeDocument/2006/relationships/image" Target="../media/image1009.png"/><Relationship Id="rId605" Type="http://schemas.openxmlformats.org/officeDocument/2006/relationships/image" Target="../media/image1016.png"/><Relationship Id="rId202" Type="http://schemas.openxmlformats.org/officeDocument/2006/relationships/customXml" Target="../ink/ink876.xml"/><Relationship Id="rId244" Type="http://schemas.openxmlformats.org/officeDocument/2006/relationships/customXml" Target="../ink/ink897.xml"/><Relationship Id="rId647" Type="http://schemas.openxmlformats.org/officeDocument/2006/relationships/customXml" Target="../ink/ink1101.xml"/><Relationship Id="rId39" Type="http://schemas.openxmlformats.org/officeDocument/2006/relationships/image" Target="../media/image736.png"/><Relationship Id="rId286" Type="http://schemas.openxmlformats.org/officeDocument/2006/relationships/image" Target="../media/image858.png"/><Relationship Id="rId451" Type="http://schemas.openxmlformats.org/officeDocument/2006/relationships/image" Target="../media/image940.png"/><Relationship Id="rId493" Type="http://schemas.openxmlformats.org/officeDocument/2006/relationships/customXml" Target="../ink/ink1023.xml"/><Relationship Id="rId507" Type="http://schemas.openxmlformats.org/officeDocument/2006/relationships/image" Target="../media/image967.png"/><Relationship Id="rId549" Type="http://schemas.openxmlformats.org/officeDocument/2006/relationships/image" Target="../media/image988.png"/><Relationship Id="rId50" Type="http://schemas.openxmlformats.org/officeDocument/2006/relationships/customXml" Target="../ink/ink800.xml"/><Relationship Id="rId104" Type="http://schemas.openxmlformats.org/officeDocument/2006/relationships/customXml" Target="../ink/ink827.xml"/><Relationship Id="rId146" Type="http://schemas.openxmlformats.org/officeDocument/2006/relationships/customXml" Target="../ink/ink848.xml"/><Relationship Id="rId188" Type="http://schemas.openxmlformats.org/officeDocument/2006/relationships/customXml" Target="../ink/ink869.xml"/><Relationship Id="rId311" Type="http://schemas.openxmlformats.org/officeDocument/2006/relationships/customXml" Target="../ink/ink931.xml"/><Relationship Id="rId353" Type="http://schemas.openxmlformats.org/officeDocument/2006/relationships/customXml" Target="../ink/ink952.xml"/><Relationship Id="rId395" Type="http://schemas.openxmlformats.org/officeDocument/2006/relationships/image" Target="../media/image912.png"/><Relationship Id="rId409" Type="http://schemas.openxmlformats.org/officeDocument/2006/relationships/image" Target="../media/image919.png"/><Relationship Id="rId560" Type="http://schemas.openxmlformats.org/officeDocument/2006/relationships/customXml" Target="../ink/ink1057.xml"/><Relationship Id="rId92" Type="http://schemas.openxmlformats.org/officeDocument/2006/relationships/customXml" Target="../ink/ink821.xml"/><Relationship Id="rId213" Type="http://schemas.openxmlformats.org/officeDocument/2006/relationships/image" Target="../media/image822.png"/><Relationship Id="rId420" Type="http://schemas.openxmlformats.org/officeDocument/2006/relationships/customXml" Target="../ink/ink986.xml"/><Relationship Id="rId616" Type="http://schemas.openxmlformats.org/officeDocument/2006/relationships/image" Target="../media/image1021.png"/><Relationship Id="rId658" Type="http://schemas.openxmlformats.org/officeDocument/2006/relationships/image" Target="../media/image1042.png"/><Relationship Id="rId255" Type="http://schemas.openxmlformats.org/officeDocument/2006/relationships/image" Target="../media/image843.png"/><Relationship Id="rId297" Type="http://schemas.openxmlformats.org/officeDocument/2006/relationships/customXml" Target="../ink/ink924.xml"/><Relationship Id="rId462" Type="http://schemas.openxmlformats.org/officeDocument/2006/relationships/image" Target="../media/image945.png"/><Relationship Id="rId518" Type="http://schemas.openxmlformats.org/officeDocument/2006/relationships/customXml" Target="../ink/ink1036.xml"/><Relationship Id="rId115" Type="http://schemas.openxmlformats.org/officeDocument/2006/relationships/image" Target="../media/image298.png"/><Relationship Id="rId157" Type="http://schemas.openxmlformats.org/officeDocument/2006/relationships/image" Target="../media/image795.png"/><Relationship Id="rId322" Type="http://schemas.openxmlformats.org/officeDocument/2006/relationships/image" Target="../media/image876.png"/><Relationship Id="rId364" Type="http://schemas.openxmlformats.org/officeDocument/2006/relationships/image" Target="../media/image897.png"/><Relationship Id="rId61" Type="http://schemas.openxmlformats.org/officeDocument/2006/relationships/image" Target="../media/image749.png"/><Relationship Id="rId199" Type="http://schemas.openxmlformats.org/officeDocument/2006/relationships/image" Target="../media/image816.png"/><Relationship Id="rId571" Type="http://schemas.openxmlformats.org/officeDocument/2006/relationships/image" Target="../media/image999.png"/><Relationship Id="rId627" Type="http://schemas.openxmlformats.org/officeDocument/2006/relationships/customXml" Target="../ink/ink1091.xml"/><Relationship Id="rId19" Type="http://schemas.openxmlformats.org/officeDocument/2006/relationships/image" Target="../media/image623.png"/><Relationship Id="rId224" Type="http://schemas.openxmlformats.org/officeDocument/2006/relationships/customXml" Target="../ink/ink887.xml"/><Relationship Id="rId266" Type="http://schemas.openxmlformats.org/officeDocument/2006/relationships/image" Target="../media/image848.png"/><Relationship Id="rId431" Type="http://schemas.openxmlformats.org/officeDocument/2006/relationships/image" Target="../media/image930.png"/><Relationship Id="rId473" Type="http://schemas.openxmlformats.org/officeDocument/2006/relationships/customXml" Target="../ink/ink1013.xml"/><Relationship Id="rId529" Type="http://schemas.openxmlformats.org/officeDocument/2006/relationships/image" Target="../media/image978.png"/><Relationship Id="rId30" Type="http://schemas.openxmlformats.org/officeDocument/2006/relationships/customXml" Target="../ink/ink790.xml"/><Relationship Id="rId126" Type="http://schemas.openxmlformats.org/officeDocument/2006/relationships/customXml" Target="../ink/ink838.xml"/><Relationship Id="rId168" Type="http://schemas.openxmlformats.org/officeDocument/2006/relationships/customXml" Target="../ink/ink859.xml"/><Relationship Id="rId333" Type="http://schemas.openxmlformats.org/officeDocument/2006/relationships/customXml" Target="../ink/ink942.xml"/><Relationship Id="rId540" Type="http://schemas.openxmlformats.org/officeDocument/2006/relationships/customXml" Target="../ink/ink1047.xml"/><Relationship Id="rId72" Type="http://schemas.openxmlformats.org/officeDocument/2006/relationships/customXml" Target="../ink/ink811.xml"/><Relationship Id="rId375" Type="http://schemas.openxmlformats.org/officeDocument/2006/relationships/customXml" Target="../ink/ink963.xml"/><Relationship Id="rId582" Type="http://schemas.openxmlformats.org/officeDocument/2006/relationships/customXml" Target="../ink/ink1068.xml"/><Relationship Id="rId638" Type="http://schemas.openxmlformats.org/officeDocument/2006/relationships/image" Target="../media/image1032.png"/><Relationship Id="rId3" Type="http://schemas.openxmlformats.org/officeDocument/2006/relationships/image" Target="../media/image615.png"/><Relationship Id="rId235" Type="http://schemas.openxmlformats.org/officeDocument/2006/relationships/image" Target="../media/image833.png"/><Relationship Id="rId277" Type="http://schemas.openxmlformats.org/officeDocument/2006/relationships/customXml" Target="../ink/ink914.xml"/><Relationship Id="rId400" Type="http://schemas.openxmlformats.org/officeDocument/2006/relationships/customXml" Target="../ink/ink976.xml"/><Relationship Id="rId442" Type="http://schemas.openxmlformats.org/officeDocument/2006/relationships/customXml" Target="../ink/ink997.xml"/><Relationship Id="rId484" Type="http://schemas.openxmlformats.org/officeDocument/2006/relationships/image" Target="../media/image956.png"/><Relationship Id="rId137" Type="http://schemas.openxmlformats.org/officeDocument/2006/relationships/image" Target="../media/image785.png"/><Relationship Id="rId302" Type="http://schemas.openxmlformats.org/officeDocument/2006/relationships/image" Target="../media/image866.png"/><Relationship Id="rId344" Type="http://schemas.openxmlformats.org/officeDocument/2006/relationships/image" Target="../media/image887.png"/><Relationship Id="rId41" Type="http://schemas.openxmlformats.org/officeDocument/2006/relationships/image" Target="../media/image737.png"/><Relationship Id="rId83" Type="http://schemas.openxmlformats.org/officeDocument/2006/relationships/image" Target="../media/image760.png"/><Relationship Id="rId179" Type="http://schemas.openxmlformats.org/officeDocument/2006/relationships/image" Target="../media/image806.png"/><Relationship Id="rId386" Type="http://schemas.openxmlformats.org/officeDocument/2006/relationships/customXml" Target="../ink/ink969.xml"/><Relationship Id="rId551" Type="http://schemas.openxmlformats.org/officeDocument/2006/relationships/image" Target="../media/image989.png"/><Relationship Id="rId593" Type="http://schemas.openxmlformats.org/officeDocument/2006/relationships/image" Target="../media/image1010.png"/><Relationship Id="rId607" Type="http://schemas.openxmlformats.org/officeDocument/2006/relationships/image" Target="../media/image1017.png"/><Relationship Id="rId649" Type="http://schemas.openxmlformats.org/officeDocument/2006/relationships/customXml" Target="../ink/ink1102.xml"/><Relationship Id="rId190" Type="http://schemas.openxmlformats.org/officeDocument/2006/relationships/customXml" Target="../ink/ink870.xml"/><Relationship Id="rId204" Type="http://schemas.openxmlformats.org/officeDocument/2006/relationships/customXml" Target="../ink/ink877.xml"/><Relationship Id="rId246" Type="http://schemas.openxmlformats.org/officeDocument/2006/relationships/customXml" Target="../ink/ink898.xml"/><Relationship Id="rId288" Type="http://schemas.openxmlformats.org/officeDocument/2006/relationships/image" Target="../media/image859.png"/><Relationship Id="rId411" Type="http://schemas.openxmlformats.org/officeDocument/2006/relationships/image" Target="../media/image920.png"/><Relationship Id="rId453" Type="http://schemas.openxmlformats.org/officeDocument/2006/relationships/image" Target="../media/image941.png"/><Relationship Id="rId509" Type="http://schemas.openxmlformats.org/officeDocument/2006/relationships/image" Target="../media/image968.png"/><Relationship Id="rId660" Type="http://schemas.openxmlformats.org/officeDocument/2006/relationships/image" Target="../media/image1043.png"/><Relationship Id="rId106" Type="http://schemas.openxmlformats.org/officeDocument/2006/relationships/customXml" Target="../ink/ink828.xml"/><Relationship Id="rId313" Type="http://schemas.openxmlformats.org/officeDocument/2006/relationships/customXml" Target="../ink/ink932.xml"/><Relationship Id="rId495" Type="http://schemas.openxmlformats.org/officeDocument/2006/relationships/customXml" Target="../ink/ink1024.xml"/><Relationship Id="rId10" Type="http://schemas.openxmlformats.org/officeDocument/2006/relationships/customXml" Target="../ink/ink780.xml"/><Relationship Id="rId52" Type="http://schemas.openxmlformats.org/officeDocument/2006/relationships/customXml" Target="../ink/ink801.xml"/><Relationship Id="rId94" Type="http://schemas.openxmlformats.org/officeDocument/2006/relationships/customXml" Target="../ink/ink822.xml"/><Relationship Id="rId148" Type="http://schemas.openxmlformats.org/officeDocument/2006/relationships/customXml" Target="../ink/ink849.xml"/><Relationship Id="rId355" Type="http://schemas.openxmlformats.org/officeDocument/2006/relationships/customXml" Target="../ink/ink953.xml"/><Relationship Id="rId397" Type="http://schemas.openxmlformats.org/officeDocument/2006/relationships/image" Target="../media/image913.png"/><Relationship Id="rId520" Type="http://schemas.openxmlformats.org/officeDocument/2006/relationships/customXml" Target="../ink/ink1037.xml"/><Relationship Id="rId562" Type="http://schemas.openxmlformats.org/officeDocument/2006/relationships/customXml" Target="../ink/ink1058.xml"/><Relationship Id="rId618" Type="http://schemas.openxmlformats.org/officeDocument/2006/relationships/image" Target="../media/image1022.png"/><Relationship Id="rId215" Type="http://schemas.openxmlformats.org/officeDocument/2006/relationships/image" Target="../media/image823.png"/><Relationship Id="rId257" Type="http://schemas.openxmlformats.org/officeDocument/2006/relationships/image" Target="../media/image844.png"/><Relationship Id="rId422" Type="http://schemas.openxmlformats.org/officeDocument/2006/relationships/customXml" Target="../ink/ink987.xml"/><Relationship Id="rId464" Type="http://schemas.openxmlformats.org/officeDocument/2006/relationships/image" Target="../media/image946.png"/><Relationship Id="rId299" Type="http://schemas.openxmlformats.org/officeDocument/2006/relationships/customXml" Target="../ink/ink925.xml"/><Relationship Id="rId63" Type="http://schemas.openxmlformats.org/officeDocument/2006/relationships/image" Target="../media/image750.png"/><Relationship Id="rId159" Type="http://schemas.openxmlformats.org/officeDocument/2006/relationships/image" Target="../media/image796.png"/><Relationship Id="rId366" Type="http://schemas.openxmlformats.org/officeDocument/2006/relationships/image" Target="../media/image898.png"/><Relationship Id="rId573" Type="http://schemas.openxmlformats.org/officeDocument/2006/relationships/image" Target="../media/image1000.png"/><Relationship Id="rId226" Type="http://schemas.openxmlformats.org/officeDocument/2006/relationships/customXml" Target="../ink/ink888.xml"/><Relationship Id="rId433" Type="http://schemas.openxmlformats.org/officeDocument/2006/relationships/image" Target="../media/image931.png"/><Relationship Id="rId640" Type="http://schemas.openxmlformats.org/officeDocument/2006/relationships/image" Target="../media/image1033.png"/><Relationship Id="rId74" Type="http://schemas.openxmlformats.org/officeDocument/2006/relationships/customXml" Target="../ink/ink812.xml"/><Relationship Id="rId377" Type="http://schemas.openxmlformats.org/officeDocument/2006/relationships/customXml" Target="../ink/ink964.xml"/><Relationship Id="rId500" Type="http://schemas.openxmlformats.org/officeDocument/2006/relationships/customXml" Target="../ink/ink1027.xml"/><Relationship Id="rId584" Type="http://schemas.openxmlformats.org/officeDocument/2006/relationships/customXml" Target="../ink/ink1069.xml"/><Relationship Id="rId5" Type="http://schemas.openxmlformats.org/officeDocument/2006/relationships/image" Target="../media/image616.png"/><Relationship Id="rId237" Type="http://schemas.openxmlformats.org/officeDocument/2006/relationships/image" Target="../media/image834.png"/><Relationship Id="rId444" Type="http://schemas.openxmlformats.org/officeDocument/2006/relationships/customXml" Target="../ink/ink998.xml"/><Relationship Id="rId651" Type="http://schemas.openxmlformats.org/officeDocument/2006/relationships/customXml" Target="../ink/ink1103.xml"/><Relationship Id="rId290" Type="http://schemas.openxmlformats.org/officeDocument/2006/relationships/image" Target="../media/image860.png"/><Relationship Id="rId304" Type="http://schemas.openxmlformats.org/officeDocument/2006/relationships/image" Target="../media/image867.png"/><Relationship Id="rId388" Type="http://schemas.openxmlformats.org/officeDocument/2006/relationships/customXml" Target="../ink/ink970.xml"/><Relationship Id="rId511" Type="http://schemas.openxmlformats.org/officeDocument/2006/relationships/image" Target="../media/image969.png"/><Relationship Id="rId609" Type="http://schemas.openxmlformats.org/officeDocument/2006/relationships/image" Target="../media/image1018.png"/><Relationship Id="rId85" Type="http://schemas.openxmlformats.org/officeDocument/2006/relationships/image" Target="../media/image761.png"/><Relationship Id="rId150" Type="http://schemas.openxmlformats.org/officeDocument/2006/relationships/customXml" Target="../ink/ink850.xml"/><Relationship Id="rId595" Type="http://schemas.openxmlformats.org/officeDocument/2006/relationships/image" Target="../media/image1011.png"/><Relationship Id="rId248" Type="http://schemas.openxmlformats.org/officeDocument/2006/relationships/customXml" Target="../ink/ink899.xml"/><Relationship Id="rId455" Type="http://schemas.openxmlformats.org/officeDocument/2006/relationships/image" Target="../media/image942.png"/><Relationship Id="rId662" Type="http://schemas.openxmlformats.org/officeDocument/2006/relationships/image" Target="../media/image1044.png"/><Relationship Id="rId12" Type="http://schemas.openxmlformats.org/officeDocument/2006/relationships/customXml" Target="../ink/ink781.xml"/><Relationship Id="rId108" Type="http://schemas.openxmlformats.org/officeDocument/2006/relationships/customXml" Target="../ink/ink829.xml"/><Relationship Id="rId315" Type="http://schemas.openxmlformats.org/officeDocument/2006/relationships/customXml" Target="../ink/ink933.xml"/><Relationship Id="rId522" Type="http://schemas.openxmlformats.org/officeDocument/2006/relationships/customXml" Target="../ink/ink1038.xml"/><Relationship Id="rId96" Type="http://schemas.openxmlformats.org/officeDocument/2006/relationships/customXml" Target="../ink/ink823.xml"/><Relationship Id="rId161" Type="http://schemas.openxmlformats.org/officeDocument/2006/relationships/image" Target="../media/image797.png"/><Relationship Id="rId399" Type="http://schemas.openxmlformats.org/officeDocument/2006/relationships/image" Target="../media/image914.png"/><Relationship Id="rId259" Type="http://schemas.openxmlformats.org/officeDocument/2006/relationships/image" Target="../media/image845.png"/><Relationship Id="rId466" Type="http://schemas.openxmlformats.org/officeDocument/2006/relationships/image" Target="../media/image947.png"/><Relationship Id="rId23" Type="http://schemas.openxmlformats.org/officeDocument/2006/relationships/image" Target="../media/image625.png"/><Relationship Id="rId119" Type="http://schemas.openxmlformats.org/officeDocument/2006/relationships/image" Target="../media/image777.png"/><Relationship Id="rId326" Type="http://schemas.openxmlformats.org/officeDocument/2006/relationships/image" Target="../media/image878.png"/><Relationship Id="rId533" Type="http://schemas.openxmlformats.org/officeDocument/2006/relationships/image" Target="../media/image980.png"/><Relationship Id="rId172" Type="http://schemas.openxmlformats.org/officeDocument/2006/relationships/customXml" Target="../ink/ink861.xml"/><Relationship Id="rId477" Type="http://schemas.openxmlformats.org/officeDocument/2006/relationships/customXml" Target="../ink/ink1015.xml"/><Relationship Id="rId600" Type="http://schemas.openxmlformats.org/officeDocument/2006/relationships/customXml" Target="../ink/ink1077.xml"/><Relationship Id="rId337" Type="http://schemas.openxmlformats.org/officeDocument/2006/relationships/customXml" Target="../ink/ink944.xml"/><Relationship Id="rId34" Type="http://schemas.openxmlformats.org/officeDocument/2006/relationships/customXml" Target="../ink/ink792.xml"/><Relationship Id="rId544" Type="http://schemas.openxmlformats.org/officeDocument/2006/relationships/customXml" Target="../ink/ink1049.xml"/><Relationship Id="rId183" Type="http://schemas.openxmlformats.org/officeDocument/2006/relationships/image" Target="../media/image808.png"/><Relationship Id="rId390" Type="http://schemas.openxmlformats.org/officeDocument/2006/relationships/customXml" Target="../ink/ink971.xml"/><Relationship Id="rId404" Type="http://schemas.openxmlformats.org/officeDocument/2006/relationships/customXml" Target="../ink/ink978.xml"/><Relationship Id="rId611" Type="http://schemas.openxmlformats.org/officeDocument/2006/relationships/image" Target="../media/image1019.png"/><Relationship Id="rId250" Type="http://schemas.openxmlformats.org/officeDocument/2006/relationships/customXml" Target="../ink/ink900.xml"/><Relationship Id="rId488" Type="http://schemas.openxmlformats.org/officeDocument/2006/relationships/image" Target="../media/image958.png"/><Relationship Id="rId45" Type="http://schemas.openxmlformats.org/officeDocument/2006/relationships/image" Target="../media/image739.png"/><Relationship Id="rId110" Type="http://schemas.openxmlformats.org/officeDocument/2006/relationships/customXml" Target="../ink/ink830.xml"/><Relationship Id="rId348" Type="http://schemas.openxmlformats.org/officeDocument/2006/relationships/image" Target="../media/image889.png"/><Relationship Id="rId555" Type="http://schemas.openxmlformats.org/officeDocument/2006/relationships/image" Target="../media/image991.png"/><Relationship Id="rId194" Type="http://schemas.openxmlformats.org/officeDocument/2006/relationships/customXml" Target="../ink/ink872.xml"/><Relationship Id="rId208" Type="http://schemas.openxmlformats.org/officeDocument/2006/relationships/customXml" Target="../ink/ink879.xml"/><Relationship Id="rId415" Type="http://schemas.openxmlformats.org/officeDocument/2006/relationships/image" Target="../media/image922.png"/><Relationship Id="rId622" Type="http://schemas.openxmlformats.org/officeDocument/2006/relationships/image" Target="../media/image1024.png"/><Relationship Id="rId261" Type="http://schemas.openxmlformats.org/officeDocument/2006/relationships/image" Target="../media/image846.png"/><Relationship Id="rId499" Type="http://schemas.openxmlformats.org/officeDocument/2006/relationships/customXml" Target="../ink/ink1026.xml"/><Relationship Id="rId56" Type="http://schemas.openxmlformats.org/officeDocument/2006/relationships/customXml" Target="../ink/ink803.xml"/><Relationship Id="rId359" Type="http://schemas.openxmlformats.org/officeDocument/2006/relationships/customXml" Target="../ink/ink955.xml"/><Relationship Id="rId566" Type="http://schemas.openxmlformats.org/officeDocument/2006/relationships/customXml" Target="../ink/ink1060.xml"/><Relationship Id="rId121" Type="http://schemas.openxmlformats.org/officeDocument/2006/relationships/image" Target="../media/image198.png"/><Relationship Id="rId219" Type="http://schemas.openxmlformats.org/officeDocument/2006/relationships/image" Target="../media/image825.png"/><Relationship Id="rId426" Type="http://schemas.openxmlformats.org/officeDocument/2006/relationships/customXml" Target="../ink/ink989.xml"/><Relationship Id="rId633" Type="http://schemas.openxmlformats.org/officeDocument/2006/relationships/customXml" Target="../ink/ink1094.xml"/><Relationship Id="rId67" Type="http://schemas.openxmlformats.org/officeDocument/2006/relationships/image" Target="../media/image752.png"/><Relationship Id="rId272" Type="http://schemas.openxmlformats.org/officeDocument/2006/relationships/image" Target="../media/image851.png"/><Relationship Id="rId577" Type="http://schemas.openxmlformats.org/officeDocument/2006/relationships/image" Target="../media/image1002.png"/><Relationship Id="rId132" Type="http://schemas.openxmlformats.org/officeDocument/2006/relationships/customXml" Target="../ink/ink841.xml"/><Relationship Id="rId437" Type="http://schemas.openxmlformats.org/officeDocument/2006/relationships/image" Target="../media/image933.png"/><Relationship Id="rId644" Type="http://schemas.openxmlformats.org/officeDocument/2006/relationships/image" Target="../media/image1035.png"/><Relationship Id="rId283" Type="http://schemas.openxmlformats.org/officeDocument/2006/relationships/customXml" Target="../ink/ink917.xml"/><Relationship Id="rId490" Type="http://schemas.openxmlformats.org/officeDocument/2006/relationships/image" Target="../media/image959.png"/><Relationship Id="rId504" Type="http://schemas.openxmlformats.org/officeDocument/2006/relationships/customXml" Target="../ink/ink1029.xml"/><Relationship Id="rId78" Type="http://schemas.openxmlformats.org/officeDocument/2006/relationships/customXml" Target="../ink/ink814.xml"/><Relationship Id="rId143" Type="http://schemas.openxmlformats.org/officeDocument/2006/relationships/image" Target="../media/image788.png"/><Relationship Id="rId350" Type="http://schemas.openxmlformats.org/officeDocument/2006/relationships/image" Target="../media/image890.png"/><Relationship Id="rId588" Type="http://schemas.openxmlformats.org/officeDocument/2006/relationships/customXml" Target="../ink/ink1071.xml"/><Relationship Id="rId9" Type="http://schemas.openxmlformats.org/officeDocument/2006/relationships/image" Target="../media/image618.png"/><Relationship Id="rId210" Type="http://schemas.openxmlformats.org/officeDocument/2006/relationships/customXml" Target="../ink/ink880.xml"/><Relationship Id="rId448" Type="http://schemas.openxmlformats.org/officeDocument/2006/relationships/customXml" Target="../ink/ink1000.xml"/><Relationship Id="rId655" Type="http://schemas.openxmlformats.org/officeDocument/2006/relationships/customXml" Target="../ink/ink1105.xml"/><Relationship Id="rId294" Type="http://schemas.openxmlformats.org/officeDocument/2006/relationships/image" Target="../media/image862.png"/><Relationship Id="rId308" Type="http://schemas.openxmlformats.org/officeDocument/2006/relationships/image" Target="../media/image869.png"/><Relationship Id="rId515" Type="http://schemas.openxmlformats.org/officeDocument/2006/relationships/image" Target="../media/image971.png"/><Relationship Id="rId89" Type="http://schemas.openxmlformats.org/officeDocument/2006/relationships/image" Target="../media/image763.png"/><Relationship Id="rId154" Type="http://schemas.openxmlformats.org/officeDocument/2006/relationships/customXml" Target="../ink/ink852.xml"/><Relationship Id="rId361" Type="http://schemas.openxmlformats.org/officeDocument/2006/relationships/customXml" Target="../ink/ink956.xml"/><Relationship Id="rId599" Type="http://schemas.openxmlformats.org/officeDocument/2006/relationships/image" Target="../media/image1013.png"/><Relationship Id="rId459" Type="http://schemas.openxmlformats.org/officeDocument/2006/relationships/customXml" Target="../ink/ink1006.xml"/><Relationship Id="rId666" Type="http://schemas.openxmlformats.org/officeDocument/2006/relationships/image" Target="../media/image1046.png"/><Relationship Id="rId16" Type="http://schemas.openxmlformats.org/officeDocument/2006/relationships/customXml" Target="../ink/ink783.xml"/><Relationship Id="rId221" Type="http://schemas.openxmlformats.org/officeDocument/2006/relationships/image" Target="../media/image826.png"/><Relationship Id="rId319" Type="http://schemas.openxmlformats.org/officeDocument/2006/relationships/customXml" Target="../ink/ink935.xml"/><Relationship Id="rId526" Type="http://schemas.openxmlformats.org/officeDocument/2006/relationships/customXml" Target="../ink/ink1040.xml"/><Relationship Id="rId165" Type="http://schemas.openxmlformats.org/officeDocument/2006/relationships/image" Target="../media/image799.png"/><Relationship Id="rId372" Type="http://schemas.openxmlformats.org/officeDocument/2006/relationships/image" Target="../media/image901.png"/><Relationship Id="rId232" Type="http://schemas.openxmlformats.org/officeDocument/2006/relationships/customXml" Target="../ink/ink89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70.xml"/><Relationship Id="rId299" Type="http://schemas.openxmlformats.org/officeDocument/2006/relationships/image" Target="../media/image1187.png"/><Relationship Id="rId21" Type="http://schemas.openxmlformats.org/officeDocument/2006/relationships/customXml" Target="../ink/ink1120.xml"/><Relationship Id="rId63" Type="http://schemas.openxmlformats.org/officeDocument/2006/relationships/customXml" Target="../ink/ink1141.xml"/><Relationship Id="rId159" Type="http://schemas.openxmlformats.org/officeDocument/2006/relationships/customXml" Target="../ink/ink1191.xml"/><Relationship Id="rId324" Type="http://schemas.openxmlformats.org/officeDocument/2006/relationships/customXml" Target="../ink/ink1278.xml"/><Relationship Id="rId366" Type="http://schemas.openxmlformats.org/officeDocument/2006/relationships/image" Target="../media/image1219.png"/><Relationship Id="rId170" Type="http://schemas.openxmlformats.org/officeDocument/2006/relationships/image" Target="../media/image1126.png"/><Relationship Id="rId226" Type="http://schemas.openxmlformats.org/officeDocument/2006/relationships/image" Target="../media/image1154.png"/><Relationship Id="rId433" Type="http://schemas.openxmlformats.org/officeDocument/2006/relationships/customXml" Target="../ink/ink1333.xml"/><Relationship Id="rId268" Type="http://schemas.openxmlformats.org/officeDocument/2006/relationships/image" Target="../media/image1175.png"/><Relationship Id="rId32" Type="http://schemas.openxmlformats.org/officeDocument/2006/relationships/image" Target="../media/image1059.png"/><Relationship Id="rId74" Type="http://schemas.openxmlformats.org/officeDocument/2006/relationships/image" Target="../media/image1080.png"/><Relationship Id="rId128" Type="http://schemas.openxmlformats.org/officeDocument/2006/relationships/image" Target="../media/image1105.png"/><Relationship Id="rId335" Type="http://schemas.openxmlformats.org/officeDocument/2006/relationships/image" Target="../media/image1204.png"/><Relationship Id="rId377" Type="http://schemas.openxmlformats.org/officeDocument/2006/relationships/customXml" Target="../ink/ink1305.xml"/><Relationship Id="rId5" Type="http://schemas.openxmlformats.org/officeDocument/2006/relationships/customXml" Target="../ink/ink1112.xml"/><Relationship Id="rId181" Type="http://schemas.openxmlformats.org/officeDocument/2006/relationships/customXml" Target="../ink/ink1202.xml"/><Relationship Id="rId237" Type="http://schemas.openxmlformats.org/officeDocument/2006/relationships/customXml" Target="../ink/ink1230.xml"/><Relationship Id="rId402" Type="http://schemas.openxmlformats.org/officeDocument/2006/relationships/image" Target="../media/image1237.png"/><Relationship Id="rId279" Type="http://schemas.openxmlformats.org/officeDocument/2006/relationships/image" Target="../media/image1180.png"/><Relationship Id="rId444" Type="http://schemas.openxmlformats.org/officeDocument/2006/relationships/image" Target="../media/image1258.png"/><Relationship Id="rId43" Type="http://schemas.openxmlformats.org/officeDocument/2006/relationships/customXml" Target="../ink/ink1131.xml"/><Relationship Id="rId139" Type="http://schemas.openxmlformats.org/officeDocument/2006/relationships/customXml" Target="../ink/ink1181.xml"/><Relationship Id="rId290" Type="http://schemas.openxmlformats.org/officeDocument/2006/relationships/customXml" Target="../ink/ink1259.xml"/><Relationship Id="rId304" Type="http://schemas.openxmlformats.org/officeDocument/2006/relationships/image" Target="../media/image1189.png"/><Relationship Id="rId346" Type="http://schemas.openxmlformats.org/officeDocument/2006/relationships/image" Target="../media/image1209.png"/><Relationship Id="rId388" Type="http://schemas.openxmlformats.org/officeDocument/2006/relationships/image" Target="../media/image1230.png"/><Relationship Id="rId85" Type="http://schemas.openxmlformats.org/officeDocument/2006/relationships/customXml" Target="../ink/ink1154.xml"/><Relationship Id="rId150" Type="http://schemas.openxmlformats.org/officeDocument/2006/relationships/image" Target="../media/image1116.png"/><Relationship Id="rId192" Type="http://schemas.openxmlformats.org/officeDocument/2006/relationships/image" Target="../media/image1137.png"/><Relationship Id="rId206" Type="http://schemas.openxmlformats.org/officeDocument/2006/relationships/image" Target="../media/image1144.png"/><Relationship Id="rId413" Type="http://schemas.openxmlformats.org/officeDocument/2006/relationships/customXml" Target="../ink/ink1323.xml"/><Relationship Id="rId248" Type="http://schemas.openxmlformats.org/officeDocument/2006/relationships/image" Target="../media/image1165.png"/><Relationship Id="rId455" Type="http://schemas.openxmlformats.org/officeDocument/2006/relationships/customXml" Target="../ink/ink1344.xml"/><Relationship Id="rId12" Type="http://schemas.openxmlformats.org/officeDocument/2006/relationships/image" Target="../media/image41010.png"/><Relationship Id="rId108" Type="http://schemas.openxmlformats.org/officeDocument/2006/relationships/image" Target="../media/image1095.png"/><Relationship Id="rId315" Type="http://schemas.openxmlformats.org/officeDocument/2006/relationships/image" Target="../media/image1194.png"/><Relationship Id="rId357" Type="http://schemas.openxmlformats.org/officeDocument/2006/relationships/customXml" Target="../ink/ink1295.xml"/><Relationship Id="rId54" Type="http://schemas.openxmlformats.org/officeDocument/2006/relationships/image" Target="../media/image1070.png"/><Relationship Id="rId96" Type="http://schemas.openxmlformats.org/officeDocument/2006/relationships/image" Target="../media/image1089.png"/><Relationship Id="rId161" Type="http://schemas.openxmlformats.org/officeDocument/2006/relationships/customXml" Target="../ink/ink1192.xml"/><Relationship Id="rId217" Type="http://schemas.openxmlformats.org/officeDocument/2006/relationships/customXml" Target="../ink/ink1220.xml"/><Relationship Id="rId399" Type="http://schemas.openxmlformats.org/officeDocument/2006/relationships/customXml" Target="../ink/ink1316.xml"/><Relationship Id="rId259" Type="http://schemas.openxmlformats.org/officeDocument/2006/relationships/customXml" Target="../ink/ink1241.xml"/><Relationship Id="rId424" Type="http://schemas.openxmlformats.org/officeDocument/2006/relationships/image" Target="../media/image1248.png"/><Relationship Id="rId23" Type="http://schemas.openxmlformats.org/officeDocument/2006/relationships/customXml" Target="../ink/ink1121.xml"/><Relationship Id="rId119" Type="http://schemas.openxmlformats.org/officeDocument/2006/relationships/customXml" Target="../ink/ink1171.xml"/><Relationship Id="rId270" Type="http://schemas.openxmlformats.org/officeDocument/2006/relationships/image" Target="../media/image1176.png"/><Relationship Id="rId326" Type="http://schemas.openxmlformats.org/officeDocument/2006/relationships/customXml" Target="../ink/ink1279.xml"/><Relationship Id="rId65" Type="http://schemas.openxmlformats.org/officeDocument/2006/relationships/customXml" Target="../ink/ink1142.xml"/><Relationship Id="rId130" Type="http://schemas.openxmlformats.org/officeDocument/2006/relationships/image" Target="../media/image1106.png"/><Relationship Id="rId368" Type="http://schemas.openxmlformats.org/officeDocument/2006/relationships/image" Target="../media/image1220.png"/><Relationship Id="rId172" Type="http://schemas.openxmlformats.org/officeDocument/2006/relationships/image" Target="../media/image1127.png"/><Relationship Id="rId228" Type="http://schemas.openxmlformats.org/officeDocument/2006/relationships/image" Target="../media/image1155.png"/><Relationship Id="rId435" Type="http://schemas.openxmlformats.org/officeDocument/2006/relationships/customXml" Target="../ink/ink1334.xml"/><Relationship Id="rId281" Type="http://schemas.openxmlformats.org/officeDocument/2006/relationships/image" Target="../media/image1181.png"/><Relationship Id="rId337" Type="http://schemas.openxmlformats.org/officeDocument/2006/relationships/image" Target="../media/image1205.png"/><Relationship Id="rId34" Type="http://schemas.openxmlformats.org/officeDocument/2006/relationships/image" Target="../media/image1060.png"/><Relationship Id="rId76" Type="http://schemas.openxmlformats.org/officeDocument/2006/relationships/customXml" Target="../ink/ink1148.xml"/><Relationship Id="rId141" Type="http://schemas.openxmlformats.org/officeDocument/2006/relationships/customXml" Target="../ink/ink1182.xml"/><Relationship Id="rId379" Type="http://schemas.openxmlformats.org/officeDocument/2006/relationships/customXml" Target="../ink/ink1306.xml"/><Relationship Id="rId7" Type="http://schemas.openxmlformats.org/officeDocument/2006/relationships/customXml" Target="../ink/ink1113.xml"/><Relationship Id="rId183" Type="http://schemas.openxmlformats.org/officeDocument/2006/relationships/customXml" Target="../ink/ink1203.xml"/><Relationship Id="rId239" Type="http://schemas.openxmlformats.org/officeDocument/2006/relationships/customXml" Target="../ink/ink1231.xml"/><Relationship Id="rId390" Type="http://schemas.openxmlformats.org/officeDocument/2006/relationships/image" Target="../media/image1231.png"/><Relationship Id="rId404" Type="http://schemas.openxmlformats.org/officeDocument/2006/relationships/image" Target="../media/image1238.png"/><Relationship Id="rId446" Type="http://schemas.openxmlformats.org/officeDocument/2006/relationships/image" Target="../media/image1259.png"/><Relationship Id="rId250" Type="http://schemas.openxmlformats.org/officeDocument/2006/relationships/image" Target="../media/image1166.png"/><Relationship Id="rId292" Type="http://schemas.openxmlformats.org/officeDocument/2006/relationships/customXml" Target="../ink/ink1261.xml"/><Relationship Id="rId306" Type="http://schemas.openxmlformats.org/officeDocument/2006/relationships/image" Target="../media/image1190.png"/><Relationship Id="rId45" Type="http://schemas.openxmlformats.org/officeDocument/2006/relationships/customXml" Target="../ink/ink1132.xml"/><Relationship Id="rId87" Type="http://schemas.openxmlformats.org/officeDocument/2006/relationships/customXml" Target="../ink/ink1155.xml"/><Relationship Id="rId110" Type="http://schemas.openxmlformats.org/officeDocument/2006/relationships/image" Target="../media/image1096.png"/><Relationship Id="rId348" Type="http://schemas.openxmlformats.org/officeDocument/2006/relationships/image" Target="../media/image1210.png"/><Relationship Id="rId152" Type="http://schemas.openxmlformats.org/officeDocument/2006/relationships/image" Target="../media/image1117.png"/><Relationship Id="rId194" Type="http://schemas.openxmlformats.org/officeDocument/2006/relationships/image" Target="../media/image1138.png"/><Relationship Id="rId208" Type="http://schemas.openxmlformats.org/officeDocument/2006/relationships/image" Target="../media/image1145.png"/><Relationship Id="rId415" Type="http://schemas.openxmlformats.org/officeDocument/2006/relationships/customXml" Target="../ink/ink1324.xml"/><Relationship Id="rId457" Type="http://schemas.openxmlformats.org/officeDocument/2006/relationships/customXml" Target="../ink/ink1345.xml"/><Relationship Id="rId261" Type="http://schemas.openxmlformats.org/officeDocument/2006/relationships/customXml" Target="../ink/ink1242.xml"/><Relationship Id="rId14" Type="http://schemas.openxmlformats.org/officeDocument/2006/relationships/image" Target="../media/image1050.png"/><Relationship Id="rId56" Type="http://schemas.openxmlformats.org/officeDocument/2006/relationships/image" Target="../media/image1071.png"/><Relationship Id="rId317" Type="http://schemas.openxmlformats.org/officeDocument/2006/relationships/image" Target="../media/image1195.png"/><Relationship Id="rId359" Type="http://schemas.openxmlformats.org/officeDocument/2006/relationships/customXml" Target="../ink/ink1296.xml"/><Relationship Id="rId98" Type="http://schemas.openxmlformats.org/officeDocument/2006/relationships/image" Target="../media/image1090.png"/><Relationship Id="rId121" Type="http://schemas.openxmlformats.org/officeDocument/2006/relationships/customXml" Target="../ink/ink1172.xml"/><Relationship Id="rId163" Type="http://schemas.openxmlformats.org/officeDocument/2006/relationships/customXml" Target="../ink/ink1193.xml"/><Relationship Id="rId219" Type="http://schemas.openxmlformats.org/officeDocument/2006/relationships/customXml" Target="../ink/ink1221.xml"/><Relationship Id="rId370" Type="http://schemas.openxmlformats.org/officeDocument/2006/relationships/image" Target="../media/image1221.png"/><Relationship Id="rId426" Type="http://schemas.openxmlformats.org/officeDocument/2006/relationships/image" Target="../media/image1249.png"/><Relationship Id="rId230" Type="http://schemas.openxmlformats.org/officeDocument/2006/relationships/image" Target="../media/image1156.png"/><Relationship Id="rId25" Type="http://schemas.openxmlformats.org/officeDocument/2006/relationships/customXml" Target="../ink/ink1122.xml"/><Relationship Id="rId67" Type="http://schemas.openxmlformats.org/officeDocument/2006/relationships/customXml" Target="../ink/ink1143.xml"/><Relationship Id="rId272" Type="http://schemas.openxmlformats.org/officeDocument/2006/relationships/image" Target="../media/image1177.png"/><Relationship Id="rId328" Type="http://schemas.openxmlformats.org/officeDocument/2006/relationships/customXml" Target="../ink/ink1280.xml"/><Relationship Id="rId132" Type="http://schemas.openxmlformats.org/officeDocument/2006/relationships/image" Target="../media/image1107.png"/><Relationship Id="rId174" Type="http://schemas.openxmlformats.org/officeDocument/2006/relationships/image" Target="../media/image1128.png"/><Relationship Id="rId381" Type="http://schemas.openxmlformats.org/officeDocument/2006/relationships/customXml" Target="../ink/ink1307.xml"/><Relationship Id="rId241" Type="http://schemas.openxmlformats.org/officeDocument/2006/relationships/customXml" Target="../ink/ink1232.xml"/><Relationship Id="rId437" Type="http://schemas.openxmlformats.org/officeDocument/2006/relationships/customXml" Target="../ink/ink1335.xml"/><Relationship Id="rId36" Type="http://schemas.openxmlformats.org/officeDocument/2006/relationships/image" Target="../media/image1061.png"/><Relationship Id="rId283" Type="http://schemas.openxmlformats.org/officeDocument/2006/relationships/image" Target="../media/image1182.png"/><Relationship Id="rId339" Type="http://schemas.openxmlformats.org/officeDocument/2006/relationships/image" Target="../media/image1206.png"/><Relationship Id="rId78" Type="http://schemas.openxmlformats.org/officeDocument/2006/relationships/customXml" Target="../ink/ink1150.xml"/><Relationship Id="rId101" Type="http://schemas.openxmlformats.org/officeDocument/2006/relationships/customXml" Target="../ink/ink1162.xml"/><Relationship Id="rId143" Type="http://schemas.openxmlformats.org/officeDocument/2006/relationships/customXml" Target="../ink/ink1183.xml"/><Relationship Id="rId185" Type="http://schemas.openxmlformats.org/officeDocument/2006/relationships/customXml" Target="../ink/ink1204.xml"/><Relationship Id="rId350" Type="http://schemas.openxmlformats.org/officeDocument/2006/relationships/image" Target="../media/image1211.png"/><Relationship Id="rId406" Type="http://schemas.openxmlformats.org/officeDocument/2006/relationships/image" Target="../media/image1239.png"/><Relationship Id="rId9" Type="http://schemas.openxmlformats.org/officeDocument/2006/relationships/customXml" Target="../ink/ink1114.xml"/><Relationship Id="rId210" Type="http://schemas.openxmlformats.org/officeDocument/2006/relationships/image" Target="../media/image1146.png"/><Relationship Id="rId392" Type="http://schemas.openxmlformats.org/officeDocument/2006/relationships/image" Target="../media/image1232.png"/><Relationship Id="rId448" Type="http://schemas.openxmlformats.org/officeDocument/2006/relationships/image" Target="../media/image1260.png"/><Relationship Id="rId252" Type="http://schemas.openxmlformats.org/officeDocument/2006/relationships/image" Target="../media/image1167.png"/><Relationship Id="rId294" Type="http://schemas.openxmlformats.org/officeDocument/2006/relationships/customXml" Target="../ink/ink1262.xml"/><Relationship Id="rId308" Type="http://schemas.openxmlformats.org/officeDocument/2006/relationships/customXml" Target="../ink/ink1270.xml"/><Relationship Id="rId47" Type="http://schemas.openxmlformats.org/officeDocument/2006/relationships/customXml" Target="../ink/ink1133.xml"/><Relationship Id="rId89" Type="http://schemas.openxmlformats.org/officeDocument/2006/relationships/customXml" Target="../ink/ink1156.xml"/><Relationship Id="rId112" Type="http://schemas.openxmlformats.org/officeDocument/2006/relationships/image" Target="../media/image1097.png"/><Relationship Id="rId154" Type="http://schemas.openxmlformats.org/officeDocument/2006/relationships/image" Target="../media/image1118.png"/><Relationship Id="rId361" Type="http://schemas.openxmlformats.org/officeDocument/2006/relationships/customXml" Target="../ink/ink1297.xml"/><Relationship Id="rId196" Type="http://schemas.openxmlformats.org/officeDocument/2006/relationships/image" Target="../media/image1139.png"/><Relationship Id="rId417" Type="http://schemas.openxmlformats.org/officeDocument/2006/relationships/customXml" Target="../ink/ink1325.xml"/><Relationship Id="rId459" Type="http://schemas.openxmlformats.org/officeDocument/2006/relationships/customXml" Target="../ink/ink1346.xml"/><Relationship Id="rId16" Type="http://schemas.openxmlformats.org/officeDocument/2006/relationships/image" Target="../media/image1051.png"/><Relationship Id="rId221" Type="http://schemas.openxmlformats.org/officeDocument/2006/relationships/customXml" Target="../ink/ink1222.xml"/><Relationship Id="rId263" Type="http://schemas.openxmlformats.org/officeDocument/2006/relationships/customXml" Target="../ink/ink1243.xml"/><Relationship Id="rId319" Type="http://schemas.openxmlformats.org/officeDocument/2006/relationships/image" Target="../media/image1196.png"/><Relationship Id="rId58" Type="http://schemas.openxmlformats.org/officeDocument/2006/relationships/image" Target="../media/image1072.png"/><Relationship Id="rId123" Type="http://schemas.openxmlformats.org/officeDocument/2006/relationships/customXml" Target="../ink/ink1173.xml"/><Relationship Id="rId330" Type="http://schemas.openxmlformats.org/officeDocument/2006/relationships/customXml" Target="../ink/ink1281.xml"/><Relationship Id="rId165" Type="http://schemas.openxmlformats.org/officeDocument/2006/relationships/customXml" Target="../ink/ink1194.xml"/><Relationship Id="rId372" Type="http://schemas.openxmlformats.org/officeDocument/2006/relationships/image" Target="../media/image1222.png"/><Relationship Id="rId428" Type="http://schemas.openxmlformats.org/officeDocument/2006/relationships/image" Target="../media/image1250.png"/><Relationship Id="rId232" Type="http://schemas.openxmlformats.org/officeDocument/2006/relationships/image" Target="../media/image1157.png"/><Relationship Id="rId274" Type="http://schemas.openxmlformats.org/officeDocument/2006/relationships/image" Target="../media/image1178.png"/><Relationship Id="rId27" Type="http://schemas.openxmlformats.org/officeDocument/2006/relationships/customXml" Target="../ink/ink1123.xml"/><Relationship Id="rId69" Type="http://schemas.openxmlformats.org/officeDocument/2006/relationships/customXml" Target="../ink/ink1144.xml"/><Relationship Id="rId134" Type="http://schemas.openxmlformats.org/officeDocument/2006/relationships/image" Target="../media/image1108.png"/><Relationship Id="rId80" Type="http://schemas.openxmlformats.org/officeDocument/2006/relationships/image" Target="../media/image1081.png"/><Relationship Id="rId176" Type="http://schemas.openxmlformats.org/officeDocument/2006/relationships/image" Target="../media/image1129.png"/><Relationship Id="rId341" Type="http://schemas.openxmlformats.org/officeDocument/2006/relationships/customXml" Target="../ink/ink1287.xml"/><Relationship Id="rId383" Type="http://schemas.openxmlformats.org/officeDocument/2006/relationships/customXml" Target="../ink/ink1308.xml"/><Relationship Id="rId439" Type="http://schemas.openxmlformats.org/officeDocument/2006/relationships/customXml" Target="../ink/ink1336.xml"/><Relationship Id="rId201" Type="http://schemas.openxmlformats.org/officeDocument/2006/relationships/customXml" Target="../ink/ink1212.xml"/><Relationship Id="rId243" Type="http://schemas.openxmlformats.org/officeDocument/2006/relationships/customXml" Target="../ink/ink1233.xml"/><Relationship Id="rId285" Type="http://schemas.openxmlformats.org/officeDocument/2006/relationships/image" Target="../media/image1183.png"/><Relationship Id="rId450" Type="http://schemas.openxmlformats.org/officeDocument/2006/relationships/image" Target="../media/image1261.png"/><Relationship Id="rId38" Type="http://schemas.openxmlformats.org/officeDocument/2006/relationships/image" Target="../media/image1062.png"/><Relationship Id="rId103" Type="http://schemas.openxmlformats.org/officeDocument/2006/relationships/customXml" Target="../ink/ink1163.xml"/><Relationship Id="rId310" Type="http://schemas.openxmlformats.org/officeDocument/2006/relationships/customXml" Target="../ink/ink1271.xml"/><Relationship Id="rId91" Type="http://schemas.openxmlformats.org/officeDocument/2006/relationships/customXml" Target="../ink/ink1157.xml"/><Relationship Id="rId145" Type="http://schemas.openxmlformats.org/officeDocument/2006/relationships/customXml" Target="../ink/ink1184.xml"/><Relationship Id="rId187" Type="http://schemas.openxmlformats.org/officeDocument/2006/relationships/customXml" Target="../ink/ink1205.xml"/><Relationship Id="rId352" Type="http://schemas.openxmlformats.org/officeDocument/2006/relationships/image" Target="../media/image1212.png"/><Relationship Id="rId394" Type="http://schemas.openxmlformats.org/officeDocument/2006/relationships/image" Target="../media/image1233.png"/><Relationship Id="rId408" Type="http://schemas.openxmlformats.org/officeDocument/2006/relationships/image" Target="../media/image1240.png"/><Relationship Id="rId212" Type="http://schemas.openxmlformats.org/officeDocument/2006/relationships/image" Target="../media/image1147.png"/><Relationship Id="rId254" Type="http://schemas.openxmlformats.org/officeDocument/2006/relationships/image" Target="../media/image1168.png"/><Relationship Id="rId49" Type="http://schemas.openxmlformats.org/officeDocument/2006/relationships/customXml" Target="../ink/ink1134.xml"/><Relationship Id="rId114" Type="http://schemas.openxmlformats.org/officeDocument/2006/relationships/image" Target="../media/image1098.png"/><Relationship Id="rId296" Type="http://schemas.openxmlformats.org/officeDocument/2006/relationships/customXml" Target="../ink/ink1263.xml"/><Relationship Id="rId461" Type="http://schemas.openxmlformats.org/officeDocument/2006/relationships/customXml" Target="../ink/ink1347.xml"/><Relationship Id="rId60" Type="http://schemas.openxmlformats.org/officeDocument/2006/relationships/image" Target="../media/image1073.png"/><Relationship Id="rId156" Type="http://schemas.openxmlformats.org/officeDocument/2006/relationships/image" Target="../media/image1119.png"/><Relationship Id="rId198" Type="http://schemas.openxmlformats.org/officeDocument/2006/relationships/image" Target="../media/image1140.png"/><Relationship Id="rId321" Type="http://schemas.openxmlformats.org/officeDocument/2006/relationships/image" Target="../media/image1197.png"/><Relationship Id="rId363" Type="http://schemas.openxmlformats.org/officeDocument/2006/relationships/customXml" Target="../ink/ink1298.xml"/><Relationship Id="rId419" Type="http://schemas.openxmlformats.org/officeDocument/2006/relationships/customXml" Target="../ink/ink1326.xml"/><Relationship Id="rId223" Type="http://schemas.openxmlformats.org/officeDocument/2006/relationships/customXml" Target="../ink/ink1223.xml"/><Relationship Id="rId430" Type="http://schemas.openxmlformats.org/officeDocument/2006/relationships/image" Target="../media/image1251.png"/><Relationship Id="rId18" Type="http://schemas.openxmlformats.org/officeDocument/2006/relationships/image" Target="../media/image1052.png"/><Relationship Id="rId265" Type="http://schemas.openxmlformats.org/officeDocument/2006/relationships/customXml" Target="../ink/ink1244.xml"/><Relationship Id="rId125" Type="http://schemas.openxmlformats.org/officeDocument/2006/relationships/customXml" Target="../ink/ink1174.xml"/><Relationship Id="rId167" Type="http://schemas.openxmlformats.org/officeDocument/2006/relationships/customXml" Target="../ink/ink1195.xml"/><Relationship Id="rId332" Type="http://schemas.openxmlformats.org/officeDocument/2006/relationships/customXml" Target="../ink/ink1282.xml"/><Relationship Id="rId374" Type="http://schemas.openxmlformats.org/officeDocument/2006/relationships/image" Target="../media/image1223.png"/><Relationship Id="rId71" Type="http://schemas.openxmlformats.org/officeDocument/2006/relationships/customXml" Target="../ink/ink1145.xml"/><Relationship Id="rId234" Type="http://schemas.openxmlformats.org/officeDocument/2006/relationships/image" Target="../media/image1158.png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1124.xml"/><Relationship Id="rId276" Type="http://schemas.openxmlformats.org/officeDocument/2006/relationships/customXml" Target="../ink/ink1250.xml"/><Relationship Id="rId441" Type="http://schemas.openxmlformats.org/officeDocument/2006/relationships/customXml" Target="../ink/ink1337.xml"/><Relationship Id="rId40" Type="http://schemas.openxmlformats.org/officeDocument/2006/relationships/image" Target="../media/image1063.png"/><Relationship Id="rId115" Type="http://schemas.openxmlformats.org/officeDocument/2006/relationships/customXml" Target="../ink/ink1169.xml"/><Relationship Id="rId136" Type="http://schemas.openxmlformats.org/officeDocument/2006/relationships/image" Target="../media/image1109.png"/><Relationship Id="rId157" Type="http://schemas.openxmlformats.org/officeDocument/2006/relationships/customXml" Target="../ink/ink1190.xml"/><Relationship Id="rId178" Type="http://schemas.openxmlformats.org/officeDocument/2006/relationships/image" Target="../media/image1130.png"/><Relationship Id="rId301" Type="http://schemas.openxmlformats.org/officeDocument/2006/relationships/image" Target="../media/image1188.png"/><Relationship Id="rId322" Type="http://schemas.openxmlformats.org/officeDocument/2006/relationships/customXml" Target="../ink/ink1277.xml"/><Relationship Id="rId343" Type="http://schemas.openxmlformats.org/officeDocument/2006/relationships/customXml" Target="../ink/ink1288.xml"/><Relationship Id="rId364" Type="http://schemas.openxmlformats.org/officeDocument/2006/relationships/image" Target="../media/image1218.png"/><Relationship Id="rId61" Type="http://schemas.openxmlformats.org/officeDocument/2006/relationships/customXml" Target="../ink/ink1140.xml"/><Relationship Id="rId82" Type="http://schemas.openxmlformats.org/officeDocument/2006/relationships/image" Target="../media/image1082.png"/><Relationship Id="rId199" Type="http://schemas.openxmlformats.org/officeDocument/2006/relationships/customXml" Target="../ink/ink1211.xml"/><Relationship Id="rId203" Type="http://schemas.openxmlformats.org/officeDocument/2006/relationships/customXml" Target="../ink/ink1213.xml"/><Relationship Id="rId385" Type="http://schemas.openxmlformats.org/officeDocument/2006/relationships/customXml" Target="../ink/ink1309.xml"/><Relationship Id="rId19" Type="http://schemas.openxmlformats.org/officeDocument/2006/relationships/customXml" Target="../ink/ink1119.xml"/><Relationship Id="rId224" Type="http://schemas.openxmlformats.org/officeDocument/2006/relationships/image" Target="../media/image1153.png"/><Relationship Id="rId245" Type="http://schemas.openxmlformats.org/officeDocument/2006/relationships/customXml" Target="../ink/ink1234.xml"/><Relationship Id="rId266" Type="http://schemas.openxmlformats.org/officeDocument/2006/relationships/image" Target="../media/image1174.png"/><Relationship Id="rId287" Type="http://schemas.openxmlformats.org/officeDocument/2006/relationships/customXml" Target="../ink/ink1256.xml"/><Relationship Id="rId410" Type="http://schemas.openxmlformats.org/officeDocument/2006/relationships/image" Target="../media/image1241.png"/><Relationship Id="rId431" Type="http://schemas.openxmlformats.org/officeDocument/2006/relationships/customXml" Target="../ink/ink1332.xml"/><Relationship Id="rId452" Type="http://schemas.openxmlformats.org/officeDocument/2006/relationships/image" Target="../media/image1262.png"/><Relationship Id="rId30" Type="http://schemas.openxmlformats.org/officeDocument/2006/relationships/image" Target="../media/image1058.png"/><Relationship Id="rId105" Type="http://schemas.openxmlformats.org/officeDocument/2006/relationships/customXml" Target="../ink/ink1164.xml"/><Relationship Id="rId126" Type="http://schemas.openxmlformats.org/officeDocument/2006/relationships/image" Target="../media/image1104.png"/><Relationship Id="rId147" Type="http://schemas.openxmlformats.org/officeDocument/2006/relationships/customXml" Target="../ink/ink1185.xml"/><Relationship Id="rId168" Type="http://schemas.openxmlformats.org/officeDocument/2006/relationships/image" Target="../media/image1125.png"/><Relationship Id="rId312" Type="http://schemas.openxmlformats.org/officeDocument/2006/relationships/customXml" Target="../ink/ink1272.xml"/><Relationship Id="rId333" Type="http://schemas.openxmlformats.org/officeDocument/2006/relationships/image" Target="../media/image1203.png"/><Relationship Id="rId354" Type="http://schemas.openxmlformats.org/officeDocument/2006/relationships/image" Target="../media/image1213.png"/><Relationship Id="rId51" Type="http://schemas.openxmlformats.org/officeDocument/2006/relationships/customXml" Target="../ink/ink1135.xml"/><Relationship Id="rId72" Type="http://schemas.openxmlformats.org/officeDocument/2006/relationships/image" Target="../media/image1079.png"/><Relationship Id="rId93" Type="http://schemas.openxmlformats.org/officeDocument/2006/relationships/customXml" Target="../ink/ink1158.xml"/><Relationship Id="rId189" Type="http://schemas.openxmlformats.org/officeDocument/2006/relationships/customXml" Target="../ink/ink1206.xml"/><Relationship Id="rId375" Type="http://schemas.openxmlformats.org/officeDocument/2006/relationships/customXml" Target="../ink/ink1304.xml"/><Relationship Id="rId396" Type="http://schemas.openxmlformats.org/officeDocument/2006/relationships/image" Target="../media/image1234.png"/><Relationship Id="rId3" Type="http://schemas.openxmlformats.org/officeDocument/2006/relationships/customXml" Target="../ink/ink1111.xml"/><Relationship Id="rId214" Type="http://schemas.openxmlformats.org/officeDocument/2006/relationships/image" Target="../media/image1148.png"/><Relationship Id="rId235" Type="http://schemas.openxmlformats.org/officeDocument/2006/relationships/customXml" Target="../ink/ink1229.xml"/><Relationship Id="rId256" Type="http://schemas.openxmlformats.org/officeDocument/2006/relationships/image" Target="../media/image1169.png"/><Relationship Id="rId277" Type="http://schemas.openxmlformats.org/officeDocument/2006/relationships/image" Target="../media/image1179.png"/><Relationship Id="rId298" Type="http://schemas.openxmlformats.org/officeDocument/2006/relationships/customXml" Target="../ink/ink1264.xml"/><Relationship Id="rId400" Type="http://schemas.openxmlformats.org/officeDocument/2006/relationships/image" Target="../media/image1236.png"/><Relationship Id="rId421" Type="http://schemas.openxmlformats.org/officeDocument/2006/relationships/customXml" Target="../ink/ink1327.xml"/><Relationship Id="rId442" Type="http://schemas.openxmlformats.org/officeDocument/2006/relationships/image" Target="../media/image1257.png"/><Relationship Id="rId116" Type="http://schemas.openxmlformats.org/officeDocument/2006/relationships/image" Target="../media/image1099.png"/><Relationship Id="rId137" Type="http://schemas.openxmlformats.org/officeDocument/2006/relationships/customXml" Target="../ink/ink1180.xml"/><Relationship Id="rId158" Type="http://schemas.openxmlformats.org/officeDocument/2006/relationships/image" Target="../media/image1120.png"/><Relationship Id="rId302" Type="http://schemas.openxmlformats.org/officeDocument/2006/relationships/customXml" Target="../ink/ink1266.xml"/><Relationship Id="rId323" Type="http://schemas.openxmlformats.org/officeDocument/2006/relationships/image" Target="../media/image1198.png"/><Relationship Id="rId344" Type="http://schemas.openxmlformats.org/officeDocument/2006/relationships/image" Target="../media/image1208.png"/><Relationship Id="rId20" Type="http://schemas.openxmlformats.org/officeDocument/2006/relationships/image" Target="../media/image1053.png"/><Relationship Id="rId41" Type="http://schemas.openxmlformats.org/officeDocument/2006/relationships/customXml" Target="../ink/ink1130.xml"/><Relationship Id="rId62" Type="http://schemas.openxmlformats.org/officeDocument/2006/relationships/image" Target="../media/image1074.png"/><Relationship Id="rId83" Type="http://schemas.openxmlformats.org/officeDocument/2006/relationships/customXml" Target="../ink/ink1153.xml"/><Relationship Id="rId179" Type="http://schemas.openxmlformats.org/officeDocument/2006/relationships/customXml" Target="../ink/ink1201.xml"/><Relationship Id="rId365" Type="http://schemas.openxmlformats.org/officeDocument/2006/relationships/customXml" Target="../ink/ink1299.xml"/><Relationship Id="rId386" Type="http://schemas.openxmlformats.org/officeDocument/2006/relationships/image" Target="../media/image1229.png"/><Relationship Id="rId190" Type="http://schemas.openxmlformats.org/officeDocument/2006/relationships/image" Target="../media/image1136.png"/><Relationship Id="rId204" Type="http://schemas.openxmlformats.org/officeDocument/2006/relationships/image" Target="../media/image1143.png"/><Relationship Id="rId225" Type="http://schemas.openxmlformats.org/officeDocument/2006/relationships/customXml" Target="../ink/ink1224.xml"/><Relationship Id="rId246" Type="http://schemas.openxmlformats.org/officeDocument/2006/relationships/image" Target="../media/image1164.png"/><Relationship Id="rId267" Type="http://schemas.openxmlformats.org/officeDocument/2006/relationships/customXml" Target="../ink/ink1245.xml"/><Relationship Id="rId288" Type="http://schemas.openxmlformats.org/officeDocument/2006/relationships/customXml" Target="../ink/ink1257.xml"/><Relationship Id="rId411" Type="http://schemas.openxmlformats.org/officeDocument/2006/relationships/customXml" Target="../ink/ink1322.xml"/><Relationship Id="rId432" Type="http://schemas.openxmlformats.org/officeDocument/2006/relationships/image" Target="../media/image1252.png"/><Relationship Id="rId453" Type="http://schemas.openxmlformats.org/officeDocument/2006/relationships/customXml" Target="../ink/ink1343.xml"/><Relationship Id="rId106" Type="http://schemas.openxmlformats.org/officeDocument/2006/relationships/image" Target="../media/image1094.png"/><Relationship Id="rId127" Type="http://schemas.openxmlformats.org/officeDocument/2006/relationships/customXml" Target="../ink/ink1175.xml"/><Relationship Id="rId313" Type="http://schemas.openxmlformats.org/officeDocument/2006/relationships/image" Target="../media/image1193.png"/><Relationship Id="rId10" Type="http://schemas.openxmlformats.org/officeDocument/2006/relationships/image" Target="../media/image17310.png"/><Relationship Id="rId31" Type="http://schemas.openxmlformats.org/officeDocument/2006/relationships/customXml" Target="../ink/ink1125.xml"/><Relationship Id="rId52" Type="http://schemas.openxmlformats.org/officeDocument/2006/relationships/image" Target="../media/image1069.png"/><Relationship Id="rId73" Type="http://schemas.openxmlformats.org/officeDocument/2006/relationships/customXml" Target="../ink/ink1146.xml"/><Relationship Id="rId94" Type="http://schemas.openxmlformats.org/officeDocument/2006/relationships/image" Target="../media/image1088.png"/><Relationship Id="rId148" Type="http://schemas.openxmlformats.org/officeDocument/2006/relationships/image" Target="../media/image1115.png"/><Relationship Id="rId169" Type="http://schemas.openxmlformats.org/officeDocument/2006/relationships/customXml" Target="../ink/ink1196.xml"/><Relationship Id="rId334" Type="http://schemas.openxmlformats.org/officeDocument/2006/relationships/customXml" Target="../ink/ink1283.xml"/><Relationship Id="rId355" Type="http://schemas.openxmlformats.org/officeDocument/2006/relationships/customXml" Target="../ink/ink1294.xml"/><Relationship Id="rId376" Type="http://schemas.openxmlformats.org/officeDocument/2006/relationships/image" Target="../media/image1224.png"/><Relationship Id="rId397" Type="http://schemas.openxmlformats.org/officeDocument/2006/relationships/customXml" Target="../ink/ink1315.xml"/><Relationship Id="rId4" Type="http://schemas.openxmlformats.org/officeDocument/2006/relationships/image" Target="../media/image16711.png"/><Relationship Id="rId180" Type="http://schemas.openxmlformats.org/officeDocument/2006/relationships/image" Target="../media/image1131.png"/><Relationship Id="rId215" Type="http://schemas.openxmlformats.org/officeDocument/2006/relationships/customXml" Target="../ink/ink1219.xml"/><Relationship Id="rId236" Type="http://schemas.openxmlformats.org/officeDocument/2006/relationships/image" Target="../media/image1159.png"/><Relationship Id="rId257" Type="http://schemas.openxmlformats.org/officeDocument/2006/relationships/customXml" Target="../ink/ink1240.xml"/><Relationship Id="rId278" Type="http://schemas.openxmlformats.org/officeDocument/2006/relationships/customXml" Target="../ink/ink1251.xml"/><Relationship Id="rId401" Type="http://schemas.openxmlformats.org/officeDocument/2006/relationships/customXml" Target="../ink/ink1317.xml"/><Relationship Id="rId422" Type="http://schemas.openxmlformats.org/officeDocument/2006/relationships/image" Target="../media/image1247.png"/><Relationship Id="rId443" Type="http://schemas.openxmlformats.org/officeDocument/2006/relationships/customXml" Target="../ink/ink1338.xml"/><Relationship Id="rId303" Type="http://schemas.openxmlformats.org/officeDocument/2006/relationships/customXml" Target="../ink/ink1267.xml"/><Relationship Id="rId42" Type="http://schemas.openxmlformats.org/officeDocument/2006/relationships/image" Target="../media/image1064.png"/><Relationship Id="rId84" Type="http://schemas.openxmlformats.org/officeDocument/2006/relationships/image" Target="../media/image1083.png"/><Relationship Id="rId138" Type="http://schemas.openxmlformats.org/officeDocument/2006/relationships/image" Target="../media/image1110.png"/><Relationship Id="rId345" Type="http://schemas.openxmlformats.org/officeDocument/2006/relationships/customXml" Target="../ink/ink1289.xml"/><Relationship Id="rId387" Type="http://schemas.openxmlformats.org/officeDocument/2006/relationships/customXml" Target="../ink/ink1310.xml"/><Relationship Id="rId191" Type="http://schemas.openxmlformats.org/officeDocument/2006/relationships/customXml" Target="../ink/ink1207.xml"/><Relationship Id="rId205" Type="http://schemas.openxmlformats.org/officeDocument/2006/relationships/customXml" Target="../ink/ink1214.xml"/><Relationship Id="rId247" Type="http://schemas.openxmlformats.org/officeDocument/2006/relationships/customXml" Target="../ink/ink1235.xml"/><Relationship Id="rId412" Type="http://schemas.openxmlformats.org/officeDocument/2006/relationships/image" Target="../media/image1242.png"/><Relationship Id="rId107" Type="http://schemas.openxmlformats.org/officeDocument/2006/relationships/customXml" Target="../ink/ink1165.xml"/><Relationship Id="rId289" Type="http://schemas.openxmlformats.org/officeDocument/2006/relationships/customXml" Target="../ink/ink1258.xml"/><Relationship Id="rId454" Type="http://schemas.openxmlformats.org/officeDocument/2006/relationships/image" Target="../media/image1263.png"/><Relationship Id="rId11" Type="http://schemas.openxmlformats.org/officeDocument/2006/relationships/customXml" Target="../ink/ink1115.xml"/><Relationship Id="rId53" Type="http://schemas.openxmlformats.org/officeDocument/2006/relationships/customXml" Target="../ink/ink1136.xml"/><Relationship Id="rId149" Type="http://schemas.openxmlformats.org/officeDocument/2006/relationships/customXml" Target="../ink/ink1186.xml"/><Relationship Id="rId314" Type="http://schemas.openxmlformats.org/officeDocument/2006/relationships/customXml" Target="../ink/ink1273.xml"/><Relationship Id="rId356" Type="http://schemas.openxmlformats.org/officeDocument/2006/relationships/image" Target="../media/image1214.png"/><Relationship Id="rId398" Type="http://schemas.openxmlformats.org/officeDocument/2006/relationships/image" Target="../media/image1235.png"/><Relationship Id="rId95" Type="http://schemas.openxmlformats.org/officeDocument/2006/relationships/customXml" Target="../ink/ink1159.xml"/><Relationship Id="rId160" Type="http://schemas.openxmlformats.org/officeDocument/2006/relationships/image" Target="../media/image1121.png"/><Relationship Id="rId216" Type="http://schemas.openxmlformats.org/officeDocument/2006/relationships/image" Target="../media/image1149.png"/><Relationship Id="rId423" Type="http://schemas.openxmlformats.org/officeDocument/2006/relationships/customXml" Target="../ink/ink1328.xml"/><Relationship Id="rId258" Type="http://schemas.openxmlformats.org/officeDocument/2006/relationships/image" Target="../media/image1170.png"/><Relationship Id="rId22" Type="http://schemas.openxmlformats.org/officeDocument/2006/relationships/image" Target="../media/image1054.png"/><Relationship Id="rId64" Type="http://schemas.openxmlformats.org/officeDocument/2006/relationships/image" Target="../media/image1075.png"/><Relationship Id="rId118" Type="http://schemas.openxmlformats.org/officeDocument/2006/relationships/image" Target="../media/image1100.png"/><Relationship Id="rId325" Type="http://schemas.openxmlformats.org/officeDocument/2006/relationships/image" Target="../media/image1199.png"/><Relationship Id="rId367" Type="http://schemas.openxmlformats.org/officeDocument/2006/relationships/customXml" Target="../ink/ink1300.xml"/><Relationship Id="rId171" Type="http://schemas.openxmlformats.org/officeDocument/2006/relationships/customXml" Target="../ink/ink1197.xml"/><Relationship Id="rId227" Type="http://schemas.openxmlformats.org/officeDocument/2006/relationships/customXml" Target="../ink/ink1225.xml"/><Relationship Id="rId269" Type="http://schemas.openxmlformats.org/officeDocument/2006/relationships/customXml" Target="../ink/ink1246.xml"/><Relationship Id="rId434" Type="http://schemas.openxmlformats.org/officeDocument/2006/relationships/image" Target="../media/image1253.png"/><Relationship Id="rId33" Type="http://schemas.openxmlformats.org/officeDocument/2006/relationships/customXml" Target="../ink/ink1126.xml"/><Relationship Id="rId129" Type="http://schemas.openxmlformats.org/officeDocument/2006/relationships/customXml" Target="../ink/ink1176.xml"/><Relationship Id="rId280" Type="http://schemas.openxmlformats.org/officeDocument/2006/relationships/customXml" Target="../ink/ink1252.xml"/><Relationship Id="rId336" Type="http://schemas.openxmlformats.org/officeDocument/2006/relationships/customXml" Target="../ink/ink1284.xml"/><Relationship Id="rId75" Type="http://schemas.openxmlformats.org/officeDocument/2006/relationships/customXml" Target="../ink/ink1147.xml"/><Relationship Id="rId140" Type="http://schemas.openxmlformats.org/officeDocument/2006/relationships/image" Target="../media/image1111.png"/><Relationship Id="rId182" Type="http://schemas.openxmlformats.org/officeDocument/2006/relationships/image" Target="../media/image1132.png"/><Relationship Id="rId378" Type="http://schemas.openxmlformats.org/officeDocument/2006/relationships/image" Target="../media/image1225.png"/><Relationship Id="rId403" Type="http://schemas.openxmlformats.org/officeDocument/2006/relationships/customXml" Target="../ink/ink1318.xml"/><Relationship Id="rId6" Type="http://schemas.openxmlformats.org/officeDocument/2006/relationships/image" Target="../media/image16811.png"/><Relationship Id="rId238" Type="http://schemas.openxmlformats.org/officeDocument/2006/relationships/image" Target="../media/image1160.png"/><Relationship Id="rId445" Type="http://schemas.openxmlformats.org/officeDocument/2006/relationships/customXml" Target="../ink/ink1339.xml"/><Relationship Id="rId291" Type="http://schemas.openxmlformats.org/officeDocument/2006/relationships/customXml" Target="../ink/ink1260.xml"/><Relationship Id="rId305" Type="http://schemas.openxmlformats.org/officeDocument/2006/relationships/customXml" Target="../ink/ink1268.xml"/><Relationship Id="rId347" Type="http://schemas.openxmlformats.org/officeDocument/2006/relationships/customXml" Target="../ink/ink1290.xml"/><Relationship Id="rId44" Type="http://schemas.openxmlformats.org/officeDocument/2006/relationships/image" Target="../media/image1065.png"/><Relationship Id="rId86" Type="http://schemas.openxmlformats.org/officeDocument/2006/relationships/image" Target="../media/image1084.png"/><Relationship Id="rId151" Type="http://schemas.openxmlformats.org/officeDocument/2006/relationships/customXml" Target="../ink/ink1187.xml"/><Relationship Id="rId389" Type="http://schemas.openxmlformats.org/officeDocument/2006/relationships/customXml" Target="../ink/ink1311.xml"/><Relationship Id="rId193" Type="http://schemas.openxmlformats.org/officeDocument/2006/relationships/customXml" Target="../ink/ink1208.xml"/><Relationship Id="rId207" Type="http://schemas.openxmlformats.org/officeDocument/2006/relationships/customXml" Target="../ink/ink1215.xml"/><Relationship Id="rId249" Type="http://schemas.openxmlformats.org/officeDocument/2006/relationships/customXml" Target="../ink/ink1236.xml"/><Relationship Id="rId414" Type="http://schemas.openxmlformats.org/officeDocument/2006/relationships/image" Target="../media/image1243.png"/><Relationship Id="rId456" Type="http://schemas.openxmlformats.org/officeDocument/2006/relationships/image" Target="../media/image1264.png"/><Relationship Id="rId13" Type="http://schemas.openxmlformats.org/officeDocument/2006/relationships/customXml" Target="../ink/ink1116.xml"/><Relationship Id="rId109" Type="http://schemas.openxmlformats.org/officeDocument/2006/relationships/customXml" Target="../ink/ink1166.xml"/><Relationship Id="rId260" Type="http://schemas.openxmlformats.org/officeDocument/2006/relationships/image" Target="../media/image1171.png"/><Relationship Id="rId316" Type="http://schemas.openxmlformats.org/officeDocument/2006/relationships/customXml" Target="../ink/ink1274.xml"/><Relationship Id="rId55" Type="http://schemas.openxmlformats.org/officeDocument/2006/relationships/customXml" Target="../ink/ink1137.xml"/><Relationship Id="rId97" Type="http://schemas.openxmlformats.org/officeDocument/2006/relationships/customXml" Target="../ink/ink1160.xml"/><Relationship Id="rId120" Type="http://schemas.openxmlformats.org/officeDocument/2006/relationships/image" Target="../media/image1101.png"/><Relationship Id="rId358" Type="http://schemas.openxmlformats.org/officeDocument/2006/relationships/image" Target="../media/image1215.png"/><Relationship Id="rId162" Type="http://schemas.openxmlformats.org/officeDocument/2006/relationships/image" Target="../media/image1122.png"/><Relationship Id="rId218" Type="http://schemas.openxmlformats.org/officeDocument/2006/relationships/image" Target="../media/image1150.png"/><Relationship Id="rId425" Type="http://schemas.openxmlformats.org/officeDocument/2006/relationships/customXml" Target="../ink/ink1329.xml"/><Relationship Id="rId271" Type="http://schemas.openxmlformats.org/officeDocument/2006/relationships/customXml" Target="../ink/ink1247.xml"/><Relationship Id="rId24" Type="http://schemas.openxmlformats.org/officeDocument/2006/relationships/image" Target="../media/image1055.png"/><Relationship Id="rId66" Type="http://schemas.openxmlformats.org/officeDocument/2006/relationships/image" Target="../media/image1076.png"/><Relationship Id="rId131" Type="http://schemas.openxmlformats.org/officeDocument/2006/relationships/customXml" Target="../ink/ink1177.xml"/><Relationship Id="rId327" Type="http://schemas.openxmlformats.org/officeDocument/2006/relationships/image" Target="../media/image1200.png"/><Relationship Id="rId369" Type="http://schemas.openxmlformats.org/officeDocument/2006/relationships/customXml" Target="../ink/ink1301.xml"/><Relationship Id="rId173" Type="http://schemas.openxmlformats.org/officeDocument/2006/relationships/customXml" Target="../ink/ink1198.xml"/><Relationship Id="rId229" Type="http://schemas.openxmlformats.org/officeDocument/2006/relationships/customXml" Target="../ink/ink1226.xml"/><Relationship Id="rId380" Type="http://schemas.openxmlformats.org/officeDocument/2006/relationships/image" Target="../media/image1226.png"/><Relationship Id="rId436" Type="http://schemas.openxmlformats.org/officeDocument/2006/relationships/image" Target="../media/image1254.png"/><Relationship Id="rId240" Type="http://schemas.openxmlformats.org/officeDocument/2006/relationships/image" Target="../media/image1161.png"/><Relationship Id="rId35" Type="http://schemas.openxmlformats.org/officeDocument/2006/relationships/customXml" Target="../ink/ink1127.xml"/><Relationship Id="rId77" Type="http://schemas.openxmlformats.org/officeDocument/2006/relationships/customXml" Target="../ink/ink1149.xml"/><Relationship Id="rId100" Type="http://schemas.openxmlformats.org/officeDocument/2006/relationships/image" Target="../media/image1091.png"/><Relationship Id="rId282" Type="http://schemas.openxmlformats.org/officeDocument/2006/relationships/customXml" Target="../ink/ink1253.xml"/><Relationship Id="rId338" Type="http://schemas.openxmlformats.org/officeDocument/2006/relationships/customXml" Target="../ink/ink1285.xml"/><Relationship Id="rId8" Type="http://schemas.openxmlformats.org/officeDocument/2006/relationships/image" Target="../media/image17110.png"/><Relationship Id="rId142" Type="http://schemas.openxmlformats.org/officeDocument/2006/relationships/image" Target="../media/image1112.png"/><Relationship Id="rId184" Type="http://schemas.openxmlformats.org/officeDocument/2006/relationships/image" Target="../media/image1133.png"/><Relationship Id="rId391" Type="http://schemas.openxmlformats.org/officeDocument/2006/relationships/customXml" Target="../ink/ink1312.xml"/><Relationship Id="rId405" Type="http://schemas.openxmlformats.org/officeDocument/2006/relationships/customXml" Target="../ink/ink1319.xml"/><Relationship Id="rId447" Type="http://schemas.openxmlformats.org/officeDocument/2006/relationships/customXml" Target="../ink/ink1340.xml"/><Relationship Id="rId251" Type="http://schemas.openxmlformats.org/officeDocument/2006/relationships/customXml" Target="../ink/ink1237.xml"/><Relationship Id="rId46" Type="http://schemas.openxmlformats.org/officeDocument/2006/relationships/image" Target="../media/image1066.png"/><Relationship Id="rId293" Type="http://schemas.openxmlformats.org/officeDocument/2006/relationships/image" Target="../media/image1184.png"/><Relationship Id="rId307" Type="http://schemas.openxmlformats.org/officeDocument/2006/relationships/customXml" Target="../ink/ink1269.xml"/><Relationship Id="rId349" Type="http://schemas.openxmlformats.org/officeDocument/2006/relationships/customXml" Target="../ink/ink1291.xml"/><Relationship Id="rId88" Type="http://schemas.openxmlformats.org/officeDocument/2006/relationships/image" Target="../media/image1085.png"/><Relationship Id="rId111" Type="http://schemas.openxmlformats.org/officeDocument/2006/relationships/customXml" Target="../ink/ink1167.xml"/><Relationship Id="rId153" Type="http://schemas.openxmlformats.org/officeDocument/2006/relationships/customXml" Target="../ink/ink1188.xml"/><Relationship Id="rId195" Type="http://schemas.openxmlformats.org/officeDocument/2006/relationships/customXml" Target="../ink/ink1209.xml"/><Relationship Id="rId209" Type="http://schemas.openxmlformats.org/officeDocument/2006/relationships/customXml" Target="../ink/ink1216.xml"/><Relationship Id="rId360" Type="http://schemas.openxmlformats.org/officeDocument/2006/relationships/image" Target="../media/image1216.png"/><Relationship Id="rId416" Type="http://schemas.openxmlformats.org/officeDocument/2006/relationships/image" Target="../media/image1244.png"/><Relationship Id="rId220" Type="http://schemas.openxmlformats.org/officeDocument/2006/relationships/image" Target="../media/image1151.png"/><Relationship Id="rId458" Type="http://schemas.openxmlformats.org/officeDocument/2006/relationships/image" Target="../media/image1265.png"/><Relationship Id="rId15" Type="http://schemas.openxmlformats.org/officeDocument/2006/relationships/customXml" Target="../ink/ink1117.xml"/><Relationship Id="rId57" Type="http://schemas.openxmlformats.org/officeDocument/2006/relationships/customXml" Target="../ink/ink1138.xml"/><Relationship Id="rId262" Type="http://schemas.openxmlformats.org/officeDocument/2006/relationships/image" Target="../media/image1172.png"/><Relationship Id="rId318" Type="http://schemas.openxmlformats.org/officeDocument/2006/relationships/customXml" Target="../ink/ink1275.xml"/><Relationship Id="rId99" Type="http://schemas.openxmlformats.org/officeDocument/2006/relationships/customXml" Target="../ink/ink1161.xml"/><Relationship Id="rId122" Type="http://schemas.openxmlformats.org/officeDocument/2006/relationships/image" Target="../media/image1102.png"/><Relationship Id="rId164" Type="http://schemas.openxmlformats.org/officeDocument/2006/relationships/image" Target="../media/image1123.png"/><Relationship Id="rId371" Type="http://schemas.openxmlformats.org/officeDocument/2006/relationships/customXml" Target="../ink/ink1302.xml"/><Relationship Id="rId427" Type="http://schemas.openxmlformats.org/officeDocument/2006/relationships/customXml" Target="../ink/ink1330.xml"/><Relationship Id="rId26" Type="http://schemas.openxmlformats.org/officeDocument/2006/relationships/image" Target="../media/image1056.png"/><Relationship Id="rId231" Type="http://schemas.openxmlformats.org/officeDocument/2006/relationships/customXml" Target="../ink/ink1227.xml"/><Relationship Id="rId273" Type="http://schemas.openxmlformats.org/officeDocument/2006/relationships/customXml" Target="../ink/ink1248.xml"/><Relationship Id="rId329" Type="http://schemas.openxmlformats.org/officeDocument/2006/relationships/image" Target="../media/image1201.png"/><Relationship Id="rId68" Type="http://schemas.openxmlformats.org/officeDocument/2006/relationships/image" Target="../media/image1077.png"/><Relationship Id="rId133" Type="http://schemas.openxmlformats.org/officeDocument/2006/relationships/customXml" Target="../ink/ink1178.xml"/><Relationship Id="rId175" Type="http://schemas.openxmlformats.org/officeDocument/2006/relationships/customXml" Target="../ink/ink1199.xml"/><Relationship Id="rId340" Type="http://schemas.openxmlformats.org/officeDocument/2006/relationships/customXml" Target="../ink/ink1286.xml"/><Relationship Id="rId200" Type="http://schemas.openxmlformats.org/officeDocument/2006/relationships/image" Target="../media/image1141.png"/><Relationship Id="rId382" Type="http://schemas.openxmlformats.org/officeDocument/2006/relationships/image" Target="../media/image1227.png"/><Relationship Id="rId438" Type="http://schemas.openxmlformats.org/officeDocument/2006/relationships/image" Target="../media/image1255.png"/><Relationship Id="rId242" Type="http://schemas.openxmlformats.org/officeDocument/2006/relationships/image" Target="../media/image1162.png"/><Relationship Id="rId284" Type="http://schemas.openxmlformats.org/officeDocument/2006/relationships/customXml" Target="../ink/ink1254.xml"/><Relationship Id="rId37" Type="http://schemas.openxmlformats.org/officeDocument/2006/relationships/customXml" Target="../ink/ink1128.xml"/><Relationship Id="rId79" Type="http://schemas.openxmlformats.org/officeDocument/2006/relationships/customXml" Target="../ink/ink1151.xml"/><Relationship Id="rId102" Type="http://schemas.openxmlformats.org/officeDocument/2006/relationships/image" Target="../media/image1092.png"/><Relationship Id="rId144" Type="http://schemas.openxmlformats.org/officeDocument/2006/relationships/image" Target="../media/image1113.png"/><Relationship Id="rId90" Type="http://schemas.openxmlformats.org/officeDocument/2006/relationships/image" Target="../media/image1086.png"/><Relationship Id="rId186" Type="http://schemas.openxmlformats.org/officeDocument/2006/relationships/image" Target="../media/image1134.png"/><Relationship Id="rId351" Type="http://schemas.openxmlformats.org/officeDocument/2006/relationships/customXml" Target="../ink/ink1292.xml"/><Relationship Id="rId393" Type="http://schemas.openxmlformats.org/officeDocument/2006/relationships/customXml" Target="../ink/ink1313.xml"/><Relationship Id="rId407" Type="http://schemas.openxmlformats.org/officeDocument/2006/relationships/customXml" Target="../ink/ink1320.xml"/><Relationship Id="rId449" Type="http://schemas.openxmlformats.org/officeDocument/2006/relationships/customXml" Target="../ink/ink1341.xml"/><Relationship Id="rId211" Type="http://schemas.openxmlformats.org/officeDocument/2006/relationships/customXml" Target="../ink/ink1217.xml"/><Relationship Id="rId253" Type="http://schemas.openxmlformats.org/officeDocument/2006/relationships/customXml" Target="../ink/ink1238.xml"/><Relationship Id="rId295" Type="http://schemas.openxmlformats.org/officeDocument/2006/relationships/image" Target="../media/image1185.png"/><Relationship Id="rId309" Type="http://schemas.openxmlformats.org/officeDocument/2006/relationships/image" Target="../media/image1191.png"/><Relationship Id="rId460" Type="http://schemas.openxmlformats.org/officeDocument/2006/relationships/image" Target="../media/image1266.png"/><Relationship Id="rId48" Type="http://schemas.openxmlformats.org/officeDocument/2006/relationships/image" Target="../media/image1067.png"/><Relationship Id="rId113" Type="http://schemas.openxmlformats.org/officeDocument/2006/relationships/customXml" Target="../ink/ink1168.xml"/><Relationship Id="rId320" Type="http://schemas.openxmlformats.org/officeDocument/2006/relationships/customXml" Target="../ink/ink1276.xml"/><Relationship Id="rId155" Type="http://schemas.openxmlformats.org/officeDocument/2006/relationships/customXml" Target="../ink/ink1189.xml"/><Relationship Id="rId197" Type="http://schemas.openxmlformats.org/officeDocument/2006/relationships/customXml" Target="../ink/ink1210.xml"/><Relationship Id="rId362" Type="http://schemas.openxmlformats.org/officeDocument/2006/relationships/image" Target="../media/image1217.png"/><Relationship Id="rId418" Type="http://schemas.openxmlformats.org/officeDocument/2006/relationships/image" Target="../media/image1245.png"/><Relationship Id="rId222" Type="http://schemas.openxmlformats.org/officeDocument/2006/relationships/image" Target="../media/image1152.png"/><Relationship Id="rId264" Type="http://schemas.openxmlformats.org/officeDocument/2006/relationships/image" Target="../media/image1173.png"/><Relationship Id="rId17" Type="http://schemas.openxmlformats.org/officeDocument/2006/relationships/customXml" Target="../ink/ink1118.xml"/><Relationship Id="rId59" Type="http://schemas.openxmlformats.org/officeDocument/2006/relationships/customXml" Target="../ink/ink1139.xml"/><Relationship Id="rId124" Type="http://schemas.openxmlformats.org/officeDocument/2006/relationships/image" Target="../media/image1103.png"/><Relationship Id="rId70" Type="http://schemas.openxmlformats.org/officeDocument/2006/relationships/image" Target="../media/image1078.png"/><Relationship Id="rId166" Type="http://schemas.openxmlformats.org/officeDocument/2006/relationships/image" Target="../media/image1124.png"/><Relationship Id="rId331" Type="http://schemas.openxmlformats.org/officeDocument/2006/relationships/image" Target="../media/image1202.png"/><Relationship Id="rId373" Type="http://schemas.openxmlformats.org/officeDocument/2006/relationships/customXml" Target="../ink/ink1303.xml"/><Relationship Id="rId429" Type="http://schemas.openxmlformats.org/officeDocument/2006/relationships/customXml" Target="../ink/ink1331.xml"/><Relationship Id="rId1" Type="http://schemas.openxmlformats.org/officeDocument/2006/relationships/slideLayout" Target="../slideLayouts/slideLayout17.xml"/><Relationship Id="rId233" Type="http://schemas.openxmlformats.org/officeDocument/2006/relationships/customXml" Target="../ink/ink1228.xml"/><Relationship Id="rId440" Type="http://schemas.openxmlformats.org/officeDocument/2006/relationships/image" Target="../media/image1256.png"/><Relationship Id="rId28" Type="http://schemas.openxmlformats.org/officeDocument/2006/relationships/image" Target="../media/image1057.png"/><Relationship Id="rId275" Type="http://schemas.openxmlformats.org/officeDocument/2006/relationships/customXml" Target="../ink/ink1249.xml"/><Relationship Id="rId300" Type="http://schemas.openxmlformats.org/officeDocument/2006/relationships/customXml" Target="../ink/ink1265.xml"/><Relationship Id="rId81" Type="http://schemas.openxmlformats.org/officeDocument/2006/relationships/customXml" Target="../ink/ink1152.xml"/><Relationship Id="rId135" Type="http://schemas.openxmlformats.org/officeDocument/2006/relationships/customXml" Target="../ink/ink1179.xml"/><Relationship Id="rId177" Type="http://schemas.openxmlformats.org/officeDocument/2006/relationships/customXml" Target="../ink/ink1200.xml"/><Relationship Id="rId342" Type="http://schemas.openxmlformats.org/officeDocument/2006/relationships/image" Target="../media/image1207.png"/><Relationship Id="rId384" Type="http://schemas.openxmlformats.org/officeDocument/2006/relationships/image" Target="../media/image1228.png"/><Relationship Id="rId202" Type="http://schemas.openxmlformats.org/officeDocument/2006/relationships/image" Target="../media/image1142.png"/><Relationship Id="rId244" Type="http://schemas.openxmlformats.org/officeDocument/2006/relationships/image" Target="../media/image1163.png"/><Relationship Id="rId39" Type="http://schemas.openxmlformats.org/officeDocument/2006/relationships/customXml" Target="../ink/ink1129.xml"/><Relationship Id="rId286" Type="http://schemas.openxmlformats.org/officeDocument/2006/relationships/customXml" Target="../ink/ink1255.xml"/><Relationship Id="rId451" Type="http://schemas.openxmlformats.org/officeDocument/2006/relationships/customXml" Target="../ink/ink1342.xml"/><Relationship Id="rId50" Type="http://schemas.openxmlformats.org/officeDocument/2006/relationships/image" Target="../media/image1068.png"/><Relationship Id="rId104" Type="http://schemas.openxmlformats.org/officeDocument/2006/relationships/image" Target="../media/image1093.png"/><Relationship Id="rId146" Type="http://schemas.openxmlformats.org/officeDocument/2006/relationships/image" Target="../media/image1114.png"/><Relationship Id="rId188" Type="http://schemas.openxmlformats.org/officeDocument/2006/relationships/image" Target="../media/image1135.png"/><Relationship Id="rId311" Type="http://schemas.openxmlformats.org/officeDocument/2006/relationships/image" Target="../media/image1192.png"/><Relationship Id="rId353" Type="http://schemas.openxmlformats.org/officeDocument/2006/relationships/customXml" Target="../ink/ink1293.xml"/><Relationship Id="rId395" Type="http://schemas.openxmlformats.org/officeDocument/2006/relationships/customXml" Target="../ink/ink1314.xml"/><Relationship Id="rId409" Type="http://schemas.openxmlformats.org/officeDocument/2006/relationships/customXml" Target="../ink/ink1321.xml"/><Relationship Id="rId92" Type="http://schemas.openxmlformats.org/officeDocument/2006/relationships/image" Target="../media/image1087.png"/><Relationship Id="rId213" Type="http://schemas.openxmlformats.org/officeDocument/2006/relationships/customXml" Target="../ink/ink1218.xml"/><Relationship Id="rId420" Type="http://schemas.openxmlformats.org/officeDocument/2006/relationships/image" Target="../media/image1246.png"/><Relationship Id="rId255" Type="http://schemas.openxmlformats.org/officeDocument/2006/relationships/customXml" Target="../ink/ink1239.xml"/><Relationship Id="rId297" Type="http://schemas.openxmlformats.org/officeDocument/2006/relationships/image" Target="../media/image1186.png"/><Relationship Id="rId462" Type="http://schemas.openxmlformats.org/officeDocument/2006/relationships/image" Target="../media/image12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9.png"/><Relationship Id="rId13" Type="http://schemas.openxmlformats.org/officeDocument/2006/relationships/customXml" Target="../ink/ink1352.xml"/><Relationship Id="rId18" Type="http://schemas.openxmlformats.org/officeDocument/2006/relationships/image" Target="../media/image1273.png"/><Relationship Id="rId26" Type="http://schemas.openxmlformats.org/officeDocument/2006/relationships/image" Target="../media/image1277.png"/><Relationship Id="rId3" Type="http://schemas.openxmlformats.org/officeDocument/2006/relationships/hyperlink" Target="https://www.coursera.org/learn/machine-learning" TargetMode="External"/><Relationship Id="rId21" Type="http://schemas.openxmlformats.org/officeDocument/2006/relationships/customXml" Target="../ink/ink1356.xml"/><Relationship Id="rId7" Type="http://schemas.openxmlformats.org/officeDocument/2006/relationships/customXml" Target="../ink/ink1349.xml"/><Relationship Id="rId12" Type="http://schemas.openxmlformats.org/officeDocument/2006/relationships/image" Target="../media/image1269.png"/><Relationship Id="rId17" Type="http://schemas.openxmlformats.org/officeDocument/2006/relationships/customXml" Target="../ink/ink1354.xml"/><Relationship Id="rId25" Type="http://schemas.openxmlformats.org/officeDocument/2006/relationships/customXml" Target="../ink/ink1358.xml"/><Relationship Id="rId2" Type="http://schemas.openxmlformats.org/officeDocument/2006/relationships/image" Target="../media/image17210.png"/><Relationship Id="rId16" Type="http://schemas.openxmlformats.org/officeDocument/2006/relationships/image" Target="../media/image1272.png"/><Relationship Id="rId20" Type="http://schemas.openxmlformats.org/officeDocument/2006/relationships/image" Target="../media/image1274.png"/><Relationship Id="rId29" Type="http://schemas.openxmlformats.org/officeDocument/2006/relationships/customXml" Target="../ink/ink13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8.png"/><Relationship Id="rId11" Type="http://schemas.openxmlformats.org/officeDocument/2006/relationships/customXml" Target="../ink/ink1351.xml"/><Relationship Id="rId24" Type="http://schemas.openxmlformats.org/officeDocument/2006/relationships/image" Target="../media/image1276.png"/><Relationship Id="rId32" Type="http://schemas.openxmlformats.org/officeDocument/2006/relationships/image" Target="../media/image1280.png"/><Relationship Id="rId5" Type="http://schemas.openxmlformats.org/officeDocument/2006/relationships/customXml" Target="../ink/ink1348.xml"/><Relationship Id="rId15" Type="http://schemas.openxmlformats.org/officeDocument/2006/relationships/customXml" Target="../ink/ink1353.xml"/><Relationship Id="rId23" Type="http://schemas.openxmlformats.org/officeDocument/2006/relationships/customXml" Target="../ink/ink1357.xml"/><Relationship Id="rId28" Type="http://schemas.openxmlformats.org/officeDocument/2006/relationships/image" Target="../media/image1278.png"/><Relationship Id="rId10" Type="http://schemas.openxmlformats.org/officeDocument/2006/relationships/image" Target="../media/image1268.png"/><Relationship Id="rId19" Type="http://schemas.openxmlformats.org/officeDocument/2006/relationships/customXml" Target="../ink/ink1355.xml"/><Relationship Id="rId31" Type="http://schemas.openxmlformats.org/officeDocument/2006/relationships/customXml" Target="../ink/ink1361.xml"/><Relationship Id="rId4" Type="http://schemas.openxmlformats.org/officeDocument/2006/relationships/image" Target="../media/image29.png"/><Relationship Id="rId9" Type="http://schemas.openxmlformats.org/officeDocument/2006/relationships/customXml" Target="../ink/ink1350.xml"/><Relationship Id="rId14" Type="http://schemas.openxmlformats.org/officeDocument/2006/relationships/image" Target="../media/image1271.png"/><Relationship Id="rId22" Type="http://schemas.openxmlformats.org/officeDocument/2006/relationships/image" Target="../media/image1275.png"/><Relationship Id="rId27" Type="http://schemas.openxmlformats.org/officeDocument/2006/relationships/customXml" Target="../ink/ink1359.xml"/><Relationship Id="rId30" Type="http://schemas.openxmlformats.org/officeDocument/2006/relationships/image" Target="../media/image127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introtodeeplearning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20.xml"/><Relationship Id="rId299" Type="http://schemas.openxmlformats.org/officeDocument/2006/relationships/customXml" Target="../ink/ink1513.xml"/><Relationship Id="rId21" Type="http://schemas.openxmlformats.org/officeDocument/2006/relationships/image" Target="../media/image12340.png"/><Relationship Id="rId63" Type="http://schemas.openxmlformats.org/officeDocument/2006/relationships/image" Target="../media/image12550.png"/><Relationship Id="rId159" Type="http://schemas.openxmlformats.org/officeDocument/2006/relationships/image" Target="../media/image1302.png"/><Relationship Id="rId324" Type="http://schemas.openxmlformats.org/officeDocument/2006/relationships/image" Target="../media/image1384.png"/><Relationship Id="rId366" Type="http://schemas.openxmlformats.org/officeDocument/2006/relationships/image" Target="../media/image1405.png"/><Relationship Id="rId170" Type="http://schemas.openxmlformats.org/officeDocument/2006/relationships/customXml" Target="../ink/ink1448.xml"/><Relationship Id="rId226" Type="http://schemas.openxmlformats.org/officeDocument/2006/relationships/customXml" Target="../ink/ink1476.xml"/><Relationship Id="rId433" Type="http://schemas.openxmlformats.org/officeDocument/2006/relationships/image" Target="../media/image1438.png"/><Relationship Id="rId268" Type="http://schemas.openxmlformats.org/officeDocument/2006/relationships/customXml" Target="../ink/ink1497.xml"/><Relationship Id="rId32" Type="http://schemas.openxmlformats.org/officeDocument/2006/relationships/customXml" Target="../ink/ink1377.xml"/><Relationship Id="rId74" Type="http://schemas.openxmlformats.org/officeDocument/2006/relationships/customXml" Target="../ink/ink1398.xml"/><Relationship Id="rId128" Type="http://schemas.openxmlformats.org/officeDocument/2006/relationships/customXml" Target="../ink/ink1426.xml"/><Relationship Id="rId335" Type="http://schemas.openxmlformats.org/officeDocument/2006/relationships/customXml" Target="../ink/ink1531.xml"/><Relationship Id="rId377" Type="http://schemas.openxmlformats.org/officeDocument/2006/relationships/customXml" Target="../ink/ink1553.xml"/><Relationship Id="rId5" Type="http://schemas.openxmlformats.org/officeDocument/2006/relationships/image" Target="../media/image10500.png"/><Relationship Id="rId181" Type="http://schemas.openxmlformats.org/officeDocument/2006/relationships/image" Target="../media/image1313.png"/><Relationship Id="rId237" Type="http://schemas.openxmlformats.org/officeDocument/2006/relationships/image" Target="../media/image1341.png"/><Relationship Id="rId402" Type="http://schemas.openxmlformats.org/officeDocument/2006/relationships/customXml" Target="../ink/ink1566.xml"/><Relationship Id="rId279" Type="http://schemas.openxmlformats.org/officeDocument/2006/relationships/customXml" Target="../ink/ink1503.xml"/><Relationship Id="rId43" Type="http://schemas.openxmlformats.org/officeDocument/2006/relationships/image" Target="../media/image12450.png"/><Relationship Id="rId139" Type="http://schemas.openxmlformats.org/officeDocument/2006/relationships/customXml" Target="../ink/ink1432.xml"/><Relationship Id="rId290" Type="http://schemas.openxmlformats.org/officeDocument/2006/relationships/image" Target="../media/image1367.png"/><Relationship Id="rId304" Type="http://schemas.openxmlformats.org/officeDocument/2006/relationships/image" Target="../media/image1374.png"/><Relationship Id="rId346" Type="http://schemas.openxmlformats.org/officeDocument/2006/relationships/customXml" Target="../ink/ink1537.xml"/><Relationship Id="rId388" Type="http://schemas.openxmlformats.org/officeDocument/2006/relationships/customXml" Target="../ink/ink1559.xml"/><Relationship Id="rId85" Type="http://schemas.openxmlformats.org/officeDocument/2006/relationships/image" Target="../media/image12660.png"/><Relationship Id="rId150" Type="http://schemas.openxmlformats.org/officeDocument/2006/relationships/image" Target="../media/image1298.png"/><Relationship Id="rId192" Type="http://schemas.openxmlformats.org/officeDocument/2006/relationships/customXml" Target="../ink/ink1459.xml"/><Relationship Id="rId206" Type="http://schemas.openxmlformats.org/officeDocument/2006/relationships/customXml" Target="../ink/ink1466.xml"/><Relationship Id="rId413" Type="http://schemas.openxmlformats.org/officeDocument/2006/relationships/image" Target="../media/image1428.png"/><Relationship Id="rId248" Type="http://schemas.openxmlformats.org/officeDocument/2006/relationships/customXml" Target="../ink/ink1487.xml"/><Relationship Id="rId12" Type="http://schemas.openxmlformats.org/officeDocument/2006/relationships/customXml" Target="../ink/ink1367.xml"/><Relationship Id="rId108" Type="http://schemas.openxmlformats.org/officeDocument/2006/relationships/image" Target="../media/image12780.png"/><Relationship Id="rId315" Type="http://schemas.openxmlformats.org/officeDocument/2006/relationships/customXml" Target="../ink/ink1521.xml"/><Relationship Id="rId357" Type="http://schemas.openxmlformats.org/officeDocument/2006/relationships/image" Target="../media/image1401.png"/><Relationship Id="rId54" Type="http://schemas.openxmlformats.org/officeDocument/2006/relationships/customXml" Target="../ink/ink1388.xml"/><Relationship Id="rId96" Type="http://schemas.openxmlformats.org/officeDocument/2006/relationships/image" Target="../media/image12720.png"/><Relationship Id="rId161" Type="http://schemas.openxmlformats.org/officeDocument/2006/relationships/image" Target="../media/image1303.png"/><Relationship Id="rId217" Type="http://schemas.openxmlformats.org/officeDocument/2006/relationships/image" Target="../media/image1331.png"/><Relationship Id="rId399" Type="http://schemas.openxmlformats.org/officeDocument/2006/relationships/image" Target="../media/image1421.png"/><Relationship Id="rId259" Type="http://schemas.openxmlformats.org/officeDocument/2006/relationships/image" Target="../media/image1352.png"/><Relationship Id="rId424" Type="http://schemas.openxmlformats.org/officeDocument/2006/relationships/customXml" Target="../ink/ink1577.xml"/><Relationship Id="rId23" Type="http://schemas.openxmlformats.org/officeDocument/2006/relationships/image" Target="../media/image12350.png"/><Relationship Id="rId119" Type="http://schemas.openxmlformats.org/officeDocument/2006/relationships/image" Target="../media/image1283.png"/><Relationship Id="rId270" Type="http://schemas.openxmlformats.org/officeDocument/2006/relationships/customXml" Target="../ink/ink1498.xml"/><Relationship Id="rId326" Type="http://schemas.openxmlformats.org/officeDocument/2006/relationships/image" Target="../media/image1385.png"/><Relationship Id="rId65" Type="http://schemas.openxmlformats.org/officeDocument/2006/relationships/image" Target="../media/image12560.png"/><Relationship Id="rId130" Type="http://schemas.openxmlformats.org/officeDocument/2006/relationships/customXml" Target="../ink/ink1427.xml"/><Relationship Id="rId368" Type="http://schemas.openxmlformats.org/officeDocument/2006/relationships/image" Target="../media/image1406.png"/><Relationship Id="rId172" Type="http://schemas.openxmlformats.org/officeDocument/2006/relationships/customXml" Target="../ink/ink1449.xml"/><Relationship Id="rId228" Type="http://schemas.openxmlformats.org/officeDocument/2006/relationships/customXml" Target="../ink/ink1477.xml"/><Relationship Id="rId281" Type="http://schemas.openxmlformats.org/officeDocument/2006/relationships/customXml" Target="../ink/ink1504.xml"/><Relationship Id="rId337" Type="http://schemas.openxmlformats.org/officeDocument/2006/relationships/customXml" Target="../ink/ink1532.xml"/><Relationship Id="rId34" Type="http://schemas.openxmlformats.org/officeDocument/2006/relationships/customXml" Target="../ink/ink1378.xml"/><Relationship Id="rId76" Type="http://schemas.openxmlformats.org/officeDocument/2006/relationships/customXml" Target="../ink/ink1399.xml"/><Relationship Id="rId141" Type="http://schemas.openxmlformats.org/officeDocument/2006/relationships/customXml" Target="../ink/ink1433.xml"/><Relationship Id="rId379" Type="http://schemas.openxmlformats.org/officeDocument/2006/relationships/customXml" Target="../ink/ink1554.xml"/><Relationship Id="rId7" Type="http://schemas.openxmlformats.org/officeDocument/2006/relationships/image" Target="../media/image10520.png"/><Relationship Id="rId183" Type="http://schemas.openxmlformats.org/officeDocument/2006/relationships/image" Target="../media/image1314.png"/><Relationship Id="rId239" Type="http://schemas.openxmlformats.org/officeDocument/2006/relationships/image" Target="../media/image1342.png"/><Relationship Id="rId390" Type="http://schemas.openxmlformats.org/officeDocument/2006/relationships/customXml" Target="../ink/ink1560.xml"/><Relationship Id="rId404" Type="http://schemas.openxmlformats.org/officeDocument/2006/relationships/customXml" Target="../ink/ink1567.xml"/><Relationship Id="rId250" Type="http://schemas.openxmlformats.org/officeDocument/2006/relationships/customXml" Target="../ink/ink1488.xml"/><Relationship Id="rId292" Type="http://schemas.openxmlformats.org/officeDocument/2006/relationships/image" Target="../media/image1368.png"/><Relationship Id="rId306" Type="http://schemas.openxmlformats.org/officeDocument/2006/relationships/image" Target="../media/image1375.png"/><Relationship Id="rId45" Type="http://schemas.openxmlformats.org/officeDocument/2006/relationships/image" Target="../media/image12460.png"/><Relationship Id="rId87" Type="http://schemas.openxmlformats.org/officeDocument/2006/relationships/image" Target="../media/image12670.png"/><Relationship Id="rId110" Type="http://schemas.openxmlformats.org/officeDocument/2006/relationships/image" Target="../media/image12790.png"/><Relationship Id="rId348" Type="http://schemas.openxmlformats.org/officeDocument/2006/relationships/customXml" Target="../ink/ink1538.xml"/><Relationship Id="rId152" Type="http://schemas.openxmlformats.org/officeDocument/2006/relationships/customXml" Target="../ink/ink1439.xml"/><Relationship Id="rId194" Type="http://schemas.openxmlformats.org/officeDocument/2006/relationships/customXml" Target="../ink/ink1460.xml"/><Relationship Id="rId208" Type="http://schemas.openxmlformats.org/officeDocument/2006/relationships/customXml" Target="../ink/ink1467.xml"/><Relationship Id="rId415" Type="http://schemas.openxmlformats.org/officeDocument/2006/relationships/image" Target="../media/image1429.png"/><Relationship Id="rId261" Type="http://schemas.openxmlformats.org/officeDocument/2006/relationships/image" Target="../media/image1353.png"/><Relationship Id="rId14" Type="http://schemas.openxmlformats.org/officeDocument/2006/relationships/customXml" Target="../ink/ink1368.xml"/><Relationship Id="rId56" Type="http://schemas.openxmlformats.org/officeDocument/2006/relationships/customXml" Target="../ink/ink1389.xml"/><Relationship Id="rId317" Type="http://schemas.openxmlformats.org/officeDocument/2006/relationships/customXml" Target="../ink/ink1522.xml"/><Relationship Id="rId359" Type="http://schemas.openxmlformats.org/officeDocument/2006/relationships/image" Target="../media/image1402.png"/><Relationship Id="rId98" Type="http://schemas.openxmlformats.org/officeDocument/2006/relationships/image" Target="../media/image12730.png"/><Relationship Id="rId121" Type="http://schemas.openxmlformats.org/officeDocument/2006/relationships/image" Target="../media/image1284.png"/><Relationship Id="rId163" Type="http://schemas.openxmlformats.org/officeDocument/2006/relationships/image" Target="../media/image1304.png"/><Relationship Id="rId219" Type="http://schemas.openxmlformats.org/officeDocument/2006/relationships/image" Target="../media/image1332.png"/><Relationship Id="rId370" Type="http://schemas.openxmlformats.org/officeDocument/2006/relationships/image" Target="../media/image1407.png"/><Relationship Id="rId426" Type="http://schemas.openxmlformats.org/officeDocument/2006/relationships/customXml" Target="../ink/ink1578.xml"/><Relationship Id="rId230" Type="http://schemas.openxmlformats.org/officeDocument/2006/relationships/customXml" Target="../ink/ink1478.xml"/><Relationship Id="rId25" Type="http://schemas.openxmlformats.org/officeDocument/2006/relationships/image" Target="../media/image12360.png"/><Relationship Id="rId67" Type="http://schemas.openxmlformats.org/officeDocument/2006/relationships/image" Target="../media/image12570.png"/><Relationship Id="rId272" Type="http://schemas.openxmlformats.org/officeDocument/2006/relationships/customXml" Target="../ink/ink1499.xml"/><Relationship Id="rId328" Type="http://schemas.openxmlformats.org/officeDocument/2006/relationships/image" Target="../media/image1386.png"/><Relationship Id="rId132" Type="http://schemas.openxmlformats.org/officeDocument/2006/relationships/customXml" Target="../ink/ink1428.xml"/><Relationship Id="rId174" Type="http://schemas.openxmlformats.org/officeDocument/2006/relationships/customXml" Target="../ink/ink1450.xml"/><Relationship Id="rId381" Type="http://schemas.openxmlformats.org/officeDocument/2006/relationships/customXml" Target="../ink/ink1555.xml"/><Relationship Id="rId241" Type="http://schemas.openxmlformats.org/officeDocument/2006/relationships/image" Target="../media/image1343.png"/><Relationship Id="rId36" Type="http://schemas.openxmlformats.org/officeDocument/2006/relationships/customXml" Target="../ink/ink1379.xml"/><Relationship Id="rId283" Type="http://schemas.openxmlformats.org/officeDocument/2006/relationships/customXml" Target="../ink/ink1505.xml"/><Relationship Id="rId339" Type="http://schemas.openxmlformats.org/officeDocument/2006/relationships/customXml" Target="../ink/ink1533.xml"/><Relationship Id="rId78" Type="http://schemas.openxmlformats.org/officeDocument/2006/relationships/customXml" Target="../ink/ink1400.xml"/><Relationship Id="rId101" Type="http://schemas.openxmlformats.org/officeDocument/2006/relationships/customXml" Target="../ink/ink1412.xml"/><Relationship Id="rId143" Type="http://schemas.openxmlformats.org/officeDocument/2006/relationships/customXml" Target="../ink/ink1434.xml"/><Relationship Id="rId185" Type="http://schemas.openxmlformats.org/officeDocument/2006/relationships/image" Target="../media/image1315.png"/><Relationship Id="rId350" Type="http://schemas.openxmlformats.org/officeDocument/2006/relationships/customXml" Target="../ink/ink1539.xml"/><Relationship Id="rId406" Type="http://schemas.openxmlformats.org/officeDocument/2006/relationships/customXml" Target="../ink/ink1568.xml"/><Relationship Id="rId9" Type="http://schemas.openxmlformats.org/officeDocument/2006/relationships/image" Target="../media/image12280.png"/><Relationship Id="rId210" Type="http://schemas.openxmlformats.org/officeDocument/2006/relationships/customXml" Target="../ink/ink1468.xml"/><Relationship Id="rId392" Type="http://schemas.openxmlformats.org/officeDocument/2006/relationships/customXml" Target="../ink/ink1561.xml"/><Relationship Id="rId252" Type="http://schemas.openxmlformats.org/officeDocument/2006/relationships/customXml" Target="../ink/ink1489.xml"/><Relationship Id="rId294" Type="http://schemas.openxmlformats.org/officeDocument/2006/relationships/image" Target="../media/image1369.png"/><Relationship Id="rId308" Type="http://schemas.openxmlformats.org/officeDocument/2006/relationships/image" Target="../media/image1376.png"/><Relationship Id="rId47" Type="http://schemas.openxmlformats.org/officeDocument/2006/relationships/image" Target="../media/image12470.png"/><Relationship Id="rId89" Type="http://schemas.openxmlformats.org/officeDocument/2006/relationships/customXml" Target="../ink/ink1406.xml"/><Relationship Id="rId112" Type="http://schemas.openxmlformats.org/officeDocument/2006/relationships/image" Target="../media/image12800.png"/><Relationship Id="rId154" Type="http://schemas.openxmlformats.org/officeDocument/2006/relationships/customXml" Target="../ink/ink1440.xml"/><Relationship Id="rId361" Type="http://schemas.openxmlformats.org/officeDocument/2006/relationships/image" Target="../media/image1403.png"/><Relationship Id="rId196" Type="http://schemas.openxmlformats.org/officeDocument/2006/relationships/customXml" Target="../ink/ink1461.xml"/><Relationship Id="rId417" Type="http://schemas.openxmlformats.org/officeDocument/2006/relationships/image" Target="../media/image1430.png"/><Relationship Id="rId16" Type="http://schemas.openxmlformats.org/officeDocument/2006/relationships/customXml" Target="../ink/ink1369.xml"/><Relationship Id="rId221" Type="http://schemas.openxmlformats.org/officeDocument/2006/relationships/image" Target="../media/image1333.png"/><Relationship Id="rId263" Type="http://schemas.openxmlformats.org/officeDocument/2006/relationships/image" Target="../media/image1354.png"/><Relationship Id="rId319" Type="http://schemas.openxmlformats.org/officeDocument/2006/relationships/customXml" Target="../ink/ink1523.xml"/><Relationship Id="rId58" Type="http://schemas.openxmlformats.org/officeDocument/2006/relationships/customXml" Target="../ink/ink1390.xml"/><Relationship Id="rId123" Type="http://schemas.openxmlformats.org/officeDocument/2006/relationships/image" Target="../media/image1285.png"/><Relationship Id="rId330" Type="http://schemas.openxmlformats.org/officeDocument/2006/relationships/image" Target="../media/image1387.png"/><Relationship Id="rId165" Type="http://schemas.openxmlformats.org/officeDocument/2006/relationships/image" Target="../media/image1305.png"/><Relationship Id="rId372" Type="http://schemas.openxmlformats.org/officeDocument/2006/relationships/image" Target="../media/image1408.png"/><Relationship Id="rId428" Type="http://schemas.openxmlformats.org/officeDocument/2006/relationships/customXml" Target="../ink/ink1579.xml"/><Relationship Id="rId232" Type="http://schemas.openxmlformats.org/officeDocument/2006/relationships/customXml" Target="../ink/ink1479.xml"/><Relationship Id="rId274" Type="http://schemas.openxmlformats.org/officeDocument/2006/relationships/customXml" Target="../ink/ink1500.xml"/><Relationship Id="rId27" Type="http://schemas.openxmlformats.org/officeDocument/2006/relationships/image" Target="../media/image12370.png"/><Relationship Id="rId69" Type="http://schemas.openxmlformats.org/officeDocument/2006/relationships/image" Target="../media/image12580.png"/><Relationship Id="rId134" Type="http://schemas.openxmlformats.org/officeDocument/2006/relationships/customXml" Target="../ink/ink1429.xml"/><Relationship Id="rId80" Type="http://schemas.openxmlformats.org/officeDocument/2006/relationships/customXml" Target="../ink/ink1401.xml"/><Relationship Id="rId176" Type="http://schemas.openxmlformats.org/officeDocument/2006/relationships/customXml" Target="../ink/ink1451.xml"/><Relationship Id="rId341" Type="http://schemas.openxmlformats.org/officeDocument/2006/relationships/customXml" Target="../ink/ink1534.xml"/><Relationship Id="rId383" Type="http://schemas.openxmlformats.org/officeDocument/2006/relationships/image" Target="../media/image1413.png"/><Relationship Id="rId201" Type="http://schemas.openxmlformats.org/officeDocument/2006/relationships/image" Target="../media/image1323.png"/><Relationship Id="rId243" Type="http://schemas.openxmlformats.org/officeDocument/2006/relationships/image" Target="../media/image1344.png"/><Relationship Id="rId285" Type="http://schemas.openxmlformats.org/officeDocument/2006/relationships/customXml" Target="../ink/ink1506.xml"/><Relationship Id="rId38" Type="http://schemas.openxmlformats.org/officeDocument/2006/relationships/customXml" Target="../ink/ink1380.xml"/><Relationship Id="rId103" Type="http://schemas.openxmlformats.org/officeDocument/2006/relationships/customXml" Target="../ink/ink1413.xml"/><Relationship Id="rId310" Type="http://schemas.openxmlformats.org/officeDocument/2006/relationships/image" Target="../media/image1377.png"/><Relationship Id="rId91" Type="http://schemas.openxmlformats.org/officeDocument/2006/relationships/customXml" Target="../ink/ink1407.xml"/><Relationship Id="rId145" Type="http://schemas.openxmlformats.org/officeDocument/2006/relationships/customXml" Target="../ink/ink1435.xml"/><Relationship Id="rId187" Type="http://schemas.openxmlformats.org/officeDocument/2006/relationships/image" Target="../media/image1316.png"/><Relationship Id="rId352" Type="http://schemas.openxmlformats.org/officeDocument/2006/relationships/customXml" Target="../ink/ink1540.xml"/><Relationship Id="rId394" Type="http://schemas.openxmlformats.org/officeDocument/2006/relationships/customXml" Target="../ink/ink1562.xml"/><Relationship Id="rId408" Type="http://schemas.openxmlformats.org/officeDocument/2006/relationships/customXml" Target="../ink/ink1569.xml"/><Relationship Id="rId212" Type="http://schemas.openxmlformats.org/officeDocument/2006/relationships/customXml" Target="../ink/ink1469.xml"/><Relationship Id="rId254" Type="http://schemas.openxmlformats.org/officeDocument/2006/relationships/customXml" Target="../ink/ink1490.xml"/><Relationship Id="rId28" Type="http://schemas.openxmlformats.org/officeDocument/2006/relationships/customXml" Target="../ink/ink1375.xml"/><Relationship Id="rId49" Type="http://schemas.openxmlformats.org/officeDocument/2006/relationships/image" Target="../media/image12480.png"/><Relationship Id="rId114" Type="http://schemas.openxmlformats.org/officeDocument/2006/relationships/image" Target="../media/image1281.png"/><Relationship Id="rId275" Type="http://schemas.openxmlformats.org/officeDocument/2006/relationships/customXml" Target="../ink/ink1501.xml"/><Relationship Id="rId296" Type="http://schemas.openxmlformats.org/officeDocument/2006/relationships/image" Target="../media/image1370.png"/><Relationship Id="rId300" Type="http://schemas.openxmlformats.org/officeDocument/2006/relationships/image" Target="../media/image1372.png"/><Relationship Id="rId60" Type="http://schemas.openxmlformats.org/officeDocument/2006/relationships/customXml" Target="../ink/ink1391.xml"/><Relationship Id="rId81" Type="http://schemas.openxmlformats.org/officeDocument/2006/relationships/image" Target="../media/image12640.png"/><Relationship Id="rId135" Type="http://schemas.openxmlformats.org/officeDocument/2006/relationships/image" Target="../media/image1291.png"/><Relationship Id="rId156" Type="http://schemas.openxmlformats.org/officeDocument/2006/relationships/customXml" Target="../ink/ink1441.xml"/><Relationship Id="rId177" Type="http://schemas.openxmlformats.org/officeDocument/2006/relationships/image" Target="../media/image1311.png"/><Relationship Id="rId198" Type="http://schemas.openxmlformats.org/officeDocument/2006/relationships/customXml" Target="../ink/ink1462.xml"/><Relationship Id="rId321" Type="http://schemas.openxmlformats.org/officeDocument/2006/relationships/customXml" Target="../ink/ink1524.xml"/><Relationship Id="rId342" Type="http://schemas.openxmlformats.org/officeDocument/2006/relationships/image" Target="../media/image1393.png"/><Relationship Id="rId363" Type="http://schemas.openxmlformats.org/officeDocument/2006/relationships/image" Target="../media/image1404.png"/><Relationship Id="rId384" Type="http://schemas.openxmlformats.org/officeDocument/2006/relationships/customXml" Target="../ink/ink1557.xml"/><Relationship Id="rId419" Type="http://schemas.openxmlformats.org/officeDocument/2006/relationships/image" Target="../media/image1431.png"/><Relationship Id="rId202" Type="http://schemas.openxmlformats.org/officeDocument/2006/relationships/customXml" Target="../ink/ink1464.xml"/><Relationship Id="rId223" Type="http://schemas.openxmlformats.org/officeDocument/2006/relationships/image" Target="../media/image1334.png"/><Relationship Id="rId244" Type="http://schemas.openxmlformats.org/officeDocument/2006/relationships/customXml" Target="../ink/ink1485.xml"/><Relationship Id="rId430" Type="http://schemas.openxmlformats.org/officeDocument/2006/relationships/customXml" Target="../ink/ink1580.xml"/><Relationship Id="rId18" Type="http://schemas.openxmlformats.org/officeDocument/2006/relationships/customXml" Target="../ink/ink1370.xml"/><Relationship Id="rId39" Type="http://schemas.openxmlformats.org/officeDocument/2006/relationships/image" Target="../media/image12430.png"/><Relationship Id="rId265" Type="http://schemas.openxmlformats.org/officeDocument/2006/relationships/image" Target="../media/image1355.png"/><Relationship Id="rId286" Type="http://schemas.openxmlformats.org/officeDocument/2006/relationships/image" Target="../media/image1365.png"/><Relationship Id="rId50" Type="http://schemas.openxmlformats.org/officeDocument/2006/relationships/customXml" Target="../ink/ink1386.xml"/><Relationship Id="rId104" Type="http://schemas.openxmlformats.org/officeDocument/2006/relationships/image" Target="../media/image12760.png"/><Relationship Id="rId125" Type="http://schemas.openxmlformats.org/officeDocument/2006/relationships/image" Target="../media/image1286.png"/><Relationship Id="rId146" Type="http://schemas.openxmlformats.org/officeDocument/2006/relationships/image" Target="../media/image1296.png"/><Relationship Id="rId167" Type="http://schemas.openxmlformats.org/officeDocument/2006/relationships/image" Target="../media/image1306.png"/><Relationship Id="rId188" Type="http://schemas.openxmlformats.org/officeDocument/2006/relationships/customXml" Target="../ink/ink1457.xml"/><Relationship Id="rId311" Type="http://schemas.openxmlformats.org/officeDocument/2006/relationships/customXml" Target="../ink/ink1519.xml"/><Relationship Id="rId332" Type="http://schemas.openxmlformats.org/officeDocument/2006/relationships/image" Target="../media/image1388.png"/><Relationship Id="rId353" Type="http://schemas.openxmlformats.org/officeDocument/2006/relationships/image" Target="../media/image1398.png"/><Relationship Id="rId374" Type="http://schemas.openxmlformats.org/officeDocument/2006/relationships/image" Target="../media/image1409.png"/><Relationship Id="rId395" Type="http://schemas.openxmlformats.org/officeDocument/2006/relationships/image" Target="../media/image1419.png"/><Relationship Id="rId409" Type="http://schemas.openxmlformats.org/officeDocument/2006/relationships/image" Target="../media/image1426.png"/><Relationship Id="rId71" Type="http://schemas.openxmlformats.org/officeDocument/2006/relationships/image" Target="../media/image12590.png"/><Relationship Id="rId92" Type="http://schemas.openxmlformats.org/officeDocument/2006/relationships/image" Target="../media/image12690.png"/><Relationship Id="rId213" Type="http://schemas.openxmlformats.org/officeDocument/2006/relationships/image" Target="../media/image1329.png"/><Relationship Id="rId234" Type="http://schemas.openxmlformats.org/officeDocument/2006/relationships/customXml" Target="../ink/ink1480.xml"/><Relationship Id="rId420" Type="http://schemas.openxmlformats.org/officeDocument/2006/relationships/customXml" Target="../ink/ink1575.xml"/><Relationship Id="rId2" Type="http://schemas.openxmlformats.org/officeDocument/2006/relationships/customXml" Target="../ink/ink1362.xml"/><Relationship Id="rId29" Type="http://schemas.openxmlformats.org/officeDocument/2006/relationships/image" Target="../media/image12380.png"/><Relationship Id="rId255" Type="http://schemas.openxmlformats.org/officeDocument/2006/relationships/image" Target="../media/image1350.png"/><Relationship Id="rId276" Type="http://schemas.openxmlformats.org/officeDocument/2006/relationships/image" Target="../media/image1360.png"/><Relationship Id="rId297" Type="http://schemas.openxmlformats.org/officeDocument/2006/relationships/customXml" Target="../ink/ink1512.xml"/><Relationship Id="rId40" Type="http://schemas.openxmlformats.org/officeDocument/2006/relationships/customXml" Target="../ink/ink1381.xml"/><Relationship Id="rId115" Type="http://schemas.openxmlformats.org/officeDocument/2006/relationships/customXml" Target="../ink/ink1419.xml"/><Relationship Id="rId136" Type="http://schemas.openxmlformats.org/officeDocument/2006/relationships/customXml" Target="../ink/ink1430.xml"/><Relationship Id="rId157" Type="http://schemas.openxmlformats.org/officeDocument/2006/relationships/image" Target="../media/image1301.png"/><Relationship Id="rId178" Type="http://schemas.openxmlformats.org/officeDocument/2006/relationships/customXml" Target="../ink/ink1452.xml"/><Relationship Id="rId301" Type="http://schemas.openxmlformats.org/officeDocument/2006/relationships/customXml" Target="../ink/ink1514.xml"/><Relationship Id="rId322" Type="http://schemas.openxmlformats.org/officeDocument/2006/relationships/image" Target="../media/image1383.png"/><Relationship Id="rId343" Type="http://schemas.openxmlformats.org/officeDocument/2006/relationships/customXml" Target="../ink/ink1535.xml"/><Relationship Id="rId364" Type="http://schemas.openxmlformats.org/officeDocument/2006/relationships/customXml" Target="../ink/ink1546.xml"/><Relationship Id="rId61" Type="http://schemas.openxmlformats.org/officeDocument/2006/relationships/image" Target="../media/image12540.png"/><Relationship Id="rId82" Type="http://schemas.openxmlformats.org/officeDocument/2006/relationships/customXml" Target="../ink/ink1402.xml"/><Relationship Id="rId199" Type="http://schemas.openxmlformats.org/officeDocument/2006/relationships/image" Target="../media/image1322.png"/><Relationship Id="rId203" Type="http://schemas.openxmlformats.org/officeDocument/2006/relationships/image" Target="../media/image1324.png"/><Relationship Id="rId385" Type="http://schemas.openxmlformats.org/officeDocument/2006/relationships/image" Target="../media/image1414.png"/><Relationship Id="rId19" Type="http://schemas.openxmlformats.org/officeDocument/2006/relationships/image" Target="../media/image12330.png"/><Relationship Id="rId224" Type="http://schemas.openxmlformats.org/officeDocument/2006/relationships/customXml" Target="../ink/ink1475.xml"/><Relationship Id="rId245" Type="http://schemas.openxmlformats.org/officeDocument/2006/relationships/image" Target="../media/image1345.png"/><Relationship Id="rId266" Type="http://schemas.openxmlformats.org/officeDocument/2006/relationships/customXml" Target="../ink/ink1496.xml"/><Relationship Id="rId287" Type="http://schemas.openxmlformats.org/officeDocument/2006/relationships/customXml" Target="../ink/ink1507.xml"/><Relationship Id="rId410" Type="http://schemas.openxmlformats.org/officeDocument/2006/relationships/customXml" Target="../ink/ink1570.xml"/><Relationship Id="rId431" Type="http://schemas.openxmlformats.org/officeDocument/2006/relationships/image" Target="../media/image1437.png"/><Relationship Id="rId30" Type="http://schemas.openxmlformats.org/officeDocument/2006/relationships/customXml" Target="../ink/ink1376.xml"/><Relationship Id="rId105" Type="http://schemas.openxmlformats.org/officeDocument/2006/relationships/customXml" Target="../ink/ink1414.xml"/><Relationship Id="rId126" Type="http://schemas.openxmlformats.org/officeDocument/2006/relationships/customXml" Target="../ink/ink1425.xml"/><Relationship Id="rId147" Type="http://schemas.openxmlformats.org/officeDocument/2006/relationships/customXml" Target="../ink/ink1436.xml"/><Relationship Id="rId168" Type="http://schemas.openxmlformats.org/officeDocument/2006/relationships/customXml" Target="../ink/ink1447.xml"/><Relationship Id="rId312" Type="http://schemas.openxmlformats.org/officeDocument/2006/relationships/image" Target="../media/image1378.png"/><Relationship Id="rId333" Type="http://schemas.openxmlformats.org/officeDocument/2006/relationships/customXml" Target="../ink/ink1530.xml"/><Relationship Id="rId354" Type="http://schemas.openxmlformats.org/officeDocument/2006/relationships/customXml" Target="../ink/ink1541.xml"/><Relationship Id="rId51" Type="http://schemas.openxmlformats.org/officeDocument/2006/relationships/image" Target="../media/image12490.png"/><Relationship Id="rId72" Type="http://schemas.openxmlformats.org/officeDocument/2006/relationships/customXml" Target="../ink/ink1397.xml"/><Relationship Id="rId93" Type="http://schemas.openxmlformats.org/officeDocument/2006/relationships/customXml" Target="../ink/ink1408.xml"/><Relationship Id="rId189" Type="http://schemas.openxmlformats.org/officeDocument/2006/relationships/image" Target="../media/image1317.png"/><Relationship Id="rId375" Type="http://schemas.openxmlformats.org/officeDocument/2006/relationships/customXml" Target="../ink/ink1552.xml"/><Relationship Id="rId396" Type="http://schemas.openxmlformats.org/officeDocument/2006/relationships/customXml" Target="../ink/ink1563.xml"/><Relationship Id="rId3" Type="http://schemas.openxmlformats.org/officeDocument/2006/relationships/image" Target="../media/image4101.png"/><Relationship Id="rId214" Type="http://schemas.openxmlformats.org/officeDocument/2006/relationships/customXml" Target="../ink/ink1470.xml"/><Relationship Id="rId235" Type="http://schemas.openxmlformats.org/officeDocument/2006/relationships/image" Target="../media/image1340.png"/><Relationship Id="rId256" Type="http://schemas.openxmlformats.org/officeDocument/2006/relationships/customXml" Target="../ink/ink1491.xml"/><Relationship Id="rId277" Type="http://schemas.openxmlformats.org/officeDocument/2006/relationships/customXml" Target="../ink/ink1502.xml"/><Relationship Id="rId298" Type="http://schemas.openxmlformats.org/officeDocument/2006/relationships/image" Target="../media/image1371.png"/><Relationship Id="rId400" Type="http://schemas.openxmlformats.org/officeDocument/2006/relationships/customXml" Target="../ink/ink1565.xml"/><Relationship Id="rId421" Type="http://schemas.openxmlformats.org/officeDocument/2006/relationships/image" Target="../media/image1432.png"/><Relationship Id="rId116" Type="http://schemas.openxmlformats.org/officeDocument/2006/relationships/image" Target="../media/image1282.png"/><Relationship Id="rId137" Type="http://schemas.openxmlformats.org/officeDocument/2006/relationships/image" Target="../media/image1292.png"/><Relationship Id="rId158" Type="http://schemas.openxmlformats.org/officeDocument/2006/relationships/customXml" Target="../ink/ink1442.xml"/><Relationship Id="rId302" Type="http://schemas.openxmlformats.org/officeDocument/2006/relationships/image" Target="../media/image1373.png"/><Relationship Id="rId323" Type="http://schemas.openxmlformats.org/officeDocument/2006/relationships/customXml" Target="../ink/ink1525.xml"/><Relationship Id="rId344" Type="http://schemas.openxmlformats.org/officeDocument/2006/relationships/customXml" Target="../ink/ink1536.xml"/><Relationship Id="rId20" Type="http://schemas.openxmlformats.org/officeDocument/2006/relationships/customXml" Target="../ink/ink1371.xml"/><Relationship Id="rId41" Type="http://schemas.openxmlformats.org/officeDocument/2006/relationships/image" Target="../media/image12440.png"/><Relationship Id="rId62" Type="http://schemas.openxmlformats.org/officeDocument/2006/relationships/customXml" Target="../ink/ink1392.xml"/><Relationship Id="rId83" Type="http://schemas.openxmlformats.org/officeDocument/2006/relationships/image" Target="../media/image12650.png"/><Relationship Id="rId179" Type="http://schemas.openxmlformats.org/officeDocument/2006/relationships/image" Target="../media/image1312.png"/><Relationship Id="rId365" Type="http://schemas.openxmlformats.org/officeDocument/2006/relationships/customXml" Target="../ink/ink1547.xml"/><Relationship Id="rId386" Type="http://schemas.openxmlformats.org/officeDocument/2006/relationships/customXml" Target="../ink/ink1558.xml"/><Relationship Id="rId190" Type="http://schemas.openxmlformats.org/officeDocument/2006/relationships/customXml" Target="../ink/ink1458.xml"/><Relationship Id="rId204" Type="http://schemas.openxmlformats.org/officeDocument/2006/relationships/customXml" Target="../ink/ink1465.xml"/><Relationship Id="rId225" Type="http://schemas.openxmlformats.org/officeDocument/2006/relationships/image" Target="../media/image1335.png"/><Relationship Id="rId246" Type="http://schemas.openxmlformats.org/officeDocument/2006/relationships/customXml" Target="../ink/ink1486.xml"/><Relationship Id="rId267" Type="http://schemas.openxmlformats.org/officeDocument/2006/relationships/image" Target="../media/image1356.png"/><Relationship Id="rId288" Type="http://schemas.openxmlformats.org/officeDocument/2006/relationships/image" Target="../media/image1366.png"/><Relationship Id="rId411" Type="http://schemas.openxmlformats.org/officeDocument/2006/relationships/image" Target="../media/image1427.png"/><Relationship Id="rId432" Type="http://schemas.openxmlformats.org/officeDocument/2006/relationships/customXml" Target="../ink/ink1581.xml"/><Relationship Id="rId106" Type="http://schemas.openxmlformats.org/officeDocument/2006/relationships/image" Target="../media/image12770.png"/><Relationship Id="rId127" Type="http://schemas.openxmlformats.org/officeDocument/2006/relationships/image" Target="../media/image1287.png"/><Relationship Id="rId313" Type="http://schemas.openxmlformats.org/officeDocument/2006/relationships/customXml" Target="../ink/ink1520.xml"/><Relationship Id="rId10" Type="http://schemas.openxmlformats.org/officeDocument/2006/relationships/customXml" Target="../ink/ink1366.xml"/><Relationship Id="rId31" Type="http://schemas.openxmlformats.org/officeDocument/2006/relationships/image" Target="../media/image12390.png"/><Relationship Id="rId52" Type="http://schemas.openxmlformats.org/officeDocument/2006/relationships/customXml" Target="../ink/ink1387.xml"/><Relationship Id="rId73" Type="http://schemas.openxmlformats.org/officeDocument/2006/relationships/image" Target="../media/image12600.png"/><Relationship Id="rId94" Type="http://schemas.openxmlformats.org/officeDocument/2006/relationships/image" Target="../media/image12711.png"/><Relationship Id="rId148" Type="http://schemas.openxmlformats.org/officeDocument/2006/relationships/image" Target="../media/image1297.png"/><Relationship Id="rId169" Type="http://schemas.openxmlformats.org/officeDocument/2006/relationships/image" Target="../media/image1307.png"/><Relationship Id="rId334" Type="http://schemas.openxmlformats.org/officeDocument/2006/relationships/image" Target="../media/image1389.png"/><Relationship Id="rId355" Type="http://schemas.openxmlformats.org/officeDocument/2006/relationships/image" Target="../media/image1399.png"/><Relationship Id="rId376" Type="http://schemas.openxmlformats.org/officeDocument/2006/relationships/image" Target="../media/image1410.png"/><Relationship Id="rId397" Type="http://schemas.openxmlformats.org/officeDocument/2006/relationships/image" Target="../media/image1420.png"/><Relationship Id="rId4" Type="http://schemas.openxmlformats.org/officeDocument/2006/relationships/customXml" Target="../ink/ink1363.xml"/><Relationship Id="rId180" Type="http://schemas.openxmlformats.org/officeDocument/2006/relationships/customXml" Target="../ink/ink1453.xml"/><Relationship Id="rId215" Type="http://schemas.openxmlformats.org/officeDocument/2006/relationships/image" Target="../media/image1330.png"/><Relationship Id="rId236" Type="http://schemas.openxmlformats.org/officeDocument/2006/relationships/customXml" Target="../ink/ink1481.xml"/><Relationship Id="rId257" Type="http://schemas.openxmlformats.org/officeDocument/2006/relationships/image" Target="../media/image1351.png"/><Relationship Id="rId278" Type="http://schemas.openxmlformats.org/officeDocument/2006/relationships/image" Target="../media/image1361.png"/><Relationship Id="rId401" Type="http://schemas.openxmlformats.org/officeDocument/2006/relationships/image" Target="../media/image1422.png"/><Relationship Id="rId422" Type="http://schemas.openxmlformats.org/officeDocument/2006/relationships/customXml" Target="../ink/ink1576.xml"/><Relationship Id="rId303" Type="http://schemas.openxmlformats.org/officeDocument/2006/relationships/customXml" Target="../ink/ink1515.xml"/><Relationship Id="rId42" Type="http://schemas.openxmlformats.org/officeDocument/2006/relationships/customXml" Target="../ink/ink1382.xml"/><Relationship Id="rId84" Type="http://schemas.openxmlformats.org/officeDocument/2006/relationships/customXml" Target="../ink/ink1403.xml"/><Relationship Id="rId138" Type="http://schemas.openxmlformats.org/officeDocument/2006/relationships/customXml" Target="../ink/ink1431.xml"/><Relationship Id="rId345" Type="http://schemas.openxmlformats.org/officeDocument/2006/relationships/image" Target="../media/image1394.png"/><Relationship Id="rId387" Type="http://schemas.openxmlformats.org/officeDocument/2006/relationships/image" Target="../media/image1415.png"/><Relationship Id="rId191" Type="http://schemas.openxmlformats.org/officeDocument/2006/relationships/image" Target="../media/image1318.png"/><Relationship Id="rId205" Type="http://schemas.openxmlformats.org/officeDocument/2006/relationships/image" Target="../media/image1325.png"/><Relationship Id="rId247" Type="http://schemas.openxmlformats.org/officeDocument/2006/relationships/image" Target="../media/image1346.png"/><Relationship Id="rId412" Type="http://schemas.openxmlformats.org/officeDocument/2006/relationships/customXml" Target="../ink/ink1571.xml"/><Relationship Id="rId107" Type="http://schemas.openxmlformats.org/officeDocument/2006/relationships/customXml" Target="../ink/ink1415.xml"/><Relationship Id="rId289" Type="http://schemas.openxmlformats.org/officeDocument/2006/relationships/customXml" Target="../ink/ink1508.xml"/><Relationship Id="rId11" Type="http://schemas.openxmlformats.org/officeDocument/2006/relationships/image" Target="../media/image12290.png"/><Relationship Id="rId53" Type="http://schemas.openxmlformats.org/officeDocument/2006/relationships/image" Target="../media/image12500.png"/><Relationship Id="rId149" Type="http://schemas.openxmlformats.org/officeDocument/2006/relationships/customXml" Target="../ink/ink1437.xml"/><Relationship Id="rId314" Type="http://schemas.openxmlformats.org/officeDocument/2006/relationships/image" Target="../media/image1379.png"/><Relationship Id="rId356" Type="http://schemas.openxmlformats.org/officeDocument/2006/relationships/customXml" Target="../ink/ink1542.xml"/><Relationship Id="rId398" Type="http://schemas.openxmlformats.org/officeDocument/2006/relationships/customXml" Target="../ink/ink1564.xml"/><Relationship Id="rId95" Type="http://schemas.openxmlformats.org/officeDocument/2006/relationships/customXml" Target="../ink/ink1409.xml"/><Relationship Id="rId160" Type="http://schemas.openxmlformats.org/officeDocument/2006/relationships/customXml" Target="../ink/ink1443.xml"/><Relationship Id="rId216" Type="http://schemas.openxmlformats.org/officeDocument/2006/relationships/customXml" Target="../ink/ink1471.xml"/><Relationship Id="rId423" Type="http://schemas.openxmlformats.org/officeDocument/2006/relationships/image" Target="../media/image1433.png"/><Relationship Id="rId258" Type="http://schemas.openxmlformats.org/officeDocument/2006/relationships/customXml" Target="../ink/ink1492.xml"/><Relationship Id="rId22" Type="http://schemas.openxmlformats.org/officeDocument/2006/relationships/customXml" Target="../ink/ink1372.xml"/><Relationship Id="rId64" Type="http://schemas.openxmlformats.org/officeDocument/2006/relationships/customXml" Target="../ink/ink1393.xml"/><Relationship Id="rId118" Type="http://schemas.openxmlformats.org/officeDocument/2006/relationships/customXml" Target="../ink/ink1421.xml"/><Relationship Id="rId325" Type="http://schemas.openxmlformats.org/officeDocument/2006/relationships/customXml" Target="../ink/ink1526.xml"/><Relationship Id="rId367" Type="http://schemas.openxmlformats.org/officeDocument/2006/relationships/customXml" Target="../ink/ink1548.xml"/><Relationship Id="rId171" Type="http://schemas.openxmlformats.org/officeDocument/2006/relationships/image" Target="../media/image1308.png"/><Relationship Id="rId227" Type="http://schemas.openxmlformats.org/officeDocument/2006/relationships/image" Target="../media/image1336.png"/><Relationship Id="rId269" Type="http://schemas.openxmlformats.org/officeDocument/2006/relationships/image" Target="../media/image1357.png"/><Relationship Id="rId33" Type="http://schemas.openxmlformats.org/officeDocument/2006/relationships/image" Target="../media/image12400.png"/><Relationship Id="rId129" Type="http://schemas.openxmlformats.org/officeDocument/2006/relationships/image" Target="../media/image1288.png"/><Relationship Id="rId280" Type="http://schemas.openxmlformats.org/officeDocument/2006/relationships/image" Target="../media/image1362.png"/><Relationship Id="rId336" Type="http://schemas.openxmlformats.org/officeDocument/2006/relationships/image" Target="../media/image1390.png"/><Relationship Id="rId75" Type="http://schemas.openxmlformats.org/officeDocument/2006/relationships/image" Target="../media/image12610.png"/><Relationship Id="rId140" Type="http://schemas.openxmlformats.org/officeDocument/2006/relationships/image" Target="../media/image1293.png"/><Relationship Id="rId182" Type="http://schemas.openxmlformats.org/officeDocument/2006/relationships/customXml" Target="../ink/ink1454.xml"/><Relationship Id="rId378" Type="http://schemas.openxmlformats.org/officeDocument/2006/relationships/image" Target="../media/image1411.png"/><Relationship Id="rId403" Type="http://schemas.openxmlformats.org/officeDocument/2006/relationships/image" Target="../media/image1423.png"/><Relationship Id="rId6" Type="http://schemas.openxmlformats.org/officeDocument/2006/relationships/customXml" Target="../ink/ink1364.xml"/><Relationship Id="rId238" Type="http://schemas.openxmlformats.org/officeDocument/2006/relationships/customXml" Target="../ink/ink1482.xml"/><Relationship Id="rId291" Type="http://schemas.openxmlformats.org/officeDocument/2006/relationships/customXml" Target="../ink/ink1509.xml"/><Relationship Id="rId305" Type="http://schemas.openxmlformats.org/officeDocument/2006/relationships/customXml" Target="../ink/ink1516.xml"/><Relationship Id="rId347" Type="http://schemas.openxmlformats.org/officeDocument/2006/relationships/image" Target="../media/image1395.png"/><Relationship Id="rId44" Type="http://schemas.openxmlformats.org/officeDocument/2006/relationships/customXml" Target="../ink/ink1383.xml"/><Relationship Id="rId86" Type="http://schemas.openxmlformats.org/officeDocument/2006/relationships/customXml" Target="../ink/ink1404.xml"/><Relationship Id="rId151" Type="http://schemas.openxmlformats.org/officeDocument/2006/relationships/customXml" Target="../ink/ink1438.xml"/><Relationship Id="rId389" Type="http://schemas.openxmlformats.org/officeDocument/2006/relationships/image" Target="../media/image1416.png"/><Relationship Id="rId193" Type="http://schemas.openxmlformats.org/officeDocument/2006/relationships/image" Target="../media/image1319.png"/><Relationship Id="rId207" Type="http://schemas.openxmlformats.org/officeDocument/2006/relationships/image" Target="../media/image1326.png"/><Relationship Id="rId249" Type="http://schemas.openxmlformats.org/officeDocument/2006/relationships/image" Target="../media/image1347.png"/><Relationship Id="rId414" Type="http://schemas.openxmlformats.org/officeDocument/2006/relationships/customXml" Target="../ink/ink1572.xml"/><Relationship Id="rId13" Type="http://schemas.openxmlformats.org/officeDocument/2006/relationships/image" Target="../media/image12302.png"/><Relationship Id="rId109" Type="http://schemas.openxmlformats.org/officeDocument/2006/relationships/customXml" Target="../ink/ink1416.xml"/><Relationship Id="rId260" Type="http://schemas.openxmlformats.org/officeDocument/2006/relationships/customXml" Target="../ink/ink1493.xml"/><Relationship Id="rId316" Type="http://schemas.openxmlformats.org/officeDocument/2006/relationships/image" Target="../media/image1380.png"/><Relationship Id="rId55" Type="http://schemas.openxmlformats.org/officeDocument/2006/relationships/image" Target="../media/image12510.png"/><Relationship Id="rId97" Type="http://schemas.openxmlformats.org/officeDocument/2006/relationships/customXml" Target="../ink/ink1410.xml"/><Relationship Id="rId120" Type="http://schemas.openxmlformats.org/officeDocument/2006/relationships/customXml" Target="../ink/ink1422.xml"/><Relationship Id="rId358" Type="http://schemas.openxmlformats.org/officeDocument/2006/relationships/customXml" Target="../ink/ink1543.xml"/><Relationship Id="rId162" Type="http://schemas.openxmlformats.org/officeDocument/2006/relationships/customXml" Target="../ink/ink1444.xml"/><Relationship Id="rId218" Type="http://schemas.openxmlformats.org/officeDocument/2006/relationships/customXml" Target="../ink/ink1472.xml"/><Relationship Id="rId425" Type="http://schemas.openxmlformats.org/officeDocument/2006/relationships/image" Target="../media/image1434.png"/><Relationship Id="rId271" Type="http://schemas.openxmlformats.org/officeDocument/2006/relationships/image" Target="../media/image1358.png"/><Relationship Id="rId24" Type="http://schemas.openxmlformats.org/officeDocument/2006/relationships/customXml" Target="../ink/ink1373.xml"/><Relationship Id="rId66" Type="http://schemas.openxmlformats.org/officeDocument/2006/relationships/customXml" Target="../ink/ink1394.xml"/><Relationship Id="rId131" Type="http://schemas.openxmlformats.org/officeDocument/2006/relationships/image" Target="../media/image1289.png"/><Relationship Id="rId327" Type="http://schemas.openxmlformats.org/officeDocument/2006/relationships/customXml" Target="../ink/ink1527.xml"/><Relationship Id="rId369" Type="http://schemas.openxmlformats.org/officeDocument/2006/relationships/customXml" Target="../ink/ink1549.xml"/><Relationship Id="rId173" Type="http://schemas.openxmlformats.org/officeDocument/2006/relationships/image" Target="../media/image1309.png"/><Relationship Id="rId229" Type="http://schemas.openxmlformats.org/officeDocument/2006/relationships/image" Target="../media/image1337.png"/><Relationship Id="rId380" Type="http://schemas.openxmlformats.org/officeDocument/2006/relationships/image" Target="../media/image1412.png"/><Relationship Id="rId240" Type="http://schemas.openxmlformats.org/officeDocument/2006/relationships/customXml" Target="../ink/ink1483.xml"/><Relationship Id="rId35" Type="http://schemas.openxmlformats.org/officeDocument/2006/relationships/image" Target="../media/image12410.png"/><Relationship Id="rId77" Type="http://schemas.openxmlformats.org/officeDocument/2006/relationships/image" Target="../media/image12620.png"/><Relationship Id="rId100" Type="http://schemas.openxmlformats.org/officeDocument/2006/relationships/image" Target="../media/image12740.png"/><Relationship Id="rId282" Type="http://schemas.openxmlformats.org/officeDocument/2006/relationships/image" Target="../media/image1363.png"/><Relationship Id="rId338" Type="http://schemas.openxmlformats.org/officeDocument/2006/relationships/image" Target="../media/image1391.png"/><Relationship Id="rId8" Type="http://schemas.openxmlformats.org/officeDocument/2006/relationships/customXml" Target="../ink/ink1365.xml"/><Relationship Id="rId142" Type="http://schemas.openxmlformats.org/officeDocument/2006/relationships/image" Target="../media/image1294.png"/><Relationship Id="rId184" Type="http://schemas.openxmlformats.org/officeDocument/2006/relationships/customXml" Target="../ink/ink1455.xml"/><Relationship Id="rId391" Type="http://schemas.openxmlformats.org/officeDocument/2006/relationships/image" Target="../media/image1417.png"/><Relationship Id="rId405" Type="http://schemas.openxmlformats.org/officeDocument/2006/relationships/image" Target="../media/image1424.png"/><Relationship Id="rId251" Type="http://schemas.openxmlformats.org/officeDocument/2006/relationships/image" Target="../media/image1348.png"/><Relationship Id="rId46" Type="http://schemas.openxmlformats.org/officeDocument/2006/relationships/customXml" Target="../ink/ink1384.xml"/><Relationship Id="rId293" Type="http://schemas.openxmlformats.org/officeDocument/2006/relationships/customXml" Target="../ink/ink1510.xml"/><Relationship Id="rId307" Type="http://schemas.openxmlformats.org/officeDocument/2006/relationships/customXml" Target="../ink/ink1517.xml"/><Relationship Id="rId349" Type="http://schemas.openxmlformats.org/officeDocument/2006/relationships/image" Target="../media/image1396.png"/><Relationship Id="rId88" Type="http://schemas.openxmlformats.org/officeDocument/2006/relationships/customXml" Target="../ink/ink1405.xml"/><Relationship Id="rId111" Type="http://schemas.openxmlformats.org/officeDocument/2006/relationships/customXml" Target="../ink/ink1417.xml"/><Relationship Id="rId153" Type="http://schemas.openxmlformats.org/officeDocument/2006/relationships/image" Target="../media/image1299.png"/><Relationship Id="rId195" Type="http://schemas.openxmlformats.org/officeDocument/2006/relationships/image" Target="../media/image1320.png"/><Relationship Id="rId209" Type="http://schemas.openxmlformats.org/officeDocument/2006/relationships/image" Target="../media/image1327.png"/><Relationship Id="rId360" Type="http://schemas.openxmlformats.org/officeDocument/2006/relationships/customXml" Target="../ink/ink1544.xml"/><Relationship Id="rId416" Type="http://schemas.openxmlformats.org/officeDocument/2006/relationships/customXml" Target="../ink/ink1573.xml"/><Relationship Id="rId220" Type="http://schemas.openxmlformats.org/officeDocument/2006/relationships/customXml" Target="../ink/ink1473.xml"/><Relationship Id="rId15" Type="http://schemas.openxmlformats.org/officeDocument/2006/relationships/image" Target="../media/image12310.png"/><Relationship Id="rId57" Type="http://schemas.openxmlformats.org/officeDocument/2006/relationships/image" Target="../media/image12520.png"/><Relationship Id="rId262" Type="http://schemas.openxmlformats.org/officeDocument/2006/relationships/customXml" Target="../ink/ink1494.xml"/><Relationship Id="rId318" Type="http://schemas.openxmlformats.org/officeDocument/2006/relationships/image" Target="../media/image1381.png"/><Relationship Id="rId99" Type="http://schemas.openxmlformats.org/officeDocument/2006/relationships/customXml" Target="../ink/ink1411.xml"/><Relationship Id="rId122" Type="http://schemas.openxmlformats.org/officeDocument/2006/relationships/customXml" Target="../ink/ink1423.xml"/><Relationship Id="rId164" Type="http://schemas.openxmlformats.org/officeDocument/2006/relationships/customXml" Target="../ink/ink1445.xml"/><Relationship Id="rId371" Type="http://schemas.openxmlformats.org/officeDocument/2006/relationships/customXml" Target="../ink/ink1550.xml"/><Relationship Id="rId427" Type="http://schemas.openxmlformats.org/officeDocument/2006/relationships/image" Target="../media/image1435.png"/><Relationship Id="rId26" Type="http://schemas.openxmlformats.org/officeDocument/2006/relationships/customXml" Target="../ink/ink1374.xml"/><Relationship Id="rId231" Type="http://schemas.openxmlformats.org/officeDocument/2006/relationships/image" Target="../media/image1338.png"/><Relationship Id="rId273" Type="http://schemas.openxmlformats.org/officeDocument/2006/relationships/image" Target="../media/image1359.png"/><Relationship Id="rId329" Type="http://schemas.openxmlformats.org/officeDocument/2006/relationships/customXml" Target="../ink/ink1528.xml"/><Relationship Id="rId68" Type="http://schemas.openxmlformats.org/officeDocument/2006/relationships/customXml" Target="../ink/ink1395.xml"/><Relationship Id="rId133" Type="http://schemas.openxmlformats.org/officeDocument/2006/relationships/image" Target="../media/image1290.png"/><Relationship Id="rId175" Type="http://schemas.openxmlformats.org/officeDocument/2006/relationships/image" Target="../media/image1310.png"/><Relationship Id="rId340" Type="http://schemas.openxmlformats.org/officeDocument/2006/relationships/image" Target="../media/image1392.png"/><Relationship Id="rId200" Type="http://schemas.openxmlformats.org/officeDocument/2006/relationships/customXml" Target="../ink/ink1463.xml"/><Relationship Id="rId382" Type="http://schemas.openxmlformats.org/officeDocument/2006/relationships/customXml" Target="../ink/ink1556.xml"/><Relationship Id="rId242" Type="http://schemas.openxmlformats.org/officeDocument/2006/relationships/customXml" Target="../ink/ink1484.xml"/><Relationship Id="rId284" Type="http://schemas.openxmlformats.org/officeDocument/2006/relationships/image" Target="../media/image1364.png"/><Relationship Id="rId37" Type="http://schemas.openxmlformats.org/officeDocument/2006/relationships/image" Target="../media/image12420.png"/><Relationship Id="rId79" Type="http://schemas.openxmlformats.org/officeDocument/2006/relationships/image" Target="../media/image12630.png"/><Relationship Id="rId102" Type="http://schemas.openxmlformats.org/officeDocument/2006/relationships/image" Target="../media/image12750.png"/><Relationship Id="rId144" Type="http://schemas.openxmlformats.org/officeDocument/2006/relationships/image" Target="../media/image1295.png"/><Relationship Id="rId90" Type="http://schemas.openxmlformats.org/officeDocument/2006/relationships/image" Target="../media/image12680.png"/><Relationship Id="rId186" Type="http://schemas.openxmlformats.org/officeDocument/2006/relationships/customXml" Target="../ink/ink1456.xml"/><Relationship Id="rId351" Type="http://schemas.openxmlformats.org/officeDocument/2006/relationships/image" Target="../media/image1397.png"/><Relationship Id="rId393" Type="http://schemas.openxmlformats.org/officeDocument/2006/relationships/image" Target="../media/image1418.png"/><Relationship Id="rId407" Type="http://schemas.openxmlformats.org/officeDocument/2006/relationships/image" Target="../media/image1425.png"/><Relationship Id="rId211" Type="http://schemas.openxmlformats.org/officeDocument/2006/relationships/image" Target="../media/image1328.png"/><Relationship Id="rId253" Type="http://schemas.openxmlformats.org/officeDocument/2006/relationships/image" Target="../media/image1349.png"/><Relationship Id="rId295" Type="http://schemas.openxmlformats.org/officeDocument/2006/relationships/customXml" Target="../ink/ink1511.xml"/><Relationship Id="rId309" Type="http://schemas.openxmlformats.org/officeDocument/2006/relationships/customXml" Target="../ink/ink1518.xml"/><Relationship Id="rId48" Type="http://schemas.openxmlformats.org/officeDocument/2006/relationships/customXml" Target="../ink/ink1385.xml"/><Relationship Id="rId113" Type="http://schemas.openxmlformats.org/officeDocument/2006/relationships/customXml" Target="../ink/ink1418.xml"/><Relationship Id="rId320" Type="http://schemas.openxmlformats.org/officeDocument/2006/relationships/image" Target="../media/image1382.png"/><Relationship Id="rId155" Type="http://schemas.openxmlformats.org/officeDocument/2006/relationships/image" Target="../media/image1300.png"/><Relationship Id="rId197" Type="http://schemas.openxmlformats.org/officeDocument/2006/relationships/image" Target="../media/image1321.png"/><Relationship Id="rId362" Type="http://schemas.openxmlformats.org/officeDocument/2006/relationships/customXml" Target="../ink/ink1545.xml"/><Relationship Id="rId418" Type="http://schemas.openxmlformats.org/officeDocument/2006/relationships/customXml" Target="../ink/ink1574.xml"/><Relationship Id="rId222" Type="http://schemas.openxmlformats.org/officeDocument/2006/relationships/customXml" Target="../ink/ink1474.xml"/><Relationship Id="rId264" Type="http://schemas.openxmlformats.org/officeDocument/2006/relationships/customXml" Target="../ink/ink1495.xml"/><Relationship Id="rId17" Type="http://schemas.openxmlformats.org/officeDocument/2006/relationships/image" Target="../media/image12321.png"/><Relationship Id="rId59" Type="http://schemas.openxmlformats.org/officeDocument/2006/relationships/image" Target="../media/image12530.png"/><Relationship Id="rId124" Type="http://schemas.openxmlformats.org/officeDocument/2006/relationships/customXml" Target="../ink/ink1424.xml"/><Relationship Id="rId70" Type="http://schemas.openxmlformats.org/officeDocument/2006/relationships/customXml" Target="../ink/ink1396.xml"/><Relationship Id="rId166" Type="http://schemas.openxmlformats.org/officeDocument/2006/relationships/customXml" Target="../ink/ink1446.xml"/><Relationship Id="rId331" Type="http://schemas.openxmlformats.org/officeDocument/2006/relationships/customXml" Target="../ink/ink1529.xml"/><Relationship Id="rId373" Type="http://schemas.openxmlformats.org/officeDocument/2006/relationships/customXml" Target="../ink/ink1551.xml"/><Relationship Id="rId429" Type="http://schemas.openxmlformats.org/officeDocument/2006/relationships/image" Target="../media/image1436.png"/><Relationship Id="rId1" Type="http://schemas.openxmlformats.org/officeDocument/2006/relationships/slideLayout" Target="../slideLayouts/slideLayout17.xml"/><Relationship Id="rId233" Type="http://schemas.openxmlformats.org/officeDocument/2006/relationships/image" Target="../media/image1339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5.png"/><Relationship Id="rId21" Type="http://schemas.openxmlformats.org/officeDocument/2006/relationships/image" Target="../media/image1448.png"/><Relationship Id="rId63" Type="http://schemas.openxmlformats.org/officeDocument/2006/relationships/image" Target="../media/image1469.png"/><Relationship Id="rId159" Type="http://schemas.openxmlformats.org/officeDocument/2006/relationships/image" Target="../media/image1516.png"/><Relationship Id="rId170" Type="http://schemas.openxmlformats.org/officeDocument/2006/relationships/customXml" Target="../ink/ink1666.xml"/><Relationship Id="rId226" Type="http://schemas.openxmlformats.org/officeDocument/2006/relationships/customXml" Target="../ink/ink1694.xml"/><Relationship Id="rId268" Type="http://schemas.openxmlformats.org/officeDocument/2006/relationships/customXml" Target="../ink/ink1716.xml"/><Relationship Id="rId32" Type="http://schemas.openxmlformats.org/officeDocument/2006/relationships/customXml" Target="../ink/ink1597.xml"/><Relationship Id="rId74" Type="http://schemas.openxmlformats.org/officeDocument/2006/relationships/customXml" Target="../ink/ink1618.xml"/><Relationship Id="rId128" Type="http://schemas.openxmlformats.org/officeDocument/2006/relationships/customXml" Target="../ink/ink1645.xml"/><Relationship Id="rId5" Type="http://schemas.openxmlformats.org/officeDocument/2006/relationships/image" Target="../media/image1440.png"/><Relationship Id="rId181" Type="http://schemas.openxmlformats.org/officeDocument/2006/relationships/image" Target="../media/image1527.png"/><Relationship Id="rId237" Type="http://schemas.openxmlformats.org/officeDocument/2006/relationships/image" Target="../media/image1554.png"/><Relationship Id="rId279" Type="http://schemas.openxmlformats.org/officeDocument/2006/relationships/image" Target="../media/image1575.png"/><Relationship Id="rId43" Type="http://schemas.openxmlformats.org/officeDocument/2006/relationships/image" Target="../media/image1459.png"/><Relationship Id="rId139" Type="http://schemas.openxmlformats.org/officeDocument/2006/relationships/image" Target="../media/image1506.png"/><Relationship Id="rId290" Type="http://schemas.openxmlformats.org/officeDocument/2006/relationships/customXml" Target="../ink/ink1727.xml"/><Relationship Id="rId85" Type="http://schemas.openxmlformats.org/officeDocument/2006/relationships/image" Target="../media/image1479.png"/><Relationship Id="rId150" Type="http://schemas.openxmlformats.org/officeDocument/2006/relationships/customXml" Target="../ink/ink1656.xml"/><Relationship Id="rId192" Type="http://schemas.openxmlformats.org/officeDocument/2006/relationships/customXml" Target="../ink/ink1677.xml"/><Relationship Id="rId206" Type="http://schemas.openxmlformats.org/officeDocument/2006/relationships/customXml" Target="../ink/ink1684.xml"/><Relationship Id="rId248" Type="http://schemas.openxmlformats.org/officeDocument/2006/relationships/customXml" Target="../ink/ink1706.xml"/><Relationship Id="rId12" Type="http://schemas.openxmlformats.org/officeDocument/2006/relationships/customXml" Target="../ink/ink1587.xml"/><Relationship Id="rId33" Type="http://schemas.openxmlformats.org/officeDocument/2006/relationships/image" Target="../media/image1454.png"/><Relationship Id="rId108" Type="http://schemas.openxmlformats.org/officeDocument/2006/relationships/customXml" Target="../ink/ink1635.xml"/><Relationship Id="rId129" Type="http://schemas.openxmlformats.org/officeDocument/2006/relationships/image" Target="../media/image1501.png"/><Relationship Id="rId280" Type="http://schemas.openxmlformats.org/officeDocument/2006/relationships/customXml" Target="../ink/ink1722.xml"/><Relationship Id="rId54" Type="http://schemas.openxmlformats.org/officeDocument/2006/relationships/customXml" Target="../ink/ink1608.xml"/><Relationship Id="rId75" Type="http://schemas.openxmlformats.org/officeDocument/2006/relationships/image" Target="../media/image1474.png"/><Relationship Id="rId96" Type="http://schemas.openxmlformats.org/officeDocument/2006/relationships/customXml" Target="../ink/ink1629.xml"/><Relationship Id="rId140" Type="http://schemas.openxmlformats.org/officeDocument/2006/relationships/customXml" Target="../ink/ink1651.xml"/><Relationship Id="rId161" Type="http://schemas.openxmlformats.org/officeDocument/2006/relationships/image" Target="../media/image1517.png"/><Relationship Id="rId182" Type="http://schemas.openxmlformats.org/officeDocument/2006/relationships/customXml" Target="../ink/ink1672.xml"/><Relationship Id="rId217" Type="http://schemas.openxmlformats.org/officeDocument/2006/relationships/image" Target="../media/image1545.png"/><Relationship Id="rId6" Type="http://schemas.openxmlformats.org/officeDocument/2006/relationships/customXml" Target="../ink/ink1584.xml"/><Relationship Id="rId238" Type="http://schemas.openxmlformats.org/officeDocument/2006/relationships/customXml" Target="../ink/ink1701.xml"/><Relationship Id="rId259" Type="http://schemas.openxmlformats.org/officeDocument/2006/relationships/image" Target="../media/image1565.png"/><Relationship Id="rId23" Type="http://schemas.openxmlformats.org/officeDocument/2006/relationships/image" Target="../media/image1449.png"/><Relationship Id="rId119" Type="http://schemas.openxmlformats.org/officeDocument/2006/relationships/image" Target="../media/image1496.png"/><Relationship Id="rId270" Type="http://schemas.openxmlformats.org/officeDocument/2006/relationships/customXml" Target="../ink/ink1717.xml"/><Relationship Id="rId291" Type="http://schemas.openxmlformats.org/officeDocument/2006/relationships/image" Target="../media/image1581.png"/><Relationship Id="rId44" Type="http://schemas.openxmlformats.org/officeDocument/2006/relationships/customXml" Target="../ink/ink1603.xml"/><Relationship Id="rId65" Type="http://schemas.openxmlformats.org/officeDocument/2006/relationships/image" Target="../media/image12640.png"/><Relationship Id="rId86" Type="http://schemas.openxmlformats.org/officeDocument/2006/relationships/customXml" Target="../ink/ink1624.xml"/><Relationship Id="rId130" Type="http://schemas.openxmlformats.org/officeDocument/2006/relationships/customXml" Target="../ink/ink1646.xml"/><Relationship Id="rId151" Type="http://schemas.openxmlformats.org/officeDocument/2006/relationships/image" Target="../media/image1512.png"/><Relationship Id="rId172" Type="http://schemas.openxmlformats.org/officeDocument/2006/relationships/customXml" Target="../ink/ink1667.xml"/><Relationship Id="rId193" Type="http://schemas.openxmlformats.org/officeDocument/2006/relationships/image" Target="../media/image1533.png"/><Relationship Id="rId207" Type="http://schemas.openxmlformats.org/officeDocument/2006/relationships/image" Target="../media/image1540.png"/><Relationship Id="rId228" Type="http://schemas.openxmlformats.org/officeDocument/2006/relationships/customXml" Target="../ink/ink1695.xml"/><Relationship Id="rId249" Type="http://schemas.openxmlformats.org/officeDocument/2006/relationships/image" Target="../media/image1560.png"/><Relationship Id="rId13" Type="http://schemas.openxmlformats.org/officeDocument/2006/relationships/image" Target="../media/image1444.png"/><Relationship Id="rId109" Type="http://schemas.openxmlformats.org/officeDocument/2006/relationships/image" Target="../media/image1491.png"/><Relationship Id="rId260" Type="http://schemas.openxmlformats.org/officeDocument/2006/relationships/customXml" Target="../ink/ink1712.xml"/><Relationship Id="rId281" Type="http://schemas.openxmlformats.org/officeDocument/2006/relationships/image" Target="../media/image1576.png"/><Relationship Id="rId34" Type="http://schemas.openxmlformats.org/officeDocument/2006/relationships/customXml" Target="../ink/ink1598.xml"/><Relationship Id="rId55" Type="http://schemas.openxmlformats.org/officeDocument/2006/relationships/image" Target="../media/image1465.png"/><Relationship Id="rId76" Type="http://schemas.openxmlformats.org/officeDocument/2006/relationships/customXml" Target="../ink/ink1619.xml"/><Relationship Id="rId97" Type="http://schemas.openxmlformats.org/officeDocument/2006/relationships/image" Target="../media/image1485.png"/><Relationship Id="rId120" Type="http://schemas.openxmlformats.org/officeDocument/2006/relationships/customXml" Target="../ink/ink1641.xml"/><Relationship Id="rId141" Type="http://schemas.openxmlformats.org/officeDocument/2006/relationships/image" Target="../media/image1507.png"/><Relationship Id="rId7" Type="http://schemas.openxmlformats.org/officeDocument/2006/relationships/image" Target="../media/image1441.png"/><Relationship Id="rId162" Type="http://schemas.openxmlformats.org/officeDocument/2006/relationships/customXml" Target="../ink/ink1662.xml"/><Relationship Id="rId183" Type="http://schemas.openxmlformats.org/officeDocument/2006/relationships/image" Target="../media/image1528.png"/><Relationship Id="rId218" Type="http://schemas.openxmlformats.org/officeDocument/2006/relationships/customXml" Target="../ink/ink1690.xml"/><Relationship Id="rId239" Type="http://schemas.openxmlformats.org/officeDocument/2006/relationships/image" Target="../media/image1555.png"/><Relationship Id="rId250" Type="http://schemas.openxmlformats.org/officeDocument/2006/relationships/customXml" Target="../ink/ink1707.xml"/><Relationship Id="rId271" Type="http://schemas.openxmlformats.org/officeDocument/2006/relationships/image" Target="../media/image1571.png"/><Relationship Id="rId292" Type="http://schemas.openxmlformats.org/officeDocument/2006/relationships/customXml" Target="../ink/ink1728.xml"/><Relationship Id="rId24" Type="http://schemas.openxmlformats.org/officeDocument/2006/relationships/customXml" Target="../ink/ink1593.xml"/><Relationship Id="rId45" Type="http://schemas.openxmlformats.org/officeDocument/2006/relationships/image" Target="../media/image1460.png"/><Relationship Id="rId66" Type="http://schemas.openxmlformats.org/officeDocument/2006/relationships/customXml" Target="../ink/ink1614.xml"/><Relationship Id="rId87" Type="http://schemas.openxmlformats.org/officeDocument/2006/relationships/image" Target="../media/image1480.png"/><Relationship Id="rId110" Type="http://schemas.openxmlformats.org/officeDocument/2006/relationships/customXml" Target="../ink/ink1636.xml"/><Relationship Id="rId131" Type="http://schemas.openxmlformats.org/officeDocument/2006/relationships/image" Target="../media/image1502.png"/><Relationship Id="rId152" Type="http://schemas.openxmlformats.org/officeDocument/2006/relationships/customXml" Target="../ink/ink1657.xml"/><Relationship Id="rId173" Type="http://schemas.openxmlformats.org/officeDocument/2006/relationships/image" Target="../media/image1523.png"/><Relationship Id="rId194" Type="http://schemas.openxmlformats.org/officeDocument/2006/relationships/customXml" Target="../ink/ink1678.xml"/><Relationship Id="rId208" Type="http://schemas.openxmlformats.org/officeDocument/2006/relationships/customXml" Target="../ink/ink1685.xml"/><Relationship Id="rId229" Type="http://schemas.openxmlformats.org/officeDocument/2006/relationships/image" Target="../media/image1551.png"/><Relationship Id="rId240" Type="http://schemas.openxmlformats.org/officeDocument/2006/relationships/customXml" Target="../ink/ink1702.xml"/><Relationship Id="rId261" Type="http://schemas.openxmlformats.org/officeDocument/2006/relationships/image" Target="../media/image1566.png"/><Relationship Id="rId14" Type="http://schemas.openxmlformats.org/officeDocument/2006/relationships/customXml" Target="../ink/ink1588.xml"/><Relationship Id="rId35" Type="http://schemas.openxmlformats.org/officeDocument/2006/relationships/image" Target="../media/image1455.png"/><Relationship Id="rId56" Type="http://schemas.openxmlformats.org/officeDocument/2006/relationships/customXml" Target="../ink/ink1609.xml"/><Relationship Id="rId77" Type="http://schemas.openxmlformats.org/officeDocument/2006/relationships/image" Target="../media/image1475.png"/><Relationship Id="rId100" Type="http://schemas.openxmlformats.org/officeDocument/2006/relationships/customXml" Target="../ink/ink1631.xml"/><Relationship Id="rId282" Type="http://schemas.openxmlformats.org/officeDocument/2006/relationships/customXml" Target="../ink/ink1723.xml"/><Relationship Id="rId8" Type="http://schemas.openxmlformats.org/officeDocument/2006/relationships/customXml" Target="../ink/ink1585.xml"/><Relationship Id="rId98" Type="http://schemas.openxmlformats.org/officeDocument/2006/relationships/customXml" Target="../ink/ink1630.xml"/><Relationship Id="rId121" Type="http://schemas.openxmlformats.org/officeDocument/2006/relationships/image" Target="../media/image1497.png"/><Relationship Id="rId142" Type="http://schemas.openxmlformats.org/officeDocument/2006/relationships/customXml" Target="../ink/ink1652.xml"/><Relationship Id="rId163" Type="http://schemas.openxmlformats.org/officeDocument/2006/relationships/image" Target="../media/image1518.png"/><Relationship Id="rId184" Type="http://schemas.openxmlformats.org/officeDocument/2006/relationships/customXml" Target="../ink/ink1673.xml"/><Relationship Id="rId219" Type="http://schemas.openxmlformats.org/officeDocument/2006/relationships/image" Target="../media/image1546.png"/><Relationship Id="rId230" Type="http://schemas.openxmlformats.org/officeDocument/2006/relationships/customXml" Target="../ink/ink1696.xml"/><Relationship Id="rId251" Type="http://schemas.openxmlformats.org/officeDocument/2006/relationships/image" Target="../media/image1561.png"/><Relationship Id="rId25" Type="http://schemas.openxmlformats.org/officeDocument/2006/relationships/image" Target="../media/image1450.png"/><Relationship Id="rId46" Type="http://schemas.openxmlformats.org/officeDocument/2006/relationships/customXml" Target="../ink/ink1604.xml"/><Relationship Id="rId67" Type="http://schemas.openxmlformats.org/officeDocument/2006/relationships/image" Target="../media/image1470.png"/><Relationship Id="rId272" Type="http://schemas.openxmlformats.org/officeDocument/2006/relationships/customXml" Target="../ink/ink1718.xml"/><Relationship Id="rId293" Type="http://schemas.openxmlformats.org/officeDocument/2006/relationships/image" Target="../media/image1582.png"/><Relationship Id="rId88" Type="http://schemas.openxmlformats.org/officeDocument/2006/relationships/customXml" Target="../ink/ink1625.xml"/><Relationship Id="rId111" Type="http://schemas.openxmlformats.org/officeDocument/2006/relationships/image" Target="../media/image1492.png"/><Relationship Id="rId132" Type="http://schemas.openxmlformats.org/officeDocument/2006/relationships/customXml" Target="../ink/ink1647.xml"/><Relationship Id="rId153" Type="http://schemas.openxmlformats.org/officeDocument/2006/relationships/image" Target="../media/image1513.png"/><Relationship Id="rId174" Type="http://schemas.openxmlformats.org/officeDocument/2006/relationships/customXml" Target="../ink/ink1668.xml"/><Relationship Id="rId195" Type="http://schemas.openxmlformats.org/officeDocument/2006/relationships/image" Target="../media/image1534.png"/><Relationship Id="rId209" Type="http://schemas.openxmlformats.org/officeDocument/2006/relationships/image" Target="../media/image1541.png"/><Relationship Id="rId220" Type="http://schemas.openxmlformats.org/officeDocument/2006/relationships/customXml" Target="../ink/ink1691.xml"/><Relationship Id="rId241" Type="http://schemas.openxmlformats.org/officeDocument/2006/relationships/image" Target="../media/image1556.png"/><Relationship Id="rId15" Type="http://schemas.openxmlformats.org/officeDocument/2006/relationships/image" Target="../media/image1445.png"/><Relationship Id="rId36" Type="http://schemas.openxmlformats.org/officeDocument/2006/relationships/customXml" Target="../ink/ink1599.xml"/><Relationship Id="rId57" Type="http://schemas.openxmlformats.org/officeDocument/2006/relationships/image" Target="../media/image1466.png"/><Relationship Id="rId262" Type="http://schemas.openxmlformats.org/officeDocument/2006/relationships/customXml" Target="../ink/ink1713.xml"/><Relationship Id="rId283" Type="http://schemas.openxmlformats.org/officeDocument/2006/relationships/image" Target="../media/image1577.png"/><Relationship Id="rId78" Type="http://schemas.openxmlformats.org/officeDocument/2006/relationships/customXml" Target="../ink/ink1620.xml"/><Relationship Id="rId99" Type="http://schemas.openxmlformats.org/officeDocument/2006/relationships/image" Target="../media/image1486.png"/><Relationship Id="rId101" Type="http://schemas.openxmlformats.org/officeDocument/2006/relationships/image" Target="../media/image1487.png"/><Relationship Id="rId122" Type="http://schemas.openxmlformats.org/officeDocument/2006/relationships/customXml" Target="../ink/ink1642.xml"/><Relationship Id="rId143" Type="http://schemas.openxmlformats.org/officeDocument/2006/relationships/image" Target="../media/image1508.png"/><Relationship Id="rId164" Type="http://schemas.openxmlformats.org/officeDocument/2006/relationships/customXml" Target="../ink/ink1663.xml"/><Relationship Id="rId185" Type="http://schemas.openxmlformats.org/officeDocument/2006/relationships/image" Target="../media/image1529.png"/><Relationship Id="rId9" Type="http://schemas.openxmlformats.org/officeDocument/2006/relationships/image" Target="../media/image1442.png"/><Relationship Id="rId210" Type="http://schemas.openxmlformats.org/officeDocument/2006/relationships/customXml" Target="../ink/ink1686.xml"/><Relationship Id="rId26" Type="http://schemas.openxmlformats.org/officeDocument/2006/relationships/customXml" Target="../ink/ink1594.xml"/><Relationship Id="rId231" Type="http://schemas.openxmlformats.org/officeDocument/2006/relationships/image" Target="../media/image1552.png"/><Relationship Id="rId252" Type="http://schemas.openxmlformats.org/officeDocument/2006/relationships/customXml" Target="../ink/ink1708.xml"/><Relationship Id="rId273" Type="http://schemas.openxmlformats.org/officeDocument/2006/relationships/image" Target="../media/image1572.png"/><Relationship Id="rId294" Type="http://schemas.openxmlformats.org/officeDocument/2006/relationships/customXml" Target="../ink/ink1729.xml"/><Relationship Id="rId47" Type="http://schemas.openxmlformats.org/officeDocument/2006/relationships/image" Target="../media/image1461.png"/><Relationship Id="rId68" Type="http://schemas.openxmlformats.org/officeDocument/2006/relationships/customXml" Target="../ink/ink1615.xml"/><Relationship Id="rId89" Type="http://schemas.openxmlformats.org/officeDocument/2006/relationships/image" Target="../media/image1481.png"/><Relationship Id="rId112" Type="http://schemas.openxmlformats.org/officeDocument/2006/relationships/customXml" Target="../ink/ink1637.xml"/><Relationship Id="rId133" Type="http://schemas.openxmlformats.org/officeDocument/2006/relationships/image" Target="../media/image1503.png"/><Relationship Id="rId154" Type="http://schemas.openxmlformats.org/officeDocument/2006/relationships/customXml" Target="../ink/ink1658.xml"/><Relationship Id="rId175" Type="http://schemas.openxmlformats.org/officeDocument/2006/relationships/image" Target="../media/image1524.png"/><Relationship Id="rId196" Type="http://schemas.openxmlformats.org/officeDocument/2006/relationships/customXml" Target="../ink/ink1679.xml"/><Relationship Id="rId200" Type="http://schemas.openxmlformats.org/officeDocument/2006/relationships/customXml" Target="../ink/ink1681.xml"/><Relationship Id="rId16" Type="http://schemas.openxmlformats.org/officeDocument/2006/relationships/customXml" Target="../ink/ink1589.xml"/><Relationship Id="rId221" Type="http://schemas.openxmlformats.org/officeDocument/2006/relationships/image" Target="../media/image1547.png"/><Relationship Id="rId242" Type="http://schemas.openxmlformats.org/officeDocument/2006/relationships/customXml" Target="../ink/ink1703.xml"/><Relationship Id="rId263" Type="http://schemas.openxmlformats.org/officeDocument/2006/relationships/image" Target="../media/image1567.png"/><Relationship Id="rId284" Type="http://schemas.openxmlformats.org/officeDocument/2006/relationships/customXml" Target="../ink/ink1724.xml"/><Relationship Id="rId37" Type="http://schemas.openxmlformats.org/officeDocument/2006/relationships/image" Target="../media/image1456.png"/><Relationship Id="rId58" Type="http://schemas.openxmlformats.org/officeDocument/2006/relationships/customXml" Target="../ink/ink1610.xml"/><Relationship Id="rId79" Type="http://schemas.openxmlformats.org/officeDocument/2006/relationships/image" Target="../media/image1476.png"/><Relationship Id="rId102" Type="http://schemas.openxmlformats.org/officeDocument/2006/relationships/customXml" Target="../ink/ink1632.xml"/><Relationship Id="rId123" Type="http://schemas.openxmlformats.org/officeDocument/2006/relationships/image" Target="../media/image1498.png"/><Relationship Id="rId144" Type="http://schemas.openxmlformats.org/officeDocument/2006/relationships/customXml" Target="../ink/ink1653.xml"/><Relationship Id="rId90" Type="http://schemas.openxmlformats.org/officeDocument/2006/relationships/customXml" Target="../ink/ink1626.xml"/><Relationship Id="rId165" Type="http://schemas.openxmlformats.org/officeDocument/2006/relationships/image" Target="../media/image1519.png"/><Relationship Id="rId186" Type="http://schemas.openxmlformats.org/officeDocument/2006/relationships/customXml" Target="../ink/ink1674.xml"/><Relationship Id="rId211" Type="http://schemas.openxmlformats.org/officeDocument/2006/relationships/image" Target="../media/image1542.png"/><Relationship Id="rId232" Type="http://schemas.openxmlformats.org/officeDocument/2006/relationships/customXml" Target="../ink/ink1697.xml"/><Relationship Id="rId253" Type="http://schemas.openxmlformats.org/officeDocument/2006/relationships/image" Target="../media/image1562.png"/><Relationship Id="rId274" Type="http://schemas.openxmlformats.org/officeDocument/2006/relationships/customXml" Target="../ink/ink1719.xml"/><Relationship Id="rId27" Type="http://schemas.openxmlformats.org/officeDocument/2006/relationships/image" Target="../media/image1451.png"/><Relationship Id="rId48" Type="http://schemas.openxmlformats.org/officeDocument/2006/relationships/customXml" Target="../ink/ink1605.xml"/><Relationship Id="rId69" Type="http://schemas.openxmlformats.org/officeDocument/2006/relationships/image" Target="../media/image1471.png"/><Relationship Id="rId113" Type="http://schemas.openxmlformats.org/officeDocument/2006/relationships/image" Target="../media/image1493.png"/><Relationship Id="rId134" Type="http://schemas.openxmlformats.org/officeDocument/2006/relationships/customXml" Target="../ink/ink1648.xml"/><Relationship Id="rId80" Type="http://schemas.openxmlformats.org/officeDocument/2006/relationships/customXml" Target="../ink/ink1621.xml"/><Relationship Id="rId155" Type="http://schemas.openxmlformats.org/officeDocument/2006/relationships/image" Target="../media/image1514.png"/><Relationship Id="rId176" Type="http://schemas.openxmlformats.org/officeDocument/2006/relationships/customXml" Target="../ink/ink1669.xml"/><Relationship Id="rId197" Type="http://schemas.openxmlformats.org/officeDocument/2006/relationships/image" Target="../media/image1535.png"/><Relationship Id="rId201" Type="http://schemas.openxmlformats.org/officeDocument/2006/relationships/image" Target="../media/image1537.png"/><Relationship Id="rId222" Type="http://schemas.openxmlformats.org/officeDocument/2006/relationships/customXml" Target="../ink/ink1692.xml"/><Relationship Id="rId243" Type="http://schemas.openxmlformats.org/officeDocument/2006/relationships/image" Target="../media/image1557.png"/><Relationship Id="rId264" Type="http://schemas.openxmlformats.org/officeDocument/2006/relationships/customXml" Target="../ink/ink1714.xml"/><Relationship Id="rId285" Type="http://schemas.openxmlformats.org/officeDocument/2006/relationships/image" Target="../media/image1578.png"/><Relationship Id="rId17" Type="http://schemas.openxmlformats.org/officeDocument/2006/relationships/image" Target="../media/image1446.png"/><Relationship Id="rId38" Type="http://schemas.openxmlformats.org/officeDocument/2006/relationships/customXml" Target="../ink/ink1600.xml"/><Relationship Id="rId59" Type="http://schemas.openxmlformats.org/officeDocument/2006/relationships/image" Target="../media/image1467.png"/><Relationship Id="rId103" Type="http://schemas.openxmlformats.org/officeDocument/2006/relationships/image" Target="../media/image1488.png"/><Relationship Id="rId124" Type="http://schemas.openxmlformats.org/officeDocument/2006/relationships/customXml" Target="../ink/ink1643.xml"/><Relationship Id="rId70" Type="http://schemas.openxmlformats.org/officeDocument/2006/relationships/customXml" Target="../ink/ink1616.xml"/><Relationship Id="rId91" Type="http://schemas.openxmlformats.org/officeDocument/2006/relationships/image" Target="../media/image1482.png"/><Relationship Id="rId145" Type="http://schemas.openxmlformats.org/officeDocument/2006/relationships/image" Target="../media/image1509.png"/><Relationship Id="rId166" Type="http://schemas.openxmlformats.org/officeDocument/2006/relationships/customXml" Target="../ink/ink1664.xml"/><Relationship Id="rId187" Type="http://schemas.openxmlformats.org/officeDocument/2006/relationships/image" Target="../media/image1530.png"/><Relationship Id="rId1" Type="http://schemas.openxmlformats.org/officeDocument/2006/relationships/slideLayout" Target="../slideLayouts/slideLayout17.xml"/><Relationship Id="rId212" Type="http://schemas.openxmlformats.org/officeDocument/2006/relationships/customXml" Target="../ink/ink1687.xml"/><Relationship Id="rId233" Type="http://schemas.openxmlformats.org/officeDocument/2006/relationships/customXml" Target="../ink/ink1698.xml"/><Relationship Id="rId254" Type="http://schemas.openxmlformats.org/officeDocument/2006/relationships/customXml" Target="../ink/ink1709.xml"/><Relationship Id="rId28" Type="http://schemas.openxmlformats.org/officeDocument/2006/relationships/customXml" Target="../ink/ink1595.xml"/><Relationship Id="rId49" Type="http://schemas.openxmlformats.org/officeDocument/2006/relationships/image" Target="../media/image1462.png"/><Relationship Id="rId114" Type="http://schemas.openxmlformats.org/officeDocument/2006/relationships/customXml" Target="../ink/ink1638.xml"/><Relationship Id="rId275" Type="http://schemas.openxmlformats.org/officeDocument/2006/relationships/image" Target="../media/image1573.png"/><Relationship Id="rId60" Type="http://schemas.openxmlformats.org/officeDocument/2006/relationships/customXml" Target="../ink/ink1611.xml"/><Relationship Id="rId81" Type="http://schemas.openxmlformats.org/officeDocument/2006/relationships/image" Target="../media/image1477.png"/><Relationship Id="rId135" Type="http://schemas.openxmlformats.org/officeDocument/2006/relationships/image" Target="../media/image1504.png"/><Relationship Id="rId156" Type="http://schemas.openxmlformats.org/officeDocument/2006/relationships/customXml" Target="../ink/ink1659.xml"/><Relationship Id="rId177" Type="http://schemas.openxmlformats.org/officeDocument/2006/relationships/image" Target="../media/image1525.png"/><Relationship Id="rId198" Type="http://schemas.openxmlformats.org/officeDocument/2006/relationships/customXml" Target="../ink/ink1680.xml"/><Relationship Id="rId202" Type="http://schemas.openxmlformats.org/officeDocument/2006/relationships/customXml" Target="../ink/ink1682.xml"/><Relationship Id="rId223" Type="http://schemas.openxmlformats.org/officeDocument/2006/relationships/image" Target="../media/image1548.png"/><Relationship Id="rId244" Type="http://schemas.openxmlformats.org/officeDocument/2006/relationships/customXml" Target="../ink/ink1704.xml"/><Relationship Id="rId18" Type="http://schemas.openxmlformats.org/officeDocument/2006/relationships/customXml" Target="../ink/ink1590.xml"/><Relationship Id="rId39" Type="http://schemas.openxmlformats.org/officeDocument/2006/relationships/image" Target="../media/image1457.png"/><Relationship Id="rId265" Type="http://schemas.openxmlformats.org/officeDocument/2006/relationships/image" Target="../media/image1568.png"/><Relationship Id="rId286" Type="http://schemas.openxmlformats.org/officeDocument/2006/relationships/customXml" Target="../ink/ink1725.xml"/><Relationship Id="rId50" Type="http://schemas.openxmlformats.org/officeDocument/2006/relationships/customXml" Target="../ink/ink1606.xml"/><Relationship Id="rId104" Type="http://schemas.openxmlformats.org/officeDocument/2006/relationships/customXml" Target="../ink/ink1633.xml"/><Relationship Id="rId125" Type="http://schemas.openxmlformats.org/officeDocument/2006/relationships/image" Target="../media/image1499.png"/><Relationship Id="rId146" Type="http://schemas.openxmlformats.org/officeDocument/2006/relationships/customXml" Target="../ink/ink1654.xml"/><Relationship Id="rId167" Type="http://schemas.openxmlformats.org/officeDocument/2006/relationships/image" Target="../media/image1520.png"/><Relationship Id="rId188" Type="http://schemas.openxmlformats.org/officeDocument/2006/relationships/customXml" Target="../ink/ink1675.xml"/><Relationship Id="rId71" Type="http://schemas.openxmlformats.org/officeDocument/2006/relationships/image" Target="../media/image1472.png"/><Relationship Id="rId92" Type="http://schemas.openxmlformats.org/officeDocument/2006/relationships/customXml" Target="../ink/ink1627.xml"/><Relationship Id="rId213" Type="http://schemas.openxmlformats.org/officeDocument/2006/relationships/image" Target="../media/image1543.png"/><Relationship Id="rId234" Type="http://schemas.openxmlformats.org/officeDocument/2006/relationships/image" Target="../media/image1553.png"/><Relationship Id="rId2" Type="http://schemas.openxmlformats.org/officeDocument/2006/relationships/customXml" Target="../ink/ink1582.xml"/><Relationship Id="rId29" Type="http://schemas.openxmlformats.org/officeDocument/2006/relationships/image" Target="../media/image1452.png"/><Relationship Id="rId255" Type="http://schemas.openxmlformats.org/officeDocument/2006/relationships/image" Target="../media/image1563.png"/><Relationship Id="rId276" Type="http://schemas.openxmlformats.org/officeDocument/2006/relationships/customXml" Target="../ink/ink1720.xml"/><Relationship Id="rId40" Type="http://schemas.openxmlformats.org/officeDocument/2006/relationships/customXml" Target="../ink/ink1601.xml"/><Relationship Id="rId115" Type="http://schemas.openxmlformats.org/officeDocument/2006/relationships/image" Target="../media/image1494.png"/><Relationship Id="rId136" Type="http://schemas.openxmlformats.org/officeDocument/2006/relationships/customXml" Target="../ink/ink1649.xml"/><Relationship Id="rId157" Type="http://schemas.openxmlformats.org/officeDocument/2006/relationships/image" Target="../media/image1515.png"/><Relationship Id="rId178" Type="http://schemas.openxmlformats.org/officeDocument/2006/relationships/customXml" Target="../ink/ink1670.xml"/><Relationship Id="rId61" Type="http://schemas.openxmlformats.org/officeDocument/2006/relationships/image" Target="../media/image1468.png"/><Relationship Id="rId82" Type="http://schemas.openxmlformats.org/officeDocument/2006/relationships/customXml" Target="../ink/ink1622.xml"/><Relationship Id="rId199" Type="http://schemas.openxmlformats.org/officeDocument/2006/relationships/image" Target="../media/image1536.png"/><Relationship Id="rId203" Type="http://schemas.openxmlformats.org/officeDocument/2006/relationships/image" Target="../media/image1538.png"/><Relationship Id="rId19" Type="http://schemas.openxmlformats.org/officeDocument/2006/relationships/image" Target="../media/image1447.png"/><Relationship Id="rId224" Type="http://schemas.openxmlformats.org/officeDocument/2006/relationships/customXml" Target="../ink/ink1693.xml"/><Relationship Id="rId245" Type="http://schemas.openxmlformats.org/officeDocument/2006/relationships/image" Target="../media/image1558.png"/><Relationship Id="rId266" Type="http://schemas.openxmlformats.org/officeDocument/2006/relationships/customXml" Target="../ink/ink1715.xml"/><Relationship Id="rId287" Type="http://schemas.openxmlformats.org/officeDocument/2006/relationships/image" Target="../media/image1579.png"/><Relationship Id="rId30" Type="http://schemas.openxmlformats.org/officeDocument/2006/relationships/customXml" Target="../ink/ink1596.xml"/><Relationship Id="rId105" Type="http://schemas.openxmlformats.org/officeDocument/2006/relationships/image" Target="../media/image1489.png"/><Relationship Id="rId126" Type="http://schemas.openxmlformats.org/officeDocument/2006/relationships/customXml" Target="../ink/ink1644.xml"/><Relationship Id="rId147" Type="http://schemas.openxmlformats.org/officeDocument/2006/relationships/image" Target="../media/image1510.png"/><Relationship Id="rId168" Type="http://schemas.openxmlformats.org/officeDocument/2006/relationships/customXml" Target="../ink/ink1665.xml"/><Relationship Id="rId51" Type="http://schemas.openxmlformats.org/officeDocument/2006/relationships/image" Target="../media/image1463.png"/><Relationship Id="rId72" Type="http://schemas.openxmlformats.org/officeDocument/2006/relationships/customXml" Target="../ink/ink1617.xml"/><Relationship Id="rId93" Type="http://schemas.openxmlformats.org/officeDocument/2006/relationships/image" Target="../media/image1483.png"/><Relationship Id="rId189" Type="http://schemas.openxmlformats.org/officeDocument/2006/relationships/image" Target="../media/image1531.png"/><Relationship Id="rId3" Type="http://schemas.openxmlformats.org/officeDocument/2006/relationships/image" Target="../media/image1439.png"/><Relationship Id="rId214" Type="http://schemas.openxmlformats.org/officeDocument/2006/relationships/customXml" Target="../ink/ink1688.xml"/><Relationship Id="rId235" Type="http://schemas.openxmlformats.org/officeDocument/2006/relationships/customXml" Target="../ink/ink1699.xml"/><Relationship Id="rId256" Type="http://schemas.openxmlformats.org/officeDocument/2006/relationships/customXml" Target="../ink/ink1710.xml"/><Relationship Id="rId277" Type="http://schemas.openxmlformats.org/officeDocument/2006/relationships/image" Target="../media/image1574.png"/><Relationship Id="rId116" Type="http://schemas.openxmlformats.org/officeDocument/2006/relationships/customXml" Target="../ink/ink1639.xml"/><Relationship Id="rId137" Type="http://schemas.openxmlformats.org/officeDocument/2006/relationships/image" Target="../media/image1505.png"/><Relationship Id="rId158" Type="http://schemas.openxmlformats.org/officeDocument/2006/relationships/customXml" Target="../ink/ink1660.xml"/><Relationship Id="rId20" Type="http://schemas.openxmlformats.org/officeDocument/2006/relationships/customXml" Target="../ink/ink1591.xml"/><Relationship Id="rId41" Type="http://schemas.openxmlformats.org/officeDocument/2006/relationships/image" Target="../media/image1458.png"/><Relationship Id="rId62" Type="http://schemas.openxmlformats.org/officeDocument/2006/relationships/customXml" Target="../ink/ink1612.xml"/><Relationship Id="rId83" Type="http://schemas.openxmlformats.org/officeDocument/2006/relationships/image" Target="../media/image1478.png"/><Relationship Id="rId179" Type="http://schemas.openxmlformats.org/officeDocument/2006/relationships/image" Target="../media/image1526.png"/><Relationship Id="rId190" Type="http://schemas.openxmlformats.org/officeDocument/2006/relationships/customXml" Target="../ink/ink1676.xml"/><Relationship Id="rId204" Type="http://schemas.openxmlformats.org/officeDocument/2006/relationships/customXml" Target="../ink/ink1683.xml"/><Relationship Id="rId225" Type="http://schemas.openxmlformats.org/officeDocument/2006/relationships/image" Target="../media/image1549.png"/><Relationship Id="rId246" Type="http://schemas.openxmlformats.org/officeDocument/2006/relationships/customXml" Target="../ink/ink1705.xml"/><Relationship Id="rId267" Type="http://schemas.openxmlformats.org/officeDocument/2006/relationships/image" Target="../media/image1569.png"/><Relationship Id="rId288" Type="http://schemas.openxmlformats.org/officeDocument/2006/relationships/customXml" Target="../ink/ink1726.xml"/><Relationship Id="rId106" Type="http://schemas.openxmlformats.org/officeDocument/2006/relationships/customXml" Target="../ink/ink1634.xml"/><Relationship Id="rId127" Type="http://schemas.openxmlformats.org/officeDocument/2006/relationships/image" Target="../media/image1500.png"/><Relationship Id="rId10" Type="http://schemas.openxmlformats.org/officeDocument/2006/relationships/customXml" Target="../ink/ink1586.xml"/><Relationship Id="rId31" Type="http://schemas.openxmlformats.org/officeDocument/2006/relationships/image" Target="../media/image1453.png"/><Relationship Id="rId52" Type="http://schemas.openxmlformats.org/officeDocument/2006/relationships/customXml" Target="../ink/ink1607.xml"/><Relationship Id="rId73" Type="http://schemas.openxmlformats.org/officeDocument/2006/relationships/image" Target="../media/image1473.png"/><Relationship Id="rId94" Type="http://schemas.openxmlformats.org/officeDocument/2006/relationships/customXml" Target="../ink/ink1628.xml"/><Relationship Id="rId148" Type="http://schemas.openxmlformats.org/officeDocument/2006/relationships/customXml" Target="../ink/ink1655.xml"/><Relationship Id="rId169" Type="http://schemas.openxmlformats.org/officeDocument/2006/relationships/image" Target="../media/image1521.png"/><Relationship Id="rId4" Type="http://schemas.openxmlformats.org/officeDocument/2006/relationships/customXml" Target="../ink/ink1583.xml"/><Relationship Id="rId180" Type="http://schemas.openxmlformats.org/officeDocument/2006/relationships/customXml" Target="../ink/ink1671.xml"/><Relationship Id="rId215" Type="http://schemas.openxmlformats.org/officeDocument/2006/relationships/image" Target="../media/image1544.png"/><Relationship Id="rId236" Type="http://schemas.openxmlformats.org/officeDocument/2006/relationships/customXml" Target="../ink/ink1700.xml"/><Relationship Id="rId257" Type="http://schemas.openxmlformats.org/officeDocument/2006/relationships/image" Target="../media/image1564.png"/><Relationship Id="rId278" Type="http://schemas.openxmlformats.org/officeDocument/2006/relationships/customXml" Target="../ink/ink1721.xml"/><Relationship Id="rId42" Type="http://schemas.openxmlformats.org/officeDocument/2006/relationships/customXml" Target="../ink/ink1602.xml"/><Relationship Id="rId84" Type="http://schemas.openxmlformats.org/officeDocument/2006/relationships/customXml" Target="../ink/ink1623.xml"/><Relationship Id="rId138" Type="http://schemas.openxmlformats.org/officeDocument/2006/relationships/customXml" Target="../ink/ink1650.xml"/><Relationship Id="rId191" Type="http://schemas.openxmlformats.org/officeDocument/2006/relationships/image" Target="../media/image1532.png"/><Relationship Id="rId205" Type="http://schemas.openxmlformats.org/officeDocument/2006/relationships/image" Target="../media/image1539.png"/><Relationship Id="rId247" Type="http://schemas.openxmlformats.org/officeDocument/2006/relationships/image" Target="../media/image1559.png"/><Relationship Id="rId107" Type="http://schemas.openxmlformats.org/officeDocument/2006/relationships/image" Target="../media/image1490.png"/><Relationship Id="rId289" Type="http://schemas.openxmlformats.org/officeDocument/2006/relationships/image" Target="../media/image1580.png"/><Relationship Id="rId11" Type="http://schemas.openxmlformats.org/officeDocument/2006/relationships/image" Target="../media/image1443.png"/><Relationship Id="rId53" Type="http://schemas.openxmlformats.org/officeDocument/2006/relationships/image" Target="../media/image1464.png"/><Relationship Id="rId149" Type="http://schemas.openxmlformats.org/officeDocument/2006/relationships/image" Target="../media/image1511.png"/><Relationship Id="rId95" Type="http://schemas.openxmlformats.org/officeDocument/2006/relationships/image" Target="../media/image1484.png"/><Relationship Id="rId160" Type="http://schemas.openxmlformats.org/officeDocument/2006/relationships/customXml" Target="../ink/ink1661.xml"/><Relationship Id="rId216" Type="http://schemas.openxmlformats.org/officeDocument/2006/relationships/customXml" Target="../ink/ink1689.xml"/><Relationship Id="rId258" Type="http://schemas.openxmlformats.org/officeDocument/2006/relationships/customXml" Target="../ink/ink1711.xml"/><Relationship Id="rId22" Type="http://schemas.openxmlformats.org/officeDocument/2006/relationships/customXml" Target="../ink/ink1592.xml"/><Relationship Id="rId64" Type="http://schemas.openxmlformats.org/officeDocument/2006/relationships/customXml" Target="../ink/ink1613.xml"/><Relationship Id="rId118" Type="http://schemas.openxmlformats.org/officeDocument/2006/relationships/customXml" Target="../ink/ink1640.xml"/><Relationship Id="rId171" Type="http://schemas.openxmlformats.org/officeDocument/2006/relationships/image" Target="../media/image1522.png"/><Relationship Id="rId227" Type="http://schemas.openxmlformats.org/officeDocument/2006/relationships/image" Target="../media/image1550.png"/><Relationship Id="rId269" Type="http://schemas.openxmlformats.org/officeDocument/2006/relationships/image" Target="../media/image1570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97.png"/><Relationship Id="rId299" Type="http://schemas.openxmlformats.org/officeDocument/2006/relationships/customXml" Target="../ink/ink1879.xml"/><Relationship Id="rId21" Type="http://schemas.openxmlformats.org/officeDocument/2006/relationships/image" Target="../media/image1509.png"/><Relationship Id="rId63" Type="http://schemas.openxmlformats.org/officeDocument/2006/relationships/image" Target="../media/image1530.png"/><Relationship Id="rId159" Type="http://schemas.openxmlformats.org/officeDocument/2006/relationships/customXml" Target="../ink/ink1809.xml"/><Relationship Id="rId324" Type="http://schemas.openxmlformats.org/officeDocument/2006/relationships/image" Target="../media/image1702.png"/><Relationship Id="rId170" Type="http://schemas.openxmlformats.org/officeDocument/2006/relationships/image" Target="../media/image1623.png"/><Relationship Id="rId226" Type="http://schemas.openxmlformats.org/officeDocument/2006/relationships/image" Target="../media/image1651.png"/><Relationship Id="rId268" Type="http://schemas.openxmlformats.org/officeDocument/2006/relationships/image" Target="../media/image1672.png"/><Relationship Id="rId32" Type="http://schemas.openxmlformats.org/officeDocument/2006/relationships/customXml" Target="../ink/ink1745.xml"/><Relationship Id="rId74" Type="http://schemas.openxmlformats.org/officeDocument/2006/relationships/customXml" Target="../ink/ink1766.xml"/><Relationship Id="rId128" Type="http://schemas.openxmlformats.org/officeDocument/2006/relationships/customXml" Target="../ink/ink1793.xml"/><Relationship Id="rId335" Type="http://schemas.openxmlformats.org/officeDocument/2006/relationships/customXml" Target="../ink/ink1897.xml"/><Relationship Id="rId5" Type="http://schemas.openxmlformats.org/officeDocument/2006/relationships/image" Target="../media/image1501.png"/><Relationship Id="rId181" Type="http://schemas.openxmlformats.org/officeDocument/2006/relationships/customXml" Target="../ink/ink1820.xml"/><Relationship Id="rId237" Type="http://schemas.openxmlformats.org/officeDocument/2006/relationships/customXml" Target="../ink/ink1848.xml"/><Relationship Id="rId279" Type="http://schemas.openxmlformats.org/officeDocument/2006/relationships/customXml" Target="../ink/ink1869.xml"/><Relationship Id="rId43" Type="http://schemas.openxmlformats.org/officeDocument/2006/relationships/image" Target="../media/image1520.png"/><Relationship Id="rId139" Type="http://schemas.openxmlformats.org/officeDocument/2006/relationships/image" Target="../media/image1608.png"/><Relationship Id="rId290" Type="http://schemas.openxmlformats.org/officeDocument/2006/relationships/image" Target="../media/image1683.png"/><Relationship Id="rId304" Type="http://schemas.openxmlformats.org/officeDocument/2006/relationships/image" Target="../media/image1691.png"/><Relationship Id="rId85" Type="http://schemas.openxmlformats.org/officeDocument/2006/relationships/image" Target="../media/image1541.png"/><Relationship Id="rId150" Type="http://schemas.openxmlformats.org/officeDocument/2006/relationships/image" Target="../media/image1613.png"/><Relationship Id="rId192" Type="http://schemas.openxmlformats.org/officeDocument/2006/relationships/image" Target="../media/image1634.png"/><Relationship Id="rId206" Type="http://schemas.openxmlformats.org/officeDocument/2006/relationships/image" Target="../media/image1641.png"/><Relationship Id="rId248" Type="http://schemas.openxmlformats.org/officeDocument/2006/relationships/image" Target="../media/image1662.png"/><Relationship Id="rId12" Type="http://schemas.openxmlformats.org/officeDocument/2006/relationships/customXml" Target="../ink/ink1735.xml"/><Relationship Id="rId108" Type="http://schemas.openxmlformats.org/officeDocument/2006/relationships/customXml" Target="../ink/ink1783.xml"/><Relationship Id="rId315" Type="http://schemas.openxmlformats.org/officeDocument/2006/relationships/customXml" Target="../ink/ink1887.xml"/><Relationship Id="rId54" Type="http://schemas.openxmlformats.org/officeDocument/2006/relationships/customXml" Target="../ink/ink1756.xml"/><Relationship Id="rId96" Type="http://schemas.openxmlformats.org/officeDocument/2006/relationships/customXml" Target="../ink/ink1777.xml"/><Relationship Id="rId161" Type="http://schemas.openxmlformats.org/officeDocument/2006/relationships/customXml" Target="../ink/ink1810.xml"/><Relationship Id="rId217" Type="http://schemas.openxmlformats.org/officeDocument/2006/relationships/customXml" Target="../ink/ink1838.xml"/><Relationship Id="rId259" Type="http://schemas.openxmlformats.org/officeDocument/2006/relationships/customXml" Target="../ink/ink1859.xml"/><Relationship Id="rId23" Type="http://schemas.openxmlformats.org/officeDocument/2006/relationships/image" Target="../media/image1510.png"/><Relationship Id="rId119" Type="http://schemas.openxmlformats.org/officeDocument/2006/relationships/image" Target="../media/image1598.png"/><Relationship Id="rId270" Type="http://schemas.openxmlformats.org/officeDocument/2006/relationships/image" Target="../media/image1673.png"/><Relationship Id="rId326" Type="http://schemas.openxmlformats.org/officeDocument/2006/relationships/image" Target="../media/image1703.png"/><Relationship Id="rId65" Type="http://schemas.openxmlformats.org/officeDocument/2006/relationships/image" Target="../media/image1531.png"/><Relationship Id="rId130" Type="http://schemas.openxmlformats.org/officeDocument/2006/relationships/customXml" Target="../ink/ink1794.xml"/><Relationship Id="rId172" Type="http://schemas.openxmlformats.org/officeDocument/2006/relationships/image" Target="../media/image1624.png"/><Relationship Id="rId228" Type="http://schemas.openxmlformats.org/officeDocument/2006/relationships/image" Target="../media/image1652.png"/><Relationship Id="rId281" Type="http://schemas.openxmlformats.org/officeDocument/2006/relationships/customXml" Target="../ink/ink1870.xml"/><Relationship Id="rId34" Type="http://schemas.openxmlformats.org/officeDocument/2006/relationships/customXml" Target="../ink/ink1746.xml"/><Relationship Id="rId76" Type="http://schemas.openxmlformats.org/officeDocument/2006/relationships/customXml" Target="../ink/ink1767.xml"/><Relationship Id="rId141" Type="http://schemas.openxmlformats.org/officeDocument/2006/relationships/image" Target="../media/image1609.png"/><Relationship Id="rId7" Type="http://schemas.openxmlformats.org/officeDocument/2006/relationships/image" Target="../media/image1502.png"/><Relationship Id="rId183" Type="http://schemas.openxmlformats.org/officeDocument/2006/relationships/customXml" Target="../ink/ink1821.xml"/><Relationship Id="rId239" Type="http://schemas.openxmlformats.org/officeDocument/2006/relationships/customXml" Target="../ink/ink1849.xml"/><Relationship Id="rId250" Type="http://schemas.openxmlformats.org/officeDocument/2006/relationships/image" Target="../media/image1663.png"/><Relationship Id="rId292" Type="http://schemas.openxmlformats.org/officeDocument/2006/relationships/image" Target="../media/image1684.png"/><Relationship Id="rId306" Type="http://schemas.openxmlformats.org/officeDocument/2006/relationships/image" Target="../media/image1692.png"/><Relationship Id="rId24" Type="http://schemas.openxmlformats.org/officeDocument/2006/relationships/customXml" Target="../ink/ink1741.xml"/><Relationship Id="rId45" Type="http://schemas.openxmlformats.org/officeDocument/2006/relationships/image" Target="../media/image1521.png"/><Relationship Id="rId66" Type="http://schemas.openxmlformats.org/officeDocument/2006/relationships/customXml" Target="../ink/ink1762.xml"/><Relationship Id="rId87" Type="http://schemas.openxmlformats.org/officeDocument/2006/relationships/image" Target="../media/image1542.png"/><Relationship Id="rId110" Type="http://schemas.openxmlformats.org/officeDocument/2006/relationships/customXml" Target="../ink/ink1784.xml"/><Relationship Id="rId131" Type="http://schemas.openxmlformats.org/officeDocument/2006/relationships/image" Target="../media/image1604.png"/><Relationship Id="rId327" Type="http://schemas.openxmlformats.org/officeDocument/2006/relationships/customXml" Target="../ink/ink1893.xml"/><Relationship Id="rId152" Type="http://schemas.openxmlformats.org/officeDocument/2006/relationships/image" Target="../media/image1614.png"/><Relationship Id="rId173" Type="http://schemas.openxmlformats.org/officeDocument/2006/relationships/customXml" Target="../ink/ink1816.xml"/><Relationship Id="rId194" Type="http://schemas.openxmlformats.org/officeDocument/2006/relationships/image" Target="../media/image1635.png"/><Relationship Id="rId208" Type="http://schemas.openxmlformats.org/officeDocument/2006/relationships/image" Target="../media/image1642.png"/><Relationship Id="rId229" Type="http://schemas.openxmlformats.org/officeDocument/2006/relationships/customXml" Target="../ink/ink1844.xml"/><Relationship Id="rId240" Type="http://schemas.openxmlformats.org/officeDocument/2006/relationships/image" Target="../media/image1658.png"/><Relationship Id="rId261" Type="http://schemas.openxmlformats.org/officeDocument/2006/relationships/customXml" Target="../ink/ink1860.xml"/><Relationship Id="rId14" Type="http://schemas.openxmlformats.org/officeDocument/2006/relationships/customXml" Target="../ink/ink1736.xml"/><Relationship Id="rId35" Type="http://schemas.openxmlformats.org/officeDocument/2006/relationships/image" Target="../media/image1516.png"/><Relationship Id="rId56" Type="http://schemas.openxmlformats.org/officeDocument/2006/relationships/customXml" Target="../ink/ink1757.xml"/><Relationship Id="rId77" Type="http://schemas.openxmlformats.org/officeDocument/2006/relationships/image" Target="../media/image1537.png"/><Relationship Id="rId100" Type="http://schemas.openxmlformats.org/officeDocument/2006/relationships/customXml" Target="../ink/ink1779.xml"/><Relationship Id="rId282" Type="http://schemas.openxmlformats.org/officeDocument/2006/relationships/image" Target="../media/image1679.png"/><Relationship Id="rId317" Type="http://schemas.openxmlformats.org/officeDocument/2006/relationships/customXml" Target="../ink/ink1888.xml"/><Relationship Id="rId8" Type="http://schemas.openxmlformats.org/officeDocument/2006/relationships/customXml" Target="../ink/ink1733.xml"/><Relationship Id="rId98" Type="http://schemas.openxmlformats.org/officeDocument/2006/relationships/customXml" Target="../ink/ink1778.xml"/><Relationship Id="rId121" Type="http://schemas.openxmlformats.org/officeDocument/2006/relationships/image" Target="../media/image1599.png"/><Relationship Id="rId142" Type="http://schemas.openxmlformats.org/officeDocument/2006/relationships/customXml" Target="../ink/ink1800.xml"/><Relationship Id="rId163" Type="http://schemas.openxmlformats.org/officeDocument/2006/relationships/customXml" Target="../ink/ink1811.xml"/><Relationship Id="rId184" Type="http://schemas.openxmlformats.org/officeDocument/2006/relationships/image" Target="../media/image1630.png"/><Relationship Id="rId219" Type="http://schemas.openxmlformats.org/officeDocument/2006/relationships/customXml" Target="../ink/ink1839.xml"/><Relationship Id="rId230" Type="http://schemas.openxmlformats.org/officeDocument/2006/relationships/image" Target="../media/image1653.png"/><Relationship Id="rId251" Type="http://schemas.openxmlformats.org/officeDocument/2006/relationships/customXml" Target="../ink/ink1855.xml"/><Relationship Id="rId25" Type="http://schemas.openxmlformats.org/officeDocument/2006/relationships/image" Target="../media/image1511.png"/><Relationship Id="rId46" Type="http://schemas.openxmlformats.org/officeDocument/2006/relationships/customXml" Target="../ink/ink1752.xml"/><Relationship Id="rId67" Type="http://schemas.openxmlformats.org/officeDocument/2006/relationships/image" Target="../media/image1532.png"/><Relationship Id="rId272" Type="http://schemas.openxmlformats.org/officeDocument/2006/relationships/image" Target="../media/image1674.png"/><Relationship Id="rId293" Type="http://schemas.openxmlformats.org/officeDocument/2006/relationships/customXml" Target="../ink/ink1876.xml"/><Relationship Id="rId307" Type="http://schemas.openxmlformats.org/officeDocument/2006/relationships/customXml" Target="../ink/ink1883.xml"/><Relationship Id="rId328" Type="http://schemas.openxmlformats.org/officeDocument/2006/relationships/image" Target="../media/image1704.png"/><Relationship Id="rId88" Type="http://schemas.openxmlformats.org/officeDocument/2006/relationships/customXml" Target="../ink/ink1773.xml"/><Relationship Id="rId111" Type="http://schemas.openxmlformats.org/officeDocument/2006/relationships/image" Target="../media/image1594.png"/><Relationship Id="rId132" Type="http://schemas.openxmlformats.org/officeDocument/2006/relationships/customXml" Target="../ink/ink1795.xml"/><Relationship Id="rId153" Type="http://schemas.openxmlformats.org/officeDocument/2006/relationships/customXml" Target="../ink/ink1806.xml"/><Relationship Id="rId174" Type="http://schemas.openxmlformats.org/officeDocument/2006/relationships/image" Target="../media/image1625.png"/><Relationship Id="rId195" Type="http://schemas.openxmlformats.org/officeDocument/2006/relationships/customXml" Target="../ink/ink1827.xml"/><Relationship Id="rId209" Type="http://schemas.openxmlformats.org/officeDocument/2006/relationships/customXml" Target="../ink/ink1834.xml"/><Relationship Id="rId220" Type="http://schemas.openxmlformats.org/officeDocument/2006/relationships/image" Target="../media/image1648.png"/><Relationship Id="rId241" Type="http://schemas.openxmlformats.org/officeDocument/2006/relationships/customXml" Target="../ink/ink1850.xml"/><Relationship Id="rId15" Type="http://schemas.openxmlformats.org/officeDocument/2006/relationships/image" Target="../media/image1506.png"/><Relationship Id="rId36" Type="http://schemas.openxmlformats.org/officeDocument/2006/relationships/customXml" Target="../ink/ink1747.xml"/><Relationship Id="rId57" Type="http://schemas.openxmlformats.org/officeDocument/2006/relationships/image" Target="../media/image1527.png"/><Relationship Id="rId262" Type="http://schemas.openxmlformats.org/officeDocument/2006/relationships/image" Target="../media/image1669.png"/><Relationship Id="rId283" Type="http://schemas.openxmlformats.org/officeDocument/2006/relationships/customXml" Target="../ink/ink1871.xml"/><Relationship Id="rId318" Type="http://schemas.openxmlformats.org/officeDocument/2006/relationships/image" Target="../media/image1698.png"/><Relationship Id="rId78" Type="http://schemas.openxmlformats.org/officeDocument/2006/relationships/customXml" Target="../ink/ink1768.xml"/><Relationship Id="rId99" Type="http://schemas.openxmlformats.org/officeDocument/2006/relationships/image" Target="../media/image1588.png"/><Relationship Id="rId101" Type="http://schemas.openxmlformats.org/officeDocument/2006/relationships/image" Target="../media/image1589.png"/><Relationship Id="rId122" Type="http://schemas.openxmlformats.org/officeDocument/2006/relationships/customXml" Target="../ink/ink1790.xml"/><Relationship Id="rId143" Type="http://schemas.openxmlformats.org/officeDocument/2006/relationships/image" Target="../media/image1610.png"/><Relationship Id="rId164" Type="http://schemas.openxmlformats.org/officeDocument/2006/relationships/image" Target="../media/image1620.png"/><Relationship Id="rId185" Type="http://schemas.openxmlformats.org/officeDocument/2006/relationships/customXml" Target="../ink/ink1822.xml"/><Relationship Id="rId9" Type="http://schemas.openxmlformats.org/officeDocument/2006/relationships/image" Target="../media/image1503.png"/><Relationship Id="rId210" Type="http://schemas.openxmlformats.org/officeDocument/2006/relationships/image" Target="../media/image1643.png"/><Relationship Id="rId26" Type="http://schemas.openxmlformats.org/officeDocument/2006/relationships/customXml" Target="../ink/ink1742.xml"/><Relationship Id="rId231" Type="http://schemas.openxmlformats.org/officeDocument/2006/relationships/customXml" Target="../ink/ink1845.xml"/><Relationship Id="rId252" Type="http://schemas.openxmlformats.org/officeDocument/2006/relationships/image" Target="../media/image1664.png"/><Relationship Id="rId273" Type="http://schemas.openxmlformats.org/officeDocument/2006/relationships/customXml" Target="../ink/ink1866.xml"/><Relationship Id="rId294" Type="http://schemas.openxmlformats.org/officeDocument/2006/relationships/image" Target="../media/image1685.png"/><Relationship Id="rId308" Type="http://schemas.openxmlformats.org/officeDocument/2006/relationships/image" Target="../media/image1693.png"/><Relationship Id="rId329" Type="http://schemas.openxmlformats.org/officeDocument/2006/relationships/customXml" Target="../ink/ink1894.xml"/><Relationship Id="rId47" Type="http://schemas.openxmlformats.org/officeDocument/2006/relationships/image" Target="../media/image1522.png"/><Relationship Id="rId68" Type="http://schemas.openxmlformats.org/officeDocument/2006/relationships/customXml" Target="../ink/ink1763.xml"/><Relationship Id="rId89" Type="http://schemas.openxmlformats.org/officeDocument/2006/relationships/image" Target="../media/image1583.png"/><Relationship Id="rId112" Type="http://schemas.openxmlformats.org/officeDocument/2006/relationships/customXml" Target="../ink/ink1785.xml"/><Relationship Id="rId133" Type="http://schemas.openxmlformats.org/officeDocument/2006/relationships/image" Target="../media/image1605.png"/><Relationship Id="rId154" Type="http://schemas.openxmlformats.org/officeDocument/2006/relationships/image" Target="../media/image1615.png"/><Relationship Id="rId175" Type="http://schemas.openxmlformats.org/officeDocument/2006/relationships/customXml" Target="../ink/ink1817.xml"/><Relationship Id="rId196" Type="http://schemas.openxmlformats.org/officeDocument/2006/relationships/image" Target="../media/image1636.png"/><Relationship Id="rId200" Type="http://schemas.openxmlformats.org/officeDocument/2006/relationships/image" Target="../media/image1638.png"/><Relationship Id="rId16" Type="http://schemas.openxmlformats.org/officeDocument/2006/relationships/customXml" Target="../ink/ink1737.xml"/><Relationship Id="rId221" Type="http://schemas.openxmlformats.org/officeDocument/2006/relationships/customXml" Target="../ink/ink1840.xml"/><Relationship Id="rId242" Type="http://schemas.openxmlformats.org/officeDocument/2006/relationships/image" Target="../media/image1659.png"/><Relationship Id="rId263" Type="http://schemas.openxmlformats.org/officeDocument/2006/relationships/customXml" Target="../ink/ink1861.xml"/><Relationship Id="rId284" Type="http://schemas.openxmlformats.org/officeDocument/2006/relationships/image" Target="../media/image1680.png"/><Relationship Id="rId319" Type="http://schemas.openxmlformats.org/officeDocument/2006/relationships/customXml" Target="../ink/ink1889.xml"/><Relationship Id="rId37" Type="http://schemas.openxmlformats.org/officeDocument/2006/relationships/image" Target="../media/image1517.png"/><Relationship Id="rId58" Type="http://schemas.openxmlformats.org/officeDocument/2006/relationships/customXml" Target="../ink/ink1758.xml"/><Relationship Id="rId79" Type="http://schemas.openxmlformats.org/officeDocument/2006/relationships/image" Target="../media/image1538.png"/><Relationship Id="rId102" Type="http://schemas.openxmlformats.org/officeDocument/2006/relationships/customXml" Target="../ink/ink1780.xml"/><Relationship Id="rId123" Type="http://schemas.openxmlformats.org/officeDocument/2006/relationships/image" Target="../media/image1600.png"/><Relationship Id="rId144" Type="http://schemas.openxmlformats.org/officeDocument/2006/relationships/customXml" Target="../ink/ink1801.xml"/><Relationship Id="rId330" Type="http://schemas.openxmlformats.org/officeDocument/2006/relationships/image" Target="../media/image1705.png"/><Relationship Id="rId90" Type="http://schemas.openxmlformats.org/officeDocument/2006/relationships/customXml" Target="../ink/ink1774.xml"/><Relationship Id="rId165" Type="http://schemas.openxmlformats.org/officeDocument/2006/relationships/customXml" Target="../ink/ink1812.xml"/><Relationship Id="rId186" Type="http://schemas.openxmlformats.org/officeDocument/2006/relationships/image" Target="../media/image1631.png"/><Relationship Id="rId211" Type="http://schemas.openxmlformats.org/officeDocument/2006/relationships/customXml" Target="../ink/ink1835.xml"/><Relationship Id="rId232" Type="http://schemas.openxmlformats.org/officeDocument/2006/relationships/image" Target="../media/image1654.png"/><Relationship Id="rId253" Type="http://schemas.openxmlformats.org/officeDocument/2006/relationships/customXml" Target="../ink/ink1856.xml"/><Relationship Id="rId274" Type="http://schemas.openxmlformats.org/officeDocument/2006/relationships/image" Target="../media/image1675.png"/><Relationship Id="rId295" Type="http://schemas.openxmlformats.org/officeDocument/2006/relationships/customXml" Target="../ink/ink1877.xml"/><Relationship Id="rId309" Type="http://schemas.openxmlformats.org/officeDocument/2006/relationships/customXml" Target="../ink/ink1884.xml"/><Relationship Id="rId27" Type="http://schemas.openxmlformats.org/officeDocument/2006/relationships/image" Target="../media/image1512.png"/><Relationship Id="rId48" Type="http://schemas.openxmlformats.org/officeDocument/2006/relationships/customXml" Target="../ink/ink1753.xml"/><Relationship Id="rId69" Type="http://schemas.openxmlformats.org/officeDocument/2006/relationships/image" Target="../media/image1533.png"/><Relationship Id="rId113" Type="http://schemas.openxmlformats.org/officeDocument/2006/relationships/image" Target="../media/image1595.png"/><Relationship Id="rId134" Type="http://schemas.openxmlformats.org/officeDocument/2006/relationships/customXml" Target="../ink/ink1796.xml"/><Relationship Id="rId320" Type="http://schemas.openxmlformats.org/officeDocument/2006/relationships/image" Target="../media/image1699.png"/><Relationship Id="rId80" Type="http://schemas.openxmlformats.org/officeDocument/2006/relationships/customXml" Target="../ink/ink1769.xml"/><Relationship Id="rId155" Type="http://schemas.openxmlformats.org/officeDocument/2006/relationships/customXml" Target="../ink/ink1807.xml"/><Relationship Id="rId176" Type="http://schemas.openxmlformats.org/officeDocument/2006/relationships/image" Target="../media/image1626.png"/><Relationship Id="rId197" Type="http://schemas.openxmlformats.org/officeDocument/2006/relationships/customXml" Target="../ink/ink1828.xml"/><Relationship Id="rId201" Type="http://schemas.openxmlformats.org/officeDocument/2006/relationships/customXml" Target="../ink/ink1830.xml"/><Relationship Id="rId222" Type="http://schemas.openxmlformats.org/officeDocument/2006/relationships/image" Target="../media/image1649.png"/><Relationship Id="rId243" Type="http://schemas.openxmlformats.org/officeDocument/2006/relationships/customXml" Target="../ink/ink1851.xml"/><Relationship Id="rId264" Type="http://schemas.openxmlformats.org/officeDocument/2006/relationships/image" Target="../media/image1670.png"/><Relationship Id="rId285" Type="http://schemas.openxmlformats.org/officeDocument/2006/relationships/customXml" Target="../ink/ink1872.xml"/><Relationship Id="rId17" Type="http://schemas.openxmlformats.org/officeDocument/2006/relationships/image" Target="../media/image1507.png"/><Relationship Id="rId38" Type="http://schemas.openxmlformats.org/officeDocument/2006/relationships/customXml" Target="../ink/ink1748.xml"/><Relationship Id="rId59" Type="http://schemas.openxmlformats.org/officeDocument/2006/relationships/image" Target="../media/image1528.png"/><Relationship Id="rId103" Type="http://schemas.openxmlformats.org/officeDocument/2006/relationships/image" Target="../media/image1590.png"/><Relationship Id="rId124" Type="http://schemas.openxmlformats.org/officeDocument/2006/relationships/customXml" Target="../ink/ink1791.xml"/><Relationship Id="rId310" Type="http://schemas.openxmlformats.org/officeDocument/2006/relationships/image" Target="../media/image1694.png"/><Relationship Id="rId70" Type="http://schemas.openxmlformats.org/officeDocument/2006/relationships/customXml" Target="../ink/ink1764.xml"/><Relationship Id="rId91" Type="http://schemas.openxmlformats.org/officeDocument/2006/relationships/image" Target="../media/image1584.png"/><Relationship Id="rId145" Type="http://schemas.openxmlformats.org/officeDocument/2006/relationships/image" Target="../media/image1611.png"/><Relationship Id="rId166" Type="http://schemas.openxmlformats.org/officeDocument/2006/relationships/image" Target="../media/image1621.png"/><Relationship Id="rId187" Type="http://schemas.openxmlformats.org/officeDocument/2006/relationships/customXml" Target="../ink/ink1823.xml"/><Relationship Id="rId331" Type="http://schemas.openxmlformats.org/officeDocument/2006/relationships/customXml" Target="../ink/ink1895.xml"/><Relationship Id="rId1" Type="http://schemas.openxmlformats.org/officeDocument/2006/relationships/slideLayout" Target="../slideLayouts/slideLayout17.xml"/><Relationship Id="rId212" Type="http://schemas.openxmlformats.org/officeDocument/2006/relationships/image" Target="../media/image1644.png"/><Relationship Id="rId233" Type="http://schemas.openxmlformats.org/officeDocument/2006/relationships/customXml" Target="../ink/ink1846.xml"/><Relationship Id="rId254" Type="http://schemas.openxmlformats.org/officeDocument/2006/relationships/image" Target="../media/image1665.png"/><Relationship Id="rId28" Type="http://schemas.openxmlformats.org/officeDocument/2006/relationships/customXml" Target="../ink/ink1743.xml"/><Relationship Id="rId49" Type="http://schemas.openxmlformats.org/officeDocument/2006/relationships/image" Target="../media/image1523.png"/><Relationship Id="rId114" Type="http://schemas.openxmlformats.org/officeDocument/2006/relationships/customXml" Target="../ink/ink1786.xml"/><Relationship Id="rId275" Type="http://schemas.openxmlformats.org/officeDocument/2006/relationships/customXml" Target="../ink/ink1867.xml"/><Relationship Id="rId296" Type="http://schemas.openxmlformats.org/officeDocument/2006/relationships/image" Target="../media/image1686.png"/><Relationship Id="rId300" Type="http://schemas.openxmlformats.org/officeDocument/2006/relationships/image" Target="../media/image1688.png"/><Relationship Id="rId60" Type="http://schemas.openxmlformats.org/officeDocument/2006/relationships/customXml" Target="../ink/ink1759.xml"/><Relationship Id="rId81" Type="http://schemas.openxmlformats.org/officeDocument/2006/relationships/image" Target="../media/image1539.png"/><Relationship Id="rId135" Type="http://schemas.openxmlformats.org/officeDocument/2006/relationships/image" Target="../media/image1606.png"/><Relationship Id="rId156" Type="http://schemas.openxmlformats.org/officeDocument/2006/relationships/image" Target="../media/image1616.png"/><Relationship Id="rId177" Type="http://schemas.openxmlformats.org/officeDocument/2006/relationships/customXml" Target="../ink/ink1818.xml"/><Relationship Id="rId198" Type="http://schemas.openxmlformats.org/officeDocument/2006/relationships/image" Target="../media/image1637.png"/><Relationship Id="rId321" Type="http://schemas.openxmlformats.org/officeDocument/2006/relationships/customXml" Target="../ink/ink1890.xml"/><Relationship Id="rId202" Type="http://schemas.openxmlformats.org/officeDocument/2006/relationships/image" Target="../media/image1639.png"/><Relationship Id="rId223" Type="http://schemas.openxmlformats.org/officeDocument/2006/relationships/customXml" Target="../ink/ink1841.xml"/><Relationship Id="rId244" Type="http://schemas.openxmlformats.org/officeDocument/2006/relationships/image" Target="../media/image1660.png"/><Relationship Id="rId18" Type="http://schemas.openxmlformats.org/officeDocument/2006/relationships/customXml" Target="../ink/ink1738.xml"/><Relationship Id="rId39" Type="http://schemas.openxmlformats.org/officeDocument/2006/relationships/image" Target="../media/image1518.png"/><Relationship Id="rId265" Type="http://schemas.openxmlformats.org/officeDocument/2006/relationships/customXml" Target="../ink/ink1862.xml"/><Relationship Id="rId286" Type="http://schemas.openxmlformats.org/officeDocument/2006/relationships/image" Target="../media/image1681.png"/><Relationship Id="rId50" Type="http://schemas.openxmlformats.org/officeDocument/2006/relationships/customXml" Target="../ink/ink1754.xml"/><Relationship Id="rId104" Type="http://schemas.openxmlformats.org/officeDocument/2006/relationships/customXml" Target="../ink/ink1781.xml"/><Relationship Id="rId125" Type="http://schemas.openxmlformats.org/officeDocument/2006/relationships/image" Target="../media/image1601.png"/><Relationship Id="rId146" Type="http://schemas.openxmlformats.org/officeDocument/2006/relationships/customXml" Target="../ink/ink1802.xml"/><Relationship Id="rId167" Type="http://schemas.openxmlformats.org/officeDocument/2006/relationships/customXml" Target="../ink/ink1813.xml"/><Relationship Id="rId188" Type="http://schemas.openxmlformats.org/officeDocument/2006/relationships/image" Target="../media/image1632.png"/><Relationship Id="rId311" Type="http://schemas.openxmlformats.org/officeDocument/2006/relationships/customXml" Target="../ink/ink1885.xml"/><Relationship Id="rId332" Type="http://schemas.openxmlformats.org/officeDocument/2006/relationships/image" Target="../media/image1706.png"/><Relationship Id="rId71" Type="http://schemas.openxmlformats.org/officeDocument/2006/relationships/image" Target="../media/image1534.png"/><Relationship Id="rId92" Type="http://schemas.openxmlformats.org/officeDocument/2006/relationships/customXml" Target="../ink/ink1775.xml"/><Relationship Id="rId213" Type="http://schemas.openxmlformats.org/officeDocument/2006/relationships/customXml" Target="../ink/ink1836.xml"/><Relationship Id="rId234" Type="http://schemas.openxmlformats.org/officeDocument/2006/relationships/image" Target="../media/image1655.png"/><Relationship Id="rId2" Type="http://schemas.openxmlformats.org/officeDocument/2006/relationships/customXml" Target="../ink/ink1730.xml"/><Relationship Id="rId29" Type="http://schemas.openxmlformats.org/officeDocument/2006/relationships/image" Target="../media/image1513.png"/><Relationship Id="rId255" Type="http://schemas.openxmlformats.org/officeDocument/2006/relationships/customXml" Target="../ink/ink1857.xml"/><Relationship Id="rId276" Type="http://schemas.openxmlformats.org/officeDocument/2006/relationships/image" Target="../media/image1676.png"/><Relationship Id="rId297" Type="http://schemas.openxmlformats.org/officeDocument/2006/relationships/customXml" Target="../ink/ink1878.xml"/><Relationship Id="rId40" Type="http://schemas.openxmlformats.org/officeDocument/2006/relationships/customXml" Target="../ink/ink1749.xml"/><Relationship Id="rId115" Type="http://schemas.openxmlformats.org/officeDocument/2006/relationships/image" Target="../media/image1596.png"/><Relationship Id="rId136" Type="http://schemas.openxmlformats.org/officeDocument/2006/relationships/customXml" Target="../ink/ink1797.xml"/><Relationship Id="rId157" Type="http://schemas.openxmlformats.org/officeDocument/2006/relationships/customXml" Target="../ink/ink1808.xml"/><Relationship Id="rId178" Type="http://schemas.openxmlformats.org/officeDocument/2006/relationships/image" Target="../media/image1627.png"/><Relationship Id="rId301" Type="http://schemas.openxmlformats.org/officeDocument/2006/relationships/customXml" Target="../ink/ink1880.xml"/><Relationship Id="rId322" Type="http://schemas.openxmlformats.org/officeDocument/2006/relationships/image" Target="../media/image1701.png"/><Relationship Id="rId61" Type="http://schemas.openxmlformats.org/officeDocument/2006/relationships/image" Target="../media/image1529.png"/><Relationship Id="rId82" Type="http://schemas.openxmlformats.org/officeDocument/2006/relationships/customXml" Target="../ink/ink1770.xml"/><Relationship Id="rId199" Type="http://schemas.openxmlformats.org/officeDocument/2006/relationships/customXml" Target="../ink/ink1829.xml"/><Relationship Id="rId203" Type="http://schemas.openxmlformats.org/officeDocument/2006/relationships/customXml" Target="../ink/ink1831.xml"/><Relationship Id="rId19" Type="http://schemas.openxmlformats.org/officeDocument/2006/relationships/image" Target="../media/image1508.png"/><Relationship Id="rId224" Type="http://schemas.openxmlformats.org/officeDocument/2006/relationships/image" Target="../media/image1650.png"/><Relationship Id="rId245" Type="http://schemas.openxmlformats.org/officeDocument/2006/relationships/customXml" Target="../ink/ink1852.xml"/><Relationship Id="rId266" Type="http://schemas.openxmlformats.org/officeDocument/2006/relationships/image" Target="../media/image1671.png"/><Relationship Id="rId287" Type="http://schemas.openxmlformats.org/officeDocument/2006/relationships/customXml" Target="../ink/ink1873.xml"/><Relationship Id="rId30" Type="http://schemas.openxmlformats.org/officeDocument/2006/relationships/customXml" Target="../ink/ink1744.xml"/><Relationship Id="rId105" Type="http://schemas.openxmlformats.org/officeDocument/2006/relationships/image" Target="../media/image1591.png"/><Relationship Id="rId126" Type="http://schemas.openxmlformats.org/officeDocument/2006/relationships/customXml" Target="../ink/ink1792.xml"/><Relationship Id="rId147" Type="http://schemas.openxmlformats.org/officeDocument/2006/relationships/image" Target="../media/image1612.png"/><Relationship Id="rId168" Type="http://schemas.openxmlformats.org/officeDocument/2006/relationships/image" Target="../media/image1622.png"/><Relationship Id="rId312" Type="http://schemas.openxmlformats.org/officeDocument/2006/relationships/image" Target="../media/image1695.png"/><Relationship Id="rId333" Type="http://schemas.openxmlformats.org/officeDocument/2006/relationships/customXml" Target="../ink/ink1896.xml"/><Relationship Id="rId51" Type="http://schemas.openxmlformats.org/officeDocument/2006/relationships/image" Target="../media/image1524.png"/><Relationship Id="rId72" Type="http://schemas.openxmlformats.org/officeDocument/2006/relationships/customXml" Target="../ink/ink1765.xml"/><Relationship Id="rId93" Type="http://schemas.openxmlformats.org/officeDocument/2006/relationships/image" Target="../media/image1585.png"/><Relationship Id="rId189" Type="http://schemas.openxmlformats.org/officeDocument/2006/relationships/customXml" Target="../ink/ink1824.xml"/><Relationship Id="rId3" Type="http://schemas.openxmlformats.org/officeDocument/2006/relationships/image" Target="../media/image12640.png"/><Relationship Id="rId214" Type="http://schemas.openxmlformats.org/officeDocument/2006/relationships/image" Target="../media/image1645.png"/><Relationship Id="rId235" Type="http://schemas.openxmlformats.org/officeDocument/2006/relationships/customXml" Target="../ink/ink1847.xml"/><Relationship Id="rId256" Type="http://schemas.openxmlformats.org/officeDocument/2006/relationships/image" Target="../media/image1666.png"/><Relationship Id="rId277" Type="http://schemas.openxmlformats.org/officeDocument/2006/relationships/customXml" Target="../ink/ink1868.xml"/><Relationship Id="rId298" Type="http://schemas.openxmlformats.org/officeDocument/2006/relationships/image" Target="../media/image1687.png"/><Relationship Id="rId116" Type="http://schemas.openxmlformats.org/officeDocument/2006/relationships/customXml" Target="../ink/ink1787.xml"/><Relationship Id="rId137" Type="http://schemas.openxmlformats.org/officeDocument/2006/relationships/image" Target="../media/image1607.png"/><Relationship Id="rId158" Type="http://schemas.openxmlformats.org/officeDocument/2006/relationships/image" Target="../media/image1617.png"/><Relationship Id="rId302" Type="http://schemas.openxmlformats.org/officeDocument/2006/relationships/image" Target="../media/image1689.png"/><Relationship Id="rId323" Type="http://schemas.openxmlformats.org/officeDocument/2006/relationships/customXml" Target="../ink/ink1891.xml"/><Relationship Id="rId20" Type="http://schemas.openxmlformats.org/officeDocument/2006/relationships/customXml" Target="../ink/ink1739.xml"/><Relationship Id="rId41" Type="http://schemas.openxmlformats.org/officeDocument/2006/relationships/image" Target="../media/image1519.png"/><Relationship Id="rId62" Type="http://schemas.openxmlformats.org/officeDocument/2006/relationships/customXml" Target="../ink/ink1760.xml"/><Relationship Id="rId83" Type="http://schemas.openxmlformats.org/officeDocument/2006/relationships/image" Target="../media/image1540.png"/><Relationship Id="rId179" Type="http://schemas.openxmlformats.org/officeDocument/2006/relationships/customXml" Target="../ink/ink1819.xml"/><Relationship Id="rId190" Type="http://schemas.openxmlformats.org/officeDocument/2006/relationships/image" Target="../media/image1633.png"/><Relationship Id="rId204" Type="http://schemas.openxmlformats.org/officeDocument/2006/relationships/image" Target="../media/image1640.png"/><Relationship Id="rId225" Type="http://schemas.openxmlformats.org/officeDocument/2006/relationships/customXml" Target="../ink/ink1842.xml"/><Relationship Id="rId246" Type="http://schemas.openxmlformats.org/officeDocument/2006/relationships/image" Target="../media/image1661.png"/><Relationship Id="rId267" Type="http://schemas.openxmlformats.org/officeDocument/2006/relationships/customXml" Target="../ink/ink1863.xml"/><Relationship Id="rId288" Type="http://schemas.openxmlformats.org/officeDocument/2006/relationships/image" Target="../media/image1682.png"/><Relationship Id="rId106" Type="http://schemas.openxmlformats.org/officeDocument/2006/relationships/customXml" Target="../ink/ink1782.xml"/><Relationship Id="rId127" Type="http://schemas.openxmlformats.org/officeDocument/2006/relationships/image" Target="../media/image1602.png"/><Relationship Id="rId313" Type="http://schemas.openxmlformats.org/officeDocument/2006/relationships/customXml" Target="../ink/ink1886.xml"/><Relationship Id="rId10" Type="http://schemas.openxmlformats.org/officeDocument/2006/relationships/customXml" Target="../ink/ink1734.xml"/><Relationship Id="rId31" Type="http://schemas.openxmlformats.org/officeDocument/2006/relationships/image" Target="../media/image1514.png"/><Relationship Id="rId52" Type="http://schemas.openxmlformats.org/officeDocument/2006/relationships/customXml" Target="../ink/ink1755.xml"/><Relationship Id="rId73" Type="http://schemas.openxmlformats.org/officeDocument/2006/relationships/image" Target="../media/image1535.png"/><Relationship Id="rId94" Type="http://schemas.openxmlformats.org/officeDocument/2006/relationships/customXml" Target="../ink/ink1776.xml"/><Relationship Id="rId148" Type="http://schemas.openxmlformats.org/officeDocument/2006/relationships/customXml" Target="../ink/ink1803.xml"/><Relationship Id="rId169" Type="http://schemas.openxmlformats.org/officeDocument/2006/relationships/customXml" Target="../ink/ink1814.xml"/><Relationship Id="rId334" Type="http://schemas.openxmlformats.org/officeDocument/2006/relationships/image" Target="../media/image1707.png"/><Relationship Id="rId4" Type="http://schemas.openxmlformats.org/officeDocument/2006/relationships/customXml" Target="../ink/ink1731.xml"/><Relationship Id="rId180" Type="http://schemas.openxmlformats.org/officeDocument/2006/relationships/image" Target="../media/image1628.png"/><Relationship Id="rId215" Type="http://schemas.openxmlformats.org/officeDocument/2006/relationships/customXml" Target="../ink/ink1837.xml"/><Relationship Id="rId236" Type="http://schemas.openxmlformats.org/officeDocument/2006/relationships/image" Target="../media/image1656.png"/><Relationship Id="rId257" Type="http://schemas.openxmlformats.org/officeDocument/2006/relationships/customXml" Target="../ink/ink1858.xml"/><Relationship Id="rId278" Type="http://schemas.openxmlformats.org/officeDocument/2006/relationships/image" Target="../media/image1677.png"/><Relationship Id="rId303" Type="http://schemas.openxmlformats.org/officeDocument/2006/relationships/customXml" Target="../ink/ink1881.xml"/><Relationship Id="rId42" Type="http://schemas.openxmlformats.org/officeDocument/2006/relationships/customXml" Target="../ink/ink1750.xml"/><Relationship Id="rId84" Type="http://schemas.openxmlformats.org/officeDocument/2006/relationships/customXml" Target="../ink/ink1771.xml"/><Relationship Id="rId138" Type="http://schemas.openxmlformats.org/officeDocument/2006/relationships/customXml" Target="../ink/ink1798.xml"/><Relationship Id="rId191" Type="http://schemas.openxmlformats.org/officeDocument/2006/relationships/customXml" Target="../ink/ink1825.xml"/><Relationship Id="rId205" Type="http://schemas.openxmlformats.org/officeDocument/2006/relationships/customXml" Target="../ink/ink1832.xml"/><Relationship Id="rId247" Type="http://schemas.openxmlformats.org/officeDocument/2006/relationships/customXml" Target="../ink/ink1853.xml"/><Relationship Id="rId107" Type="http://schemas.openxmlformats.org/officeDocument/2006/relationships/image" Target="../media/image1592.png"/><Relationship Id="rId289" Type="http://schemas.openxmlformats.org/officeDocument/2006/relationships/customXml" Target="../ink/ink1874.xml"/><Relationship Id="rId11" Type="http://schemas.openxmlformats.org/officeDocument/2006/relationships/image" Target="../media/image1504.png"/><Relationship Id="rId53" Type="http://schemas.openxmlformats.org/officeDocument/2006/relationships/image" Target="../media/image1525.png"/><Relationship Id="rId149" Type="http://schemas.openxmlformats.org/officeDocument/2006/relationships/customXml" Target="../ink/ink1804.xml"/><Relationship Id="rId314" Type="http://schemas.openxmlformats.org/officeDocument/2006/relationships/image" Target="../media/image1696.png"/><Relationship Id="rId95" Type="http://schemas.openxmlformats.org/officeDocument/2006/relationships/image" Target="../media/image1586.png"/><Relationship Id="rId160" Type="http://schemas.openxmlformats.org/officeDocument/2006/relationships/image" Target="../media/image1618.png"/><Relationship Id="rId216" Type="http://schemas.openxmlformats.org/officeDocument/2006/relationships/image" Target="../media/image1646.png"/><Relationship Id="rId258" Type="http://schemas.openxmlformats.org/officeDocument/2006/relationships/image" Target="../media/image1667.png"/><Relationship Id="rId22" Type="http://schemas.openxmlformats.org/officeDocument/2006/relationships/customXml" Target="../ink/ink1740.xml"/><Relationship Id="rId64" Type="http://schemas.openxmlformats.org/officeDocument/2006/relationships/customXml" Target="../ink/ink1761.xml"/><Relationship Id="rId118" Type="http://schemas.openxmlformats.org/officeDocument/2006/relationships/customXml" Target="../ink/ink1788.xml"/><Relationship Id="rId325" Type="http://schemas.openxmlformats.org/officeDocument/2006/relationships/customXml" Target="../ink/ink1892.xml"/><Relationship Id="rId171" Type="http://schemas.openxmlformats.org/officeDocument/2006/relationships/customXml" Target="../ink/ink1815.xml"/><Relationship Id="rId227" Type="http://schemas.openxmlformats.org/officeDocument/2006/relationships/customXml" Target="../ink/ink1843.xml"/><Relationship Id="rId269" Type="http://schemas.openxmlformats.org/officeDocument/2006/relationships/customXml" Target="../ink/ink1864.xml"/><Relationship Id="rId33" Type="http://schemas.openxmlformats.org/officeDocument/2006/relationships/image" Target="../media/image1515.png"/><Relationship Id="rId129" Type="http://schemas.openxmlformats.org/officeDocument/2006/relationships/image" Target="../media/image1603.png"/><Relationship Id="rId280" Type="http://schemas.openxmlformats.org/officeDocument/2006/relationships/image" Target="../media/image1678.png"/><Relationship Id="rId336" Type="http://schemas.openxmlformats.org/officeDocument/2006/relationships/image" Target="../media/image1708.png"/><Relationship Id="rId75" Type="http://schemas.openxmlformats.org/officeDocument/2006/relationships/image" Target="../media/image1536.png"/><Relationship Id="rId140" Type="http://schemas.openxmlformats.org/officeDocument/2006/relationships/customXml" Target="../ink/ink1799.xml"/><Relationship Id="rId182" Type="http://schemas.openxmlformats.org/officeDocument/2006/relationships/image" Target="../media/image1629.png"/><Relationship Id="rId6" Type="http://schemas.openxmlformats.org/officeDocument/2006/relationships/customXml" Target="../ink/ink1732.xml"/><Relationship Id="rId238" Type="http://schemas.openxmlformats.org/officeDocument/2006/relationships/image" Target="../media/image1657.png"/><Relationship Id="rId291" Type="http://schemas.openxmlformats.org/officeDocument/2006/relationships/customXml" Target="../ink/ink1875.xml"/><Relationship Id="rId305" Type="http://schemas.openxmlformats.org/officeDocument/2006/relationships/customXml" Target="../ink/ink1882.xml"/><Relationship Id="rId44" Type="http://schemas.openxmlformats.org/officeDocument/2006/relationships/customXml" Target="../ink/ink1751.xml"/><Relationship Id="rId86" Type="http://schemas.openxmlformats.org/officeDocument/2006/relationships/customXml" Target="../ink/ink1772.xml"/><Relationship Id="rId151" Type="http://schemas.openxmlformats.org/officeDocument/2006/relationships/customXml" Target="../ink/ink1805.xml"/><Relationship Id="rId193" Type="http://schemas.openxmlformats.org/officeDocument/2006/relationships/customXml" Target="../ink/ink1826.xml"/><Relationship Id="rId207" Type="http://schemas.openxmlformats.org/officeDocument/2006/relationships/customXml" Target="../ink/ink1833.xml"/><Relationship Id="rId249" Type="http://schemas.openxmlformats.org/officeDocument/2006/relationships/customXml" Target="../ink/ink1854.xml"/><Relationship Id="rId13" Type="http://schemas.openxmlformats.org/officeDocument/2006/relationships/image" Target="../media/image1505.png"/><Relationship Id="rId109" Type="http://schemas.openxmlformats.org/officeDocument/2006/relationships/image" Target="../media/image1593.png"/><Relationship Id="rId260" Type="http://schemas.openxmlformats.org/officeDocument/2006/relationships/image" Target="../media/image1668.png"/><Relationship Id="rId316" Type="http://schemas.openxmlformats.org/officeDocument/2006/relationships/image" Target="../media/image1697.png"/><Relationship Id="rId55" Type="http://schemas.openxmlformats.org/officeDocument/2006/relationships/image" Target="../media/image1526.png"/><Relationship Id="rId97" Type="http://schemas.openxmlformats.org/officeDocument/2006/relationships/image" Target="../media/image1587.png"/><Relationship Id="rId120" Type="http://schemas.openxmlformats.org/officeDocument/2006/relationships/customXml" Target="../ink/ink1789.xml"/><Relationship Id="rId162" Type="http://schemas.openxmlformats.org/officeDocument/2006/relationships/image" Target="../media/image1619.png"/><Relationship Id="rId218" Type="http://schemas.openxmlformats.org/officeDocument/2006/relationships/image" Target="../media/image1647.png"/><Relationship Id="rId271" Type="http://schemas.openxmlformats.org/officeDocument/2006/relationships/customXml" Target="../ink/ink186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90.png"/><Relationship Id="rId7" Type="http://schemas.openxmlformats.org/officeDocument/2006/relationships/image" Target="../media/image1713.png"/><Relationship Id="rId2" Type="http://schemas.openxmlformats.org/officeDocument/2006/relationships/image" Target="../media/image1048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99.xml"/><Relationship Id="rId5" Type="http://schemas.openxmlformats.org/officeDocument/2006/relationships/image" Target="../media/image1712.png"/><Relationship Id="rId4" Type="http://schemas.openxmlformats.org/officeDocument/2006/relationships/customXml" Target="../ink/ink189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59.xml"/><Relationship Id="rId299" Type="http://schemas.openxmlformats.org/officeDocument/2006/relationships/image" Target="../media/image1863.png"/><Relationship Id="rId21" Type="http://schemas.openxmlformats.org/officeDocument/2006/relationships/customXml" Target="../ink/ink1909.xml"/><Relationship Id="rId63" Type="http://schemas.openxmlformats.org/officeDocument/2006/relationships/customXml" Target="../ink/ink1930.xml"/><Relationship Id="rId159" Type="http://schemas.openxmlformats.org/officeDocument/2006/relationships/customXml" Target="../ink/ink1980.xml"/><Relationship Id="rId324" Type="http://schemas.openxmlformats.org/officeDocument/2006/relationships/customXml" Target="../ink/ink2065.xml"/><Relationship Id="rId366" Type="http://schemas.openxmlformats.org/officeDocument/2006/relationships/customXml" Target="../ink/ink2086.xml"/><Relationship Id="rId170" Type="http://schemas.openxmlformats.org/officeDocument/2006/relationships/image" Target="../media/image1800.png"/><Relationship Id="rId226" Type="http://schemas.openxmlformats.org/officeDocument/2006/relationships/image" Target="../media/image1827.png"/><Relationship Id="rId433" Type="http://schemas.openxmlformats.org/officeDocument/2006/relationships/image" Target="../media/image1929.png"/><Relationship Id="rId268" Type="http://schemas.openxmlformats.org/officeDocument/2006/relationships/image" Target="../media/image1848.png"/><Relationship Id="rId32" Type="http://schemas.openxmlformats.org/officeDocument/2006/relationships/image" Target="../media/image1734.png"/><Relationship Id="rId74" Type="http://schemas.openxmlformats.org/officeDocument/2006/relationships/image" Target="../media/image1755.png"/><Relationship Id="rId128" Type="http://schemas.openxmlformats.org/officeDocument/2006/relationships/image" Target="../media/image1780.png"/><Relationship Id="rId335" Type="http://schemas.openxmlformats.org/officeDocument/2006/relationships/image" Target="../media/image1880.png"/><Relationship Id="rId377" Type="http://schemas.openxmlformats.org/officeDocument/2006/relationships/image" Target="../media/image1901.png"/><Relationship Id="rId5" Type="http://schemas.openxmlformats.org/officeDocument/2006/relationships/customXml" Target="../ink/ink1901.xml"/><Relationship Id="rId181" Type="http://schemas.openxmlformats.org/officeDocument/2006/relationships/customXml" Target="../ink/ink1991.xml"/><Relationship Id="rId237" Type="http://schemas.openxmlformats.org/officeDocument/2006/relationships/customXml" Target="../ink/ink2020.xml"/><Relationship Id="rId402" Type="http://schemas.openxmlformats.org/officeDocument/2006/relationships/customXml" Target="../ink/ink2104.xml"/><Relationship Id="rId279" Type="http://schemas.openxmlformats.org/officeDocument/2006/relationships/image" Target="../media/image1853.png"/><Relationship Id="rId43" Type="http://schemas.openxmlformats.org/officeDocument/2006/relationships/customXml" Target="../ink/ink1920.xml"/><Relationship Id="rId139" Type="http://schemas.openxmlformats.org/officeDocument/2006/relationships/customXml" Target="../ink/ink1970.xml"/><Relationship Id="rId290" Type="http://schemas.openxmlformats.org/officeDocument/2006/relationships/customXml" Target="../ink/ink2047.xml"/><Relationship Id="rId304" Type="http://schemas.openxmlformats.org/officeDocument/2006/relationships/customXml" Target="../ink/ink2054.xml"/><Relationship Id="rId346" Type="http://schemas.openxmlformats.org/officeDocument/2006/relationships/customXml" Target="../ink/ink2076.xml"/><Relationship Id="rId388" Type="http://schemas.openxmlformats.org/officeDocument/2006/relationships/customXml" Target="../ink/ink2097.xml"/><Relationship Id="rId85" Type="http://schemas.openxmlformats.org/officeDocument/2006/relationships/customXml" Target="../ink/ink1943.xml"/><Relationship Id="rId150" Type="http://schemas.openxmlformats.org/officeDocument/2006/relationships/image" Target="../media/image1791.png"/><Relationship Id="rId192" Type="http://schemas.openxmlformats.org/officeDocument/2006/relationships/customXml" Target="../ink/ink1997.xml"/><Relationship Id="rId206" Type="http://schemas.openxmlformats.org/officeDocument/2006/relationships/image" Target="../media/image1817.png"/><Relationship Id="rId413" Type="http://schemas.openxmlformats.org/officeDocument/2006/relationships/image" Target="../media/image1919.png"/><Relationship Id="rId248" Type="http://schemas.openxmlformats.org/officeDocument/2006/relationships/image" Target="../media/image1838.png"/><Relationship Id="rId12" Type="http://schemas.openxmlformats.org/officeDocument/2006/relationships/image" Target="../media/image1723.png"/><Relationship Id="rId108" Type="http://schemas.openxmlformats.org/officeDocument/2006/relationships/image" Target="../media/image1770.png"/><Relationship Id="rId315" Type="http://schemas.openxmlformats.org/officeDocument/2006/relationships/image" Target="../media/image1870.png"/><Relationship Id="rId357" Type="http://schemas.openxmlformats.org/officeDocument/2006/relationships/image" Target="../media/image1891.png"/><Relationship Id="rId54" Type="http://schemas.openxmlformats.org/officeDocument/2006/relationships/image" Target="../media/image1745.png"/><Relationship Id="rId96" Type="http://schemas.openxmlformats.org/officeDocument/2006/relationships/image" Target="../media/image1764.png"/><Relationship Id="rId161" Type="http://schemas.openxmlformats.org/officeDocument/2006/relationships/customXml" Target="../ink/ink1981.xml"/><Relationship Id="rId217" Type="http://schemas.openxmlformats.org/officeDocument/2006/relationships/customXml" Target="../ink/ink2010.xml"/><Relationship Id="rId399" Type="http://schemas.openxmlformats.org/officeDocument/2006/relationships/image" Target="../media/image1912.png"/><Relationship Id="rId259" Type="http://schemas.openxmlformats.org/officeDocument/2006/relationships/customXml" Target="../ink/ink2031.xml"/><Relationship Id="rId424" Type="http://schemas.openxmlformats.org/officeDocument/2006/relationships/customXml" Target="../ink/ink2115.xml"/><Relationship Id="rId23" Type="http://schemas.openxmlformats.org/officeDocument/2006/relationships/customXml" Target="../ink/ink1910.xml"/><Relationship Id="rId119" Type="http://schemas.openxmlformats.org/officeDocument/2006/relationships/customXml" Target="../ink/ink1960.xml"/><Relationship Id="rId270" Type="http://schemas.openxmlformats.org/officeDocument/2006/relationships/image" Target="../media/image1849.png"/><Relationship Id="rId326" Type="http://schemas.openxmlformats.org/officeDocument/2006/relationships/customXml" Target="../ink/ink2066.xml"/><Relationship Id="rId65" Type="http://schemas.openxmlformats.org/officeDocument/2006/relationships/customXml" Target="../ink/ink1931.xml"/><Relationship Id="rId130" Type="http://schemas.openxmlformats.org/officeDocument/2006/relationships/image" Target="../media/image1781.png"/><Relationship Id="rId368" Type="http://schemas.openxmlformats.org/officeDocument/2006/relationships/customXml" Target="../ink/ink2087.xml"/><Relationship Id="rId172" Type="http://schemas.openxmlformats.org/officeDocument/2006/relationships/image" Target="../media/image1801.png"/><Relationship Id="rId228" Type="http://schemas.openxmlformats.org/officeDocument/2006/relationships/image" Target="../media/image1828.png"/><Relationship Id="rId281" Type="http://schemas.openxmlformats.org/officeDocument/2006/relationships/image" Target="../media/image1854.png"/><Relationship Id="rId337" Type="http://schemas.openxmlformats.org/officeDocument/2006/relationships/image" Target="../media/image1881.png"/><Relationship Id="rId34" Type="http://schemas.openxmlformats.org/officeDocument/2006/relationships/image" Target="../media/image1735.png"/><Relationship Id="rId76" Type="http://schemas.openxmlformats.org/officeDocument/2006/relationships/customXml" Target="../ink/ink1937.xml"/><Relationship Id="rId141" Type="http://schemas.openxmlformats.org/officeDocument/2006/relationships/customXml" Target="../ink/ink1971.xml"/><Relationship Id="rId379" Type="http://schemas.openxmlformats.org/officeDocument/2006/relationships/image" Target="../media/image1902.png"/><Relationship Id="rId7" Type="http://schemas.openxmlformats.org/officeDocument/2006/relationships/customXml" Target="../ink/ink1902.xml"/><Relationship Id="rId183" Type="http://schemas.openxmlformats.org/officeDocument/2006/relationships/customXml" Target="../ink/ink1992.xml"/><Relationship Id="rId239" Type="http://schemas.openxmlformats.org/officeDocument/2006/relationships/customXml" Target="../ink/ink2021.xml"/><Relationship Id="rId390" Type="http://schemas.openxmlformats.org/officeDocument/2006/relationships/customXml" Target="../ink/ink2098.xml"/><Relationship Id="rId404" Type="http://schemas.openxmlformats.org/officeDocument/2006/relationships/customXml" Target="../ink/ink2105.xml"/><Relationship Id="rId250" Type="http://schemas.openxmlformats.org/officeDocument/2006/relationships/image" Target="../media/image1839.png"/><Relationship Id="rId292" Type="http://schemas.openxmlformats.org/officeDocument/2006/relationships/customXml" Target="../ink/ink2048.xml"/><Relationship Id="rId306" Type="http://schemas.openxmlformats.org/officeDocument/2006/relationships/customXml" Target="../ink/ink2055.xml"/><Relationship Id="rId45" Type="http://schemas.openxmlformats.org/officeDocument/2006/relationships/customXml" Target="../ink/ink1921.xml"/><Relationship Id="rId87" Type="http://schemas.openxmlformats.org/officeDocument/2006/relationships/customXml" Target="../ink/ink1944.xml"/><Relationship Id="rId110" Type="http://schemas.openxmlformats.org/officeDocument/2006/relationships/image" Target="../media/image1771.png"/><Relationship Id="rId348" Type="http://schemas.openxmlformats.org/officeDocument/2006/relationships/customXml" Target="../ink/ink2077.xml"/><Relationship Id="rId152" Type="http://schemas.openxmlformats.org/officeDocument/2006/relationships/image" Target="../media/image1792.png"/><Relationship Id="rId194" Type="http://schemas.openxmlformats.org/officeDocument/2006/relationships/customXml" Target="../ink/ink1998.xml"/><Relationship Id="rId208" Type="http://schemas.openxmlformats.org/officeDocument/2006/relationships/image" Target="../media/image1818.png"/><Relationship Id="rId415" Type="http://schemas.openxmlformats.org/officeDocument/2006/relationships/image" Target="../media/image1920.png"/><Relationship Id="rId261" Type="http://schemas.openxmlformats.org/officeDocument/2006/relationships/customXml" Target="../ink/ink2032.xml"/><Relationship Id="rId14" Type="http://schemas.openxmlformats.org/officeDocument/2006/relationships/image" Target="../media/image1724.png"/><Relationship Id="rId56" Type="http://schemas.openxmlformats.org/officeDocument/2006/relationships/image" Target="../media/image1746.png"/><Relationship Id="rId317" Type="http://schemas.openxmlformats.org/officeDocument/2006/relationships/image" Target="../media/image1871.png"/><Relationship Id="rId359" Type="http://schemas.openxmlformats.org/officeDocument/2006/relationships/image" Target="../media/image1892.png"/><Relationship Id="rId98" Type="http://schemas.openxmlformats.org/officeDocument/2006/relationships/image" Target="../media/image1765.png"/><Relationship Id="rId121" Type="http://schemas.openxmlformats.org/officeDocument/2006/relationships/customXml" Target="../ink/ink1961.xml"/><Relationship Id="rId163" Type="http://schemas.openxmlformats.org/officeDocument/2006/relationships/customXml" Target="../ink/ink1982.xml"/><Relationship Id="rId219" Type="http://schemas.openxmlformats.org/officeDocument/2006/relationships/customXml" Target="../ink/ink2011.xml"/><Relationship Id="rId370" Type="http://schemas.openxmlformats.org/officeDocument/2006/relationships/customXml" Target="../ink/ink2088.xml"/><Relationship Id="rId426" Type="http://schemas.openxmlformats.org/officeDocument/2006/relationships/customXml" Target="../ink/ink2116.xml"/><Relationship Id="rId230" Type="http://schemas.openxmlformats.org/officeDocument/2006/relationships/image" Target="../media/image1829.png"/><Relationship Id="rId25" Type="http://schemas.openxmlformats.org/officeDocument/2006/relationships/customXml" Target="../ink/ink1911.xml"/><Relationship Id="rId67" Type="http://schemas.openxmlformats.org/officeDocument/2006/relationships/customXml" Target="../ink/ink1932.xml"/><Relationship Id="rId272" Type="http://schemas.openxmlformats.org/officeDocument/2006/relationships/image" Target="../media/image1850.png"/><Relationship Id="rId328" Type="http://schemas.openxmlformats.org/officeDocument/2006/relationships/customXml" Target="../ink/ink2067.xml"/><Relationship Id="rId132" Type="http://schemas.openxmlformats.org/officeDocument/2006/relationships/image" Target="../media/image1782.png"/><Relationship Id="rId174" Type="http://schemas.openxmlformats.org/officeDocument/2006/relationships/image" Target="../media/image1802.png"/><Relationship Id="rId381" Type="http://schemas.openxmlformats.org/officeDocument/2006/relationships/image" Target="../media/image1903.png"/><Relationship Id="rId241" Type="http://schemas.openxmlformats.org/officeDocument/2006/relationships/customXml" Target="../ink/ink2022.xml"/><Relationship Id="rId36" Type="http://schemas.openxmlformats.org/officeDocument/2006/relationships/image" Target="../media/image1736.png"/><Relationship Id="rId283" Type="http://schemas.openxmlformats.org/officeDocument/2006/relationships/image" Target="../media/image1855.png"/><Relationship Id="rId339" Type="http://schemas.openxmlformats.org/officeDocument/2006/relationships/image" Target="../media/image1882.png"/><Relationship Id="rId78" Type="http://schemas.openxmlformats.org/officeDocument/2006/relationships/customXml" Target="../ink/ink1939.xml"/><Relationship Id="rId101" Type="http://schemas.openxmlformats.org/officeDocument/2006/relationships/customXml" Target="../ink/ink1951.xml"/><Relationship Id="rId143" Type="http://schemas.openxmlformats.org/officeDocument/2006/relationships/customXml" Target="../ink/ink1972.xml"/><Relationship Id="rId185" Type="http://schemas.openxmlformats.org/officeDocument/2006/relationships/image" Target="../media/image1807.png"/><Relationship Id="rId350" Type="http://schemas.openxmlformats.org/officeDocument/2006/relationships/customXml" Target="../ink/ink2078.xml"/><Relationship Id="rId406" Type="http://schemas.openxmlformats.org/officeDocument/2006/relationships/customXml" Target="../ink/ink2106.xml"/><Relationship Id="rId9" Type="http://schemas.openxmlformats.org/officeDocument/2006/relationships/customXml" Target="../ink/ink1903.xml"/><Relationship Id="rId210" Type="http://schemas.openxmlformats.org/officeDocument/2006/relationships/image" Target="../media/image1819.png"/><Relationship Id="rId392" Type="http://schemas.openxmlformats.org/officeDocument/2006/relationships/customXml" Target="../ink/ink2099.xml"/><Relationship Id="rId252" Type="http://schemas.openxmlformats.org/officeDocument/2006/relationships/image" Target="../media/image1840.png"/><Relationship Id="rId294" Type="http://schemas.openxmlformats.org/officeDocument/2006/relationships/customXml" Target="../ink/ink2049.xml"/><Relationship Id="rId308" Type="http://schemas.openxmlformats.org/officeDocument/2006/relationships/customXml" Target="../ink/ink2056.xml"/><Relationship Id="rId47" Type="http://schemas.openxmlformats.org/officeDocument/2006/relationships/customXml" Target="../ink/ink1922.xml"/><Relationship Id="rId89" Type="http://schemas.openxmlformats.org/officeDocument/2006/relationships/customXml" Target="../ink/ink1945.xml"/><Relationship Id="rId112" Type="http://schemas.openxmlformats.org/officeDocument/2006/relationships/image" Target="../media/image1772.png"/><Relationship Id="rId154" Type="http://schemas.openxmlformats.org/officeDocument/2006/relationships/image" Target="../media/image1793.png"/><Relationship Id="rId361" Type="http://schemas.openxmlformats.org/officeDocument/2006/relationships/image" Target="../media/image1893.png"/><Relationship Id="rId196" Type="http://schemas.openxmlformats.org/officeDocument/2006/relationships/customXml" Target="../ink/ink1999.xml"/><Relationship Id="rId417" Type="http://schemas.openxmlformats.org/officeDocument/2006/relationships/image" Target="../media/image1921.png"/><Relationship Id="rId16" Type="http://schemas.openxmlformats.org/officeDocument/2006/relationships/image" Target="../media/image1725.png"/><Relationship Id="rId221" Type="http://schemas.openxmlformats.org/officeDocument/2006/relationships/customXml" Target="../ink/ink2012.xml"/><Relationship Id="rId263" Type="http://schemas.openxmlformats.org/officeDocument/2006/relationships/customXml" Target="../ink/ink2033.xml"/><Relationship Id="rId319" Type="http://schemas.openxmlformats.org/officeDocument/2006/relationships/image" Target="../media/image1872.png"/><Relationship Id="rId58" Type="http://schemas.openxmlformats.org/officeDocument/2006/relationships/image" Target="../media/image1747.png"/><Relationship Id="rId123" Type="http://schemas.openxmlformats.org/officeDocument/2006/relationships/customXml" Target="../ink/ink1962.xml"/><Relationship Id="rId330" Type="http://schemas.openxmlformats.org/officeDocument/2006/relationships/customXml" Target="../ink/ink2068.xml"/><Relationship Id="rId165" Type="http://schemas.openxmlformats.org/officeDocument/2006/relationships/customXml" Target="../ink/ink1983.xml"/><Relationship Id="rId372" Type="http://schemas.openxmlformats.org/officeDocument/2006/relationships/customXml" Target="../ink/ink2089.xml"/><Relationship Id="rId428" Type="http://schemas.openxmlformats.org/officeDocument/2006/relationships/customXml" Target="../ink/ink2117.xml"/><Relationship Id="rId232" Type="http://schemas.openxmlformats.org/officeDocument/2006/relationships/image" Target="../media/image1830.png"/><Relationship Id="rId274" Type="http://schemas.openxmlformats.org/officeDocument/2006/relationships/image" Target="../media/image1851.png"/><Relationship Id="rId27" Type="http://schemas.openxmlformats.org/officeDocument/2006/relationships/customXml" Target="../ink/ink1912.xml"/><Relationship Id="rId69" Type="http://schemas.openxmlformats.org/officeDocument/2006/relationships/customXml" Target="../ink/ink1933.xml"/><Relationship Id="rId134" Type="http://schemas.openxmlformats.org/officeDocument/2006/relationships/image" Target="../media/image1783.png"/><Relationship Id="rId80" Type="http://schemas.openxmlformats.org/officeDocument/2006/relationships/image" Target="../media/image1756.png"/><Relationship Id="rId176" Type="http://schemas.openxmlformats.org/officeDocument/2006/relationships/image" Target="../media/image1803.png"/><Relationship Id="rId341" Type="http://schemas.openxmlformats.org/officeDocument/2006/relationships/image" Target="../media/image1883.png"/><Relationship Id="rId383" Type="http://schemas.openxmlformats.org/officeDocument/2006/relationships/image" Target="../media/image1904.png"/><Relationship Id="rId201" Type="http://schemas.openxmlformats.org/officeDocument/2006/relationships/customXml" Target="../ink/ink2002.xml"/><Relationship Id="rId243" Type="http://schemas.openxmlformats.org/officeDocument/2006/relationships/customXml" Target="../ink/ink2023.xml"/><Relationship Id="rId285" Type="http://schemas.openxmlformats.org/officeDocument/2006/relationships/image" Target="../media/image1856.png"/><Relationship Id="rId38" Type="http://schemas.openxmlformats.org/officeDocument/2006/relationships/image" Target="../media/image1737.png"/><Relationship Id="rId103" Type="http://schemas.openxmlformats.org/officeDocument/2006/relationships/customXml" Target="../ink/ink1952.xml"/><Relationship Id="rId310" Type="http://schemas.openxmlformats.org/officeDocument/2006/relationships/image" Target="../media/image1868.png"/><Relationship Id="rId91" Type="http://schemas.openxmlformats.org/officeDocument/2006/relationships/customXml" Target="../ink/ink1946.xml"/><Relationship Id="rId145" Type="http://schemas.openxmlformats.org/officeDocument/2006/relationships/customXml" Target="../ink/ink1973.xml"/><Relationship Id="rId187" Type="http://schemas.openxmlformats.org/officeDocument/2006/relationships/image" Target="../media/image1808.png"/><Relationship Id="rId352" Type="http://schemas.openxmlformats.org/officeDocument/2006/relationships/customXml" Target="../ink/ink2079.xml"/><Relationship Id="rId394" Type="http://schemas.openxmlformats.org/officeDocument/2006/relationships/customXml" Target="../ink/ink2100.xml"/><Relationship Id="rId408" Type="http://schemas.openxmlformats.org/officeDocument/2006/relationships/customXml" Target="../ink/ink2107.xml"/><Relationship Id="rId212" Type="http://schemas.openxmlformats.org/officeDocument/2006/relationships/image" Target="../media/image1820.png"/><Relationship Id="rId254" Type="http://schemas.openxmlformats.org/officeDocument/2006/relationships/image" Target="../media/image1841.png"/><Relationship Id="rId28" Type="http://schemas.openxmlformats.org/officeDocument/2006/relationships/image" Target="../media/image1732.png"/><Relationship Id="rId49" Type="http://schemas.openxmlformats.org/officeDocument/2006/relationships/customXml" Target="../ink/ink1923.xml"/><Relationship Id="rId114" Type="http://schemas.openxmlformats.org/officeDocument/2006/relationships/image" Target="../media/image1773.png"/><Relationship Id="rId275" Type="http://schemas.openxmlformats.org/officeDocument/2006/relationships/customXml" Target="../ink/ink2039.xml"/><Relationship Id="rId296" Type="http://schemas.openxmlformats.org/officeDocument/2006/relationships/customXml" Target="../ink/ink2050.xml"/><Relationship Id="rId300" Type="http://schemas.openxmlformats.org/officeDocument/2006/relationships/customXml" Target="../ink/ink2052.xml"/><Relationship Id="rId60" Type="http://schemas.openxmlformats.org/officeDocument/2006/relationships/image" Target="../media/image1748.png"/><Relationship Id="rId81" Type="http://schemas.openxmlformats.org/officeDocument/2006/relationships/customXml" Target="../ink/ink1941.xml"/><Relationship Id="rId135" Type="http://schemas.openxmlformats.org/officeDocument/2006/relationships/customXml" Target="../ink/ink1968.xml"/><Relationship Id="rId156" Type="http://schemas.openxmlformats.org/officeDocument/2006/relationships/image" Target="../media/image1794.png"/><Relationship Id="rId177" Type="http://schemas.openxmlformats.org/officeDocument/2006/relationships/customXml" Target="../ink/ink1989.xml"/><Relationship Id="rId198" Type="http://schemas.openxmlformats.org/officeDocument/2006/relationships/customXml" Target="../ink/ink2000.xml"/><Relationship Id="rId321" Type="http://schemas.openxmlformats.org/officeDocument/2006/relationships/image" Target="../media/image1873.png"/><Relationship Id="rId342" Type="http://schemas.openxmlformats.org/officeDocument/2006/relationships/customXml" Target="../ink/ink2074.xml"/><Relationship Id="rId363" Type="http://schemas.openxmlformats.org/officeDocument/2006/relationships/image" Target="../media/image1894.png"/><Relationship Id="rId384" Type="http://schemas.openxmlformats.org/officeDocument/2006/relationships/customXml" Target="../ink/ink2095.xml"/><Relationship Id="rId419" Type="http://schemas.openxmlformats.org/officeDocument/2006/relationships/image" Target="../media/image1922.png"/><Relationship Id="rId202" Type="http://schemas.openxmlformats.org/officeDocument/2006/relationships/image" Target="../media/image1815.png"/><Relationship Id="rId223" Type="http://schemas.openxmlformats.org/officeDocument/2006/relationships/customXml" Target="../ink/ink2013.xml"/><Relationship Id="rId244" Type="http://schemas.openxmlformats.org/officeDocument/2006/relationships/image" Target="../media/image1836.png"/><Relationship Id="rId430" Type="http://schemas.openxmlformats.org/officeDocument/2006/relationships/customXml" Target="../ink/ink2118.xml"/><Relationship Id="rId18" Type="http://schemas.openxmlformats.org/officeDocument/2006/relationships/image" Target="../media/image1726.png"/><Relationship Id="rId39" Type="http://schemas.openxmlformats.org/officeDocument/2006/relationships/customXml" Target="../ink/ink1918.xml"/><Relationship Id="rId265" Type="http://schemas.openxmlformats.org/officeDocument/2006/relationships/customXml" Target="../ink/ink2034.xml"/><Relationship Id="rId286" Type="http://schemas.openxmlformats.org/officeDocument/2006/relationships/customXml" Target="../ink/ink2045.xml"/><Relationship Id="rId50" Type="http://schemas.openxmlformats.org/officeDocument/2006/relationships/image" Target="../media/image1743.png"/><Relationship Id="rId104" Type="http://schemas.openxmlformats.org/officeDocument/2006/relationships/image" Target="../media/image1768.png"/><Relationship Id="rId125" Type="http://schemas.openxmlformats.org/officeDocument/2006/relationships/customXml" Target="../ink/ink1963.xml"/><Relationship Id="rId146" Type="http://schemas.openxmlformats.org/officeDocument/2006/relationships/image" Target="../media/image1789.png"/><Relationship Id="rId167" Type="http://schemas.openxmlformats.org/officeDocument/2006/relationships/customXml" Target="../ink/ink1984.xml"/><Relationship Id="rId188" Type="http://schemas.openxmlformats.org/officeDocument/2006/relationships/customXml" Target="../ink/ink1995.xml"/><Relationship Id="rId311" Type="http://schemas.openxmlformats.org/officeDocument/2006/relationships/customXml" Target="../ink/ink2058.xml"/><Relationship Id="rId332" Type="http://schemas.openxmlformats.org/officeDocument/2006/relationships/customXml" Target="../ink/ink2069.xml"/><Relationship Id="rId353" Type="http://schemas.openxmlformats.org/officeDocument/2006/relationships/image" Target="../media/image1889.png"/><Relationship Id="rId374" Type="http://schemas.openxmlformats.org/officeDocument/2006/relationships/customXml" Target="../ink/ink2090.xml"/><Relationship Id="rId395" Type="http://schemas.openxmlformats.org/officeDocument/2006/relationships/image" Target="../media/image1910.png"/><Relationship Id="rId409" Type="http://schemas.openxmlformats.org/officeDocument/2006/relationships/image" Target="../media/image1917.png"/><Relationship Id="rId71" Type="http://schemas.openxmlformats.org/officeDocument/2006/relationships/customXml" Target="../ink/ink1934.xml"/><Relationship Id="rId92" Type="http://schemas.openxmlformats.org/officeDocument/2006/relationships/image" Target="../media/image1762.png"/><Relationship Id="rId213" Type="http://schemas.openxmlformats.org/officeDocument/2006/relationships/customXml" Target="../ink/ink2008.xml"/><Relationship Id="rId234" Type="http://schemas.openxmlformats.org/officeDocument/2006/relationships/image" Target="../media/image1831.png"/><Relationship Id="rId420" Type="http://schemas.openxmlformats.org/officeDocument/2006/relationships/customXml" Target="../ink/ink2113.xml"/><Relationship Id="rId2" Type="http://schemas.openxmlformats.org/officeDocument/2006/relationships/notesSlide" Target="../notesSlides/notesSlide7.xml"/><Relationship Id="rId29" Type="http://schemas.openxmlformats.org/officeDocument/2006/relationships/customXml" Target="../ink/ink1913.xml"/><Relationship Id="rId255" Type="http://schemas.openxmlformats.org/officeDocument/2006/relationships/customXml" Target="../ink/ink2029.xml"/><Relationship Id="rId276" Type="http://schemas.openxmlformats.org/officeDocument/2006/relationships/image" Target="../media/image1852.png"/><Relationship Id="rId297" Type="http://schemas.openxmlformats.org/officeDocument/2006/relationships/image" Target="../media/image1862.png"/><Relationship Id="rId40" Type="http://schemas.openxmlformats.org/officeDocument/2006/relationships/image" Target="../media/image1738.png"/><Relationship Id="rId115" Type="http://schemas.openxmlformats.org/officeDocument/2006/relationships/customXml" Target="../ink/ink1958.xml"/><Relationship Id="rId136" Type="http://schemas.openxmlformats.org/officeDocument/2006/relationships/image" Target="../media/image1784.png"/><Relationship Id="rId157" Type="http://schemas.openxmlformats.org/officeDocument/2006/relationships/customXml" Target="../ink/ink1979.xml"/><Relationship Id="rId178" Type="http://schemas.openxmlformats.org/officeDocument/2006/relationships/image" Target="../media/image1804.png"/><Relationship Id="rId301" Type="http://schemas.openxmlformats.org/officeDocument/2006/relationships/image" Target="../media/image1864.png"/><Relationship Id="rId322" Type="http://schemas.openxmlformats.org/officeDocument/2006/relationships/customXml" Target="../ink/ink2064.xml"/><Relationship Id="rId343" Type="http://schemas.openxmlformats.org/officeDocument/2006/relationships/image" Target="../media/image1884.png"/><Relationship Id="rId364" Type="http://schemas.openxmlformats.org/officeDocument/2006/relationships/customXml" Target="../ink/ink2085.xml"/><Relationship Id="rId61" Type="http://schemas.openxmlformats.org/officeDocument/2006/relationships/customXml" Target="../ink/ink1929.xml"/><Relationship Id="rId82" Type="http://schemas.openxmlformats.org/officeDocument/2006/relationships/image" Target="../media/image1757.png"/><Relationship Id="rId199" Type="http://schemas.openxmlformats.org/officeDocument/2006/relationships/image" Target="../media/image1814.png"/><Relationship Id="rId203" Type="http://schemas.openxmlformats.org/officeDocument/2006/relationships/customXml" Target="../ink/ink2003.xml"/><Relationship Id="rId385" Type="http://schemas.openxmlformats.org/officeDocument/2006/relationships/image" Target="../media/image1905.png"/><Relationship Id="rId19" Type="http://schemas.openxmlformats.org/officeDocument/2006/relationships/customXml" Target="../ink/ink1908.xml"/><Relationship Id="rId224" Type="http://schemas.openxmlformats.org/officeDocument/2006/relationships/image" Target="../media/image1826.png"/><Relationship Id="rId245" Type="http://schemas.openxmlformats.org/officeDocument/2006/relationships/customXml" Target="../ink/ink2024.xml"/><Relationship Id="rId266" Type="http://schemas.openxmlformats.org/officeDocument/2006/relationships/image" Target="../media/image1847.png"/><Relationship Id="rId287" Type="http://schemas.openxmlformats.org/officeDocument/2006/relationships/image" Target="../media/image1857.png"/><Relationship Id="rId410" Type="http://schemas.openxmlformats.org/officeDocument/2006/relationships/customXml" Target="../ink/ink2108.xml"/><Relationship Id="rId431" Type="http://schemas.openxmlformats.org/officeDocument/2006/relationships/image" Target="../media/image1928.png"/><Relationship Id="rId30" Type="http://schemas.openxmlformats.org/officeDocument/2006/relationships/image" Target="../media/image1733.png"/><Relationship Id="rId105" Type="http://schemas.openxmlformats.org/officeDocument/2006/relationships/customXml" Target="../ink/ink1953.xml"/><Relationship Id="rId126" Type="http://schemas.openxmlformats.org/officeDocument/2006/relationships/image" Target="../media/image1779.png"/><Relationship Id="rId147" Type="http://schemas.openxmlformats.org/officeDocument/2006/relationships/customXml" Target="../ink/ink1974.xml"/><Relationship Id="rId168" Type="http://schemas.openxmlformats.org/officeDocument/2006/relationships/image" Target="../media/image1799.png"/><Relationship Id="rId312" Type="http://schemas.openxmlformats.org/officeDocument/2006/relationships/customXml" Target="../ink/ink2059.xml"/><Relationship Id="rId333" Type="http://schemas.openxmlformats.org/officeDocument/2006/relationships/image" Target="../media/image1879.png"/><Relationship Id="rId354" Type="http://schemas.openxmlformats.org/officeDocument/2006/relationships/customXml" Target="../ink/ink2080.xml"/><Relationship Id="rId51" Type="http://schemas.openxmlformats.org/officeDocument/2006/relationships/customXml" Target="../ink/ink1924.xml"/><Relationship Id="rId72" Type="http://schemas.openxmlformats.org/officeDocument/2006/relationships/image" Target="../media/image1754.png"/><Relationship Id="rId93" Type="http://schemas.openxmlformats.org/officeDocument/2006/relationships/customXml" Target="../ink/ink1947.xml"/><Relationship Id="rId189" Type="http://schemas.openxmlformats.org/officeDocument/2006/relationships/image" Target="../media/image1809.png"/><Relationship Id="rId375" Type="http://schemas.openxmlformats.org/officeDocument/2006/relationships/image" Target="../media/image1900.png"/><Relationship Id="rId396" Type="http://schemas.openxmlformats.org/officeDocument/2006/relationships/customXml" Target="../ink/ink2101.xml"/><Relationship Id="rId3" Type="http://schemas.openxmlformats.org/officeDocument/2006/relationships/customXml" Target="../ink/ink1900.xml"/><Relationship Id="rId214" Type="http://schemas.openxmlformats.org/officeDocument/2006/relationships/image" Target="../media/image1821.png"/><Relationship Id="rId235" Type="http://schemas.openxmlformats.org/officeDocument/2006/relationships/customXml" Target="../ink/ink2019.xml"/><Relationship Id="rId256" Type="http://schemas.openxmlformats.org/officeDocument/2006/relationships/image" Target="../media/image1842.png"/><Relationship Id="rId277" Type="http://schemas.openxmlformats.org/officeDocument/2006/relationships/customXml" Target="../ink/ink2040.xml"/><Relationship Id="rId298" Type="http://schemas.openxmlformats.org/officeDocument/2006/relationships/customXml" Target="../ink/ink2051.xml"/><Relationship Id="rId400" Type="http://schemas.openxmlformats.org/officeDocument/2006/relationships/customXml" Target="../ink/ink2103.xml"/><Relationship Id="rId421" Type="http://schemas.openxmlformats.org/officeDocument/2006/relationships/image" Target="../media/image1923.png"/><Relationship Id="rId116" Type="http://schemas.openxmlformats.org/officeDocument/2006/relationships/image" Target="../media/image1774.png"/><Relationship Id="rId137" Type="http://schemas.openxmlformats.org/officeDocument/2006/relationships/customXml" Target="../ink/ink1969.xml"/><Relationship Id="rId158" Type="http://schemas.openxmlformats.org/officeDocument/2006/relationships/image" Target="../media/image1170.png"/><Relationship Id="rId302" Type="http://schemas.openxmlformats.org/officeDocument/2006/relationships/customXml" Target="../ink/ink2053.xml"/><Relationship Id="rId323" Type="http://schemas.openxmlformats.org/officeDocument/2006/relationships/image" Target="../media/image1874.png"/><Relationship Id="rId344" Type="http://schemas.openxmlformats.org/officeDocument/2006/relationships/customXml" Target="../ink/ink2075.xml"/><Relationship Id="rId20" Type="http://schemas.openxmlformats.org/officeDocument/2006/relationships/image" Target="../media/image1727.png"/><Relationship Id="rId41" Type="http://schemas.openxmlformats.org/officeDocument/2006/relationships/customXml" Target="../ink/ink1919.xml"/><Relationship Id="rId62" Type="http://schemas.openxmlformats.org/officeDocument/2006/relationships/image" Target="../media/image1749.png"/><Relationship Id="rId83" Type="http://schemas.openxmlformats.org/officeDocument/2006/relationships/customXml" Target="../ink/ink1942.xml"/><Relationship Id="rId179" Type="http://schemas.openxmlformats.org/officeDocument/2006/relationships/customXml" Target="../ink/ink1990.xml"/><Relationship Id="rId365" Type="http://schemas.openxmlformats.org/officeDocument/2006/relationships/image" Target="../media/image1895.png"/><Relationship Id="rId386" Type="http://schemas.openxmlformats.org/officeDocument/2006/relationships/customXml" Target="../ink/ink2096.xml"/><Relationship Id="rId190" Type="http://schemas.openxmlformats.org/officeDocument/2006/relationships/customXml" Target="../ink/ink1996.xml"/><Relationship Id="rId204" Type="http://schemas.openxmlformats.org/officeDocument/2006/relationships/image" Target="../media/image1816.png"/><Relationship Id="rId225" Type="http://schemas.openxmlformats.org/officeDocument/2006/relationships/customXml" Target="../ink/ink2014.xml"/><Relationship Id="rId246" Type="http://schemas.openxmlformats.org/officeDocument/2006/relationships/image" Target="../media/image1837.png"/><Relationship Id="rId267" Type="http://schemas.openxmlformats.org/officeDocument/2006/relationships/customXml" Target="../ink/ink2035.xml"/><Relationship Id="rId288" Type="http://schemas.openxmlformats.org/officeDocument/2006/relationships/customXml" Target="../ink/ink2046.xml"/><Relationship Id="rId411" Type="http://schemas.openxmlformats.org/officeDocument/2006/relationships/image" Target="../media/image1918.png"/><Relationship Id="rId432" Type="http://schemas.openxmlformats.org/officeDocument/2006/relationships/customXml" Target="../ink/ink2119.xml"/><Relationship Id="rId106" Type="http://schemas.openxmlformats.org/officeDocument/2006/relationships/image" Target="../media/image1769.png"/><Relationship Id="rId127" Type="http://schemas.openxmlformats.org/officeDocument/2006/relationships/customXml" Target="../ink/ink1964.xml"/><Relationship Id="rId313" Type="http://schemas.openxmlformats.org/officeDocument/2006/relationships/image" Target="../media/image1869.png"/><Relationship Id="rId10" Type="http://schemas.openxmlformats.org/officeDocument/2006/relationships/image" Target="../media/image1722.png"/><Relationship Id="rId31" Type="http://schemas.openxmlformats.org/officeDocument/2006/relationships/customXml" Target="../ink/ink1914.xml"/><Relationship Id="rId52" Type="http://schemas.openxmlformats.org/officeDocument/2006/relationships/image" Target="../media/image1744.png"/><Relationship Id="rId73" Type="http://schemas.openxmlformats.org/officeDocument/2006/relationships/customXml" Target="../ink/ink1935.xml"/><Relationship Id="rId94" Type="http://schemas.openxmlformats.org/officeDocument/2006/relationships/image" Target="../media/image1763.png"/><Relationship Id="rId148" Type="http://schemas.openxmlformats.org/officeDocument/2006/relationships/image" Target="../media/image1790.png"/><Relationship Id="rId169" Type="http://schemas.openxmlformats.org/officeDocument/2006/relationships/customXml" Target="../ink/ink1985.xml"/><Relationship Id="rId334" Type="http://schemas.openxmlformats.org/officeDocument/2006/relationships/customXml" Target="../ink/ink2070.xml"/><Relationship Id="rId355" Type="http://schemas.openxmlformats.org/officeDocument/2006/relationships/image" Target="../media/image1890.png"/><Relationship Id="rId376" Type="http://schemas.openxmlformats.org/officeDocument/2006/relationships/customXml" Target="../ink/ink2091.xml"/><Relationship Id="rId397" Type="http://schemas.openxmlformats.org/officeDocument/2006/relationships/image" Target="../media/image1911.png"/><Relationship Id="rId4" Type="http://schemas.openxmlformats.org/officeDocument/2006/relationships/image" Target="../media/image1718.png"/><Relationship Id="rId180" Type="http://schemas.openxmlformats.org/officeDocument/2006/relationships/image" Target="../media/image1805.png"/><Relationship Id="rId215" Type="http://schemas.openxmlformats.org/officeDocument/2006/relationships/customXml" Target="../ink/ink2009.xml"/><Relationship Id="rId236" Type="http://schemas.openxmlformats.org/officeDocument/2006/relationships/image" Target="../media/image1832.png"/><Relationship Id="rId257" Type="http://schemas.openxmlformats.org/officeDocument/2006/relationships/customXml" Target="../ink/ink2030.xml"/><Relationship Id="rId278" Type="http://schemas.openxmlformats.org/officeDocument/2006/relationships/customXml" Target="../ink/ink2041.xml"/><Relationship Id="rId401" Type="http://schemas.openxmlformats.org/officeDocument/2006/relationships/image" Target="../media/image1913.png"/><Relationship Id="rId422" Type="http://schemas.openxmlformats.org/officeDocument/2006/relationships/customXml" Target="../ink/ink2114.xml"/><Relationship Id="rId303" Type="http://schemas.openxmlformats.org/officeDocument/2006/relationships/image" Target="../media/image1865.png"/><Relationship Id="rId42" Type="http://schemas.openxmlformats.org/officeDocument/2006/relationships/image" Target="../media/image1739.png"/><Relationship Id="rId84" Type="http://schemas.openxmlformats.org/officeDocument/2006/relationships/image" Target="../media/image1758.png"/><Relationship Id="rId138" Type="http://schemas.openxmlformats.org/officeDocument/2006/relationships/image" Target="../media/image1785.png"/><Relationship Id="rId345" Type="http://schemas.openxmlformats.org/officeDocument/2006/relationships/image" Target="../media/image1885.png"/><Relationship Id="rId387" Type="http://schemas.openxmlformats.org/officeDocument/2006/relationships/image" Target="../media/image1906.png"/><Relationship Id="rId191" Type="http://schemas.openxmlformats.org/officeDocument/2006/relationships/image" Target="../media/image1810.png"/><Relationship Id="rId205" Type="http://schemas.openxmlformats.org/officeDocument/2006/relationships/customXml" Target="../ink/ink2004.xml"/><Relationship Id="rId247" Type="http://schemas.openxmlformats.org/officeDocument/2006/relationships/customXml" Target="../ink/ink2025.xml"/><Relationship Id="rId412" Type="http://schemas.openxmlformats.org/officeDocument/2006/relationships/customXml" Target="../ink/ink2109.xml"/><Relationship Id="rId107" Type="http://schemas.openxmlformats.org/officeDocument/2006/relationships/customXml" Target="../ink/ink1954.xml"/><Relationship Id="rId289" Type="http://schemas.openxmlformats.org/officeDocument/2006/relationships/image" Target="../media/image1858.png"/><Relationship Id="rId11" Type="http://schemas.openxmlformats.org/officeDocument/2006/relationships/customXml" Target="../ink/ink1904.xml"/><Relationship Id="rId53" Type="http://schemas.openxmlformats.org/officeDocument/2006/relationships/customXml" Target="../ink/ink1925.xml"/><Relationship Id="rId149" Type="http://schemas.openxmlformats.org/officeDocument/2006/relationships/customXml" Target="../ink/ink1975.xml"/><Relationship Id="rId314" Type="http://schemas.openxmlformats.org/officeDocument/2006/relationships/customXml" Target="../ink/ink2060.xml"/><Relationship Id="rId356" Type="http://schemas.openxmlformats.org/officeDocument/2006/relationships/customXml" Target="../ink/ink2081.xml"/><Relationship Id="rId398" Type="http://schemas.openxmlformats.org/officeDocument/2006/relationships/customXml" Target="../ink/ink2102.xml"/><Relationship Id="rId95" Type="http://schemas.openxmlformats.org/officeDocument/2006/relationships/customXml" Target="../ink/ink1948.xml"/><Relationship Id="rId160" Type="http://schemas.openxmlformats.org/officeDocument/2006/relationships/image" Target="../media/image1795.png"/><Relationship Id="rId216" Type="http://schemas.openxmlformats.org/officeDocument/2006/relationships/image" Target="../media/image1822.png"/><Relationship Id="rId423" Type="http://schemas.openxmlformats.org/officeDocument/2006/relationships/image" Target="../media/image1924.png"/><Relationship Id="rId258" Type="http://schemas.openxmlformats.org/officeDocument/2006/relationships/image" Target="../media/image1843.png"/><Relationship Id="rId22" Type="http://schemas.openxmlformats.org/officeDocument/2006/relationships/image" Target="../media/image1728.png"/><Relationship Id="rId64" Type="http://schemas.openxmlformats.org/officeDocument/2006/relationships/image" Target="../media/image1750.png"/><Relationship Id="rId118" Type="http://schemas.openxmlformats.org/officeDocument/2006/relationships/image" Target="../media/image1775.png"/><Relationship Id="rId325" Type="http://schemas.openxmlformats.org/officeDocument/2006/relationships/image" Target="../media/image1875.png"/><Relationship Id="rId367" Type="http://schemas.openxmlformats.org/officeDocument/2006/relationships/image" Target="../media/image1896.png"/><Relationship Id="rId171" Type="http://schemas.openxmlformats.org/officeDocument/2006/relationships/customXml" Target="../ink/ink1986.xml"/><Relationship Id="rId227" Type="http://schemas.openxmlformats.org/officeDocument/2006/relationships/customXml" Target="../ink/ink2015.xml"/><Relationship Id="rId269" Type="http://schemas.openxmlformats.org/officeDocument/2006/relationships/customXml" Target="../ink/ink2036.xml"/><Relationship Id="rId33" Type="http://schemas.openxmlformats.org/officeDocument/2006/relationships/customXml" Target="../ink/ink1915.xml"/><Relationship Id="rId129" Type="http://schemas.openxmlformats.org/officeDocument/2006/relationships/customXml" Target="../ink/ink1965.xml"/><Relationship Id="rId280" Type="http://schemas.openxmlformats.org/officeDocument/2006/relationships/customXml" Target="../ink/ink2042.xml"/><Relationship Id="rId336" Type="http://schemas.openxmlformats.org/officeDocument/2006/relationships/customXml" Target="../ink/ink2071.xml"/><Relationship Id="rId75" Type="http://schemas.openxmlformats.org/officeDocument/2006/relationships/customXml" Target="../ink/ink1936.xml"/><Relationship Id="rId140" Type="http://schemas.openxmlformats.org/officeDocument/2006/relationships/image" Target="../media/image1786.png"/><Relationship Id="rId182" Type="http://schemas.openxmlformats.org/officeDocument/2006/relationships/image" Target="../media/image1806.png"/><Relationship Id="rId378" Type="http://schemas.openxmlformats.org/officeDocument/2006/relationships/customXml" Target="../ink/ink2092.xml"/><Relationship Id="rId403" Type="http://schemas.openxmlformats.org/officeDocument/2006/relationships/image" Target="../media/image1914.png"/><Relationship Id="rId6" Type="http://schemas.openxmlformats.org/officeDocument/2006/relationships/image" Target="../media/image1719.png"/><Relationship Id="rId238" Type="http://schemas.openxmlformats.org/officeDocument/2006/relationships/image" Target="../media/image1833.png"/><Relationship Id="rId291" Type="http://schemas.openxmlformats.org/officeDocument/2006/relationships/image" Target="../media/image1859.png"/><Relationship Id="rId305" Type="http://schemas.openxmlformats.org/officeDocument/2006/relationships/image" Target="../media/image1866.png"/><Relationship Id="rId347" Type="http://schemas.openxmlformats.org/officeDocument/2006/relationships/image" Target="../media/image1886.png"/><Relationship Id="rId44" Type="http://schemas.openxmlformats.org/officeDocument/2006/relationships/image" Target="../media/image1740.png"/><Relationship Id="rId86" Type="http://schemas.openxmlformats.org/officeDocument/2006/relationships/image" Target="../media/image1759.png"/><Relationship Id="rId151" Type="http://schemas.openxmlformats.org/officeDocument/2006/relationships/customXml" Target="../ink/ink1976.xml"/><Relationship Id="rId389" Type="http://schemas.openxmlformats.org/officeDocument/2006/relationships/image" Target="../media/image1907.png"/><Relationship Id="rId193" Type="http://schemas.openxmlformats.org/officeDocument/2006/relationships/image" Target="../media/image1811.png"/><Relationship Id="rId207" Type="http://schemas.openxmlformats.org/officeDocument/2006/relationships/customXml" Target="../ink/ink2005.xml"/><Relationship Id="rId249" Type="http://schemas.openxmlformats.org/officeDocument/2006/relationships/customXml" Target="../ink/ink2026.xml"/><Relationship Id="rId414" Type="http://schemas.openxmlformats.org/officeDocument/2006/relationships/customXml" Target="../ink/ink2110.xml"/><Relationship Id="rId13" Type="http://schemas.openxmlformats.org/officeDocument/2006/relationships/customXml" Target="../ink/ink1905.xml"/><Relationship Id="rId109" Type="http://schemas.openxmlformats.org/officeDocument/2006/relationships/customXml" Target="../ink/ink1955.xml"/><Relationship Id="rId260" Type="http://schemas.openxmlformats.org/officeDocument/2006/relationships/image" Target="../media/image1844.png"/><Relationship Id="rId316" Type="http://schemas.openxmlformats.org/officeDocument/2006/relationships/customXml" Target="../ink/ink2061.xml"/><Relationship Id="rId55" Type="http://schemas.openxmlformats.org/officeDocument/2006/relationships/customXml" Target="../ink/ink1926.xml"/><Relationship Id="rId97" Type="http://schemas.openxmlformats.org/officeDocument/2006/relationships/customXml" Target="../ink/ink1949.xml"/><Relationship Id="rId120" Type="http://schemas.openxmlformats.org/officeDocument/2006/relationships/image" Target="../media/image1776.png"/><Relationship Id="rId358" Type="http://schemas.openxmlformats.org/officeDocument/2006/relationships/customXml" Target="../ink/ink2082.xml"/><Relationship Id="rId162" Type="http://schemas.openxmlformats.org/officeDocument/2006/relationships/image" Target="../media/image1796.png"/><Relationship Id="rId218" Type="http://schemas.openxmlformats.org/officeDocument/2006/relationships/image" Target="../media/image1823.png"/><Relationship Id="rId425" Type="http://schemas.openxmlformats.org/officeDocument/2006/relationships/image" Target="../media/image1925.png"/><Relationship Id="rId271" Type="http://schemas.openxmlformats.org/officeDocument/2006/relationships/customXml" Target="../ink/ink2037.xml"/><Relationship Id="rId24" Type="http://schemas.openxmlformats.org/officeDocument/2006/relationships/image" Target="../media/image1729.png"/><Relationship Id="rId66" Type="http://schemas.openxmlformats.org/officeDocument/2006/relationships/image" Target="../media/image1751.png"/><Relationship Id="rId131" Type="http://schemas.openxmlformats.org/officeDocument/2006/relationships/customXml" Target="../ink/ink1966.xml"/><Relationship Id="rId327" Type="http://schemas.openxmlformats.org/officeDocument/2006/relationships/image" Target="../media/image1876.png"/><Relationship Id="rId369" Type="http://schemas.openxmlformats.org/officeDocument/2006/relationships/image" Target="../media/image1897.png"/><Relationship Id="rId173" Type="http://schemas.openxmlformats.org/officeDocument/2006/relationships/customXml" Target="../ink/ink1987.xml"/><Relationship Id="rId229" Type="http://schemas.openxmlformats.org/officeDocument/2006/relationships/customXml" Target="../ink/ink2016.xml"/><Relationship Id="rId380" Type="http://schemas.openxmlformats.org/officeDocument/2006/relationships/customXml" Target="../ink/ink2093.xml"/><Relationship Id="rId240" Type="http://schemas.openxmlformats.org/officeDocument/2006/relationships/image" Target="../media/image1834.png"/><Relationship Id="rId35" Type="http://schemas.openxmlformats.org/officeDocument/2006/relationships/customXml" Target="../ink/ink1916.xml"/><Relationship Id="rId77" Type="http://schemas.openxmlformats.org/officeDocument/2006/relationships/customXml" Target="../ink/ink1938.xml"/><Relationship Id="rId100" Type="http://schemas.openxmlformats.org/officeDocument/2006/relationships/image" Target="../media/image1766.png"/><Relationship Id="rId282" Type="http://schemas.openxmlformats.org/officeDocument/2006/relationships/customXml" Target="../ink/ink2043.xml"/><Relationship Id="rId338" Type="http://schemas.openxmlformats.org/officeDocument/2006/relationships/customXml" Target="../ink/ink2072.xml"/><Relationship Id="rId8" Type="http://schemas.openxmlformats.org/officeDocument/2006/relationships/image" Target="../media/image1721.png"/><Relationship Id="rId142" Type="http://schemas.openxmlformats.org/officeDocument/2006/relationships/image" Target="../media/image1787.png"/><Relationship Id="rId184" Type="http://schemas.openxmlformats.org/officeDocument/2006/relationships/customXml" Target="../ink/ink1993.xml"/><Relationship Id="rId391" Type="http://schemas.openxmlformats.org/officeDocument/2006/relationships/image" Target="../media/image1908.png"/><Relationship Id="rId405" Type="http://schemas.openxmlformats.org/officeDocument/2006/relationships/image" Target="../media/image1915.png"/><Relationship Id="rId251" Type="http://schemas.openxmlformats.org/officeDocument/2006/relationships/customXml" Target="../ink/ink2027.xml"/><Relationship Id="rId46" Type="http://schemas.openxmlformats.org/officeDocument/2006/relationships/image" Target="../media/image1741.png"/><Relationship Id="rId293" Type="http://schemas.openxmlformats.org/officeDocument/2006/relationships/image" Target="../media/image1860.png"/><Relationship Id="rId307" Type="http://schemas.openxmlformats.org/officeDocument/2006/relationships/image" Target="../media/image1867.png"/><Relationship Id="rId349" Type="http://schemas.openxmlformats.org/officeDocument/2006/relationships/image" Target="../media/image1887.png"/><Relationship Id="rId88" Type="http://schemas.openxmlformats.org/officeDocument/2006/relationships/image" Target="../media/image1760.png"/><Relationship Id="rId111" Type="http://schemas.openxmlformats.org/officeDocument/2006/relationships/customXml" Target="../ink/ink1956.xml"/><Relationship Id="rId153" Type="http://schemas.openxmlformats.org/officeDocument/2006/relationships/customXml" Target="../ink/ink1977.xml"/><Relationship Id="rId195" Type="http://schemas.openxmlformats.org/officeDocument/2006/relationships/image" Target="../media/image1812.png"/><Relationship Id="rId209" Type="http://schemas.openxmlformats.org/officeDocument/2006/relationships/customXml" Target="../ink/ink2006.xml"/><Relationship Id="rId360" Type="http://schemas.openxmlformats.org/officeDocument/2006/relationships/customXml" Target="../ink/ink2083.xml"/><Relationship Id="rId416" Type="http://schemas.openxmlformats.org/officeDocument/2006/relationships/customXml" Target="../ink/ink2111.xml"/><Relationship Id="rId220" Type="http://schemas.openxmlformats.org/officeDocument/2006/relationships/image" Target="../media/image1824.png"/><Relationship Id="rId15" Type="http://schemas.openxmlformats.org/officeDocument/2006/relationships/customXml" Target="../ink/ink1906.xml"/><Relationship Id="rId57" Type="http://schemas.openxmlformats.org/officeDocument/2006/relationships/customXml" Target="../ink/ink1927.xml"/><Relationship Id="rId262" Type="http://schemas.openxmlformats.org/officeDocument/2006/relationships/image" Target="../media/image1845.png"/><Relationship Id="rId318" Type="http://schemas.openxmlformats.org/officeDocument/2006/relationships/customXml" Target="../ink/ink2062.xml"/><Relationship Id="rId99" Type="http://schemas.openxmlformats.org/officeDocument/2006/relationships/customXml" Target="../ink/ink1950.xml"/><Relationship Id="rId122" Type="http://schemas.openxmlformats.org/officeDocument/2006/relationships/image" Target="../media/image1777.png"/><Relationship Id="rId164" Type="http://schemas.openxmlformats.org/officeDocument/2006/relationships/image" Target="../media/image1797.png"/><Relationship Id="rId371" Type="http://schemas.openxmlformats.org/officeDocument/2006/relationships/image" Target="../media/image1898.png"/><Relationship Id="rId427" Type="http://schemas.openxmlformats.org/officeDocument/2006/relationships/image" Target="../media/image1926.png"/><Relationship Id="rId26" Type="http://schemas.openxmlformats.org/officeDocument/2006/relationships/image" Target="../media/image1731.png"/><Relationship Id="rId231" Type="http://schemas.openxmlformats.org/officeDocument/2006/relationships/customXml" Target="../ink/ink2017.xml"/><Relationship Id="rId273" Type="http://schemas.openxmlformats.org/officeDocument/2006/relationships/customXml" Target="../ink/ink2038.xml"/><Relationship Id="rId329" Type="http://schemas.openxmlformats.org/officeDocument/2006/relationships/image" Target="../media/image1877.png"/><Relationship Id="rId68" Type="http://schemas.openxmlformats.org/officeDocument/2006/relationships/image" Target="../media/image1752.png"/><Relationship Id="rId133" Type="http://schemas.openxmlformats.org/officeDocument/2006/relationships/customXml" Target="../ink/ink1967.xml"/><Relationship Id="rId175" Type="http://schemas.openxmlformats.org/officeDocument/2006/relationships/customXml" Target="../ink/ink1988.xml"/><Relationship Id="rId340" Type="http://schemas.openxmlformats.org/officeDocument/2006/relationships/customXml" Target="../ink/ink2073.xml"/><Relationship Id="rId200" Type="http://schemas.openxmlformats.org/officeDocument/2006/relationships/customXml" Target="../ink/ink2001.xml"/><Relationship Id="rId382" Type="http://schemas.openxmlformats.org/officeDocument/2006/relationships/customXml" Target="../ink/ink2094.xml"/><Relationship Id="rId242" Type="http://schemas.openxmlformats.org/officeDocument/2006/relationships/image" Target="../media/image1835.png"/><Relationship Id="rId284" Type="http://schemas.openxmlformats.org/officeDocument/2006/relationships/customXml" Target="../ink/ink2044.xml"/><Relationship Id="rId37" Type="http://schemas.openxmlformats.org/officeDocument/2006/relationships/customXml" Target="../ink/ink1917.xml"/><Relationship Id="rId79" Type="http://schemas.openxmlformats.org/officeDocument/2006/relationships/customXml" Target="../ink/ink1940.xml"/><Relationship Id="rId102" Type="http://schemas.openxmlformats.org/officeDocument/2006/relationships/image" Target="../media/image1767.png"/><Relationship Id="rId144" Type="http://schemas.openxmlformats.org/officeDocument/2006/relationships/image" Target="../media/image1788.png"/><Relationship Id="rId90" Type="http://schemas.openxmlformats.org/officeDocument/2006/relationships/image" Target="../media/image1761.png"/><Relationship Id="rId186" Type="http://schemas.openxmlformats.org/officeDocument/2006/relationships/customXml" Target="../ink/ink1994.xml"/><Relationship Id="rId351" Type="http://schemas.openxmlformats.org/officeDocument/2006/relationships/image" Target="../media/image1888.png"/><Relationship Id="rId393" Type="http://schemas.openxmlformats.org/officeDocument/2006/relationships/image" Target="../media/image1909.png"/><Relationship Id="rId407" Type="http://schemas.openxmlformats.org/officeDocument/2006/relationships/image" Target="../media/image1916.png"/><Relationship Id="rId211" Type="http://schemas.openxmlformats.org/officeDocument/2006/relationships/customXml" Target="../ink/ink2007.xml"/><Relationship Id="rId253" Type="http://schemas.openxmlformats.org/officeDocument/2006/relationships/customXml" Target="../ink/ink2028.xml"/><Relationship Id="rId295" Type="http://schemas.openxmlformats.org/officeDocument/2006/relationships/image" Target="../media/image1861.png"/><Relationship Id="rId309" Type="http://schemas.openxmlformats.org/officeDocument/2006/relationships/customXml" Target="../ink/ink2057.xml"/><Relationship Id="rId48" Type="http://schemas.openxmlformats.org/officeDocument/2006/relationships/image" Target="../media/image1742.png"/><Relationship Id="rId113" Type="http://schemas.openxmlformats.org/officeDocument/2006/relationships/customXml" Target="../ink/ink1957.xml"/><Relationship Id="rId320" Type="http://schemas.openxmlformats.org/officeDocument/2006/relationships/customXml" Target="../ink/ink2063.xml"/><Relationship Id="rId155" Type="http://schemas.openxmlformats.org/officeDocument/2006/relationships/customXml" Target="../ink/ink1978.xml"/><Relationship Id="rId197" Type="http://schemas.openxmlformats.org/officeDocument/2006/relationships/image" Target="../media/image1813.png"/><Relationship Id="rId362" Type="http://schemas.openxmlformats.org/officeDocument/2006/relationships/customXml" Target="../ink/ink2084.xml"/><Relationship Id="rId418" Type="http://schemas.openxmlformats.org/officeDocument/2006/relationships/customXml" Target="../ink/ink2112.xml"/><Relationship Id="rId222" Type="http://schemas.openxmlformats.org/officeDocument/2006/relationships/image" Target="../media/image1825.png"/><Relationship Id="rId264" Type="http://schemas.openxmlformats.org/officeDocument/2006/relationships/image" Target="../media/image1846.png"/><Relationship Id="rId17" Type="http://schemas.openxmlformats.org/officeDocument/2006/relationships/customXml" Target="../ink/ink1907.xml"/><Relationship Id="rId59" Type="http://schemas.openxmlformats.org/officeDocument/2006/relationships/customXml" Target="../ink/ink1928.xml"/><Relationship Id="rId124" Type="http://schemas.openxmlformats.org/officeDocument/2006/relationships/image" Target="../media/image1778.png"/><Relationship Id="rId70" Type="http://schemas.openxmlformats.org/officeDocument/2006/relationships/image" Target="../media/image1753.png"/><Relationship Id="rId166" Type="http://schemas.openxmlformats.org/officeDocument/2006/relationships/image" Target="../media/image1798.png"/><Relationship Id="rId331" Type="http://schemas.openxmlformats.org/officeDocument/2006/relationships/image" Target="../media/image1878.png"/><Relationship Id="rId373" Type="http://schemas.openxmlformats.org/officeDocument/2006/relationships/image" Target="../media/image1899.png"/><Relationship Id="rId429" Type="http://schemas.openxmlformats.org/officeDocument/2006/relationships/image" Target="../media/image1927.png"/><Relationship Id="rId1" Type="http://schemas.openxmlformats.org/officeDocument/2006/relationships/slideLayout" Target="../slideLayouts/slideLayout17.xml"/><Relationship Id="rId233" Type="http://schemas.openxmlformats.org/officeDocument/2006/relationships/customXml" Target="../ink/ink2018.xml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79.xml"/><Relationship Id="rId21" Type="http://schemas.openxmlformats.org/officeDocument/2006/relationships/customXml" Target="../ink/ink2129.xml"/><Relationship Id="rId324" Type="http://schemas.openxmlformats.org/officeDocument/2006/relationships/customXml" Target="../ink/ink2285.xml"/><Relationship Id="rId531" Type="http://schemas.openxmlformats.org/officeDocument/2006/relationships/image" Target="../media/image2112.png"/><Relationship Id="rId629" Type="http://schemas.openxmlformats.org/officeDocument/2006/relationships/image" Target="../media/image2161.png"/><Relationship Id="rId170" Type="http://schemas.openxmlformats.org/officeDocument/2006/relationships/image" Target="../media/image2008.png"/><Relationship Id="rId268" Type="http://schemas.openxmlformats.org/officeDocument/2006/relationships/image" Target="../media/image1848.png"/><Relationship Id="rId475" Type="http://schemas.openxmlformats.org/officeDocument/2006/relationships/image" Target="../media/image2084.png"/><Relationship Id="rId32" Type="http://schemas.openxmlformats.org/officeDocument/2006/relationships/image" Target="../media/image1943.png"/><Relationship Id="rId128" Type="http://schemas.openxmlformats.org/officeDocument/2006/relationships/image" Target="../media/image1988.png"/><Relationship Id="rId335" Type="http://schemas.openxmlformats.org/officeDocument/2006/relationships/image" Target="../media/image1126.png"/><Relationship Id="rId542" Type="http://schemas.openxmlformats.org/officeDocument/2006/relationships/customXml" Target="../ink/ink2394.xml"/><Relationship Id="rId181" Type="http://schemas.openxmlformats.org/officeDocument/2006/relationships/customXml" Target="../ink/ink2211.xml"/><Relationship Id="rId402" Type="http://schemas.openxmlformats.org/officeDocument/2006/relationships/customXml" Target="../ink/ink2324.xml"/><Relationship Id="rId279" Type="http://schemas.openxmlformats.org/officeDocument/2006/relationships/image" Target="../media/image1853.png"/><Relationship Id="rId486" Type="http://schemas.openxmlformats.org/officeDocument/2006/relationships/customXml" Target="../ink/ink2366.xml"/><Relationship Id="rId43" Type="http://schemas.openxmlformats.org/officeDocument/2006/relationships/customXml" Target="../ink/ink2140.xml"/><Relationship Id="rId139" Type="http://schemas.openxmlformats.org/officeDocument/2006/relationships/customXml" Target="../ink/ink2190.xml"/><Relationship Id="rId346" Type="http://schemas.openxmlformats.org/officeDocument/2006/relationships/customXml" Target="../ink/ink2296.xml"/><Relationship Id="rId553" Type="http://schemas.openxmlformats.org/officeDocument/2006/relationships/image" Target="../media/image2123.png"/><Relationship Id="rId192" Type="http://schemas.openxmlformats.org/officeDocument/2006/relationships/customXml" Target="../ink/ink2217.xml"/><Relationship Id="rId206" Type="http://schemas.openxmlformats.org/officeDocument/2006/relationships/image" Target="../media/image2025.png"/><Relationship Id="rId413" Type="http://schemas.openxmlformats.org/officeDocument/2006/relationships/image" Target="../media/image2053.png"/><Relationship Id="rId497" Type="http://schemas.openxmlformats.org/officeDocument/2006/relationships/image" Target="../media/image2095.png"/><Relationship Id="rId620" Type="http://schemas.openxmlformats.org/officeDocument/2006/relationships/customXml" Target="../ink/ink2433.xml"/><Relationship Id="rId357" Type="http://schemas.openxmlformats.org/officeDocument/2006/relationships/image" Target="../media/image1137.png"/><Relationship Id="rId54" Type="http://schemas.openxmlformats.org/officeDocument/2006/relationships/image" Target="../media/image1954.png"/><Relationship Id="rId217" Type="http://schemas.openxmlformats.org/officeDocument/2006/relationships/customXml" Target="../ink/ink2230.xml"/><Relationship Id="rId564" Type="http://schemas.openxmlformats.org/officeDocument/2006/relationships/customXml" Target="../ink/ink2405.xml"/><Relationship Id="rId424" Type="http://schemas.openxmlformats.org/officeDocument/2006/relationships/customXml" Target="../ink/ink2335.xml"/><Relationship Id="rId631" Type="http://schemas.openxmlformats.org/officeDocument/2006/relationships/image" Target="../media/image2162.png"/><Relationship Id="rId270" Type="http://schemas.openxmlformats.org/officeDocument/2006/relationships/image" Target="../media/image1849.png"/><Relationship Id="rId65" Type="http://schemas.openxmlformats.org/officeDocument/2006/relationships/customXml" Target="../ink/ink2151.xml"/><Relationship Id="rId130" Type="http://schemas.openxmlformats.org/officeDocument/2006/relationships/image" Target="../media/image1989.png"/><Relationship Id="rId368" Type="http://schemas.openxmlformats.org/officeDocument/2006/relationships/customXml" Target="../ink/ink2307.xml"/><Relationship Id="rId575" Type="http://schemas.openxmlformats.org/officeDocument/2006/relationships/image" Target="../media/image2134.png"/><Relationship Id="rId228" Type="http://schemas.openxmlformats.org/officeDocument/2006/relationships/image" Target="../media/image2036.png"/><Relationship Id="rId435" Type="http://schemas.openxmlformats.org/officeDocument/2006/relationships/image" Target="../media/image2064.png"/><Relationship Id="rId642" Type="http://schemas.openxmlformats.org/officeDocument/2006/relationships/customXml" Target="../ink/ink2444.xml"/><Relationship Id="rId281" Type="http://schemas.openxmlformats.org/officeDocument/2006/relationships/image" Target="../media/image1854.png"/><Relationship Id="rId502" Type="http://schemas.openxmlformats.org/officeDocument/2006/relationships/customXml" Target="../ink/ink2374.xml"/><Relationship Id="rId76" Type="http://schemas.openxmlformats.org/officeDocument/2006/relationships/customXml" Target="../ink/ink2157.xml"/><Relationship Id="rId141" Type="http://schemas.openxmlformats.org/officeDocument/2006/relationships/customXml" Target="../ink/ink2191.xml"/><Relationship Id="rId379" Type="http://schemas.openxmlformats.org/officeDocument/2006/relationships/image" Target="../media/image1148.png"/><Relationship Id="rId586" Type="http://schemas.openxmlformats.org/officeDocument/2006/relationships/customXml" Target="../ink/ink2416.xml"/><Relationship Id="rId7" Type="http://schemas.openxmlformats.org/officeDocument/2006/relationships/customXml" Target="../ink/ink2122.xml"/><Relationship Id="rId239" Type="http://schemas.openxmlformats.org/officeDocument/2006/relationships/customXml" Target="../ink/ink2241.xml"/><Relationship Id="rId446" Type="http://schemas.openxmlformats.org/officeDocument/2006/relationships/customXml" Target="../ink/ink2346.xml"/><Relationship Id="rId653" Type="http://schemas.openxmlformats.org/officeDocument/2006/relationships/image" Target="../media/image2173.png"/><Relationship Id="rId292" Type="http://schemas.openxmlformats.org/officeDocument/2006/relationships/customXml" Target="../ink/ink2268.xml"/><Relationship Id="rId306" Type="http://schemas.openxmlformats.org/officeDocument/2006/relationships/customXml" Target="../ink/ink2275.xml"/><Relationship Id="rId87" Type="http://schemas.openxmlformats.org/officeDocument/2006/relationships/customXml" Target="../ink/ink2164.xml"/><Relationship Id="rId513" Type="http://schemas.openxmlformats.org/officeDocument/2006/relationships/image" Target="../media/image2103.png"/><Relationship Id="rId597" Type="http://schemas.openxmlformats.org/officeDocument/2006/relationships/image" Target="../media/image2145.png"/><Relationship Id="rId152" Type="http://schemas.openxmlformats.org/officeDocument/2006/relationships/image" Target="../media/image2000.png"/><Relationship Id="rId457" Type="http://schemas.openxmlformats.org/officeDocument/2006/relationships/image" Target="../media/image2075.png"/><Relationship Id="rId14" Type="http://schemas.openxmlformats.org/officeDocument/2006/relationships/image" Target="../media/image1935.png"/><Relationship Id="rId317" Type="http://schemas.openxmlformats.org/officeDocument/2006/relationships/image" Target="../media/image1117.png"/><Relationship Id="rId524" Type="http://schemas.openxmlformats.org/officeDocument/2006/relationships/customXml" Target="../ink/ink2385.xml"/><Relationship Id="rId98" Type="http://schemas.openxmlformats.org/officeDocument/2006/relationships/image" Target="../media/image1974.png"/><Relationship Id="rId163" Type="http://schemas.openxmlformats.org/officeDocument/2006/relationships/customXml" Target="../ink/ink2202.xml"/><Relationship Id="rId370" Type="http://schemas.openxmlformats.org/officeDocument/2006/relationships/customXml" Target="../ink/ink2308.xml"/><Relationship Id="rId230" Type="http://schemas.openxmlformats.org/officeDocument/2006/relationships/image" Target="../media/image2037.png"/><Relationship Id="rId468" Type="http://schemas.openxmlformats.org/officeDocument/2006/relationships/customXml" Target="../ink/ink2357.xml"/><Relationship Id="rId25" Type="http://schemas.openxmlformats.org/officeDocument/2006/relationships/customXml" Target="../ink/ink2131.xml"/><Relationship Id="rId328" Type="http://schemas.openxmlformats.org/officeDocument/2006/relationships/customXml" Target="../ink/ink2287.xml"/><Relationship Id="rId535" Type="http://schemas.openxmlformats.org/officeDocument/2006/relationships/image" Target="../media/image2114.png"/><Relationship Id="rId174" Type="http://schemas.openxmlformats.org/officeDocument/2006/relationships/image" Target="../media/image2010.png"/><Relationship Id="rId381" Type="http://schemas.openxmlformats.org/officeDocument/2006/relationships/image" Target="../media/image1149.png"/><Relationship Id="rId602" Type="http://schemas.openxmlformats.org/officeDocument/2006/relationships/customXml" Target="../ink/ink2424.xml"/><Relationship Id="rId241" Type="http://schemas.openxmlformats.org/officeDocument/2006/relationships/customXml" Target="../ink/ink2242.xml"/><Relationship Id="rId479" Type="http://schemas.openxmlformats.org/officeDocument/2006/relationships/image" Target="../media/image2086.png"/><Relationship Id="rId36" Type="http://schemas.openxmlformats.org/officeDocument/2006/relationships/image" Target="../media/image1945.png"/><Relationship Id="rId339" Type="http://schemas.openxmlformats.org/officeDocument/2006/relationships/image" Target="../media/image1128.png"/><Relationship Id="rId546" Type="http://schemas.openxmlformats.org/officeDocument/2006/relationships/customXml" Target="../ink/ink2396.xml"/><Relationship Id="rId101" Type="http://schemas.openxmlformats.org/officeDocument/2006/relationships/customXml" Target="../ink/ink2171.xml"/><Relationship Id="rId185" Type="http://schemas.openxmlformats.org/officeDocument/2006/relationships/image" Target="../media/image2015.png"/><Relationship Id="rId406" Type="http://schemas.openxmlformats.org/officeDocument/2006/relationships/customXml" Target="../ink/ink2326.xml"/><Relationship Id="rId392" Type="http://schemas.openxmlformats.org/officeDocument/2006/relationships/customXml" Target="../ink/ink2319.xml"/><Relationship Id="rId613" Type="http://schemas.openxmlformats.org/officeDocument/2006/relationships/image" Target="../media/image2153.png"/><Relationship Id="rId252" Type="http://schemas.openxmlformats.org/officeDocument/2006/relationships/image" Target="../media/image1840.png"/><Relationship Id="rId47" Type="http://schemas.openxmlformats.org/officeDocument/2006/relationships/customXml" Target="../ink/ink2142.xml"/><Relationship Id="rId112" Type="http://schemas.openxmlformats.org/officeDocument/2006/relationships/image" Target="../media/image1980.png"/><Relationship Id="rId557" Type="http://schemas.openxmlformats.org/officeDocument/2006/relationships/image" Target="../media/image2125.png"/><Relationship Id="rId196" Type="http://schemas.openxmlformats.org/officeDocument/2006/relationships/customXml" Target="../ink/ink2219.xml"/><Relationship Id="rId417" Type="http://schemas.openxmlformats.org/officeDocument/2006/relationships/image" Target="../media/image2055.png"/><Relationship Id="rId624" Type="http://schemas.openxmlformats.org/officeDocument/2006/relationships/customXml" Target="../ink/ink2435.xml"/><Relationship Id="rId263" Type="http://schemas.openxmlformats.org/officeDocument/2006/relationships/customXml" Target="../ink/ink2253.xml"/><Relationship Id="rId470" Type="http://schemas.openxmlformats.org/officeDocument/2006/relationships/customXml" Target="../ink/ink2358.xml"/><Relationship Id="rId58" Type="http://schemas.openxmlformats.org/officeDocument/2006/relationships/image" Target="../media/image1956.png"/><Relationship Id="rId123" Type="http://schemas.openxmlformats.org/officeDocument/2006/relationships/customXml" Target="../ink/ink2182.xml"/><Relationship Id="rId330" Type="http://schemas.openxmlformats.org/officeDocument/2006/relationships/customXml" Target="../ink/ink2288.xml"/><Relationship Id="rId568" Type="http://schemas.openxmlformats.org/officeDocument/2006/relationships/customXml" Target="../ink/ink2407.xml"/><Relationship Id="rId428" Type="http://schemas.openxmlformats.org/officeDocument/2006/relationships/customXml" Target="../ink/ink2337.xml"/><Relationship Id="rId635" Type="http://schemas.openxmlformats.org/officeDocument/2006/relationships/image" Target="../media/image2164.png"/><Relationship Id="rId232" Type="http://schemas.openxmlformats.org/officeDocument/2006/relationships/image" Target="../media/image2038.png"/><Relationship Id="rId274" Type="http://schemas.openxmlformats.org/officeDocument/2006/relationships/image" Target="../media/image1851.png"/><Relationship Id="rId481" Type="http://schemas.openxmlformats.org/officeDocument/2006/relationships/image" Target="../media/image2087.png"/><Relationship Id="rId27" Type="http://schemas.openxmlformats.org/officeDocument/2006/relationships/customXml" Target="../ink/ink2132.xml"/><Relationship Id="rId69" Type="http://schemas.openxmlformats.org/officeDocument/2006/relationships/customXml" Target="../ink/ink2153.xml"/><Relationship Id="rId134" Type="http://schemas.openxmlformats.org/officeDocument/2006/relationships/image" Target="../media/image1991.png"/><Relationship Id="rId537" Type="http://schemas.openxmlformats.org/officeDocument/2006/relationships/image" Target="../media/image2115.png"/><Relationship Id="rId579" Type="http://schemas.openxmlformats.org/officeDocument/2006/relationships/image" Target="../media/image2136.png"/><Relationship Id="rId80" Type="http://schemas.openxmlformats.org/officeDocument/2006/relationships/image" Target="../media/image1965.png"/><Relationship Id="rId176" Type="http://schemas.openxmlformats.org/officeDocument/2006/relationships/image" Target="../media/image2011.png"/><Relationship Id="rId341" Type="http://schemas.openxmlformats.org/officeDocument/2006/relationships/image" Target="../media/image1129.png"/><Relationship Id="rId383" Type="http://schemas.openxmlformats.org/officeDocument/2006/relationships/image" Target="../media/image1150.png"/><Relationship Id="rId439" Type="http://schemas.openxmlformats.org/officeDocument/2006/relationships/image" Target="../media/image2066.png"/><Relationship Id="rId590" Type="http://schemas.openxmlformats.org/officeDocument/2006/relationships/customXml" Target="../ink/ink2418.xml"/><Relationship Id="rId604" Type="http://schemas.openxmlformats.org/officeDocument/2006/relationships/customXml" Target="../ink/ink2425.xml"/><Relationship Id="rId646" Type="http://schemas.openxmlformats.org/officeDocument/2006/relationships/customXml" Target="../ink/ink2446.xml"/><Relationship Id="rId201" Type="http://schemas.openxmlformats.org/officeDocument/2006/relationships/customXml" Target="../ink/ink2222.xml"/><Relationship Id="rId243" Type="http://schemas.openxmlformats.org/officeDocument/2006/relationships/customXml" Target="../ink/ink2243.xml"/><Relationship Id="rId285" Type="http://schemas.openxmlformats.org/officeDocument/2006/relationships/image" Target="../media/image1856.png"/><Relationship Id="rId450" Type="http://schemas.openxmlformats.org/officeDocument/2006/relationships/customXml" Target="../ink/ink2348.xml"/><Relationship Id="rId506" Type="http://schemas.openxmlformats.org/officeDocument/2006/relationships/customXml" Target="../ink/ink2376.xml"/><Relationship Id="rId38" Type="http://schemas.openxmlformats.org/officeDocument/2006/relationships/image" Target="../media/image1946.png"/><Relationship Id="rId103" Type="http://schemas.openxmlformats.org/officeDocument/2006/relationships/customXml" Target="../ink/ink2172.xml"/><Relationship Id="rId310" Type="http://schemas.openxmlformats.org/officeDocument/2006/relationships/image" Target="../media/image1868.png"/><Relationship Id="rId492" Type="http://schemas.openxmlformats.org/officeDocument/2006/relationships/customXml" Target="../ink/ink2369.xml"/><Relationship Id="rId548" Type="http://schemas.openxmlformats.org/officeDocument/2006/relationships/customXml" Target="../ink/ink2397.xml"/><Relationship Id="rId91" Type="http://schemas.openxmlformats.org/officeDocument/2006/relationships/customXml" Target="../ink/ink2166.xml"/><Relationship Id="rId145" Type="http://schemas.openxmlformats.org/officeDocument/2006/relationships/customXml" Target="../ink/ink2193.xml"/><Relationship Id="rId187" Type="http://schemas.openxmlformats.org/officeDocument/2006/relationships/image" Target="../media/image2016.png"/><Relationship Id="rId352" Type="http://schemas.openxmlformats.org/officeDocument/2006/relationships/customXml" Target="../ink/ink2299.xml"/><Relationship Id="rId394" Type="http://schemas.openxmlformats.org/officeDocument/2006/relationships/customXml" Target="../ink/ink2320.xml"/><Relationship Id="rId408" Type="http://schemas.openxmlformats.org/officeDocument/2006/relationships/customXml" Target="../ink/ink2327.xml"/><Relationship Id="rId615" Type="http://schemas.openxmlformats.org/officeDocument/2006/relationships/image" Target="../media/image2154.png"/><Relationship Id="rId212" Type="http://schemas.openxmlformats.org/officeDocument/2006/relationships/image" Target="../media/image2028.png"/><Relationship Id="rId254" Type="http://schemas.openxmlformats.org/officeDocument/2006/relationships/image" Target="../media/image1841.png"/><Relationship Id="rId657" Type="http://schemas.openxmlformats.org/officeDocument/2006/relationships/image" Target="../media/image2175.png"/><Relationship Id="rId49" Type="http://schemas.openxmlformats.org/officeDocument/2006/relationships/customXml" Target="../ink/ink2143.xml"/><Relationship Id="rId114" Type="http://schemas.openxmlformats.org/officeDocument/2006/relationships/image" Target="../media/image1981.png"/><Relationship Id="rId296" Type="http://schemas.openxmlformats.org/officeDocument/2006/relationships/customXml" Target="../ink/ink2270.xml"/><Relationship Id="rId461" Type="http://schemas.openxmlformats.org/officeDocument/2006/relationships/image" Target="../media/image2077.png"/><Relationship Id="rId517" Type="http://schemas.openxmlformats.org/officeDocument/2006/relationships/image" Target="../media/image2105.png"/><Relationship Id="rId559" Type="http://schemas.openxmlformats.org/officeDocument/2006/relationships/image" Target="../media/image2126.png"/><Relationship Id="rId60" Type="http://schemas.openxmlformats.org/officeDocument/2006/relationships/image" Target="../media/image1957.png"/><Relationship Id="rId156" Type="http://schemas.openxmlformats.org/officeDocument/2006/relationships/image" Target="../media/image2002.png"/><Relationship Id="rId198" Type="http://schemas.openxmlformats.org/officeDocument/2006/relationships/customXml" Target="../ink/ink2220.xml"/><Relationship Id="rId321" Type="http://schemas.openxmlformats.org/officeDocument/2006/relationships/image" Target="../media/image1119.png"/><Relationship Id="rId363" Type="http://schemas.openxmlformats.org/officeDocument/2006/relationships/image" Target="../media/image1140.png"/><Relationship Id="rId419" Type="http://schemas.openxmlformats.org/officeDocument/2006/relationships/image" Target="../media/image2056.png"/><Relationship Id="rId570" Type="http://schemas.openxmlformats.org/officeDocument/2006/relationships/customXml" Target="../ink/ink2408.xml"/><Relationship Id="rId626" Type="http://schemas.openxmlformats.org/officeDocument/2006/relationships/customXml" Target="../ink/ink2436.xml"/><Relationship Id="rId223" Type="http://schemas.openxmlformats.org/officeDocument/2006/relationships/customXml" Target="../ink/ink2233.xml"/><Relationship Id="rId430" Type="http://schemas.openxmlformats.org/officeDocument/2006/relationships/customXml" Target="../ink/ink2338.xml"/><Relationship Id="rId18" Type="http://schemas.openxmlformats.org/officeDocument/2006/relationships/image" Target="../media/image1937.png"/><Relationship Id="rId265" Type="http://schemas.openxmlformats.org/officeDocument/2006/relationships/customXml" Target="../ink/ink2254.xml"/><Relationship Id="rId472" Type="http://schemas.openxmlformats.org/officeDocument/2006/relationships/customXml" Target="../ink/ink2359.xml"/><Relationship Id="rId528" Type="http://schemas.openxmlformats.org/officeDocument/2006/relationships/customXml" Target="../ink/ink2387.xml"/><Relationship Id="rId125" Type="http://schemas.openxmlformats.org/officeDocument/2006/relationships/customXml" Target="../ink/ink2183.xml"/><Relationship Id="rId167" Type="http://schemas.openxmlformats.org/officeDocument/2006/relationships/customXml" Target="../ink/ink2204.xml"/><Relationship Id="rId332" Type="http://schemas.openxmlformats.org/officeDocument/2006/relationships/customXml" Target="../ink/ink2289.xml"/><Relationship Id="rId374" Type="http://schemas.openxmlformats.org/officeDocument/2006/relationships/customXml" Target="../ink/ink2310.xml"/><Relationship Id="rId581" Type="http://schemas.openxmlformats.org/officeDocument/2006/relationships/image" Target="../media/image2137.png"/><Relationship Id="rId71" Type="http://schemas.openxmlformats.org/officeDocument/2006/relationships/customXml" Target="../ink/ink2154.xml"/><Relationship Id="rId234" Type="http://schemas.openxmlformats.org/officeDocument/2006/relationships/image" Target="../media/image2039.png"/><Relationship Id="rId637" Type="http://schemas.openxmlformats.org/officeDocument/2006/relationships/image" Target="../media/image2165.png"/><Relationship Id="rId2" Type="http://schemas.openxmlformats.org/officeDocument/2006/relationships/notesSlide" Target="../notesSlides/notesSlide8.xml"/><Relationship Id="rId29" Type="http://schemas.openxmlformats.org/officeDocument/2006/relationships/customXml" Target="../ink/ink2133.xml"/><Relationship Id="rId276" Type="http://schemas.openxmlformats.org/officeDocument/2006/relationships/image" Target="../media/image1852.png"/><Relationship Id="rId441" Type="http://schemas.openxmlformats.org/officeDocument/2006/relationships/image" Target="../media/image2067.png"/><Relationship Id="rId483" Type="http://schemas.openxmlformats.org/officeDocument/2006/relationships/image" Target="../media/image2088.png"/><Relationship Id="rId539" Type="http://schemas.openxmlformats.org/officeDocument/2006/relationships/image" Target="../media/image2116.png"/><Relationship Id="rId40" Type="http://schemas.openxmlformats.org/officeDocument/2006/relationships/image" Target="../media/image1947.png"/><Relationship Id="rId136" Type="http://schemas.openxmlformats.org/officeDocument/2006/relationships/image" Target="../media/image1992.png"/><Relationship Id="rId178" Type="http://schemas.openxmlformats.org/officeDocument/2006/relationships/image" Target="../media/image2012.png"/><Relationship Id="rId301" Type="http://schemas.openxmlformats.org/officeDocument/2006/relationships/image" Target="../media/image1864.png"/><Relationship Id="rId343" Type="http://schemas.openxmlformats.org/officeDocument/2006/relationships/image" Target="../media/image1130.png"/><Relationship Id="rId550" Type="http://schemas.openxmlformats.org/officeDocument/2006/relationships/customXml" Target="../ink/ink2398.xml"/><Relationship Id="rId82" Type="http://schemas.openxmlformats.org/officeDocument/2006/relationships/image" Target="../media/image1966.png"/><Relationship Id="rId203" Type="http://schemas.openxmlformats.org/officeDocument/2006/relationships/customXml" Target="../ink/ink2223.xml"/><Relationship Id="rId385" Type="http://schemas.openxmlformats.org/officeDocument/2006/relationships/image" Target="../media/image1151.png"/><Relationship Id="rId592" Type="http://schemas.openxmlformats.org/officeDocument/2006/relationships/customXml" Target="../ink/ink2419.xml"/><Relationship Id="rId606" Type="http://schemas.openxmlformats.org/officeDocument/2006/relationships/customXml" Target="../ink/ink2426.xml"/><Relationship Id="rId648" Type="http://schemas.openxmlformats.org/officeDocument/2006/relationships/customXml" Target="../ink/ink2447.xml"/><Relationship Id="rId245" Type="http://schemas.openxmlformats.org/officeDocument/2006/relationships/customXml" Target="../ink/ink2244.xml"/><Relationship Id="rId287" Type="http://schemas.openxmlformats.org/officeDocument/2006/relationships/image" Target="../media/image1857.png"/><Relationship Id="rId410" Type="http://schemas.openxmlformats.org/officeDocument/2006/relationships/customXml" Target="../ink/ink2328.xml"/><Relationship Id="rId452" Type="http://schemas.openxmlformats.org/officeDocument/2006/relationships/customXml" Target="../ink/ink2349.xml"/><Relationship Id="rId494" Type="http://schemas.openxmlformats.org/officeDocument/2006/relationships/customXml" Target="../ink/ink2370.xml"/><Relationship Id="rId508" Type="http://schemas.openxmlformats.org/officeDocument/2006/relationships/customXml" Target="../ink/ink2377.xml"/><Relationship Id="rId105" Type="http://schemas.openxmlformats.org/officeDocument/2006/relationships/customXml" Target="../ink/ink2173.xml"/><Relationship Id="rId147" Type="http://schemas.openxmlformats.org/officeDocument/2006/relationships/customXml" Target="../ink/ink2194.xml"/><Relationship Id="rId312" Type="http://schemas.openxmlformats.org/officeDocument/2006/relationships/customXml" Target="../ink/ink2279.xml"/><Relationship Id="rId354" Type="http://schemas.openxmlformats.org/officeDocument/2006/relationships/customXml" Target="../ink/ink2300.xml"/><Relationship Id="rId51" Type="http://schemas.openxmlformats.org/officeDocument/2006/relationships/customXml" Target="../ink/ink2144.xml"/><Relationship Id="rId93" Type="http://schemas.openxmlformats.org/officeDocument/2006/relationships/customXml" Target="../ink/ink2167.xml"/><Relationship Id="rId189" Type="http://schemas.openxmlformats.org/officeDocument/2006/relationships/image" Target="../media/image2017.png"/><Relationship Id="rId396" Type="http://schemas.openxmlformats.org/officeDocument/2006/relationships/customXml" Target="../ink/ink2321.xml"/><Relationship Id="rId561" Type="http://schemas.openxmlformats.org/officeDocument/2006/relationships/image" Target="../media/image2127.png"/><Relationship Id="rId617" Type="http://schemas.openxmlformats.org/officeDocument/2006/relationships/image" Target="../media/image2155.png"/><Relationship Id="rId659" Type="http://schemas.openxmlformats.org/officeDocument/2006/relationships/image" Target="../media/image2176.png"/><Relationship Id="rId214" Type="http://schemas.openxmlformats.org/officeDocument/2006/relationships/image" Target="../media/image2029.png"/><Relationship Id="rId256" Type="http://schemas.openxmlformats.org/officeDocument/2006/relationships/image" Target="../media/image1842.png"/><Relationship Id="rId298" Type="http://schemas.openxmlformats.org/officeDocument/2006/relationships/customXml" Target="../ink/ink2271.xml"/><Relationship Id="rId421" Type="http://schemas.openxmlformats.org/officeDocument/2006/relationships/image" Target="../media/image2057.png"/><Relationship Id="rId463" Type="http://schemas.openxmlformats.org/officeDocument/2006/relationships/image" Target="../media/image2078.png"/><Relationship Id="rId519" Type="http://schemas.openxmlformats.org/officeDocument/2006/relationships/image" Target="../media/image2106.png"/><Relationship Id="rId116" Type="http://schemas.openxmlformats.org/officeDocument/2006/relationships/image" Target="../media/image1982.png"/><Relationship Id="rId158" Type="http://schemas.openxmlformats.org/officeDocument/2006/relationships/image" Target="../media/image1170.png"/><Relationship Id="rId323" Type="http://schemas.openxmlformats.org/officeDocument/2006/relationships/image" Target="../media/image1120.png"/><Relationship Id="rId530" Type="http://schemas.openxmlformats.org/officeDocument/2006/relationships/customXml" Target="../ink/ink2388.xml"/><Relationship Id="rId20" Type="http://schemas.openxmlformats.org/officeDocument/2006/relationships/image" Target="../media/image1938.png"/><Relationship Id="rId62" Type="http://schemas.openxmlformats.org/officeDocument/2006/relationships/image" Target="../media/image1958.png"/><Relationship Id="rId365" Type="http://schemas.openxmlformats.org/officeDocument/2006/relationships/image" Target="../media/image1141.png"/><Relationship Id="rId572" Type="http://schemas.openxmlformats.org/officeDocument/2006/relationships/customXml" Target="../ink/ink2409.xml"/><Relationship Id="rId628" Type="http://schemas.openxmlformats.org/officeDocument/2006/relationships/customXml" Target="../ink/ink2437.xml"/><Relationship Id="rId225" Type="http://schemas.openxmlformats.org/officeDocument/2006/relationships/customXml" Target="../ink/ink2234.xml"/><Relationship Id="rId267" Type="http://schemas.openxmlformats.org/officeDocument/2006/relationships/customXml" Target="../ink/ink2255.xml"/><Relationship Id="rId432" Type="http://schemas.openxmlformats.org/officeDocument/2006/relationships/customXml" Target="../ink/ink2339.xml"/><Relationship Id="rId474" Type="http://schemas.openxmlformats.org/officeDocument/2006/relationships/customXml" Target="../ink/ink2360.xml"/><Relationship Id="rId127" Type="http://schemas.openxmlformats.org/officeDocument/2006/relationships/customXml" Target="../ink/ink2184.xml"/><Relationship Id="rId31" Type="http://schemas.openxmlformats.org/officeDocument/2006/relationships/customXml" Target="../ink/ink2134.xml"/><Relationship Id="rId73" Type="http://schemas.openxmlformats.org/officeDocument/2006/relationships/customXml" Target="../ink/ink2155.xml"/><Relationship Id="rId169" Type="http://schemas.openxmlformats.org/officeDocument/2006/relationships/customXml" Target="../ink/ink2205.xml"/><Relationship Id="rId334" Type="http://schemas.openxmlformats.org/officeDocument/2006/relationships/customXml" Target="../ink/ink2290.xml"/><Relationship Id="rId376" Type="http://schemas.openxmlformats.org/officeDocument/2006/relationships/customXml" Target="../ink/ink2311.xml"/><Relationship Id="rId541" Type="http://schemas.openxmlformats.org/officeDocument/2006/relationships/image" Target="../media/image2117.png"/><Relationship Id="rId583" Type="http://schemas.openxmlformats.org/officeDocument/2006/relationships/image" Target="../media/image2138.png"/><Relationship Id="rId639" Type="http://schemas.openxmlformats.org/officeDocument/2006/relationships/image" Target="../media/image2166.png"/><Relationship Id="rId4" Type="http://schemas.openxmlformats.org/officeDocument/2006/relationships/image" Target="../media/image1930.png"/><Relationship Id="rId180" Type="http://schemas.openxmlformats.org/officeDocument/2006/relationships/image" Target="../media/image2013.png"/><Relationship Id="rId236" Type="http://schemas.openxmlformats.org/officeDocument/2006/relationships/image" Target="../media/image2040.png"/><Relationship Id="rId278" Type="http://schemas.openxmlformats.org/officeDocument/2006/relationships/customXml" Target="../ink/ink2261.xml"/><Relationship Id="rId401" Type="http://schemas.openxmlformats.org/officeDocument/2006/relationships/image" Target="../media/image2047.png"/><Relationship Id="rId443" Type="http://schemas.openxmlformats.org/officeDocument/2006/relationships/image" Target="../media/image2068.png"/><Relationship Id="rId650" Type="http://schemas.openxmlformats.org/officeDocument/2006/relationships/customXml" Target="../ink/ink2448.xml"/><Relationship Id="rId303" Type="http://schemas.openxmlformats.org/officeDocument/2006/relationships/image" Target="../media/image1865.png"/><Relationship Id="rId485" Type="http://schemas.openxmlformats.org/officeDocument/2006/relationships/image" Target="../media/image2089.png"/><Relationship Id="rId42" Type="http://schemas.openxmlformats.org/officeDocument/2006/relationships/image" Target="../media/image1948.png"/><Relationship Id="rId84" Type="http://schemas.openxmlformats.org/officeDocument/2006/relationships/image" Target="../media/image1967.png"/><Relationship Id="rId138" Type="http://schemas.openxmlformats.org/officeDocument/2006/relationships/image" Target="../media/image1993.png"/><Relationship Id="rId345" Type="http://schemas.openxmlformats.org/officeDocument/2006/relationships/image" Target="../media/image1131.png"/><Relationship Id="rId387" Type="http://schemas.openxmlformats.org/officeDocument/2006/relationships/image" Target="../media/image1152.png"/><Relationship Id="rId510" Type="http://schemas.openxmlformats.org/officeDocument/2006/relationships/customXml" Target="../ink/ink2378.xml"/><Relationship Id="rId552" Type="http://schemas.openxmlformats.org/officeDocument/2006/relationships/customXml" Target="../ink/ink2399.xml"/><Relationship Id="rId594" Type="http://schemas.openxmlformats.org/officeDocument/2006/relationships/customXml" Target="../ink/ink2420.xml"/><Relationship Id="rId608" Type="http://schemas.openxmlformats.org/officeDocument/2006/relationships/customXml" Target="../ink/ink2427.xml"/><Relationship Id="rId191" Type="http://schemas.openxmlformats.org/officeDocument/2006/relationships/image" Target="../media/image2018.png"/><Relationship Id="rId205" Type="http://schemas.openxmlformats.org/officeDocument/2006/relationships/customXml" Target="../ink/ink2224.xml"/><Relationship Id="rId247" Type="http://schemas.openxmlformats.org/officeDocument/2006/relationships/customXml" Target="../ink/ink2245.xml"/><Relationship Id="rId412" Type="http://schemas.openxmlformats.org/officeDocument/2006/relationships/customXml" Target="../ink/ink2329.xml"/><Relationship Id="rId107" Type="http://schemas.openxmlformats.org/officeDocument/2006/relationships/customXml" Target="../ink/ink2174.xml"/><Relationship Id="rId289" Type="http://schemas.openxmlformats.org/officeDocument/2006/relationships/image" Target="../media/image1858.png"/><Relationship Id="rId454" Type="http://schemas.openxmlformats.org/officeDocument/2006/relationships/customXml" Target="../ink/ink2350.xml"/><Relationship Id="rId496" Type="http://schemas.openxmlformats.org/officeDocument/2006/relationships/customXml" Target="../ink/ink2371.xml"/><Relationship Id="rId661" Type="http://schemas.openxmlformats.org/officeDocument/2006/relationships/image" Target="../media/image2177.png"/><Relationship Id="rId11" Type="http://schemas.openxmlformats.org/officeDocument/2006/relationships/customXml" Target="../ink/ink2124.xml"/><Relationship Id="rId53" Type="http://schemas.openxmlformats.org/officeDocument/2006/relationships/customXml" Target="../ink/ink2145.xml"/><Relationship Id="rId149" Type="http://schemas.openxmlformats.org/officeDocument/2006/relationships/customXml" Target="../ink/ink2195.xml"/><Relationship Id="rId314" Type="http://schemas.openxmlformats.org/officeDocument/2006/relationships/customXml" Target="../ink/ink2280.xml"/><Relationship Id="rId356" Type="http://schemas.openxmlformats.org/officeDocument/2006/relationships/customXml" Target="../ink/ink2301.xml"/><Relationship Id="rId398" Type="http://schemas.openxmlformats.org/officeDocument/2006/relationships/customXml" Target="../ink/ink2322.xml"/><Relationship Id="rId521" Type="http://schemas.openxmlformats.org/officeDocument/2006/relationships/image" Target="../media/image2107.png"/><Relationship Id="rId563" Type="http://schemas.openxmlformats.org/officeDocument/2006/relationships/image" Target="../media/image2128.png"/><Relationship Id="rId619" Type="http://schemas.openxmlformats.org/officeDocument/2006/relationships/image" Target="../media/image2156.png"/><Relationship Id="rId95" Type="http://schemas.openxmlformats.org/officeDocument/2006/relationships/customXml" Target="../ink/ink2168.xml"/><Relationship Id="rId160" Type="http://schemas.openxmlformats.org/officeDocument/2006/relationships/image" Target="../media/image2003.png"/><Relationship Id="rId216" Type="http://schemas.openxmlformats.org/officeDocument/2006/relationships/image" Target="../media/image2030.png"/><Relationship Id="rId423" Type="http://schemas.openxmlformats.org/officeDocument/2006/relationships/image" Target="../media/image2058.png"/><Relationship Id="rId258" Type="http://schemas.openxmlformats.org/officeDocument/2006/relationships/image" Target="../media/image1843.png"/><Relationship Id="rId465" Type="http://schemas.openxmlformats.org/officeDocument/2006/relationships/image" Target="../media/image2079.png"/><Relationship Id="rId630" Type="http://schemas.openxmlformats.org/officeDocument/2006/relationships/customXml" Target="../ink/ink2438.xml"/><Relationship Id="rId22" Type="http://schemas.openxmlformats.org/officeDocument/2006/relationships/image" Target="../media/image1939.png"/><Relationship Id="rId64" Type="http://schemas.openxmlformats.org/officeDocument/2006/relationships/image" Target="../media/image1959.png"/><Relationship Id="rId118" Type="http://schemas.openxmlformats.org/officeDocument/2006/relationships/image" Target="../media/image1983.png"/><Relationship Id="rId325" Type="http://schemas.openxmlformats.org/officeDocument/2006/relationships/image" Target="../media/image1121.png"/><Relationship Id="rId367" Type="http://schemas.openxmlformats.org/officeDocument/2006/relationships/image" Target="../media/image1142.png"/><Relationship Id="rId532" Type="http://schemas.openxmlformats.org/officeDocument/2006/relationships/customXml" Target="../ink/ink2389.xml"/><Relationship Id="rId574" Type="http://schemas.openxmlformats.org/officeDocument/2006/relationships/customXml" Target="../ink/ink2410.xml"/><Relationship Id="rId171" Type="http://schemas.openxmlformats.org/officeDocument/2006/relationships/customXml" Target="../ink/ink2206.xml"/><Relationship Id="rId227" Type="http://schemas.openxmlformats.org/officeDocument/2006/relationships/customXml" Target="../ink/ink2235.xml"/><Relationship Id="rId269" Type="http://schemas.openxmlformats.org/officeDocument/2006/relationships/customXml" Target="../ink/ink2256.xml"/><Relationship Id="rId434" Type="http://schemas.openxmlformats.org/officeDocument/2006/relationships/customXml" Target="../ink/ink2340.xml"/><Relationship Id="rId476" Type="http://schemas.openxmlformats.org/officeDocument/2006/relationships/customXml" Target="../ink/ink2361.xml"/><Relationship Id="rId641" Type="http://schemas.openxmlformats.org/officeDocument/2006/relationships/image" Target="../media/image2167.png"/><Relationship Id="rId33" Type="http://schemas.openxmlformats.org/officeDocument/2006/relationships/customXml" Target="../ink/ink2135.xml"/><Relationship Id="rId129" Type="http://schemas.openxmlformats.org/officeDocument/2006/relationships/customXml" Target="../ink/ink2185.xml"/><Relationship Id="rId280" Type="http://schemas.openxmlformats.org/officeDocument/2006/relationships/customXml" Target="../ink/ink2262.xml"/><Relationship Id="rId336" Type="http://schemas.openxmlformats.org/officeDocument/2006/relationships/customXml" Target="../ink/ink2291.xml"/><Relationship Id="rId501" Type="http://schemas.openxmlformats.org/officeDocument/2006/relationships/image" Target="../media/image2097.png"/><Relationship Id="rId543" Type="http://schemas.openxmlformats.org/officeDocument/2006/relationships/image" Target="../media/image2118.png"/><Relationship Id="rId75" Type="http://schemas.openxmlformats.org/officeDocument/2006/relationships/customXml" Target="../ink/ink2156.xml"/><Relationship Id="rId140" Type="http://schemas.openxmlformats.org/officeDocument/2006/relationships/image" Target="../media/image1994.png"/><Relationship Id="rId182" Type="http://schemas.openxmlformats.org/officeDocument/2006/relationships/image" Target="../media/image2014.png"/><Relationship Id="rId378" Type="http://schemas.openxmlformats.org/officeDocument/2006/relationships/customXml" Target="../ink/ink2312.xml"/><Relationship Id="rId403" Type="http://schemas.openxmlformats.org/officeDocument/2006/relationships/image" Target="../media/image2048.png"/><Relationship Id="rId585" Type="http://schemas.openxmlformats.org/officeDocument/2006/relationships/image" Target="../media/image2139.png"/><Relationship Id="rId6" Type="http://schemas.openxmlformats.org/officeDocument/2006/relationships/image" Target="../media/image1931.png"/><Relationship Id="rId238" Type="http://schemas.openxmlformats.org/officeDocument/2006/relationships/image" Target="../media/image1833.png"/><Relationship Id="rId445" Type="http://schemas.openxmlformats.org/officeDocument/2006/relationships/image" Target="../media/image2069.png"/><Relationship Id="rId487" Type="http://schemas.openxmlformats.org/officeDocument/2006/relationships/image" Target="../media/image2090.png"/><Relationship Id="rId610" Type="http://schemas.openxmlformats.org/officeDocument/2006/relationships/customXml" Target="../ink/ink2428.xml"/><Relationship Id="rId652" Type="http://schemas.openxmlformats.org/officeDocument/2006/relationships/customXml" Target="../ink/ink2449.xml"/><Relationship Id="rId291" Type="http://schemas.openxmlformats.org/officeDocument/2006/relationships/image" Target="../media/image1859.png"/><Relationship Id="rId305" Type="http://schemas.openxmlformats.org/officeDocument/2006/relationships/image" Target="../media/image1866.png"/><Relationship Id="rId347" Type="http://schemas.openxmlformats.org/officeDocument/2006/relationships/image" Target="../media/image1132.png"/><Relationship Id="rId512" Type="http://schemas.openxmlformats.org/officeDocument/2006/relationships/customXml" Target="../ink/ink2379.xml"/><Relationship Id="rId44" Type="http://schemas.openxmlformats.org/officeDocument/2006/relationships/image" Target="../media/image1949.png"/><Relationship Id="rId86" Type="http://schemas.openxmlformats.org/officeDocument/2006/relationships/image" Target="../media/image1968.png"/><Relationship Id="rId151" Type="http://schemas.openxmlformats.org/officeDocument/2006/relationships/customXml" Target="../ink/ink2196.xml"/><Relationship Id="rId389" Type="http://schemas.openxmlformats.org/officeDocument/2006/relationships/image" Target="../media/image2041.png"/><Relationship Id="rId554" Type="http://schemas.openxmlformats.org/officeDocument/2006/relationships/customXml" Target="../ink/ink2400.xml"/><Relationship Id="rId596" Type="http://schemas.openxmlformats.org/officeDocument/2006/relationships/customXml" Target="../ink/ink2421.xml"/><Relationship Id="rId193" Type="http://schemas.openxmlformats.org/officeDocument/2006/relationships/image" Target="../media/image2019.png"/><Relationship Id="rId207" Type="http://schemas.openxmlformats.org/officeDocument/2006/relationships/customXml" Target="../ink/ink2225.xml"/><Relationship Id="rId249" Type="http://schemas.openxmlformats.org/officeDocument/2006/relationships/customXml" Target="../ink/ink2246.xml"/><Relationship Id="rId414" Type="http://schemas.openxmlformats.org/officeDocument/2006/relationships/customXml" Target="../ink/ink2330.xml"/><Relationship Id="rId456" Type="http://schemas.openxmlformats.org/officeDocument/2006/relationships/customXml" Target="../ink/ink2351.xml"/><Relationship Id="rId498" Type="http://schemas.openxmlformats.org/officeDocument/2006/relationships/customXml" Target="../ink/ink2372.xml"/><Relationship Id="rId621" Type="http://schemas.openxmlformats.org/officeDocument/2006/relationships/image" Target="../media/image2157.png"/><Relationship Id="rId663" Type="http://schemas.openxmlformats.org/officeDocument/2006/relationships/image" Target="../media/image2178.png"/><Relationship Id="rId13" Type="http://schemas.openxmlformats.org/officeDocument/2006/relationships/customXml" Target="../ink/ink2125.xml"/><Relationship Id="rId109" Type="http://schemas.openxmlformats.org/officeDocument/2006/relationships/customXml" Target="../ink/ink2175.xml"/><Relationship Id="rId260" Type="http://schemas.openxmlformats.org/officeDocument/2006/relationships/image" Target="../media/image1844.png"/><Relationship Id="rId316" Type="http://schemas.openxmlformats.org/officeDocument/2006/relationships/customXml" Target="../ink/ink2281.xml"/><Relationship Id="rId523" Type="http://schemas.openxmlformats.org/officeDocument/2006/relationships/image" Target="../media/image2108.png"/><Relationship Id="rId55" Type="http://schemas.openxmlformats.org/officeDocument/2006/relationships/customXml" Target="../ink/ink2146.xml"/><Relationship Id="rId97" Type="http://schemas.openxmlformats.org/officeDocument/2006/relationships/customXml" Target="../ink/ink2169.xml"/><Relationship Id="rId120" Type="http://schemas.openxmlformats.org/officeDocument/2006/relationships/image" Target="../media/image1984.png"/><Relationship Id="rId358" Type="http://schemas.openxmlformats.org/officeDocument/2006/relationships/customXml" Target="../ink/ink2302.xml"/><Relationship Id="rId565" Type="http://schemas.openxmlformats.org/officeDocument/2006/relationships/image" Target="../media/image2129.png"/><Relationship Id="rId162" Type="http://schemas.openxmlformats.org/officeDocument/2006/relationships/image" Target="../media/image2004.png"/><Relationship Id="rId218" Type="http://schemas.openxmlformats.org/officeDocument/2006/relationships/image" Target="../media/image2031.png"/><Relationship Id="rId425" Type="http://schemas.openxmlformats.org/officeDocument/2006/relationships/image" Target="../media/image2059.png"/><Relationship Id="rId467" Type="http://schemas.openxmlformats.org/officeDocument/2006/relationships/image" Target="../media/image2080.png"/><Relationship Id="rId632" Type="http://schemas.openxmlformats.org/officeDocument/2006/relationships/customXml" Target="../ink/ink2439.xml"/><Relationship Id="rId271" Type="http://schemas.openxmlformats.org/officeDocument/2006/relationships/customXml" Target="../ink/ink2257.xml"/><Relationship Id="rId24" Type="http://schemas.openxmlformats.org/officeDocument/2006/relationships/image" Target="../media/image1940.png"/><Relationship Id="rId66" Type="http://schemas.openxmlformats.org/officeDocument/2006/relationships/image" Target="../media/image1960.png"/><Relationship Id="rId131" Type="http://schemas.openxmlformats.org/officeDocument/2006/relationships/customXml" Target="../ink/ink2186.xml"/><Relationship Id="rId327" Type="http://schemas.openxmlformats.org/officeDocument/2006/relationships/image" Target="../media/image1122.png"/><Relationship Id="rId369" Type="http://schemas.openxmlformats.org/officeDocument/2006/relationships/image" Target="../media/image1143.png"/><Relationship Id="rId534" Type="http://schemas.openxmlformats.org/officeDocument/2006/relationships/customXml" Target="../ink/ink2390.xml"/><Relationship Id="rId576" Type="http://schemas.openxmlformats.org/officeDocument/2006/relationships/customXml" Target="../ink/ink2411.xml"/><Relationship Id="rId173" Type="http://schemas.openxmlformats.org/officeDocument/2006/relationships/customXml" Target="../ink/ink2207.xml"/><Relationship Id="rId229" Type="http://schemas.openxmlformats.org/officeDocument/2006/relationships/customXml" Target="../ink/ink2236.xml"/><Relationship Id="rId380" Type="http://schemas.openxmlformats.org/officeDocument/2006/relationships/customXml" Target="../ink/ink2313.xml"/><Relationship Id="rId436" Type="http://schemas.openxmlformats.org/officeDocument/2006/relationships/customXml" Target="../ink/ink2341.xml"/><Relationship Id="rId601" Type="http://schemas.openxmlformats.org/officeDocument/2006/relationships/image" Target="../media/image2147.png"/><Relationship Id="rId643" Type="http://schemas.openxmlformats.org/officeDocument/2006/relationships/image" Target="../media/image2168.png"/><Relationship Id="rId240" Type="http://schemas.openxmlformats.org/officeDocument/2006/relationships/image" Target="../media/image1834.png"/><Relationship Id="rId478" Type="http://schemas.openxmlformats.org/officeDocument/2006/relationships/customXml" Target="../ink/ink2362.xml"/><Relationship Id="rId35" Type="http://schemas.openxmlformats.org/officeDocument/2006/relationships/customXml" Target="../ink/ink2136.xml"/><Relationship Id="rId77" Type="http://schemas.openxmlformats.org/officeDocument/2006/relationships/customXml" Target="../ink/ink2158.xml"/><Relationship Id="rId100" Type="http://schemas.openxmlformats.org/officeDocument/2006/relationships/image" Target="../media/image1975.png"/><Relationship Id="rId282" Type="http://schemas.openxmlformats.org/officeDocument/2006/relationships/customXml" Target="../ink/ink2263.xml"/><Relationship Id="rId338" Type="http://schemas.openxmlformats.org/officeDocument/2006/relationships/customXml" Target="../ink/ink2292.xml"/><Relationship Id="rId503" Type="http://schemas.openxmlformats.org/officeDocument/2006/relationships/image" Target="../media/image2098.png"/><Relationship Id="rId545" Type="http://schemas.openxmlformats.org/officeDocument/2006/relationships/image" Target="../media/image2119.png"/><Relationship Id="rId587" Type="http://schemas.openxmlformats.org/officeDocument/2006/relationships/image" Target="../media/image2140.png"/><Relationship Id="rId8" Type="http://schemas.openxmlformats.org/officeDocument/2006/relationships/image" Target="../media/image1932.png"/><Relationship Id="rId142" Type="http://schemas.openxmlformats.org/officeDocument/2006/relationships/image" Target="../media/image1995.png"/><Relationship Id="rId184" Type="http://schemas.openxmlformats.org/officeDocument/2006/relationships/customXml" Target="../ink/ink2213.xml"/><Relationship Id="rId391" Type="http://schemas.openxmlformats.org/officeDocument/2006/relationships/image" Target="../media/image2042.png"/><Relationship Id="rId405" Type="http://schemas.openxmlformats.org/officeDocument/2006/relationships/image" Target="../media/image2049.png"/><Relationship Id="rId447" Type="http://schemas.openxmlformats.org/officeDocument/2006/relationships/image" Target="../media/image2070.png"/><Relationship Id="rId612" Type="http://schemas.openxmlformats.org/officeDocument/2006/relationships/customXml" Target="../ink/ink2429.xml"/><Relationship Id="rId251" Type="http://schemas.openxmlformats.org/officeDocument/2006/relationships/customXml" Target="../ink/ink2247.xml"/><Relationship Id="rId489" Type="http://schemas.openxmlformats.org/officeDocument/2006/relationships/image" Target="../media/image2091.png"/><Relationship Id="rId654" Type="http://schemas.openxmlformats.org/officeDocument/2006/relationships/customXml" Target="../ink/ink2450.xml"/><Relationship Id="rId46" Type="http://schemas.openxmlformats.org/officeDocument/2006/relationships/image" Target="../media/image1950.png"/><Relationship Id="rId293" Type="http://schemas.openxmlformats.org/officeDocument/2006/relationships/image" Target="../media/image1860.png"/><Relationship Id="rId307" Type="http://schemas.openxmlformats.org/officeDocument/2006/relationships/image" Target="../media/image1867.png"/><Relationship Id="rId349" Type="http://schemas.openxmlformats.org/officeDocument/2006/relationships/image" Target="../media/image1133.png"/><Relationship Id="rId514" Type="http://schemas.openxmlformats.org/officeDocument/2006/relationships/customXml" Target="../ink/ink2380.xml"/><Relationship Id="rId556" Type="http://schemas.openxmlformats.org/officeDocument/2006/relationships/customXml" Target="../ink/ink2401.xml"/><Relationship Id="rId88" Type="http://schemas.openxmlformats.org/officeDocument/2006/relationships/image" Target="../media/image1969.png"/><Relationship Id="rId111" Type="http://schemas.openxmlformats.org/officeDocument/2006/relationships/customXml" Target="../ink/ink2176.xml"/><Relationship Id="rId153" Type="http://schemas.openxmlformats.org/officeDocument/2006/relationships/customXml" Target="../ink/ink2197.xml"/><Relationship Id="rId195" Type="http://schemas.openxmlformats.org/officeDocument/2006/relationships/image" Target="../media/image2020.png"/><Relationship Id="rId209" Type="http://schemas.openxmlformats.org/officeDocument/2006/relationships/customXml" Target="../ink/ink2226.xml"/><Relationship Id="rId360" Type="http://schemas.openxmlformats.org/officeDocument/2006/relationships/customXml" Target="../ink/ink2303.xml"/><Relationship Id="rId416" Type="http://schemas.openxmlformats.org/officeDocument/2006/relationships/customXml" Target="../ink/ink2331.xml"/><Relationship Id="rId598" Type="http://schemas.openxmlformats.org/officeDocument/2006/relationships/customXml" Target="../ink/ink2422.xml"/><Relationship Id="rId220" Type="http://schemas.openxmlformats.org/officeDocument/2006/relationships/image" Target="../media/image2032.png"/><Relationship Id="rId458" Type="http://schemas.openxmlformats.org/officeDocument/2006/relationships/customXml" Target="../ink/ink2352.xml"/><Relationship Id="rId623" Type="http://schemas.openxmlformats.org/officeDocument/2006/relationships/image" Target="../media/image2158.png"/><Relationship Id="rId15" Type="http://schemas.openxmlformats.org/officeDocument/2006/relationships/customXml" Target="../ink/ink2126.xml"/><Relationship Id="rId57" Type="http://schemas.openxmlformats.org/officeDocument/2006/relationships/customXml" Target="../ink/ink2147.xml"/><Relationship Id="rId262" Type="http://schemas.openxmlformats.org/officeDocument/2006/relationships/image" Target="../media/image1845.png"/><Relationship Id="rId318" Type="http://schemas.openxmlformats.org/officeDocument/2006/relationships/customXml" Target="../ink/ink2282.xml"/><Relationship Id="rId525" Type="http://schemas.openxmlformats.org/officeDocument/2006/relationships/image" Target="../media/image2109.png"/><Relationship Id="rId567" Type="http://schemas.openxmlformats.org/officeDocument/2006/relationships/image" Target="../media/image2130.png"/><Relationship Id="rId99" Type="http://schemas.openxmlformats.org/officeDocument/2006/relationships/customXml" Target="../ink/ink2170.xml"/><Relationship Id="rId122" Type="http://schemas.openxmlformats.org/officeDocument/2006/relationships/image" Target="../media/image1985.png"/><Relationship Id="rId164" Type="http://schemas.openxmlformats.org/officeDocument/2006/relationships/image" Target="../media/image2005.png"/><Relationship Id="rId371" Type="http://schemas.openxmlformats.org/officeDocument/2006/relationships/image" Target="../media/image1144.png"/><Relationship Id="rId427" Type="http://schemas.openxmlformats.org/officeDocument/2006/relationships/image" Target="../media/image2060.png"/><Relationship Id="rId469" Type="http://schemas.openxmlformats.org/officeDocument/2006/relationships/image" Target="../media/image2081.png"/><Relationship Id="rId634" Type="http://schemas.openxmlformats.org/officeDocument/2006/relationships/customXml" Target="../ink/ink2440.xml"/><Relationship Id="rId26" Type="http://schemas.openxmlformats.org/officeDocument/2006/relationships/image" Target="../media/image1731.png"/><Relationship Id="rId231" Type="http://schemas.openxmlformats.org/officeDocument/2006/relationships/customXml" Target="../ink/ink2237.xml"/><Relationship Id="rId273" Type="http://schemas.openxmlformats.org/officeDocument/2006/relationships/customXml" Target="../ink/ink2258.xml"/><Relationship Id="rId329" Type="http://schemas.openxmlformats.org/officeDocument/2006/relationships/image" Target="../media/image1123.png"/><Relationship Id="rId480" Type="http://schemas.openxmlformats.org/officeDocument/2006/relationships/customXml" Target="../ink/ink2363.xml"/><Relationship Id="rId536" Type="http://schemas.openxmlformats.org/officeDocument/2006/relationships/customXml" Target="../ink/ink2391.xml"/><Relationship Id="rId68" Type="http://schemas.openxmlformats.org/officeDocument/2006/relationships/image" Target="../media/image1961.png"/><Relationship Id="rId133" Type="http://schemas.openxmlformats.org/officeDocument/2006/relationships/customXml" Target="../ink/ink2187.xml"/><Relationship Id="rId175" Type="http://schemas.openxmlformats.org/officeDocument/2006/relationships/customXml" Target="../ink/ink2208.xml"/><Relationship Id="rId340" Type="http://schemas.openxmlformats.org/officeDocument/2006/relationships/customXml" Target="../ink/ink2293.xml"/><Relationship Id="rId578" Type="http://schemas.openxmlformats.org/officeDocument/2006/relationships/customXml" Target="../ink/ink2412.xml"/><Relationship Id="rId200" Type="http://schemas.openxmlformats.org/officeDocument/2006/relationships/customXml" Target="../ink/ink2221.xml"/><Relationship Id="rId382" Type="http://schemas.openxmlformats.org/officeDocument/2006/relationships/customXml" Target="../ink/ink2314.xml"/><Relationship Id="rId438" Type="http://schemas.openxmlformats.org/officeDocument/2006/relationships/customXml" Target="../ink/ink2342.xml"/><Relationship Id="rId603" Type="http://schemas.openxmlformats.org/officeDocument/2006/relationships/image" Target="../media/image2148.png"/><Relationship Id="rId645" Type="http://schemas.openxmlformats.org/officeDocument/2006/relationships/image" Target="../media/image2169.png"/><Relationship Id="rId242" Type="http://schemas.openxmlformats.org/officeDocument/2006/relationships/image" Target="../media/image1835.png"/><Relationship Id="rId284" Type="http://schemas.openxmlformats.org/officeDocument/2006/relationships/customXml" Target="../ink/ink2264.xml"/><Relationship Id="rId491" Type="http://schemas.openxmlformats.org/officeDocument/2006/relationships/image" Target="../media/image2092.png"/><Relationship Id="rId505" Type="http://schemas.openxmlformats.org/officeDocument/2006/relationships/image" Target="../media/image2099.png"/><Relationship Id="rId37" Type="http://schemas.openxmlformats.org/officeDocument/2006/relationships/customXml" Target="../ink/ink2137.xml"/><Relationship Id="rId79" Type="http://schemas.openxmlformats.org/officeDocument/2006/relationships/customXml" Target="../ink/ink2160.xml"/><Relationship Id="rId102" Type="http://schemas.openxmlformats.org/officeDocument/2006/relationships/image" Target="../media/image1976.png"/><Relationship Id="rId144" Type="http://schemas.openxmlformats.org/officeDocument/2006/relationships/image" Target="../media/image1996.png"/><Relationship Id="rId547" Type="http://schemas.openxmlformats.org/officeDocument/2006/relationships/image" Target="../media/image2120.png"/><Relationship Id="rId589" Type="http://schemas.openxmlformats.org/officeDocument/2006/relationships/image" Target="../media/image2141.png"/><Relationship Id="rId90" Type="http://schemas.openxmlformats.org/officeDocument/2006/relationships/image" Target="../media/image1970.png"/><Relationship Id="rId186" Type="http://schemas.openxmlformats.org/officeDocument/2006/relationships/customXml" Target="../ink/ink2214.xml"/><Relationship Id="rId351" Type="http://schemas.openxmlformats.org/officeDocument/2006/relationships/image" Target="../media/image1134.png"/><Relationship Id="rId393" Type="http://schemas.openxmlformats.org/officeDocument/2006/relationships/image" Target="../media/image2043.png"/><Relationship Id="rId407" Type="http://schemas.openxmlformats.org/officeDocument/2006/relationships/image" Target="../media/image2050.png"/><Relationship Id="rId449" Type="http://schemas.openxmlformats.org/officeDocument/2006/relationships/image" Target="../media/image2071.png"/><Relationship Id="rId614" Type="http://schemas.openxmlformats.org/officeDocument/2006/relationships/customXml" Target="../ink/ink2430.xml"/><Relationship Id="rId656" Type="http://schemas.openxmlformats.org/officeDocument/2006/relationships/customXml" Target="../ink/ink2451.xml"/><Relationship Id="rId211" Type="http://schemas.openxmlformats.org/officeDocument/2006/relationships/customXml" Target="../ink/ink2227.xml"/><Relationship Id="rId253" Type="http://schemas.openxmlformats.org/officeDocument/2006/relationships/customXml" Target="../ink/ink2248.xml"/><Relationship Id="rId295" Type="http://schemas.openxmlformats.org/officeDocument/2006/relationships/image" Target="../media/image1861.png"/><Relationship Id="rId309" Type="http://schemas.openxmlformats.org/officeDocument/2006/relationships/customXml" Target="../ink/ink2277.xml"/><Relationship Id="rId460" Type="http://schemas.openxmlformats.org/officeDocument/2006/relationships/customXml" Target="../ink/ink2353.xml"/><Relationship Id="rId516" Type="http://schemas.openxmlformats.org/officeDocument/2006/relationships/customXml" Target="../ink/ink2381.xml"/><Relationship Id="rId48" Type="http://schemas.openxmlformats.org/officeDocument/2006/relationships/image" Target="../media/image1951.png"/><Relationship Id="rId113" Type="http://schemas.openxmlformats.org/officeDocument/2006/relationships/customXml" Target="../ink/ink2177.xml"/><Relationship Id="rId320" Type="http://schemas.openxmlformats.org/officeDocument/2006/relationships/customXml" Target="../ink/ink2283.xml"/><Relationship Id="rId558" Type="http://schemas.openxmlformats.org/officeDocument/2006/relationships/customXml" Target="../ink/ink2402.xml"/><Relationship Id="rId155" Type="http://schemas.openxmlformats.org/officeDocument/2006/relationships/customXml" Target="../ink/ink2198.xml"/><Relationship Id="rId197" Type="http://schemas.openxmlformats.org/officeDocument/2006/relationships/image" Target="../media/image2021.png"/><Relationship Id="rId362" Type="http://schemas.openxmlformats.org/officeDocument/2006/relationships/customXml" Target="../ink/ink2304.xml"/><Relationship Id="rId418" Type="http://schemas.openxmlformats.org/officeDocument/2006/relationships/customXml" Target="../ink/ink2332.xml"/><Relationship Id="rId625" Type="http://schemas.openxmlformats.org/officeDocument/2006/relationships/image" Target="../media/image2159.png"/><Relationship Id="rId222" Type="http://schemas.openxmlformats.org/officeDocument/2006/relationships/image" Target="../media/image2033.png"/><Relationship Id="rId264" Type="http://schemas.openxmlformats.org/officeDocument/2006/relationships/image" Target="../media/image1846.png"/><Relationship Id="rId471" Type="http://schemas.openxmlformats.org/officeDocument/2006/relationships/image" Target="../media/image2082.png"/><Relationship Id="rId17" Type="http://schemas.openxmlformats.org/officeDocument/2006/relationships/customXml" Target="../ink/ink2127.xml"/><Relationship Id="rId59" Type="http://schemas.openxmlformats.org/officeDocument/2006/relationships/customXml" Target="../ink/ink2148.xml"/><Relationship Id="rId124" Type="http://schemas.openxmlformats.org/officeDocument/2006/relationships/image" Target="../media/image1986.png"/><Relationship Id="rId527" Type="http://schemas.openxmlformats.org/officeDocument/2006/relationships/image" Target="../media/image2110.png"/><Relationship Id="rId569" Type="http://schemas.openxmlformats.org/officeDocument/2006/relationships/image" Target="../media/image2131.png"/><Relationship Id="rId70" Type="http://schemas.openxmlformats.org/officeDocument/2006/relationships/image" Target="../media/image1962.png"/><Relationship Id="rId166" Type="http://schemas.openxmlformats.org/officeDocument/2006/relationships/image" Target="../media/image2006.png"/><Relationship Id="rId331" Type="http://schemas.openxmlformats.org/officeDocument/2006/relationships/image" Target="../media/image1124.png"/><Relationship Id="rId373" Type="http://schemas.openxmlformats.org/officeDocument/2006/relationships/image" Target="../media/image1145.png"/><Relationship Id="rId429" Type="http://schemas.openxmlformats.org/officeDocument/2006/relationships/image" Target="../media/image1717.png"/><Relationship Id="rId580" Type="http://schemas.openxmlformats.org/officeDocument/2006/relationships/customXml" Target="../ink/ink2413.xml"/><Relationship Id="rId636" Type="http://schemas.openxmlformats.org/officeDocument/2006/relationships/customXml" Target="../ink/ink2441.xml"/><Relationship Id="rId1" Type="http://schemas.openxmlformats.org/officeDocument/2006/relationships/slideLayout" Target="../slideLayouts/slideLayout17.xml"/><Relationship Id="rId233" Type="http://schemas.openxmlformats.org/officeDocument/2006/relationships/customXml" Target="../ink/ink2238.xml"/><Relationship Id="rId440" Type="http://schemas.openxmlformats.org/officeDocument/2006/relationships/customXml" Target="../ink/ink2343.xml"/><Relationship Id="rId28" Type="http://schemas.openxmlformats.org/officeDocument/2006/relationships/image" Target="../media/image1941.png"/><Relationship Id="rId275" Type="http://schemas.openxmlformats.org/officeDocument/2006/relationships/customXml" Target="../ink/ink2259.xml"/><Relationship Id="rId300" Type="http://schemas.openxmlformats.org/officeDocument/2006/relationships/customXml" Target="../ink/ink2272.xml"/><Relationship Id="rId482" Type="http://schemas.openxmlformats.org/officeDocument/2006/relationships/customXml" Target="../ink/ink2364.xml"/><Relationship Id="rId538" Type="http://schemas.openxmlformats.org/officeDocument/2006/relationships/customXml" Target="../ink/ink2392.xml"/><Relationship Id="rId81" Type="http://schemas.openxmlformats.org/officeDocument/2006/relationships/customXml" Target="../ink/ink2161.xml"/><Relationship Id="rId135" Type="http://schemas.openxmlformats.org/officeDocument/2006/relationships/customXml" Target="../ink/ink2188.xml"/><Relationship Id="rId177" Type="http://schemas.openxmlformats.org/officeDocument/2006/relationships/customXml" Target="../ink/ink2209.xml"/><Relationship Id="rId342" Type="http://schemas.openxmlformats.org/officeDocument/2006/relationships/customXml" Target="../ink/ink2294.xml"/><Relationship Id="rId384" Type="http://schemas.openxmlformats.org/officeDocument/2006/relationships/customXml" Target="../ink/ink2315.xml"/><Relationship Id="rId591" Type="http://schemas.openxmlformats.org/officeDocument/2006/relationships/image" Target="../media/image2142.png"/><Relationship Id="rId605" Type="http://schemas.openxmlformats.org/officeDocument/2006/relationships/image" Target="../media/image2149.png"/><Relationship Id="rId202" Type="http://schemas.openxmlformats.org/officeDocument/2006/relationships/image" Target="../media/image2023.png"/><Relationship Id="rId244" Type="http://schemas.openxmlformats.org/officeDocument/2006/relationships/image" Target="../media/image1836.png"/><Relationship Id="rId647" Type="http://schemas.openxmlformats.org/officeDocument/2006/relationships/image" Target="../media/image2170.png"/><Relationship Id="rId39" Type="http://schemas.openxmlformats.org/officeDocument/2006/relationships/customXml" Target="../ink/ink2138.xml"/><Relationship Id="rId286" Type="http://schemas.openxmlformats.org/officeDocument/2006/relationships/customXml" Target="../ink/ink2265.xml"/><Relationship Id="rId451" Type="http://schemas.openxmlformats.org/officeDocument/2006/relationships/image" Target="../media/image2072.png"/><Relationship Id="rId493" Type="http://schemas.openxmlformats.org/officeDocument/2006/relationships/image" Target="../media/image2093.png"/><Relationship Id="rId507" Type="http://schemas.openxmlformats.org/officeDocument/2006/relationships/image" Target="../media/image2100.png"/><Relationship Id="rId549" Type="http://schemas.openxmlformats.org/officeDocument/2006/relationships/image" Target="../media/image2121.png"/><Relationship Id="rId50" Type="http://schemas.openxmlformats.org/officeDocument/2006/relationships/image" Target="../media/image1952.png"/><Relationship Id="rId104" Type="http://schemas.openxmlformats.org/officeDocument/2006/relationships/image" Target="../media/image1977.png"/><Relationship Id="rId146" Type="http://schemas.openxmlformats.org/officeDocument/2006/relationships/image" Target="../media/image1997.png"/><Relationship Id="rId188" Type="http://schemas.openxmlformats.org/officeDocument/2006/relationships/customXml" Target="../ink/ink2215.xml"/><Relationship Id="rId311" Type="http://schemas.openxmlformats.org/officeDocument/2006/relationships/customXml" Target="../ink/ink2278.xml"/><Relationship Id="rId353" Type="http://schemas.openxmlformats.org/officeDocument/2006/relationships/image" Target="../media/image1135.png"/><Relationship Id="rId395" Type="http://schemas.openxmlformats.org/officeDocument/2006/relationships/image" Target="../media/image2044.png"/><Relationship Id="rId409" Type="http://schemas.openxmlformats.org/officeDocument/2006/relationships/image" Target="../media/image2051.png"/><Relationship Id="rId560" Type="http://schemas.openxmlformats.org/officeDocument/2006/relationships/customXml" Target="../ink/ink2403.xml"/><Relationship Id="rId92" Type="http://schemas.openxmlformats.org/officeDocument/2006/relationships/image" Target="../media/image1971.png"/><Relationship Id="rId213" Type="http://schemas.openxmlformats.org/officeDocument/2006/relationships/customXml" Target="../ink/ink2228.xml"/><Relationship Id="rId420" Type="http://schemas.openxmlformats.org/officeDocument/2006/relationships/customXml" Target="../ink/ink2333.xml"/><Relationship Id="rId616" Type="http://schemas.openxmlformats.org/officeDocument/2006/relationships/customXml" Target="../ink/ink2431.xml"/><Relationship Id="rId658" Type="http://schemas.openxmlformats.org/officeDocument/2006/relationships/customXml" Target="../ink/ink2452.xml"/><Relationship Id="rId255" Type="http://schemas.openxmlformats.org/officeDocument/2006/relationships/customXml" Target="../ink/ink2249.xml"/><Relationship Id="rId297" Type="http://schemas.openxmlformats.org/officeDocument/2006/relationships/image" Target="../media/image1862.png"/><Relationship Id="rId462" Type="http://schemas.openxmlformats.org/officeDocument/2006/relationships/customXml" Target="../ink/ink2354.xml"/><Relationship Id="rId518" Type="http://schemas.openxmlformats.org/officeDocument/2006/relationships/customXml" Target="../ink/ink2382.xml"/><Relationship Id="rId115" Type="http://schemas.openxmlformats.org/officeDocument/2006/relationships/customXml" Target="../ink/ink2178.xml"/><Relationship Id="rId157" Type="http://schemas.openxmlformats.org/officeDocument/2006/relationships/customXml" Target="../ink/ink2199.xml"/><Relationship Id="rId322" Type="http://schemas.openxmlformats.org/officeDocument/2006/relationships/customXml" Target="../ink/ink2284.xml"/><Relationship Id="rId364" Type="http://schemas.openxmlformats.org/officeDocument/2006/relationships/customXml" Target="../ink/ink2305.xml"/><Relationship Id="rId61" Type="http://schemas.openxmlformats.org/officeDocument/2006/relationships/customXml" Target="../ink/ink2149.xml"/><Relationship Id="rId199" Type="http://schemas.openxmlformats.org/officeDocument/2006/relationships/image" Target="../media/image2022.png"/><Relationship Id="rId571" Type="http://schemas.openxmlformats.org/officeDocument/2006/relationships/image" Target="../media/image2132.png"/><Relationship Id="rId627" Type="http://schemas.openxmlformats.org/officeDocument/2006/relationships/image" Target="../media/image2160.png"/><Relationship Id="rId19" Type="http://schemas.openxmlformats.org/officeDocument/2006/relationships/customXml" Target="../ink/ink2128.xml"/><Relationship Id="rId224" Type="http://schemas.openxmlformats.org/officeDocument/2006/relationships/image" Target="../media/image2034.png"/><Relationship Id="rId266" Type="http://schemas.openxmlformats.org/officeDocument/2006/relationships/image" Target="../media/image1847.png"/><Relationship Id="rId431" Type="http://schemas.openxmlformats.org/officeDocument/2006/relationships/image" Target="../media/image2061.png"/><Relationship Id="rId473" Type="http://schemas.openxmlformats.org/officeDocument/2006/relationships/image" Target="../media/image2083.png"/><Relationship Id="rId529" Type="http://schemas.openxmlformats.org/officeDocument/2006/relationships/image" Target="../media/image2111.png"/><Relationship Id="rId30" Type="http://schemas.openxmlformats.org/officeDocument/2006/relationships/image" Target="../media/image1942.png"/><Relationship Id="rId126" Type="http://schemas.openxmlformats.org/officeDocument/2006/relationships/image" Target="../media/image1987.png"/><Relationship Id="rId168" Type="http://schemas.openxmlformats.org/officeDocument/2006/relationships/image" Target="../media/image2007.png"/><Relationship Id="rId333" Type="http://schemas.openxmlformats.org/officeDocument/2006/relationships/image" Target="../media/image1125.png"/><Relationship Id="rId540" Type="http://schemas.openxmlformats.org/officeDocument/2006/relationships/customXml" Target="../ink/ink2393.xml"/><Relationship Id="rId72" Type="http://schemas.openxmlformats.org/officeDocument/2006/relationships/image" Target="../media/image1963.png"/><Relationship Id="rId375" Type="http://schemas.openxmlformats.org/officeDocument/2006/relationships/image" Target="../media/image1146.png"/><Relationship Id="rId582" Type="http://schemas.openxmlformats.org/officeDocument/2006/relationships/customXml" Target="../ink/ink2414.xml"/><Relationship Id="rId638" Type="http://schemas.openxmlformats.org/officeDocument/2006/relationships/customXml" Target="../ink/ink2442.xml"/><Relationship Id="rId3" Type="http://schemas.openxmlformats.org/officeDocument/2006/relationships/customXml" Target="../ink/ink2120.xml"/><Relationship Id="rId235" Type="http://schemas.openxmlformats.org/officeDocument/2006/relationships/customXml" Target="../ink/ink2239.xml"/><Relationship Id="rId277" Type="http://schemas.openxmlformats.org/officeDocument/2006/relationships/customXml" Target="../ink/ink2260.xml"/><Relationship Id="rId400" Type="http://schemas.openxmlformats.org/officeDocument/2006/relationships/customXml" Target="../ink/ink2323.xml"/><Relationship Id="rId442" Type="http://schemas.openxmlformats.org/officeDocument/2006/relationships/customXml" Target="../ink/ink2344.xml"/><Relationship Id="rId484" Type="http://schemas.openxmlformats.org/officeDocument/2006/relationships/customXml" Target="../ink/ink2365.xml"/><Relationship Id="rId137" Type="http://schemas.openxmlformats.org/officeDocument/2006/relationships/customXml" Target="../ink/ink2189.xml"/><Relationship Id="rId302" Type="http://schemas.openxmlformats.org/officeDocument/2006/relationships/customXml" Target="../ink/ink2273.xml"/><Relationship Id="rId344" Type="http://schemas.openxmlformats.org/officeDocument/2006/relationships/customXml" Target="../ink/ink2295.xml"/><Relationship Id="rId41" Type="http://schemas.openxmlformats.org/officeDocument/2006/relationships/customXml" Target="../ink/ink2139.xml"/><Relationship Id="rId83" Type="http://schemas.openxmlformats.org/officeDocument/2006/relationships/customXml" Target="../ink/ink2162.xml"/><Relationship Id="rId179" Type="http://schemas.openxmlformats.org/officeDocument/2006/relationships/customXml" Target="../ink/ink2210.xml"/><Relationship Id="rId386" Type="http://schemas.openxmlformats.org/officeDocument/2006/relationships/customXml" Target="../ink/ink2316.xml"/><Relationship Id="rId551" Type="http://schemas.openxmlformats.org/officeDocument/2006/relationships/image" Target="../media/image2122.png"/><Relationship Id="rId593" Type="http://schemas.openxmlformats.org/officeDocument/2006/relationships/image" Target="../media/image2143.png"/><Relationship Id="rId607" Type="http://schemas.openxmlformats.org/officeDocument/2006/relationships/image" Target="../media/image2150.png"/><Relationship Id="rId649" Type="http://schemas.openxmlformats.org/officeDocument/2006/relationships/image" Target="../media/image2171.png"/><Relationship Id="rId190" Type="http://schemas.openxmlformats.org/officeDocument/2006/relationships/customXml" Target="../ink/ink2216.xml"/><Relationship Id="rId204" Type="http://schemas.openxmlformats.org/officeDocument/2006/relationships/image" Target="../media/image2024.png"/><Relationship Id="rId246" Type="http://schemas.openxmlformats.org/officeDocument/2006/relationships/image" Target="../media/image1837.png"/><Relationship Id="rId288" Type="http://schemas.openxmlformats.org/officeDocument/2006/relationships/customXml" Target="../ink/ink2266.xml"/><Relationship Id="rId411" Type="http://schemas.openxmlformats.org/officeDocument/2006/relationships/image" Target="../media/image2052.png"/><Relationship Id="rId453" Type="http://schemas.openxmlformats.org/officeDocument/2006/relationships/image" Target="../media/image2073.png"/><Relationship Id="rId509" Type="http://schemas.openxmlformats.org/officeDocument/2006/relationships/image" Target="../media/image2101.png"/><Relationship Id="rId660" Type="http://schemas.openxmlformats.org/officeDocument/2006/relationships/customXml" Target="../ink/ink2453.xml"/><Relationship Id="rId106" Type="http://schemas.openxmlformats.org/officeDocument/2006/relationships/image" Target="../media/image1978.png"/><Relationship Id="rId313" Type="http://schemas.openxmlformats.org/officeDocument/2006/relationships/image" Target="../media/image1869.png"/><Relationship Id="rId495" Type="http://schemas.openxmlformats.org/officeDocument/2006/relationships/image" Target="../media/image2094.png"/><Relationship Id="rId10" Type="http://schemas.openxmlformats.org/officeDocument/2006/relationships/image" Target="../media/image1933.png"/><Relationship Id="rId52" Type="http://schemas.openxmlformats.org/officeDocument/2006/relationships/image" Target="../media/image1953.png"/><Relationship Id="rId94" Type="http://schemas.openxmlformats.org/officeDocument/2006/relationships/image" Target="../media/image1972.png"/><Relationship Id="rId148" Type="http://schemas.openxmlformats.org/officeDocument/2006/relationships/image" Target="../media/image1998.png"/><Relationship Id="rId355" Type="http://schemas.openxmlformats.org/officeDocument/2006/relationships/image" Target="../media/image1136.png"/><Relationship Id="rId397" Type="http://schemas.openxmlformats.org/officeDocument/2006/relationships/image" Target="../media/image2045.png"/><Relationship Id="rId520" Type="http://schemas.openxmlformats.org/officeDocument/2006/relationships/customXml" Target="../ink/ink2383.xml"/><Relationship Id="rId562" Type="http://schemas.openxmlformats.org/officeDocument/2006/relationships/customXml" Target="../ink/ink2404.xml"/><Relationship Id="rId618" Type="http://schemas.openxmlformats.org/officeDocument/2006/relationships/customXml" Target="../ink/ink2432.xml"/><Relationship Id="rId215" Type="http://schemas.openxmlformats.org/officeDocument/2006/relationships/customXml" Target="../ink/ink2229.xml"/><Relationship Id="rId257" Type="http://schemas.openxmlformats.org/officeDocument/2006/relationships/customXml" Target="../ink/ink2250.xml"/><Relationship Id="rId422" Type="http://schemas.openxmlformats.org/officeDocument/2006/relationships/customXml" Target="../ink/ink2334.xml"/><Relationship Id="rId464" Type="http://schemas.openxmlformats.org/officeDocument/2006/relationships/customXml" Target="../ink/ink2355.xml"/><Relationship Id="rId299" Type="http://schemas.openxmlformats.org/officeDocument/2006/relationships/image" Target="../media/image1863.png"/><Relationship Id="rId63" Type="http://schemas.openxmlformats.org/officeDocument/2006/relationships/customXml" Target="../ink/ink2150.xml"/><Relationship Id="rId159" Type="http://schemas.openxmlformats.org/officeDocument/2006/relationships/customXml" Target="../ink/ink2200.xml"/><Relationship Id="rId366" Type="http://schemas.openxmlformats.org/officeDocument/2006/relationships/customXml" Target="../ink/ink2306.xml"/><Relationship Id="rId573" Type="http://schemas.openxmlformats.org/officeDocument/2006/relationships/image" Target="../media/image2133.png"/><Relationship Id="rId226" Type="http://schemas.openxmlformats.org/officeDocument/2006/relationships/image" Target="../media/image2035.png"/><Relationship Id="rId433" Type="http://schemas.openxmlformats.org/officeDocument/2006/relationships/image" Target="../media/image2063.png"/><Relationship Id="rId640" Type="http://schemas.openxmlformats.org/officeDocument/2006/relationships/customXml" Target="../ink/ink2443.xml"/><Relationship Id="rId74" Type="http://schemas.openxmlformats.org/officeDocument/2006/relationships/image" Target="../media/image1964.png"/><Relationship Id="rId377" Type="http://schemas.openxmlformats.org/officeDocument/2006/relationships/image" Target="../media/image1147.png"/><Relationship Id="rId500" Type="http://schemas.openxmlformats.org/officeDocument/2006/relationships/customXml" Target="../ink/ink2373.xml"/><Relationship Id="rId584" Type="http://schemas.openxmlformats.org/officeDocument/2006/relationships/customXml" Target="../ink/ink2415.xml"/><Relationship Id="rId5" Type="http://schemas.openxmlformats.org/officeDocument/2006/relationships/customXml" Target="../ink/ink2121.xml"/><Relationship Id="rId237" Type="http://schemas.openxmlformats.org/officeDocument/2006/relationships/customXml" Target="../ink/ink2240.xml"/><Relationship Id="rId444" Type="http://schemas.openxmlformats.org/officeDocument/2006/relationships/customXml" Target="../ink/ink2345.xml"/><Relationship Id="rId651" Type="http://schemas.openxmlformats.org/officeDocument/2006/relationships/image" Target="../media/image2172.png"/><Relationship Id="rId290" Type="http://schemas.openxmlformats.org/officeDocument/2006/relationships/customXml" Target="../ink/ink2267.xml"/><Relationship Id="rId304" Type="http://schemas.openxmlformats.org/officeDocument/2006/relationships/customXml" Target="../ink/ink2274.xml"/><Relationship Id="rId388" Type="http://schemas.openxmlformats.org/officeDocument/2006/relationships/customXml" Target="../ink/ink2317.xml"/><Relationship Id="rId511" Type="http://schemas.openxmlformats.org/officeDocument/2006/relationships/image" Target="../media/image2102.png"/><Relationship Id="rId609" Type="http://schemas.openxmlformats.org/officeDocument/2006/relationships/image" Target="../media/image2151.png"/><Relationship Id="rId85" Type="http://schemas.openxmlformats.org/officeDocument/2006/relationships/customXml" Target="../ink/ink2163.xml"/><Relationship Id="rId150" Type="http://schemas.openxmlformats.org/officeDocument/2006/relationships/image" Target="../media/image1999.png"/><Relationship Id="rId595" Type="http://schemas.openxmlformats.org/officeDocument/2006/relationships/image" Target="../media/image2144.png"/><Relationship Id="rId248" Type="http://schemas.openxmlformats.org/officeDocument/2006/relationships/image" Target="../media/image1838.png"/><Relationship Id="rId455" Type="http://schemas.openxmlformats.org/officeDocument/2006/relationships/image" Target="../media/image2074.png"/><Relationship Id="rId662" Type="http://schemas.openxmlformats.org/officeDocument/2006/relationships/customXml" Target="../ink/ink2454.xml"/><Relationship Id="rId12" Type="http://schemas.openxmlformats.org/officeDocument/2006/relationships/image" Target="../media/image1934.png"/><Relationship Id="rId108" Type="http://schemas.openxmlformats.org/officeDocument/2006/relationships/image" Target="../media/image1979.png"/><Relationship Id="rId315" Type="http://schemas.openxmlformats.org/officeDocument/2006/relationships/image" Target="../media/image1116.png"/><Relationship Id="rId522" Type="http://schemas.openxmlformats.org/officeDocument/2006/relationships/customXml" Target="../ink/ink2384.xml"/><Relationship Id="rId96" Type="http://schemas.openxmlformats.org/officeDocument/2006/relationships/image" Target="../media/image1973.png"/><Relationship Id="rId161" Type="http://schemas.openxmlformats.org/officeDocument/2006/relationships/customXml" Target="../ink/ink2201.xml"/><Relationship Id="rId399" Type="http://schemas.openxmlformats.org/officeDocument/2006/relationships/image" Target="../media/image2046.png"/><Relationship Id="rId259" Type="http://schemas.openxmlformats.org/officeDocument/2006/relationships/customXml" Target="../ink/ink2251.xml"/><Relationship Id="rId466" Type="http://schemas.openxmlformats.org/officeDocument/2006/relationships/customXml" Target="../ink/ink2356.xml"/><Relationship Id="rId23" Type="http://schemas.openxmlformats.org/officeDocument/2006/relationships/customXml" Target="../ink/ink2130.xml"/><Relationship Id="rId119" Type="http://schemas.openxmlformats.org/officeDocument/2006/relationships/customXml" Target="../ink/ink2180.xml"/><Relationship Id="rId326" Type="http://schemas.openxmlformats.org/officeDocument/2006/relationships/customXml" Target="../ink/ink2286.xml"/><Relationship Id="rId533" Type="http://schemas.openxmlformats.org/officeDocument/2006/relationships/image" Target="../media/image2113.png"/><Relationship Id="rId172" Type="http://schemas.openxmlformats.org/officeDocument/2006/relationships/image" Target="../media/image2009.png"/><Relationship Id="rId477" Type="http://schemas.openxmlformats.org/officeDocument/2006/relationships/image" Target="../media/image2085.png"/><Relationship Id="rId600" Type="http://schemas.openxmlformats.org/officeDocument/2006/relationships/customXml" Target="../ink/ink2423.xml"/><Relationship Id="rId337" Type="http://schemas.openxmlformats.org/officeDocument/2006/relationships/image" Target="../media/image1127.png"/><Relationship Id="rId34" Type="http://schemas.openxmlformats.org/officeDocument/2006/relationships/image" Target="../media/image1944.png"/><Relationship Id="rId544" Type="http://schemas.openxmlformats.org/officeDocument/2006/relationships/customXml" Target="../ink/ink2395.xml"/><Relationship Id="rId183" Type="http://schemas.openxmlformats.org/officeDocument/2006/relationships/customXml" Target="../ink/ink2212.xml"/><Relationship Id="rId390" Type="http://schemas.openxmlformats.org/officeDocument/2006/relationships/customXml" Target="../ink/ink2318.xml"/><Relationship Id="rId404" Type="http://schemas.openxmlformats.org/officeDocument/2006/relationships/customXml" Target="../ink/ink2325.xml"/><Relationship Id="rId611" Type="http://schemas.openxmlformats.org/officeDocument/2006/relationships/image" Target="../media/image2152.png"/><Relationship Id="rId250" Type="http://schemas.openxmlformats.org/officeDocument/2006/relationships/image" Target="../media/image1839.png"/><Relationship Id="rId488" Type="http://schemas.openxmlformats.org/officeDocument/2006/relationships/customXml" Target="../ink/ink2367.xml"/><Relationship Id="rId45" Type="http://schemas.openxmlformats.org/officeDocument/2006/relationships/customXml" Target="../ink/ink2141.xml"/><Relationship Id="rId110" Type="http://schemas.openxmlformats.org/officeDocument/2006/relationships/image" Target="../media/image1826.png"/><Relationship Id="rId348" Type="http://schemas.openxmlformats.org/officeDocument/2006/relationships/customXml" Target="../ink/ink2297.xml"/><Relationship Id="rId555" Type="http://schemas.openxmlformats.org/officeDocument/2006/relationships/image" Target="../media/image2124.png"/><Relationship Id="rId194" Type="http://schemas.openxmlformats.org/officeDocument/2006/relationships/customXml" Target="../ink/ink2218.xml"/><Relationship Id="rId208" Type="http://schemas.openxmlformats.org/officeDocument/2006/relationships/image" Target="../media/image2026.png"/><Relationship Id="rId415" Type="http://schemas.openxmlformats.org/officeDocument/2006/relationships/image" Target="../media/image2054.png"/><Relationship Id="rId622" Type="http://schemas.openxmlformats.org/officeDocument/2006/relationships/customXml" Target="../ink/ink2434.xml"/><Relationship Id="rId261" Type="http://schemas.openxmlformats.org/officeDocument/2006/relationships/customXml" Target="../ink/ink2252.xml"/><Relationship Id="rId499" Type="http://schemas.openxmlformats.org/officeDocument/2006/relationships/image" Target="../media/image2096.png"/><Relationship Id="rId56" Type="http://schemas.openxmlformats.org/officeDocument/2006/relationships/image" Target="../media/image1955.png"/><Relationship Id="rId359" Type="http://schemas.openxmlformats.org/officeDocument/2006/relationships/image" Target="../media/image1138.png"/><Relationship Id="rId566" Type="http://schemas.openxmlformats.org/officeDocument/2006/relationships/customXml" Target="../ink/ink2406.xml"/><Relationship Id="rId121" Type="http://schemas.openxmlformats.org/officeDocument/2006/relationships/customXml" Target="../ink/ink2181.xml"/><Relationship Id="rId219" Type="http://schemas.openxmlformats.org/officeDocument/2006/relationships/customXml" Target="../ink/ink2231.xml"/><Relationship Id="rId426" Type="http://schemas.openxmlformats.org/officeDocument/2006/relationships/customXml" Target="../ink/ink2336.xml"/><Relationship Id="rId633" Type="http://schemas.openxmlformats.org/officeDocument/2006/relationships/image" Target="../media/image2163.png"/><Relationship Id="rId67" Type="http://schemas.openxmlformats.org/officeDocument/2006/relationships/customXml" Target="../ink/ink2152.xml"/><Relationship Id="rId272" Type="http://schemas.openxmlformats.org/officeDocument/2006/relationships/image" Target="../media/image1850.png"/><Relationship Id="rId577" Type="http://schemas.openxmlformats.org/officeDocument/2006/relationships/image" Target="../media/image2135.png"/><Relationship Id="rId132" Type="http://schemas.openxmlformats.org/officeDocument/2006/relationships/image" Target="../media/image1990.png"/><Relationship Id="rId437" Type="http://schemas.openxmlformats.org/officeDocument/2006/relationships/image" Target="../media/image2065.png"/><Relationship Id="rId644" Type="http://schemas.openxmlformats.org/officeDocument/2006/relationships/customXml" Target="../ink/ink2445.xml"/><Relationship Id="rId283" Type="http://schemas.openxmlformats.org/officeDocument/2006/relationships/image" Target="../media/image1855.png"/><Relationship Id="rId490" Type="http://schemas.openxmlformats.org/officeDocument/2006/relationships/customXml" Target="../ink/ink2368.xml"/><Relationship Id="rId504" Type="http://schemas.openxmlformats.org/officeDocument/2006/relationships/customXml" Target="../ink/ink2375.xml"/><Relationship Id="rId78" Type="http://schemas.openxmlformats.org/officeDocument/2006/relationships/customXml" Target="../ink/ink2159.xml"/><Relationship Id="rId143" Type="http://schemas.openxmlformats.org/officeDocument/2006/relationships/customXml" Target="../ink/ink2192.xml"/><Relationship Id="rId350" Type="http://schemas.openxmlformats.org/officeDocument/2006/relationships/customXml" Target="../ink/ink2298.xml"/><Relationship Id="rId588" Type="http://schemas.openxmlformats.org/officeDocument/2006/relationships/customXml" Target="../ink/ink2417.xml"/><Relationship Id="rId9" Type="http://schemas.openxmlformats.org/officeDocument/2006/relationships/customXml" Target="../ink/ink2123.xml"/><Relationship Id="rId210" Type="http://schemas.openxmlformats.org/officeDocument/2006/relationships/image" Target="../media/image2027.png"/><Relationship Id="rId448" Type="http://schemas.openxmlformats.org/officeDocument/2006/relationships/customXml" Target="../ink/ink2347.xml"/><Relationship Id="rId655" Type="http://schemas.openxmlformats.org/officeDocument/2006/relationships/image" Target="../media/image2174.png"/><Relationship Id="rId294" Type="http://schemas.openxmlformats.org/officeDocument/2006/relationships/customXml" Target="../ink/ink2269.xml"/><Relationship Id="rId308" Type="http://schemas.openxmlformats.org/officeDocument/2006/relationships/customXml" Target="../ink/ink2276.xml"/><Relationship Id="rId515" Type="http://schemas.openxmlformats.org/officeDocument/2006/relationships/image" Target="../media/image2104.png"/><Relationship Id="rId89" Type="http://schemas.openxmlformats.org/officeDocument/2006/relationships/customXml" Target="../ink/ink2165.xml"/><Relationship Id="rId154" Type="http://schemas.openxmlformats.org/officeDocument/2006/relationships/image" Target="../media/image2001.png"/><Relationship Id="rId361" Type="http://schemas.openxmlformats.org/officeDocument/2006/relationships/image" Target="../media/image1139.png"/><Relationship Id="rId599" Type="http://schemas.openxmlformats.org/officeDocument/2006/relationships/image" Target="../media/image2146.png"/><Relationship Id="rId459" Type="http://schemas.openxmlformats.org/officeDocument/2006/relationships/image" Target="../media/image2076.png"/><Relationship Id="rId16" Type="http://schemas.openxmlformats.org/officeDocument/2006/relationships/image" Target="../media/image1936.png"/><Relationship Id="rId221" Type="http://schemas.openxmlformats.org/officeDocument/2006/relationships/customXml" Target="../ink/ink2232.xml"/><Relationship Id="rId319" Type="http://schemas.openxmlformats.org/officeDocument/2006/relationships/image" Target="../media/image1118.png"/><Relationship Id="rId526" Type="http://schemas.openxmlformats.org/officeDocument/2006/relationships/customXml" Target="../ink/ink2386.xml"/><Relationship Id="rId165" Type="http://schemas.openxmlformats.org/officeDocument/2006/relationships/customXml" Target="../ink/ink2203.xml"/><Relationship Id="rId372" Type="http://schemas.openxmlformats.org/officeDocument/2006/relationships/customXml" Target="../ink/ink2309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514.xml"/><Relationship Id="rId21" Type="http://schemas.openxmlformats.org/officeDocument/2006/relationships/customXml" Target="../ink/ink2464.xml"/><Relationship Id="rId324" Type="http://schemas.openxmlformats.org/officeDocument/2006/relationships/customXml" Target="../ink/ink2620.xml"/><Relationship Id="rId531" Type="http://schemas.openxmlformats.org/officeDocument/2006/relationships/image" Target="../media/image2228.png"/><Relationship Id="rId170" Type="http://schemas.openxmlformats.org/officeDocument/2006/relationships/image" Target="../media/image2008.png"/><Relationship Id="rId268" Type="http://schemas.openxmlformats.org/officeDocument/2006/relationships/image" Target="../media/image1848.png"/><Relationship Id="rId475" Type="http://schemas.openxmlformats.org/officeDocument/2006/relationships/image" Target="../media/image2200.png"/><Relationship Id="rId32" Type="http://schemas.openxmlformats.org/officeDocument/2006/relationships/image" Target="../media/image1943.png"/><Relationship Id="rId128" Type="http://schemas.openxmlformats.org/officeDocument/2006/relationships/image" Target="../media/image1988.png"/><Relationship Id="rId335" Type="http://schemas.openxmlformats.org/officeDocument/2006/relationships/image" Target="../media/image1126.png"/><Relationship Id="rId542" Type="http://schemas.openxmlformats.org/officeDocument/2006/relationships/customXml" Target="../ink/ink2729.xml"/><Relationship Id="rId181" Type="http://schemas.openxmlformats.org/officeDocument/2006/relationships/customXml" Target="../ink/ink2546.xml"/><Relationship Id="rId402" Type="http://schemas.openxmlformats.org/officeDocument/2006/relationships/customXml" Target="../ink/ink2659.xml"/><Relationship Id="rId279" Type="http://schemas.openxmlformats.org/officeDocument/2006/relationships/image" Target="../media/image1853.png"/><Relationship Id="rId486" Type="http://schemas.openxmlformats.org/officeDocument/2006/relationships/customXml" Target="../ink/ink2701.xml"/><Relationship Id="rId43" Type="http://schemas.openxmlformats.org/officeDocument/2006/relationships/customXml" Target="../ink/ink2475.xml"/><Relationship Id="rId139" Type="http://schemas.openxmlformats.org/officeDocument/2006/relationships/customXml" Target="../ink/ink2525.xml"/><Relationship Id="rId346" Type="http://schemas.openxmlformats.org/officeDocument/2006/relationships/customXml" Target="../ink/ink2631.xml"/><Relationship Id="rId192" Type="http://schemas.openxmlformats.org/officeDocument/2006/relationships/customXml" Target="../ink/ink2552.xml"/><Relationship Id="rId206" Type="http://schemas.openxmlformats.org/officeDocument/2006/relationships/image" Target="../media/image2025.png"/><Relationship Id="rId413" Type="http://schemas.openxmlformats.org/officeDocument/2006/relationships/image" Target="../media/image2053.png"/><Relationship Id="rId497" Type="http://schemas.openxmlformats.org/officeDocument/2006/relationships/image" Target="../media/image2211.png"/><Relationship Id="rId12" Type="http://schemas.openxmlformats.org/officeDocument/2006/relationships/image" Target="../media/image1934.png"/><Relationship Id="rId108" Type="http://schemas.openxmlformats.org/officeDocument/2006/relationships/image" Target="../media/image1979.png"/><Relationship Id="rId315" Type="http://schemas.openxmlformats.org/officeDocument/2006/relationships/image" Target="../media/image1116.png"/><Relationship Id="rId357" Type="http://schemas.openxmlformats.org/officeDocument/2006/relationships/image" Target="../media/image1137.png"/><Relationship Id="rId522" Type="http://schemas.openxmlformats.org/officeDocument/2006/relationships/customXml" Target="../ink/ink2719.xml"/><Relationship Id="rId54" Type="http://schemas.openxmlformats.org/officeDocument/2006/relationships/image" Target="../media/image1954.png"/><Relationship Id="rId96" Type="http://schemas.openxmlformats.org/officeDocument/2006/relationships/image" Target="../media/image1973.png"/><Relationship Id="rId161" Type="http://schemas.openxmlformats.org/officeDocument/2006/relationships/customXml" Target="../ink/ink2536.xml"/><Relationship Id="rId217" Type="http://schemas.openxmlformats.org/officeDocument/2006/relationships/customXml" Target="../ink/ink2565.xml"/><Relationship Id="rId399" Type="http://schemas.openxmlformats.org/officeDocument/2006/relationships/image" Target="../media/image2046.png"/><Relationship Id="rId259" Type="http://schemas.openxmlformats.org/officeDocument/2006/relationships/customXml" Target="../ink/ink2586.xml"/><Relationship Id="rId424" Type="http://schemas.openxmlformats.org/officeDocument/2006/relationships/customXml" Target="../ink/ink2670.xml"/><Relationship Id="rId466" Type="http://schemas.openxmlformats.org/officeDocument/2006/relationships/customXml" Target="../ink/ink2691.xml"/><Relationship Id="rId23" Type="http://schemas.openxmlformats.org/officeDocument/2006/relationships/customXml" Target="../ink/ink2465.xml"/><Relationship Id="rId119" Type="http://schemas.openxmlformats.org/officeDocument/2006/relationships/customXml" Target="../ink/ink2515.xml"/><Relationship Id="rId270" Type="http://schemas.openxmlformats.org/officeDocument/2006/relationships/image" Target="../media/image1849.png"/><Relationship Id="rId326" Type="http://schemas.openxmlformats.org/officeDocument/2006/relationships/customXml" Target="../ink/ink2621.xml"/><Relationship Id="rId533" Type="http://schemas.openxmlformats.org/officeDocument/2006/relationships/image" Target="../media/image2229.png"/><Relationship Id="rId65" Type="http://schemas.openxmlformats.org/officeDocument/2006/relationships/customXml" Target="../ink/ink2486.xml"/><Relationship Id="rId130" Type="http://schemas.openxmlformats.org/officeDocument/2006/relationships/image" Target="../media/image1989.png"/><Relationship Id="rId368" Type="http://schemas.openxmlformats.org/officeDocument/2006/relationships/customXml" Target="../ink/ink2642.xml"/><Relationship Id="rId172" Type="http://schemas.openxmlformats.org/officeDocument/2006/relationships/image" Target="../media/image2009.png"/><Relationship Id="rId228" Type="http://schemas.openxmlformats.org/officeDocument/2006/relationships/image" Target="../media/image2036.png"/><Relationship Id="rId435" Type="http://schemas.openxmlformats.org/officeDocument/2006/relationships/image" Target="../media/image2180.png"/><Relationship Id="rId477" Type="http://schemas.openxmlformats.org/officeDocument/2006/relationships/image" Target="../media/image2201.png"/><Relationship Id="rId281" Type="http://schemas.openxmlformats.org/officeDocument/2006/relationships/image" Target="../media/image1854.png"/><Relationship Id="rId337" Type="http://schemas.openxmlformats.org/officeDocument/2006/relationships/image" Target="../media/image1127.png"/><Relationship Id="rId502" Type="http://schemas.openxmlformats.org/officeDocument/2006/relationships/customXml" Target="../ink/ink2709.xml"/><Relationship Id="rId34" Type="http://schemas.openxmlformats.org/officeDocument/2006/relationships/image" Target="../media/image1944.png"/><Relationship Id="rId76" Type="http://schemas.openxmlformats.org/officeDocument/2006/relationships/customXml" Target="../ink/ink2492.xml"/><Relationship Id="rId141" Type="http://schemas.openxmlformats.org/officeDocument/2006/relationships/customXml" Target="../ink/ink2526.xml"/><Relationship Id="rId379" Type="http://schemas.openxmlformats.org/officeDocument/2006/relationships/image" Target="../media/image1148.png"/><Relationship Id="rId544" Type="http://schemas.openxmlformats.org/officeDocument/2006/relationships/customXml" Target="../ink/ink2730.xml"/><Relationship Id="rId7" Type="http://schemas.openxmlformats.org/officeDocument/2006/relationships/customXml" Target="../ink/ink2457.xml"/><Relationship Id="rId183" Type="http://schemas.openxmlformats.org/officeDocument/2006/relationships/customXml" Target="../ink/ink2547.xml"/><Relationship Id="rId239" Type="http://schemas.openxmlformats.org/officeDocument/2006/relationships/customXml" Target="../ink/ink2576.xml"/><Relationship Id="rId390" Type="http://schemas.openxmlformats.org/officeDocument/2006/relationships/customXml" Target="../ink/ink2653.xml"/><Relationship Id="rId404" Type="http://schemas.openxmlformats.org/officeDocument/2006/relationships/customXml" Target="../ink/ink2660.xml"/><Relationship Id="rId446" Type="http://schemas.openxmlformats.org/officeDocument/2006/relationships/customXml" Target="../ink/ink2681.xml"/><Relationship Id="rId250" Type="http://schemas.openxmlformats.org/officeDocument/2006/relationships/image" Target="../media/image1839.png"/><Relationship Id="rId292" Type="http://schemas.openxmlformats.org/officeDocument/2006/relationships/customXml" Target="../ink/ink2603.xml"/><Relationship Id="rId306" Type="http://schemas.openxmlformats.org/officeDocument/2006/relationships/customXml" Target="../ink/ink2610.xml"/><Relationship Id="rId488" Type="http://schemas.openxmlformats.org/officeDocument/2006/relationships/customXml" Target="../ink/ink2702.xml"/><Relationship Id="rId45" Type="http://schemas.openxmlformats.org/officeDocument/2006/relationships/customXml" Target="../ink/ink2476.xml"/><Relationship Id="rId87" Type="http://schemas.openxmlformats.org/officeDocument/2006/relationships/customXml" Target="../ink/ink2499.xml"/><Relationship Id="rId110" Type="http://schemas.openxmlformats.org/officeDocument/2006/relationships/image" Target="../media/image1826.png"/><Relationship Id="rId348" Type="http://schemas.openxmlformats.org/officeDocument/2006/relationships/customXml" Target="../ink/ink2632.xml"/><Relationship Id="rId513" Type="http://schemas.openxmlformats.org/officeDocument/2006/relationships/image" Target="../media/image2219.png"/><Relationship Id="rId152" Type="http://schemas.openxmlformats.org/officeDocument/2006/relationships/image" Target="../media/image2000.png"/><Relationship Id="rId194" Type="http://schemas.openxmlformats.org/officeDocument/2006/relationships/customXml" Target="../ink/ink2553.xml"/><Relationship Id="rId208" Type="http://schemas.openxmlformats.org/officeDocument/2006/relationships/image" Target="../media/image2026.png"/><Relationship Id="rId415" Type="http://schemas.openxmlformats.org/officeDocument/2006/relationships/image" Target="../media/image2054.png"/><Relationship Id="rId457" Type="http://schemas.openxmlformats.org/officeDocument/2006/relationships/image" Target="../media/image2191.png"/><Relationship Id="rId261" Type="http://schemas.openxmlformats.org/officeDocument/2006/relationships/customXml" Target="../ink/ink2587.xml"/><Relationship Id="rId499" Type="http://schemas.openxmlformats.org/officeDocument/2006/relationships/image" Target="../media/image2212.png"/><Relationship Id="rId14" Type="http://schemas.openxmlformats.org/officeDocument/2006/relationships/image" Target="../media/image1935.png"/><Relationship Id="rId56" Type="http://schemas.openxmlformats.org/officeDocument/2006/relationships/image" Target="../media/image1955.png"/><Relationship Id="rId317" Type="http://schemas.openxmlformats.org/officeDocument/2006/relationships/image" Target="../media/image1117.png"/><Relationship Id="rId359" Type="http://schemas.openxmlformats.org/officeDocument/2006/relationships/image" Target="../media/image1138.png"/><Relationship Id="rId524" Type="http://schemas.openxmlformats.org/officeDocument/2006/relationships/customXml" Target="../ink/ink2720.xml"/><Relationship Id="rId98" Type="http://schemas.openxmlformats.org/officeDocument/2006/relationships/image" Target="../media/image1974.png"/><Relationship Id="rId121" Type="http://schemas.openxmlformats.org/officeDocument/2006/relationships/customXml" Target="../ink/ink2516.xml"/><Relationship Id="rId163" Type="http://schemas.openxmlformats.org/officeDocument/2006/relationships/customXml" Target="../ink/ink2537.xml"/><Relationship Id="rId219" Type="http://schemas.openxmlformats.org/officeDocument/2006/relationships/customXml" Target="../ink/ink2566.xml"/><Relationship Id="rId370" Type="http://schemas.openxmlformats.org/officeDocument/2006/relationships/customXml" Target="../ink/ink2643.xml"/><Relationship Id="rId426" Type="http://schemas.openxmlformats.org/officeDocument/2006/relationships/customXml" Target="../ink/ink2671.xml"/><Relationship Id="rId230" Type="http://schemas.openxmlformats.org/officeDocument/2006/relationships/image" Target="../media/image2037.png"/><Relationship Id="rId468" Type="http://schemas.openxmlformats.org/officeDocument/2006/relationships/customXml" Target="../ink/ink2692.xml"/><Relationship Id="rId25" Type="http://schemas.openxmlformats.org/officeDocument/2006/relationships/customXml" Target="../ink/ink2466.xml"/><Relationship Id="rId67" Type="http://schemas.openxmlformats.org/officeDocument/2006/relationships/customXml" Target="../ink/ink2487.xml"/><Relationship Id="rId272" Type="http://schemas.openxmlformats.org/officeDocument/2006/relationships/image" Target="../media/image1850.png"/><Relationship Id="rId328" Type="http://schemas.openxmlformats.org/officeDocument/2006/relationships/customXml" Target="../ink/ink2622.xml"/><Relationship Id="rId535" Type="http://schemas.openxmlformats.org/officeDocument/2006/relationships/image" Target="../media/image2230.png"/><Relationship Id="rId132" Type="http://schemas.openxmlformats.org/officeDocument/2006/relationships/image" Target="../media/image1990.png"/><Relationship Id="rId174" Type="http://schemas.openxmlformats.org/officeDocument/2006/relationships/image" Target="../media/image2010.png"/><Relationship Id="rId381" Type="http://schemas.openxmlformats.org/officeDocument/2006/relationships/image" Target="../media/image1149.png"/><Relationship Id="rId241" Type="http://schemas.openxmlformats.org/officeDocument/2006/relationships/customXml" Target="../ink/ink2577.xml"/><Relationship Id="rId437" Type="http://schemas.openxmlformats.org/officeDocument/2006/relationships/image" Target="../media/image2181.png"/><Relationship Id="rId479" Type="http://schemas.openxmlformats.org/officeDocument/2006/relationships/image" Target="../media/image2202.png"/><Relationship Id="rId36" Type="http://schemas.openxmlformats.org/officeDocument/2006/relationships/image" Target="../media/image1945.png"/><Relationship Id="rId283" Type="http://schemas.openxmlformats.org/officeDocument/2006/relationships/image" Target="../media/image1855.png"/><Relationship Id="rId339" Type="http://schemas.openxmlformats.org/officeDocument/2006/relationships/image" Target="../media/image1128.png"/><Relationship Id="rId490" Type="http://schemas.openxmlformats.org/officeDocument/2006/relationships/customXml" Target="../ink/ink2703.xml"/><Relationship Id="rId504" Type="http://schemas.openxmlformats.org/officeDocument/2006/relationships/customXml" Target="../ink/ink2710.xml"/><Relationship Id="rId546" Type="http://schemas.openxmlformats.org/officeDocument/2006/relationships/customXml" Target="../ink/ink2731.xml"/><Relationship Id="rId78" Type="http://schemas.openxmlformats.org/officeDocument/2006/relationships/customXml" Target="../ink/ink2494.xml"/><Relationship Id="rId101" Type="http://schemas.openxmlformats.org/officeDocument/2006/relationships/customXml" Target="../ink/ink2506.xml"/><Relationship Id="rId143" Type="http://schemas.openxmlformats.org/officeDocument/2006/relationships/customXml" Target="../ink/ink2527.xml"/><Relationship Id="rId185" Type="http://schemas.openxmlformats.org/officeDocument/2006/relationships/image" Target="../media/image2015.png"/><Relationship Id="rId350" Type="http://schemas.openxmlformats.org/officeDocument/2006/relationships/customXml" Target="../ink/ink2633.xml"/><Relationship Id="rId406" Type="http://schemas.openxmlformats.org/officeDocument/2006/relationships/customXml" Target="../ink/ink2661.xml"/><Relationship Id="rId9" Type="http://schemas.openxmlformats.org/officeDocument/2006/relationships/customXml" Target="../ink/ink2458.xml"/><Relationship Id="rId210" Type="http://schemas.openxmlformats.org/officeDocument/2006/relationships/image" Target="../media/image2027.png"/><Relationship Id="rId392" Type="http://schemas.openxmlformats.org/officeDocument/2006/relationships/customXml" Target="../ink/ink2654.xml"/><Relationship Id="rId448" Type="http://schemas.openxmlformats.org/officeDocument/2006/relationships/customXml" Target="../ink/ink2682.xml"/><Relationship Id="rId252" Type="http://schemas.openxmlformats.org/officeDocument/2006/relationships/image" Target="../media/image1840.png"/><Relationship Id="rId294" Type="http://schemas.openxmlformats.org/officeDocument/2006/relationships/customXml" Target="../ink/ink2604.xml"/><Relationship Id="rId308" Type="http://schemas.openxmlformats.org/officeDocument/2006/relationships/customXml" Target="../ink/ink2611.xml"/><Relationship Id="rId515" Type="http://schemas.openxmlformats.org/officeDocument/2006/relationships/image" Target="../media/image2220.png"/><Relationship Id="rId47" Type="http://schemas.openxmlformats.org/officeDocument/2006/relationships/customXml" Target="../ink/ink2477.xml"/><Relationship Id="rId89" Type="http://schemas.openxmlformats.org/officeDocument/2006/relationships/customXml" Target="../ink/ink2500.xml"/><Relationship Id="rId112" Type="http://schemas.openxmlformats.org/officeDocument/2006/relationships/image" Target="../media/image1980.png"/><Relationship Id="rId154" Type="http://schemas.openxmlformats.org/officeDocument/2006/relationships/image" Target="../media/image2001.png"/><Relationship Id="rId361" Type="http://schemas.openxmlformats.org/officeDocument/2006/relationships/image" Target="../media/image1139.png"/><Relationship Id="rId196" Type="http://schemas.openxmlformats.org/officeDocument/2006/relationships/customXml" Target="../ink/ink2554.xml"/><Relationship Id="rId417" Type="http://schemas.openxmlformats.org/officeDocument/2006/relationships/image" Target="../media/image2055.png"/><Relationship Id="rId459" Type="http://schemas.openxmlformats.org/officeDocument/2006/relationships/image" Target="../media/image2192.png"/><Relationship Id="rId16" Type="http://schemas.openxmlformats.org/officeDocument/2006/relationships/image" Target="../media/image1936.png"/><Relationship Id="rId221" Type="http://schemas.openxmlformats.org/officeDocument/2006/relationships/customXml" Target="../ink/ink2567.xml"/><Relationship Id="rId263" Type="http://schemas.openxmlformats.org/officeDocument/2006/relationships/customXml" Target="../ink/ink2588.xml"/><Relationship Id="rId319" Type="http://schemas.openxmlformats.org/officeDocument/2006/relationships/image" Target="../media/image1118.png"/><Relationship Id="rId470" Type="http://schemas.openxmlformats.org/officeDocument/2006/relationships/customXml" Target="../ink/ink2693.xml"/><Relationship Id="rId526" Type="http://schemas.openxmlformats.org/officeDocument/2006/relationships/customXml" Target="../ink/ink2721.xml"/><Relationship Id="rId58" Type="http://schemas.openxmlformats.org/officeDocument/2006/relationships/image" Target="../media/image1956.png"/><Relationship Id="rId123" Type="http://schemas.openxmlformats.org/officeDocument/2006/relationships/customXml" Target="../ink/ink2517.xml"/><Relationship Id="rId330" Type="http://schemas.openxmlformats.org/officeDocument/2006/relationships/customXml" Target="../ink/ink2623.xml"/><Relationship Id="rId165" Type="http://schemas.openxmlformats.org/officeDocument/2006/relationships/customXml" Target="../ink/ink2538.xml"/><Relationship Id="rId372" Type="http://schemas.openxmlformats.org/officeDocument/2006/relationships/customXml" Target="../ink/ink2644.xml"/><Relationship Id="rId428" Type="http://schemas.openxmlformats.org/officeDocument/2006/relationships/customXml" Target="../ink/ink2672.xml"/><Relationship Id="rId232" Type="http://schemas.openxmlformats.org/officeDocument/2006/relationships/image" Target="../media/image2038.png"/><Relationship Id="rId274" Type="http://schemas.openxmlformats.org/officeDocument/2006/relationships/image" Target="../media/image1851.png"/><Relationship Id="rId481" Type="http://schemas.openxmlformats.org/officeDocument/2006/relationships/image" Target="../media/image2203.png"/><Relationship Id="rId27" Type="http://schemas.openxmlformats.org/officeDocument/2006/relationships/customXml" Target="../ink/ink2467.xml"/><Relationship Id="rId69" Type="http://schemas.openxmlformats.org/officeDocument/2006/relationships/customXml" Target="../ink/ink2488.xml"/><Relationship Id="rId134" Type="http://schemas.openxmlformats.org/officeDocument/2006/relationships/image" Target="../media/image1991.png"/><Relationship Id="rId537" Type="http://schemas.openxmlformats.org/officeDocument/2006/relationships/image" Target="../media/image2231.png"/><Relationship Id="rId80" Type="http://schemas.openxmlformats.org/officeDocument/2006/relationships/image" Target="../media/image1965.png"/><Relationship Id="rId176" Type="http://schemas.openxmlformats.org/officeDocument/2006/relationships/image" Target="../media/image2011.png"/><Relationship Id="rId341" Type="http://schemas.openxmlformats.org/officeDocument/2006/relationships/image" Target="../media/image1129.png"/><Relationship Id="rId383" Type="http://schemas.openxmlformats.org/officeDocument/2006/relationships/image" Target="../media/image1150.png"/><Relationship Id="rId439" Type="http://schemas.openxmlformats.org/officeDocument/2006/relationships/image" Target="../media/image2182.png"/><Relationship Id="rId201" Type="http://schemas.openxmlformats.org/officeDocument/2006/relationships/customXml" Target="../ink/ink2557.xml"/><Relationship Id="rId243" Type="http://schemas.openxmlformats.org/officeDocument/2006/relationships/customXml" Target="../ink/ink2578.xml"/><Relationship Id="rId285" Type="http://schemas.openxmlformats.org/officeDocument/2006/relationships/image" Target="../media/image1856.png"/><Relationship Id="rId450" Type="http://schemas.openxmlformats.org/officeDocument/2006/relationships/customXml" Target="../ink/ink2683.xml"/><Relationship Id="rId506" Type="http://schemas.openxmlformats.org/officeDocument/2006/relationships/customXml" Target="../ink/ink2711.xml"/><Relationship Id="rId38" Type="http://schemas.openxmlformats.org/officeDocument/2006/relationships/image" Target="../media/image1946.png"/><Relationship Id="rId103" Type="http://schemas.openxmlformats.org/officeDocument/2006/relationships/customXml" Target="../ink/ink2507.xml"/><Relationship Id="rId310" Type="http://schemas.openxmlformats.org/officeDocument/2006/relationships/image" Target="../media/image1868.png"/><Relationship Id="rId492" Type="http://schemas.openxmlformats.org/officeDocument/2006/relationships/customXml" Target="../ink/ink2704.xml"/><Relationship Id="rId548" Type="http://schemas.openxmlformats.org/officeDocument/2006/relationships/customXml" Target="../ink/ink2732.xml"/><Relationship Id="rId91" Type="http://schemas.openxmlformats.org/officeDocument/2006/relationships/customXml" Target="../ink/ink2501.xml"/><Relationship Id="rId145" Type="http://schemas.openxmlformats.org/officeDocument/2006/relationships/customXml" Target="../ink/ink2528.xml"/><Relationship Id="rId187" Type="http://schemas.openxmlformats.org/officeDocument/2006/relationships/image" Target="../media/image2016.png"/><Relationship Id="rId352" Type="http://schemas.openxmlformats.org/officeDocument/2006/relationships/customXml" Target="../ink/ink2634.xml"/><Relationship Id="rId394" Type="http://schemas.openxmlformats.org/officeDocument/2006/relationships/customXml" Target="../ink/ink2655.xml"/><Relationship Id="rId408" Type="http://schemas.openxmlformats.org/officeDocument/2006/relationships/customXml" Target="../ink/ink2662.xml"/><Relationship Id="rId212" Type="http://schemas.openxmlformats.org/officeDocument/2006/relationships/image" Target="../media/image2028.png"/><Relationship Id="rId254" Type="http://schemas.openxmlformats.org/officeDocument/2006/relationships/image" Target="../media/image1841.png"/><Relationship Id="rId49" Type="http://schemas.openxmlformats.org/officeDocument/2006/relationships/customXml" Target="../ink/ink2478.xml"/><Relationship Id="rId114" Type="http://schemas.openxmlformats.org/officeDocument/2006/relationships/image" Target="../media/image1981.png"/><Relationship Id="rId296" Type="http://schemas.openxmlformats.org/officeDocument/2006/relationships/customXml" Target="../ink/ink2605.xml"/><Relationship Id="rId461" Type="http://schemas.openxmlformats.org/officeDocument/2006/relationships/image" Target="../media/image2193.png"/><Relationship Id="rId517" Type="http://schemas.openxmlformats.org/officeDocument/2006/relationships/image" Target="../media/image2221.png"/><Relationship Id="rId60" Type="http://schemas.openxmlformats.org/officeDocument/2006/relationships/image" Target="../media/image1957.png"/><Relationship Id="rId156" Type="http://schemas.openxmlformats.org/officeDocument/2006/relationships/image" Target="../media/image2002.png"/><Relationship Id="rId198" Type="http://schemas.openxmlformats.org/officeDocument/2006/relationships/customXml" Target="../ink/ink2555.xml"/><Relationship Id="rId321" Type="http://schemas.openxmlformats.org/officeDocument/2006/relationships/image" Target="../media/image1119.png"/><Relationship Id="rId363" Type="http://schemas.openxmlformats.org/officeDocument/2006/relationships/image" Target="../media/image1140.png"/><Relationship Id="rId419" Type="http://schemas.openxmlformats.org/officeDocument/2006/relationships/image" Target="../media/image2056.png"/><Relationship Id="rId223" Type="http://schemas.openxmlformats.org/officeDocument/2006/relationships/customXml" Target="../ink/ink2568.xml"/><Relationship Id="rId430" Type="http://schemas.openxmlformats.org/officeDocument/2006/relationships/customXml" Target="../ink/ink2673.xml"/><Relationship Id="rId18" Type="http://schemas.openxmlformats.org/officeDocument/2006/relationships/image" Target="../media/image1937.png"/><Relationship Id="rId265" Type="http://schemas.openxmlformats.org/officeDocument/2006/relationships/customXml" Target="../ink/ink2589.xml"/><Relationship Id="rId472" Type="http://schemas.openxmlformats.org/officeDocument/2006/relationships/customXml" Target="../ink/ink2694.xml"/><Relationship Id="rId528" Type="http://schemas.openxmlformats.org/officeDocument/2006/relationships/customXml" Target="../ink/ink2722.xml"/><Relationship Id="rId125" Type="http://schemas.openxmlformats.org/officeDocument/2006/relationships/customXml" Target="../ink/ink2518.xml"/><Relationship Id="rId167" Type="http://schemas.openxmlformats.org/officeDocument/2006/relationships/customXml" Target="../ink/ink2539.xml"/><Relationship Id="rId332" Type="http://schemas.openxmlformats.org/officeDocument/2006/relationships/customXml" Target="../ink/ink2624.xml"/><Relationship Id="rId374" Type="http://schemas.openxmlformats.org/officeDocument/2006/relationships/customXml" Target="../ink/ink2645.xml"/><Relationship Id="rId71" Type="http://schemas.openxmlformats.org/officeDocument/2006/relationships/customXml" Target="../ink/ink2489.xml"/><Relationship Id="rId234" Type="http://schemas.openxmlformats.org/officeDocument/2006/relationships/image" Target="../media/image2039.png"/><Relationship Id="rId2" Type="http://schemas.openxmlformats.org/officeDocument/2006/relationships/notesSlide" Target="../notesSlides/notesSlide9.xml"/><Relationship Id="rId29" Type="http://schemas.openxmlformats.org/officeDocument/2006/relationships/customXml" Target="../ink/ink2468.xml"/><Relationship Id="rId276" Type="http://schemas.openxmlformats.org/officeDocument/2006/relationships/image" Target="../media/image1852.png"/><Relationship Id="rId441" Type="http://schemas.openxmlformats.org/officeDocument/2006/relationships/image" Target="../media/image2183.png"/><Relationship Id="rId483" Type="http://schemas.openxmlformats.org/officeDocument/2006/relationships/image" Target="../media/image2204.png"/><Relationship Id="rId539" Type="http://schemas.openxmlformats.org/officeDocument/2006/relationships/image" Target="../media/image2232.png"/><Relationship Id="rId40" Type="http://schemas.openxmlformats.org/officeDocument/2006/relationships/image" Target="../media/image1947.png"/><Relationship Id="rId136" Type="http://schemas.openxmlformats.org/officeDocument/2006/relationships/image" Target="../media/image1992.png"/><Relationship Id="rId178" Type="http://schemas.openxmlformats.org/officeDocument/2006/relationships/image" Target="../media/image2012.png"/><Relationship Id="rId301" Type="http://schemas.openxmlformats.org/officeDocument/2006/relationships/image" Target="../media/image1864.png"/><Relationship Id="rId343" Type="http://schemas.openxmlformats.org/officeDocument/2006/relationships/image" Target="../media/image1130.png"/><Relationship Id="rId82" Type="http://schemas.openxmlformats.org/officeDocument/2006/relationships/image" Target="../media/image1966.png"/><Relationship Id="rId203" Type="http://schemas.openxmlformats.org/officeDocument/2006/relationships/customXml" Target="../ink/ink2558.xml"/><Relationship Id="rId385" Type="http://schemas.openxmlformats.org/officeDocument/2006/relationships/image" Target="../media/image1151.png"/><Relationship Id="rId245" Type="http://schemas.openxmlformats.org/officeDocument/2006/relationships/customXml" Target="../ink/ink2579.xml"/><Relationship Id="rId287" Type="http://schemas.openxmlformats.org/officeDocument/2006/relationships/image" Target="../media/image1857.png"/><Relationship Id="rId410" Type="http://schemas.openxmlformats.org/officeDocument/2006/relationships/customXml" Target="../ink/ink2663.xml"/><Relationship Id="rId452" Type="http://schemas.openxmlformats.org/officeDocument/2006/relationships/customXml" Target="../ink/ink2684.xml"/><Relationship Id="rId494" Type="http://schemas.openxmlformats.org/officeDocument/2006/relationships/customXml" Target="../ink/ink2705.xml"/><Relationship Id="rId508" Type="http://schemas.openxmlformats.org/officeDocument/2006/relationships/customXml" Target="../ink/ink2712.xml"/><Relationship Id="rId105" Type="http://schemas.openxmlformats.org/officeDocument/2006/relationships/customXml" Target="../ink/ink2508.xml"/><Relationship Id="rId147" Type="http://schemas.openxmlformats.org/officeDocument/2006/relationships/customXml" Target="../ink/ink2529.xml"/><Relationship Id="rId312" Type="http://schemas.openxmlformats.org/officeDocument/2006/relationships/customXml" Target="../ink/ink2614.xml"/><Relationship Id="rId354" Type="http://schemas.openxmlformats.org/officeDocument/2006/relationships/customXml" Target="../ink/ink2635.xml"/><Relationship Id="rId51" Type="http://schemas.openxmlformats.org/officeDocument/2006/relationships/customXml" Target="../ink/ink2479.xml"/><Relationship Id="rId93" Type="http://schemas.openxmlformats.org/officeDocument/2006/relationships/customXml" Target="../ink/ink2502.xml"/><Relationship Id="rId189" Type="http://schemas.openxmlformats.org/officeDocument/2006/relationships/image" Target="../media/image2017.png"/><Relationship Id="rId396" Type="http://schemas.openxmlformats.org/officeDocument/2006/relationships/customXml" Target="../ink/ink2656.xml"/><Relationship Id="rId214" Type="http://schemas.openxmlformats.org/officeDocument/2006/relationships/image" Target="../media/image2029.png"/><Relationship Id="rId256" Type="http://schemas.openxmlformats.org/officeDocument/2006/relationships/image" Target="../media/image1842.png"/><Relationship Id="rId298" Type="http://schemas.openxmlformats.org/officeDocument/2006/relationships/customXml" Target="../ink/ink2606.xml"/><Relationship Id="rId421" Type="http://schemas.openxmlformats.org/officeDocument/2006/relationships/image" Target="../media/image2057.png"/><Relationship Id="rId463" Type="http://schemas.openxmlformats.org/officeDocument/2006/relationships/image" Target="../media/image2194.png"/><Relationship Id="rId519" Type="http://schemas.openxmlformats.org/officeDocument/2006/relationships/image" Target="../media/image2222.png"/><Relationship Id="rId116" Type="http://schemas.openxmlformats.org/officeDocument/2006/relationships/image" Target="../media/image1982.png"/><Relationship Id="rId158" Type="http://schemas.openxmlformats.org/officeDocument/2006/relationships/image" Target="../media/image1170.png"/><Relationship Id="rId323" Type="http://schemas.openxmlformats.org/officeDocument/2006/relationships/image" Target="../media/image1120.png"/><Relationship Id="rId530" Type="http://schemas.openxmlformats.org/officeDocument/2006/relationships/customXml" Target="../ink/ink2723.xml"/><Relationship Id="rId20" Type="http://schemas.openxmlformats.org/officeDocument/2006/relationships/image" Target="../media/image1938.png"/><Relationship Id="rId62" Type="http://schemas.openxmlformats.org/officeDocument/2006/relationships/image" Target="../media/image1958.png"/><Relationship Id="rId365" Type="http://schemas.openxmlformats.org/officeDocument/2006/relationships/image" Target="../media/image1141.png"/><Relationship Id="rId225" Type="http://schemas.openxmlformats.org/officeDocument/2006/relationships/customXml" Target="../ink/ink2569.xml"/><Relationship Id="rId267" Type="http://schemas.openxmlformats.org/officeDocument/2006/relationships/customXml" Target="../ink/ink2590.xml"/><Relationship Id="rId432" Type="http://schemas.openxmlformats.org/officeDocument/2006/relationships/customXml" Target="../ink/ink2674.xml"/><Relationship Id="rId474" Type="http://schemas.openxmlformats.org/officeDocument/2006/relationships/customXml" Target="../ink/ink2695.xml"/><Relationship Id="rId127" Type="http://schemas.openxmlformats.org/officeDocument/2006/relationships/customXml" Target="../ink/ink2519.xml"/><Relationship Id="rId31" Type="http://schemas.openxmlformats.org/officeDocument/2006/relationships/customXml" Target="../ink/ink2469.xml"/><Relationship Id="rId73" Type="http://schemas.openxmlformats.org/officeDocument/2006/relationships/customXml" Target="../ink/ink2490.xml"/><Relationship Id="rId169" Type="http://schemas.openxmlformats.org/officeDocument/2006/relationships/customXml" Target="../ink/ink2540.xml"/><Relationship Id="rId334" Type="http://schemas.openxmlformats.org/officeDocument/2006/relationships/customXml" Target="../ink/ink2625.xml"/><Relationship Id="rId376" Type="http://schemas.openxmlformats.org/officeDocument/2006/relationships/customXml" Target="../ink/ink2646.xml"/><Relationship Id="rId541" Type="http://schemas.openxmlformats.org/officeDocument/2006/relationships/image" Target="../media/image2233.png"/><Relationship Id="rId4" Type="http://schemas.openxmlformats.org/officeDocument/2006/relationships/image" Target="../media/image1930.png"/><Relationship Id="rId180" Type="http://schemas.openxmlformats.org/officeDocument/2006/relationships/image" Target="../media/image2013.png"/><Relationship Id="rId236" Type="http://schemas.openxmlformats.org/officeDocument/2006/relationships/image" Target="../media/image2040.png"/><Relationship Id="rId278" Type="http://schemas.openxmlformats.org/officeDocument/2006/relationships/customXml" Target="../ink/ink2596.xml"/><Relationship Id="rId401" Type="http://schemas.openxmlformats.org/officeDocument/2006/relationships/image" Target="../media/image2047.png"/><Relationship Id="rId443" Type="http://schemas.openxmlformats.org/officeDocument/2006/relationships/image" Target="../media/image2184.png"/><Relationship Id="rId303" Type="http://schemas.openxmlformats.org/officeDocument/2006/relationships/image" Target="../media/image1865.png"/><Relationship Id="rId485" Type="http://schemas.openxmlformats.org/officeDocument/2006/relationships/image" Target="../media/image2205.png"/><Relationship Id="rId42" Type="http://schemas.openxmlformats.org/officeDocument/2006/relationships/image" Target="../media/image1948.png"/><Relationship Id="rId84" Type="http://schemas.openxmlformats.org/officeDocument/2006/relationships/image" Target="../media/image1967.png"/><Relationship Id="rId138" Type="http://schemas.openxmlformats.org/officeDocument/2006/relationships/image" Target="../media/image1993.png"/><Relationship Id="rId345" Type="http://schemas.openxmlformats.org/officeDocument/2006/relationships/image" Target="../media/image1131.png"/><Relationship Id="rId387" Type="http://schemas.openxmlformats.org/officeDocument/2006/relationships/image" Target="../media/image1152.png"/><Relationship Id="rId510" Type="http://schemas.openxmlformats.org/officeDocument/2006/relationships/customXml" Target="../ink/ink2713.xml"/><Relationship Id="rId191" Type="http://schemas.openxmlformats.org/officeDocument/2006/relationships/image" Target="../media/image2018.png"/><Relationship Id="rId205" Type="http://schemas.openxmlformats.org/officeDocument/2006/relationships/customXml" Target="../ink/ink2559.xml"/><Relationship Id="rId247" Type="http://schemas.openxmlformats.org/officeDocument/2006/relationships/customXml" Target="../ink/ink2580.xml"/><Relationship Id="rId412" Type="http://schemas.openxmlformats.org/officeDocument/2006/relationships/customXml" Target="../ink/ink2664.xml"/><Relationship Id="rId107" Type="http://schemas.openxmlformats.org/officeDocument/2006/relationships/customXml" Target="../ink/ink2509.xml"/><Relationship Id="rId289" Type="http://schemas.openxmlformats.org/officeDocument/2006/relationships/image" Target="../media/image1858.png"/><Relationship Id="rId454" Type="http://schemas.openxmlformats.org/officeDocument/2006/relationships/customXml" Target="../ink/ink2685.xml"/><Relationship Id="rId496" Type="http://schemas.openxmlformats.org/officeDocument/2006/relationships/customXml" Target="../ink/ink2706.xml"/><Relationship Id="rId11" Type="http://schemas.openxmlformats.org/officeDocument/2006/relationships/customXml" Target="../ink/ink2459.xml"/><Relationship Id="rId53" Type="http://schemas.openxmlformats.org/officeDocument/2006/relationships/customXml" Target="../ink/ink2480.xml"/><Relationship Id="rId149" Type="http://schemas.openxmlformats.org/officeDocument/2006/relationships/customXml" Target="../ink/ink2530.xml"/><Relationship Id="rId314" Type="http://schemas.openxmlformats.org/officeDocument/2006/relationships/customXml" Target="../ink/ink2615.xml"/><Relationship Id="rId356" Type="http://schemas.openxmlformats.org/officeDocument/2006/relationships/customXml" Target="../ink/ink2636.xml"/><Relationship Id="rId398" Type="http://schemas.openxmlformats.org/officeDocument/2006/relationships/customXml" Target="../ink/ink2657.xml"/><Relationship Id="rId521" Type="http://schemas.openxmlformats.org/officeDocument/2006/relationships/image" Target="../media/image2223.png"/><Relationship Id="rId95" Type="http://schemas.openxmlformats.org/officeDocument/2006/relationships/customXml" Target="../ink/ink2503.xml"/><Relationship Id="rId160" Type="http://schemas.openxmlformats.org/officeDocument/2006/relationships/image" Target="../media/image2003.png"/><Relationship Id="rId216" Type="http://schemas.openxmlformats.org/officeDocument/2006/relationships/image" Target="../media/image2030.png"/><Relationship Id="rId423" Type="http://schemas.openxmlformats.org/officeDocument/2006/relationships/image" Target="../media/image2058.png"/><Relationship Id="rId258" Type="http://schemas.openxmlformats.org/officeDocument/2006/relationships/image" Target="../media/image1843.png"/><Relationship Id="rId465" Type="http://schemas.openxmlformats.org/officeDocument/2006/relationships/image" Target="../media/image2195.png"/><Relationship Id="rId22" Type="http://schemas.openxmlformats.org/officeDocument/2006/relationships/image" Target="../media/image1939.png"/><Relationship Id="rId64" Type="http://schemas.openxmlformats.org/officeDocument/2006/relationships/image" Target="../media/image1959.png"/><Relationship Id="rId118" Type="http://schemas.openxmlformats.org/officeDocument/2006/relationships/image" Target="../media/image1983.png"/><Relationship Id="rId325" Type="http://schemas.openxmlformats.org/officeDocument/2006/relationships/image" Target="../media/image1121.png"/><Relationship Id="rId367" Type="http://schemas.openxmlformats.org/officeDocument/2006/relationships/image" Target="../media/image1142.png"/><Relationship Id="rId532" Type="http://schemas.openxmlformats.org/officeDocument/2006/relationships/customXml" Target="../ink/ink2724.xml"/><Relationship Id="rId171" Type="http://schemas.openxmlformats.org/officeDocument/2006/relationships/customXml" Target="../ink/ink2541.xml"/><Relationship Id="rId227" Type="http://schemas.openxmlformats.org/officeDocument/2006/relationships/customXml" Target="../ink/ink2570.xml"/><Relationship Id="rId269" Type="http://schemas.openxmlformats.org/officeDocument/2006/relationships/customXml" Target="../ink/ink2591.xml"/><Relationship Id="rId434" Type="http://schemas.openxmlformats.org/officeDocument/2006/relationships/customXml" Target="../ink/ink2675.xml"/><Relationship Id="rId476" Type="http://schemas.openxmlformats.org/officeDocument/2006/relationships/customXml" Target="../ink/ink2696.xml"/><Relationship Id="rId33" Type="http://schemas.openxmlformats.org/officeDocument/2006/relationships/customXml" Target="../ink/ink2470.xml"/><Relationship Id="rId129" Type="http://schemas.openxmlformats.org/officeDocument/2006/relationships/customXml" Target="../ink/ink2520.xml"/><Relationship Id="rId280" Type="http://schemas.openxmlformats.org/officeDocument/2006/relationships/customXml" Target="../ink/ink2597.xml"/><Relationship Id="rId336" Type="http://schemas.openxmlformats.org/officeDocument/2006/relationships/customXml" Target="../ink/ink2626.xml"/><Relationship Id="rId501" Type="http://schemas.openxmlformats.org/officeDocument/2006/relationships/image" Target="../media/image2213.png"/><Relationship Id="rId543" Type="http://schemas.openxmlformats.org/officeDocument/2006/relationships/image" Target="../media/image2234.png"/><Relationship Id="rId75" Type="http://schemas.openxmlformats.org/officeDocument/2006/relationships/customXml" Target="../ink/ink2491.xml"/><Relationship Id="rId140" Type="http://schemas.openxmlformats.org/officeDocument/2006/relationships/image" Target="../media/image1994.png"/><Relationship Id="rId182" Type="http://schemas.openxmlformats.org/officeDocument/2006/relationships/image" Target="../media/image2014.png"/><Relationship Id="rId378" Type="http://schemas.openxmlformats.org/officeDocument/2006/relationships/customXml" Target="../ink/ink2647.xml"/><Relationship Id="rId403" Type="http://schemas.openxmlformats.org/officeDocument/2006/relationships/image" Target="../media/image2048.png"/><Relationship Id="rId6" Type="http://schemas.openxmlformats.org/officeDocument/2006/relationships/image" Target="../media/image1931.png"/><Relationship Id="rId238" Type="http://schemas.openxmlformats.org/officeDocument/2006/relationships/image" Target="../media/image1833.png"/><Relationship Id="rId445" Type="http://schemas.openxmlformats.org/officeDocument/2006/relationships/image" Target="../media/image2185.png"/><Relationship Id="rId487" Type="http://schemas.openxmlformats.org/officeDocument/2006/relationships/image" Target="../media/image2206.png"/><Relationship Id="rId291" Type="http://schemas.openxmlformats.org/officeDocument/2006/relationships/image" Target="../media/image1859.png"/><Relationship Id="rId305" Type="http://schemas.openxmlformats.org/officeDocument/2006/relationships/image" Target="../media/image1866.png"/><Relationship Id="rId347" Type="http://schemas.openxmlformats.org/officeDocument/2006/relationships/image" Target="../media/image1132.png"/><Relationship Id="rId512" Type="http://schemas.openxmlformats.org/officeDocument/2006/relationships/customXml" Target="../ink/ink2714.xml"/><Relationship Id="rId44" Type="http://schemas.openxmlformats.org/officeDocument/2006/relationships/image" Target="../media/image1949.png"/><Relationship Id="rId86" Type="http://schemas.openxmlformats.org/officeDocument/2006/relationships/image" Target="../media/image1968.png"/><Relationship Id="rId151" Type="http://schemas.openxmlformats.org/officeDocument/2006/relationships/customXml" Target="../ink/ink2531.xml"/><Relationship Id="rId389" Type="http://schemas.openxmlformats.org/officeDocument/2006/relationships/image" Target="../media/image2041.png"/><Relationship Id="rId193" Type="http://schemas.openxmlformats.org/officeDocument/2006/relationships/image" Target="../media/image2019.png"/><Relationship Id="rId207" Type="http://schemas.openxmlformats.org/officeDocument/2006/relationships/customXml" Target="../ink/ink2560.xml"/><Relationship Id="rId249" Type="http://schemas.openxmlformats.org/officeDocument/2006/relationships/customXml" Target="../ink/ink2581.xml"/><Relationship Id="rId414" Type="http://schemas.openxmlformats.org/officeDocument/2006/relationships/customXml" Target="../ink/ink2665.xml"/><Relationship Id="rId456" Type="http://schemas.openxmlformats.org/officeDocument/2006/relationships/customXml" Target="../ink/ink2686.xml"/><Relationship Id="rId498" Type="http://schemas.openxmlformats.org/officeDocument/2006/relationships/customXml" Target="../ink/ink2707.xml"/><Relationship Id="rId13" Type="http://schemas.openxmlformats.org/officeDocument/2006/relationships/customXml" Target="../ink/ink2460.xml"/><Relationship Id="rId109" Type="http://schemas.openxmlformats.org/officeDocument/2006/relationships/customXml" Target="../ink/ink2510.xml"/><Relationship Id="rId260" Type="http://schemas.openxmlformats.org/officeDocument/2006/relationships/image" Target="../media/image1844.png"/><Relationship Id="rId316" Type="http://schemas.openxmlformats.org/officeDocument/2006/relationships/customXml" Target="../ink/ink2616.xml"/><Relationship Id="rId523" Type="http://schemas.openxmlformats.org/officeDocument/2006/relationships/image" Target="../media/image2224.png"/><Relationship Id="rId55" Type="http://schemas.openxmlformats.org/officeDocument/2006/relationships/customXml" Target="../ink/ink2481.xml"/><Relationship Id="rId97" Type="http://schemas.openxmlformats.org/officeDocument/2006/relationships/customXml" Target="../ink/ink2504.xml"/><Relationship Id="rId120" Type="http://schemas.openxmlformats.org/officeDocument/2006/relationships/image" Target="../media/image1984.png"/><Relationship Id="rId358" Type="http://schemas.openxmlformats.org/officeDocument/2006/relationships/customXml" Target="../ink/ink2637.xml"/><Relationship Id="rId162" Type="http://schemas.openxmlformats.org/officeDocument/2006/relationships/image" Target="../media/image2004.png"/><Relationship Id="rId218" Type="http://schemas.openxmlformats.org/officeDocument/2006/relationships/image" Target="../media/image2031.png"/><Relationship Id="rId425" Type="http://schemas.openxmlformats.org/officeDocument/2006/relationships/image" Target="../media/image2059.png"/><Relationship Id="rId467" Type="http://schemas.openxmlformats.org/officeDocument/2006/relationships/image" Target="../media/image2196.png"/><Relationship Id="rId271" Type="http://schemas.openxmlformats.org/officeDocument/2006/relationships/customXml" Target="../ink/ink2592.xml"/><Relationship Id="rId24" Type="http://schemas.openxmlformats.org/officeDocument/2006/relationships/image" Target="../media/image1940.png"/><Relationship Id="rId66" Type="http://schemas.openxmlformats.org/officeDocument/2006/relationships/image" Target="../media/image1960.png"/><Relationship Id="rId131" Type="http://schemas.openxmlformats.org/officeDocument/2006/relationships/customXml" Target="../ink/ink2521.xml"/><Relationship Id="rId327" Type="http://schemas.openxmlformats.org/officeDocument/2006/relationships/image" Target="../media/image1122.png"/><Relationship Id="rId369" Type="http://schemas.openxmlformats.org/officeDocument/2006/relationships/image" Target="../media/image1143.png"/><Relationship Id="rId534" Type="http://schemas.openxmlformats.org/officeDocument/2006/relationships/customXml" Target="../ink/ink2725.xml"/><Relationship Id="rId173" Type="http://schemas.openxmlformats.org/officeDocument/2006/relationships/customXml" Target="../ink/ink2542.xml"/><Relationship Id="rId229" Type="http://schemas.openxmlformats.org/officeDocument/2006/relationships/customXml" Target="../ink/ink2571.xml"/><Relationship Id="rId380" Type="http://schemas.openxmlformats.org/officeDocument/2006/relationships/customXml" Target="../ink/ink2648.xml"/><Relationship Id="rId436" Type="http://schemas.openxmlformats.org/officeDocument/2006/relationships/customXml" Target="../ink/ink2676.xml"/><Relationship Id="rId240" Type="http://schemas.openxmlformats.org/officeDocument/2006/relationships/image" Target="../media/image1834.png"/><Relationship Id="rId478" Type="http://schemas.openxmlformats.org/officeDocument/2006/relationships/customXml" Target="../ink/ink2697.xml"/><Relationship Id="rId35" Type="http://schemas.openxmlformats.org/officeDocument/2006/relationships/customXml" Target="../ink/ink2471.xml"/><Relationship Id="rId77" Type="http://schemas.openxmlformats.org/officeDocument/2006/relationships/customXml" Target="../ink/ink2493.xml"/><Relationship Id="rId100" Type="http://schemas.openxmlformats.org/officeDocument/2006/relationships/image" Target="../media/image1975.png"/><Relationship Id="rId282" Type="http://schemas.openxmlformats.org/officeDocument/2006/relationships/customXml" Target="../ink/ink2598.xml"/><Relationship Id="rId338" Type="http://schemas.openxmlformats.org/officeDocument/2006/relationships/customXml" Target="../ink/ink2627.xml"/><Relationship Id="rId503" Type="http://schemas.openxmlformats.org/officeDocument/2006/relationships/image" Target="../media/image2214.png"/><Relationship Id="rId545" Type="http://schemas.openxmlformats.org/officeDocument/2006/relationships/image" Target="../media/image2235.png"/><Relationship Id="rId8" Type="http://schemas.openxmlformats.org/officeDocument/2006/relationships/image" Target="../media/image1932.png"/><Relationship Id="rId142" Type="http://schemas.openxmlformats.org/officeDocument/2006/relationships/image" Target="../media/image1995.png"/><Relationship Id="rId184" Type="http://schemas.openxmlformats.org/officeDocument/2006/relationships/customXml" Target="../ink/ink2548.xml"/><Relationship Id="rId391" Type="http://schemas.openxmlformats.org/officeDocument/2006/relationships/image" Target="../media/image2042.png"/><Relationship Id="rId405" Type="http://schemas.openxmlformats.org/officeDocument/2006/relationships/image" Target="../media/image2049.png"/><Relationship Id="rId447" Type="http://schemas.openxmlformats.org/officeDocument/2006/relationships/image" Target="../media/image2186.png"/><Relationship Id="rId251" Type="http://schemas.openxmlformats.org/officeDocument/2006/relationships/customXml" Target="../ink/ink2582.xml"/><Relationship Id="rId489" Type="http://schemas.openxmlformats.org/officeDocument/2006/relationships/image" Target="../media/image2207.png"/><Relationship Id="rId46" Type="http://schemas.openxmlformats.org/officeDocument/2006/relationships/image" Target="../media/image1950.png"/><Relationship Id="rId293" Type="http://schemas.openxmlformats.org/officeDocument/2006/relationships/image" Target="../media/image1860.png"/><Relationship Id="rId307" Type="http://schemas.openxmlformats.org/officeDocument/2006/relationships/image" Target="../media/image1867.png"/><Relationship Id="rId349" Type="http://schemas.openxmlformats.org/officeDocument/2006/relationships/image" Target="../media/image1133.png"/><Relationship Id="rId514" Type="http://schemas.openxmlformats.org/officeDocument/2006/relationships/customXml" Target="../ink/ink2715.xml"/><Relationship Id="rId88" Type="http://schemas.openxmlformats.org/officeDocument/2006/relationships/image" Target="../media/image1969.png"/><Relationship Id="rId111" Type="http://schemas.openxmlformats.org/officeDocument/2006/relationships/customXml" Target="../ink/ink2511.xml"/><Relationship Id="rId153" Type="http://schemas.openxmlformats.org/officeDocument/2006/relationships/customXml" Target="../ink/ink2532.xml"/><Relationship Id="rId195" Type="http://schemas.openxmlformats.org/officeDocument/2006/relationships/image" Target="../media/image2020.png"/><Relationship Id="rId209" Type="http://schemas.openxmlformats.org/officeDocument/2006/relationships/customXml" Target="../ink/ink2561.xml"/><Relationship Id="rId360" Type="http://schemas.openxmlformats.org/officeDocument/2006/relationships/customXml" Target="../ink/ink2638.xml"/><Relationship Id="rId416" Type="http://schemas.openxmlformats.org/officeDocument/2006/relationships/customXml" Target="../ink/ink2666.xml"/><Relationship Id="rId220" Type="http://schemas.openxmlformats.org/officeDocument/2006/relationships/image" Target="../media/image2032.png"/><Relationship Id="rId458" Type="http://schemas.openxmlformats.org/officeDocument/2006/relationships/customXml" Target="../ink/ink2687.xml"/><Relationship Id="rId15" Type="http://schemas.openxmlformats.org/officeDocument/2006/relationships/customXml" Target="../ink/ink2461.xml"/><Relationship Id="rId57" Type="http://schemas.openxmlformats.org/officeDocument/2006/relationships/customXml" Target="../ink/ink2482.xml"/><Relationship Id="rId262" Type="http://schemas.openxmlformats.org/officeDocument/2006/relationships/image" Target="../media/image1845.png"/><Relationship Id="rId318" Type="http://schemas.openxmlformats.org/officeDocument/2006/relationships/customXml" Target="../ink/ink2617.xml"/><Relationship Id="rId525" Type="http://schemas.openxmlformats.org/officeDocument/2006/relationships/image" Target="../media/image2225.png"/><Relationship Id="rId99" Type="http://schemas.openxmlformats.org/officeDocument/2006/relationships/customXml" Target="../ink/ink2505.xml"/><Relationship Id="rId122" Type="http://schemas.openxmlformats.org/officeDocument/2006/relationships/image" Target="../media/image1985.png"/><Relationship Id="rId164" Type="http://schemas.openxmlformats.org/officeDocument/2006/relationships/image" Target="../media/image2005.png"/><Relationship Id="rId371" Type="http://schemas.openxmlformats.org/officeDocument/2006/relationships/image" Target="../media/image1144.png"/><Relationship Id="rId427" Type="http://schemas.openxmlformats.org/officeDocument/2006/relationships/image" Target="../media/image2060.png"/><Relationship Id="rId469" Type="http://schemas.openxmlformats.org/officeDocument/2006/relationships/image" Target="../media/image2197.png"/><Relationship Id="rId26" Type="http://schemas.openxmlformats.org/officeDocument/2006/relationships/image" Target="../media/image1731.png"/><Relationship Id="rId231" Type="http://schemas.openxmlformats.org/officeDocument/2006/relationships/customXml" Target="../ink/ink2572.xml"/><Relationship Id="rId273" Type="http://schemas.openxmlformats.org/officeDocument/2006/relationships/customXml" Target="../ink/ink2593.xml"/><Relationship Id="rId329" Type="http://schemas.openxmlformats.org/officeDocument/2006/relationships/image" Target="../media/image1123.png"/><Relationship Id="rId480" Type="http://schemas.openxmlformats.org/officeDocument/2006/relationships/customXml" Target="../ink/ink2698.xml"/><Relationship Id="rId536" Type="http://schemas.openxmlformats.org/officeDocument/2006/relationships/customXml" Target="../ink/ink2726.xml"/><Relationship Id="rId68" Type="http://schemas.openxmlformats.org/officeDocument/2006/relationships/image" Target="../media/image1961.png"/><Relationship Id="rId133" Type="http://schemas.openxmlformats.org/officeDocument/2006/relationships/customXml" Target="../ink/ink2522.xml"/><Relationship Id="rId175" Type="http://schemas.openxmlformats.org/officeDocument/2006/relationships/customXml" Target="../ink/ink2543.xml"/><Relationship Id="rId340" Type="http://schemas.openxmlformats.org/officeDocument/2006/relationships/customXml" Target="../ink/ink2628.xml"/><Relationship Id="rId200" Type="http://schemas.openxmlformats.org/officeDocument/2006/relationships/customXml" Target="../ink/ink2556.xml"/><Relationship Id="rId382" Type="http://schemas.openxmlformats.org/officeDocument/2006/relationships/customXml" Target="../ink/ink2649.xml"/><Relationship Id="rId438" Type="http://schemas.openxmlformats.org/officeDocument/2006/relationships/customXml" Target="../ink/ink2677.xml"/><Relationship Id="rId242" Type="http://schemas.openxmlformats.org/officeDocument/2006/relationships/image" Target="../media/image1835.png"/><Relationship Id="rId284" Type="http://schemas.openxmlformats.org/officeDocument/2006/relationships/customXml" Target="../ink/ink2599.xml"/><Relationship Id="rId491" Type="http://schemas.openxmlformats.org/officeDocument/2006/relationships/image" Target="../media/image2208.png"/><Relationship Id="rId505" Type="http://schemas.openxmlformats.org/officeDocument/2006/relationships/image" Target="../media/image2215.png"/><Relationship Id="rId37" Type="http://schemas.openxmlformats.org/officeDocument/2006/relationships/customXml" Target="../ink/ink2472.xml"/><Relationship Id="rId79" Type="http://schemas.openxmlformats.org/officeDocument/2006/relationships/customXml" Target="../ink/ink2495.xml"/><Relationship Id="rId102" Type="http://schemas.openxmlformats.org/officeDocument/2006/relationships/image" Target="../media/image1976.png"/><Relationship Id="rId144" Type="http://schemas.openxmlformats.org/officeDocument/2006/relationships/image" Target="../media/image1996.png"/><Relationship Id="rId547" Type="http://schemas.openxmlformats.org/officeDocument/2006/relationships/image" Target="../media/image2236.png"/><Relationship Id="rId90" Type="http://schemas.openxmlformats.org/officeDocument/2006/relationships/image" Target="../media/image1970.png"/><Relationship Id="rId186" Type="http://schemas.openxmlformats.org/officeDocument/2006/relationships/customXml" Target="../ink/ink2549.xml"/><Relationship Id="rId351" Type="http://schemas.openxmlformats.org/officeDocument/2006/relationships/image" Target="../media/image1134.png"/><Relationship Id="rId393" Type="http://schemas.openxmlformats.org/officeDocument/2006/relationships/image" Target="../media/image2043.png"/><Relationship Id="rId407" Type="http://schemas.openxmlformats.org/officeDocument/2006/relationships/image" Target="../media/image2050.png"/><Relationship Id="rId449" Type="http://schemas.openxmlformats.org/officeDocument/2006/relationships/image" Target="../media/image2187.png"/><Relationship Id="rId211" Type="http://schemas.openxmlformats.org/officeDocument/2006/relationships/customXml" Target="../ink/ink2562.xml"/><Relationship Id="rId253" Type="http://schemas.openxmlformats.org/officeDocument/2006/relationships/customXml" Target="../ink/ink2583.xml"/><Relationship Id="rId295" Type="http://schemas.openxmlformats.org/officeDocument/2006/relationships/image" Target="../media/image1861.png"/><Relationship Id="rId309" Type="http://schemas.openxmlformats.org/officeDocument/2006/relationships/customXml" Target="../ink/ink2612.xml"/><Relationship Id="rId460" Type="http://schemas.openxmlformats.org/officeDocument/2006/relationships/customXml" Target="../ink/ink2688.xml"/><Relationship Id="rId516" Type="http://schemas.openxmlformats.org/officeDocument/2006/relationships/customXml" Target="../ink/ink2716.xml"/><Relationship Id="rId48" Type="http://schemas.openxmlformats.org/officeDocument/2006/relationships/image" Target="../media/image1951.png"/><Relationship Id="rId113" Type="http://schemas.openxmlformats.org/officeDocument/2006/relationships/customXml" Target="../ink/ink2512.xml"/><Relationship Id="rId320" Type="http://schemas.openxmlformats.org/officeDocument/2006/relationships/customXml" Target="../ink/ink2618.xml"/><Relationship Id="rId155" Type="http://schemas.openxmlformats.org/officeDocument/2006/relationships/customXml" Target="../ink/ink2533.xml"/><Relationship Id="rId197" Type="http://schemas.openxmlformats.org/officeDocument/2006/relationships/image" Target="../media/image2021.png"/><Relationship Id="rId362" Type="http://schemas.openxmlformats.org/officeDocument/2006/relationships/customXml" Target="../ink/ink2639.xml"/><Relationship Id="rId418" Type="http://schemas.openxmlformats.org/officeDocument/2006/relationships/customXml" Target="../ink/ink2667.xml"/><Relationship Id="rId222" Type="http://schemas.openxmlformats.org/officeDocument/2006/relationships/image" Target="../media/image2033.png"/><Relationship Id="rId264" Type="http://schemas.openxmlformats.org/officeDocument/2006/relationships/image" Target="../media/image1846.png"/><Relationship Id="rId471" Type="http://schemas.openxmlformats.org/officeDocument/2006/relationships/image" Target="../media/image2198.png"/><Relationship Id="rId17" Type="http://schemas.openxmlformats.org/officeDocument/2006/relationships/customXml" Target="../ink/ink2462.xml"/><Relationship Id="rId59" Type="http://schemas.openxmlformats.org/officeDocument/2006/relationships/customXml" Target="../ink/ink2483.xml"/><Relationship Id="rId124" Type="http://schemas.openxmlformats.org/officeDocument/2006/relationships/image" Target="../media/image1986.png"/><Relationship Id="rId527" Type="http://schemas.openxmlformats.org/officeDocument/2006/relationships/image" Target="../media/image2226.png"/><Relationship Id="rId70" Type="http://schemas.openxmlformats.org/officeDocument/2006/relationships/image" Target="../media/image1962.png"/><Relationship Id="rId166" Type="http://schemas.openxmlformats.org/officeDocument/2006/relationships/image" Target="../media/image2006.png"/><Relationship Id="rId331" Type="http://schemas.openxmlformats.org/officeDocument/2006/relationships/image" Target="../media/image1124.png"/><Relationship Id="rId373" Type="http://schemas.openxmlformats.org/officeDocument/2006/relationships/image" Target="../media/image1145.png"/><Relationship Id="rId429" Type="http://schemas.openxmlformats.org/officeDocument/2006/relationships/image" Target="../media/image20610.png"/><Relationship Id="rId1" Type="http://schemas.openxmlformats.org/officeDocument/2006/relationships/slideLayout" Target="../slideLayouts/slideLayout17.xml"/><Relationship Id="rId233" Type="http://schemas.openxmlformats.org/officeDocument/2006/relationships/customXml" Target="../ink/ink2573.xml"/><Relationship Id="rId440" Type="http://schemas.openxmlformats.org/officeDocument/2006/relationships/customXml" Target="../ink/ink2678.xml"/><Relationship Id="rId28" Type="http://schemas.openxmlformats.org/officeDocument/2006/relationships/image" Target="../media/image1941.png"/><Relationship Id="rId275" Type="http://schemas.openxmlformats.org/officeDocument/2006/relationships/customXml" Target="../ink/ink2594.xml"/><Relationship Id="rId300" Type="http://schemas.openxmlformats.org/officeDocument/2006/relationships/customXml" Target="../ink/ink2607.xml"/><Relationship Id="rId482" Type="http://schemas.openxmlformats.org/officeDocument/2006/relationships/customXml" Target="../ink/ink2699.xml"/><Relationship Id="rId538" Type="http://schemas.openxmlformats.org/officeDocument/2006/relationships/customXml" Target="../ink/ink2727.xml"/><Relationship Id="rId81" Type="http://schemas.openxmlformats.org/officeDocument/2006/relationships/customXml" Target="../ink/ink2496.xml"/><Relationship Id="rId135" Type="http://schemas.openxmlformats.org/officeDocument/2006/relationships/customXml" Target="../ink/ink2523.xml"/><Relationship Id="rId177" Type="http://schemas.openxmlformats.org/officeDocument/2006/relationships/customXml" Target="../ink/ink2544.xml"/><Relationship Id="rId342" Type="http://schemas.openxmlformats.org/officeDocument/2006/relationships/customXml" Target="../ink/ink2629.xml"/><Relationship Id="rId384" Type="http://schemas.openxmlformats.org/officeDocument/2006/relationships/customXml" Target="../ink/ink2650.xml"/><Relationship Id="rId202" Type="http://schemas.openxmlformats.org/officeDocument/2006/relationships/image" Target="../media/image2023.png"/><Relationship Id="rId244" Type="http://schemas.openxmlformats.org/officeDocument/2006/relationships/image" Target="../media/image1836.png"/><Relationship Id="rId39" Type="http://schemas.openxmlformats.org/officeDocument/2006/relationships/customXml" Target="../ink/ink2473.xml"/><Relationship Id="rId286" Type="http://schemas.openxmlformats.org/officeDocument/2006/relationships/customXml" Target="../ink/ink2600.xml"/><Relationship Id="rId451" Type="http://schemas.openxmlformats.org/officeDocument/2006/relationships/image" Target="../media/image2188.png"/><Relationship Id="rId493" Type="http://schemas.openxmlformats.org/officeDocument/2006/relationships/image" Target="../media/image2209.png"/><Relationship Id="rId507" Type="http://schemas.openxmlformats.org/officeDocument/2006/relationships/image" Target="../media/image2216.png"/><Relationship Id="rId549" Type="http://schemas.openxmlformats.org/officeDocument/2006/relationships/image" Target="../media/image2237.png"/><Relationship Id="rId50" Type="http://schemas.openxmlformats.org/officeDocument/2006/relationships/image" Target="../media/image1952.png"/><Relationship Id="rId104" Type="http://schemas.openxmlformats.org/officeDocument/2006/relationships/image" Target="../media/image1977.png"/><Relationship Id="rId146" Type="http://schemas.openxmlformats.org/officeDocument/2006/relationships/image" Target="../media/image1997.png"/><Relationship Id="rId188" Type="http://schemas.openxmlformats.org/officeDocument/2006/relationships/customXml" Target="../ink/ink2550.xml"/><Relationship Id="rId311" Type="http://schemas.openxmlformats.org/officeDocument/2006/relationships/customXml" Target="../ink/ink2613.xml"/><Relationship Id="rId353" Type="http://schemas.openxmlformats.org/officeDocument/2006/relationships/image" Target="../media/image1135.png"/><Relationship Id="rId395" Type="http://schemas.openxmlformats.org/officeDocument/2006/relationships/image" Target="../media/image2044.png"/><Relationship Id="rId409" Type="http://schemas.openxmlformats.org/officeDocument/2006/relationships/image" Target="../media/image2051.png"/><Relationship Id="rId92" Type="http://schemas.openxmlformats.org/officeDocument/2006/relationships/image" Target="../media/image1971.png"/><Relationship Id="rId213" Type="http://schemas.openxmlformats.org/officeDocument/2006/relationships/customXml" Target="../ink/ink2563.xml"/><Relationship Id="rId420" Type="http://schemas.openxmlformats.org/officeDocument/2006/relationships/customXml" Target="../ink/ink2668.xml"/><Relationship Id="rId255" Type="http://schemas.openxmlformats.org/officeDocument/2006/relationships/customXml" Target="../ink/ink2584.xml"/><Relationship Id="rId297" Type="http://schemas.openxmlformats.org/officeDocument/2006/relationships/image" Target="../media/image1862.png"/><Relationship Id="rId462" Type="http://schemas.openxmlformats.org/officeDocument/2006/relationships/customXml" Target="../ink/ink2689.xml"/><Relationship Id="rId518" Type="http://schemas.openxmlformats.org/officeDocument/2006/relationships/customXml" Target="../ink/ink2717.xml"/><Relationship Id="rId115" Type="http://schemas.openxmlformats.org/officeDocument/2006/relationships/customXml" Target="../ink/ink2513.xml"/><Relationship Id="rId157" Type="http://schemas.openxmlformats.org/officeDocument/2006/relationships/customXml" Target="../ink/ink2534.xml"/><Relationship Id="rId322" Type="http://schemas.openxmlformats.org/officeDocument/2006/relationships/customXml" Target="../ink/ink2619.xml"/><Relationship Id="rId364" Type="http://schemas.openxmlformats.org/officeDocument/2006/relationships/customXml" Target="../ink/ink2640.xml"/><Relationship Id="rId61" Type="http://schemas.openxmlformats.org/officeDocument/2006/relationships/customXml" Target="../ink/ink2484.xml"/><Relationship Id="rId199" Type="http://schemas.openxmlformats.org/officeDocument/2006/relationships/image" Target="../media/image2022.png"/><Relationship Id="rId19" Type="http://schemas.openxmlformats.org/officeDocument/2006/relationships/customXml" Target="../ink/ink2463.xml"/><Relationship Id="rId224" Type="http://schemas.openxmlformats.org/officeDocument/2006/relationships/image" Target="../media/image2034.png"/><Relationship Id="rId266" Type="http://schemas.openxmlformats.org/officeDocument/2006/relationships/image" Target="../media/image1847.png"/><Relationship Id="rId431" Type="http://schemas.openxmlformats.org/officeDocument/2006/relationships/image" Target="../media/image2062.png"/><Relationship Id="rId473" Type="http://schemas.openxmlformats.org/officeDocument/2006/relationships/image" Target="../media/image2199.png"/><Relationship Id="rId529" Type="http://schemas.openxmlformats.org/officeDocument/2006/relationships/image" Target="../media/image2227.png"/><Relationship Id="rId30" Type="http://schemas.openxmlformats.org/officeDocument/2006/relationships/image" Target="../media/image1942.png"/><Relationship Id="rId126" Type="http://schemas.openxmlformats.org/officeDocument/2006/relationships/image" Target="../media/image1987.png"/><Relationship Id="rId168" Type="http://schemas.openxmlformats.org/officeDocument/2006/relationships/image" Target="../media/image2007.png"/><Relationship Id="rId333" Type="http://schemas.openxmlformats.org/officeDocument/2006/relationships/image" Target="../media/image1125.png"/><Relationship Id="rId540" Type="http://schemas.openxmlformats.org/officeDocument/2006/relationships/customXml" Target="../ink/ink2728.xml"/><Relationship Id="rId72" Type="http://schemas.openxmlformats.org/officeDocument/2006/relationships/image" Target="../media/image1963.png"/><Relationship Id="rId375" Type="http://schemas.openxmlformats.org/officeDocument/2006/relationships/image" Target="../media/image1146.png"/><Relationship Id="rId3" Type="http://schemas.openxmlformats.org/officeDocument/2006/relationships/customXml" Target="../ink/ink2455.xml"/><Relationship Id="rId235" Type="http://schemas.openxmlformats.org/officeDocument/2006/relationships/customXml" Target="../ink/ink2574.xml"/><Relationship Id="rId277" Type="http://schemas.openxmlformats.org/officeDocument/2006/relationships/customXml" Target="../ink/ink2595.xml"/><Relationship Id="rId400" Type="http://schemas.openxmlformats.org/officeDocument/2006/relationships/customXml" Target="../ink/ink2658.xml"/><Relationship Id="rId442" Type="http://schemas.openxmlformats.org/officeDocument/2006/relationships/customXml" Target="../ink/ink2679.xml"/><Relationship Id="rId484" Type="http://schemas.openxmlformats.org/officeDocument/2006/relationships/customXml" Target="../ink/ink2700.xml"/><Relationship Id="rId137" Type="http://schemas.openxmlformats.org/officeDocument/2006/relationships/customXml" Target="../ink/ink2524.xml"/><Relationship Id="rId302" Type="http://schemas.openxmlformats.org/officeDocument/2006/relationships/customXml" Target="../ink/ink2608.xml"/><Relationship Id="rId344" Type="http://schemas.openxmlformats.org/officeDocument/2006/relationships/customXml" Target="../ink/ink2630.xml"/><Relationship Id="rId41" Type="http://schemas.openxmlformats.org/officeDocument/2006/relationships/customXml" Target="../ink/ink2474.xml"/><Relationship Id="rId83" Type="http://schemas.openxmlformats.org/officeDocument/2006/relationships/customXml" Target="../ink/ink2497.xml"/><Relationship Id="rId179" Type="http://schemas.openxmlformats.org/officeDocument/2006/relationships/customXml" Target="../ink/ink2545.xml"/><Relationship Id="rId386" Type="http://schemas.openxmlformats.org/officeDocument/2006/relationships/customXml" Target="../ink/ink2651.xml"/><Relationship Id="rId190" Type="http://schemas.openxmlformats.org/officeDocument/2006/relationships/customXml" Target="../ink/ink2551.xml"/><Relationship Id="rId204" Type="http://schemas.openxmlformats.org/officeDocument/2006/relationships/image" Target="../media/image2024.png"/><Relationship Id="rId246" Type="http://schemas.openxmlformats.org/officeDocument/2006/relationships/image" Target="../media/image1837.png"/><Relationship Id="rId288" Type="http://schemas.openxmlformats.org/officeDocument/2006/relationships/customXml" Target="../ink/ink2601.xml"/><Relationship Id="rId411" Type="http://schemas.openxmlformats.org/officeDocument/2006/relationships/image" Target="../media/image2052.png"/><Relationship Id="rId453" Type="http://schemas.openxmlformats.org/officeDocument/2006/relationships/image" Target="../media/image2189.png"/><Relationship Id="rId509" Type="http://schemas.openxmlformats.org/officeDocument/2006/relationships/image" Target="../media/image2217.png"/><Relationship Id="rId106" Type="http://schemas.openxmlformats.org/officeDocument/2006/relationships/image" Target="../media/image1978.png"/><Relationship Id="rId313" Type="http://schemas.openxmlformats.org/officeDocument/2006/relationships/image" Target="../media/image1869.png"/><Relationship Id="rId495" Type="http://schemas.openxmlformats.org/officeDocument/2006/relationships/image" Target="../media/image2210.png"/><Relationship Id="rId10" Type="http://schemas.openxmlformats.org/officeDocument/2006/relationships/image" Target="../media/image1933.png"/><Relationship Id="rId52" Type="http://schemas.openxmlformats.org/officeDocument/2006/relationships/image" Target="../media/image1953.png"/><Relationship Id="rId94" Type="http://schemas.openxmlformats.org/officeDocument/2006/relationships/image" Target="../media/image1972.png"/><Relationship Id="rId148" Type="http://schemas.openxmlformats.org/officeDocument/2006/relationships/image" Target="../media/image1998.png"/><Relationship Id="rId355" Type="http://schemas.openxmlformats.org/officeDocument/2006/relationships/image" Target="../media/image1136.png"/><Relationship Id="rId397" Type="http://schemas.openxmlformats.org/officeDocument/2006/relationships/image" Target="../media/image2045.png"/><Relationship Id="rId520" Type="http://schemas.openxmlformats.org/officeDocument/2006/relationships/customXml" Target="../ink/ink2718.xml"/><Relationship Id="rId215" Type="http://schemas.openxmlformats.org/officeDocument/2006/relationships/customXml" Target="../ink/ink2564.xml"/><Relationship Id="rId257" Type="http://schemas.openxmlformats.org/officeDocument/2006/relationships/customXml" Target="../ink/ink2585.xml"/><Relationship Id="rId422" Type="http://schemas.openxmlformats.org/officeDocument/2006/relationships/customXml" Target="../ink/ink2669.xml"/><Relationship Id="rId464" Type="http://schemas.openxmlformats.org/officeDocument/2006/relationships/customXml" Target="../ink/ink2690.xml"/><Relationship Id="rId299" Type="http://schemas.openxmlformats.org/officeDocument/2006/relationships/image" Target="../media/image1863.png"/><Relationship Id="rId63" Type="http://schemas.openxmlformats.org/officeDocument/2006/relationships/customXml" Target="../ink/ink2485.xml"/><Relationship Id="rId159" Type="http://schemas.openxmlformats.org/officeDocument/2006/relationships/customXml" Target="../ink/ink2535.xml"/><Relationship Id="rId366" Type="http://schemas.openxmlformats.org/officeDocument/2006/relationships/customXml" Target="../ink/ink2641.xml"/><Relationship Id="rId226" Type="http://schemas.openxmlformats.org/officeDocument/2006/relationships/image" Target="../media/image2035.png"/><Relationship Id="rId433" Type="http://schemas.openxmlformats.org/officeDocument/2006/relationships/image" Target="../media/image2179.png"/><Relationship Id="rId74" Type="http://schemas.openxmlformats.org/officeDocument/2006/relationships/image" Target="../media/image1964.png"/><Relationship Id="rId377" Type="http://schemas.openxmlformats.org/officeDocument/2006/relationships/image" Target="../media/image1147.png"/><Relationship Id="rId500" Type="http://schemas.openxmlformats.org/officeDocument/2006/relationships/customXml" Target="../ink/ink2708.xml"/><Relationship Id="rId5" Type="http://schemas.openxmlformats.org/officeDocument/2006/relationships/customXml" Target="../ink/ink2456.xml"/><Relationship Id="rId237" Type="http://schemas.openxmlformats.org/officeDocument/2006/relationships/customXml" Target="../ink/ink2575.xml"/><Relationship Id="rId444" Type="http://schemas.openxmlformats.org/officeDocument/2006/relationships/customXml" Target="../ink/ink2680.xml"/><Relationship Id="rId290" Type="http://schemas.openxmlformats.org/officeDocument/2006/relationships/customXml" Target="../ink/ink2602.xml"/><Relationship Id="rId304" Type="http://schemas.openxmlformats.org/officeDocument/2006/relationships/customXml" Target="../ink/ink2609.xml"/><Relationship Id="rId388" Type="http://schemas.openxmlformats.org/officeDocument/2006/relationships/customXml" Target="../ink/ink2652.xml"/><Relationship Id="rId511" Type="http://schemas.openxmlformats.org/officeDocument/2006/relationships/image" Target="../media/image2218.png"/><Relationship Id="rId85" Type="http://schemas.openxmlformats.org/officeDocument/2006/relationships/customXml" Target="../ink/ink2498.xml"/><Relationship Id="rId150" Type="http://schemas.openxmlformats.org/officeDocument/2006/relationships/image" Target="../media/image1999.png"/><Relationship Id="rId248" Type="http://schemas.openxmlformats.org/officeDocument/2006/relationships/image" Target="../media/image1838.png"/><Relationship Id="rId455" Type="http://schemas.openxmlformats.org/officeDocument/2006/relationships/image" Target="../media/image2190.png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792.xml"/><Relationship Id="rId21" Type="http://schemas.openxmlformats.org/officeDocument/2006/relationships/customXml" Target="../ink/ink2742.xml"/><Relationship Id="rId324" Type="http://schemas.openxmlformats.org/officeDocument/2006/relationships/customXml" Target="../ink/ink2898.xml"/><Relationship Id="rId531" Type="http://schemas.openxmlformats.org/officeDocument/2006/relationships/customXml" Target="../ink/ink3002.xml"/><Relationship Id="rId629" Type="http://schemas.openxmlformats.org/officeDocument/2006/relationships/customXml" Target="../ink/ink3051.xml"/><Relationship Id="rId170" Type="http://schemas.openxmlformats.org/officeDocument/2006/relationships/image" Target="../media/image2008.png"/><Relationship Id="rId268" Type="http://schemas.openxmlformats.org/officeDocument/2006/relationships/image" Target="../media/image1848.png"/><Relationship Id="rId475" Type="http://schemas.openxmlformats.org/officeDocument/2006/relationships/image" Target="../media/image2253.png"/><Relationship Id="rId32" Type="http://schemas.openxmlformats.org/officeDocument/2006/relationships/image" Target="../media/image1943.png"/><Relationship Id="rId128" Type="http://schemas.openxmlformats.org/officeDocument/2006/relationships/image" Target="../media/image1988.png"/><Relationship Id="rId335" Type="http://schemas.openxmlformats.org/officeDocument/2006/relationships/image" Target="../media/image1126.png"/><Relationship Id="rId542" Type="http://schemas.openxmlformats.org/officeDocument/2006/relationships/image" Target="../media/image2286.png"/><Relationship Id="rId181" Type="http://schemas.openxmlformats.org/officeDocument/2006/relationships/customXml" Target="../ink/ink2824.xml"/><Relationship Id="rId402" Type="http://schemas.openxmlformats.org/officeDocument/2006/relationships/customXml" Target="../ink/ink2937.xml"/><Relationship Id="rId279" Type="http://schemas.openxmlformats.org/officeDocument/2006/relationships/image" Target="../media/image1853.png"/><Relationship Id="rId486" Type="http://schemas.openxmlformats.org/officeDocument/2006/relationships/customXml" Target="../ink/ink2979.xml"/><Relationship Id="rId43" Type="http://schemas.openxmlformats.org/officeDocument/2006/relationships/customXml" Target="../ink/ink2753.xml"/><Relationship Id="rId139" Type="http://schemas.openxmlformats.org/officeDocument/2006/relationships/customXml" Target="../ink/ink2803.xml"/><Relationship Id="rId346" Type="http://schemas.openxmlformats.org/officeDocument/2006/relationships/customXml" Target="../ink/ink2909.xml"/><Relationship Id="rId553" Type="http://schemas.openxmlformats.org/officeDocument/2006/relationships/customXml" Target="../ink/ink3013.xml"/><Relationship Id="rId192" Type="http://schemas.openxmlformats.org/officeDocument/2006/relationships/customXml" Target="../ink/ink2830.xml"/><Relationship Id="rId206" Type="http://schemas.openxmlformats.org/officeDocument/2006/relationships/image" Target="../media/image2025.png"/><Relationship Id="rId413" Type="http://schemas.openxmlformats.org/officeDocument/2006/relationships/image" Target="../media/image2053.png"/><Relationship Id="rId497" Type="http://schemas.openxmlformats.org/officeDocument/2006/relationships/image" Target="../media/image2264.png"/><Relationship Id="rId620" Type="http://schemas.openxmlformats.org/officeDocument/2006/relationships/image" Target="../media/image2211.png"/><Relationship Id="rId357" Type="http://schemas.openxmlformats.org/officeDocument/2006/relationships/image" Target="../media/image1137.png"/><Relationship Id="rId54" Type="http://schemas.openxmlformats.org/officeDocument/2006/relationships/image" Target="../media/image1954.png"/><Relationship Id="rId217" Type="http://schemas.openxmlformats.org/officeDocument/2006/relationships/customXml" Target="../ink/ink2843.xml"/><Relationship Id="rId564" Type="http://schemas.openxmlformats.org/officeDocument/2006/relationships/image" Target="../media/image2183.png"/><Relationship Id="rId424" Type="http://schemas.openxmlformats.org/officeDocument/2006/relationships/customXml" Target="../ink/ink2948.xml"/><Relationship Id="rId631" Type="http://schemas.openxmlformats.org/officeDocument/2006/relationships/customXml" Target="../ink/ink3052.xml"/><Relationship Id="rId270" Type="http://schemas.openxmlformats.org/officeDocument/2006/relationships/image" Target="../media/image1849.png"/><Relationship Id="rId65" Type="http://schemas.openxmlformats.org/officeDocument/2006/relationships/customXml" Target="../ink/ink2764.xml"/><Relationship Id="rId130" Type="http://schemas.openxmlformats.org/officeDocument/2006/relationships/image" Target="../media/image1989.png"/><Relationship Id="rId368" Type="http://schemas.openxmlformats.org/officeDocument/2006/relationships/customXml" Target="../ink/ink2920.xml"/><Relationship Id="rId575" Type="http://schemas.openxmlformats.org/officeDocument/2006/relationships/customXml" Target="../ink/ink3024.xml"/><Relationship Id="rId228" Type="http://schemas.openxmlformats.org/officeDocument/2006/relationships/image" Target="../media/image2036.png"/><Relationship Id="rId435" Type="http://schemas.openxmlformats.org/officeDocument/2006/relationships/image" Target="../media/image2180.png"/><Relationship Id="rId281" Type="http://schemas.openxmlformats.org/officeDocument/2006/relationships/image" Target="../media/image1854.png"/><Relationship Id="rId502" Type="http://schemas.openxmlformats.org/officeDocument/2006/relationships/customXml" Target="../ink/ink2987.xml"/><Relationship Id="rId76" Type="http://schemas.openxmlformats.org/officeDocument/2006/relationships/customXml" Target="../ink/ink2770.xml"/><Relationship Id="rId141" Type="http://schemas.openxmlformats.org/officeDocument/2006/relationships/customXml" Target="../ink/ink2804.xml"/><Relationship Id="rId379" Type="http://schemas.openxmlformats.org/officeDocument/2006/relationships/image" Target="../media/image1148.png"/><Relationship Id="rId586" Type="http://schemas.openxmlformats.org/officeDocument/2006/relationships/image" Target="../media/image2194.png"/><Relationship Id="rId7" Type="http://schemas.openxmlformats.org/officeDocument/2006/relationships/customXml" Target="../ink/ink2735.xml"/><Relationship Id="rId239" Type="http://schemas.openxmlformats.org/officeDocument/2006/relationships/customXml" Target="../ink/ink2854.xml"/><Relationship Id="rId446" Type="http://schemas.openxmlformats.org/officeDocument/2006/relationships/customXml" Target="../ink/ink2959.xml"/><Relationship Id="rId292" Type="http://schemas.openxmlformats.org/officeDocument/2006/relationships/customXml" Target="../ink/ink2881.xml"/><Relationship Id="rId306" Type="http://schemas.openxmlformats.org/officeDocument/2006/relationships/customXml" Target="../ink/ink2888.xml"/><Relationship Id="rId87" Type="http://schemas.openxmlformats.org/officeDocument/2006/relationships/customXml" Target="../ink/ink2777.xml"/><Relationship Id="rId513" Type="http://schemas.openxmlformats.org/officeDocument/2006/relationships/customXml" Target="../ink/ink2993.xml"/><Relationship Id="rId597" Type="http://schemas.openxmlformats.org/officeDocument/2006/relationships/customXml" Target="../ink/ink3035.xml"/><Relationship Id="rId152" Type="http://schemas.openxmlformats.org/officeDocument/2006/relationships/image" Target="../media/image2000.png"/><Relationship Id="rId457" Type="http://schemas.openxmlformats.org/officeDocument/2006/relationships/image" Target="../media/image2244.png"/><Relationship Id="rId14" Type="http://schemas.openxmlformats.org/officeDocument/2006/relationships/image" Target="../media/image1935.png"/><Relationship Id="rId317" Type="http://schemas.openxmlformats.org/officeDocument/2006/relationships/image" Target="../media/image1117.png"/><Relationship Id="rId524" Type="http://schemas.openxmlformats.org/officeDocument/2006/relationships/image" Target="../media/image2277.png"/><Relationship Id="rId98" Type="http://schemas.openxmlformats.org/officeDocument/2006/relationships/image" Target="../media/image1974.png"/><Relationship Id="rId163" Type="http://schemas.openxmlformats.org/officeDocument/2006/relationships/customXml" Target="../ink/ink2815.xml"/><Relationship Id="rId370" Type="http://schemas.openxmlformats.org/officeDocument/2006/relationships/customXml" Target="../ink/ink2921.xml"/><Relationship Id="rId230" Type="http://schemas.openxmlformats.org/officeDocument/2006/relationships/image" Target="../media/image2037.png"/><Relationship Id="rId468" Type="http://schemas.openxmlformats.org/officeDocument/2006/relationships/customXml" Target="../ink/ink2970.xml"/><Relationship Id="rId25" Type="http://schemas.openxmlformats.org/officeDocument/2006/relationships/customXml" Target="../ink/ink2744.xml"/><Relationship Id="rId328" Type="http://schemas.openxmlformats.org/officeDocument/2006/relationships/customXml" Target="../ink/ink2900.xml"/><Relationship Id="rId535" Type="http://schemas.openxmlformats.org/officeDocument/2006/relationships/customXml" Target="../ink/ink3004.xml"/><Relationship Id="rId174" Type="http://schemas.openxmlformats.org/officeDocument/2006/relationships/image" Target="../media/image2010.png"/><Relationship Id="rId381" Type="http://schemas.openxmlformats.org/officeDocument/2006/relationships/image" Target="../media/image1149.png"/><Relationship Id="rId602" Type="http://schemas.openxmlformats.org/officeDocument/2006/relationships/image" Target="../media/image2202.png"/><Relationship Id="rId241" Type="http://schemas.openxmlformats.org/officeDocument/2006/relationships/customXml" Target="../ink/ink2855.xml"/><Relationship Id="rId479" Type="http://schemas.openxmlformats.org/officeDocument/2006/relationships/image" Target="../media/image2255.png"/><Relationship Id="rId36" Type="http://schemas.openxmlformats.org/officeDocument/2006/relationships/image" Target="../media/image1945.png"/><Relationship Id="rId339" Type="http://schemas.openxmlformats.org/officeDocument/2006/relationships/image" Target="../media/image1128.png"/><Relationship Id="rId546" Type="http://schemas.openxmlformats.org/officeDocument/2006/relationships/image" Target="../media/image2288.png"/><Relationship Id="rId101" Type="http://schemas.openxmlformats.org/officeDocument/2006/relationships/customXml" Target="../ink/ink2784.xml"/><Relationship Id="rId185" Type="http://schemas.openxmlformats.org/officeDocument/2006/relationships/image" Target="../media/image2015.png"/><Relationship Id="rId406" Type="http://schemas.openxmlformats.org/officeDocument/2006/relationships/customXml" Target="../ink/ink2939.xml"/><Relationship Id="rId9" Type="http://schemas.openxmlformats.org/officeDocument/2006/relationships/customXml" Target="../ink/ink2736.xml"/><Relationship Id="rId210" Type="http://schemas.openxmlformats.org/officeDocument/2006/relationships/image" Target="../media/image2027.png"/><Relationship Id="rId392" Type="http://schemas.openxmlformats.org/officeDocument/2006/relationships/customXml" Target="../ink/ink2932.xml"/><Relationship Id="rId448" Type="http://schemas.openxmlformats.org/officeDocument/2006/relationships/customXml" Target="../ink/ink2960.xml"/><Relationship Id="rId613" Type="http://schemas.openxmlformats.org/officeDocument/2006/relationships/customXml" Target="../ink/ink3043.xml"/><Relationship Id="rId252" Type="http://schemas.openxmlformats.org/officeDocument/2006/relationships/image" Target="../media/image1840.png"/><Relationship Id="rId294" Type="http://schemas.openxmlformats.org/officeDocument/2006/relationships/customXml" Target="../ink/ink2882.xml"/><Relationship Id="rId308" Type="http://schemas.openxmlformats.org/officeDocument/2006/relationships/customXml" Target="../ink/ink2889.xml"/><Relationship Id="rId515" Type="http://schemas.openxmlformats.org/officeDocument/2006/relationships/customXml" Target="../ink/ink2994.xml"/><Relationship Id="rId47" Type="http://schemas.openxmlformats.org/officeDocument/2006/relationships/customXml" Target="../ink/ink2755.xml"/><Relationship Id="rId89" Type="http://schemas.openxmlformats.org/officeDocument/2006/relationships/customXml" Target="../ink/ink2778.xml"/><Relationship Id="rId112" Type="http://schemas.openxmlformats.org/officeDocument/2006/relationships/image" Target="../media/image1980.png"/><Relationship Id="rId154" Type="http://schemas.openxmlformats.org/officeDocument/2006/relationships/image" Target="../media/image2001.png"/><Relationship Id="rId361" Type="http://schemas.openxmlformats.org/officeDocument/2006/relationships/image" Target="../media/image1139.png"/><Relationship Id="rId557" Type="http://schemas.openxmlformats.org/officeDocument/2006/relationships/customXml" Target="../ink/ink3015.xml"/><Relationship Id="rId599" Type="http://schemas.openxmlformats.org/officeDocument/2006/relationships/customXml" Target="../ink/ink3036.xml"/><Relationship Id="rId196" Type="http://schemas.openxmlformats.org/officeDocument/2006/relationships/customXml" Target="../ink/ink2832.xml"/><Relationship Id="rId417" Type="http://schemas.openxmlformats.org/officeDocument/2006/relationships/image" Target="../media/image2055.png"/><Relationship Id="rId459" Type="http://schemas.openxmlformats.org/officeDocument/2006/relationships/image" Target="../media/image2245.png"/><Relationship Id="rId624" Type="http://schemas.openxmlformats.org/officeDocument/2006/relationships/image" Target="../media/image2213.png"/><Relationship Id="rId16" Type="http://schemas.openxmlformats.org/officeDocument/2006/relationships/image" Target="../media/image1936.png"/><Relationship Id="rId221" Type="http://schemas.openxmlformats.org/officeDocument/2006/relationships/customXml" Target="../ink/ink2845.xml"/><Relationship Id="rId263" Type="http://schemas.openxmlformats.org/officeDocument/2006/relationships/customXml" Target="../ink/ink2866.xml"/><Relationship Id="rId319" Type="http://schemas.openxmlformats.org/officeDocument/2006/relationships/image" Target="../media/image1118.png"/><Relationship Id="rId470" Type="http://schemas.openxmlformats.org/officeDocument/2006/relationships/customXml" Target="../ink/ink2971.xml"/><Relationship Id="rId526" Type="http://schemas.openxmlformats.org/officeDocument/2006/relationships/image" Target="../media/image2278.png"/><Relationship Id="rId58" Type="http://schemas.openxmlformats.org/officeDocument/2006/relationships/image" Target="../media/image1956.png"/><Relationship Id="rId123" Type="http://schemas.openxmlformats.org/officeDocument/2006/relationships/customXml" Target="../ink/ink2795.xml"/><Relationship Id="rId330" Type="http://schemas.openxmlformats.org/officeDocument/2006/relationships/customXml" Target="../ink/ink2901.xml"/><Relationship Id="rId568" Type="http://schemas.openxmlformats.org/officeDocument/2006/relationships/image" Target="../media/image2185.png"/><Relationship Id="rId165" Type="http://schemas.openxmlformats.org/officeDocument/2006/relationships/customXml" Target="../ink/ink2816.xml"/><Relationship Id="rId372" Type="http://schemas.openxmlformats.org/officeDocument/2006/relationships/customXml" Target="../ink/ink2922.xml"/><Relationship Id="rId428" Type="http://schemas.openxmlformats.org/officeDocument/2006/relationships/customXml" Target="../ink/ink2950.xml"/><Relationship Id="rId635" Type="http://schemas.openxmlformats.org/officeDocument/2006/relationships/customXml" Target="../ink/ink3054.xml"/><Relationship Id="rId232" Type="http://schemas.openxmlformats.org/officeDocument/2006/relationships/image" Target="../media/image2038.png"/><Relationship Id="rId274" Type="http://schemas.openxmlformats.org/officeDocument/2006/relationships/image" Target="../media/image1851.png"/><Relationship Id="rId481" Type="http://schemas.openxmlformats.org/officeDocument/2006/relationships/image" Target="../media/image2256.png"/><Relationship Id="rId27" Type="http://schemas.openxmlformats.org/officeDocument/2006/relationships/customXml" Target="../ink/ink2745.xml"/><Relationship Id="rId69" Type="http://schemas.openxmlformats.org/officeDocument/2006/relationships/customXml" Target="../ink/ink2766.xml"/><Relationship Id="rId134" Type="http://schemas.openxmlformats.org/officeDocument/2006/relationships/image" Target="../media/image1991.png"/><Relationship Id="rId537" Type="http://schemas.openxmlformats.org/officeDocument/2006/relationships/customXml" Target="../ink/ink3005.xml"/><Relationship Id="rId579" Type="http://schemas.openxmlformats.org/officeDocument/2006/relationships/customXml" Target="../ink/ink3026.xml"/><Relationship Id="rId80" Type="http://schemas.openxmlformats.org/officeDocument/2006/relationships/image" Target="../media/image1965.png"/><Relationship Id="rId176" Type="http://schemas.openxmlformats.org/officeDocument/2006/relationships/image" Target="../media/image2011.png"/><Relationship Id="rId341" Type="http://schemas.openxmlformats.org/officeDocument/2006/relationships/image" Target="../media/image1129.png"/><Relationship Id="rId383" Type="http://schemas.openxmlformats.org/officeDocument/2006/relationships/image" Target="../media/image1150.png"/><Relationship Id="rId439" Type="http://schemas.openxmlformats.org/officeDocument/2006/relationships/image" Target="../media/image2235.png"/><Relationship Id="rId590" Type="http://schemas.openxmlformats.org/officeDocument/2006/relationships/image" Target="../media/image2196.png"/><Relationship Id="rId604" Type="http://schemas.openxmlformats.org/officeDocument/2006/relationships/image" Target="../media/image2203.png"/><Relationship Id="rId201" Type="http://schemas.openxmlformats.org/officeDocument/2006/relationships/customXml" Target="../ink/ink2835.xml"/><Relationship Id="rId243" Type="http://schemas.openxmlformats.org/officeDocument/2006/relationships/customXml" Target="../ink/ink2856.xml"/><Relationship Id="rId285" Type="http://schemas.openxmlformats.org/officeDocument/2006/relationships/image" Target="../media/image1856.png"/><Relationship Id="rId450" Type="http://schemas.openxmlformats.org/officeDocument/2006/relationships/customXml" Target="../ink/ink2961.xml"/><Relationship Id="rId506" Type="http://schemas.openxmlformats.org/officeDocument/2006/relationships/customXml" Target="../ink/ink2989.xml"/><Relationship Id="rId38" Type="http://schemas.openxmlformats.org/officeDocument/2006/relationships/image" Target="../media/image1946.png"/><Relationship Id="rId103" Type="http://schemas.openxmlformats.org/officeDocument/2006/relationships/customXml" Target="../ink/ink2785.xml"/><Relationship Id="rId310" Type="http://schemas.openxmlformats.org/officeDocument/2006/relationships/image" Target="../media/image1868.png"/><Relationship Id="rId492" Type="http://schemas.openxmlformats.org/officeDocument/2006/relationships/customXml" Target="../ink/ink2982.xml"/><Relationship Id="rId548" Type="http://schemas.openxmlformats.org/officeDocument/2006/relationships/image" Target="../media/image2289.png"/><Relationship Id="rId91" Type="http://schemas.openxmlformats.org/officeDocument/2006/relationships/customXml" Target="../ink/ink2779.xml"/><Relationship Id="rId145" Type="http://schemas.openxmlformats.org/officeDocument/2006/relationships/customXml" Target="../ink/ink2806.xml"/><Relationship Id="rId187" Type="http://schemas.openxmlformats.org/officeDocument/2006/relationships/image" Target="../media/image2016.png"/><Relationship Id="rId352" Type="http://schemas.openxmlformats.org/officeDocument/2006/relationships/customXml" Target="../ink/ink2912.xml"/><Relationship Id="rId394" Type="http://schemas.openxmlformats.org/officeDocument/2006/relationships/customXml" Target="../ink/ink2933.xml"/><Relationship Id="rId408" Type="http://schemas.openxmlformats.org/officeDocument/2006/relationships/customXml" Target="../ink/ink2940.xml"/><Relationship Id="rId615" Type="http://schemas.openxmlformats.org/officeDocument/2006/relationships/customXml" Target="../ink/ink3044.xml"/><Relationship Id="rId212" Type="http://schemas.openxmlformats.org/officeDocument/2006/relationships/image" Target="../media/image2028.png"/><Relationship Id="rId254" Type="http://schemas.openxmlformats.org/officeDocument/2006/relationships/image" Target="../media/image1841.png"/><Relationship Id="rId49" Type="http://schemas.openxmlformats.org/officeDocument/2006/relationships/customXml" Target="../ink/ink2756.xml"/><Relationship Id="rId114" Type="http://schemas.openxmlformats.org/officeDocument/2006/relationships/image" Target="../media/image1981.png"/><Relationship Id="rId296" Type="http://schemas.openxmlformats.org/officeDocument/2006/relationships/customXml" Target="../ink/ink2883.xml"/><Relationship Id="rId461" Type="http://schemas.openxmlformats.org/officeDocument/2006/relationships/image" Target="../media/image2246.png"/><Relationship Id="rId517" Type="http://schemas.openxmlformats.org/officeDocument/2006/relationships/customXml" Target="../ink/ink2995.xml"/><Relationship Id="rId559" Type="http://schemas.openxmlformats.org/officeDocument/2006/relationships/customXml" Target="../ink/ink3016.xml"/><Relationship Id="rId60" Type="http://schemas.openxmlformats.org/officeDocument/2006/relationships/image" Target="../media/image1957.png"/><Relationship Id="rId156" Type="http://schemas.openxmlformats.org/officeDocument/2006/relationships/image" Target="../media/image2002.png"/><Relationship Id="rId198" Type="http://schemas.openxmlformats.org/officeDocument/2006/relationships/customXml" Target="../ink/ink2833.xml"/><Relationship Id="rId321" Type="http://schemas.openxmlformats.org/officeDocument/2006/relationships/image" Target="../media/image1119.png"/><Relationship Id="rId363" Type="http://schemas.openxmlformats.org/officeDocument/2006/relationships/image" Target="../media/image1140.png"/><Relationship Id="rId419" Type="http://schemas.openxmlformats.org/officeDocument/2006/relationships/image" Target="../media/image2056.png"/><Relationship Id="rId570" Type="http://schemas.openxmlformats.org/officeDocument/2006/relationships/image" Target="../media/image2186.png"/><Relationship Id="rId626" Type="http://schemas.openxmlformats.org/officeDocument/2006/relationships/image" Target="../media/image2214.png"/><Relationship Id="rId223" Type="http://schemas.openxmlformats.org/officeDocument/2006/relationships/customXml" Target="../ink/ink2846.xml"/><Relationship Id="rId430" Type="http://schemas.openxmlformats.org/officeDocument/2006/relationships/customXml" Target="../ink/ink2951.xml"/><Relationship Id="rId18" Type="http://schemas.openxmlformats.org/officeDocument/2006/relationships/image" Target="../media/image1937.png"/><Relationship Id="rId265" Type="http://schemas.openxmlformats.org/officeDocument/2006/relationships/customXml" Target="../ink/ink2867.xml"/><Relationship Id="rId472" Type="http://schemas.openxmlformats.org/officeDocument/2006/relationships/customXml" Target="../ink/ink2972.xml"/><Relationship Id="rId528" Type="http://schemas.openxmlformats.org/officeDocument/2006/relationships/image" Target="../media/image2279.png"/><Relationship Id="rId125" Type="http://schemas.openxmlformats.org/officeDocument/2006/relationships/customXml" Target="../ink/ink2796.xml"/><Relationship Id="rId167" Type="http://schemas.openxmlformats.org/officeDocument/2006/relationships/customXml" Target="../ink/ink2817.xml"/><Relationship Id="rId332" Type="http://schemas.openxmlformats.org/officeDocument/2006/relationships/customXml" Target="../ink/ink2902.xml"/><Relationship Id="rId374" Type="http://schemas.openxmlformats.org/officeDocument/2006/relationships/customXml" Target="../ink/ink2923.xml"/><Relationship Id="rId581" Type="http://schemas.openxmlformats.org/officeDocument/2006/relationships/customXml" Target="../ink/ink3027.xml"/><Relationship Id="rId71" Type="http://schemas.openxmlformats.org/officeDocument/2006/relationships/customXml" Target="../ink/ink2767.xml"/><Relationship Id="rId234" Type="http://schemas.openxmlformats.org/officeDocument/2006/relationships/image" Target="../media/image2039.png"/><Relationship Id="rId2" Type="http://schemas.openxmlformats.org/officeDocument/2006/relationships/notesSlide" Target="../notesSlides/notesSlide10.xml"/><Relationship Id="rId29" Type="http://schemas.openxmlformats.org/officeDocument/2006/relationships/customXml" Target="../ink/ink2746.xml"/><Relationship Id="rId276" Type="http://schemas.openxmlformats.org/officeDocument/2006/relationships/image" Target="../media/image1852.png"/><Relationship Id="rId441" Type="http://schemas.openxmlformats.org/officeDocument/2006/relationships/image" Target="../media/image2236.png"/><Relationship Id="rId483" Type="http://schemas.openxmlformats.org/officeDocument/2006/relationships/image" Target="../media/image2257.png"/><Relationship Id="rId539" Type="http://schemas.openxmlformats.org/officeDocument/2006/relationships/customXml" Target="../ink/ink3006.xml"/><Relationship Id="rId40" Type="http://schemas.openxmlformats.org/officeDocument/2006/relationships/image" Target="../media/image1947.png"/><Relationship Id="rId136" Type="http://schemas.openxmlformats.org/officeDocument/2006/relationships/image" Target="../media/image1992.png"/><Relationship Id="rId178" Type="http://schemas.openxmlformats.org/officeDocument/2006/relationships/image" Target="../media/image2012.png"/><Relationship Id="rId301" Type="http://schemas.openxmlformats.org/officeDocument/2006/relationships/image" Target="../media/image1864.png"/><Relationship Id="rId343" Type="http://schemas.openxmlformats.org/officeDocument/2006/relationships/image" Target="../media/image1130.png"/><Relationship Id="rId550" Type="http://schemas.openxmlformats.org/officeDocument/2006/relationships/image" Target="../media/image2290.png"/><Relationship Id="rId82" Type="http://schemas.openxmlformats.org/officeDocument/2006/relationships/image" Target="../media/image1966.png"/><Relationship Id="rId203" Type="http://schemas.openxmlformats.org/officeDocument/2006/relationships/customXml" Target="../ink/ink2836.xml"/><Relationship Id="rId385" Type="http://schemas.openxmlformats.org/officeDocument/2006/relationships/image" Target="../media/image1151.png"/><Relationship Id="rId592" Type="http://schemas.openxmlformats.org/officeDocument/2006/relationships/image" Target="../media/image2197.png"/><Relationship Id="rId606" Type="http://schemas.openxmlformats.org/officeDocument/2006/relationships/image" Target="../media/image2204.png"/><Relationship Id="rId245" Type="http://schemas.openxmlformats.org/officeDocument/2006/relationships/customXml" Target="../ink/ink2857.xml"/><Relationship Id="rId287" Type="http://schemas.openxmlformats.org/officeDocument/2006/relationships/image" Target="../media/image1857.png"/><Relationship Id="rId410" Type="http://schemas.openxmlformats.org/officeDocument/2006/relationships/customXml" Target="../ink/ink2941.xml"/><Relationship Id="rId452" Type="http://schemas.openxmlformats.org/officeDocument/2006/relationships/customXml" Target="../ink/ink2962.xml"/><Relationship Id="rId494" Type="http://schemas.openxmlformats.org/officeDocument/2006/relationships/customXml" Target="../ink/ink2983.xml"/><Relationship Id="rId508" Type="http://schemas.openxmlformats.org/officeDocument/2006/relationships/customXml" Target="../ink/ink2990.xml"/><Relationship Id="rId105" Type="http://schemas.openxmlformats.org/officeDocument/2006/relationships/customXml" Target="../ink/ink2786.xml"/><Relationship Id="rId147" Type="http://schemas.openxmlformats.org/officeDocument/2006/relationships/customXml" Target="../ink/ink2807.xml"/><Relationship Id="rId312" Type="http://schemas.openxmlformats.org/officeDocument/2006/relationships/customXml" Target="../ink/ink2892.xml"/><Relationship Id="rId354" Type="http://schemas.openxmlformats.org/officeDocument/2006/relationships/customXml" Target="../ink/ink2913.xml"/><Relationship Id="rId51" Type="http://schemas.openxmlformats.org/officeDocument/2006/relationships/customXml" Target="../ink/ink2757.xml"/><Relationship Id="rId93" Type="http://schemas.openxmlformats.org/officeDocument/2006/relationships/customXml" Target="../ink/ink2780.xml"/><Relationship Id="rId189" Type="http://schemas.openxmlformats.org/officeDocument/2006/relationships/image" Target="../media/image2017.png"/><Relationship Id="rId396" Type="http://schemas.openxmlformats.org/officeDocument/2006/relationships/customXml" Target="../ink/ink2934.xml"/><Relationship Id="rId561" Type="http://schemas.openxmlformats.org/officeDocument/2006/relationships/customXml" Target="../ink/ink3017.xml"/><Relationship Id="rId617" Type="http://schemas.openxmlformats.org/officeDocument/2006/relationships/customXml" Target="../ink/ink3045.xml"/><Relationship Id="rId214" Type="http://schemas.openxmlformats.org/officeDocument/2006/relationships/image" Target="../media/image2029.png"/><Relationship Id="rId256" Type="http://schemas.openxmlformats.org/officeDocument/2006/relationships/image" Target="../media/image1842.png"/><Relationship Id="rId298" Type="http://schemas.openxmlformats.org/officeDocument/2006/relationships/customXml" Target="../ink/ink2884.xml"/><Relationship Id="rId421" Type="http://schemas.openxmlformats.org/officeDocument/2006/relationships/image" Target="../media/image2057.png"/><Relationship Id="rId463" Type="http://schemas.openxmlformats.org/officeDocument/2006/relationships/image" Target="../media/image2247.png"/><Relationship Id="rId519" Type="http://schemas.openxmlformats.org/officeDocument/2006/relationships/customXml" Target="../ink/ink2996.xml"/><Relationship Id="rId116" Type="http://schemas.openxmlformats.org/officeDocument/2006/relationships/image" Target="../media/image1982.png"/><Relationship Id="rId158" Type="http://schemas.openxmlformats.org/officeDocument/2006/relationships/image" Target="../media/image1170.png"/><Relationship Id="rId323" Type="http://schemas.openxmlformats.org/officeDocument/2006/relationships/image" Target="../media/image1120.png"/><Relationship Id="rId530" Type="http://schemas.openxmlformats.org/officeDocument/2006/relationships/image" Target="../media/image2280.png"/><Relationship Id="rId20" Type="http://schemas.openxmlformats.org/officeDocument/2006/relationships/image" Target="../media/image1938.png"/><Relationship Id="rId62" Type="http://schemas.openxmlformats.org/officeDocument/2006/relationships/image" Target="../media/image1958.png"/><Relationship Id="rId365" Type="http://schemas.openxmlformats.org/officeDocument/2006/relationships/image" Target="../media/image1141.png"/><Relationship Id="rId572" Type="http://schemas.openxmlformats.org/officeDocument/2006/relationships/image" Target="../media/image2187.png"/><Relationship Id="rId628" Type="http://schemas.openxmlformats.org/officeDocument/2006/relationships/image" Target="../media/image2215.png"/><Relationship Id="rId225" Type="http://schemas.openxmlformats.org/officeDocument/2006/relationships/customXml" Target="../ink/ink2847.xml"/><Relationship Id="rId267" Type="http://schemas.openxmlformats.org/officeDocument/2006/relationships/customXml" Target="../ink/ink2868.xml"/><Relationship Id="rId432" Type="http://schemas.openxmlformats.org/officeDocument/2006/relationships/customXml" Target="../ink/ink2952.xml"/><Relationship Id="rId474" Type="http://schemas.openxmlformats.org/officeDocument/2006/relationships/customXml" Target="../ink/ink2973.xml"/><Relationship Id="rId127" Type="http://schemas.openxmlformats.org/officeDocument/2006/relationships/customXml" Target="../ink/ink2797.xml"/><Relationship Id="rId31" Type="http://schemas.openxmlformats.org/officeDocument/2006/relationships/customXml" Target="../ink/ink2747.xml"/><Relationship Id="rId73" Type="http://schemas.openxmlformats.org/officeDocument/2006/relationships/customXml" Target="../ink/ink2768.xml"/><Relationship Id="rId169" Type="http://schemas.openxmlformats.org/officeDocument/2006/relationships/customXml" Target="../ink/ink2818.xml"/><Relationship Id="rId334" Type="http://schemas.openxmlformats.org/officeDocument/2006/relationships/customXml" Target="../ink/ink2903.xml"/><Relationship Id="rId376" Type="http://schemas.openxmlformats.org/officeDocument/2006/relationships/customXml" Target="../ink/ink2924.xml"/><Relationship Id="rId541" Type="http://schemas.openxmlformats.org/officeDocument/2006/relationships/customXml" Target="../ink/ink3007.xml"/><Relationship Id="rId583" Type="http://schemas.openxmlformats.org/officeDocument/2006/relationships/customXml" Target="../ink/ink3028.xml"/><Relationship Id="rId4" Type="http://schemas.openxmlformats.org/officeDocument/2006/relationships/image" Target="../media/image1930.png"/><Relationship Id="rId180" Type="http://schemas.openxmlformats.org/officeDocument/2006/relationships/image" Target="../media/image2013.png"/><Relationship Id="rId236" Type="http://schemas.openxmlformats.org/officeDocument/2006/relationships/image" Target="../media/image2040.png"/><Relationship Id="rId278" Type="http://schemas.openxmlformats.org/officeDocument/2006/relationships/customXml" Target="../ink/ink2874.xml"/><Relationship Id="rId401" Type="http://schemas.openxmlformats.org/officeDocument/2006/relationships/image" Target="../media/image2047.png"/><Relationship Id="rId443" Type="http://schemas.openxmlformats.org/officeDocument/2006/relationships/image" Target="../media/image2237.png"/><Relationship Id="rId303" Type="http://schemas.openxmlformats.org/officeDocument/2006/relationships/image" Target="../media/image1865.png"/><Relationship Id="rId485" Type="http://schemas.openxmlformats.org/officeDocument/2006/relationships/image" Target="../media/image2258.png"/><Relationship Id="rId42" Type="http://schemas.openxmlformats.org/officeDocument/2006/relationships/image" Target="../media/image1948.png"/><Relationship Id="rId84" Type="http://schemas.openxmlformats.org/officeDocument/2006/relationships/image" Target="../media/image1967.png"/><Relationship Id="rId138" Type="http://schemas.openxmlformats.org/officeDocument/2006/relationships/image" Target="../media/image1993.png"/><Relationship Id="rId345" Type="http://schemas.openxmlformats.org/officeDocument/2006/relationships/image" Target="../media/image1131.png"/><Relationship Id="rId387" Type="http://schemas.openxmlformats.org/officeDocument/2006/relationships/image" Target="../media/image1152.png"/><Relationship Id="rId510" Type="http://schemas.openxmlformats.org/officeDocument/2006/relationships/customXml" Target="../ink/ink2991.xml"/><Relationship Id="rId552" Type="http://schemas.openxmlformats.org/officeDocument/2006/relationships/image" Target="../media/image2291.png"/><Relationship Id="rId594" Type="http://schemas.openxmlformats.org/officeDocument/2006/relationships/image" Target="../media/image2198.png"/><Relationship Id="rId608" Type="http://schemas.openxmlformats.org/officeDocument/2006/relationships/image" Target="../media/image2205.png"/><Relationship Id="rId191" Type="http://schemas.openxmlformats.org/officeDocument/2006/relationships/image" Target="../media/image2018.png"/><Relationship Id="rId205" Type="http://schemas.openxmlformats.org/officeDocument/2006/relationships/customXml" Target="../ink/ink2837.xml"/><Relationship Id="rId247" Type="http://schemas.openxmlformats.org/officeDocument/2006/relationships/customXml" Target="../ink/ink2858.xml"/><Relationship Id="rId412" Type="http://schemas.openxmlformats.org/officeDocument/2006/relationships/customXml" Target="../ink/ink2942.xml"/><Relationship Id="rId107" Type="http://schemas.openxmlformats.org/officeDocument/2006/relationships/customXml" Target="../ink/ink2787.xml"/><Relationship Id="rId289" Type="http://schemas.openxmlformats.org/officeDocument/2006/relationships/image" Target="../media/image1858.png"/><Relationship Id="rId454" Type="http://schemas.openxmlformats.org/officeDocument/2006/relationships/customXml" Target="../ink/ink2963.xml"/><Relationship Id="rId496" Type="http://schemas.openxmlformats.org/officeDocument/2006/relationships/customXml" Target="../ink/ink2984.xml"/><Relationship Id="rId11" Type="http://schemas.openxmlformats.org/officeDocument/2006/relationships/customXml" Target="../ink/ink2737.xml"/><Relationship Id="rId53" Type="http://schemas.openxmlformats.org/officeDocument/2006/relationships/customXml" Target="../ink/ink2758.xml"/><Relationship Id="rId149" Type="http://schemas.openxmlformats.org/officeDocument/2006/relationships/customXml" Target="../ink/ink2808.xml"/><Relationship Id="rId314" Type="http://schemas.openxmlformats.org/officeDocument/2006/relationships/customXml" Target="../ink/ink2893.xml"/><Relationship Id="rId356" Type="http://schemas.openxmlformats.org/officeDocument/2006/relationships/customXml" Target="../ink/ink2914.xml"/><Relationship Id="rId398" Type="http://schemas.openxmlformats.org/officeDocument/2006/relationships/customXml" Target="../ink/ink2935.xml"/><Relationship Id="rId521" Type="http://schemas.openxmlformats.org/officeDocument/2006/relationships/customXml" Target="../ink/ink2997.xml"/><Relationship Id="rId563" Type="http://schemas.openxmlformats.org/officeDocument/2006/relationships/customXml" Target="../ink/ink3018.xml"/><Relationship Id="rId619" Type="http://schemas.openxmlformats.org/officeDocument/2006/relationships/customXml" Target="../ink/ink3046.xml"/><Relationship Id="rId95" Type="http://schemas.openxmlformats.org/officeDocument/2006/relationships/customXml" Target="../ink/ink2781.xml"/><Relationship Id="rId160" Type="http://schemas.openxmlformats.org/officeDocument/2006/relationships/image" Target="../media/image2003.png"/><Relationship Id="rId216" Type="http://schemas.openxmlformats.org/officeDocument/2006/relationships/image" Target="../media/image2030.png"/><Relationship Id="rId423" Type="http://schemas.openxmlformats.org/officeDocument/2006/relationships/image" Target="../media/image2058.png"/><Relationship Id="rId258" Type="http://schemas.openxmlformats.org/officeDocument/2006/relationships/image" Target="../media/image1843.png"/><Relationship Id="rId465" Type="http://schemas.openxmlformats.org/officeDocument/2006/relationships/image" Target="../media/image2248.png"/><Relationship Id="rId630" Type="http://schemas.openxmlformats.org/officeDocument/2006/relationships/image" Target="../media/image2216.png"/><Relationship Id="rId22" Type="http://schemas.openxmlformats.org/officeDocument/2006/relationships/image" Target="../media/image1939.png"/><Relationship Id="rId64" Type="http://schemas.openxmlformats.org/officeDocument/2006/relationships/image" Target="../media/image1959.png"/><Relationship Id="rId118" Type="http://schemas.openxmlformats.org/officeDocument/2006/relationships/image" Target="../media/image1983.png"/><Relationship Id="rId325" Type="http://schemas.openxmlformats.org/officeDocument/2006/relationships/image" Target="../media/image1121.png"/><Relationship Id="rId367" Type="http://schemas.openxmlformats.org/officeDocument/2006/relationships/image" Target="../media/image1142.png"/><Relationship Id="rId532" Type="http://schemas.openxmlformats.org/officeDocument/2006/relationships/image" Target="../media/image2281.png"/><Relationship Id="rId574" Type="http://schemas.openxmlformats.org/officeDocument/2006/relationships/image" Target="../media/image2188.png"/><Relationship Id="rId171" Type="http://schemas.openxmlformats.org/officeDocument/2006/relationships/customXml" Target="../ink/ink2819.xml"/><Relationship Id="rId227" Type="http://schemas.openxmlformats.org/officeDocument/2006/relationships/customXml" Target="../ink/ink2848.xml"/><Relationship Id="rId269" Type="http://schemas.openxmlformats.org/officeDocument/2006/relationships/customXml" Target="../ink/ink2869.xml"/><Relationship Id="rId434" Type="http://schemas.openxmlformats.org/officeDocument/2006/relationships/customXml" Target="../ink/ink2953.xml"/><Relationship Id="rId476" Type="http://schemas.openxmlformats.org/officeDocument/2006/relationships/customXml" Target="../ink/ink2974.xml"/><Relationship Id="rId33" Type="http://schemas.openxmlformats.org/officeDocument/2006/relationships/customXml" Target="../ink/ink2748.xml"/><Relationship Id="rId129" Type="http://schemas.openxmlformats.org/officeDocument/2006/relationships/customXml" Target="../ink/ink2798.xml"/><Relationship Id="rId280" Type="http://schemas.openxmlformats.org/officeDocument/2006/relationships/customXml" Target="../ink/ink2875.xml"/><Relationship Id="rId336" Type="http://schemas.openxmlformats.org/officeDocument/2006/relationships/customXml" Target="../ink/ink2904.xml"/><Relationship Id="rId501" Type="http://schemas.openxmlformats.org/officeDocument/2006/relationships/image" Target="../media/image2266.png"/><Relationship Id="rId543" Type="http://schemas.openxmlformats.org/officeDocument/2006/relationships/customXml" Target="../ink/ink3008.xml"/><Relationship Id="rId75" Type="http://schemas.openxmlformats.org/officeDocument/2006/relationships/customXml" Target="../ink/ink2769.xml"/><Relationship Id="rId140" Type="http://schemas.openxmlformats.org/officeDocument/2006/relationships/image" Target="../media/image1994.png"/><Relationship Id="rId182" Type="http://schemas.openxmlformats.org/officeDocument/2006/relationships/image" Target="../media/image2014.png"/><Relationship Id="rId378" Type="http://schemas.openxmlformats.org/officeDocument/2006/relationships/customXml" Target="../ink/ink2925.xml"/><Relationship Id="rId403" Type="http://schemas.openxmlformats.org/officeDocument/2006/relationships/image" Target="../media/image2048.png"/><Relationship Id="rId585" Type="http://schemas.openxmlformats.org/officeDocument/2006/relationships/customXml" Target="../ink/ink3029.xml"/><Relationship Id="rId6" Type="http://schemas.openxmlformats.org/officeDocument/2006/relationships/image" Target="../media/image1931.png"/><Relationship Id="rId238" Type="http://schemas.openxmlformats.org/officeDocument/2006/relationships/image" Target="../media/image1833.png"/><Relationship Id="rId445" Type="http://schemas.openxmlformats.org/officeDocument/2006/relationships/image" Target="../media/image2238.png"/><Relationship Id="rId487" Type="http://schemas.openxmlformats.org/officeDocument/2006/relationships/image" Target="../media/image2259.png"/><Relationship Id="rId610" Type="http://schemas.openxmlformats.org/officeDocument/2006/relationships/image" Target="../media/image2206.png"/><Relationship Id="rId291" Type="http://schemas.openxmlformats.org/officeDocument/2006/relationships/image" Target="../media/image1859.png"/><Relationship Id="rId305" Type="http://schemas.openxmlformats.org/officeDocument/2006/relationships/image" Target="../media/image1866.png"/><Relationship Id="rId347" Type="http://schemas.openxmlformats.org/officeDocument/2006/relationships/image" Target="../media/image1132.png"/><Relationship Id="rId512" Type="http://schemas.openxmlformats.org/officeDocument/2006/relationships/image" Target="../media/image2271.png"/><Relationship Id="rId44" Type="http://schemas.openxmlformats.org/officeDocument/2006/relationships/image" Target="../media/image1949.png"/><Relationship Id="rId86" Type="http://schemas.openxmlformats.org/officeDocument/2006/relationships/image" Target="../media/image1968.png"/><Relationship Id="rId151" Type="http://schemas.openxmlformats.org/officeDocument/2006/relationships/customXml" Target="../ink/ink2809.xml"/><Relationship Id="rId389" Type="http://schemas.openxmlformats.org/officeDocument/2006/relationships/image" Target="../media/image2041.png"/><Relationship Id="rId554" Type="http://schemas.openxmlformats.org/officeDocument/2006/relationships/image" Target="../media/image2292.png"/><Relationship Id="rId596" Type="http://schemas.openxmlformats.org/officeDocument/2006/relationships/image" Target="../media/image2199.png"/><Relationship Id="rId193" Type="http://schemas.openxmlformats.org/officeDocument/2006/relationships/image" Target="../media/image2019.png"/><Relationship Id="rId207" Type="http://schemas.openxmlformats.org/officeDocument/2006/relationships/customXml" Target="../ink/ink2838.xml"/><Relationship Id="rId249" Type="http://schemas.openxmlformats.org/officeDocument/2006/relationships/customXml" Target="../ink/ink2859.xml"/><Relationship Id="rId414" Type="http://schemas.openxmlformats.org/officeDocument/2006/relationships/customXml" Target="../ink/ink2943.xml"/><Relationship Id="rId456" Type="http://schemas.openxmlformats.org/officeDocument/2006/relationships/customXml" Target="../ink/ink2964.xml"/><Relationship Id="rId498" Type="http://schemas.openxmlformats.org/officeDocument/2006/relationships/customXml" Target="../ink/ink2985.xml"/><Relationship Id="rId621" Type="http://schemas.openxmlformats.org/officeDocument/2006/relationships/customXml" Target="../ink/ink3047.xml"/><Relationship Id="rId13" Type="http://schemas.openxmlformats.org/officeDocument/2006/relationships/customXml" Target="../ink/ink2738.xml"/><Relationship Id="rId109" Type="http://schemas.openxmlformats.org/officeDocument/2006/relationships/customXml" Target="../ink/ink2788.xml"/><Relationship Id="rId260" Type="http://schemas.openxmlformats.org/officeDocument/2006/relationships/image" Target="../media/image1844.png"/><Relationship Id="rId316" Type="http://schemas.openxmlformats.org/officeDocument/2006/relationships/customXml" Target="../ink/ink2894.xml"/><Relationship Id="rId523" Type="http://schemas.openxmlformats.org/officeDocument/2006/relationships/customXml" Target="../ink/ink2998.xml"/><Relationship Id="rId55" Type="http://schemas.openxmlformats.org/officeDocument/2006/relationships/customXml" Target="../ink/ink2759.xml"/><Relationship Id="rId97" Type="http://schemas.openxmlformats.org/officeDocument/2006/relationships/customXml" Target="../ink/ink2782.xml"/><Relationship Id="rId120" Type="http://schemas.openxmlformats.org/officeDocument/2006/relationships/image" Target="../media/image1984.png"/><Relationship Id="rId358" Type="http://schemas.openxmlformats.org/officeDocument/2006/relationships/customXml" Target="../ink/ink2915.xml"/><Relationship Id="rId565" Type="http://schemas.openxmlformats.org/officeDocument/2006/relationships/customXml" Target="../ink/ink3019.xml"/><Relationship Id="rId162" Type="http://schemas.openxmlformats.org/officeDocument/2006/relationships/image" Target="../media/image2004.png"/><Relationship Id="rId218" Type="http://schemas.openxmlformats.org/officeDocument/2006/relationships/image" Target="../media/image2031.png"/><Relationship Id="rId425" Type="http://schemas.openxmlformats.org/officeDocument/2006/relationships/image" Target="../media/image2059.png"/><Relationship Id="rId467" Type="http://schemas.openxmlformats.org/officeDocument/2006/relationships/image" Target="../media/image2249.png"/><Relationship Id="rId632" Type="http://schemas.openxmlformats.org/officeDocument/2006/relationships/image" Target="../media/image2217.png"/><Relationship Id="rId271" Type="http://schemas.openxmlformats.org/officeDocument/2006/relationships/customXml" Target="../ink/ink2870.xml"/><Relationship Id="rId24" Type="http://schemas.openxmlformats.org/officeDocument/2006/relationships/image" Target="../media/image1940.png"/><Relationship Id="rId66" Type="http://schemas.openxmlformats.org/officeDocument/2006/relationships/image" Target="../media/image1960.png"/><Relationship Id="rId131" Type="http://schemas.openxmlformats.org/officeDocument/2006/relationships/customXml" Target="../ink/ink2799.xml"/><Relationship Id="rId327" Type="http://schemas.openxmlformats.org/officeDocument/2006/relationships/image" Target="../media/image1122.png"/><Relationship Id="rId369" Type="http://schemas.openxmlformats.org/officeDocument/2006/relationships/image" Target="../media/image1143.png"/><Relationship Id="rId534" Type="http://schemas.openxmlformats.org/officeDocument/2006/relationships/image" Target="../media/image2282.png"/><Relationship Id="rId576" Type="http://schemas.openxmlformats.org/officeDocument/2006/relationships/image" Target="../media/image2189.png"/><Relationship Id="rId173" Type="http://schemas.openxmlformats.org/officeDocument/2006/relationships/customXml" Target="../ink/ink2820.xml"/><Relationship Id="rId229" Type="http://schemas.openxmlformats.org/officeDocument/2006/relationships/customXml" Target="../ink/ink2849.xml"/><Relationship Id="rId380" Type="http://schemas.openxmlformats.org/officeDocument/2006/relationships/customXml" Target="../ink/ink2926.xml"/><Relationship Id="rId436" Type="http://schemas.openxmlformats.org/officeDocument/2006/relationships/customXml" Target="../ink/ink2954.xml"/><Relationship Id="rId601" Type="http://schemas.openxmlformats.org/officeDocument/2006/relationships/customXml" Target="../ink/ink3037.xml"/><Relationship Id="rId240" Type="http://schemas.openxmlformats.org/officeDocument/2006/relationships/image" Target="../media/image1834.png"/><Relationship Id="rId478" Type="http://schemas.openxmlformats.org/officeDocument/2006/relationships/customXml" Target="../ink/ink2975.xml"/><Relationship Id="rId35" Type="http://schemas.openxmlformats.org/officeDocument/2006/relationships/customXml" Target="../ink/ink2749.xml"/><Relationship Id="rId77" Type="http://schemas.openxmlformats.org/officeDocument/2006/relationships/customXml" Target="../ink/ink2771.xml"/><Relationship Id="rId100" Type="http://schemas.openxmlformats.org/officeDocument/2006/relationships/image" Target="../media/image1975.png"/><Relationship Id="rId282" Type="http://schemas.openxmlformats.org/officeDocument/2006/relationships/customXml" Target="../ink/ink2876.xml"/><Relationship Id="rId338" Type="http://schemas.openxmlformats.org/officeDocument/2006/relationships/customXml" Target="../ink/ink2905.xml"/><Relationship Id="rId503" Type="http://schemas.openxmlformats.org/officeDocument/2006/relationships/image" Target="../media/image2267.png"/><Relationship Id="rId545" Type="http://schemas.openxmlformats.org/officeDocument/2006/relationships/customXml" Target="../ink/ink3009.xml"/><Relationship Id="rId587" Type="http://schemas.openxmlformats.org/officeDocument/2006/relationships/customXml" Target="../ink/ink3030.xml"/><Relationship Id="rId8" Type="http://schemas.openxmlformats.org/officeDocument/2006/relationships/image" Target="../media/image1932.png"/><Relationship Id="rId142" Type="http://schemas.openxmlformats.org/officeDocument/2006/relationships/image" Target="../media/image1995.png"/><Relationship Id="rId184" Type="http://schemas.openxmlformats.org/officeDocument/2006/relationships/customXml" Target="../ink/ink2826.xml"/><Relationship Id="rId391" Type="http://schemas.openxmlformats.org/officeDocument/2006/relationships/image" Target="../media/image2042.png"/><Relationship Id="rId405" Type="http://schemas.openxmlformats.org/officeDocument/2006/relationships/image" Target="../media/image2049.png"/><Relationship Id="rId447" Type="http://schemas.openxmlformats.org/officeDocument/2006/relationships/image" Target="../media/image2239.png"/><Relationship Id="rId612" Type="http://schemas.openxmlformats.org/officeDocument/2006/relationships/image" Target="../media/image2207.png"/><Relationship Id="rId251" Type="http://schemas.openxmlformats.org/officeDocument/2006/relationships/customXml" Target="../ink/ink2860.xml"/><Relationship Id="rId489" Type="http://schemas.openxmlformats.org/officeDocument/2006/relationships/image" Target="../media/image2260.png"/><Relationship Id="rId46" Type="http://schemas.openxmlformats.org/officeDocument/2006/relationships/image" Target="../media/image1950.png"/><Relationship Id="rId293" Type="http://schemas.openxmlformats.org/officeDocument/2006/relationships/image" Target="../media/image1860.png"/><Relationship Id="rId307" Type="http://schemas.openxmlformats.org/officeDocument/2006/relationships/image" Target="../media/image1867.png"/><Relationship Id="rId349" Type="http://schemas.openxmlformats.org/officeDocument/2006/relationships/image" Target="../media/image1133.png"/><Relationship Id="rId514" Type="http://schemas.openxmlformats.org/officeDocument/2006/relationships/image" Target="../media/image2272.png"/><Relationship Id="rId556" Type="http://schemas.openxmlformats.org/officeDocument/2006/relationships/image" Target="../media/image2293.png"/><Relationship Id="rId88" Type="http://schemas.openxmlformats.org/officeDocument/2006/relationships/image" Target="../media/image1969.png"/><Relationship Id="rId111" Type="http://schemas.openxmlformats.org/officeDocument/2006/relationships/customXml" Target="../ink/ink2789.xml"/><Relationship Id="rId153" Type="http://schemas.openxmlformats.org/officeDocument/2006/relationships/customXml" Target="../ink/ink2810.xml"/><Relationship Id="rId195" Type="http://schemas.openxmlformats.org/officeDocument/2006/relationships/image" Target="../media/image2020.png"/><Relationship Id="rId209" Type="http://schemas.openxmlformats.org/officeDocument/2006/relationships/customXml" Target="../ink/ink2839.xml"/><Relationship Id="rId360" Type="http://schemas.openxmlformats.org/officeDocument/2006/relationships/customXml" Target="../ink/ink2916.xml"/><Relationship Id="rId416" Type="http://schemas.openxmlformats.org/officeDocument/2006/relationships/customXml" Target="../ink/ink2944.xml"/><Relationship Id="rId598" Type="http://schemas.openxmlformats.org/officeDocument/2006/relationships/image" Target="../media/image2200.png"/><Relationship Id="rId220" Type="http://schemas.openxmlformats.org/officeDocument/2006/relationships/image" Target="../media/image2032.png"/><Relationship Id="rId458" Type="http://schemas.openxmlformats.org/officeDocument/2006/relationships/customXml" Target="../ink/ink2965.xml"/><Relationship Id="rId623" Type="http://schemas.openxmlformats.org/officeDocument/2006/relationships/customXml" Target="../ink/ink3048.xml"/><Relationship Id="rId15" Type="http://schemas.openxmlformats.org/officeDocument/2006/relationships/customXml" Target="../ink/ink2739.xml"/><Relationship Id="rId57" Type="http://schemas.openxmlformats.org/officeDocument/2006/relationships/customXml" Target="../ink/ink2760.xml"/><Relationship Id="rId262" Type="http://schemas.openxmlformats.org/officeDocument/2006/relationships/image" Target="../media/image1845.png"/><Relationship Id="rId318" Type="http://schemas.openxmlformats.org/officeDocument/2006/relationships/customXml" Target="../ink/ink2895.xml"/><Relationship Id="rId525" Type="http://schemas.openxmlformats.org/officeDocument/2006/relationships/customXml" Target="../ink/ink2999.xml"/><Relationship Id="rId567" Type="http://schemas.openxmlformats.org/officeDocument/2006/relationships/customXml" Target="../ink/ink3020.xml"/><Relationship Id="rId99" Type="http://schemas.openxmlformats.org/officeDocument/2006/relationships/customXml" Target="../ink/ink2783.xml"/><Relationship Id="rId122" Type="http://schemas.openxmlformats.org/officeDocument/2006/relationships/image" Target="../media/image1985.png"/><Relationship Id="rId164" Type="http://schemas.openxmlformats.org/officeDocument/2006/relationships/image" Target="../media/image2005.png"/><Relationship Id="rId371" Type="http://schemas.openxmlformats.org/officeDocument/2006/relationships/image" Target="../media/image1144.png"/><Relationship Id="rId427" Type="http://schemas.openxmlformats.org/officeDocument/2006/relationships/image" Target="../media/image2060.png"/><Relationship Id="rId469" Type="http://schemas.openxmlformats.org/officeDocument/2006/relationships/image" Target="../media/image2250.png"/><Relationship Id="rId634" Type="http://schemas.openxmlformats.org/officeDocument/2006/relationships/image" Target="../media/image2218.png"/><Relationship Id="rId26" Type="http://schemas.openxmlformats.org/officeDocument/2006/relationships/image" Target="../media/image1731.png"/><Relationship Id="rId231" Type="http://schemas.openxmlformats.org/officeDocument/2006/relationships/customXml" Target="../ink/ink2850.xml"/><Relationship Id="rId273" Type="http://schemas.openxmlformats.org/officeDocument/2006/relationships/customXml" Target="../ink/ink2871.xml"/><Relationship Id="rId329" Type="http://schemas.openxmlformats.org/officeDocument/2006/relationships/image" Target="../media/image1123.png"/><Relationship Id="rId480" Type="http://schemas.openxmlformats.org/officeDocument/2006/relationships/customXml" Target="../ink/ink2976.xml"/><Relationship Id="rId536" Type="http://schemas.openxmlformats.org/officeDocument/2006/relationships/image" Target="../media/image2283.png"/><Relationship Id="rId68" Type="http://schemas.openxmlformats.org/officeDocument/2006/relationships/image" Target="../media/image1961.png"/><Relationship Id="rId133" Type="http://schemas.openxmlformats.org/officeDocument/2006/relationships/customXml" Target="../ink/ink2800.xml"/><Relationship Id="rId175" Type="http://schemas.openxmlformats.org/officeDocument/2006/relationships/customXml" Target="../ink/ink2821.xml"/><Relationship Id="rId340" Type="http://schemas.openxmlformats.org/officeDocument/2006/relationships/customXml" Target="../ink/ink2906.xml"/><Relationship Id="rId578" Type="http://schemas.openxmlformats.org/officeDocument/2006/relationships/image" Target="../media/image2190.png"/><Relationship Id="rId200" Type="http://schemas.openxmlformats.org/officeDocument/2006/relationships/customXml" Target="../ink/ink2834.xml"/><Relationship Id="rId382" Type="http://schemas.openxmlformats.org/officeDocument/2006/relationships/customXml" Target="../ink/ink2927.xml"/><Relationship Id="rId438" Type="http://schemas.openxmlformats.org/officeDocument/2006/relationships/customXml" Target="../ink/ink2955.xml"/><Relationship Id="rId603" Type="http://schemas.openxmlformats.org/officeDocument/2006/relationships/customXml" Target="../ink/ink3038.xml"/><Relationship Id="rId242" Type="http://schemas.openxmlformats.org/officeDocument/2006/relationships/image" Target="../media/image1835.png"/><Relationship Id="rId284" Type="http://schemas.openxmlformats.org/officeDocument/2006/relationships/customXml" Target="../ink/ink2877.xml"/><Relationship Id="rId491" Type="http://schemas.openxmlformats.org/officeDocument/2006/relationships/image" Target="../media/image2261.png"/><Relationship Id="rId505" Type="http://schemas.openxmlformats.org/officeDocument/2006/relationships/image" Target="../media/image2268.png"/><Relationship Id="rId37" Type="http://schemas.openxmlformats.org/officeDocument/2006/relationships/customXml" Target="../ink/ink2750.xml"/><Relationship Id="rId79" Type="http://schemas.openxmlformats.org/officeDocument/2006/relationships/customXml" Target="../ink/ink2773.xml"/><Relationship Id="rId102" Type="http://schemas.openxmlformats.org/officeDocument/2006/relationships/image" Target="../media/image1976.png"/><Relationship Id="rId144" Type="http://schemas.openxmlformats.org/officeDocument/2006/relationships/image" Target="../media/image1996.png"/><Relationship Id="rId547" Type="http://schemas.openxmlformats.org/officeDocument/2006/relationships/customXml" Target="../ink/ink3010.xml"/><Relationship Id="rId589" Type="http://schemas.openxmlformats.org/officeDocument/2006/relationships/customXml" Target="../ink/ink3031.xml"/><Relationship Id="rId90" Type="http://schemas.openxmlformats.org/officeDocument/2006/relationships/image" Target="../media/image1970.png"/><Relationship Id="rId186" Type="http://schemas.openxmlformats.org/officeDocument/2006/relationships/customXml" Target="../ink/ink2827.xml"/><Relationship Id="rId351" Type="http://schemas.openxmlformats.org/officeDocument/2006/relationships/image" Target="../media/image1134.png"/><Relationship Id="rId393" Type="http://schemas.openxmlformats.org/officeDocument/2006/relationships/image" Target="../media/image2043.png"/><Relationship Id="rId407" Type="http://schemas.openxmlformats.org/officeDocument/2006/relationships/image" Target="../media/image2050.png"/><Relationship Id="rId449" Type="http://schemas.openxmlformats.org/officeDocument/2006/relationships/image" Target="../media/image2240.png"/><Relationship Id="rId614" Type="http://schemas.openxmlformats.org/officeDocument/2006/relationships/image" Target="../media/image2208.png"/><Relationship Id="rId211" Type="http://schemas.openxmlformats.org/officeDocument/2006/relationships/customXml" Target="../ink/ink2840.xml"/><Relationship Id="rId253" Type="http://schemas.openxmlformats.org/officeDocument/2006/relationships/customXml" Target="../ink/ink2861.xml"/><Relationship Id="rId295" Type="http://schemas.openxmlformats.org/officeDocument/2006/relationships/image" Target="../media/image1861.png"/><Relationship Id="rId309" Type="http://schemas.openxmlformats.org/officeDocument/2006/relationships/customXml" Target="../ink/ink2890.xml"/><Relationship Id="rId460" Type="http://schemas.openxmlformats.org/officeDocument/2006/relationships/customXml" Target="../ink/ink2966.xml"/><Relationship Id="rId516" Type="http://schemas.openxmlformats.org/officeDocument/2006/relationships/image" Target="../media/image2273.png"/><Relationship Id="rId48" Type="http://schemas.openxmlformats.org/officeDocument/2006/relationships/image" Target="../media/image1951.png"/><Relationship Id="rId113" Type="http://schemas.openxmlformats.org/officeDocument/2006/relationships/customXml" Target="../ink/ink2790.xml"/><Relationship Id="rId320" Type="http://schemas.openxmlformats.org/officeDocument/2006/relationships/customXml" Target="../ink/ink2896.xml"/><Relationship Id="rId558" Type="http://schemas.openxmlformats.org/officeDocument/2006/relationships/image" Target="../media/image2294.png"/><Relationship Id="rId155" Type="http://schemas.openxmlformats.org/officeDocument/2006/relationships/customXml" Target="../ink/ink2811.xml"/><Relationship Id="rId197" Type="http://schemas.openxmlformats.org/officeDocument/2006/relationships/image" Target="../media/image2021.png"/><Relationship Id="rId362" Type="http://schemas.openxmlformats.org/officeDocument/2006/relationships/customXml" Target="../ink/ink2917.xml"/><Relationship Id="rId418" Type="http://schemas.openxmlformats.org/officeDocument/2006/relationships/customXml" Target="../ink/ink2945.xml"/><Relationship Id="rId625" Type="http://schemas.openxmlformats.org/officeDocument/2006/relationships/customXml" Target="../ink/ink3049.xml"/><Relationship Id="rId222" Type="http://schemas.openxmlformats.org/officeDocument/2006/relationships/image" Target="../media/image2033.png"/><Relationship Id="rId264" Type="http://schemas.openxmlformats.org/officeDocument/2006/relationships/image" Target="../media/image1846.png"/><Relationship Id="rId471" Type="http://schemas.openxmlformats.org/officeDocument/2006/relationships/image" Target="../media/image2251.png"/><Relationship Id="rId17" Type="http://schemas.openxmlformats.org/officeDocument/2006/relationships/customXml" Target="../ink/ink2740.xml"/><Relationship Id="rId59" Type="http://schemas.openxmlformats.org/officeDocument/2006/relationships/customXml" Target="../ink/ink2761.xml"/><Relationship Id="rId124" Type="http://schemas.openxmlformats.org/officeDocument/2006/relationships/image" Target="../media/image1986.png"/><Relationship Id="rId527" Type="http://schemas.openxmlformats.org/officeDocument/2006/relationships/customXml" Target="../ink/ink3000.xml"/><Relationship Id="rId569" Type="http://schemas.openxmlformats.org/officeDocument/2006/relationships/customXml" Target="../ink/ink3021.xml"/><Relationship Id="rId70" Type="http://schemas.openxmlformats.org/officeDocument/2006/relationships/image" Target="../media/image1962.png"/><Relationship Id="rId166" Type="http://schemas.openxmlformats.org/officeDocument/2006/relationships/image" Target="../media/image2006.png"/><Relationship Id="rId331" Type="http://schemas.openxmlformats.org/officeDocument/2006/relationships/image" Target="../media/image1124.png"/><Relationship Id="rId373" Type="http://schemas.openxmlformats.org/officeDocument/2006/relationships/image" Target="../media/image1145.png"/><Relationship Id="rId429" Type="http://schemas.openxmlformats.org/officeDocument/2006/relationships/image" Target="../media/image20610.png"/><Relationship Id="rId580" Type="http://schemas.openxmlformats.org/officeDocument/2006/relationships/image" Target="../media/image2191.png"/><Relationship Id="rId636" Type="http://schemas.openxmlformats.org/officeDocument/2006/relationships/image" Target="../media/image2219.png"/><Relationship Id="rId1" Type="http://schemas.openxmlformats.org/officeDocument/2006/relationships/slideLayout" Target="../slideLayouts/slideLayout17.xml"/><Relationship Id="rId233" Type="http://schemas.openxmlformats.org/officeDocument/2006/relationships/customXml" Target="../ink/ink2851.xml"/><Relationship Id="rId440" Type="http://schemas.openxmlformats.org/officeDocument/2006/relationships/customXml" Target="../ink/ink2956.xml"/><Relationship Id="rId28" Type="http://schemas.openxmlformats.org/officeDocument/2006/relationships/image" Target="../media/image1941.png"/><Relationship Id="rId275" Type="http://schemas.openxmlformats.org/officeDocument/2006/relationships/customXml" Target="../ink/ink2872.xml"/><Relationship Id="rId300" Type="http://schemas.openxmlformats.org/officeDocument/2006/relationships/customXml" Target="../ink/ink2885.xml"/><Relationship Id="rId482" Type="http://schemas.openxmlformats.org/officeDocument/2006/relationships/customXml" Target="../ink/ink2977.xml"/><Relationship Id="rId538" Type="http://schemas.openxmlformats.org/officeDocument/2006/relationships/image" Target="../media/image2284.png"/><Relationship Id="rId81" Type="http://schemas.openxmlformats.org/officeDocument/2006/relationships/customXml" Target="../ink/ink2774.xml"/><Relationship Id="rId135" Type="http://schemas.openxmlformats.org/officeDocument/2006/relationships/customXml" Target="../ink/ink2801.xml"/><Relationship Id="rId177" Type="http://schemas.openxmlformats.org/officeDocument/2006/relationships/customXml" Target="../ink/ink2822.xml"/><Relationship Id="rId342" Type="http://schemas.openxmlformats.org/officeDocument/2006/relationships/customXml" Target="../ink/ink2907.xml"/><Relationship Id="rId384" Type="http://schemas.openxmlformats.org/officeDocument/2006/relationships/customXml" Target="../ink/ink2928.xml"/><Relationship Id="rId591" Type="http://schemas.openxmlformats.org/officeDocument/2006/relationships/customXml" Target="../ink/ink3032.xml"/><Relationship Id="rId605" Type="http://schemas.openxmlformats.org/officeDocument/2006/relationships/customXml" Target="../ink/ink3039.xml"/><Relationship Id="rId202" Type="http://schemas.openxmlformats.org/officeDocument/2006/relationships/image" Target="../media/image2023.png"/><Relationship Id="rId244" Type="http://schemas.openxmlformats.org/officeDocument/2006/relationships/image" Target="../media/image1836.png"/><Relationship Id="rId39" Type="http://schemas.openxmlformats.org/officeDocument/2006/relationships/customXml" Target="../ink/ink2751.xml"/><Relationship Id="rId286" Type="http://schemas.openxmlformats.org/officeDocument/2006/relationships/customXml" Target="../ink/ink2878.xml"/><Relationship Id="rId451" Type="http://schemas.openxmlformats.org/officeDocument/2006/relationships/image" Target="../media/image2241.png"/><Relationship Id="rId493" Type="http://schemas.openxmlformats.org/officeDocument/2006/relationships/image" Target="../media/image2262.png"/><Relationship Id="rId507" Type="http://schemas.openxmlformats.org/officeDocument/2006/relationships/image" Target="../media/image2269.png"/><Relationship Id="rId549" Type="http://schemas.openxmlformats.org/officeDocument/2006/relationships/customXml" Target="../ink/ink3011.xml"/><Relationship Id="rId50" Type="http://schemas.openxmlformats.org/officeDocument/2006/relationships/image" Target="../media/image1952.png"/><Relationship Id="rId104" Type="http://schemas.openxmlformats.org/officeDocument/2006/relationships/image" Target="../media/image1977.png"/><Relationship Id="rId146" Type="http://schemas.openxmlformats.org/officeDocument/2006/relationships/image" Target="../media/image1997.png"/><Relationship Id="rId188" Type="http://schemas.openxmlformats.org/officeDocument/2006/relationships/customXml" Target="../ink/ink2828.xml"/><Relationship Id="rId311" Type="http://schemas.openxmlformats.org/officeDocument/2006/relationships/customXml" Target="../ink/ink2891.xml"/><Relationship Id="rId353" Type="http://schemas.openxmlformats.org/officeDocument/2006/relationships/image" Target="../media/image1135.png"/><Relationship Id="rId395" Type="http://schemas.openxmlformats.org/officeDocument/2006/relationships/image" Target="../media/image2044.png"/><Relationship Id="rId409" Type="http://schemas.openxmlformats.org/officeDocument/2006/relationships/image" Target="../media/image2051.png"/><Relationship Id="rId560" Type="http://schemas.openxmlformats.org/officeDocument/2006/relationships/image" Target="../media/image2295.png"/><Relationship Id="rId92" Type="http://schemas.openxmlformats.org/officeDocument/2006/relationships/image" Target="../media/image1971.png"/><Relationship Id="rId213" Type="http://schemas.openxmlformats.org/officeDocument/2006/relationships/customXml" Target="../ink/ink2841.xml"/><Relationship Id="rId420" Type="http://schemas.openxmlformats.org/officeDocument/2006/relationships/customXml" Target="../ink/ink2946.xml"/><Relationship Id="rId616" Type="http://schemas.openxmlformats.org/officeDocument/2006/relationships/image" Target="../media/image2209.png"/><Relationship Id="rId255" Type="http://schemas.openxmlformats.org/officeDocument/2006/relationships/customXml" Target="../ink/ink2862.xml"/><Relationship Id="rId297" Type="http://schemas.openxmlformats.org/officeDocument/2006/relationships/image" Target="../media/image1862.png"/><Relationship Id="rId462" Type="http://schemas.openxmlformats.org/officeDocument/2006/relationships/customXml" Target="../ink/ink2967.xml"/><Relationship Id="rId518" Type="http://schemas.openxmlformats.org/officeDocument/2006/relationships/image" Target="../media/image2274.png"/><Relationship Id="rId115" Type="http://schemas.openxmlformats.org/officeDocument/2006/relationships/customXml" Target="../ink/ink2791.xml"/><Relationship Id="rId157" Type="http://schemas.openxmlformats.org/officeDocument/2006/relationships/customXml" Target="../ink/ink2812.xml"/><Relationship Id="rId322" Type="http://schemas.openxmlformats.org/officeDocument/2006/relationships/customXml" Target="../ink/ink2897.xml"/><Relationship Id="rId364" Type="http://schemas.openxmlformats.org/officeDocument/2006/relationships/customXml" Target="../ink/ink2918.xml"/><Relationship Id="rId61" Type="http://schemas.openxmlformats.org/officeDocument/2006/relationships/customXml" Target="../ink/ink2762.xml"/><Relationship Id="rId199" Type="http://schemas.openxmlformats.org/officeDocument/2006/relationships/image" Target="../media/image2022.png"/><Relationship Id="rId571" Type="http://schemas.openxmlformats.org/officeDocument/2006/relationships/customXml" Target="../ink/ink3022.xml"/><Relationship Id="rId627" Type="http://schemas.openxmlformats.org/officeDocument/2006/relationships/customXml" Target="../ink/ink3050.xml"/><Relationship Id="rId19" Type="http://schemas.openxmlformats.org/officeDocument/2006/relationships/customXml" Target="../ink/ink2741.xml"/><Relationship Id="rId224" Type="http://schemas.openxmlformats.org/officeDocument/2006/relationships/image" Target="../media/image2034.png"/><Relationship Id="rId266" Type="http://schemas.openxmlformats.org/officeDocument/2006/relationships/image" Target="../media/image1847.png"/><Relationship Id="rId431" Type="http://schemas.openxmlformats.org/officeDocument/2006/relationships/image" Target="../media/image2062.png"/><Relationship Id="rId473" Type="http://schemas.openxmlformats.org/officeDocument/2006/relationships/image" Target="../media/image2252.png"/><Relationship Id="rId529" Type="http://schemas.openxmlformats.org/officeDocument/2006/relationships/customXml" Target="../ink/ink3001.xml"/><Relationship Id="rId30" Type="http://schemas.openxmlformats.org/officeDocument/2006/relationships/image" Target="../media/image1942.png"/><Relationship Id="rId126" Type="http://schemas.openxmlformats.org/officeDocument/2006/relationships/image" Target="../media/image1987.png"/><Relationship Id="rId168" Type="http://schemas.openxmlformats.org/officeDocument/2006/relationships/image" Target="../media/image2007.png"/><Relationship Id="rId333" Type="http://schemas.openxmlformats.org/officeDocument/2006/relationships/image" Target="../media/image1125.png"/><Relationship Id="rId540" Type="http://schemas.openxmlformats.org/officeDocument/2006/relationships/image" Target="../media/image2285.png"/><Relationship Id="rId72" Type="http://schemas.openxmlformats.org/officeDocument/2006/relationships/image" Target="../media/image1963.png"/><Relationship Id="rId375" Type="http://schemas.openxmlformats.org/officeDocument/2006/relationships/image" Target="../media/image1146.png"/><Relationship Id="rId582" Type="http://schemas.openxmlformats.org/officeDocument/2006/relationships/image" Target="../media/image2192.png"/><Relationship Id="rId3" Type="http://schemas.openxmlformats.org/officeDocument/2006/relationships/customXml" Target="../ink/ink2733.xml"/><Relationship Id="rId235" Type="http://schemas.openxmlformats.org/officeDocument/2006/relationships/customXml" Target="../ink/ink2852.xml"/><Relationship Id="rId277" Type="http://schemas.openxmlformats.org/officeDocument/2006/relationships/customXml" Target="../ink/ink2873.xml"/><Relationship Id="rId400" Type="http://schemas.openxmlformats.org/officeDocument/2006/relationships/customXml" Target="../ink/ink2936.xml"/><Relationship Id="rId442" Type="http://schemas.openxmlformats.org/officeDocument/2006/relationships/customXml" Target="../ink/ink2957.xml"/><Relationship Id="rId484" Type="http://schemas.openxmlformats.org/officeDocument/2006/relationships/customXml" Target="../ink/ink2978.xml"/><Relationship Id="rId137" Type="http://schemas.openxmlformats.org/officeDocument/2006/relationships/customXml" Target="../ink/ink2802.xml"/><Relationship Id="rId302" Type="http://schemas.openxmlformats.org/officeDocument/2006/relationships/customXml" Target="../ink/ink2886.xml"/><Relationship Id="rId344" Type="http://schemas.openxmlformats.org/officeDocument/2006/relationships/customXml" Target="../ink/ink2908.xml"/><Relationship Id="rId41" Type="http://schemas.openxmlformats.org/officeDocument/2006/relationships/customXml" Target="../ink/ink2752.xml"/><Relationship Id="rId83" Type="http://schemas.openxmlformats.org/officeDocument/2006/relationships/customXml" Target="../ink/ink2775.xml"/><Relationship Id="rId179" Type="http://schemas.openxmlformats.org/officeDocument/2006/relationships/customXml" Target="../ink/ink2823.xml"/><Relationship Id="rId386" Type="http://schemas.openxmlformats.org/officeDocument/2006/relationships/customXml" Target="../ink/ink2929.xml"/><Relationship Id="rId551" Type="http://schemas.openxmlformats.org/officeDocument/2006/relationships/customXml" Target="../ink/ink3012.xml"/><Relationship Id="rId593" Type="http://schemas.openxmlformats.org/officeDocument/2006/relationships/customXml" Target="../ink/ink3033.xml"/><Relationship Id="rId607" Type="http://schemas.openxmlformats.org/officeDocument/2006/relationships/customXml" Target="../ink/ink3040.xml"/><Relationship Id="rId190" Type="http://schemas.openxmlformats.org/officeDocument/2006/relationships/customXml" Target="../ink/ink2829.xml"/><Relationship Id="rId204" Type="http://schemas.openxmlformats.org/officeDocument/2006/relationships/image" Target="../media/image2024.png"/><Relationship Id="rId246" Type="http://schemas.openxmlformats.org/officeDocument/2006/relationships/image" Target="../media/image1837.png"/><Relationship Id="rId288" Type="http://schemas.openxmlformats.org/officeDocument/2006/relationships/customXml" Target="../ink/ink2879.xml"/><Relationship Id="rId411" Type="http://schemas.openxmlformats.org/officeDocument/2006/relationships/image" Target="../media/image2052.png"/><Relationship Id="rId453" Type="http://schemas.openxmlformats.org/officeDocument/2006/relationships/image" Target="../media/image2242.png"/><Relationship Id="rId509" Type="http://schemas.openxmlformats.org/officeDocument/2006/relationships/image" Target="../media/image2270.png"/><Relationship Id="rId106" Type="http://schemas.openxmlformats.org/officeDocument/2006/relationships/image" Target="../media/image1978.png"/><Relationship Id="rId313" Type="http://schemas.openxmlformats.org/officeDocument/2006/relationships/image" Target="../media/image1869.png"/><Relationship Id="rId495" Type="http://schemas.openxmlformats.org/officeDocument/2006/relationships/image" Target="../media/image2263.png"/><Relationship Id="rId10" Type="http://schemas.openxmlformats.org/officeDocument/2006/relationships/image" Target="../media/image1933.png"/><Relationship Id="rId52" Type="http://schemas.openxmlformats.org/officeDocument/2006/relationships/image" Target="../media/image1953.png"/><Relationship Id="rId94" Type="http://schemas.openxmlformats.org/officeDocument/2006/relationships/image" Target="../media/image1972.png"/><Relationship Id="rId148" Type="http://schemas.openxmlformats.org/officeDocument/2006/relationships/image" Target="../media/image1998.png"/><Relationship Id="rId355" Type="http://schemas.openxmlformats.org/officeDocument/2006/relationships/image" Target="../media/image1136.png"/><Relationship Id="rId397" Type="http://schemas.openxmlformats.org/officeDocument/2006/relationships/image" Target="../media/image2045.png"/><Relationship Id="rId520" Type="http://schemas.openxmlformats.org/officeDocument/2006/relationships/image" Target="../media/image2275.png"/><Relationship Id="rId562" Type="http://schemas.openxmlformats.org/officeDocument/2006/relationships/image" Target="../media/image2182.png"/><Relationship Id="rId618" Type="http://schemas.openxmlformats.org/officeDocument/2006/relationships/image" Target="../media/image2210.png"/><Relationship Id="rId215" Type="http://schemas.openxmlformats.org/officeDocument/2006/relationships/customXml" Target="../ink/ink2842.xml"/><Relationship Id="rId257" Type="http://schemas.openxmlformats.org/officeDocument/2006/relationships/customXml" Target="../ink/ink2863.xml"/><Relationship Id="rId422" Type="http://schemas.openxmlformats.org/officeDocument/2006/relationships/customXml" Target="../ink/ink2947.xml"/><Relationship Id="rId464" Type="http://schemas.openxmlformats.org/officeDocument/2006/relationships/customXml" Target="../ink/ink2968.xml"/><Relationship Id="rId299" Type="http://schemas.openxmlformats.org/officeDocument/2006/relationships/image" Target="../media/image1863.png"/><Relationship Id="rId63" Type="http://schemas.openxmlformats.org/officeDocument/2006/relationships/customXml" Target="../ink/ink2763.xml"/><Relationship Id="rId159" Type="http://schemas.openxmlformats.org/officeDocument/2006/relationships/customXml" Target="../ink/ink2813.xml"/><Relationship Id="rId366" Type="http://schemas.openxmlformats.org/officeDocument/2006/relationships/customXml" Target="../ink/ink2919.xml"/><Relationship Id="rId573" Type="http://schemas.openxmlformats.org/officeDocument/2006/relationships/customXml" Target="../ink/ink3023.xml"/><Relationship Id="rId226" Type="http://schemas.openxmlformats.org/officeDocument/2006/relationships/image" Target="../media/image2035.png"/><Relationship Id="rId433" Type="http://schemas.openxmlformats.org/officeDocument/2006/relationships/image" Target="../media/image2179.png"/><Relationship Id="rId74" Type="http://schemas.openxmlformats.org/officeDocument/2006/relationships/image" Target="../media/image1964.png"/><Relationship Id="rId377" Type="http://schemas.openxmlformats.org/officeDocument/2006/relationships/image" Target="../media/image1147.png"/><Relationship Id="rId500" Type="http://schemas.openxmlformats.org/officeDocument/2006/relationships/customXml" Target="../ink/ink2986.xml"/><Relationship Id="rId584" Type="http://schemas.openxmlformats.org/officeDocument/2006/relationships/image" Target="../media/image2193.png"/><Relationship Id="rId5" Type="http://schemas.openxmlformats.org/officeDocument/2006/relationships/customXml" Target="../ink/ink2734.xml"/><Relationship Id="rId237" Type="http://schemas.openxmlformats.org/officeDocument/2006/relationships/customXml" Target="../ink/ink2853.xml"/><Relationship Id="rId444" Type="http://schemas.openxmlformats.org/officeDocument/2006/relationships/customXml" Target="../ink/ink2958.xml"/><Relationship Id="rId290" Type="http://schemas.openxmlformats.org/officeDocument/2006/relationships/customXml" Target="../ink/ink2880.xml"/><Relationship Id="rId304" Type="http://schemas.openxmlformats.org/officeDocument/2006/relationships/customXml" Target="../ink/ink2887.xml"/><Relationship Id="rId388" Type="http://schemas.openxmlformats.org/officeDocument/2006/relationships/customXml" Target="../ink/ink2930.xml"/><Relationship Id="rId511" Type="http://schemas.openxmlformats.org/officeDocument/2006/relationships/customXml" Target="../ink/ink2992.xml"/><Relationship Id="rId609" Type="http://schemas.openxmlformats.org/officeDocument/2006/relationships/customXml" Target="../ink/ink3041.xml"/><Relationship Id="rId85" Type="http://schemas.openxmlformats.org/officeDocument/2006/relationships/customXml" Target="../ink/ink2776.xml"/><Relationship Id="rId150" Type="http://schemas.openxmlformats.org/officeDocument/2006/relationships/image" Target="../media/image1999.png"/><Relationship Id="rId595" Type="http://schemas.openxmlformats.org/officeDocument/2006/relationships/customXml" Target="../ink/ink3034.xml"/><Relationship Id="rId248" Type="http://schemas.openxmlformats.org/officeDocument/2006/relationships/image" Target="../media/image1838.png"/><Relationship Id="rId455" Type="http://schemas.openxmlformats.org/officeDocument/2006/relationships/image" Target="../media/image2243.png"/><Relationship Id="rId12" Type="http://schemas.openxmlformats.org/officeDocument/2006/relationships/image" Target="../media/image1934.png"/><Relationship Id="rId108" Type="http://schemas.openxmlformats.org/officeDocument/2006/relationships/image" Target="../media/image1979.png"/><Relationship Id="rId315" Type="http://schemas.openxmlformats.org/officeDocument/2006/relationships/image" Target="../media/image1116.png"/><Relationship Id="rId522" Type="http://schemas.openxmlformats.org/officeDocument/2006/relationships/image" Target="../media/image2276.png"/><Relationship Id="rId96" Type="http://schemas.openxmlformats.org/officeDocument/2006/relationships/image" Target="../media/image1973.png"/><Relationship Id="rId161" Type="http://schemas.openxmlformats.org/officeDocument/2006/relationships/customXml" Target="../ink/ink2814.xml"/><Relationship Id="rId399" Type="http://schemas.openxmlformats.org/officeDocument/2006/relationships/image" Target="../media/image2046.png"/><Relationship Id="rId259" Type="http://schemas.openxmlformats.org/officeDocument/2006/relationships/customXml" Target="../ink/ink2864.xml"/><Relationship Id="rId466" Type="http://schemas.openxmlformats.org/officeDocument/2006/relationships/customXml" Target="../ink/ink2969.xml"/><Relationship Id="rId23" Type="http://schemas.openxmlformats.org/officeDocument/2006/relationships/customXml" Target="../ink/ink2743.xml"/><Relationship Id="rId119" Type="http://schemas.openxmlformats.org/officeDocument/2006/relationships/customXml" Target="../ink/ink2793.xml"/><Relationship Id="rId326" Type="http://schemas.openxmlformats.org/officeDocument/2006/relationships/customXml" Target="../ink/ink2899.xml"/><Relationship Id="rId533" Type="http://schemas.openxmlformats.org/officeDocument/2006/relationships/customXml" Target="../ink/ink3003.xml"/><Relationship Id="rId172" Type="http://schemas.openxmlformats.org/officeDocument/2006/relationships/image" Target="../media/image2009.png"/><Relationship Id="rId477" Type="http://schemas.openxmlformats.org/officeDocument/2006/relationships/image" Target="../media/image2254.png"/><Relationship Id="rId600" Type="http://schemas.openxmlformats.org/officeDocument/2006/relationships/image" Target="../media/image2201.png"/><Relationship Id="rId337" Type="http://schemas.openxmlformats.org/officeDocument/2006/relationships/image" Target="../media/image1127.png"/><Relationship Id="rId34" Type="http://schemas.openxmlformats.org/officeDocument/2006/relationships/image" Target="../media/image1944.png"/><Relationship Id="rId544" Type="http://schemas.openxmlformats.org/officeDocument/2006/relationships/image" Target="../media/image2287.png"/><Relationship Id="rId183" Type="http://schemas.openxmlformats.org/officeDocument/2006/relationships/customXml" Target="../ink/ink2825.xml"/><Relationship Id="rId390" Type="http://schemas.openxmlformats.org/officeDocument/2006/relationships/customXml" Target="../ink/ink2931.xml"/><Relationship Id="rId404" Type="http://schemas.openxmlformats.org/officeDocument/2006/relationships/customXml" Target="../ink/ink2938.xml"/><Relationship Id="rId611" Type="http://schemas.openxmlformats.org/officeDocument/2006/relationships/customXml" Target="../ink/ink3042.xml"/><Relationship Id="rId250" Type="http://schemas.openxmlformats.org/officeDocument/2006/relationships/image" Target="../media/image1839.png"/><Relationship Id="rId488" Type="http://schemas.openxmlformats.org/officeDocument/2006/relationships/customXml" Target="../ink/ink2980.xml"/><Relationship Id="rId45" Type="http://schemas.openxmlformats.org/officeDocument/2006/relationships/customXml" Target="../ink/ink2754.xml"/><Relationship Id="rId110" Type="http://schemas.openxmlformats.org/officeDocument/2006/relationships/image" Target="../media/image1826.png"/><Relationship Id="rId348" Type="http://schemas.openxmlformats.org/officeDocument/2006/relationships/customXml" Target="../ink/ink2910.xml"/><Relationship Id="rId555" Type="http://schemas.openxmlformats.org/officeDocument/2006/relationships/customXml" Target="../ink/ink3014.xml"/><Relationship Id="rId194" Type="http://schemas.openxmlformats.org/officeDocument/2006/relationships/customXml" Target="../ink/ink2831.xml"/><Relationship Id="rId208" Type="http://schemas.openxmlformats.org/officeDocument/2006/relationships/image" Target="../media/image2026.png"/><Relationship Id="rId415" Type="http://schemas.openxmlformats.org/officeDocument/2006/relationships/image" Target="../media/image2054.png"/><Relationship Id="rId622" Type="http://schemas.openxmlformats.org/officeDocument/2006/relationships/image" Target="../media/image2212.png"/><Relationship Id="rId261" Type="http://schemas.openxmlformats.org/officeDocument/2006/relationships/customXml" Target="../ink/ink2865.xml"/><Relationship Id="rId499" Type="http://schemas.openxmlformats.org/officeDocument/2006/relationships/image" Target="../media/image2265.png"/><Relationship Id="rId56" Type="http://schemas.openxmlformats.org/officeDocument/2006/relationships/image" Target="../media/image1955.png"/><Relationship Id="rId359" Type="http://schemas.openxmlformats.org/officeDocument/2006/relationships/image" Target="../media/image1138.png"/><Relationship Id="rId566" Type="http://schemas.openxmlformats.org/officeDocument/2006/relationships/image" Target="../media/image2184.png"/><Relationship Id="rId121" Type="http://schemas.openxmlformats.org/officeDocument/2006/relationships/customXml" Target="../ink/ink2794.xml"/><Relationship Id="rId219" Type="http://schemas.openxmlformats.org/officeDocument/2006/relationships/customXml" Target="../ink/ink2844.xml"/><Relationship Id="rId426" Type="http://schemas.openxmlformats.org/officeDocument/2006/relationships/customXml" Target="../ink/ink2949.xml"/><Relationship Id="rId633" Type="http://schemas.openxmlformats.org/officeDocument/2006/relationships/customXml" Target="../ink/ink3053.xml"/><Relationship Id="rId67" Type="http://schemas.openxmlformats.org/officeDocument/2006/relationships/customXml" Target="../ink/ink2765.xml"/><Relationship Id="rId272" Type="http://schemas.openxmlformats.org/officeDocument/2006/relationships/image" Target="../media/image1850.png"/><Relationship Id="rId577" Type="http://schemas.openxmlformats.org/officeDocument/2006/relationships/customXml" Target="../ink/ink3025.xml"/><Relationship Id="rId132" Type="http://schemas.openxmlformats.org/officeDocument/2006/relationships/image" Target="../media/image1990.png"/><Relationship Id="rId437" Type="http://schemas.openxmlformats.org/officeDocument/2006/relationships/image" Target="../media/image2181.png"/><Relationship Id="rId283" Type="http://schemas.openxmlformats.org/officeDocument/2006/relationships/image" Target="../media/image1855.png"/><Relationship Id="rId490" Type="http://schemas.openxmlformats.org/officeDocument/2006/relationships/customXml" Target="../ink/ink2981.xml"/><Relationship Id="rId504" Type="http://schemas.openxmlformats.org/officeDocument/2006/relationships/customXml" Target="../ink/ink2988.xml"/><Relationship Id="rId78" Type="http://schemas.openxmlformats.org/officeDocument/2006/relationships/customXml" Target="../ink/ink2772.xml"/><Relationship Id="rId143" Type="http://schemas.openxmlformats.org/officeDocument/2006/relationships/customXml" Target="../ink/ink2805.xml"/><Relationship Id="rId350" Type="http://schemas.openxmlformats.org/officeDocument/2006/relationships/customXml" Target="../ink/ink2911.xml"/><Relationship Id="rId588" Type="http://schemas.openxmlformats.org/officeDocument/2006/relationships/image" Target="../media/image2195.png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114.xml"/><Relationship Id="rId671" Type="http://schemas.openxmlformats.org/officeDocument/2006/relationships/image" Target="../media/image2405.png"/><Relationship Id="rId769" Type="http://schemas.openxmlformats.org/officeDocument/2006/relationships/image" Target="../media/image2454.png"/><Relationship Id="rId21" Type="http://schemas.openxmlformats.org/officeDocument/2006/relationships/customXml" Target="../ink/ink3064.xml"/><Relationship Id="rId324" Type="http://schemas.openxmlformats.org/officeDocument/2006/relationships/customXml" Target="../ink/ink3220.xml"/><Relationship Id="rId531" Type="http://schemas.openxmlformats.org/officeDocument/2006/relationships/image" Target="../media/image2336.png"/><Relationship Id="rId629" Type="http://schemas.openxmlformats.org/officeDocument/2006/relationships/image" Target="../media/image2384.png"/><Relationship Id="rId170" Type="http://schemas.openxmlformats.org/officeDocument/2006/relationships/image" Target="../media/image2008.png"/><Relationship Id="rId836" Type="http://schemas.openxmlformats.org/officeDocument/2006/relationships/customXml" Target="../ink/ink3453.xml"/><Relationship Id="rId268" Type="http://schemas.openxmlformats.org/officeDocument/2006/relationships/image" Target="../media/image1848.png"/><Relationship Id="rId475" Type="http://schemas.openxmlformats.org/officeDocument/2006/relationships/image" Target="../media/image2308.png"/><Relationship Id="rId682" Type="http://schemas.openxmlformats.org/officeDocument/2006/relationships/customXml" Target="../ink/ink3376.xml"/><Relationship Id="rId32" Type="http://schemas.openxmlformats.org/officeDocument/2006/relationships/image" Target="../media/image1943.png"/><Relationship Id="rId128" Type="http://schemas.openxmlformats.org/officeDocument/2006/relationships/image" Target="../media/image1988.png"/><Relationship Id="rId335" Type="http://schemas.openxmlformats.org/officeDocument/2006/relationships/image" Target="../media/image1126.png"/><Relationship Id="rId542" Type="http://schemas.openxmlformats.org/officeDocument/2006/relationships/customXml" Target="../ink/ink3329.xml"/><Relationship Id="rId181" Type="http://schemas.openxmlformats.org/officeDocument/2006/relationships/customXml" Target="../ink/ink3146.xml"/><Relationship Id="rId402" Type="http://schemas.openxmlformats.org/officeDocument/2006/relationships/customXml" Target="../ink/ink3259.xml"/><Relationship Id="rId847" Type="http://schemas.openxmlformats.org/officeDocument/2006/relationships/image" Target="../media/image2493.png"/><Relationship Id="rId279" Type="http://schemas.openxmlformats.org/officeDocument/2006/relationships/image" Target="../media/image1853.png"/><Relationship Id="rId486" Type="http://schemas.openxmlformats.org/officeDocument/2006/relationships/customXml" Target="../ink/ink3301.xml"/><Relationship Id="rId693" Type="http://schemas.openxmlformats.org/officeDocument/2006/relationships/image" Target="../media/image2416.png"/><Relationship Id="rId707" Type="http://schemas.openxmlformats.org/officeDocument/2006/relationships/image" Target="../media/image2423.png"/><Relationship Id="rId43" Type="http://schemas.openxmlformats.org/officeDocument/2006/relationships/customXml" Target="../ink/ink3075.xml"/><Relationship Id="rId139" Type="http://schemas.openxmlformats.org/officeDocument/2006/relationships/customXml" Target="../ink/ink3125.xml"/><Relationship Id="rId346" Type="http://schemas.openxmlformats.org/officeDocument/2006/relationships/customXml" Target="../ink/ink3231.xml"/><Relationship Id="rId760" Type="http://schemas.openxmlformats.org/officeDocument/2006/relationships/customXml" Target="../ink/ink3415.xml"/><Relationship Id="rId192" Type="http://schemas.openxmlformats.org/officeDocument/2006/relationships/customXml" Target="../ink/ink3152.xml"/><Relationship Id="rId206" Type="http://schemas.openxmlformats.org/officeDocument/2006/relationships/image" Target="../media/image2025.png"/><Relationship Id="rId413" Type="http://schemas.openxmlformats.org/officeDocument/2006/relationships/image" Target="../media/image2053.png"/><Relationship Id="rId858" Type="http://schemas.openxmlformats.org/officeDocument/2006/relationships/customXml" Target="../ink/ink3464.xml"/><Relationship Id="rId497" Type="http://schemas.openxmlformats.org/officeDocument/2006/relationships/image" Target="../media/image2319.png"/><Relationship Id="rId620" Type="http://schemas.openxmlformats.org/officeDocument/2006/relationships/customXml" Target="../ink/ink3345.xml"/><Relationship Id="rId718" Type="http://schemas.openxmlformats.org/officeDocument/2006/relationships/customXml" Target="../ink/ink3394.xml"/><Relationship Id="rId357" Type="http://schemas.openxmlformats.org/officeDocument/2006/relationships/image" Target="../media/image1137.png"/><Relationship Id="rId54" Type="http://schemas.openxmlformats.org/officeDocument/2006/relationships/image" Target="../media/image1954.png"/><Relationship Id="rId217" Type="http://schemas.openxmlformats.org/officeDocument/2006/relationships/customXml" Target="../ink/ink3165.xml"/><Relationship Id="rId771" Type="http://schemas.openxmlformats.org/officeDocument/2006/relationships/image" Target="../media/image2455.png"/><Relationship Id="rId869" Type="http://schemas.openxmlformats.org/officeDocument/2006/relationships/image" Target="../media/image1716.png"/><Relationship Id="rId424" Type="http://schemas.openxmlformats.org/officeDocument/2006/relationships/customXml" Target="../ink/ink3270.xml"/><Relationship Id="rId631" Type="http://schemas.openxmlformats.org/officeDocument/2006/relationships/image" Target="../media/image2385.png"/><Relationship Id="rId729" Type="http://schemas.openxmlformats.org/officeDocument/2006/relationships/image" Target="../media/image2434.png"/><Relationship Id="rId270" Type="http://schemas.openxmlformats.org/officeDocument/2006/relationships/image" Target="../media/image1849.png"/><Relationship Id="rId65" Type="http://schemas.openxmlformats.org/officeDocument/2006/relationships/customXml" Target="../ink/ink3086.xml"/><Relationship Id="rId130" Type="http://schemas.openxmlformats.org/officeDocument/2006/relationships/image" Target="../media/image1989.png"/><Relationship Id="rId368" Type="http://schemas.openxmlformats.org/officeDocument/2006/relationships/customXml" Target="../ink/ink3242.xml"/><Relationship Id="rId782" Type="http://schemas.openxmlformats.org/officeDocument/2006/relationships/customXml" Target="../ink/ink3426.xml"/><Relationship Id="rId228" Type="http://schemas.openxmlformats.org/officeDocument/2006/relationships/image" Target="../media/image2036.png"/><Relationship Id="rId435" Type="http://schemas.openxmlformats.org/officeDocument/2006/relationships/image" Target="../media/image2180.png"/><Relationship Id="rId642" Type="http://schemas.openxmlformats.org/officeDocument/2006/relationships/customXml" Target="../ink/ink3356.xml"/><Relationship Id="rId281" Type="http://schemas.openxmlformats.org/officeDocument/2006/relationships/image" Target="../media/image1854.png"/><Relationship Id="rId502" Type="http://schemas.openxmlformats.org/officeDocument/2006/relationships/customXml" Target="../ink/ink3309.xml"/><Relationship Id="rId76" Type="http://schemas.openxmlformats.org/officeDocument/2006/relationships/customXml" Target="../ink/ink3092.xml"/><Relationship Id="rId141" Type="http://schemas.openxmlformats.org/officeDocument/2006/relationships/customXml" Target="../ink/ink3126.xml"/><Relationship Id="rId379" Type="http://schemas.openxmlformats.org/officeDocument/2006/relationships/image" Target="../media/image1148.png"/><Relationship Id="rId793" Type="http://schemas.openxmlformats.org/officeDocument/2006/relationships/image" Target="../media/image2466.png"/><Relationship Id="rId807" Type="http://schemas.openxmlformats.org/officeDocument/2006/relationships/image" Target="../media/image2473.png"/><Relationship Id="rId7" Type="http://schemas.openxmlformats.org/officeDocument/2006/relationships/customXml" Target="../ink/ink3057.xml"/><Relationship Id="rId239" Type="http://schemas.openxmlformats.org/officeDocument/2006/relationships/customXml" Target="../ink/ink3176.xml"/><Relationship Id="rId446" Type="http://schemas.openxmlformats.org/officeDocument/2006/relationships/customXml" Target="../ink/ink3281.xml"/><Relationship Id="rId653" Type="http://schemas.openxmlformats.org/officeDocument/2006/relationships/image" Target="../media/image2396.png"/><Relationship Id="rId292" Type="http://schemas.openxmlformats.org/officeDocument/2006/relationships/customXml" Target="../ink/ink3203.xml"/><Relationship Id="rId306" Type="http://schemas.openxmlformats.org/officeDocument/2006/relationships/customXml" Target="../ink/ink3210.xml"/><Relationship Id="rId860" Type="http://schemas.openxmlformats.org/officeDocument/2006/relationships/customXml" Target="../ink/ink3465.xml"/><Relationship Id="rId87" Type="http://schemas.openxmlformats.org/officeDocument/2006/relationships/customXml" Target="../ink/ink3099.xml"/><Relationship Id="rId513" Type="http://schemas.openxmlformats.org/officeDocument/2006/relationships/image" Target="../media/image2327.png"/><Relationship Id="rId597" Type="http://schemas.openxmlformats.org/officeDocument/2006/relationships/image" Target="../media/image2368.png"/><Relationship Id="rId720" Type="http://schemas.openxmlformats.org/officeDocument/2006/relationships/customXml" Target="../ink/ink3395.xml"/><Relationship Id="rId818" Type="http://schemas.openxmlformats.org/officeDocument/2006/relationships/customXml" Target="../ink/ink3444.xml"/><Relationship Id="rId152" Type="http://schemas.openxmlformats.org/officeDocument/2006/relationships/image" Target="../media/image2000.png"/><Relationship Id="rId457" Type="http://schemas.openxmlformats.org/officeDocument/2006/relationships/image" Target="../media/image2299.png"/><Relationship Id="rId664" Type="http://schemas.openxmlformats.org/officeDocument/2006/relationships/customXml" Target="../ink/ink3367.xml"/><Relationship Id="rId871" Type="http://schemas.openxmlformats.org/officeDocument/2006/relationships/image" Target="../media/image2342.png"/><Relationship Id="rId14" Type="http://schemas.openxmlformats.org/officeDocument/2006/relationships/image" Target="../media/image1935.png"/><Relationship Id="rId317" Type="http://schemas.openxmlformats.org/officeDocument/2006/relationships/image" Target="../media/image1117.png"/><Relationship Id="rId524" Type="http://schemas.openxmlformats.org/officeDocument/2006/relationships/customXml" Target="../ink/ink3320.xml"/><Relationship Id="rId731" Type="http://schemas.openxmlformats.org/officeDocument/2006/relationships/image" Target="../media/image2435.png"/><Relationship Id="rId98" Type="http://schemas.openxmlformats.org/officeDocument/2006/relationships/image" Target="../media/image1974.png"/><Relationship Id="rId163" Type="http://schemas.openxmlformats.org/officeDocument/2006/relationships/customXml" Target="../ink/ink3137.xml"/><Relationship Id="rId370" Type="http://schemas.openxmlformats.org/officeDocument/2006/relationships/customXml" Target="../ink/ink3243.xml"/><Relationship Id="rId829" Type="http://schemas.openxmlformats.org/officeDocument/2006/relationships/image" Target="../media/image2484.png"/><Relationship Id="rId230" Type="http://schemas.openxmlformats.org/officeDocument/2006/relationships/image" Target="../media/image2037.png"/><Relationship Id="rId468" Type="http://schemas.openxmlformats.org/officeDocument/2006/relationships/customXml" Target="../ink/ink3292.xml"/><Relationship Id="rId675" Type="http://schemas.openxmlformats.org/officeDocument/2006/relationships/image" Target="../media/image2407.png"/><Relationship Id="rId882" Type="http://schemas.openxmlformats.org/officeDocument/2006/relationships/customXml" Target="../ink/ink3476.xml"/><Relationship Id="rId25" Type="http://schemas.openxmlformats.org/officeDocument/2006/relationships/customXml" Target="../ink/ink3066.xml"/><Relationship Id="rId328" Type="http://schemas.openxmlformats.org/officeDocument/2006/relationships/customXml" Target="../ink/ink3222.xml"/><Relationship Id="rId535" Type="http://schemas.openxmlformats.org/officeDocument/2006/relationships/image" Target="../media/image2338.png"/><Relationship Id="rId742" Type="http://schemas.openxmlformats.org/officeDocument/2006/relationships/customXml" Target="../ink/ink3406.xml"/><Relationship Id="rId174" Type="http://schemas.openxmlformats.org/officeDocument/2006/relationships/image" Target="../media/image2010.png"/><Relationship Id="rId381" Type="http://schemas.openxmlformats.org/officeDocument/2006/relationships/image" Target="../media/image1149.png"/><Relationship Id="rId602" Type="http://schemas.openxmlformats.org/officeDocument/2006/relationships/customXml" Target="../ink/ink3336.xml"/><Relationship Id="rId241" Type="http://schemas.openxmlformats.org/officeDocument/2006/relationships/customXml" Target="../ink/ink3177.xml"/><Relationship Id="rId479" Type="http://schemas.openxmlformats.org/officeDocument/2006/relationships/image" Target="../media/image2310.png"/><Relationship Id="rId686" Type="http://schemas.openxmlformats.org/officeDocument/2006/relationships/customXml" Target="../ink/ink3378.xml"/><Relationship Id="rId893" Type="http://schemas.openxmlformats.org/officeDocument/2006/relationships/image" Target="../media/image2353.png"/><Relationship Id="rId36" Type="http://schemas.openxmlformats.org/officeDocument/2006/relationships/image" Target="../media/image1945.png"/><Relationship Id="rId339" Type="http://schemas.openxmlformats.org/officeDocument/2006/relationships/image" Target="../media/image1128.png"/><Relationship Id="rId753" Type="http://schemas.openxmlformats.org/officeDocument/2006/relationships/image" Target="../media/image2446.png"/><Relationship Id="rId101" Type="http://schemas.openxmlformats.org/officeDocument/2006/relationships/customXml" Target="../ink/ink3106.xml"/><Relationship Id="rId185" Type="http://schemas.openxmlformats.org/officeDocument/2006/relationships/image" Target="../media/image2015.png"/><Relationship Id="rId406" Type="http://schemas.openxmlformats.org/officeDocument/2006/relationships/customXml" Target="../ink/ink3261.xml"/><Relationship Id="rId392" Type="http://schemas.openxmlformats.org/officeDocument/2006/relationships/customXml" Target="../ink/ink3254.xml"/><Relationship Id="rId613" Type="http://schemas.openxmlformats.org/officeDocument/2006/relationships/image" Target="../media/image2376.png"/><Relationship Id="rId697" Type="http://schemas.openxmlformats.org/officeDocument/2006/relationships/image" Target="../media/image2418.png"/><Relationship Id="rId820" Type="http://schemas.openxmlformats.org/officeDocument/2006/relationships/customXml" Target="../ink/ink3445.xml"/><Relationship Id="rId252" Type="http://schemas.openxmlformats.org/officeDocument/2006/relationships/image" Target="../media/image1840.png"/><Relationship Id="rId47" Type="http://schemas.openxmlformats.org/officeDocument/2006/relationships/customXml" Target="../ink/ink3077.xml"/><Relationship Id="rId112" Type="http://schemas.openxmlformats.org/officeDocument/2006/relationships/image" Target="../media/image1980.png"/><Relationship Id="rId764" Type="http://schemas.openxmlformats.org/officeDocument/2006/relationships/customXml" Target="../ink/ink3417.xml"/><Relationship Id="rId196" Type="http://schemas.openxmlformats.org/officeDocument/2006/relationships/customXml" Target="../ink/ink3154.xml"/><Relationship Id="rId417" Type="http://schemas.openxmlformats.org/officeDocument/2006/relationships/image" Target="../media/image2055.png"/><Relationship Id="rId624" Type="http://schemas.openxmlformats.org/officeDocument/2006/relationships/customXml" Target="../ink/ink3347.xml"/><Relationship Id="rId831" Type="http://schemas.openxmlformats.org/officeDocument/2006/relationships/image" Target="../media/image2485.png"/><Relationship Id="rId263" Type="http://schemas.openxmlformats.org/officeDocument/2006/relationships/customXml" Target="../ink/ink3188.xml"/><Relationship Id="rId470" Type="http://schemas.openxmlformats.org/officeDocument/2006/relationships/customXml" Target="../ink/ink3293.xml"/><Relationship Id="rId58" Type="http://schemas.openxmlformats.org/officeDocument/2006/relationships/image" Target="../media/image1956.png"/><Relationship Id="rId123" Type="http://schemas.openxmlformats.org/officeDocument/2006/relationships/customXml" Target="../ink/ink3117.xml"/><Relationship Id="rId330" Type="http://schemas.openxmlformats.org/officeDocument/2006/relationships/customXml" Target="../ink/ink3223.xml"/><Relationship Id="rId775" Type="http://schemas.openxmlformats.org/officeDocument/2006/relationships/image" Target="../media/image2457.png"/><Relationship Id="rId428" Type="http://schemas.openxmlformats.org/officeDocument/2006/relationships/customXml" Target="../ink/ink3272.xml"/><Relationship Id="rId635" Type="http://schemas.openxmlformats.org/officeDocument/2006/relationships/image" Target="../media/image2387.png"/><Relationship Id="rId842" Type="http://schemas.openxmlformats.org/officeDocument/2006/relationships/customXml" Target="../ink/ink3456.xml"/><Relationship Id="rId274" Type="http://schemas.openxmlformats.org/officeDocument/2006/relationships/image" Target="../media/image1851.png"/><Relationship Id="rId481" Type="http://schemas.openxmlformats.org/officeDocument/2006/relationships/image" Target="../media/image2311.png"/><Relationship Id="rId702" Type="http://schemas.openxmlformats.org/officeDocument/2006/relationships/customXml" Target="../ink/ink3386.xml"/><Relationship Id="rId69" Type="http://schemas.openxmlformats.org/officeDocument/2006/relationships/customXml" Target="../ink/ink3088.xml"/><Relationship Id="rId134" Type="http://schemas.openxmlformats.org/officeDocument/2006/relationships/image" Target="../media/image1991.png"/><Relationship Id="rId786" Type="http://schemas.openxmlformats.org/officeDocument/2006/relationships/customXml" Target="../ink/ink3428.xml"/><Relationship Id="rId341" Type="http://schemas.openxmlformats.org/officeDocument/2006/relationships/image" Target="../media/image1129.png"/><Relationship Id="rId439" Type="http://schemas.openxmlformats.org/officeDocument/2006/relationships/image" Target="../media/image2235.png"/><Relationship Id="rId646" Type="http://schemas.openxmlformats.org/officeDocument/2006/relationships/customXml" Target="../ink/ink3358.xml"/><Relationship Id="rId201" Type="http://schemas.openxmlformats.org/officeDocument/2006/relationships/customXml" Target="../ink/ink3157.xml"/><Relationship Id="rId285" Type="http://schemas.openxmlformats.org/officeDocument/2006/relationships/image" Target="../media/image1856.png"/><Relationship Id="rId506" Type="http://schemas.openxmlformats.org/officeDocument/2006/relationships/customXml" Target="../ink/ink3311.xml"/><Relationship Id="rId853" Type="http://schemas.openxmlformats.org/officeDocument/2006/relationships/image" Target="../media/image2496.png"/><Relationship Id="rId492" Type="http://schemas.openxmlformats.org/officeDocument/2006/relationships/customXml" Target="../ink/ink3304.xml"/><Relationship Id="rId713" Type="http://schemas.openxmlformats.org/officeDocument/2006/relationships/image" Target="../media/image2426.png"/><Relationship Id="rId797" Type="http://schemas.openxmlformats.org/officeDocument/2006/relationships/image" Target="../media/image2468.png"/><Relationship Id="rId145" Type="http://schemas.openxmlformats.org/officeDocument/2006/relationships/customXml" Target="../ink/ink3128.xml"/><Relationship Id="rId352" Type="http://schemas.openxmlformats.org/officeDocument/2006/relationships/customXml" Target="../ink/ink3234.xml"/><Relationship Id="rId212" Type="http://schemas.openxmlformats.org/officeDocument/2006/relationships/image" Target="../media/image2028.png"/><Relationship Id="rId657" Type="http://schemas.openxmlformats.org/officeDocument/2006/relationships/image" Target="../media/image2398.png"/><Relationship Id="rId864" Type="http://schemas.openxmlformats.org/officeDocument/2006/relationships/customXml" Target="../ink/ink3467.xml"/><Relationship Id="rId296" Type="http://schemas.openxmlformats.org/officeDocument/2006/relationships/customXml" Target="../ink/ink3205.xml"/><Relationship Id="rId517" Type="http://schemas.openxmlformats.org/officeDocument/2006/relationships/image" Target="../media/image2329.png"/><Relationship Id="rId724" Type="http://schemas.openxmlformats.org/officeDocument/2006/relationships/customXml" Target="../ink/ink3397.xml"/><Relationship Id="rId60" Type="http://schemas.openxmlformats.org/officeDocument/2006/relationships/image" Target="../media/image1957.png"/><Relationship Id="rId156" Type="http://schemas.openxmlformats.org/officeDocument/2006/relationships/image" Target="../media/image2002.png"/><Relationship Id="rId363" Type="http://schemas.openxmlformats.org/officeDocument/2006/relationships/image" Target="../media/image1140.png"/><Relationship Id="rId223" Type="http://schemas.openxmlformats.org/officeDocument/2006/relationships/customXml" Target="../ink/ink3168.xml"/><Relationship Id="rId430" Type="http://schemas.openxmlformats.org/officeDocument/2006/relationships/customXml" Target="../ink/ink3273.xml"/><Relationship Id="rId668" Type="http://schemas.openxmlformats.org/officeDocument/2006/relationships/customXml" Target="../ink/ink3369.xml"/><Relationship Id="rId875" Type="http://schemas.openxmlformats.org/officeDocument/2006/relationships/image" Target="../media/image2344.png"/><Relationship Id="rId18" Type="http://schemas.openxmlformats.org/officeDocument/2006/relationships/image" Target="../media/image1937.png"/><Relationship Id="rId528" Type="http://schemas.openxmlformats.org/officeDocument/2006/relationships/customXml" Target="../ink/ink3322.xml"/><Relationship Id="rId735" Type="http://schemas.openxmlformats.org/officeDocument/2006/relationships/image" Target="../media/image2437.png"/><Relationship Id="rId167" Type="http://schemas.openxmlformats.org/officeDocument/2006/relationships/customXml" Target="../ink/ink3139.xml"/><Relationship Id="rId374" Type="http://schemas.openxmlformats.org/officeDocument/2006/relationships/customXml" Target="../ink/ink3245.xml"/><Relationship Id="rId71" Type="http://schemas.openxmlformats.org/officeDocument/2006/relationships/customXml" Target="../ink/ink3089.xml"/><Relationship Id="rId234" Type="http://schemas.openxmlformats.org/officeDocument/2006/relationships/image" Target="../media/image2039.png"/><Relationship Id="rId679" Type="http://schemas.openxmlformats.org/officeDocument/2006/relationships/image" Target="../media/image2409.png"/><Relationship Id="rId802" Type="http://schemas.openxmlformats.org/officeDocument/2006/relationships/customXml" Target="../ink/ink3436.xml"/><Relationship Id="rId886" Type="http://schemas.openxmlformats.org/officeDocument/2006/relationships/customXml" Target="../ink/ink3478.xml"/><Relationship Id="rId2" Type="http://schemas.openxmlformats.org/officeDocument/2006/relationships/notesSlide" Target="../notesSlides/notesSlide11.xml"/><Relationship Id="rId29" Type="http://schemas.openxmlformats.org/officeDocument/2006/relationships/customXml" Target="../ink/ink3068.xml"/><Relationship Id="rId441" Type="http://schemas.openxmlformats.org/officeDocument/2006/relationships/image" Target="../media/image2236.png"/><Relationship Id="rId539" Type="http://schemas.openxmlformats.org/officeDocument/2006/relationships/image" Target="../media/image2340.png"/><Relationship Id="rId746" Type="http://schemas.openxmlformats.org/officeDocument/2006/relationships/customXml" Target="../ink/ink3408.xml"/><Relationship Id="rId178" Type="http://schemas.openxmlformats.org/officeDocument/2006/relationships/image" Target="../media/image2012.png"/><Relationship Id="rId301" Type="http://schemas.openxmlformats.org/officeDocument/2006/relationships/image" Target="../media/image1864.png"/><Relationship Id="rId82" Type="http://schemas.openxmlformats.org/officeDocument/2006/relationships/image" Target="../media/image1966.png"/><Relationship Id="rId385" Type="http://schemas.openxmlformats.org/officeDocument/2006/relationships/image" Target="../media/image1151.png"/><Relationship Id="rId592" Type="http://schemas.openxmlformats.org/officeDocument/2006/relationships/customXml" Target="../ink/ink3331.xml"/><Relationship Id="rId606" Type="http://schemas.openxmlformats.org/officeDocument/2006/relationships/customXml" Target="../ink/ink3338.xml"/><Relationship Id="rId813" Type="http://schemas.openxmlformats.org/officeDocument/2006/relationships/image" Target="../media/image2476.png"/><Relationship Id="rId245" Type="http://schemas.openxmlformats.org/officeDocument/2006/relationships/customXml" Target="../ink/ink3179.xml"/><Relationship Id="rId452" Type="http://schemas.openxmlformats.org/officeDocument/2006/relationships/customXml" Target="../ink/ink3284.xml"/><Relationship Id="rId105" Type="http://schemas.openxmlformats.org/officeDocument/2006/relationships/customXml" Target="../ink/ink3108.xml"/><Relationship Id="rId312" Type="http://schemas.openxmlformats.org/officeDocument/2006/relationships/customXml" Target="../ink/ink3214.xml"/><Relationship Id="rId757" Type="http://schemas.openxmlformats.org/officeDocument/2006/relationships/image" Target="../media/image2448.png"/><Relationship Id="rId93" Type="http://schemas.openxmlformats.org/officeDocument/2006/relationships/customXml" Target="../ink/ink3102.xml"/><Relationship Id="rId189" Type="http://schemas.openxmlformats.org/officeDocument/2006/relationships/image" Target="../media/image2017.png"/><Relationship Id="rId396" Type="http://schemas.openxmlformats.org/officeDocument/2006/relationships/customXml" Target="../ink/ink3256.xml"/><Relationship Id="rId617" Type="http://schemas.openxmlformats.org/officeDocument/2006/relationships/image" Target="../media/image2378.png"/><Relationship Id="rId824" Type="http://schemas.openxmlformats.org/officeDocument/2006/relationships/customXml" Target="../ink/ink3447.xml"/><Relationship Id="rId256" Type="http://schemas.openxmlformats.org/officeDocument/2006/relationships/image" Target="../media/image1842.png"/><Relationship Id="rId463" Type="http://schemas.openxmlformats.org/officeDocument/2006/relationships/image" Target="../media/image2302.png"/><Relationship Id="rId670" Type="http://schemas.openxmlformats.org/officeDocument/2006/relationships/customXml" Target="../ink/ink3370.xml"/><Relationship Id="rId116" Type="http://schemas.openxmlformats.org/officeDocument/2006/relationships/image" Target="../media/image1982.png"/><Relationship Id="rId323" Type="http://schemas.openxmlformats.org/officeDocument/2006/relationships/image" Target="../media/image1120.png"/><Relationship Id="rId530" Type="http://schemas.openxmlformats.org/officeDocument/2006/relationships/customXml" Target="../ink/ink3323.xml"/><Relationship Id="rId768" Type="http://schemas.openxmlformats.org/officeDocument/2006/relationships/customXml" Target="../ink/ink3419.xml"/><Relationship Id="rId20" Type="http://schemas.openxmlformats.org/officeDocument/2006/relationships/image" Target="../media/image1938.png"/><Relationship Id="rId628" Type="http://schemas.openxmlformats.org/officeDocument/2006/relationships/customXml" Target="../ink/ink3349.xml"/><Relationship Id="rId835" Type="http://schemas.openxmlformats.org/officeDocument/2006/relationships/image" Target="../media/image2487.png"/><Relationship Id="rId267" Type="http://schemas.openxmlformats.org/officeDocument/2006/relationships/customXml" Target="../ink/ink3190.xml"/><Relationship Id="rId474" Type="http://schemas.openxmlformats.org/officeDocument/2006/relationships/customXml" Target="../ink/ink3295.xml"/><Relationship Id="rId127" Type="http://schemas.openxmlformats.org/officeDocument/2006/relationships/customXml" Target="../ink/ink3119.xml"/><Relationship Id="rId681" Type="http://schemas.openxmlformats.org/officeDocument/2006/relationships/image" Target="../media/image2410.png"/><Relationship Id="rId779" Type="http://schemas.openxmlformats.org/officeDocument/2006/relationships/image" Target="../media/image2459.png"/><Relationship Id="rId31" Type="http://schemas.openxmlformats.org/officeDocument/2006/relationships/customXml" Target="../ink/ink3069.xml"/><Relationship Id="rId334" Type="http://schemas.openxmlformats.org/officeDocument/2006/relationships/customXml" Target="../ink/ink3225.xml"/><Relationship Id="rId541" Type="http://schemas.openxmlformats.org/officeDocument/2006/relationships/image" Target="../media/image1233.png"/><Relationship Id="rId639" Type="http://schemas.openxmlformats.org/officeDocument/2006/relationships/image" Target="../media/image2389.png"/><Relationship Id="rId180" Type="http://schemas.openxmlformats.org/officeDocument/2006/relationships/image" Target="../media/image2013.png"/><Relationship Id="rId278" Type="http://schemas.openxmlformats.org/officeDocument/2006/relationships/customXml" Target="../ink/ink3196.xml"/><Relationship Id="rId401" Type="http://schemas.openxmlformats.org/officeDocument/2006/relationships/image" Target="../media/image2047.png"/><Relationship Id="rId846" Type="http://schemas.openxmlformats.org/officeDocument/2006/relationships/customXml" Target="../ink/ink3458.xml"/><Relationship Id="rId485" Type="http://schemas.openxmlformats.org/officeDocument/2006/relationships/image" Target="../media/image2313.png"/><Relationship Id="rId692" Type="http://schemas.openxmlformats.org/officeDocument/2006/relationships/customXml" Target="../ink/ink3381.xml"/><Relationship Id="rId706" Type="http://schemas.openxmlformats.org/officeDocument/2006/relationships/customXml" Target="../ink/ink3388.xml"/><Relationship Id="rId42" Type="http://schemas.openxmlformats.org/officeDocument/2006/relationships/image" Target="../media/image1948.png"/><Relationship Id="rId138" Type="http://schemas.openxmlformats.org/officeDocument/2006/relationships/image" Target="../media/image1993.png"/><Relationship Id="rId345" Type="http://schemas.openxmlformats.org/officeDocument/2006/relationships/image" Target="../media/image1131.png"/><Relationship Id="rId191" Type="http://schemas.openxmlformats.org/officeDocument/2006/relationships/image" Target="../media/image2018.png"/><Relationship Id="rId205" Type="http://schemas.openxmlformats.org/officeDocument/2006/relationships/customXml" Target="../ink/ink3159.xml"/><Relationship Id="rId412" Type="http://schemas.openxmlformats.org/officeDocument/2006/relationships/customXml" Target="../ink/ink3264.xml"/><Relationship Id="rId857" Type="http://schemas.openxmlformats.org/officeDocument/2006/relationships/image" Target="../media/image2498.png"/><Relationship Id="rId289" Type="http://schemas.openxmlformats.org/officeDocument/2006/relationships/image" Target="../media/image1858.png"/><Relationship Id="rId496" Type="http://schemas.openxmlformats.org/officeDocument/2006/relationships/customXml" Target="../ink/ink3306.xml"/><Relationship Id="rId717" Type="http://schemas.openxmlformats.org/officeDocument/2006/relationships/image" Target="../media/image2428.png"/><Relationship Id="rId53" Type="http://schemas.openxmlformats.org/officeDocument/2006/relationships/customXml" Target="../ink/ink3080.xml"/><Relationship Id="rId149" Type="http://schemas.openxmlformats.org/officeDocument/2006/relationships/customXml" Target="../ink/ink3130.xml"/><Relationship Id="rId356" Type="http://schemas.openxmlformats.org/officeDocument/2006/relationships/customXml" Target="../ink/ink3236.xml"/><Relationship Id="rId770" Type="http://schemas.openxmlformats.org/officeDocument/2006/relationships/customXml" Target="../ink/ink3420.xml"/><Relationship Id="rId216" Type="http://schemas.openxmlformats.org/officeDocument/2006/relationships/image" Target="../media/image2030.png"/><Relationship Id="rId423" Type="http://schemas.openxmlformats.org/officeDocument/2006/relationships/image" Target="../media/image2058.png"/><Relationship Id="rId868" Type="http://schemas.openxmlformats.org/officeDocument/2006/relationships/customXml" Target="../ink/ink3469.xml"/><Relationship Id="rId630" Type="http://schemas.openxmlformats.org/officeDocument/2006/relationships/customXml" Target="../ink/ink3350.xml"/><Relationship Id="rId728" Type="http://schemas.openxmlformats.org/officeDocument/2006/relationships/customXml" Target="../ink/ink3399.xml"/><Relationship Id="rId64" Type="http://schemas.openxmlformats.org/officeDocument/2006/relationships/image" Target="../media/image1959.png"/><Relationship Id="rId367" Type="http://schemas.openxmlformats.org/officeDocument/2006/relationships/image" Target="../media/image1142.png"/><Relationship Id="rId227" Type="http://schemas.openxmlformats.org/officeDocument/2006/relationships/customXml" Target="../ink/ink3170.xml"/><Relationship Id="rId781" Type="http://schemas.openxmlformats.org/officeDocument/2006/relationships/image" Target="../media/image2460.png"/><Relationship Id="rId879" Type="http://schemas.openxmlformats.org/officeDocument/2006/relationships/image" Target="../media/image2346.png"/><Relationship Id="rId434" Type="http://schemas.openxmlformats.org/officeDocument/2006/relationships/customXml" Target="../ink/ink3275.xml"/><Relationship Id="rId641" Type="http://schemas.openxmlformats.org/officeDocument/2006/relationships/image" Target="../media/image2390.png"/><Relationship Id="rId739" Type="http://schemas.openxmlformats.org/officeDocument/2006/relationships/image" Target="../media/image2439.png"/><Relationship Id="rId280" Type="http://schemas.openxmlformats.org/officeDocument/2006/relationships/customXml" Target="../ink/ink3197.xml"/><Relationship Id="rId501" Type="http://schemas.openxmlformats.org/officeDocument/2006/relationships/image" Target="../media/image2321.png"/><Relationship Id="rId75" Type="http://schemas.openxmlformats.org/officeDocument/2006/relationships/customXml" Target="../ink/ink3091.xml"/><Relationship Id="rId140" Type="http://schemas.openxmlformats.org/officeDocument/2006/relationships/image" Target="../media/image1994.png"/><Relationship Id="rId378" Type="http://schemas.openxmlformats.org/officeDocument/2006/relationships/customXml" Target="../ink/ink3247.xml"/><Relationship Id="rId792" Type="http://schemas.openxmlformats.org/officeDocument/2006/relationships/customXml" Target="../ink/ink3431.xml"/><Relationship Id="rId806" Type="http://schemas.openxmlformats.org/officeDocument/2006/relationships/customXml" Target="../ink/ink3438.xml"/><Relationship Id="rId6" Type="http://schemas.openxmlformats.org/officeDocument/2006/relationships/image" Target="../media/image1931.png"/><Relationship Id="rId238" Type="http://schemas.openxmlformats.org/officeDocument/2006/relationships/image" Target="../media/image1833.png"/><Relationship Id="rId445" Type="http://schemas.openxmlformats.org/officeDocument/2006/relationships/image" Target="../media/image2293.png"/><Relationship Id="rId652" Type="http://schemas.openxmlformats.org/officeDocument/2006/relationships/customXml" Target="../ink/ink3361.xml"/><Relationship Id="rId291" Type="http://schemas.openxmlformats.org/officeDocument/2006/relationships/image" Target="../media/image1859.png"/><Relationship Id="rId305" Type="http://schemas.openxmlformats.org/officeDocument/2006/relationships/image" Target="../media/image1866.png"/><Relationship Id="rId512" Type="http://schemas.openxmlformats.org/officeDocument/2006/relationships/customXml" Target="../ink/ink3314.xml"/><Relationship Id="rId86" Type="http://schemas.openxmlformats.org/officeDocument/2006/relationships/image" Target="../media/image1968.png"/><Relationship Id="rId151" Type="http://schemas.openxmlformats.org/officeDocument/2006/relationships/customXml" Target="../ink/ink3131.xml"/><Relationship Id="rId389" Type="http://schemas.openxmlformats.org/officeDocument/2006/relationships/image" Target="../media/image2041.png"/><Relationship Id="rId596" Type="http://schemas.openxmlformats.org/officeDocument/2006/relationships/customXml" Target="../ink/ink3333.xml"/><Relationship Id="rId817" Type="http://schemas.openxmlformats.org/officeDocument/2006/relationships/image" Target="../media/image2478.png"/><Relationship Id="rId249" Type="http://schemas.openxmlformats.org/officeDocument/2006/relationships/customXml" Target="../ink/ink3181.xml"/><Relationship Id="rId456" Type="http://schemas.openxmlformats.org/officeDocument/2006/relationships/customXml" Target="../ink/ink3286.xml"/><Relationship Id="rId663" Type="http://schemas.openxmlformats.org/officeDocument/2006/relationships/image" Target="../media/image2401.png"/><Relationship Id="rId870" Type="http://schemas.openxmlformats.org/officeDocument/2006/relationships/customXml" Target="../ink/ink3470.xml"/><Relationship Id="rId13" Type="http://schemas.openxmlformats.org/officeDocument/2006/relationships/customXml" Target="../ink/ink3060.xml"/><Relationship Id="rId109" Type="http://schemas.openxmlformats.org/officeDocument/2006/relationships/customXml" Target="../ink/ink3110.xml"/><Relationship Id="rId316" Type="http://schemas.openxmlformats.org/officeDocument/2006/relationships/customXml" Target="../ink/ink3216.xml"/><Relationship Id="rId523" Type="http://schemas.openxmlformats.org/officeDocument/2006/relationships/image" Target="../media/image2332.png"/><Relationship Id="rId97" Type="http://schemas.openxmlformats.org/officeDocument/2006/relationships/customXml" Target="../ink/ink3104.xml"/><Relationship Id="rId730" Type="http://schemas.openxmlformats.org/officeDocument/2006/relationships/customXml" Target="../ink/ink3400.xml"/><Relationship Id="rId828" Type="http://schemas.openxmlformats.org/officeDocument/2006/relationships/customXml" Target="../ink/ink3449.xml"/><Relationship Id="rId162" Type="http://schemas.openxmlformats.org/officeDocument/2006/relationships/image" Target="../media/image2004.png"/><Relationship Id="rId467" Type="http://schemas.openxmlformats.org/officeDocument/2006/relationships/image" Target="../media/image2304.png"/><Relationship Id="rId674" Type="http://schemas.openxmlformats.org/officeDocument/2006/relationships/customXml" Target="../ink/ink3372.xml"/><Relationship Id="rId881" Type="http://schemas.openxmlformats.org/officeDocument/2006/relationships/image" Target="../media/image2347.png"/><Relationship Id="rId24" Type="http://schemas.openxmlformats.org/officeDocument/2006/relationships/image" Target="../media/image1940.png"/><Relationship Id="rId327" Type="http://schemas.openxmlformats.org/officeDocument/2006/relationships/image" Target="../media/image1122.png"/><Relationship Id="rId534" Type="http://schemas.openxmlformats.org/officeDocument/2006/relationships/customXml" Target="../ink/ink3325.xml"/><Relationship Id="rId741" Type="http://schemas.openxmlformats.org/officeDocument/2006/relationships/image" Target="../media/image2440.png"/><Relationship Id="rId839" Type="http://schemas.openxmlformats.org/officeDocument/2006/relationships/image" Target="../media/image2489.png"/><Relationship Id="rId173" Type="http://schemas.openxmlformats.org/officeDocument/2006/relationships/customXml" Target="../ink/ink3142.xml"/><Relationship Id="rId229" Type="http://schemas.openxmlformats.org/officeDocument/2006/relationships/customXml" Target="../ink/ink3171.xml"/><Relationship Id="rId380" Type="http://schemas.openxmlformats.org/officeDocument/2006/relationships/customXml" Target="../ink/ink3248.xml"/><Relationship Id="rId436" Type="http://schemas.openxmlformats.org/officeDocument/2006/relationships/customXml" Target="../ink/ink3276.xml"/><Relationship Id="rId601" Type="http://schemas.openxmlformats.org/officeDocument/2006/relationships/image" Target="../media/image2370.png"/><Relationship Id="rId643" Type="http://schemas.openxmlformats.org/officeDocument/2006/relationships/image" Target="../media/image2391.png"/><Relationship Id="rId240" Type="http://schemas.openxmlformats.org/officeDocument/2006/relationships/image" Target="../media/image1834.png"/><Relationship Id="rId478" Type="http://schemas.openxmlformats.org/officeDocument/2006/relationships/customXml" Target="../ink/ink3297.xml"/><Relationship Id="rId685" Type="http://schemas.openxmlformats.org/officeDocument/2006/relationships/image" Target="../media/image2412.png"/><Relationship Id="rId850" Type="http://schemas.openxmlformats.org/officeDocument/2006/relationships/customXml" Target="../ink/ink3460.xml"/><Relationship Id="rId892" Type="http://schemas.openxmlformats.org/officeDocument/2006/relationships/customXml" Target="../ink/ink3481.xml"/><Relationship Id="rId35" Type="http://schemas.openxmlformats.org/officeDocument/2006/relationships/customXml" Target="../ink/ink3071.xml"/><Relationship Id="rId77" Type="http://schemas.openxmlformats.org/officeDocument/2006/relationships/customXml" Target="../ink/ink3093.xml"/><Relationship Id="rId100" Type="http://schemas.openxmlformats.org/officeDocument/2006/relationships/image" Target="../media/image1975.png"/><Relationship Id="rId282" Type="http://schemas.openxmlformats.org/officeDocument/2006/relationships/customXml" Target="../ink/ink3198.xml"/><Relationship Id="rId338" Type="http://schemas.openxmlformats.org/officeDocument/2006/relationships/customXml" Target="../ink/ink3227.xml"/><Relationship Id="rId503" Type="http://schemas.openxmlformats.org/officeDocument/2006/relationships/image" Target="../media/image2322.png"/><Relationship Id="rId710" Type="http://schemas.openxmlformats.org/officeDocument/2006/relationships/customXml" Target="../ink/ink3390.xml"/><Relationship Id="rId752" Type="http://schemas.openxmlformats.org/officeDocument/2006/relationships/customXml" Target="../ink/ink3411.xml"/><Relationship Id="rId808" Type="http://schemas.openxmlformats.org/officeDocument/2006/relationships/customXml" Target="../ink/ink3439.xml"/><Relationship Id="rId8" Type="http://schemas.openxmlformats.org/officeDocument/2006/relationships/image" Target="../media/image1932.png"/><Relationship Id="rId142" Type="http://schemas.openxmlformats.org/officeDocument/2006/relationships/image" Target="../media/image1995.png"/><Relationship Id="rId184" Type="http://schemas.openxmlformats.org/officeDocument/2006/relationships/customXml" Target="../ink/ink3148.xml"/><Relationship Id="rId391" Type="http://schemas.openxmlformats.org/officeDocument/2006/relationships/image" Target="../media/image2042.png"/><Relationship Id="rId405" Type="http://schemas.openxmlformats.org/officeDocument/2006/relationships/image" Target="../media/image2049.png"/><Relationship Id="rId447" Type="http://schemas.openxmlformats.org/officeDocument/2006/relationships/image" Target="../media/image2294.png"/><Relationship Id="rId612" Type="http://schemas.openxmlformats.org/officeDocument/2006/relationships/customXml" Target="../ink/ink3341.xml"/><Relationship Id="rId794" Type="http://schemas.openxmlformats.org/officeDocument/2006/relationships/customXml" Target="../ink/ink3432.xml"/><Relationship Id="rId251" Type="http://schemas.openxmlformats.org/officeDocument/2006/relationships/customXml" Target="../ink/ink3182.xml"/><Relationship Id="rId489" Type="http://schemas.openxmlformats.org/officeDocument/2006/relationships/image" Target="../media/image2315.png"/><Relationship Id="rId654" Type="http://schemas.openxmlformats.org/officeDocument/2006/relationships/customXml" Target="../ink/ink3362.xml"/><Relationship Id="rId696" Type="http://schemas.openxmlformats.org/officeDocument/2006/relationships/customXml" Target="../ink/ink3383.xml"/><Relationship Id="rId861" Type="http://schemas.openxmlformats.org/officeDocument/2006/relationships/image" Target="../media/image2500.png"/><Relationship Id="rId46" Type="http://schemas.openxmlformats.org/officeDocument/2006/relationships/image" Target="../media/image1950.png"/><Relationship Id="rId293" Type="http://schemas.openxmlformats.org/officeDocument/2006/relationships/image" Target="../media/image1860.png"/><Relationship Id="rId307" Type="http://schemas.openxmlformats.org/officeDocument/2006/relationships/image" Target="../media/image1867.png"/><Relationship Id="rId349" Type="http://schemas.openxmlformats.org/officeDocument/2006/relationships/image" Target="../media/image1133.png"/><Relationship Id="rId514" Type="http://schemas.openxmlformats.org/officeDocument/2006/relationships/customXml" Target="../ink/ink3315.xml"/><Relationship Id="rId721" Type="http://schemas.openxmlformats.org/officeDocument/2006/relationships/image" Target="../media/image2430.png"/><Relationship Id="rId763" Type="http://schemas.openxmlformats.org/officeDocument/2006/relationships/image" Target="../media/image2451.png"/><Relationship Id="rId88" Type="http://schemas.openxmlformats.org/officeDocument/2006/relationships/image" Target="../media/image1969.png"/><Relationship Id="rId111" Type="http://schemas.openxmlformats.org/officeDocument/2006/relationships/customXml" Target="../ink/ink3111.xml"/><Relationship Id="rId153" Type="http://schemas.openxmlformats.org/officeDocument/2006/relationships/customXml" Target="../ink/ink3132.xml"/><Relationship Id="rId195" Type="http://schemas.openxmlformats.org/officeDocument/2006/relationships/image" Target="../media/image2020.png"/><Relationship Id="rId209" Type="http://schemas.openxmlformats.org/officeDocument/2006/relationships/customXml" Target="../ink/ink3161.xml"/><Relationship Id="rId360" Type="http://schemas.openxmlformats.org/officeDocument/2006/relationships/customXml" Target="../ink/ink3238.xml"/><Relationship Id="rId416" Type="http://schemas.openxmlformats.org/officeDocument/2006/relationships/customXml" Target="../ink/ink3266.xml"/><Relationship Id="rId598" Type="http://schemas.openxmlformats.org/officeDocument/2006/relationships/customXml" Target="../ink/ink3334.xml"/><Relationship Id="rId819" Type="http://schemas.openxmlformats.org/officeDocument/2006/relationships/image" Target="../media/image2479.png"/><Relationship Id="rId220" Type="http://schemas.openxmlformats.org/officeDocument/2006/relationships/image" Target="../media/image2032.png"/><Relationship Id="rId458" Type="http://schemas.openxmlformats.org/officeDocument/2006/relationships/customXml" Target="../ink/ink3287.xml"/><Relationship Id="rId623" Type="http://schemas.openxmlformats.org/officeDocument/2006/relationships/image" Target="../media/image2381.png"/><Relationship Id="rId665" Type="http://schemas.openxmlformats.org/officeDocument/2006/relationships/image" Target="../media/image2402.png"/><Relationship Id="rId830" Type="http://schemas.openxmlformats.org/officeDocument/2006/relationships/customXml" Target="../ink/ink3450.xml"/><Relationship Id="rId872" Type="http://schemas.openxmlformats.org/officeDocument/2006/relationships/customXml" Target="../ink/ink3471.xml"/><Relationship Id="rId15" Type="http://schemas.openxmlformats.org/officeDocument/2006/relationships/customXml" Target="../ink/ink3061.xml"/><Relationship Id="rId57" Type="http://schemas.openxmlformats.org/officeDocument/2006/relationships/customXml" Target="../ink/ink3082.xml"/><Relationship Id="rId262" Type="http://schemas.openxmlformats.org/officeDocument/2006/relationships/image" Target="../media/image1845.png"/><Relationship Id="rId318" Type="http://schemas.openxmlformats.org/officeDocument/2006/relationships/customXml" Target="../ink/ink3217.xml"/><Relationship Id="rId525" Type="http://schemas.openxmlformats.org/officeDocument/2006/relationships/image" Target="../media/image2333.png"/><Relationship Id="rId732" Type="http://schemas.openxmlformats.org/officeDocument/2006/relationships/customXml" Target="../ink/ink3401.xml"/><Relationship Id="rId99" Type="http://schemas.openxmlformats.org/officeDocument/2006/relationships/customXml" Target="../ink/ink3105.xml"/><Relationship Id="rId122" Type="http://schemas.openxmlformats.org/officeDocument/2006/relationships/image" Target="../media/image1985.png"/><Relationship Id="rId164" Type="http://schemas.openxmlformats.org/officeDocument/2006/relationships/image" Target="../media/image2005.png"/><Relationship Id="rId371" Type="http://schemas.openxmlformats.org/officeDocument/2006/relationships/image" Target="../media/image1144.png"/><Relationship Id="rId774" Type="http://schemas.openxmlformats.org/officeDocument/2006/relationships/customXml" Target="../ink/ink3422.xml"/><Relationship Id="rId427" Type="http://schemas.openxmlformats.org/officeDocument/2006/relationships/image" Target="../media/image2060.png"/><Relationship Id="rId469" Type="http://schemas.openxmlformats.org/officeDocument/2006/relationships/image" Target="../media/image2305.png"/><Relationship Id="rId634" Type="http://schemas.openxmlformats.org/officeDocument/2006/relationships/customXml" Target="../ink/ink3352.xml"/><Relationship Id="rId676" Type="http://schemas.openxmlformats.org/officeDocument/2006/relationships/customXml" Target="../ink/ink3373.xml"/><Relationship Id="rId841" Type="http://schemas.openxmlformats.org/officeDocument/2006/relationships/image" Target="../media/image2490.png"/><Relationship Id="rId883" Type="http://schemas.openxmlformats.org/officeDocument/2006/relationships/image" Target="../media/image2348.png"/><Relationship Id="rId26" Type="http://schemas.openxmlformats.org/officeDocument/2006/relationships/image" Target="../media/image1731.png"/><Relationship Id="rId231" Type="http://schemas.openxmlformats.org/officeDocument/2006/relationships/customXml" Target="../ink/ink3172.xml"/><Relationship Id="rId273" Type="http://schemas.openxmlformats.org/officeDocument/2006/relationships/customXml" Target="../ink/ink3193.xml"/><Relationship Id="rId329" Type="http://schemas.openxmlformats.org/officeDocument/2006/relationships/image" Target="../media/image1123.png"/><Relationship Id="rId480" Type="http://schemas.openxmlformats.org/officeDocument/2006/relationships/customXml" Target="../ink/ink3298.xml"/><Relationship Id="rId536" Type="http://schemas.openxmlformats.org/officeDocument/2006/relationships/customXml" Target="../ink/ink3326.xml"/><Relationship Id="rId701" Type="http://schemas.openxmlformats.org/officeDocument/2006/relationships/image" Target="../media/image2420.png"/><Relationship Id="rId68" Type="http://schemas.openxmlformats.org/officeDocument/2006/relationships/image" Target="../media/image1961.png"/><Relationship Id="rId133" Type="http://schemas.openxmlformats.org/officeDocument/2006/relationships/customXml" Target="../ink/ink3122.xml"/><Relationship Id="rId175" Type="http://schemas.openxmlformats.org/officeDocument/2006/relationships/customXml" Target="../ink/ink3143.xml"/><Relationship Id="rId340" Type="http://schemas.openxmlformats.org/officeDocument/2006/relationships/customXml" Target="../ink/ink3228.xml"/><Relationship Id="rId743" Type="http://schemas.openxmlformats.org/officeDocument/2006/relationships/image" Target="../media/image2441.png"/><Relationship Id="rId785" Type="http://schemas.openxmlformats.org/officeDocument/2006/relationships/image" Target="../media/image2462.png"/><Relationship Id="rId200" Type="http://schemas.openxmlformats.org/officeDocument/2006/relationships/customXml" Target="../ink/ink3156.xml"/><Relationship Id="rId382" Type="http://schemas.openxmlformats.org/officeDocument/2006/relationships/customXml" Target="../ink/ink3249.xml"/><Relationship Id="rId438" Type="http://schemas.openxmlformats.org/officeDocument/2006/relationships/customXml" Target="../ink/ink3277.xml"/><Relationship Id="rId603" Type="http://schemas.openxmlformats.org/officeDocument/2006/relationships/image" Target="../media/image2371.png"/><Relationship Id="rId645" Type="http://schemas.openxmlformats.org/officeDocument/2006/relationships/image" Target="../media/image2392.png"/><Relationship Id="rId687" Type="http://schemas.openxmlformats.org/officeDocument/2006/relationships/image" Target="../media/image2413.png"/><Relationship Id="rId810" Type="http://schemas.openxmlformats.org/officeDocument/2006/relationships/customXml" Target="../ink/ink3440.xml"/><Relationship Id="rId852" Type="http://schemas.openxmlformats.org/officeDocument/2006/relationships/customXml" Target="../ink/ink3461.xml"/><Relationship Id="rId242" Type="http://schemas.openxmlformats.org/officeDocument/2006/relationships/image" Target="../media/image1835.png"/><Relationship Id="rId284" Type="http://schemas.openxmlformats.org/officeDocument/2006/relationships/customXml" Target="../ink/ink3199.xml"/><Relationship Id="rId491" Type="http://schemas.openxmlformats.org/officeDocument/2006/relationships/image" Target="../media/image2316.png"/><Relationship Id="rId505" Type="http://schemas.openxmlformats.org/officeDocument/2006/relationships/image" Target="../media/image2323.png"/><Relationship Id="rId712" Type="http://schemas.openxmlformats.org/officeDocument/2006/relationships/customXml" Target="../ink/ink3391.xml"/><Relationship Id="rId894" Type="http://schemas.openxmlformats.org/officeDocument/2006/relationships/customXml" Target="../ink/ink3482.xml"/><Relationship Id="rId37" Type="http://schemas.openxmlformats.org/officeDocument/2006/relationships/customXml" Target="../ink/ink3072.xml"/><Relationship Id="rId79" Type="http://schemas.openxmlformats.org/officeDocument/2006/relationships/customXml" Target="../ink/ink3095.xml"/><Relationship Id="rId102" Type="http://schemas.openxmlformats.org/officeDocument/2006/relationships/image" Target="../media/image1976.png"/><Relationship Id="rId144" Type="http://schemas.openxmlformats.org/officeDocument/2006/relationships/image" Target="../media/image1996.png"/><Relationship Id="rId754" Type="http://schemas.openxmlformats.org/officeDocument/2006/relationships/customXml" Target="../ink/ink3412.xml"/><Relationship Id="rId796" Type="http://schemas.openxmlformats.org/officeDocument/2006/relationships/customXml" Target="../ink/ink3433.xml"/><Relationship Id="rId90" Type="http://schemas.openxmlformats.org/officeDocument/2006/relationships/image" Target="../media/image1970.png"/><Relationship Id="rId186" Type="http://schemas.openxmlformats.org/officeDocument/2006/relationships/customXml" Target="../ink/ink3149.xml"/><Relationship Id="rId351" Type="http://schemas.openxmlformats.org/officeDocument/2006/relationships/image" Target="../media/image1134.png"/><Relationship Id="rId393" Type="http://schemas.openxmlformats.org/officeDocument/2006/relationships/image" Target="../media/image2043.png"/><Relationship Id="rId407" Type="http://schemas.openxmlformats.org/officeDocument/2006/relationships/image" Target="../media/image2050.png"/><Relationship Id="rId449" Type="http://schemas.openxmlformats.org/officeDocument/2006/relationships/image" Target="../media/image2295.png"/><Relationship Id="rId614" Type="http://schemas.openxmlformats.org/officeDocument/2006/relationships/customXml" Target="../ink/ink3342.xml"/><Relationship Id="rId656" Type="http://schemas.openxmlformats.org/officeDocument/2006/relationships/customXml" Target="../ink/ink3363.xml"/><Relationship Id="rId821" Type="http://schemas.openxmlformats.org/officeDocument/2006/relationships/image" Target="../media/image2480.png"/><Relationship Id="rId863" Type="http://schemas.openxmlformats.org/officeDocument/2006/relationships/image" Target="../media/image1711.png"/><Relationship Id="rId211" Type="http://schemas.openxmlformats.org/officeDocument/2006/relationships/customXml" Target="../ink/ink3162.xml"/><Relationship Id="rId253" Type="http://schemas.openxmlformats.org/officeDocument/2006/relationships/customXml" Target="../ink/ink3183.xml"/><Relationship Id="rId295" Type="http://schemas.openxmlformats.org/officeDocument/2006/relationships/image" Target="../media/image1861.png"/><Relationship Id="rId309" Type="http://schemas.openxmlformats.org/officeDocument/2006/relationships/customXml" Target="../ink/ink3212.xml"/><Relationship Id="rId460" Type="http://schemas.openxmlformats.org/officeDocument/2006/relationships/customXml" Target="../ink/ink3288.xml"/><Relationship Id="rId516" Type="http://schemas.openxmlformats.org/officeDocument/2006/relationships/customXml" Target="../ink/ink3316.xml"/><Relationship Id="rId698" Type="http://schemas.openxmlformats.org/officeDocument/2006/relationships/customXml" Target="../ink/ink3384.xml"/><Relationship Id="rId48" Type="http://schemas.openxmlformats.org/officeDocument/2006/relationships/image" Target="../media/image1951.png"/><Relationship Id="rId113" Type="http://schemas.openxmlformats.org/officeDocument/2006/relationships/customXml" Target="../ink/ink3112.xml"/><Relationship Id="rId320" Type="http://schemas.openxmlformats.org/officeDocument/2006/relationships/customXml" Target="../ink/ink3218.xml"/><Relationship Id="rId723" Type="http://schemas.openxmlformats.org/officeDocument/2006/relationships/image" Target="../media/image2431.png"/><Relationship Id="rId765" Type="http://schemas.openxmlformats.org/officeDocument/2006/relationships/image" Target="../media/image2452.png"/><Relationship Id="rId155" Type="http://schemas.openxmlformats.org/officeDocument/2006/relationships/customXml" Target="../ink/ink3133.xml"/><Relationship Id="rId197" Type="http://schemas.openxmlformats.org/officeDocument/2006/relationships/image" Target="../media/image2021.png"/><Relationship Id="rId362" Type="http://schemas.openxmlformats.org/officeDocument/2006/relationships/customXml" Target="../ink/ink3239.xml"/><Relationship Id="rId418" Type="http://schemas.openxmlformats.org/officeDocument/2006/relationships/customXml" Target="../ink/ink3267.xml"/><Relationship Id="rId625" Type="http://schemas.openxmlformats.org/officeDocument/2006/relationships/image" Target="../media/image2382.png"/><Relationship Id="rId832" Type="http://schemas.openxmlformats.org/officeDocument/2006/relationships/customXml" Target="../ink/ink3451.xml"/><Relationship Id="rId222" Type="http://schemas.openxmlformats.org/officeDocument/2006/relationships/image" Target="../media/image2033.png"/><Relationship Id="rId264" Type="http://schemas.openxmlformats.org/officeDocument/2006/relationships/image" Target="../media/image1846.png"/><Relationship Id="rId471" Type="http://schemas.openxmlformats.org/officeDocument/2006/relationships/image" Target="../media/image2306.png"/><Relationship Id="rId667" Type="http://schemas.openxmlformats.org/officeDocument/2006/relationships/image" Target="../media/image2403.png"/><Relationship Id="rId874" Type="http://schemas.openxmlformats.org/officeDocument/2006/relationships/customXml" Target="../ink/ink3472.xml"/><Relationship Id="rId17" Type="http://schemas.openxmlformats.org/officeDocument/2006/relationships/customXml" Target="../ink/ink3062.xml"/><Relationship Id="rId59" Type="http://schemas.openxmlformats.org/officeDocument/2006/relationships/customXml" Target="../ink/ink3083.xml"/><Relationship Id="rId124" Type="http://schemas.openxmlformats.org/officeDocument/2006/relationships/image" Target="../media/image1986.png"/><Relationship Id="rId527" Type="http://schemas.openxmlformats.org/officeDocument/2006/relationships/image" Target="../media/image2334.png"/><Relationship Id="rId734" Type="http://schemas.openxmlformats.org/officeDocument/2006/relationships/customXml" Target="../ink/ink3402.xml"/><Relationship Id="rId776" Type="http://schemas.openxmlformats.org/officeDocument/2006/relationships/customXml" Target="../ink/ink3423.xml"/><Relationship Id="rId70" Type="http://schemas.openxmlformats.org/officeDocument/2006/relationships/image" Target="../media/image1962.png"/><Relationship Id="rId166" Type="http://schemas.openxmlformats.org/officeDocument/2006/relationships/image" Target="../media/image2006.png"/><Relationship Id="rId331" Type="http://schemas.openxmlformats.org/officeDocument/2006/relationships/image" Target="../media/image1124.png"/><Relationship Id="rId373" Type="http://schemas.openxmlformats.org/officeDocument/2006/relationships/image" Target="../media/image1145.png"/><Relationship Id="rId429" Type="http://schemas.openxmlformats.org/officeDocument/2006/relationships/image" Target="../media/image20610.png"/><Relationship Id="rId636" Type="http://schemas.openxmlformats.org/officeDocument/2006/relationships/customXml" Target="../ink/ink3353.xml"/><Relationship Id="rId801" Type="http://schemas.openxmlformats.org/officeDocument/2006/relationships/image" Target="../media/image2470.png"/><Relationship Id="rId1" Type="http://schemas.openxmlformats.org/officeDocument/2006/relationships/slideLayout" Target="../slideLayouts/slideLayout17.xml"/><Relationship Id="rId233" Type="http://schemas.openxmlformats.org/officeDocument/2006/relationships/customXml" Target="../ink/ink3173.xml"/><Relationship Id="rId440" Type="http://schemas.openxmlformats.org/officeDocument/2006/relationships/customXml" Target="../ink/ink3278.xml"/><Relationship Id="rId678" Type="http://schemas.openxmlformats.org/officeDocument/2006/relationships/customXml" Target="../ink/ink3374.xml"/><Relationship Id="rId843" Type="http://schemas.openxmlformats.org/officeDocument/2006/relationships/image" Target="../media/image2491.png"/><Relationship Id="rId885" Type="http://schemas.openxmlformats.org/officeDocument/2006/relationships/image" Target="../media/image2349.png"/><Relationship Id="rId28" Type="http://schemas.openxmlformats.org/officeDocument/2006/relationships/image" Target="../media/image1941.png"/><Relationship Id="rId275" Type="http://schemas.openxmlformats.org/officeDocument/2006/relationships/customXml" Target="../ink/ink3194.xml"/><Relationship Id="rId300" Type="http://schemas.openxmlformats.org/officeDocument/2006/relationships/customXml" Target="../ink/ink3207.xml"/><Relationship Id="rId482" Type="http://schemas.openxmlformats.org/officeDocument/2006/relationships/customXml" Target="../ink/ink3299.xml"/><Relationship Id="rId538" Type="http://schemas.openxmlformats.org/officeDocument/2006/relationships/customXml" Target="../ink/ink3327.xml"/><Relationship Id="rId703" Type="http://schemas.openxmlformats.org/officeDocument/2006/relationships/image" Target="../media/image2421.png"/><Relationship Id="rId745" Type="http://schemas.openxmlformats.org/officeDocument/2006/relationships/image" Target="../media/image2442.png"/><Relationship Id="rId81" Type="http://schemas.openxmlformats.org/officeDocument/2006/relationships/customXml" Target="../ink/ink3096.xml"/><Relationship Id="rId135" Type="http://schemas.openxmlformats.org/officeDocument/2006/relationships/customXml" Target="../ink/ink3123.xml"/><Relationship Id="rId177" Type="http://schemas.openxmlformats.org/officeDocument/2006/relationships/customXml" Target="../ink/ink3144.xml"/><Relationship Id="rId342" Type="http://schemas.openxmlformats.org/officeDocument/2006/relationships/customXml" Target="../ink/ink3229.xml"/><Relationship Id="rId384" Type="http://schemas.openxmlformats.org/officeDocument/2006/relationships/customXml" Target="../ink/ink3250.xml"/><Relationship Id="rId591" Type="http://schemas.openxmlformats.org/officeDocument/2006/relationships/image" Target="../media/image2365.png"/><Relationship Id="rId605" Type="http://schemas.openxmlformats.org/officeDocument/2006/relationships/image" Target="../media/image2372.png"/><Relationship Id="rId787" Type="http://schemas.openxmlformats.org/officeDocument/2006/relationships/image" Target="../media/image2463.png"/><Relationship Id="rId812" Type="http://schemas.openxmlformats.org/officeDocument/2006/relationships/customXml" Target="../ink/ink3441.xml"/><Relationship Id="rId202" Type="http://schemas.openxmlformats.org/officeDocument/2006/relationships/image" Target="../media/image2023.png"/><Relationship Id="rId244" Type="http://schemas.openxmlformats.org/officeDocument/2006/relationships/image" Target="../media/image1836.png"/><Relationship Id="rId647" Type="http://schemas.openxmlformats.org/officeDocument/2006/relationships/image" Target="../media/image2393.png"/><Relationship Id="rId689" Type="http://schemas.openxmlformats.org/officeDocument/2006/relationships/image" Target="../media/image2414.png"/><Relationship Id="rId854" Type="http://schemas.openxmlformats.org/officeDocument/2006/relationships/customXml" Target="../ink/ink3462.xml"/><Relationship Id="rId39" Type="http://schemas.openxmlformats.org/officeDocument/2006/relationships/customXml" Target="../ink/ink3073.xml"/><Relationship Id="rId286" Type="http://schemas.openxmlformats.org/officeDocument/2006/relationships/customXml" Target="../ink/ink3200.xml"/><Relationship Id="rId451" Type="http://schemas.openxmlformats.org/officeDocument/2006/relationships/image" Target="../media/image2296.png"/><Relationship Id="rId493" Type="http://schemas.openxmlformats.org/officeDocument/2006/relationships/image" Target="../media/image2317.png"/><Relationship Id="rId507" Type="http://schemas.openxmlformats.org/officeDocument/2006/relationships/image" Target="../media/image2324.png"/><Relationship Id="rId714" Type="http://schemas.openxmlformats.org/officeDocument/2006/relationships/customXml" Target="../ink/ink3392.xml"/><Relationship Id="rId756" Type="http://schemas.openxmlformats.org/officeDocument/2006/relationships/customXml" Target="../ink/ink3413.xml"/><Relationship Id="rId50" Type="http://schemas.openxmlformats.org/officeDocument/2006/relationships/image" Target="../media/image1952.png"/><Relationship Id="rId104" Type="http://schemas.openxmlformats.org/officeDocument/2006/relationships/image" Target="../media/image1977.png"/><Relationship Id="rId146" Type="http://schemas.openxmlformats.org/officeDocument/2006/relationships/image" Target="../media/image1997.png"/><Relationship Id="rId188" Type="http://schemas.openxmlformats.org/officeDocument/2006/relationships/customXml" Target="../ink/ink3150.xml"/><Relationship Id="rId311" Type="http://schemas.openxmlformats.org/officeDocument/2006/relationships/customXml" Target="../ink/ink3213.xml"/><Relationship Id="rId353" Type="http://schemas.openxmlformats.org/officeDocument/2006/relationships/image" Target="../media/image1135.png"/><Relationship Id="rId395" Type="http://schemas.openxmlformats.org/officeDocument/2006/relationships/image" Target="../media/image2044.png"/><Relationship Id="rId409" Type="http://schemas.openxmlformats.org/officeDocument/2006/relationships/image" Target="../media/image2051.png"/><Relationship Id="rId798" Type="http://schemas.openxmlformats.org/officeDocument/2006/relationships/customXml" Target="../ink/ink3434.xml"/><Relationship Id="rId92" Type="http://schemas.openxmlformats.org/officeDocument/2006/relationships/image" Target="../media/image1971.png"/><Relationship Id="rId213" Type="http://schemas.openxmlformats.org/officeDocument/2006/relationships/customXml" Target="../ink/ink3163.xml"/><Relationship Id="rId420" Type="http://schemas.openxmlformats.org/officeDocument/2006/relationships/customXml" Target="../ink/ink3268.xml"/><Relationship Id="rId616" Type="http://schemas.openxmlformats.org/officeDocument/2006/relationships/customXml" Target="../ink/ink3343.xml"/><Relationship Id="rId658" Type="http://schemas.openxmlformats.org/officeDocument/2006/relationships/customXml" Target="../ink/ink3364.xml"/><Relationship Id="rId823" Type="http://schemas.openxmlformats.org/officeDocument/2006/relationships/image" Target="../media/image2481.png"/><Relationship Id="rId865" Type="http://schemas.openxmlformats.org/officeDocument/2006/relationships/image" Target="../media/image1714.png"/><Relationship Id="rId255" Type="http://schemas.openxmlformats.org/officeDocument/2006/relationships/customXml" Target="../ink/ink3184.xml"/><Relationship Id="rId297" Type="http://schemas.openxmlformats.org/officeDocument/2006/relationships/image" Target="../media/image1862.png"/><Relationship Id="rId462" Type="http://schemas.openxmlformats.org/officeDocument/2006/relationships/customXml" Target="../ink/ink3289.xml"/><Relationship Id="rId518" Type="http://schemas.openxmlformats.org/officeDocument/2006/relationships/customXml" Target="../ink/ink3317.xml"/><Relationship Id="rId725" Type="http://schemas.openxmlformats.org/officeDocument/2006/relationships/image" Target="../media/image2432.png"/><Relationship Id="rId115" Type="http://schemas.openxmlformats.org/officeDocument/2006/relationships/customXml" Target="../ink/ink3113.xml"/><Relationship Id="rId157" Type="http://schemas.openxmlformats.org/officeDocument/2006/relationships/customXml" Target="../ink/ink3134.xml"/><Relationship Id="rId322" Type="http://schemas.openxmlformats.org/officeDocument/2006/relationships/customXml" Target="../ink/ink3219.xml"/><Relationship Id="rId364" Type="http://schemas.openxmlformats.org/officeDocument/2006/relationships/customXml" Target="../ink/ink3240.xml"/><Relationship Id="rId767" Type="http://schemas.openxmlformats.org/officeDocument/2006/relationships/image" Target="../media/image2453.png"/><Relationship Id="rId61" Type="http://schemas.openxmlformats.org/officeDocument/2006/relationships/customXml" Target="../ink/ink3084.xml"/><Relationship Id="rId199" Type="http://schemas.openxmlformats.org/officeDocument/2006/relationships/image" Target="../media/image2022.png"/><Relationship Id="rId627" Type="http://schemas.openxmlformats.org/officeDocument/2006/relationships/image" Target="../media/image2383.png"/><Relationship Id="rId669" Type="http://schemas.openxmlformats.org/officeDocument/2006/relationships/image" Target="../media/image2404.png"/><Relationship Id="rId834" Type="http://schemas.openxmlformats.org/officeDocument/2006/relationships/customXml" Target="../ink/ink3452.xml"/><Relationship Id="rId876" Type="http://schemas.openxmlformats.org/officeDocument/2006/relationships/customXml" Target="../ink/ink3473.xml"/><Relationship Id="rId19" Type="http://schemas.openxmlformats.org/officeDocument/2006/relationships/customXml" Target="../ink/ink3063.xml"/><Relationship Id="rId224" Type="http://schemas.openxmlformats.org/officeDocument/2006/relationships/image" Target="../media/image2034.png"/><Relationship Id="rId266" Type="http://schemas.openxmlformats.org/officeDocument/2006/relationships/image" Target="../media/image1847.png"/><Relationship Id="rId431" Type="http://schemas.openxmlformats.org/officeDocument/2006/relationships/image" Target="../media/image2062.png"/><Relationship Id="rId473" Type="http://schemas.openxmlformats.org/officeDocument/2006/relationships/image" Target="../media/image2307.png"/><Relationship Id="rId529" Type="http://schemas.openxmlformats.org/officeDocument/2006/relationships/image" Target="../media/image2335.png"/><Relationship Id="rId680" Type="http://schemas.openxmlformats.org/officeDocument/2006/relationships/customXml" Target="../ink/ink3375.xml"/><Relationship Id="rId736" Type="http://schemas.openxmlformats.org/officeDocument/2006/relationships/customXml" Target="../ink/ink3403.xml"/><Relationship Id="rId30" Type="http://schemas.openxmlformats.org/officeDocument/2006/relationships/image" Target="../media/image1942.png"/><Relationship Id="rId126" Type="http://schemas.openxmlformats.org/officeDocument/2006/relationships/image" Target="../media/image1987.png"/><Relationship Id="rId168" Type="http://schemas.openxmlformats.org/officeDocument/2006/relationships/image" Target="../media/image2007.png"/><Relationship Id="rId333" Type="http://schemas.openxmlformats.org/officeDocument/2006/relationships/image" Target="../media/image1125.png"/><Relationship Id="rId540" Type="http://schemas.openxmlformats.org/officeDocument/2006/relationships/customXml" Target="../ink/ink3328.xml"/><Relationship Id="rId778" Type="http://schemas.openxmlformats.org/officeDocument/2006/relationships/customXml" Target="../ink/ink3424.xml"/><Relationship Id="rId72" Type="http://schemas.openxmlformats.org/officeDocument/2006/relationships/image" Target="../media/image1963.png"/><Relationship Id="rId375" Type="http://schemas.openxmlformats.org/officeDocument/2006/relationships/image" Target="../media/image1146.png"/><Relationship Id="rId638" Type="http://schemas.openxmlformats.org/officeDocument/2006/relationships/customXml" Target="../ink/ink3354.xml"/><Relationship Id="rId803" Type="http://schemas.openxmlformats.org/officeDocument/2006/relationships/image" Target="../media/image2471.png"/><Relationship Id="rId845" Type="http://schemas.openxmlformats.org/officeDocument/2006/relationships/image" Target="../media/image2492.png"/><Relationship Id="rId3" Type="http://schemas.openxmlformats.org/officeDocument/2006/relationships/customXml" Target="../ink/ink3055.xml"/><Relationship Id="rId235" Type="http://schemas.openxmlformats.org/officeDocument/2006/relationships/customXml" Target="../ink/ink3174.xml"/><Relationship Id="rId277" Type="http://schemas.openxmlformats.org/officeDocument/2006/relationships/customXml" Target="../ink/ink3195.xml"/><Relationship Id="rId400" Type="http://schemas.openxmlformats.org/officeDocument/2006/relationships/customXml" Target="../ink/ink3258.xml"/><Relationship Id="rId442" Type="http://schemas.openxmlformats.org/officeDocument/2006/relationships/customXml" Target="../ink/ink3279.xml"/><Relationship Id="rId484" Type="http://schemas.openxmlformats.org/officeDocument/2006/relationships/customXml" Target="../ink/ink3300.xml"/><Relationship Id="rId705" Type="http://schemas.openxmlformats.org/officeDocument/2006/relationships/image" Target="../media/image2422.png"/><Relationship Id="rId887" Type="http://schemas.openxmlformats.org/officeDocument/2006/relationships/image" Target="../media/image2350.png"/><Relationship Id="rId137" Type="http://schemas.openxmlformats.org/officeDocument/2006/relationships/customXml" Target="../ink/ink3124.xml"/><Relationship Id="rId302" Type="http://schemas.openxmlformats.org/officeDocument/2006/relationships/customXml" Target="../ink/ink3208.xml"/><Relationship Id="rId344" Type="http://schemas.openxmlformats.org/officeDocument/2006/relationships/customXml" Target="../ink/ink3230.xml"/><Relationship Id="rId691" Type="http://schemas.openxmlformats.org/officeDocument/2006/relationships/image" Target="../media/image2415.png"/><Relationship Id="rId747" Type="http://schemas.openxmlformats.org/officeDocument/2006/relationships/image" Target="../media/image2443.png"/><Relationship Id="rId789" Type="http://schemas.openxmlformats.org/officeDocument/2006/relationships/image" Target="../media/image2464.png"/><Relationship Id="rId41" Type="http://schemas.openxmlformats.org/officeDocument/2006/relationships/customXml" Target="../ink/ink3074.xml"/><Relationship Id="rId83" Type="http://schemas.openxmlformats.org/officeDocument/2006/relationships/customXml" Target="../ink/ink3097.xml"/><Relationship Id="rId179" Type="http://schemas.openxmlformats.org/officeDocument/2006/relationships/customXml" Target="../ink/ink3145.xml"/><Relationship Id="rId386" Type="http://schemas.openxmlformats.org/officeDocument/2006/relationships/customXml" Target="../ink/ink3251.xml"/><Relationship Id="rId593" Type="http://schemas.openxmlformats.org/officeDocument/2006/relationships/image" Target="../media/image2366.png"/><Relationship Id="rId607" Type="http://schemas.openxmlformats.org/officeDocument/2006/relationships/image" Target="../media/image2373.png"/><Relationship Id="rId649" Type="http://schemas.openxmlformats.org/officeDocument/2006/relationships/image" Target="../media/image2394.png"/><Relationship Id="rId814" Type="http://schemas.openxmlformats.org/officeDocument/2006/relationships/customXml" Target="../ink/ink3442.xml"/><Relationship Id="rId856" Type="http://schemas.openxmlformats.org/officeDocument/2006/relationships/customXml" Target="../ink/ink3463.xml"/><Relationship Id="rId190" Type="http://schemas.openxmlformats.org/officeDocument/2006/relationships/customXml" Target="../ink/ink3151.xml"/><Relationship Id="rId204" Type="http://schemas.openxmlformats.org/officeDocument/2006/relationships/image" Target="../media/image2024.png"/><Relationship Id="rId246" Type="http://schemas.openxmlformats.org/officeDocument/2006/relationships/image" Target="../media/image1837.png"/><Relationship Id="rId288" Type="http://schemas.openxmlformats.org/officeDocument/2006/relationships/customXml" Target="../ink/ink3201.xml"/><Relationship Id="rId411" Type="http://schemas.openxmlformats.org/officeDocument/2006/relationships/image" Target="../media/image2052.png"/><Relationship Id="rId453" Type="http://schemas.openxmlformats.org/officeDocument/2006/relationships/image" Target="../media/image2297.png"/><Relationship Id="rId509" Type="http://schemas.openxmlformats.org/officeDocument/2006/relationships/image" Target="../media/image2325.png"/><Relationship Id="rId660" Type="http://schemas.openxmlformats.org/officeDocument/2006/relationships/customXml" Target="../ink/ink3365.xml"/><Relationship Id="rId106" Type="http://schemas.openxmlformats.org/officeDocument/2006/relationships/image" Target="../media/image1978.png"/><Relationship Id="rId313" Type="http://schemas.openxmlformats.org/officeDocument/2006/relationships/image" Target="../media/image1869.png"/><Relationship Id="rId495" Type="http://schemas.openxmlformats.org/officeDocument/2006/relationships/image" Target="../media/image2318.png"/><Relationship Id="rId716" Type="http://schemas.openxmlformats.org/officeDocument/2006/relationships/customXml" Target="../ink/ink3393.xml"/><Relationship Id="rId758" Type="http://schemas.openxmlformats.org/officeDocument/2006/relationships/customXml" Target="../ink/ink3414.xml"/><Relationship Id="rId10" Type="http://schemas.openxmlformats.org/officeDocument/2006/relationships/image" Target="../media/image1933.png"/><Relationship Id="rId52" Type="http://schemas.openxmlformats.org/officeDocument/2006/relationships/image" Target="../media/image1953.png"/><Relationship Id="rId94" Type="http://schemas.openxmlformats.org/officeDocument/2006/relationships/image" Target="../media/image1972.png"/><Relationship Id="rId148" Type="http://schemas.openxmlformats.org/officeDocument/2006/relationships/image" Target="../media/image1998.png"/><Relationship Id="rId355" Type="http://schemas.openxmlformats.org/officeDocument/2006/relationships/image" Target="../media/image1136.png"/><Relationship Id="rId397" Type="http://schemas.openxmlformats.org/officeDocument/2006/relationships/image" Target="../media/image2045.png"/><Relationship Id="rId520" Type="http://schemas.openxmlformats.org/officeDocument/2006/relationships/customXml" Target="../ink/ink3318.xml"/><Relationship Id="rId618" Type="http://schemas.openxmlformats.org/officeDocument/2006/relationships/customXml" Target="../ink/ink3344.xml"/><Relationship Id="rId825" Type="http://schemas.openxmlformats.org/officeDocument/2006/relationships/image" Target="../media/image2482.png"/><Relationship Id="rId215" Type="http://schemas.openxmlformats.org/officeDocument/2006/relationships/customXml" Target="../ink/ink3164.xml"/><Relationship Id="rId257" Type="http://schemas.openxmlformats.org/officeDocument/2006/relationships/customXml" Target="../ink/ink3185.xml"/><Relationship Id="rId422" Type="http://schemas.openxmlformats.org/officeDocument/2006/relationships/customXml" Target="../ink/ink3269.xml"/><Relationship Id="rId464" Type="http://schemas.openxmlformats.org/officeDocument/2006/relationships/customXml" Target="../ink/ink3290.xml"/><Relationship Id="rId867" Type="http://schemas.openxmlformats.org/officeDocument/2006/relationships/image" Target="../media/image1715.png"/><Relationship Id="rId299" Type="http://schemas.openxmlformats.org/officeDocument/2006/relationships/image" Target="../media/image1863.png"/><Relationship Id="rId727" Type="http://schemas.openxmlformats.org/officeDocument/2006/relationships/image" Target="../media/image2433.png"/><Relationship Id="rId63" Type="http://schemas.openxmlformats.org/officeDocument/2006/relationships/customXml" Target="../ink/ink3085.xml"/><Relationship Id="rId159" Type="http://schemas.openxmlformats.org/officeDocument/2006/relationships/customXml" Target="../ink/ink3135.xml"/><Relationship Id="rId366" Type="http://schemas.openxmlformats.org/officeDocument/2006/relationships/customXml" Target="../ink/ink3241.xml"/><Relationship Id="rId780" Type="http://schemas.openxmlformats.org/officeDocument/2006/relationships/customXml" Target="../ink/ink3425.xml"/><Relationship Id="rId226" Type="http://schemas.openxmlformats.org/officeDocument/2006/relationships/image" Target="../media/image2035.png"/><Relationship Id="rId433" Type="http://schemas.openxmlformats.org/officeDocument/2006/relationships/image" Target="../media/image2179.png"/><Relationship Id="rId878" Type="http://schemas.openxmlformats.org/officeDocument/2006/relationships/customXml" Target="../ink/ink3474.xml"/><Relationship Id="rId640" Type="http://schemas.openxmlformats.org/officeDocument/2006/relationships/customXml" Target="../ink/ink3355.xml"/><Relationship Id="rId738" Type="http://schemas.openxmlformats.org/officeDocument/2006/relationships/customXml" Target="../ink/ink3404.xml"/><Relationship Id="rId74" Type="http://schemas.openxmlformats.org/officeDocument/2006/relationships/image" Target="../media/image1964.png"/><Relationship Id="rId377" Type="http://schemas.openxmlformats.org/officeDocument/2006/relationships/image" Target="../media/image1147.png"/><Relationship Id="rId500" Type="http://schemas.openxmlformats.org/officeDocument/2006/relationships/customXml" Target="../ink/ink3308.xml"/><Relationship Id="rId805" Type="http://schemas.openxmlformats.org/officeDocument/2006/relationships/image" Target="../media/image2472.png"/><Relationship Id="rId5" Type="http://schemas.openxmlformats.org/officeDocument/2006/relationships/customXml" Target="../ink/ink3056.xml"/><Relationship Id="rId237" Type="http://schemas.openxmlformats.org/officeDocument/2006/relationships/customXml" Target="../ink/ink3175.xml"/><Relationship Id="rId791" Type="http://schemas.openxmlformats.org/officeDocument/2006/relationships/image" Target="../media/image2465.png"/><Relationship Id="rId889" Type="http://schemas.openxmlformats.org/officeDocument/2006/relationships/image" Target="../media/image2351.png"/><Relationship Id="rId444" Type="http://schemas.openxmlformats.org/officeDocument/2006/relationships/customXml" Target="../ink/ink3280.xml"/><Relationship Id="rId651" Type="http://schemas.openxmlformats.org/officeDocument/2006/relationships/image" Target="../media/image2395.png"/><Relationship Id="rId749" Type="http://schemas.openxmlformats.org/officeDocument/2006/relationships/image" Target="../media/image2444.png"/><Relationship Id="rId290" Type="http://schemas.openxmlformats.org/officeDocument/2006/relationships/customXml" Target="../ink/ink3202.xml"/><Relationship Id="rId304" Type="http://schemas.openxmlformats.org/officeDocument/2006/relationships/customXml" Target="../ink/ink3209.xml"/><Relationship Id="rId388" Type="http://schemas.openxmlformats.org/officeDocument/2006/relationships/customXml" Target="../ink/ink3252.xml"/><Relationship Id="rId511" Type="http://schemas.openxmlformats.org/officeDocument/2006/relationships/image" Target="../media/image2326.png"/><Relationship Id="rId609" Type="http://schemas.openxmlformats.org/officeDocument/2006/relationships/image" Target="../media/image2374.png"/><Relationship Id="rId85" Type="http://schemas.openxmlformats.org/officeDocument/2006/relationships/customXml" Target="../ink/ink3098.xml"/><Relationship Id="rId150" Type="http://schemas.openxmlformats.org/officeDocument/2006/relationships/image" Target="../media/image1999.png"/><Relationship Id="rId595" Type="http://schemas.openxmlformats.org/officeDocument/2006/relationships/image" Target="../media/image2367.png"/><Relationship Id="rId816" Type="http://schemas.openxmlformats.org/officeDocument/2006/relationships/customXml" Target="../ink/ink3443.xml"/><Relationship Id="rId248" Type="http://schemas.openxmlformats.org/officeDocument/2006/relationships/image" Target="../media/image1838.png"/><Relationship Id="rId455" Type="http://schemas.openxmlformats.org/officeDocument/2006/relationships/image" Target="../media/image2298.png"/><Relationship Id="rId662" Type="http://schemas.openxmlformats.org/officeDocument/2006/relationships/customXml" Target="../ink/ink3366.xml"/><Relationship Id="rId12" Type="http://schemas.openxmlformats.org/officeDocument/2006/relationships/image" Target="../media/image1934.png"/><Relationship Id="rId108" Type="http://schemas.openxmlformats.org/officeDocument/2006/relationships/image" Target="../media/image1979.png"/><Relationship Id="rId315" Type="http://schemas.openxmlformats.org/officeDocument/2006/relationships/image" Target="../media/image1116.png"/><Relationship Id="rId522" Type="http://schemas.openxmlformats.org/officeDocument/2006/relationships/customXml" Target="../ink/ink3319.xml"/><Relationship Id="rId96" Type="http://schemas.openxmlformats.org/officeDocument/2006/relationships/image" Target="../media/image1973.png"/><Relationship Id="rId161" Type="http://schemas.openxmlformats.org/officeDocument/2006/relationships/customXml" Target="../ink/ink3136.xml"/><Relationship Id="rId399" Type="http://schemas.openxmlformats.org/officeDocument/2006/relationships/image" Target="../media/image2046.png"/><Relationship Id="rId827" Type="http://schemas.openxmlformats.org/officeDocument/2006/relationships/image" Target="../media/image2483.png"/><Relationship Id="rId259" Type="http://schemas.openxmlformats.org/officeDocument/2006/relationships/customXml" Target="../ink/ink3186.xml"/><Relationship Id="rId466" Type="http://schemas.openxmlformats.org/officeDocument/2006/relationships/customXml" Target="../ink/ink3291.xml"/><Relationship Id="rId673" Type="http://schemas.openxmlformats.org/officeDocument/2006/relationships/image" Target="../media/image2406.png"/><Relationship Id="rId880" Type="http://schemas.openxmlformats.org/officeDocument/2006/relationships/customXml" Target="../ink/ink3475.xml"/><Relationship Id="rId23" Type="http://schemas.openxmlformats.org/officeDocument/2006/relationships/customXml" Target="../ink/ink3065.xml"/><Relationship Id="rId119" Type="http://schemas.openxmlformats.org/officeDocument/2006/relationships/customXml" Target="../ink/ink3115.xml"/><Relationship Id="rId326" Type="http://schemas.openxmlformats.org/officeDocument/2006/relationships/customXml" Target="../ink/ink3221.xml"/><Relationship Id="rId533" Type="http://schemas.openxmlformats.org/officeDocument/2006/relationships/image" Target="../media/image2337.png"/><Relationship Id="rId740" Type="http://schemas.openxmlformats.org/officeDocument/2006/relationships/customXml" Target="../ink/ink3405.xml"/><Relationship Id="rId838" Type="http://schemas.openxmlformats.org/officeDocument/2006/relationships/customXml" Target="../ink/ink3454.xml"/><Relationship Id="rId172" Type="http://schemas.openxmlformats.org/officeDocument/2006/relationships/image" Target="../media/image2009.png"/><Relationship Id="rId477" Type="http://schemas.openxmlformats.org/officeDocument/2006/relationships/image" Target="../media/image2309.png"/><Relationship Id="rId600" Type="http://schemas.openxmlformats.org/officeDocument/2006/relationships/customXml" Target="../ink/ink3335.xml"/><Relationship Id="rId684" Type="http://schemas.openxmlformats.org/officeDocument/2006/relationships/customXml" Target="../ink/ink3377.xml"/><Relationship Id="rId337" Type="http://schemas.openxmlformats.org/officeDocument/2006/relationships/image" Target="../media/image1127.png"/><Relationship Id="rId891" Type="http://schemas.openxmlformats.org/officeDocument/2006/relationships/image" Target="../media/image2352.png"/><Relationship Id="rId34" Type="http://schemas.openxmlformats.org/officeDocument/2006/relationships/image" Target="../media/image1944.png"/><Relationship Id="rId544" Type="http://schemas.openxmlformats.org/officeDocument/2006/relationships/customXml" Target="../ink/ink3330.xml"/><Relationship Id="rId751" Type="http://schemas.openxmlformats.org/officeDocument/2006/relationships/image" Target="../media/image2445.png"/><Relationship Id="rId849" Type="http://schemas.openxmlformats.org/officeDocument/2006/relationships/image" Target="../media/image2494.png"/><Relationship Id="rId183" Type="http://schemas.openxmlformats.org/officeDocument/2006/relationships/customXml" Target="../ink/ink3147.xml"/><Relationship Id="rId390" Type="http://schemas.openxmlformats.org/officeDocument/2006/relationships/customXml" Target="../ink/ink3253.xml"/><Relationship Id="rId404" Type="http://schemas.openxmlformats.org/officeDocument/2006/relationships/customXml" Target="../ink/ink3260.xml"/><Relationship Id="rId611" Type="http://schemas.openxmlformats.org/officeDocument/2006/relationships/image" Target="../media/image2375.png"/><Relationship Id="rId250" Type="http://schemas.openxmlformats.org/officeDocument/2006/relationships/image" Target="../media/image1839.png"/><Relationship Id="rId488" Type="http://schemas.openxmlformats.org/officeDocument/2006/relationships/customXml" Target="../ink/ink3302.xml"/><Relationship Id="rId695" Type="http://schemas.openxmlformats.org/officeDocument/2006/relationships/image" Target="../media/image2417.png"/><Relationship Id="rId709" Type="http://schemas.openxmlformats.org/officeDocument/2006/relationships/image" Target="../media/image2424.png"/><Relationship Id="rId45" Type="http://schemas.openxmlformats.org/officeDocument/2006/relationships/customXml" Target="../ink/ink3076.xml"/><Relationship Id="rId110" Type="http://schemas.openxmlformats.org/officeDocument/2006/relationships/image" Target="../media/image1826.png"/><Relationship Id="rId348" Type="http://schemas.openxmlformats.org/officeDocument/2006/relationships/customXml" Target="../ink/ink3232.xml"/><Relationship Id="rId762" Type="http://schemas.openxmlformats.org/officeDocument/2006/relationships/customXml" Target="../ink/ink3416.xml"/><Relationship Id="rId194" Type="http://schemas.openxmlformats.org/officeDocument/2006/relationships/customXml" Target="../ink/ink3153.xml"/><Relationship Id="rId208" Type="http://schemas.openxmlformats.org/officeDocument/2006/relationships/image" Target="../media/image2026.png"/><Relationship Id="rId415" Type="http://schemas.openxmlformats.org/officeDocument/2006/relationships/image" Target="../media/image2054.png"/><Relationship Id="rId622" Type="http://schemas.openxmlformats.org/officeDocument/2006/relationships/customXml" Target="../ink/ink3346.xml"/><Relationship Id="rId261" Type="http://schemas.openxmlformats.org/officeDocument/2006/relationships/customXml" Target="../ink/ink3187.xml"/><Relationship Id="rId499" Type="http://schemas.openxmlformats.org/officeDocument/2006/relationships/image" Target="../media/image2320.png"/><Relationship Id="rId56" Type="http://schemas.openxmlformats.org/officeDocument/2006/relationships/image" Target="../media/image1955.png"/><Relationship Id="rId359" Type="http://schemas.openxmlformats.org/officeDocument/2006/relationships/image" Target="../media/image1138.png"/><Relationship Id="rId773" Type="http://schemas.openxmlformats.org/officeDocument/2006/relationships/image" Target="../media/image2456.png"/><Relationship Id="rId121" Type="http://schemas.openxmlformats.org/officeDocument/2006/relationships/customXml" Target="../ink/ink3116.xml"/><Relationship Id="rId219" Type="http://schemas.openxmlformats.org/officeDocument/2006/relationships/customXml" Target="../ink/ink3166.xml"/><Relationship Id="rId426" Type="http://schemas.openxmlformats.org/officeDocument/2006/relationships/customXml" Target="../ink/ink3271.xml"/><Relationship Id="rId633" Type="http://schemas.openxmlformats.org/officeDocument/2006/relationships/image" Target="../media/image2386.png"/><Relationship Id="rId840" Type="http://schemas.openxmlformats.org/officeDocument/2006/relationships/customXml" Target="../ink/ink3455.xml"/><Relationship Id="rId67" Type="http://schemas.openxmlformats.org/officeDocument/2006/relationships/customXml" Target="../ink/ink3087.xml"/><Relationship Id="rId272" Type="http://schemas.openxmlformats.org/officeDocument/2006/relationships/image" Target="../media/image1850.png"/><Relationship Id="rId700" Type="http://schemas.openxmlformats.org/officeDocument/2006/relationships/customXml" Target="../ink/ink3385.xml"/><Relationship Id="rId132" Type="http://schemas.openxmlformats.org/officeDocument/2006/relationships/image" Target="../media/image1990.png"/><Relationship Id="rId784" Type="http://schemas.openxmlformats.org/officeDocument/2006/relationships/customXml" Target="../ink/ink3427.xml"/><Relationship Id="rId437" Type="http://schemas.openxmlformats.org/officeDocument/2006/relationships/image" Target="../media/image2181.png"/><Relationship Id="rId644" Type="http://schemas.openxmlformats.org/officeDocument/2006/relationships/customXml" Target="../ink/ink3357.xml"/><Relationship Id="rId851" Type="http://schemas.openxmlformats.org/officeDocument/2006/relationships/image" Target="../media/image2495.png"/><Relationship Id="rId283" Type="http://schemas.openxmlformats.org/officeDocument/2006/relationships/image" Target="../media/image1855.png"/><Relationship Id="rId490" Type="http://schemas.openxmlformats.org/officeDocument/2006/relationships/customXml" Target="../ink/ink3303.xml"/><Relationship Id="rId504" Type="http://schemas.openxmlformats.org/officeDocument/2006/relationships/customXml" Target="../ink/ink3310.xml"/><Relationship Id="rId711" Type="http://schemas.openxmlformats.org/officeDocument/2006/relationships/image" Target="../media/image2425.png"/><Relationship Id="rId78" Type="http://schemas.openxmlformats.org/officeDocument/2006/relationships/customXml" Target="../ink/ink3094.xml"/><Relationship Id="rId143" Type="http://schemas.openxmlformats.org/officeDocument/2006/relationships/customXml" Target="../ink/ink3127.xml"/><Relationship Id="rId350" Type="http://schemas.openxmlformats.org/officeDocument/2006/relationships/customXml" Target="../ink/ink3233.xml"/><Relationship Id="rId795" Type="http://schemas.openxmlformats.org/officeDocument/2006/relationships/image" Target="../media/image2467.png"/><Relationship Id="rId809" Type="http://schemas.openxmlformats.org/officeDocument/2006/relationships/image" Target="../media/image2474.png"/><Relationship Id="rId9" Type="http://schemas.openxmlformats.org/officeDocument/2006/relationships/customXml" Target="../ink/ink3058.xml"/><Relationship Id="rId210" Type="http://schemas.openxmlformats.org/officeDocument/2006/relationships/image" Target="../media/image2027.png"/><Relationship Id="rId448" Type="http://schemas.openxmlformats.org/officeDocument/2006/relationships/customXml" Target="../ink/ink3282.xml"/><Relationship Id="rId655" Type="http://schemas.openxmlformats.org/officeDocument/2006/relationships/image" Target="../media/image2397.png"/><Relationship Id="rId862" Type="http://schemas.openxmlformats.org/officeDocument/2006/relationships/customXml" Target="../ink/ink3466.xml"/><Relationship Id="rId294" Type="http://schemas.openxmlformats.org/officeDocument/2006/relationships/customXml" Target="../ink/ink3204.xml"/><Relationship Id="rId308" Type="http://schemas.openxmlformats.org/officeDocument/2006/relationships/customXml" Target="../ink/ink3211.xml"/><Relationship Id="rId515" Type="http://schemas.openxmlformats.org/officeDocument/2006/relationships/image" Target="../media/image2328.png"/><Relationship Id="rId722" Type="http://schemas.openxmlformats.org/officeDocument/2006/relationships/customXml" Target="../ink/ink3396.xml"/><Relationship Id="rId89" Type="http://schemas.openxmlformats.org/officeDocument/2006/relationships/customXml" Target="../ink/ink3100.xml"/><Relationship Id="rId154" Type="http://schemas.openxmlformats.org/officeDocument/2006/relationships/image" Target="../media/image2001.png"/><Relationship Id="rId361" Type="http://schemas.openxmlformats.org/officeDocument/2006/relationships/image" Target="../media/image1139.png"/><Relationship Id="rId599" Type="http://schemas.openxmlformats.org/officeDocument/2006/relationships/image" Target="../media/image2369.png"/><Relationship Id="rId459" Type="http://schemas.openxmlformats.org/officeDocument/2006/relationships/image" Target="../media/image2300.png"/><Relationship Id="rId666" Type="http://schemas.openxmlformats.org/officeDocument/2006/relationships/customXml" Target="../ink/ink3368.xml"/><Relationship Id="rId873" Type="http://schemas.openxmlformats.org/officeDocument/2006/relationships/image" Target="../media/image2343.png"/><Relationship Id="rId16" Type="http://schemas.openxmlformats.org/officeDocument/2006/relationships/image" Target="../media/image1936.png"/><Relationship Id="rId221" Type="http://schemas.openxmlformats.org/officeDocument/2006/relationships/customXml" Target="../ink/ink3167.xml"/><Relationship Id="rId319" Type="http://schemas.openxmlformats.org/officeDocument/2006/relationships/image" Target="../media/image1118.png"/><Relationship Id="rId526" Type="http://schemas.openxmlformats.org/officeDocument/2006/relationships/customXml" Target="../ink/ink3321.xml"/><Relationship Id="rId733" Type="http://schemas.openxmlformats.org/officeDocument/2006/relationships/image" Target="../media/image2436.png"/><Relationship Id="rId165" Type="http://schemas.openxmlformats.org/officeDocument/2006/relationships/customXml" Target="../ink/ink3138.xml"/><Relationship Id="rId372" Type="http://schemas.openxmlformats.org/officeDocument/2006/relationships/customXml" Target="../ink/ink3244.xml"/><Relationship Id="rId677" Type="http://schemas.openxmlformats.org/officeDocument/2006/relationships/image" Target="../media/image2408.png"/><Relationship Id="rId800" Type="http://schemas.openxmlformats.org/officeDocument/2006/relationships/customXml" Target="../ink/ink3435.xml"/><Relationship Id="rId232" Type="http://schemas.openxmlformats.org/officeDocument/2006/relationships/image" Target="../media/image2038.png"/><Relationship Id="rId884" Type="http://schemas.openxmlformats.org/officeDocument/2006/relationships/customXml" Target="../ink/ink3477.xml"/><Relationship Id="rId27" Type="http://schemas.openxmlformats.org/officeDocument/2006/relationships/customXml" Target="../ink/ink3067.xml"/><Relationship Id="rId537" Type="http://schemas.openxmlformats.org/officeDocument/2006/relationships/image" Target="../media/image2339.png"/><Relationship Id="rId744" Type="http://schemas.openxmlformats.org/officeDocument/2006/relationships/customXml" Target="../ink/ink3407.xml"/><Relationship Id="rId80" Type="http://schemas.openxmlformats.org/officeDocument/2006/relationships/image" Target="../media/image1965.png"/><Relationship Id="rId176" Type="http://schemas.openxmlformats.org/officeDocument/2006/relationships/image" Target="../media/image2011.png"/><Relationship Id="rId383" Type="http://schemas.openxmlformats.org/officeDocument/2006/relationships/image" Target="../media/image1150.png"/><Relationship Id="rId604" Type="http://schemas.openxmlformats.org/officeDocument/2006/relationships/customXml" Target="../ink/ink3337.xml"/><Relationship Id="rId811" Type="http://schemas.openxmlformats.org/officeDocument/2006/relationships/image" Target="../media/image2475.png"/><Relationship Id="rId243" Type="http://schemas.openxmlformats.org/officeDocument/2006/relationships/customXml" Target="../ink/ink3178.xml"/><Relationship Id="rId450" Type="http://schemas.openxmlformats.org/officeDocument/2006/relationships/customXml" Target="../ink/ink3283.xml"/><Relationship Id="rId688" Type="http://schemas.openxmlformats.org/officeDocument/2006/relationships/customXml" Target="../ink/ink3379.xml"/><Relationship Id="rId895" Type="http://schemas.openxmlformats.org/officeDocument/2006/relationships/image" Target="../media/image2354.png"/><Relationship Id="rId38" Type="http://schemas.openxmlformats.org/officeDocument/2006/relationships/image" Target="../media/image1946.png"/><Relationship Id="rId103" Type="http://schemas.openxmlformats.org/officeDocument/2006/relationships/customXml" Target="../ink/ink3107.xml"/><Relationship Id="rId310" Type="http://schemas.openxmlformats.org/officeDocument/2006/relationships/image" Target="../media/image1868.png"/><Relationship Id="rId755" Type="http://schemas.openxmlformats.org/officeDocument/2006/relationships/image" Target="../media/image2447.png"/><Relationship Id="rId91" Type="http://schemas.openxmlformats.org/officeDocument/2006/relationships/customXml" Target="../ink/ink3101.xml"/><Relationship Id="rId187" Type="http://schemas.openxmlformats.org/officeDocument/2006/relationships/image" Target="../media/image2016.png"/><Relationship Id="rId394" Type="http://schemas.openxmlformats.org/officeDocument/2006/relationships/customXml" Target="../ink/ink3255.xml"/><Relationship Id="rId408" Type="http://schemas.openxmlformats.org/officeDocument/2006/relationships/customXml" Target="../ink/ink3262.xml"/><Relationship Id="rId615" Type="http://schemas.openxmlformats.org/officeDocument/2006/relationships/image" Target="../media/image2377.png"/><Relationship Id="rId822" Type="http://schemas.openxmlformats.org/officeDocument/2006/relationships/customXml" Target="../ink/ink3446.xml"/><Relationship Id="rId254" Type="http://schemas.openxmlformats.org/officeDocument/2006/relationships/image" Target="../media/image1841.png"/><Relationship Id="rId699" Type="http://schemas.openxmlformats.org/officeDocument/2006/relationships/image" Target="../media/image2419.png"/><Relationship Id="rId49" Type="http://schemas.openxmlformats.org/officeDocument/2006/relationships/customXml" Target="../ink/ink3078.xml"/><Relationship Id="rId114" Type="http://schemas.openxmlformats.org/officeDocument/2006/relationships/image" Target="../media/image1981.png"/><Relationship Id="rId461" Type="http://schemas.openxmlformats.org/officeDocument/2006/relationships/image" Target="../media/image2301.png"/><Relationship Id="rId766" Type="http://schemas.openxmlformats.org/officeDocument/2006/relationships/customXml" Target="../ink/ink3418.xml"/><Relationship Id="rId198" Type="http://schemas.openxmlformats.org/officeDocument/2006/relationships/customXml" Target="../ink/ink3155.xml"/><Relationship Id="rId321" Type="http://schemas.openxmlformats.org/officeDocument/2006/relationships/image" Target="../media/image1119.png"/><Relationship Id="rId419" Type="http://schemas.openxmlformats.org/officeDocument/2006/relationships/image" Target="../media/image2056.png"/><Relationship Id="rId626" Type="http://schemas.openxmlformats.org/officeDocument/2006/relationships/customXml" Target="../ink/ink3348.xml"/><Relationship Id="rId833" Type="http://schemas.openxmlformats.org/officeDocument/2006/relationships/image" Target="../media/image2486.png"/><Relationship Id="rId265" Type="http://schemas.openxmlformats.org/officeDocument/2006/relationships/customXml" Target="../ink/ink3189.xml"/><Relationship Id="rId472" Type="http://schemas.openxmlformats.org/officeDocument/2006/relationships/customXml" Target="../ink/ink3294.xml"/><Relationship Id="rId125" Type="http://schemas.openxmlformats.org/officeDocument/2006/relationships/customXml" Target="../ink/ink3118.xml"/><Relationship Id="rId332" Type="http://schemas.openxmlformats.org/officeDocument/2006/relationships/customXml" Target="../ink/ink3224.xml"/><Relationship Id="rId777" Type="http://schemas.openxmlformats.org/officeDocument/2006/relationships/image" Target="../media/image2458.png"/><Relationship Id="rId637" Type="http://schemas.openxmlformats.org/officeDocument/2006/relationships/image" Target="../media/image2388.png"/><Relationship Id="rId844" Type="http://schemas.openxmlformats.org/officeDocument/2006/relationships/customXml" Target="../ink/ink3457.xml"/><Relationship Id="rId276" Type="http://schemas.openxmlformats.org/officeDocument/2006/relationships/image" Target="../media/image1852.png"/><Relationship Id="rId483" Type="http://schemas.openxmlformats.org/officeDocument/2006/relationships/image" Target="../media/image2312.png"/><Relationship Id="rId690" Type="http://schemas.openxmlformats.org/officeDocument/2006/relationships/customXml" Target="../ink/ink3380.xml"/><Relationship Id="rId704" Type="http://schemas.openxmlformats.org/officeDocument/2006/relationships/customXml" Target="../ink/ink3387.xml"/><Relationship Id="rId40" Type="http://schemas.openxmlformats.org/officeDocument/2006/relationships/image" Target="../media/image1947.png"/><Relationship Id="rId136" Type="http://schemas.openxmlformats.org/officeDocument/2006/relationships/image" Target="../media/image1992.png"/><Relationship Id="rId343" Type="http://schemas.openxmlformats.org/officeDocument/2006/relationships/image" Target="../media/image1130.png"/><Relationship Id="rId788" Type="http://schemas.openxmlformats.org/officeDocument/2006/relationships/customXml" Target="../ink/ink3429.xml"/><Relationship Id="rId203" Type="http://schemas.openxmlformats.org/officeDocument/2006/relationships/customXml" Target="../ink/ink3158.xml"/><Relationship Id="rId648" Type="http://schemas.openxmlformats.org/officeDocument/2006/relationships/customXml" Target="../ink/ink3359.xml"/><Relationship Id="rId855" Type="http://schemas.openxmlformats.org/officeDocument/2006/relationships/image" Target="../media/image2497.png"/><Relationship Id="rId287" Type="http://schemas.openxmlformats.org/officeDocument/2006/relationships/image" Target="../media/image1857.png"/><Relationship Id="rId410" Type="http://schemas.openxmlformats.org/officeDocument/2006/relationships/customXml" Target="../ink/ink3263.xml"/><Relationship Id="rId494" Type="http://schemas.openxmlformats.org/officeDocument/2006/relationships/customXml" Target="../ink/ink3305.xml"/><Relationship Id="rId508" Type="http://schemas.openxmlformats.org/officeDocument/2006/relationships/customXml" Target="../ink/ink3312.xml"/><Relationship Id="rId715" Type="http://schemas.openxmlformats.org/officeDocument/2006/relationships/image" Target="../media/image2427.png"/><Relationship Id="rId147" Type="http://schemas.openxmlformats.org/officeDocument/2006/relationships/customXml" Target="../ink/ink3129.xml"/><Relationship Id="rId354" Type="http://schemas.openxmlformats.org/officeDocument/2006/relationships/customXml" Target="../ink/ink3235.xml"/><Relationship Id="rId799" Type="http://schemas.openxmlformats.org/officeDocument/2006/relationships/image" Target="../media/image2469.png"/><Relationship Id="rId51" Type="http://schemas.openxmlformats.org/officeDocument/2006/relationships/customXml" Target="../ink/ink3079.xml"/><Relationship Id="rId659" Type="http://schemas.openxmlformats.org/officeDocument/2006/relationships/image" Target="../media/image2399.png"/><Relationship Id="rId866" Type="http://schemas.openxmlformats.org/officeDocument/2006/relationships/customXml" Target="../ink/ink3468.xml"/><Relationship Id="rId214" Type="http://schemas.openxmlformats.org/officeDocument/2006/relationships/image" Target="../media/image2029.png"/><Relationship Id="rId298" Type="http://schemas.openxmlformats.org/officeDocument/2006/relationships/customXml" Target="../ink/ink3206.xml"/><Relationship Id="rId421" Type="http://schemas.openxmlformats.org/officeDocument/2006/relationships/image" Target="../media/image2057.png"/><Relationship Id="rId519" Type="http://schemas.openxmlformats.org/officeDocument/2006/relationships/image" Target="../media/image2330.png"/><Relationship Id="rId158" Type="http://schemas.openxmlformats.org/officeDocument/2006/relationships/image" Target="../media/image1170.png"/><Relationship Id="rId726" Type="http://schemas.openxmlformats.org/officeDocument/2006/relationships/customXml" Target="../ink/ink3398.xml"/><Relationship Id="rId62" Type="http://schemas.openxmlformats.org/officeDocument/2006/relationships/image" Target="../media/image1958.png"/><Relationship Id="rId365" Type="http://schemas.openxmlformats.org/officeDocument/2006/relationships/image" Target="../media/image1141.png"/><Relationship Id="rId225" Type="http://schemas.openxmlformats.org/officeDocument/2006/relationships/customXml" Target="../ink/ink3169.xml"/><Relationship Id="rId432" Type="http://schemas.openxmlformats.org/officeDocument/2006/relationships/customXml" Target="../ink/ink3274.xml"/><Relationship Id="rId877" Type="http://schemas.openxmlformats.org/officeDocument/2006/relationships/image" Target="../media/image2345.png"/><Relationship Id="rId737" Type="http://schemas.openxmlformats.org/officeDocument/2006/relationships/image" Target="../media/image2438.png"/><Relationship Id="rId73" Type="http://schemas.openxmlformats.org/officeDocument/2006/relationships/customXml" Target="../ink/ink3090.xml"/><Relationship Id="rId169" Type="http://schemas.openxmlformats.org/officeDocument/2006/relationships/customXml" Target="../ink/ink3140.xml"/><Relationship Id="rId376" Type="http://schemas.openxmlformats.org/officeDocument/2006/relationships/customXml" Target="../ink/ink3246.xml"/><Relationship Id="rId790" Type="http://schemas.openxmlformats.org/officeDocument/2006/relationships/customXml" Target="../ink/ink3430.xml"/><Relationship Id="rId804" Type="http://schemas.openxmlformats.org/officeDocument/2006/relationships/customXml" Target="../ink/ink3437.xml"/><Relationship Id="rId4" Type="http://schemas.openxmlformats.org/officeDocument/2006/relationships/image" Target="../media/image1930.png"/><Relationship Id="rId236" Type="http://schemas.openxmlformats.org/officeDocument/2006/relationships/image" Target="../media/image2040.png"/><Relationship Id="rId443" Type="http://schemas.openxmlformats.org/officeDocument/2006/relationships/image" Target="../media/image2237.png"/><Relationship Id="rId650" Type="http://schemas.openxmlformats.org/officeDocument/2006/relationships/customXml" Target="../ink/ink3360.xml"/><Relationship Id="rId888" Type="http://schemas.openxmlformats.org/officeDocument/2006/relationships/customXml" Target="../ink/ink3479.xml"/><Relationship Id="rId303" Type="http://schemas.openxmlformats.org/officeDocument/2006/relationships/image" Target="../media/image1865.png"/><Relationship Id="rId748" Type="http://schemas.openxmlformats.org/officeDocument/2006/relationships/customXml" Target="../ink/ink3409.xml"/><Relationship Id="rId84" Type="http://schemas.openxmlformats.org/officeDocument/2006/relationships/image" Target="../media/image1967.png"/><Relationship Id="rId387" Type="http://schemas.openxmlformats.org/officeDocument/2006/relationships/image" Target="../media/image1152.png"/><Relationship Id="rId510" Type="http://schemas.openxmlformats.org/officeDocument/2006/relationships/customXml" Target="../ink/ink3313.xml"/><Relationship Id="rId594" Type="http://schemas.openxmlformats.org/officeDocument/2006/relationships/customXml" Target="../ink/ink3332.xml"/><Relationship Id="rId608" Type="http://schemas.openxmlformats.org/officeDocument/2006/relationships/customXml" Target="../ink/ink3339.xml"/><Relationship Id="rId815" Type="http://schemas.openxmlformats.org/officeDocument/2006/relationships/image" Target="../media/image2477.png"/><Relationship Id="rId247" Type="http://schemas.openxmlformats.org/officeDocument/2006/relationships/customXml" Target="../ink/ink3180.xml"/><Relationship Id="rId107" Type="http://schemas.openxmlformats.org/officeDocument/2006/relationships/customXml" Target="../ink/ink3109.xml"/><Relationship Id="rId454" Type="http://schemas.openxmlformats.org/officeDocument/2006/relationships/customXml" Target="../ink/ink3285.xml"/><Relationship Id="rId661" Type="http://schemas.openxmlformats.org/officeDocument/2006/relationships/image" Target="../media/image2400.png"/><Relationship Id="rId759" Type="http://schemas.openxmlformats.org/officeDocument/2006/relationships/image" Target="../media/image2449.png"/><Relationship Id="rId11" Type="http://schemas.openxmlformats.org/officeDocument/2006/relationships/customXml" Target="../ink/ink3059.xml"/><Relationship Id="rId314" Type="http://schemas.openxmlformats.org/officeDocument/2006/relationships/customXml" Target="../ink/ink3215.xml"/><Relationship Id="rId398" Type="http://schemas.openxmlformats.org/officeDocument/2006/relationships/customXml" Target="../ink/ink3257.xml"/><Relationship Id="rId521" Type="http://schemas.openxmlformats.org/officeDocument/2006/relationships/image" Target="../media/image2331.png"/><Relationship Id="rId619" Type="http://schemas.openxmlformats.org/officeDocument/2006/relationships/image" Target="../media/image2379.png"/><Relationship Id="rId95" Type="http://schemas.openxmlformats.org/officeDocument/2006/relationships/customXml" Target="../ink/ink3103.xml"/><Relationship Id="rId160" Type="http://schemas.openxmlformats.org/officeDocument/2006/relationships/image" Target="../media/image2003.png"/><Relationship Id="rId826" Type="http://schemas.openxmlformats.org/officeDocument/2006/relationships/customXml" Target="../ink/ink3448.xml"/><Relationship Id="rId258" Type="http://schemas.openxmlformats.org/officeDocument/2006/relationships/image" Target="../media/image1843.png"/><Relationship Id="rId465" Type="http://schemas.openxmlformats.org/officeDocument/2006/relationships/image" Target="../media/image2303.png"/><Relationship Id="rId672" Type="http://schemas.openxmlformats.org/officeDocument/2006/relationships/customXml" Target="../ink/ink3371.xml"/><Relationship Id="rId22" Type="http://schemas.openxmlformats.org/officeDocument/2006/relationships/image" Target="../media/image1939.png"/><Relationship Id="rId118" Type="http://schemas.openxmlformats.org/officeDocument/2006/relationships/image" Target="../media/image1983.png"/><Relationship Id="rId325" Type="http://schemas.openxmlformats.org/officeDocument/2006/relationships/image" Target="../media/image1121.png"/><Relationship Id="rId532" Type="http://schemas.openxmlformats.org/officeDocument/2006/relationships/customXml" Target="../ink/ink3324.xml"/><Relationship Id="rId171" Type="http://schemas.openxmlformats.org/officeDocument/2006/relationships/customXml" Target="../ink/ink3141.xml"/><Relationship Id="rId837" Type="http://schemas.openxmlformats.org/officeDocument/2006/relationships/image" Target="../media/image2488.png"/><Relationship Id="rId269" Type="http://schemas.openxmlformats.org/officeDocument/2006/relationships/customXml" Target="../ink/ink3191.xml"/><Relationship Id="rId476" Type="http://schemas.openxmlformats.org/officeDocument/2006/relationships/customXml" Target="../ink/ink3296.xml"/><Relationship Id="rId683" Type="http://schemas.openxmlformats.org/officeDocument/2006/relationships/image" Target="../media/image2411.png"/><Relationship Id="rId890" Type="http://schemas.openxmlformats.org/officeDocument/2006/relationships/customXml" Target="../ink/ink3480.xml"/><Relationship Id="rId33" Type="http://schemas.openxmlformats.org/officeDocument/2006/relationships/customXml" Target="../ink/ink3070.xml"/><Relationship Id="rId129" Type="http://schemas.openxmlformats.org/officeDocument/2006/relationships/customXml" Target="../ink/ink3120.xml"/><Relationship Id="rId336" Type="http://schemas.openxmlformats.org/officeDocument/2006/relationships/customXml" Target="../ink/ink3226.xml"/><Relationship Id="rId543" Type="http://schemas.openxmlformats.org/officeDocument/2006/relationships/image" Target="../media/image2341.png"/><Relationship Id="rId182" Type="http://schemas.openxmlformats.org/officeDocument/2006/relationships/image" Target="../media/image2014.png"/><Relationship Id="rId403" Type="http://schemas.openxmlformats.org/officeDocument/2006/relationships/image" Target="../media/image2048.png"/><Relationship Id="rId750" Type="http://schemas.openxmlformats.org/officeDocument/2006/relationships/customXml" Target="../ink/ink3410.xml"/><Relationship Id="rId848" Type="http://schemas.openxmlformats.org/officeDocument/2006/relationships/customXml" Target="../ink/ink3459.xml"/><Relationship Id="rId487" Type="http://schemas.openxmlformats.org/officeDocument/2006/relationships/image" Target="../media/image2314.png"/><Relationship Id="rId610" Type="http://schemas.openxmlformats.org/officeDocument/2006/relationships/customXml" Target="../ink/ink3340.xml"/><Relationship Id="rId694" Type="http://schemas.openxmlformats.org/officeDocument/2006/relationships/customXml" Target="../ink/ink3382.xml"/><Relationship Id="rId708" Type="http://schemas.openxmlformats.org/officeDocument/2006/relationships/customXml" Target="../ink/ink3389.xml"/><Relationship Id="rId347" Type="http://schemas.openxmlformats.org/officeDocument/2006/relationships/image" Target="../media/image1132.png"/><Relationship Id="rId44" Type="http://schemas.openxmlformats.org/officeDocument/2006/relationships/image" Target="../media/image1949.png"/><Relationship Id="rId761" Type="http://schemas.openxmlformats.org/officeDocument/2006/relationships/image" Target="../media/image2450.png"/><Relationship Id="rId859" Type="http://schemas.openxmlformats.org/officeDocument/2006/relationships/image" Target="../media/image2499.png"/><Relationship Id="rId193" Type="http://schemas.openxmlformats.org/officeDocument/2006/relationships/image" Target="../media/image2019.png"/><Relationship Id="rId207" Type="http://schemas.openxmlformats.org/officeDocument/2006/relationships/customXml" Target="../ink/ink3160.xml"/><Relationship Id="rId414" Type="http://schemas.openxmlformats.org/officeDocument/2006/relationships/customXml" Target="../ink/ink3265.xml"/><Relationship Id="rId498" Type="http://schemas.openxmlformats.org/officeDocument/2006/relationships/customXml" Target="../ink/ink3307.xml"/><Relationship Id="rId621" Type="http://schemas.openxmlformats.org/officeDocument/2006/relationships/image" Target="../media/image2380.png"/><Relationship Id="rId260" Type="http://schemas.openxmlformats.org/officeDocument/2006/relationships/image" Target="../media/image1844.png"/><Relationship Id="rId719" Type="http://schemas.openxmlformats.org/officeDocument/2006/relationships/image" Target="../media/image2429.png"/><Relationship Id="rId55" Type="http://schemas.openxmlformats.org/officeDocument/2006/relationships/customXml" Target="../ink/ink3081.xml"/><Relationship Id="rId120" Type="http://schemas.openxmlformats.org/officeDocument/2006/relationships/image" Target="../media/image1984.png"/><Relationship Id="rId358" Type="http://schemas.openxmlformats.org/officeDocument/2006/relationships/customXml" Target="../ink/ink3237.xml"/><Relationship Id="rId772" Type="http://schemas.openxmlformats.org/officeDocument/2006/relationships/customXml" Target="../ink/ink3421.xml"/><Relationship Id="rId218" Type="http://schemas.openxmlformats.org/officeDocument/2006/relationships/image" Target="../media/image2031.png"/><Relationship Id="rId425" Type="http://schemas.openxmlformats.org/officeDocument/2006/relationships/image" Target="../media/image2059.png"/><Relationship Id="rId632" Type="http://schemas.openxmlformats.org/officeDocument/2006/relationships/customXml" Target="../ink/ink3351.xml"/><Relationship Id="rId271" Type="http://schemas.openxmlformats.org/officeDocument/2006/relationships/customXml" Target="../ink/ink3192.xml"/><Relationship Id="rId66" Type="http://schemas.openxmlformats.org/officeDocument/2006/relationships/image" Target="../media/image1960.png"/><Relationship Id="rId131" Type="http://schemas.openxmlformats.org/officeDocument/2006/relationships/customXml" Target="../ink/ink3121.xml"/><Relationship Id="rId369" Type="http://schemas.openxmlformats.org/officeDocument/2006/relationships/image" Target="../media/image1143.png"/><Relationship Id="rId783" Type="http://schemas.openxmlformats.org/officeDocument/2006/relationships/image" Target="../media/image24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39.png"/><Relationship Id="rId671" Type="http://schemas.openxmlformats.org/officeDocument/2006/relationships/customXml" Target="../ink/ink3821.xml"/><Relationship Id="rId21" Type="http://schemas.openxmlformats.org/officeDocument/2006/relationships/customXml" Target="../ink/ink3492.xml"/><Relationship Id="rId324" Type="http://schemas.openxmlformats.org/officeDocument/2006/relationships/image" Target="../media/image2603.png"/><Relationship Id="rId531" Type="http://schemas.openxmlformats.org/officeDocument/2006/relationships/customXml" Target="../ink/ink3751.xml"/><Relationship Id="rId629" Type="http://schemas.openxmlformats.org/officeDocument/2006/relationships/customXml" Target="../ink/ink3800.xml"/><Relationship Id="rId170" Type="http://schemas.openxmlformats.org/officeDocument/2006/relationships/customXml" Target="../ink/ink3569.xml"/><Relationship Id="rId268" Type="http://schemas.openxmlformats.org/officeDocument/2006/relationships/image" Target="../media/image2575.png"/><Relationship Id="rId475" Type="http://schemas.openxmlformats.org/officeDocument/2006/relationships/customXml" Target="../ink/ink3723.xml"/><Relationship Id="rId682" Type="http://schemas.openxmlformats.org/officeDocument/2006/relationships/image" Target="../media/image2780.png"/><Relationship Id="rId32" Type="http://schemas.openxmlformats.org/officeDocument/2006/relationships/image" Target="../media/image24990.png"/><Relationship Id="rId128" Type="http://schemas.openxmlformats.org/officeDocument/2006/relationships/customXml" Target="../ink/ink3548.xml"/><Relationship Id="rId335" Type="http://schemas.openxmlformats.org/officeDocument/2006/relationships/customXml" Target="../ink/ink3653.xml"/><Relationship Id="rId542" Type="http://schemas.openxmlformats.org/officeDocument/2006/relationships/image" Target="../media/image2712.png"/><Relationship Id="rId181" Type="http://schemas.openxmlformats.org/officeDocument/2006/relationships/image" Target="../media/image1836.png"/><Relationship Id="rId402" Type="http://schemas.openxmlformats.org/officeDocument/2006/relationships/image" Target="../media/image2642.png"/><Relationship Id="rId279" Type="http://schemas.openxmlformats.org/officeDocument/2006/relationships/customXml" Target="../ink/ink3625.xml"/><Relationship Id="rId486" Type="http://schemas.openxmlformats.org/officeDocument/2006/relationships/image" Target="../media/image2684.png"/><Relationship Id="rId693" Type="http://schemas.openxmlformats.org/officeDocument/2006/relationships/customXml" Target="../ink/ink3832.xml"/><Relationship Id="rId707" Type="http://schemas.openxmlformats.org/officeDocument/2006/relationships/customXml" Target="../ink/ink3839.xml"/><Relationship Id="rId43" Type="http://schemas.openxmlformats.org/officeDocument/2006/relationships/customXml" Target="../ink/ink3503.xml"/><Relationship Id="rId139" Type="http://schemas.openxmlformats.org/officeDocument/2006/relationships/image" Target="../media/image2550.png"/><Relationship Id="rId346" Type="http://schemas.openxmlformats.org/officeDocument/2006/relationships/image" Target="../media/image2614.png"/><Relationship Id="rId553" Type="http://schemas.openxmlformats.org/officeDocument/2006/relationships/customXml" Target="../ink/ink3762.xml"/><Relationship Id="rId192" Type="http://schemas.openxmlformats.org/officeDocument/2006/relationships/customXml" Target="../ink/ink3580.xml"/><Relationship Id="rId206" Type="http://schemas.openxmlformats.org/officeDocument/2006/relationships/customXml" Target="../ink/ink3587.xml"/><Relationship Id="rId413" Type="http://schemas.openxmlformats.org/officeDocument/2006/relationships/customXml" Target="../ink/ink3692.xml"/><Relationship Id="rId497" Type="http://schemas.openxmlformats.org/officeDocument/2006/relationships/customXml" Target="../ink/ink3734.xml"/><Relationship Id="rId620" Type="http://schemas.openxmlformats.org/officeDocument/2006/relationships/image" Target="../media/image2751.png"/><Relationship Id="rId357" Type="http://schemas.openxmlformats.org/officeDocument/2006/relationships/customXml" Target="../ink/ink3664.xml"/><Relationship Id="rId54" Type="http://schemas.openxmlformats.org/officeDocument/2006/relationships/image" Target="../media/image2510.png"/><Relationship Id="rId217" Type="http://schemas.openxmlformats.org/officeDocument/2006/relationships/customXml" Target="../ink/ink3593.xml"/><Relationship Id="rId564" Type="http://schemas.openxmlformats.org/officeDocument/2006/relationships/image" Target="../media/image2723.png"/><Relationship Id="rId424" Type="http://schemas.openxmlformats.org/officeDocument/2006/relationships/image" Target="../media/image2653.png"/><Relationship Id="rId631" Type="http://schemas.openxmlformats.org/officeDocument/2006/relationships/customXml" Target="../ink/ink3801.xml"/><Relationship Id="rId270" Type="http://schemas.openxmlformats.org/officeDocument/2006/relationships/image" Target="../media/image2576.png"/><Relationship Id="rId65" Type="http://schemas.openxmlformats.org/officeDocument/2006/relationships/customXml" Target="../ink/ink3514.xml"/><Relationship Id="rId130" Type="http://schemas.openxmlformats.org/officeDocument/2006/relationships/customXml" Target="../ink/ink3549.xml"/><Relationship Id="rId368" Type="http://schemas.openxmlformats.org/officeDocument/2006/relationships/image" Target="../media/image2625.png"/><Relationship Id="rId575" Type="http://schemas.openxmlformats.org/officeDocument/2006/relationships/customXml" Target="../ink/ink3773.xml"/><Relationship Id="rId228" Type="http://schemas.openxmlformats.org/officeDocument/2006/relationships/image" Target="../media/image1859.png"/><Relationship Id="rId435" Type="http://schemas.openxmlformats.org/officeDocument/2006/relationships/customXml" Target="../ink/ink3703.xml"/><Relationship Id="rId642" Type="http://schemas.openxmlformats.org/officeDocument/2006/relationships/image" Target="../media/image2761.png"/><Relationship Id="rId281" Type="http://schemas.openxmlformats.org/officeDocument/2006/relationships/customXml" Target="../ink/ink3626.xml"/><Relationship Id="rId502" Type="http://schemas.openxmlformats.org/officeDocument/2006/relationships/image" Target="../media/image2692.png"/><Relationship Id="rId76" Type="http://schemas.openxmlformats.org/officeDocument/2006/relationships/customXml" Target="../ink/ink3521.xml"/><Relationship Id="rId141" Type="http://schemas.openxmlformats.org/officeDocument/2006/relationships/image" Target="../media/image2551.png"/><Relationship Id="rId379" Type="http://schemas.openxmlformats.org/officeDocument/2006/relationships/customXml" Target="../ink/ink3675.xml"/><Relationship Id="rId586" Type="http://schemas.openxmlformats.org/officeDocument/2006/relationships/image" Target="../media/image2734.png"/><Relationship Id="rId7" Type="http://schemas.openxmlformats.org/officeDocument/2006/relationships/customXml" Target="../ink/ink3485.xml"/><Relationship Id="rId239" Type="http://schemas.openxmlformats.org/officeDocument/2006/relationships/customXml" Target="../ink/ink3604.xml"/><Relationship Id="rId446" Type="http://schemas.openxmlformats.org/officeDocument/2006/relationships/image" Target="../media/image2664.png"/><Relationship Id="rId653" Type="http://schemas.openxmlformats.org/officeDocument/2006/relationships/customXml" Target="../ink/ink3812.xml"/><Relationship Id="rId292" Type="http://schemas.openxmlformats.org/officeDocument/2006/relationships/image" Target="../media/image2587.png"/><Relationship Id="rId306" Type="http://schemas.openxmlformats.org/officeDocument/2006/relationships/image" Target="../media/image2594.png"/><Relationship Id="rId87" Type="http://schemas.openxmlformats.org/officeDocument/2006/relationships/image" Target="../media/image2524.png"/><Relationship Id="rId513" Type="http://schemas.openxmlformats.org/officeDocument/2006/relationships/customXml" Target="../ink/ink3742.xml"/><Relationship Id="rId597" Type="http://schemas.openxmlformats.org/officeDocument/2006/relationships/customXml" Target="../ink/ink3784.xml"/><Relationship Id="rId152" Type="http://schemas.openxmlformats.org/officeDocument/2006/relationships/customXml" Target="../ink/ink3560.xml"/><Relationship Id="rId457" Type="http://schemas.openxmlformats.org/officeDocument/2006/relationships/customXml" Target="../ink/ink3714.xml"/><Relationship Id="rId664" Type="http://schemas.openxmlformats.org/officeDocument/2006/relationships/image" Target="../media/image2772.png"/><Relationship Id="rId14" Type="http://schemas.openxmlformats.org/officeDocument/2006/relationships/image" Target="../media/image24920.png"/><Relationship Id="rId317" Type="http://schemas.openxmlformats.org/officeDocument/2006/relationships/customXml" Target="../ink/ink3644.xml"/><Relationship Id="rId524" Type="http://schemas.openxmlformats.org/officeDocument/2006/relationships/image" Target="../media/image2703.png"/><Relationship Id="rId98" Type="http://schemas.openxmlformats.org/officeDocument/2006/relationships/customXml" Target="../ink/ink3533.xml"/><Relationship Id="rId163" Type="http://schemas.openxmlformats.org/officeDocument/2006/relationships/image" Target="../media/image2561.png"/><Relationship Id="rId370" Type="http://schemas.openxmlformats.org/officeDocument/2006/relationships/image" Target="../media/image2626.png"/><Relationship Id="rId230" Type="http://schemas.openxmlformats.org/officeDocument/2006/relationships/image" Target="../media/image1860.png"/><Relationship Id="rId468" Type="http://schemas.openxmlformats.org/officeDocument/2006/relationships/image" Target="../media/image2675.png"/><Relationship Id="rId675" Type="http://schemas.openxmlformats.org/officeDocument/2006/relationships/customXml" Target="../ink/ink3823.xml"/><Relationship Id="rId25" Type="http://schemas.openxmlformats.org/officeDocument/2006/relationships/customXml" Target="../ink/ink3494.xml"/><Relationship Id="rId328" Type="http://schemas.openxmlformats.org/officeDocument/2006/relationships/image" Target="../media/image2605.png"/><Relationship Id="rId535" Type="http://schemas.openxmlformats.org/officeDocument/2006/relationships/customXml" Target="../ink/ink3753.xml"/><Relationship Id="rId174" Type="http://schemas.openxmlformats.org/officeDocument/2006/relationships/customXml" Target="../ink/ink3571.xml"/><Relationship Id="rId381" Type="http://schemas.openxmlformats.org/officeDocument/2006/relationships/customXml" Target="../ink/ink3676.xml"/><Relationship Id="rId602" Type="http://schemas.openxmlformats.org/officeDocument/2006/relationships/image" Target="../media/image2742.png"/><Relationship Id="rId241" Type="http://schemas.openxmlformats.org/officeDocument/2006/relationships/customXml" Target="../ink/ink3605.xml"/><Relationship Id="rId479" Type="http://schemas.openxmlformats.org/officeDocument/2006/relationships/customXml" Target="../ink/ink3725.xml"/><Relationship Id="rId686" Type="http://schemas.openxmlformats.org/officeDocument/2006/relationships/image" Target="../media/image2782.png"/><Relationship Id="rId36" Type="http://schemas.openxmlformats.org/officeDocument/2006/relationships/image" Target="../media/image2501.png"/><Relationship Id="rId339" Type="http://schemas.openxmlformats.org/officeDocument/2006/relationships/customXml" Target="../ink/ink3655.xml"/><Relationship Id="rId546" Type="http://schemas.openxmlformats.org/officeDocument/2006/relationships/image" Target="../media/image2714.png"/><Relationship Id="rId101" Type="http://schemas.openxmlformats.org/officeDocument/2006/relationships/image" Target="../media/image2531.png"/><Relationship Id="rId185" Type="http://schemas.openxmlformats.org/officeDocument/2006/relationships/image" Target="../media/image1838.png"/><Relationship Id="rId406" Type="http://schemas.openxmlformats.org/officeDocument/2006/relationships/image" Target="../media/image2644.png"/><Relationship Id="rId392" Type="http://schemas.openxmlformats.org/officeDocument/2006/relationships/image" Target="../media/image2637.png"/><Relationship Id="rId613" Type="http://schemas.openxmlformats.org/officeDocument/2006/relationships/customXml" Target="../ink/ink3792.xml"/><Relationship Id="rId697" Type="http://schemas.openxmlformats.org/officeDocument/2006/relationships/customXml" Target="../ink/ink3834.xml"/><Relationship Id="rId252" Type="http://schemas.openxmlformats.org/officeDocument/2006/relationships/image" Target="../media/image2567.png"/><Relationship Id="rId47" Type="http://schemas.openxmlformats.org/officeDocument/2006/relationships/customXml" Target="../ink/ink3505.xml"/><Relationship Id="rId112" Type="http://schemas.openxmlformats.org/officeDocument/2006/relationships/customXml" Target="../ink/ink3540.xml"/><Relationship Id="rId557" Type="http://schemas.openxmlformats.org/officeDocument/2006/relationships/customXml" Target="../ink/ink3764.xml"/><Relationship Id="rId196" Type="http://schemas.openxmlformats.org/officeDocument/2006/relationships/customXml" Target="../ink/ink3582.xml"/><Relationship Id="rId417" Type="http://schemas.openxmlformats.org/officeDocument/2006/relationships/customXml" Target="../ink/ink3694.xml"/><Relationship Id="rId624" Type="http://schemas.openxmlformats.org/officeDocument/2006/relationships/image" Target="../media/image2753.png"/><Relationship Id="rId263" Type="http://schemas.openxmlformats.org/officeDocument/2006/relationships/customXml" Target="../ink/ink3617.xml"/><Relationship Id="rId470" Type="http://schemas.openxmlformats.org/officeDocument/2006/relationships/image" Target="../media/image2676.png"/><Relationship Id="rId58" Type="http://schemas.openxmlformats.org/officeDocument/2006/relationships/image" Target="../media/image2512.png"/><Relationship Id="rId123" Type="http://schemas.openxmlformats.org/officeDocument/2006/relationships/image" Target="../media/image2542.png"/><Relationship Id="rId330" Type="http://schemas.openxmlformats.org/officeDocument/2006/relationships/image" Target="../media/image2606.png"/><Relationship Id="rId568" Type="http://schemas.openxmlformats.org/officeDocument/2006/relationships/image" Target="../media/image2725.png"/><Relationship Id="rId428" Type="http://schemas.openxmlformats.org/officeDocument/2006/relationships/image" Target="../media/image2655.png"/><Relationship Id="rId635" Type="http://schemas.openxmlformats.org/officeDocument/2006/relationships/customXml" Target="../ink/ink3803.xml"/><Relationship Id="rId274" Type="http://schemas.openxmlformats.org/officeDocument/2006/relationships/image" Target="../media/image2578.png"/><Relationship Id="rId481" Type="http://schemas.openxmlformats.org/officeDocument/2006/relationships/customXml" Target="../ink/ink3726.xml"/><Relationship Id="rId702" Type="http://schemas.openxmlformats.org/officeDocument/2006/relationships/image" Target="../media/image2790.png"/><Relationship Id="rId69" Type="http://schemas.openxmlformats.org/officeDocument/2006/relationships/customXml" Target="../ink/ink3516.xml"/><Relationship Id="rId134" Type="http://schemas.openxmlformats.org/officeDocument/2006/relationships/customXml" Target="../ink/ink3551.xml"/><Relationship Id="rId579" Type="http://schemas.openxmlformats.org/officeDocument/2006/relationships/customXml" Target="../ink/ink3775.xml"/><Relationship Id="rId341" Type="http://schemas.openxmlformats.org/officeDocument/2006/relationships/customXml" Target="../ink/ink3656.xml"/><Relationship Id="rId439" Type="http://schemas.openxmlformats.org/officeDocument/2006/relationships/customXml" Target="../ink/ink3705.xml"/><Relationship Id="rId646" Type="http://schemas.openxmlformats.org/officeDocument/2006/relationships/image" Target="../media/image2763.png"/><Relationship Id="rId201" Type="http://schemas.openxmlformats.org/officeDocument/2006/relationships/image" Target="../media/image1846.png"/><Relationship Id="rId285" Type="http://schemas.openxmlformats.org/officeDocument/2006/relationships/customXml" Target="../ink/ink3628.xml"/><Relationship Id="rId506" Type="http://schemas.openxmlformats.org/officeDocument/2006/relationships/image" Target="../media/image2694.png"/><Relationship Id="rId492" Type="http://schemas.openxmlformats.org/officeDocument/2006/relationships/image" Target="../media/image2687.png"/><Relationship Id="rId145" Type="http://schemas.openxmlformats.org/officeDocument/2006/relationships/image" Target="../media/image2553.png"/><Relationship Id="rId352" Type="http://schemas.openxmlformats.org/officeDocument/2006/relationships/image" Target="../media/image2617.png"/><Relationship Id="rId212" Type="http://schemas.openxmlformats.org/officeDocument/2006/relationships/customXml" Target="../ink/ink3590.xml"/><Relationship Id="rId657" Type="http://schemas.openxmlformats.org/officeDocument/2006/relationships/customXml" Target="../ink/ink3814.xml"/><Relationship Id="rId296" Type="http://schemas.openxmlformats.org/officeDocument/2006/relationships/image" Target="../media/image2589.png"/><Relationship Id="rId517" Type="http://schemas.openxmlformats.org/officeDocument/2006/relationships/customXml" Target="../ink/ink3744.xml"/><Relationship Id="rId60" Type="http://schemas.openxmlformats.org/officeDocument/2006/relationships/image" Target="../media/image2513.png"/><Relationship Id="rId156" Type="http://schemas.openxmlformats.org/officeDocument/2006/relationships/customXml" Target="../ink/ink3562.xml"/><Relationship Id="rId363" Type="http://schemas.openxmlformats.org/officeDocument/2006/relationships/customXml" Target="../ink/ink3667.xml"/><Relationship Id="rId570" Type="http://schemas.openxmlformats.org/officeDocument/2006/relationships/image" Target="../media/image2726.png"/><Relationship Id="rId223" Type="http://schemas.openxmlformats.org/officeDocument/2006/relationships/customXml" Target="../ink/ink3596.xml"/><Relationship Id="rId430" Type="http://schemas.openxmlformats.org/officeDocument/2006/relationships/image" Target="../media/image2656.png"/><Relationship Id="rId668" Type="http://schemas.openxmlformats.org/officeDocument/2006/relationships/image" Target="../media/image2307.png"/><Relationship Id="rId18" Type="http://schemas.openxmlformats.org/officeDocument/2006/relationships/image" Target="../media/image24940.png"/><Relationship Id="rId528" Type="http://schemas.openxmlformats.org/officeDocument/2006/relationships/image" Target="../media/image2705.png"/><Relationship Id="rId167" Type="http://schemas.openxmlformats.org/officeDocument/2006/relationships/image" Target="../media/image2563.png"/><Relationship Id="rId374" Type="http://schemas.openxmlformats.org/officeDocument/2006/relationships/image" Target="../media/image2628.png"/><Relationship Id="rId581" Type="http://schemas.openxmlformats.org/officeDocument/2006/relationships/customXml" Target="../ink/ink3776.xml"/><Relationship Id="rId71" Type="http://schemas.openxmlformats.org/officeDocument/2006/relationships/image" Target="../media/image2518.png"/><Relationship Id="rId234" Type="http://schemas.openxmlformats.org/officeDocument/2006/relationships/image" Target="../media/image1862.png"/><Relationship Id="rId637" Type="http://schemas.openxmlformats.org/officeDocument/2006/relationships/customXml" Target="../ink/ink3804.xml"/><Relationship Id="rId679" Type="http://schemas.openxmlformats.org/officeDocument/2006/relationships/customXml" Target="../ink/ink3825.xml"/><Relationship Id="rId2" Type="http://schemas.openxmlformats.org/officeDocument/2006/relationships/notesSlide" Target="../notesSlides/notesSlide12.xml"/><Relationship Id="rId29" Type="http://schemas.openxmlformats.org/officeDocument/2006/relationships/customXml" Target="../ink/ink3496.xml"/><Relationship Id="rId276" Type="http://schemas.openxmlformats.org/officeDocument/2006/relationships/image" Target="../media/image2579.png"/><Relationship Id="rId441" Type="http://schemas.openxmlformats.org/officeDocument/2006/relationships/customXml" Target="../ink/ink3706.xml"/><Relationship Id="rId483" Type="http://schemas.openxmlformats.org/officeDocument/2006/relationships/customXml" Target="../ink/ink3727.xml"/><Relationship Id="rId539" Type="http://schemas.openxmlformats.org/officeDocument/2006/relationships/customXml" Target="../ink/ink3755.xml"/><Relationship Id="rId690" Type="http://schemas.openxmlformats.org/officeDocument/2006/relationships/image" Target="../media/image2784.png"/><Relationship Id="rId704" Type="http://schemas.openxmlformats.org/officeDocument/2006/relationships/image" Target="../media/image2791.png"/><Relationship Id="rId40" Type="http://schemas.openxmlformats.org/officeDocument/2006/relationships/image" Target="../media/image2503.png"/><Relationship Id="rId136" Type="http://schemas.openxmlformats.org/officeDocument/2006/relationships/customXml" Target="../ink/ink3552.xml"/><Relationship Id="rId178" Type="http://schemas.openxmlformats.org/officeDocument/2006/relationships/customXml" Target="../ink/ink3573.xml"/><Relationship Id="rId301" Type="http://schemas.openxmlformats.org/officeDocument/2006/relationships/customXml" Target="../ink/ink3636.xml"/><Relationship Id="rId343" Type="http://schemas.openxmlformats.org/officeDocument/2006/relationships/customXml" Target="../ink/ink3657.xml"/><Relationship Id="rId550" Type="http://schemas.openxmlformats.org/officeDocument/2006/relationships/image" Target="../media/image2716.png"/><Relationship Id="rId82" Type="http://schemas.openxmlformats.org/officeDocument/2006/relationships/customXml" Target="../ink/ink3525.xml"/><Relationship Id="rId203" Type="http://schemas.openxmlformats.org/officeDocument/2006/relationships/image" Target="../media/image1847.png"/><Relationship Id="rId385" Type="http://schemas.openxmlformats.org/officeDocument/2006/relationships/customXml" Target="../ink/ink3678.xml"/><Relationship Id="rId592" Type="http://schemas.openxmlformats.org/officeDocument/2006/relationships/image" Target="../media/image2737.png"/><Relationship Id="rId606" Type="http://schemas.openxmlformats.org/officeDocument/2006/relationships/image" Target="../media/image2744.png"/><Relationship Id="rId648" Type="http://schemas.openxmlformats.org/officeDocument/2006/relationships/image" Target="../media/image2764.png"/><Relationship Id="rId245" Type="http://schemas.openxmlformats.org/officeDocument/2006/relationships/customXml" Target="../ink/ink3607.xml"/><Relationship Id="rId287" Type="http://schemas.openxmlformats.org/officeDocument/2006/relationships/customXml" Target="../ink/ink3629.xml"/><Relationship Id="rId410" Type="http://schemas.openxmlformats.org/officeDocument/2006/relationships/image" Target="../media/image2646.png"/><Relationship Id="rId452" Type="http://schemas.openxmlformats.org/officeDocument/2006/relationships/image" Target="../media/image2667.png"/><Relationship Id="rId494" Type="http://schemas.openxmlformats.org/officeDocument/2006/relationships/image" Target="../media/image2688.png"/><Relationship Id="rId508" Type="http://schemas.openxmlformats.org/officeDocument/2006/relationships/image" Target="../media/image2695.png"/><Relationship Id="rId105" Type="http://schemas.openxmlformats.org/officeDocument/2006/relationships/image" Target="../media/image2533.png"/><Relationship Id="rId147" Type="http://schemas.openxmlformats.org/officeDocument/2006/relationships/image" Target="../media/image2554.png"/><Relationship Id="rId312" Type="http://schemas.openxmlformats.org/officeDocument/2006/relationships/image" Target="../media/image2597.png"/><Relationship Id="rId354" Type="http://schemas.openxmlformats.org/officeDocument/2006/relationships/image" Target="../media/image2618.png"/><Relationship Id="rId51" Type="http://schemas.openxmlformats.org/officeDocument/2006/relationships/customXml" Target="../ink/ink3507.xml"/><Relationship Id="rId93" Type="http://schemas.openxmlformats.org/officeDocument/2006/relationships/image" Target="../media/image2527.png"/><Relationship Id="rId189" Type="http://schemas.openxmlformats.org/officeDocument/2006/relationships/image" Target="../media/image1840.png"/><Relationship Id="rId396" Type="http://schemas.openxmlformats.org/officeDocument/2006/relationships/image" Target="../media/image2639.png"/><Relationship Id="rId561" Type="http://schemas.openxmlformats.org/officeDocument/2006/relationships/customXml" Target="../ink/ink3766.xml"/><Relationship Id="rId617" Type="http://schemas.openxmlformats.org/officeDocument/2006/relationships/customXml" Target="../ink/ink3794.xml"/><Relationship Id="rId659" Type="http://schemas.openxmlformats.org/officeDocument/2006/relationships/customXml" Target="../ink/ink3815.xml"/><Relationship Id="rId214" Type="http://schemas.openxmlformats.org/officeDocument/2006/relationships/customXml" Target="../ink/ink3591.xml"/><Relationship Id="rId256" Type="http://schemas.openxmlformats.org/officeDocument/2006/relationships/image" Target="../media/image2569.png"/><Relationship Id="rId298" Type="http://schemas.openxmlformats.org/officeDocument/2006/relationships/image" Target="../media/image2590.png"/><Relationship Id="rId421" Type="http://schemas.openxmlformats.org/officeDocument/2006/relationships/customXml" Target="../ink/ink3696.xml"/><Relationship Id="rId463" Type="http://schemas.openxmlformats.org/officeDocument/2006/relationships/customXml" Target="../ink/ink3717.xml"/><Relationship Id="rId519" Type="http://schemas.openxmlformats.org/officeDocument/2006/relationships/customXml" Target="../ink/ink3745.xml"/><Relationship Id="rId670" Type="http://schemas.openxmlformats.org/officeDocument/2006/relationships/image" Target="../media/image2774.png"/><Relationship Id="rId116" Type="http://schemas.openxmlformats.org/officeDocument/2006/relationships/customXml" Target="../ink/ink3542.xml"/><Relationship Id="rId158" Type="http://schemas.openxmlformats.org/officeDocument/2006/relationships/customXml" Target="../ink/ink3563.xml"/><Relationship Id="rId323" Type="http://schemas.openxmlformats.org/officeDocument/2006/relationships/customXml" Target="../ink/ink3647.xml"/><Relationship Id="rId530" Type="http://schemas.openxmlformats.org/officeDocument/2006/relationships/image" Target="../media/image2706.png"/><Relationship Id="rId20" Type="http://schemas.openxmlformats.org/officeDocument/2006/relationships/image" Target="../media/image24950.png"/><Relationship Id="rId62" Type="http://schemas.openxmlformats.org/officeDocument/2006/relationships/image" Target="../media/image2514.png"/><Relationship Id="rId365" Type="http://schemas.openxmlformats.org/officeDocument/2006/relationships/customXml" Target="../ink/ink3668.xml"/><Relationship Id="rId572" Type="http://schemas.openxmlformats.org/officeDocument/2006/relationships/image" Target="../media/image2727.png"/><Relationship Id="rId628" Type="http://schemas.openxmlformats.org/officeDocument/2006/relationships/image" Target="../media/image2754.png"/><Relationship Id="rId225" Type="http://schemas.openxmlformats.org/officeDocument/2006/relationships/customXml" Target="../ink/ink3597.xml"/><Relationship Id="rId267" Type="http://schemas.openxmlformats.org/officeDocument/2006/relationships/customXml" Target="../ink/ink3619.xml"/><Relationship Id="rId432" Type="http://schemas.openxmlformats.org/officeDocument/2006/relationships/image" Target="../media/image2657.png"/><Relationship Id="rId474" Type="http://schemas.openxmlformats.org/officeDocument/2006/relationships/image" Target="../media/image2678.png"/><Relationship Id="rId127" Type="http://schemas.openxmlformats.org/officeDocument/2006/relationships/image" Target="../media/image2544.png"/><Relationship Id="rId681" Type="http://schemas.openxmlformats.org/officeDocument/2006/relationships/customXml" Target="../ink/ink3826.xml"/><Relationship Id="rId31" Type="http://schemas.openxmlformats.org/officeDocument/2006/relationships/customXml" Target="../ink/ink3497.xml"/><Relationship Id="rId73" Type="http://schemas.openxmlformats.org/officeDocument/2006/relationships/image" Target="../media/image2519.png"/><Relationship Id="rId169" Type="http://schemas.openxmlformats.org/officeDocument/2006/relationships/image" Target="../media/image2564.png"/><Relationship Id="rId334" Type="http://schemas.openxmlformats.org/officeDocument/2006/relationships/image" Target="../media/image2608.png"/><Relationship Id="rId376" Type="http://schemas.openxmlformats.org/officeDocument/2006/relationships/image" Target="../media/image2629.png"/><Relationship Id="rId541" Type="http://schemas.openxmlformats.org/officeDocument/2006/relationships/customXml" Target="../ink/ink3756.xml"/><Relationship Id="rId583" Type="http://schemas.openxmlformats.org/officeDocument/2006/relationships/customXml" Target="../ink/ink3777.xml"/><Relationship Id="rId639" Type="http://schemas.openxmlformats.org/officeDocument/2006/relationships/customXml" Target="../ink/ink3805.xml"/><Relationship Id="rId4" Type="http://schemas.openxmlformats.org/officeDocument/2006/relationships/image" Target="../media/image24870.png"/><Relationship Id="rId180" Type="http://schemas.openxmlformats.org/officeDocument/2006/relationships/customXml" Target="../ink/ink3574.xml"/><Relationship Id="rId236" Type="http://schemas.openxmlformats.org/officeDocument/2006/relationships/image" Target="../media/image1863.png"/><Relationship Id="rId278" Type="http://schemas.openxmlformats.org/officeDocument/2006/relationships/image" Target="../media/image2580.png"/><Relationship Id="rId401" Type="http://schemas.openxmlformats.org/officeDocument/2006/relationships/customXml" Target="../ink/ink3686.xml"/><Relationship Id="rId443" Type="http://schemas.openxmlformats.org/officeDocument/2006/relationships/customXml" Target="../ink/ink3707.xml"/><Relationship Id="rId650" Type="http://schemas.openxmlformats.org/officeDocument/2006/relationships/image" Target="../media/image2765.png"/><Relationship Id="rId303" Type="http://schemas.openxmlformats.org/officeDocument/2006/relationships/customXml" Target="../ink/ink3637.xml"/><Relationship Id="rId485" Type="http://schemas.openxmlformats.org/officeDocument/2006/relationships/customXml" Target="../ink/ink3728.xml"/><Relationship Id="rId692" Type="http://schemas.openxmlformats.org/officeDocument/2006/relationships/image" Target="../media/image2785.png"/><Relationship Id="rId706" Type="http://schemas.openxmlformats.org/officeDocument/2006/relationships/image" Target="../media/image2792.png"/><Relationship Id="rId42" Type="http://schemas.openxmlformats.org/officeDocument/2006/relationships/image" Target="../media/image2504.png"/><Relationship Id="rId84" Type="http://schemas.openxmlformats.org/officeDocument/2006/relationships/customXml" Target="../ink/ink3526.xml"/><Relationship Id="rId138" Type="http://schemas.openxmlformats.org/officeDocument/2006/relationships/customXml" Target="../ink/ink3553.xml"/><Relationship Id="rId345" Type="http://schemas.openxmlformats.org/officeDocument/2006/relationships/customXml" Target="../ink/ink3658.xml"/><Relationship Id="rId387" Type="http://schemas.openxmlformats.org/officeDocument/2006/relationships/customXml" Target="../ink/ink3679.xml"/><Relationship Id="rId510" Type="http://schemas.openxmlformats.org/officeDocument/2006/relationships/image" Target="../media/image2696.png"/><Relationship Id="rId552" Type="http://schemas.openxmlformats.org/officeDocument/2006/relationships/image" Target="../media/image2717.png"/><Relationship Id="rId594" Type="http://schemas.openxmlformats.org/officeDocument/2006/relationships/image" Target="../media/image2738.png"/><Relationship Id="rId608" Type="http://schemas.openxmlformats.org/officeDocument/2006/relationships/image" Target="../media/image2745.png"/><Relationship Id="rId191" Type="http://schemas.openxmlformats.org/officeDocument/2006/relationships/image" Target="../media/image1841.png"/><Relationship Id="rId205" Type="http://schemas.openxmlformats.org/officeDocument/2006/relationships/image" Target="../media/image1848.png"/><Relationship Id="rId247" Type="http://schemas.openxmlformats.org/officeDocument/2006/relationships/image" Target="../media/image1868.png"/><Relationship Id="rId412" Type="http://schemas.openxmlformats.org/officeDocument/2006/relationships/image" Target="../media/image2647.png"/><Relationship Id="rId107" Type="http://schemas.openxmlformats.org/officeDocument/2006/relationships/image" Target="../media/image2534.png"/><Relationship Id="rId289" Type="http://schemas.openxmlformats.org/officeDocument/2006/relationships/customXml" Target="../ink/ink3630.xml"/><Relationship Id="rId454" Type="http://schemas.openxmlformats.org/officeDocument/2006/relationships/image" Target="../media/image2668.png"/><Relationship Id="rId496" Type="http://schemas.openxmlformats.org/officeDocument/2006/relationships/image" Target="../media/image2689.png"/><Relationship Id="rId661" Type="http://schemas.openxmlformats.org/officeDocument/2006/relationships/customXml" Target="../ink/ink3816.xml"/><Relationship Id="rId11" Type="http://schemas.openxmlformats.org/officeDocument/2006/relationships/customXml" Target="../ink/ink3487.xml"/><Relationship Id="rId53" Type="http://schemas.openxmlformats.org/officeDocument/2006/relationships/customXml" Target="../ink/ink3508.xml"/><Relationship Id="rId149" Type="http://schemas.openxmlformats.org/officeDocument/2006/relationships/image" Target="../media/image1233.png"/><Relationship Id="rId314" Type="http://schemas.openxmlformats.org/officeDocument/2006/relationships/image" Target="../media/image2598.png"/><Relationship Id="rId356" Type="http://schemas.openxmlformats.org/officeDocument/2006/relationships/image" Target="../media/image2619.png"/><Relationship Id="rId398" Type="http://schemas.openxmlformats.org/officeDocument/2006/relationships/image" Target="../media/image2640.png"/><Relationship Id="rId521" Type="http://schemas.openxmlformats.org/officeDocument/2006/relationships/customXml" Target="../ink/ink3746.xml"/><Relationship Id="rId563" Type="http://schemas.openxmlformats.org/officeDocument/2006/relationships/customXml" Target="../ink/ink3767.xml"/><Relationship Id="rId619" Type="http://schemas.openxmlformats.org/officeDocument/2006/relationships/customXml" Target="../ink/ink3795.xml"/><Relationship Id="rId95" Type="http://schemas.openxmlformats.org/officeDocument/2006/relationships/image" Target="../media/image2528.png"/><Relationship Id="rId160" Type="http://schemas.openxmlformats.org/officeDocument/2006/relationships/customXml" Target="../ink/ink3564.xml"/><Relationship Id="rId216" Type="http://schemas.openxmlformats.org/officeDocument/2006/relationships/image" Target="../media/image1853.png"/><Relationship Id="rId423" Type="http://schemas.openxmlformats.org/officeDocument/2006/relationships/customXml" Target="../ink/ink3697.xml"/><Relationship Id="rId258" Type="http://schemas.openxmlformats.org/officeDocument/2006/relationships/image" Target="../media/image2570.png"/><Relationship Id="rId465" Type="http://schemas.openxmlformats.org/officeDocument/2006/relationships/customXml" Target="../ink/ink3718.xml"/><Relationship Id="rId630" Type="http://schemas.openxmlformats.org/officeDocument/2006/relationships/image" Target="../media/image2755.png"/><Relationship Id="rId672" Type="http://schemas.openxmlformats.org/officeDocument/2006/relationships/image" Target="../media/image2775.png"/><Relationship Id="rId22" Type="http://schemas.openxmlformats.org/officeDocument/2006/relationships/image" Target="../media/image2436.png"/><Relationship Id="rId64" Type="http://schemas.openxmlformats.org/officeDocument/2006/relationships/image" Target="../media/image2515.png"/><Relationship Id="rId118" Type="http://schemas.openxmlformats.org/officeDocument/2006/relationships/customXml" Target="../ink/ink3543.xml"/><Relationship Id="rId325" Type="http://schemas.openxmlformats.org/officeDocument/2006/relationships/customXml" Target="../ink/ink3648.xml"/><Relationship Id="rId367" Type="http://schemas.openxmlformats.org/officeDocument/2006/relationships/customXml" Target="../ink/ink3669.xml"/><Relationship Id="rId532" Type="http://schemas.openxmlformats.org/officeDocument/2006/relationships/image" Target="../media/image2707.png"/><Relationship Id="rId574" Type="http://schemas.openxmlformats.org/officeDocument/2006/relationships/image" Target="../media/image2728.png"/><Relationship Id="rId171" Type="http://schemas.openxmlformats.org/officeDocument/2006/relationships/image" Target="../media/image2565.png"/><Relationship Id="rId227" Type="http://schemas.openxmlformats.org/officeDocument/2006/relationships/customXml" Target="../ink/ink3598.xml"/><Relationship Id="rId269" Type="http://schemas.openxmlformats.org/officeDocument/2006/relationships/customXml" Target="../ink/ink3620.xml"/><Relationship Id="rId434" Type="http://schemas.openxmlformats.org/officeDocument/2006/relationships/image" Target="../media/image2658.png"/><Relationship Id="rId476" Type="http://schemas.openxmlformats.org/officeDocument/2006/relationships/image" Target="../media/image2679.png"/><Relationship Id="rId641" Type="http://schemas.openxmlformats.org/officeDocument/2006/relationships/customXml" Target="../ink/ink3806.xml"/><Relationship Id="rId683" Type="http://schemas.openxmlformats.org/officeDocument/2006/relationships/customXml" Target="../ink/ink3827.xml"/><Relationship Id="rId33" Type="http://schemas.openxmlformats.org/officeDocument/2006/relationships/customXml" Target="../ink/ink3498.xml"/><Relationship Id="rId129" Type="http://schemas.openxmlformats.org/officeDocument/2006/relationships/image" Target="../media/image2545.png"/><Relationship Id="rId280" Type="http://schemas.openxmlformats.org/officeDocument/2006/relationships/image" Target="../media/image2581.png"/><Relationship Id="rId336" Type="http://schemas.openxmlformats.org/officeDocument/2006/relationships/image" Target="../media/image2609.png"/><Relationship Id="rId501" Type="http://schemas.openxmlformats.org/officeDocument/2006/relationships/customXml" Target="../ink/ink3736.xml"/><Relationship Id="rId543" Type="http://schemas.openxmlformats.org/officeDocument/2006/relationships/customXml" Target="../ink/ink3757.xml"/><Relationship Id="rId75" Type="http://schemas.openxmlformats.org/officeDocument/2006/relationships/customXml" Target="../ink/ink3520.xml"/><Relationship Id="rId140" Type="http://schemas.openxmlformats.org/officeDocument/2006/relationships/customXml" Target="../ink/ink3554.xml"/><Relationship Id="rId182" Type="http://schemas.openxmlformats.org/officeDocument/2006/relationships/customXml" Target="../ink/ink3575.xml"/><Relationship Id="rId378" Type="http://schemas.openxmlformats.org/officeDocument/2006/relationships/image" Target="../media/image2630.png"/><Relationship Id="rId403" Type="http://schemas.openxmlformats.org/officeDocument/2006/relationships/customXml" Target="../ink/ink3687.xml"/><Relationship Id="rId585" Type="http://schemas.openxmlformats.org/officeDocument/2006/relationships/customXml" Target="../ink/ink3778.xml"/><Relationship Id="rId6" Type="http://schemas.openxmlformats.org/officeDocument/2006/relationships/image" Target="../media/image24880.png"/><Relationship Id="rId238" Type="http://schemas.openxmlformats.org/officeDocument/2006/relationships/image" Target="../media/image1864.png"/><Relationship Id="rId445" Type="http://schemas.openxmlformats.org/officeDocument/2006/relationships/customXml" Target="../ink/ink3708.xml"/><Relationship Id="rId487" Type="http://schemas.openxmlformats.org/officeDocument/2006/relationships/customXml" Target="../ink/ink3729.xml"/><Relationship Id="rId610" Type="http://schemas.openxmlformats.org/officeDocument/2006/relationships/image" Target="../media/image2746.png"/><Relationship Id="rId652" Type="http://schemas.openxmlformats.org/officeDocument/2006/relationships/image" Target="../media/image2766.png"/><Relationship Id="rId694" Type="http://schemas.openxmlformats.org/officeDocument/2006/relationships/image" Target="../media/image2786.png"/><Relationship Id="rId708" Type="http://schemas.openxmlformats.org/officeDocument/2006/relationships/image" Target="../media/image2793.png"/><Relationship Id="rId291" Type="http://schemas.openxmlformats.org/officeDocument/2006/relationships/customXml" Target="../ink/ink3631.xml"/><Relationship Id="rId305" Type="http://schemas.openxmlformats.org/officeDocument/2006/relationships/customXml" Target="../ink/ink3638.xml"/><Relationship Id="rId347" Type="http://schemas.openxmlformats.org/officeDocument/2006/relationships/customXml" Target="../ink/ink3659.xml"/><Relationship Id="rId512" Type="http://schemas.openxmlformats.org/officeDocument/2006/relationships/image" Target="../media/image2697.png"/><Relationship Id="rId44" Type="http://schemas.openxmlformats.org/officeDocument/2006/relationships/image" Target="../media/image2505.png"/><Relationship Id="rId86" Type="http://schemas.openxmlformats.org/officeDocument/2006/relationships/customXml" Target="../ink/ink3527.xml"/><Relationship Id="rId151" Type="http://schemas.openxmlformats.org/officeDocument/2006/relationships/image" Target="../media/image2555.png"/><Relationship Id="rId389" Type="http://schemas.openxmlformats.org/officeDocument/2006/relationships/customXml" Target="../ink/ink3680.xml"/><Relationship Id="rId554" Type="http://schemas.openxmlformats.org/officeDocument/2006/relationships/image" Target="../media/image2718.png"/><Relationship Id="rId596" Type="http://schemas.openxmlformats.org/officeDocument/2006/relationships/image" Target="../media/image2739.png"/><Relationship Id="rId193" Type="http://schemas.openxmlformats.org/officeDocument/2006/relationships/image" Target="../media/image1842.png"/><Relationship Id="rId207" Type="http://schemas.openxmlformats.org/officeDocument/2006/relationships/image" Target="../media/image1849.png"/><Relationship Id="rId249" Type="http://schemas.openxmlformats.org/officeDocument/2006/relationships/customXml" Target="../ink/ink3610.xml"/><Relationship Id="rId414" Type="http://schemas.openxmlformats.org/officeDocument/2006/relationships/image" Target="../media/image2648.png"/><Relationship Id="rId456" Type="http://schemas.openxmlformats.org/officeDocument/2006/relationships/image" Target="../media/image2669.png"/><Relationship Id="rId498" Type="http://schemas.openxmlformats.org/officeDocument/2006/relationships/image" Target="../media/image2690.png"/><Relationship Id="rId621" Type="http://schemas.openxmlformats.org/officeDocument/2006/relationships/customXml" Target="../ink/ink3796.xml"/><Relationship Id="rId663" Type="http://schemas.openxmlformats.org/officeDocument/2006/relationships/customXml" Target="../ink/ink3817.xml"/><Relationship Id="rId13" Type="http://schemas.openxmlformats.org/officeDocument/2006/relationships/customXml" Target="../ink/ink3488.xml"/><Relationship Id="rId109" Type="http://schemas.openxmlformats.org/officeDocument/2006/relationships/image" Target="../media/image2535.png"/><Relationship Id="rId260" Type="http://schemas.openxmlformats.org/officeDocument/2006/relationships/image" Target="../media/image2571.png"/><Relationship Id="rId316" Type="http://schemas.openxmlformats.org/officeDocument/2006/relationships/image" Target="../media/image2599.png"/><Relationship Id="rId523" Type="http://schemas.openxmlformats.org/officeDocument/2006/relationships/customXml" Target="../ink/ink3747.xml"/><Relationship Id="rId55" Type="http://schemas.openxmlformats.org/officeDocument/2006/relationships/customXml" Target="../ink/ink3509.xml"/><Relationship Id="rId97" Type="http://schemas.openxmlformats.org/officeDocument/2006/relationships/image" Target="../media/image2529.png"/><Relationship Id="rId120" Type="http://schemas.openxmlformats.org/officeDocument/2006/relationships/customXml" Target="../ink/ink3544.xml"/><Relationship Id="rId358" Type="http://schemas.openxmlformats.org/officeDocument/2006/relationships/image" Target="../media/image2620.png"/><Relationship Id="rId565" Type="http://schemas.openxmlformats.org/officeDocument/2006/relationships/customXml" Target="../ink/ink3768.xml"/><Relationship Id="rId162" Type="http://schemas.openxmlformats.org/officeDocument/2006/relationships/customXml" Target="../ink/ink3565.xml"/><Relationship Id="rId218" Type="http://schemas.openxmlformats.org/officeDocument/2006/relationships/image" Target="../media/image1854.png"/><Relationship Id="rId425" Type="http://schemas.openxmlformats.org/officeDocument/2006/relationships/customXml" Target="../ink/ink3698.xml"/><Relationship Id="rId467" Type="http://schemas.openxmlformats.org/officeDocument/2006/relationships/customXml" Target="../ink/ink3719.xml"/><Relationship Id="rId632" Type="http://schemas.openxmlformats.org/officeDocument/2006/relationships/image" Target="../media/image2756.png"/><Relationship Id="rId271" Type="http://schemas.openxmlformats.org/officeDocument/2006/relationships/customXml" Target="../ink/ink3621.xml"/><Relationship Id="rId674" Type="http://schemas.openxmlformats.org/officeDocument/2006/relationships/image" Target="../media/image2776.png"/><Relationship Id="rId24" Type="http://schemas.openxmlformats.org/officeDocument/2006/relationships/image" Target="../media/image24960.png"/><Relationship Id="rId66" Type="http://schemas.openxmlformats.org/officeDocument/2006/relationships/image" Target="../media/image2516.png"/><Relationship Id="rId131" Type="http://schemas.openxmlformats.org/officeDocument/2006/relationships/image" Target="../media/image2546.png"/><Relationship Id="rId327" Type="http://schemas.openxmlformats.org/officeDocument/2006/relationships/customXml" Target="../ink/ink3649.xml"/><Relationship Id="rId369" Type="http://schemas.openxmlformats.org/officeDocument/2006/relationships/customXml" Target="../ink/ink3670.xml"/><Relationship Id="rId534" Type="http://schemas.openxmlformats.org/officeDocument/2006/relationships/image" Target="../media/image2708.png"/><Relationship Id="rId576" Type="http://schemas.openxmlformats.org/officeDocument/2006/relationships/image" Target="../media/image2729.png"/><Relationship Id="rId173" Type="http://schemas.openxmlformats.org/officeDocument/2006/relationships/image" Target="../media/image2566.png"/><Relationship Id="rId229" Type="http://schemas.openxmlformats.org/officeDocument/2006/relationships/customXml" Target="../ink/ink3599.xml"/><Relationship Id="rId380" Type="http://schemas.openxmlformats.org/officeDocument/2006/relationships/image" Target="../media/image2631.png"/><Relationship Id="rId436" Type="http://schemas.openxmlformats.org/officeDocument/2006/relationships/image" Target="../media/image2659.png"/><Relationship Id="rId601" Type="http://schemas.openxmlformats.org/officeDocument/2006/relationships/customXml" Target="../ink/ink3786.xml"/><Relationship Id="rId643" Type="http://schemas.openxmlformats.org/officeDocument/2006/relationships/customXml" Target="../ink/ink3807.xml"/><Relationship Id="rId240" Type="http://schemas.openxmlformats.org/officeDocument/2006/relationships/image" Target="../media/image1865.png"/><Relationship Id="rId478" Type="http://schemas.openxmlformats.org/officeDocument/2006/relationships/image" Target="../media/image2680.png"/><Relationship Id="rId685" Type="http://schemas.openxmlformats.org/officeDocument/2006/relationships/customXml" Target="../ink/ink3828.xml"/><Relationship Id="rId35" Type="http://schemas.openxmlformats.org/officeDocument/2006/relationships/customXml" Target="../ink/ink3499.xml"/><Relationship Id="rId77" Type="http://schemas.openxmlformats.org/officeDocument/2006/relationships/customXml" Target="../ink/ink3522.xml"/><Relationship Id="rId100" Type="http://schemas.openxmlformats.org/officeDocument/2006/relationships/customXml" Target="../ink/ink3534.xml"/><Relationship Id="rId282" Type="http://schemas.openxmlformats.org/officeDocument/2006/relationships/image" Target="../media/image2582.png"/><Relationship Id="rId338" Type="http://schemas.openxmlformats.org/officeDocument/2006/relationships/image" Target="../media/image2610.png"/><Relationship Id="rId503" Type="http://schemas.openxmlformats.org/officeDocument/2006/relationships/customXml" Target="../ink/ink3737.xml"/><Relationship Id="rId545" Type="http://schemas.openxmlformats.org/officeDocument/2006/relationships/customXml" Target="../ink/ink3758.xml"/><Relationship Id="rId587" Type="http://schemas.openxmlformats.org/officeDocument/2006/relationships/customXml" Target="../ink/ink3779.xml"/><Relationship Id="rId710" Type="http://schemas.openxmlformats.org/officeDocument/2006/relationships/image" Target="../media/image2794.png"/><Relationship Id="rId8" Type="http://schemas.openxmlformats.org/officeDocument/2006/relationships/image" Target="../media/image24890.png"/><Relationship Id="rId142" Type="http://schemas.openxmlformats.org/officeDocument/2006/relationships/customXml" Target="../ink/ink3555.xml"/><Relationship Id="rId184" Type="http://schemas.openxmlformats.org/officeDocument/2006/relationships/customXml" Target="../ink/ink3576.xml"/><Relationship Id="rId391" Type="http://schemas.openxmlformats.org/officeDocument/2006/relationships/customXml" Target="../ink/ink3681.xml"/><Relationship Id="rId405" Type="http://schemas.openxmlformats.org/officeDocument/2006/relationships/customXml" Target="../ink/ink3688.xml"/><Relationship Id="rId447" Type="http://schemas.openxmlformats.org/officeDocument/2006/relationships/customXml" Target="../ink/ink3709.xml"/><Relationship Id="rId612" Type="http://schemas.openxmlformats.org/officeDocument/2006/relationships/image" Target="../media/image2747.png"/><Relationship Id="rId251" Type="http://schemas.openxmlformats.org/officeDocument/2006/relationships/customXml" Target="../ink/ink3611.xml"/><Relationship Id="rId489" Type="http://schemas.openxmlformats.org/officeDocument/2006/relationships/customXml" Target="../ink/ink3730.xml"/><Relationship Id="rId654" Type="http://schemas.openxmlformats.org/officeDocument/2006/relationships/image" Target="../media/image2767.png"/><Relationship Id="rId696" Type="http://schemas.openxmlformats.org/officeDocument/2006/relationships/image" Target="../media/image2787.png"/><Relationship Id="rId46" Type="http://schemas.openxmlformats.org/officeDocument/2006/relationships/image" Target="../media/image2506.png"/><Relationship Id="rId293" Type="http://schemas.openxmlformats.org/officeDocument/2006/relationships/customXml" Target="../ink/ink3632.xml"/><Relationship Id="rId307" Type="http://schemas.openxmlformats.org/officeDocument/2006/relationships/customXml" Target="../ink/ink3639.xml"/><Relationship Id="rId349" Type="http://schemas.openxmlformats.org/officeDocument/2006/relationships/customXml" Target="../ink/ink3660.xml"/><Relationship Id="rId514" Type="http://schemas.openxmlformats.org/officeDocument/2006/relationships/image" Target="../media/image2698.png"/><Relationship Id="rId556" Type="http://schemas.openxmlformats.org/officeDocument/2006/relationships/image" Target="../media/image2719.png"/><Relationship Id="rId88" Type="http://schemas.openxmlformats.org/officeDocument/2006/relationships/customXml" Target="../ink/ink3528.xml"/><Relationship Id="rId111" Type="http://schemas.openxmlformats.org/officeDocument/2006/relationships/image" Target="../media/image2536.png"/><Relationship Id="rId153" Type="http://schemas.openxmlformats.org/officeDocument/2006/relationships/image" Target="../media/image2556.png"/><Relationship Id="rId195" Type="http://schemas.openxmlformats.org/officeDocument/2006/relationships/image" Target="../media/image1843.png"/><Relationship Id="rId209" Type="http://schemas.openxmlformats.org/officeDocument/2006/relationships/image" Target="../media/image1850.png"/><Relationship Id="rId360" Type="http://schemas.openxmlformats.org/officeDocument/2006/relationships/image" Target="../media/image2621.png"/><Relationship Id="rId416" Type="http://schemas.openxmlformats.org/officeDocument/2006/relationships/image" Target="../media/image2649.png"/><Relationship Id="rId598" Type="http://schemas.openxmlformats.org/officeDocument/2006/relationships/image" Target="../media/image2740.png"/><Relationship Id="rId220" Type="http://schemas.openxmlformats.org/officeDocument/2006/relationships/image" Target="../media/image1855.png"/><Relationship Id="rId458" Type="http://schemas.openxmlformats.org/officeDocument/2006/relationships/image" Target="../media/image2670.png"/><Relationship Id="rId623" Type="http://schemas.openxmlformats.org/officeDocument/2006/relationships/customXml" Target="../ink/ink3797.xml"/><Relationship Id="rId665" Type="http://schemas.openxmlformats.org/officeDocument/2006/relationships/customXml" Target="../ink/ink3818.xml"/><Relationship Id="rId15" Type="http://schemas.openxmlformats.org/officeDocument/2006/relationships/customXml" Target="../ink/ink3489.xml"/><Relationship Id="rId57" Type="http://schemas.openxmlformats.org/officeDocument/2006/relationships/customXml" Target="../ink/ink3510.xml"/><Relationship Id="rId262" Type="http://schemas.openxmlformats.org/officeDocument/2006/relationships/image" Target="../media/image2572.png"/><Relationship Id="rId318" Type="http://schemas.openxmlformats.org/officeDocument/2006/relationships/image" Target="../media/image2600.png"/><Relationship Id="rId525" Type="http://schemas.openxmlformats.org/officeDocument/2006/relationships/customXml" Target="../ink/ink3748.xml"/><Relationship Id="rId567" Type="http://schemas.openxmlformats.org/officeDocument/2006/relationships/customXml" Target="../ink/ink3769.xml"/><Relationship Id="rId99" Type="http://schemas.openxmlformats.org/officeDocument/2006/relationships/image" Target="../media/image2530.png"/><Relationship Id="rId122" Type="http://schemas.openxmlformats.org/officeDocument/2006/relationships/customXml" Target="../ink/ink3545.xml"/><Relationship Id="rId164" Type="http://schemas.openxmlformats.org/officeDocument/2006/relationships/customXml" Target="../ink/ink3566.xml"/><Relationship Id="rId371" Type="http://schemas.openxmlformats.org/officeDocument/2006/relationships/customXml" Target="../ink/ink3671.xml"/><Relationship Id="rId427" Type="http://schemas.openxmlformats.org/officeDocument/2006/relationships/customXml" Target="../ink/ink3699.xml"/><Relationship Id="rId469" Type="http://schemas.openxmlformats.org/officeDocument/2006/relationships/customXml" Target="../ink/ink3720.xml"/><Relationship Id="rId634" Type="http://schemas.openxmlformats.org/officeDocument/2006/relationships/image" Target="../media/image2757.png"/><Relationship Id="rId676" Type="http://schemas.openxmlformats.org/officeDocument/2006/relationships/image" Target="../media/image2777.png"/><Relationship Id="rId26" Type="http://schemas.openxmlformats.org/officeDocument/2006/relationships/image" Target="../media/image1170.png"/><Relationship Id="rId231" Type="http://schemas.openxmlformats.org/officeDocument/2006/relationships/customXml" Target="../ink/ink3600.xml"/><Relationship Id="rId273" Type="http://schemas.openxmlformats.org/officeDocument/2006/relationships/customXml" Target="../ink/ink3622.xml"/><Relationship Id="rId329" Type="http://schemas.openxmlformats.org/officeDocument/2006/relationships/customXml" Target="../ink/ink3650.xml"/><Relationship Id="rId480" Type="http://schemas.openxmlformats.org/officeDocument/2006/relationships/image" Target="../media/image2681.png"/><Relationship Id="rId536" Type="http://schemas.openxmlformats.org/officeDocument/2006/relationships/image" Target="../media/image2709.png"/><Relationship Id="rId701" Type="http://schemas.openxmlformats.org/officeDocument/2006/relationships/customXml" Target="../ink/ink3836.xml"/><Relationship Id="rId68" Type="http://schemas.openxmlformats.org/officeDocument/2006/relationships/image" Target="../media/image2517.png"/><Relationship Id="rId133" Type="http://schemas.openxmlformats.org/officeDocument/2006/relationships/image" Target="../media/image2547.png"/><Relationship Id="rId175" Type="http://schemas.openxmlformats.org/officeDocument/2006/relationships/image" Target="../media/image1833.png"/><Relationship Id="rId340" Type="http://schemas.openxmlformats.org/officeDocument/2006/relationships/image" Target="../media/image2611.png"/><Relationship Id="rId578" Type="http://schemas.openxmlformats.org/officeDocument/2006/relationships/image" Target="../media/image2730.png"/><Relationship Id="rId200" Type="http://schemas.openxmlformats.org/officeDocument/2006/relationships/customXml" Target="../ink/ink3584.xml"/><Relationship Id="rId382" Type="http://schemas.openxmlformats.org/officeDocument/2006/relationships/image" Target="../media/image2632.png"/><Relationship Id="rId438" Type="http://schemas.openxmlformats.org/officeDocument/2006/relationships/image" Target="../media/image2660.png"/><Relationship Id="rId603" Type="http://schemas.openxmlformats.org/officeDocument/2006/relationships/customXml" Target="../ink/ink3787.xml"/><Relationship Id="rId645" Type="http://schemas.openxmlformats.org/officeDocument/2006/relationships/customXml" Target="../ink/ink3808.xml"/><Relationship Id="rId687" Type="http://schemas.openxmlformats.org/officeDocument/2006/relationships/customXml" Target="../ink/ink3829.xml"/><Relationship Id="rId242" Type="http://schemas.openxmlformats.org/officeDocument/2006/relationships/image" Target="../media/image1866.png"/><Relationship Id="rId284" Type="http://schemas.openxmlformats.org/officeDocument/2006/relationships/image" Target="../media/image2583.png"/><Relationship Id="rId491" Type="http://schemas.openxmlformats.org/officeDocument/2006/relationships/customXml" Target="../ink/ink3731.xml"/><Relationship Id="rId505" Type="http://schemas.openxmlformats.org/officeDocument/2006/relationships/customXml" Target="../ink/ink3738.xml"/><Relationship Id="rId37" Type="http://schemas.openxmlformats.org/officeDocument/2006/relationships/customXml" Target="../ink/ink3500.xml"/><Relationship Id="rId79" Type="http://schemas.openxmlformats.org/officeDocument/2006/relationships/image" Target="../media/image2520.png"/><Relationship Id="rId102" Type="http://schemas.openxmlformats.org/officeDocument/2006/relationships/customXml" Target="../ink/ink3535.xml"/><Relationship Id="rId144" Type="http://schemas.openxmlformats.org/officeDocument/2006/relationships/customXml" Target="../ink/ink3556.xml"/><Relationship Id="rId547" Type="http://schemas.openxmlformats.org/officeDocument/2006/relationships/customXml" Target="../ink/ink3759.xml"/><Relationship Id="rId589" Type="http://schemas.openxmlformats.org/officeDocument/2006/relationships/customXml" Target="../ink/ink3780.xml"/><Relationship Id="rId90" Type="http://schemas.openxmlformats.org/officeDocument/2006/relationships/customXml" Target="../ink/ink3529.xml"/><Relationship Id="rId186" Type="http://schemas.openxmlformats.org/officeDocument/2006/relationships/customXml" Target="../ink/ink3577.xml"/><Relationship Id="rId351" Type="http://schemas.openxmlformats.org/officeDocument/2006/relationships/customXml" Target="../ink/ink3661.xml"/><Relationship Id="rId393" Type="http://schemas.openxmlformats.org/officeDocument/2006/relationships/customXml" Target="../ink/ink3682.xml"/><Relationship Id="rId407" Type="http://schemas.openxmlformats.org/officeDocument/2006/relationships/customXml" Target="../ink/ink3689.xml"/><Relationship Id="rId449" Type="http://schemas.openxmlformats.org/officeDocument/2006/relationships/customXml" Target="../ink/ink3710.xml"/><Relationship Id="rId614" Type="http://schemas.openxmlformats.org/officeDocument/2006/relationships/image" Target="../media/image2748.png"/><Relationship Id="rId656" Type="http://schemas.openxmlformats.org/officeDocument/2006/relationships/image" Target="../media/image2768.png"/><Relationship Id="rId211" Type="http://schemas.openxmlformats.org/officeDocument/2006/relationships/image" Target="../media/image1851.png"/><Relationship Id="rId253" Type="http://schemas.openxmlformats.org/officeDocument/2006/relationships/customXml" Target="../ink/ink3612.xml"/><Relationship Id="rId295" Type="http://schemas.openxmlformats.org/officeDocument/2006/relationships/customXml" Target="../ink/ink3633.xml"/><Relationship Id="rId309" Type="http://schemas.openxmlformats.org/officeDocument/2006/relationships/customXml" Target="../ink/ink3640.xml"/><Relationship Id="rId460" Type="http://schemas.openxmlformats.org/officeDocument/2006/relationships/image" Target="../media/image2671.png"/><Relationship Id="rId516" Type="http://schemas.openxmlformats.org/officeDocument/2006/relationships/image" Target="../media/image2699.png"/><Relationship Id="rId698" Type="http://schemas.openxmlformats.org/officeDocument/2006/relationships/image" Target="../media/image2788.png"/><Relationship Id="rId48" Type="http://schemas.openxmlformats.org/officeDocument/2006/relationships/image" Target="../media/image2507.png"/><Relationship Id="rId113" Type="http://schemas.openxmlformats.org/officeDocument/2006/relationships/image" Target="../media/image2537.png"/><Relationship Id="rId320" Type="http://schemas.openxmlformats.org/officeDocument/2006/relationships/image" Target="../media/image2601.png"/><Relationship Id="rId558" Type="http://schemas.openxmlformats.org/officeDocument/2006/relationships/image" Target="../media/image2720.png"/><Relationship Id="rId155" Type="http://schemas.openxmlformats.org/officeDocument/2006/relationships/image" Target="../media/image2557.png"/><Relationship Id="rId197" Type="http://schemas.openxmlformats.org/officeDocument/2006/relationships/image" Target="../media/image1844.png"/><Relationship Id="rId362" Type="http://schemas.openxmlformats.org/officeDocument/2006/relationships/image" Target="../media/image2622.png"/><Relationship Id="rId418" Type="http://schemas.openxmlformats.org/officeDocument/2006/relationships/image" Target="../media/image2650.png"/><Relationship Id="rId625" Type="http://schemas.openxmlformats.org/officeDocument/2006/relationships/customXml" Target="../ink/ink3798.xml"/><Relationship Id="rId222" Type="http://schemas.openxmlformats.org/officeDocument/2006/relationships/image" Target="../media/image1856.png"/><Relationship Id="rId264" Type="http://schemas.openxmlformats.org/officeDocument/2006/relationships/image" Target="../media/image2573.png"/><Relationship Id="rId471" Type="http://schemas.openxmlformats.org/officeDocument/2006/relationships/customXml" Target="../ink/ink3721.xml"/><Relationship Id="rId667" Type="http://schemas.openxmlformats.org/officeDocument/2006/relationships/customXml" Target="../ink/ink3819.xml"/><Relationship Id="rId17" Type="http://schemas.openxmlformats.org/officeDocument/2006/relationships/customXml" Target="../ink/ink3490.xml"/><Relationship Id="rId59" Type="http://schemas.openxmlformats.org/officeDocument/2006/relationships/customXml" Target="../ink/ink3511.xml"/><Relationship Id="rId124" Type="http://schemas.openxmlformats.org/officeDocument/2006/relationships/customXml" Target="../ink/ink3546.xml"/><Relationship Id="rId527" Type="http://schemas.openxmlformats.org/officeDocument/2006/relationships/customXml" Target="../ink/ink3749.xml"/><Relationship Id="rId569" Type="http://schemas.openxmlformats.org/officeDocument/2006/relationships/customXml" Target="../ink/ink3770.xml"/><Relationship Id="rId70" Type="http://schemas.openxmlformats.org/officeDocument/2006/relationships/customXml" Target="../ink/ink3517.xml"/><Relationship Id="rId166" Type="http://schemas.openxmlformats.org/officeDocument/2006/relationships/customXml" Target="../ink/ink3567.xml"/><Relationship Id="rId331" Type="http://schemas.openxmlformats.org/officeDocument/2006/relationships/customXml" Target="../ink/ink3651.xml"/><Relationship Id="rId373" Type="http://schemas.openxmlformats.org/officeDocument/2006/relationships/customXml" Target="../ink/ink3672.xml"/><Relationship Id="rId429" Type="http://schemas.openxmlformats.org/officeDocument/2006/relationships/customXml" Target="../ink/ink3700.xml"/><Relationship Id="rId580" Type="http://schemas.openxmlformats.org/officeDocument/2006/relationships/image" Target="../media/image2731.png"/><Relationship Id="rId636" Type="http://schemas.openxmlformats.org/officeDocument/2006/relationships/image" Target="../media/image2758.png"/><Relationship Id="rId1" Type="http://schemas.openxmlformats.org/officeDocument/2006/relationships/slideLayout" Target="../slideLayouts/slideLayout17.xml"/><Relationship Id="rId233" Type="http://schemas.openxmlformats.org/officeDocument/2006/relationships/customXml" Target="../ink/ink3601.xml"/><Relationship Id="rId440" Type="http://schemas.openxmlformats.org/officeDocument/2006/relationships/image" Target="../media/image2661.png"/><Relationship Id="rId678" Type="http://schemas.openxmlformats.org/officeDocument/2006/relationships/image" Target="../media/image2778.png"/><Relationship Id="rId28" Type="http://schemas.openxmlformats.org/officeDocument/2006/relationships/image" Target="../media/image24970.png"/><Relationship Id="rId275" Type="http://schemas.openxmlformats.org/officeDocument/2006/relationships/customXml" Target="../ink/ink3623.xml"/><Relationship Id="rId300" Type="http://schemas.openxmlformats.org/officeDocument/2006/relationships/image" Target="../media/image2591.png"/><Relationship Id="rId482" Type="http://schemas.openxmlformats.org/officeDocument/2006/relationships/image" Target="../media/image2682.png"/><Relationship Id="rId538" Type="http://schemas.openxmlformats.org/officeDocument/2006/relationships/image" Target="../media/image2710.png"/><Relationship Id="rId703" Type="http://schemas.openxmlformats.org/officeDocument/2006/relationships/customXml" Target="../ink/ink3837.xml"/><Relationship Id="rId81" Type="http://schemas.openxmlformats.org/officeDocument/2006/relationships/image" Target="../media/image2521.png"/><Relationship Id="rId135" Type="http://schemas.openxmlformats.org/officeDocument/2006/relationships/image" Target="../media/image2548.png"/><Relationship Id="rId177" Type="http://schemas.openxmlformats.org/officeDocument/2006/relationships/image" Target="../media/image1834.png"/><Relationship Id="rId342" Type="http://schemas.openxmlformats.org/officeDocument/2006/relationships/image" Target="../media/image2612.png"/><Relationship Id="rId384" Type="http://schemas.openxmlformats.org/officeDocument/2006/relationships/image" Target="../media/image2633.png"/><Relationship Id="rId591" Type="http://schemas.openxmlformats.org/officeDocument/2006/relationships/customXml" Target="../ink/ink3781.xml"/><Relationship Id="rId605" Type="http://schemas.openxmlformats.org/officeDocument/2006/relationships/customXml" Target="../ink/ink3788.xml"/><Relationship Id="rId202" Type="http://schemas.openxmlformats.org/officeDocument/2006/relationships/customXml" Target="../ink/ink3585.xml"/><Relationship Id="rId244" Type="http://schemas.openxmlformats.org/officeDocument/2006/relationships/image" Target="../media/image1867.png"/><Relationship Id="rId647" Type="http://schemas.openxmlformats.org/officeDocument/2006/relationships/customXml" Target="../ink/ink3809.xml"/><Relationship Id="rId689" Type="http://schemas.openxmlformats.org/officeDocument/2006/relationships/customXml" Target="../ink/ink3830.xml"/><Relationship Id="rId39" Type="http://schemas.openxmlformats.org/officeDocument/2006/relationships/customXml" Target="../ink/ink3501.xml"/><Relationship Id="rId286" Type="http://schemas.openxmlformats.org/officeDocument/2006/relationships/image" Target="../media/image2584.png"/><Relationship Id="rId451" Type="http://schemas.openxmlformats.org/officeDocument/2006/relationships/customXml" Target="../ink/ink3711.xml"/><Relationship Id="rId493" Type="http://schemas.openxmlformats.org/officeDocument/2006/relationships/customXml" Target="../ink/ink3732.xml"/><Relationship Id="rId507" Type="http://schemas.openxmlformats.org/officeDocument/2006/relationships/customXml" Target="../ink/ink3739.xml"/><Relationship Id="rId549" Type="http://schemas.openxmlformats.org/officeDocument/2006/relationships/customXml" Target="../ink/ink3760.xml"/><Relationship Id="rId50" Type="http://schemas.openxmlformats.org/officeDocument/2006/relationships/image" Target="../media/image2508.png"/><Relationship Id="rId104" Type="http://schemas.openxmlformats.org/officeDocument/2006/relationships/customXml" Target="../ink/ink3536.xml"/><Relationship Id="rId146" Type="http://schemas.openxmlformats.org/officeDocument/2006/relationships/customXml" Target="../ink/ink3557.xml"/><Relationship Id="rId188" Type="http://schemas.openxmlformats.org/officeDocument/2006/relationships/customXml" Target="../ink/ink3578.xml"/><Relationship Id="rId311" Type="http://schemas.openxmlformats.org/officeDocument/2006/relationships/customXml" Target="../ink/ink3641.xml"/><Relationship Id="rId353" Type="http://schemas.openxmlformats.org/officeDocument/2006/relationships/customXml" Target="../ink/ink3662.xml"/><Relationship Id="rId395" Type="http://schemas.openxmlformats.org/officeDocument/2006/relationships/customXml" Target="../ink/ink3683.xml"/><Relationship Id="rId409" Type="http://schemas.openxmlformats.org/officeDocument/2006/relationships/customXml" Target="../ink/ink3690.xml"/><Relationship Id="rId560" Type="http://schemas.openxmlformats.org/officeDocument/2006/relationships/image" Target="../media/image2721.png"/><Relationship Id="rId92" Type="http://schemas.openxmlformats.org/officeDocument/2006/relationships/customXml" Target="../ink/ink3530.xml"/><Relationship Id="rId213" Type="http://schemas.openxmlformats.org/officeDocument/2006/relationships/image" Target="../media/image1852.png"/><Relationship Id="rId420" Type="http://schemas.openxmlformats.org/officeDocument/2006/relationships/image" Target="../media/image2651.png"/><Relationship Id="rId616" Type="http://schemas.openxmlformats.org/officeDocument/2006/relationships/image" Target="../media/image2749.png"/><Relationship Id="rId658" Type="http://schemas.openxmlformats.org/officeDocument/2006/relationships/image" Target="../media/image2769.png"/><Relationship Id="rId255" Type="http://schemas.openxmlformats.org/officeDocument/2006/relationships/customXml" Target="../ink/ink3613.xml"/><Relationship Id="rId297" Type="http://schemas.openxmlformats.org/officeDocument/2006/relationships/customXml" Target="../ink/ink3634.xml"/><Relationship Id="rId462" Type="http://schemas.openxmlformats.org/officeDocument/2006/relationships/image" Target="../media/image2672.png"/><Relationship Id="rId518" Type="http://schemas.openxmlformats.org/officeDocument/2006/relationships/image" Target="../media/image2700.png"/><Relationship Id="rId115" Type="http://schemas.openxmlformats.org/officeDocument/2006/relationships/image" Target="../media/image2538.png"/><Relationship Id="rId157" Type="http://schemas.openxmlformats.org/officeDocument/2006/relationships/image" Target="../media/image2558.png"/><Relationship Id="rId322" Type="http://schemas.openxmlformats.org/officeDocument/2006/relationships/image" Target="../media/image2602.png"/><Relationship Id="rId364" Type="http://schemas.openxmlformats.org/officeDocument/2006/relationships/image" Target="../media/image2623.png"/><Relationship Id="rId61" Type="http://schemas.openxmlformats.org/officeDocument/2006/relationships/customXml" Target="../ink/ink3512.xml"/><Relationship Id="rId199" Type="http://schemas.openxmlformats.org/officeDocument/2006/relationships/image" Target="../media/image1845.png"/><Relationship Id="rId571" Type="http://schemas.openxmlformats.org/officeDocument/2006/relationships/customXml" Target="../ink/ink3771.xml"/><Relationship Id="rId627" Type="http://schemas.openxmlformats.org/officeDocument/2006/relationships/customXml" Target="../ink/ink3799.xml"/><Relationship Id="rId669" Type="http://schemas.openxmlformats.org/officeDocument/2006/relationships/customXml" Target="../ink/ink3820.xml"/><Relationship Id="rId19" Type="http://schemas.openxmlformats.org/officeDocument/2006/relationships/customXml" Target="../ink/ink3491.xml"/><Relationship Id="rId224" Type="http://schemas.openxmlformats.org/officeDocument/2006/relationships/image" Target="../media/image1857.png"/><Relationship Id="rId266" Type="http://schemas.openxmlformats.org/officeDocument/2006/relationships/image" Target="../media/image2574.png"/><Relationship Id="rId431" Type="http://schemas.openxmlformats.org/officeDocument/2006/relationships/customXml" Target="../ink/ink3701.xml"/><Relationship Id="rId473" Type="http://schemas.openxmlformats.org/officeDocument/2006/relationships/customXml" Target="../ink/ink3722.xml"/><Relationship Id="rId529" Type="http://schemas.openxmlformats.org/officeDocument/2006/relationships/customXml" Target="../ink/ink3750.xml"/><Relationship Id="rId680" Type="http://schemas.openxmlformats.org/officeDocument/2006/relationships/image" Target="../media/image2779.png"/><Relationship Id="rId30" Type="http://schemas.openxmlformats.org/officeDocument/2006/relationships/image" Target="../media/image24980.png"/><Relationship Id="rId126" Type="http://schemas.openxmlformats.org/officeDocument/2006/relationships/customXml" Target="../ink/ink3547.xml"/><Relationship Id="rId168" Type="http://schemas.openxmlformats.org/officeDocument/2006/relationships/customXml" Target="../ink/ink3568.xml"/><Relationship Id="rId333" Type="http://schemas.openxmlformats.org/officeDocument/2006/relationships/customXml" Target="../ink/ink3652.xml"/><Relationship Id="rId540" Type="http://schemas.openxmlformats.org/officeDocument/2006/relationships/image" Target="../media/image2711.png"/><Relationship Id="rId72" Type="http://schemas.openxmlformats.org/officeDocument/2006/relationships/customXml" Target="../ink/ink3518.xml"/><Relationship Id="rId375" Type="http://schemas.openxmlformats.org/officeDocument/2006/relationships/customXml" Target="../ink/ink3673.xml"/><Relationship Id="rId582" Type="http://schemas.openxmlformats.org/officeDocument/2006/relationships/image" Target="../media/image2732.png"/><Relationship Id="rId638" Type="http://schemas.openxmlformats.org/officeDocument/2006/relationships/image" Target="../media/image2759.png"/><Relationship Id="rId3" Type="http://schemas.openxmlformats.org/officeDocument/2006/relationships/customXml" Target="../ink/ink3483.xml"/><Relationship Id="rId235" Type="http://schemas.openxmlformats.org/officeDocument/2006/relationships/customXml" Target="../ink/ink3602.xml"/><Relationship Id="rId277" Type="http://schemas.openxmlformats.org/officeDocument/2006/relationships/customXml" Target="../ink/ink3624.xml"/><Relationship Id="rId400" Type="http://schemas.openxmlformats.org/officeDocument/2006/relationships/image" Target="../media/image2641.png"/><Relationship Id="rId442" Type="http://schemas.openxmlformats.org/officeDocument/2006/relationships/image" Target="../media/image2662.png"/><Relationship Id="rId484" Type="http://schemas.openxmlformats.org/officeDocument/2006/relationships/image" Target="../media/image2683.png"/><Relationship Id="rId705" Type="http://schemas.openxmlformats.org/officeDocument/2006/relationships/customXml" Target="../ink/ink3838.xml"/><Relationship Id="rId137" Type="http://schemas.openxmlformats.org/officeDocument/2006/relationships/image" Target="../media/image2549.png"/><Relationship Id="rId302" Type="http://schemas.openxmlformats.org/officeDocument/2006/relationships/image" Target="../media/image2592.png"/><Relationship Id="rId344" Type="http://schemas.openxmlformats.org/officeDocument/2006/relationships/image" Target="../media/image2613.png"/><Relationship Id="rId691" Type="http://schemas.openxmlformats.org/officeDocument/2006/relationships/customXml" Target="../ink/ink3831.xml"/><Relationship Id="rId41" Type="http://schemas.openxmlformats.org/officeDocument/2006/relationships/customXml" Target="../ink/ink3502.xml"/><Relationship Id="rId83" Type="http://schemas.openxmlformats.org/officeDocument/2006/relationships/image" Target="../media/image2522.png"/><Relationship Id="rId179" Type="http://schemas.openxmlformats.org/officeDocument/2006/relationships/image" Target="../media/image1835.png"/><Relationship Id="rId386" Type="http://schemas.openxmlformats.org/officeDocument/2006/relationships/image" Target="../media/image2634.png"/><Relationship Id="rId551" Type="http://schemas.openxmlformats.org/officeDocument/2006/relationships/customXml" Target="../ink/ink3761.xml"/><Relationship Id="rId593" Type="http://schemas.openxmlformats.org/officeDocument/2006/relationships/customXml" Target="../ink/ink3782.xml"/><Relationship Id="rId607" Type="http://schemas.openxmlformats.org/officeDocument/2006/relationships/customXml" Target="../ink/ink3789.xml"/><Relationship Id="rId649" Type="http://schemas.openxmlformats.org/officeDocument/2006/relationships/customXml" Target="../ink/ink3810.xml"/><Relationship Id="rId190" Type="http://schemas.openxmlformats.org/officeDocument/2006/relationships/customXml" Target="../ink/ink3579.xml"/><Relationship Id="rId204" Type="http://schemas.openxmlformats.org/officeDocument/2006/relationships/customXml" Target="../ink/ink3586.xml"/><Relationship Id="rId246" Type="http://schemas.openxmlformats.org/officeDocument/2006/relationships/customXml" Target="../ink/ink3608.xml"/><Relationship Id="rId288" Type="http://schemas.openxmlformats.org/officeDocument/2006/relationships/image" Target="../media/image2585.png"/><Relationship Id="rId411" Type="http://schemas.openxmlformats.org/officeDocument/2006/relationships/customXml" Target="../ink/ink3691.xml"/><Relationship Id="rId453" Type="http://schemas.openxmlformats.org/officeDocument/2006/relationships/customXml" Target="../ink/ink3712.xml"/><Relationship Id="rId509" Type="http://schemas.openxmlformats.org/officeDocument/2006/relationships/customXml" Target="../ink/ink3740.xml"/><Relationship Id="rId660" Type="http://schemas.openxmlformats.org/officeDocument/2006/relationships/image" Target="../media/image2770.png"/><Relationship Id="rId106" Type="http://schemas.openxmlformats.org/officeDocument/2006/relationships/customXml" Target="../ink/ink3537.xml"/><Relationship Id="rId313" Type="http://schemas.openxmlformats.org/officeDocument/2006/relationships/customXml" Target="../ink/ink3642.xml"/><Relationship Id="rId495" Type="http://schemas.openxmlformats.org/officeDocument/2006/relationships/customXml" Target="../ink/ink3733.xml"/><Relationship Id="rId10" Type="http://schemas.openxmlformats.org/officeDocument/2006/relationships/image" Target="../media/image24900.png"/><Relationship Id="rId52" Type="http://schemas.openxmlformats.org/officeDocument/2006/relationships/image" Target="../media/image2509.png"/><Relationship Id="rId94" Type="http://schemas.openxmlformats.org/officeDocument/2006/relationships/customXml" Target="../ink/ink3531.xml"/><Relationship Id="rId148" Type="http://schemas.openxmlformats.org/officeDocument/2006/relationships/customXml" Target="../ink/ink3558.xml"/><Relationship Id="rId355" Type="http://schemas.openxmlformats.org/officeDocument/2006/relationships/customXml" Target="../ink/ink3663.xml"/><Relationship Id="rId397" Type="http://schemas.openxmlformats.org/officeDocument/2006/relationships/customXml" Target="../ink/ink3684.xml"/><Relationship Id="rId520" Type="http://schemas.openxmlformats.org/officeDocument/2006/relationships/image" Target="../media/image2701.png"/><Relationship Id="rId562" Type="http://schemas.openxmlformats.org/officeDocument/2006/relationships/image" Target="../media/image2722.png"/><Relationship Id="rId618" Type="http://schemas.openxmlformats.org/officeDocument/2006/relationships/image" Target="../media/image2750.png"/><Relationship Id="rId215" Type="http://schemas.openxmlformats.org/officeDocument/2006/relationships/customXml" Target="../ink/ink3592.xml"/><Relationship Id="rId257" Type="http://schemas.openxmlformats.org/officeDocument/2006/relationships/customXml" Target="../ink/ink3614.xml"/><Relationship Id="rId422" Type="http://schemas.openxmlformats.org/officeDocument/2006/relationships/image" Target="../media/image2652.png"/><Relationship Id="rId464" Type="http://schemas.openxmlformats.org/officeDocument/2006/relationships/image" Target="../media/image2673.png"/><Relationship Id="rId299" Type="http://schemas.openxmlformats.org/officeDocument/2006/relationships/customXml" Target="../ink/ink3635.xml"/><Relationship Id="rId63" Type="http://schemas.openxmlformats.org/officeDocument/2006/relationships/customXml" Target="../ink/ink3513.xml"/><Relationship Id="rId159" Type="http://schemas.openxmlformats.org/officeDocument/2006/relationships/image" Target="../media/image2559.png"/><Relationship Id="rId366" Type="http://schemas.openxmlformats.org/officeDocument/2006/relationships/image" Target="../media/image2624.png"/><Relationship Id="rId573" Type="http://schemas.openxmlformats.org/officeDocument/2006/relationships/customXml" Target="../ink/ink3772.xml"/><Relationship Id="rId226" Type="http://schemas.openxmlformats.org/officeDocument/2006/relationships/image" Target="../media/image1858.png"/><Relationship Id="rId433" Type="http://schemas.openxmlformats.org/officeDocument/2006/relationships/customXml" Target="../ink/ink3702.xml"/><Relationship Id="rId640" Type="http://schemas.openxmlformats.org/officeDocument/2006/relationships/image" Target="../media/image2760.png"/><Relationship Id="rId74" Type="http://schemas.openxmlformats.org/officeDocument/2006/relationships/customXml" Target="../ink/ink3519.xml"/><Relationship Id="rId377" Type="http://schemas.openxmlformats.org/officeDocument/2006/relationships/customXml" Target="../ink/ink3674.xml"/><Relationship Id="rId500" Type="http://schemas.openxmlformats.org/officeDocument/2006/relationships/image" Target="../media/image2691.png"/><Relationship Id="rId584" Type="http://schemas.openxmlformats.org/officeDocument/2006/relationships/image" Target="../media/image2733.png"/><Relationship Id="rId5" Type="http://schemas.openxmlformats.org/officeDocument/2006/relationships/customXml" Target="../ink/ink3484.xml"/><Relationship Id="rId237" Type="http://schemas.openxmlformats.org/officeDocument/2006/relationships/customXml" Target="../ink/ink3603.xml"/><Relationship Id="rId444" Type="http://schemas.openxmlformats.org/officeDocument/2006/relationships/image" Target="../media/image2663.png"/><Relationship Id="rId651" Type="http://schemas.openxmlformats.org/officeDocument/2006/relationships/customXml" Target="../ink/ink3811.xml"/><Relationship Id="rId290" Type="http://schemas.openxmlformats.org/officeDocument/2006/relationships/image" Target="../media/image2586.png"/><Relationship Id="rId304" Type="http://schemas.openxmlformats.org/officeDocument/2006/relationships/image" Target="../media/image2593.png"/><Relationship Id="rId388" Type="http://schemas.openxmlformats.org/officeDocument/2006/relationships/image" Target="../media/image2635.png"/><Relationship Id="rId511" Type="http://schemas.openxmlformats.org/officeDocument/2006/relationships/customXml" Target="../ink/ink3741.xml"/><Relationship Id="rId609" Type="http://schemas.openxmlformats.org/officeDocument/2006/relationships/customXml" Target="../ink/ink3790.xml"/><Relationship Id="rId85" Type="http://schemas.openxmlformats.org/officeDocument/2006/relationships/image" Target="../media/image2523.png"/><Relationship Id="rId150" Type="http://schemas.openxmlformats.org/officeDocument/2006/relationships/customXml" Target="../ink/ink3559.xml"/><Relationship Id="rId595" Type="http://schemas.openxmlformats.org/officeDocument/2006/relationships/customXml" Target="../ink/ink3783.xml"/><Relationship Id="rId248" Type="http://schemas.openxmlformats.org/officeDocument/2006/relationships/customXml" Target="../ink/ink3609.xml"/><Relationship Id="rId455" Type="http://schemas.openxmlformats.org/officeDocument/2006/relationships/customXml" Target="../ink/ink3713.xml"/><Relationship Id="rId662" Type="http://schemas.openxmlformats.org/officeDocument/2006/relationships/image" Target="../media/image2771.png"/><Relationship Id="rId12" Type="http://schemas.openxmlformats.org/officeDocument/2006/relationships/image" Target="../media/image24910.png"/><Relationship Id="rId108" Type="http://schemas.openxmlformats.org/officeDocument/2006/relationships/customXml" Target="../ink/ink3538.xml"/><Relationship Id="rId315" Type="http://schemas.openxmlformats.org/officeDocument/2006/relationships/customXml" Target="../ink/ink3643.xml"/><Relationship Id="rId522" Type="http://schemas.openxmlformats.org/officeDocument/2006/relationships/image" Target="../media/image2702.png"/><Relationship Id="rId96" Type="http://schemas.openxmlformats.org/officeDocument/2006/relationships/customXml" Target="../ink/ink3532.xml"/><Relationship Id="rId161" Type="http://schemas.openxmlformats.org/officeDocument/2006/relationships/image" Target="../media/image2560.png"/><Relationship Id="rId399" Type="http://schemas.openxmlformats.org/officeDocument/2006/relationships/customXml" Target="../ink/ink3685.xml"/><Relationship Id="rId259" Type="http://schemas.openxmlformats.org/officeDocument/2006/relationships/customXml" Target="../ink/ink3615.xml"/><Relationship Id="rId466" Type="http://schemas.openxmlformats.org/officeDocument/2006/relationships/image" Target="../media/image2674.png"/><Relationship Id="rId673" Type="http://schemas.openxmlformats.org/officeDocument/2006/relationships/customXml" Target="../ink/ink3822.xml"/><Relationship Id="rId23" Type="http://schemas.openxmlformats.org/officeDocument/2006/relationships/customXml" Target="../ink/ink3493.xml"/><Relationship Id="rId119" Type="http://schemas.openxmlformats.org/officeDocument/2006/relationships/image" Target="../media/image2540.png"/><Relationship Id="rId326" Type="http://schemas.openxmlformats.org/officeDocument/2006/relationships/image" Target="../media/image2604.png"/><Relationship Id="rId533" Type="http://schemas.openxmlformats.org/officeDocument/2006/relationships/customXml" Target="../ink/ink3752.xml"/><Relationship Id="rId172" Type="http://schemas.openxmlformats.org/officeDocument/2006/relationships/customXml" Target="../ink/ink3570.xml"/><Relationship Id="rId477" Type="http://schemas.openxmlformats.org/officeDocument/2006/relationships/customXml" Target="../ink/ink3724.xml"/><Relationship Id="rId600" Type="http://schemas.openxmlformats.org/officeDocument/2006/relationships/image" Target="../media/image2741.png"/><Relationship Id="rId684" Type="http://schemas.openxmlformats.org/officeDocument/2006/relationships/image" Target="../media/image2781.png"/><Relationship Id="rId337" Type="http://schemas.openxmlformats.org/officeDocument/2006/relationships/customXml" Target="../ink/ink3654.xml"/><Relationship Id="rId34" Type="http://schemas.openxmlformats.org/officeDocument/2006/relationships/image" Target="../media/image25000.png"/><Relationship Id="rId544" Type="http://schemas.openxmlformats.org/officeDocument/2006/relationships/image" Target="../media/image2713.png"/><Relationship Id="rId183" Type="http://schemas.openxmlformats.org/officeDocument/2006/relationships/image" Target="../media/image1837.png"/><Relationship Id="rId390" Type="http://schemas.openxmlformats.org/officeDocument/2006/relationships/image" Target="../media/image2636.png"/><Relationship Id="rId404" Type="http://schemas.openxmlformats.org/officeDocument/2006/relationships/image" Target="../media/image2643.png"/><Relationship Id="rId611" Type="http://schemas.openxmlformats.org/officeDocument/2006/relationships/customXml" Target="../ink/ink3791.xml"/><Relationship Id="rId250" Type="http://schemas.openxmlformats.org/officeDocument/2006/relationships/image" Target="../media/image1869.png"/><Relationship Id="rId488" Type="http://schemas.openxmlformats.org/officeDocument/2006/relationships/image" Target="../media/image2685.png"/><Relationship Id="rId695" Type="http://schemas.openxmlformats.org/officeDocument/2006/relationships/customXml" Target="../ink/ink3833.xml"/><Relationship Id="rId709" Type="http://schemas.openxmlformats.org/officeDocument/2006/relationships/customXml" Target="../ink/ink3840.xml"/><Relationship Id="rId45" Type="http://schemas.openxmlformats.org/officeDocument/2006/relationships/customXml" Target="../ink/ink3504.xml"/><Relationship Id="rId110" Type="http://schemas.openxmlformats.org/officeDocument/2006/relationships/customXml" Target="../ink/ink3539.xml"/><Relationship Id="rId348" Type="http://schemas.openxmlformats.org/officeDocument/2006/relationships/image" Target="../media/image2615.png"/><Relationship Id="rId555" Type="http://schemas.openxmlformats.org/officeDocument/2006/relationships/customXml" Target="../ink/ink3763.xml"/><Relationship Id="rId194" Type="http://schemas.openxmlformats.org/officeDocument/2006/relationships/customXml" Target="../ink/ink3581.xml"/><Relationship Id="rId208" Type="http://schemas.openxmlformats.org/officeDocument/2006/relationships/customXml" Target="../ink/ink3588.xml"/><Relationship Id="rId415" Type="http://schemas.openxmlformats.org/officeDocument/2006/relationships/customXml" Target="../ink/ink3693.xml"/><Relationship Id="rId622" Type="http://schemas.openxmlformats.org/officeDocument/2006/relationships/image" Target="../media/image2752.png"/><Relationship Id="rId261" Type="http://schemas.openxmlformats.org/officeDocument/2006/relationships/customXml" Target="../ink/ink3616.xml"/><Relationship Id="rId499" Type="http://schemas.openxmlformats.org/officeDocument/2006/relationships/customXml" Target="../ink/ink3735.xml"/><Relationship Id="rId56" Type="http://schemas.openxmlformats.org/officeDocument/2006/relationships/image" Target="../media/image2511.png"/><Relationship Id="rId359" Type="http://schemas.openxmlformats.org/officeDocument/2006/relationships/customXml" Target="../ink/ink3665.xml"/><Relationship Id="rId566" Type="http://schemas.openxmlformats.org/officeDocument/2006/relationships/image" Target="../media/image2724.png"/><Relationship Id="rId121" Type="http://schemas.openxmlformats.org/officeDocument/2006/relationships/image" Target="../media/image2541.png"/><Relationship Id="rId219" Type="http://schemas.openxmlformats.org/officeDocument/2006/relationships/customXml" Target="../ink/ink3594.xml"/><Relationship Id="rId426" Type="http://schemas.openxmlformats.org/officeDocument/2006/relationships/image" Target="../media/image2654.png"/><Relationship Id="rId633" Type="http://schemas.openxmlformats.org/officeDocument/2006/relationships/customXml" Target="../ink/ink3802.xml"/><Relationship Id="rId67" Type="http://schemas.openxmlformats.org/officeDocument/2006/relationships/customXml" Target="../ink/ink3515.xml"/><Relationship Id="rId272" Type="http://schemas.openxmlformats.org/officeDocument/2006/relationships/image" Target="../media/image2577.png"/><Relationship Id="rId577" Type="http://schemas.openxmlformats.org/officeDocument/2006/relationships/customXml" Target="../ink/ink3774.xml"/><Relationship Id="rId700" Type="http://schemas.openxmlformats.org/officeDocument/2006/relationships/image" Target="../media/image2789.png"/><Relationship Id="rId132" Type="http://schemas.openxmlformats.org/officeDocument/2006/relationships/customXml" Target="../ink/ink3550.xml"/><Relationship Id="rId437" Type="http://schemas.openxmlformats.org/officeDocument/2006/relationships/customXml" Target="../ink/ink3704.xml"/><Relationship Id="rId644" Type="http://schemas.openxmlformats.org/officeDocument/2006/relationships/image" Target="../media/image2762.png"/><Relationship Id="rId283" Type="http://schemas.openxmlformats.org/officeDocument/2006/relationships/customXml" Target="../ink/ink3627.xml"/><Relationship Id="rId490" Type="http://schemas.openxmlformats.org/officeDocument/2006/relationships/image" Target="../media/image2686.png"/><Relationship Id="rId504" Type="http://schemas.openxmlformats.org/officeDocument/2006/relationships/image" Target="../media/image2693.png"/><Relationship Id="rId78" Type="http://schemas.openxmlformats.org/officeDocument/2006/relationships/customXml" Target="../ink/ink3523.xml"/><Relationship Id="rId143" Type="http://schemas.openxmlformats.org/officeDocument/2006/relationships/image" Target="../media/image2552.png"/><Relationship Id="rId350" Type="http://schemas.openxmlformats.org/officeDocument/2006/relationships/image" Target="../media/image2616.png"/><Relationship Id="rId588" Type="http://schemas.openxmlformats.org/officeDocument/2006/relationships/image" Target="../media/image2735.png"/><Relationship Id="rId9" Type="http://schemas.openxmlformats.org/officeDocument/2006/relationships/customXml" Target="../ink/ink3486.xml"/><Relationship Id="rId210" Type="http://schemas.openxmlformats.org/officeDocument/2006/relationships/customXml" Target="../ink/ink3589.xml"/><Relationship Id="rId448" Type="http://schemas.openxmlformats.org/officeDocument/2006/relationships/image" Target="../media/image2665.png"/><Relationship Id="rId655" Type="http://schemas.openxmlformats.org/officeDocument/2006/relationships/customXml" Target="../ink/ink3813.xml"/><Relationship Id="rId294" Type="http://schemas.openxmlformats.org/officeDocument/2006/relationships/image" Target="../media/image2588.png"/><Relationship Id="rId308" Type="http://schemas.openxmlformats.org/officeDocument/2006/relationships/image" Target="../media/image2595.png"/><Relationship Id="rId515" Type="http://schemas.openxmlformats.org/officeDocument/2006/relationships/customXml" Target="../ink/ink3743.xml"/><Relationship Id="rId89" Type="http://schemas.openxmlformats.org/officeDocument/2006/relationships/image" Target="../media/image2525.png"/><Relationship Id="rId154" Type="http://schemas.openxmlformats.org/officeDocument/2006/relationships/customXml" Target="../ink/ink3561.xml"/><Relationship Id="rId361" Type="http://schemas.openxmlformats.org/officeDocument/2006/relationships/customXml" Target="../ink/ink3666.xml"/><Relationship Id="rId599" Type="http://schemas.openxmlformats.org/officeDocument/2006/relationships/customXml" Target="../ink/ink3785.xml"/><Relationship Id="rId459" Type="http://schemas.openxmlformats.org/officeDocument/2006/relationships/customXml" Target="../ink/ink3715.xml"/><Relationship Id="rId666" Type="http://schemas.openxmlformats.org/officeDocument/2006/relationships/image" Target="../media/image2773.png"/><Relationship Id="rId16" Type="http://schemas.openxmlformats.org/officeDocument/2006/relationships/image" Target="../media/image24930.png"/><Relationship Id="rId221" Type="http://schemas.openxmlformats.org/officeDocument/2006/relationships/customXml" Target="../ink/ink3595.xml"/><Relationship Id="rId319" Type="http://schemas.openxmlformats.org/officeDocument/2006/relationships/customXml" Target="../ink/ink3645.xml"/><Relationship Id="rId526" Type="http://schemas.openxmlformats.org/officeDocument/2006/relationships/image" Target="../media/image2704.png"/><Relationship Id="rId165" Type="http://schemas.openxmlformats.org/officeDocument/2006/relationships/image" Target="../media/image2562.png"/><Relationship Id="rId372" Type="http://schemas.openxmlformats.org/officeDocument/2006/relationships/image" Target="../media/image2627.png"/><Relationship Id="rId677" Type="http://schemas.openxmlformats.org/officeDocument/2006/relationships/customXml" Target="../ink/ink3824.xml"/><Relationship Id="rId232" Type="http://schemas.openxmlformats.org/officeDocument/2006/relationships/image" Target="../media/image1861.png"/><Relationship Id="rId27" Type="http://schemas.openxmlformats.org/officeDocument/2006/relationships/customXml" Target="../ink/ink3495.xml"/><Relationship Id="rId537" Type="http://schemas.openxmlformats.org/officeDocument/2006/relationships/customXml" Target="../ink/ink3754.xml"/><Relationship Id="rId80" Type="http://schemas.openxmlformats.org/officeDocument/2006/relationships/customXml" Target="../ink/ink3524.xml"/><Relationship Id="rId176" Type="http://schemas.openxmlformats.org/officeDocument/2006/relationships/customXml" Target="../ink/ink3572.xml"/><Relationship Id="rId383" Type="http://schemas.openxmlformats.org/officeDocument/2006/relationships/customXml" Target="../ink/ink3677.xml"/><Relationship Id="rId590" Type="http://schemas.openxmlformats.org/officeDocument/2006/relationships/image" Target="../media/image2736.png"/><Relationship Id="rId604" Type="http://schemas.openxmlformats.org/officeDocument/2006/relationships/image" Target="../media/image2743.png"/><Relationship Id="rId243" Type="http://schemas.openxmlformats.org/officeDocument/2006/relationships/customXml" Target="../ink/ink3606.xml"/><Relationship Id="rId450" Type="http://schemas.openxmlformats.org/officeDocument/2006/relationships/image" Target="../media/image2666.png"/><Relationship Id="rId688" Type="http://schemas.openxmlformats.org/officeDocument/2006/relationships/image" Target="../media/image2783.png"/><Relationship Id="rId38" Type="http://schemas.openxmlformats.org/officeDocument/2006/relationships/image" Target="../media/image2502.png"/><Relationship Id="rId103" Type="http://schemas.openxmlformats.org/officeDocument/2006/relationships/image" Target="../media/image2532.png"/><Relationship Id="rId310" Type="http://schemas.openxmlformats.org/officeDocument/2006/relationships/image" Target="../media/image2596.png"/><Relationship Id="rId548" Type="http://schemas.openxmlformats.org/officeDocument/2006/relationships/image" Target="../media/image2715.png"/><Relationship Id="rId91" Type="http://schemas.openxmlformats.org/officeDocument/2006/relationships/image" Target="../media/image2526.png"/><Relationship Id="rId187" Type="http://schemas.openxmlformats.org/officeDocument/2006/relationships/image" Target="../media/image1839.png"/><Relationship Id="rId394" Type="http://schemas.openxmlformats.org/officeDocument/2006/relationships/image" Target="../media/image2638.png"/><Relationship Id="rId408" Type="http://schemas.openxmlformats.org/officeDocument/2006/relationships/image" Target="../media/image2645.png"/><Relationship Id="rId615" Type="http://schemas.openxmlformats.org/officeDocument/2006/relationships/customXml" Target="../ink/ink3793.xml"/><Relationship Id="rId254" Type="http://schemas.openxmlformats.org/officeDocument/2006/relationships/image" Target="../media/image2568.png"/><Relationship Id="rId699" Type="http://schemas.openxmlformats.org/officeDocument/2006/relationships/customXml" Target="../ink/ink3835.xml"/><Relationship Id="rId49" Type="http://schemas.openxmlformats.org/officeDocument/2006/relationships/customXml" Target="../ink/ink3506.xml"/><Relationship Id="rId114" Type="http://schemas.openxmlformats.org/officeDocument/2006/relationships/customXml" Target="../ink/ink3541.xml"/><Relationship Id="rId461" Type="http://schemas.openxmlformats.org/officeDocument/2006/relationships/customXml" Target="../ink/ink3716.xml"/><Relationship Id="rId559" Type="http://schemas.openxmlformats.org/officeDocument/2006/relationships/customXml" Target="../ink/ink3765.xml"/><Relationship Id="rId198" Type="http://schemas.openxmlformats.org/officeDocument/2006/relationships/customXml" Target="../ink/ink3583.xml"/><Relationship Id="rId321" Type="http://schemas.openxmlformats.org/officeDocument/2006/relationships/customXml" Target="../ink/ink3646.xml"/><Relationship Id="rId419" Type="http://schemas.openxmlformats.org/officeDocument/2006/relationships/customXml" Target="../ink/ink3695.xml"/><Relationship Id="rId626" Type="http://schemas.openxmlformats.org/officeDocument/2006/relationships/image" Target="../media/image1133.png"/><Relationship Id="rId265" Type="http://schemas.openxmlformats.org/officeDocument/2006/relationships/customXml" Target="../ink/ink3618.xml"/><Relationship Id="rId472" Type="http://schemas.openxmlformats.org/officeDocument/2006/relationships/image" Target="../media/image2677.png"/><Relationship Id="rId125" Type="http://schemas.openxmlformats.org/officeDocument/2006/relationships/image" Target="../media/image2543.png"/><Relationship Id="rId332" Type="http://schemas.openxmlformats.org/officeDocument/2006/relationships/image" Target="../media/image26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jax" TargetMode="External"/><Relationship Id="rId2" Type="http://schemas.openxmlformats.org/officeDocument/2006/relationships/hyperlink" Target="https://github.com/HIPS/autogra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50.png"/><Relationship Id="rId4" Type="http://schemas.openxmlformats.org/officeDocument/2006/relationships/image" Target="../media/image171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62.png"/><Relationship Id="rId3" Type="http://schemas.openxmlformats.org/officeDocument/2006/relationships/image" Target="../media/image17112.png"/><Relationship Id="rId7" Type="http://schemas.openxmlformats.org/officeDocument/2006/relationships/image" Target="../media/image1713.png"/><Relationship Id="rId12" Type="http://schemas.openxmlformats.org/officeDocument/2006/relationships/image" Target="../media/image2796.png"/><Relationship Id="rId2" Type="http://schemas.openxmlformats.org/officeDocument/2006/relationships/image" Target="../media/image1709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42.xml"/><Relationship Id="rId11" Type="http://schemas.openxmlformats.org/officeDocument/2006/relationships/customXml" Target="../ink/ink3844.xml"/><Relationship Id="rId5" Type="http://schemas.openxmlformats.org/officeDocument/2006/relationships/image" Target="../media/image1712.png"/><Relationship Id="rId10" Type="http://schemas.openxmlformats.org/officeDocument/2006/relationships/image" Target="../media/image2795.png"/><Relationship Id="rId4" Type="http://schemas.openxmlformats.org/officeDocument/2006/relationships/customXml" Target="../ink/ink3841.xml"/><Relationship Id="rId9" Type="http://schemas.openxmlformats.org/officeDocument/2006/relationships/customXml" Target="../ink/ink384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61.png"/><Relationship Id="rId3" Type="http://schemas.openxmlformats.org/officeDocument/2006/relationships/image" Target="../media/image17121.png"/><Relationship Id="rId7" Type="http://schemas.openxmlformats.org/officeDocument/2006/relationships/image" Target="../media/image32.png"/><Relationship Id="rId2" Type="http://schemas.openxmlformats.org/officeDocument/2006/relationships/image" Target="../media/image17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d2l.ai/chapter_optimization/gd.html" TargetMode="External"/><Relationship Id="rId4" Type="http://schemas.openxmlformats.org/officeDocument/2006/relationships/image" Target="../media/image30.png"/><Relationship Id="rId9" Type="http://schemas.openxmlformats.org/officeDocument/2006/relationships/image" Target="../media/image1717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9.png"/><Relationship Id="rId2" Type="http://schemas.openxmlformats.org/officeDocument/2006/relationships/image" Target="../media/image23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937.xml"/><Relationship Id="rId299" Type="http://schemas.openxmlformats.org/officeDocument/2006/relationships/customXml" Target="../ink/ink4028.xml"/><Relationship Id="rId21" Type="http://schemas.openxmlformats.org/officeDocument/2006/relationships/image" Target="../media/image10540.png"/><Relationship Id="rId63" Type="http://schemas.openxmlformats.org/officeDocument/2006/relationships/customXml" Target="../ink/ink3894.xml"/><Relationship Id="rId159" Type="http://schemas.openxmlformats.org/officeDocument/2006/relationships/customXml" Target="../ink/ink3958.xml"/><Relationship Id="rId170" Type="http://schemas.openxmlformats.org/officeDocument/2006/relationships/image" Target="../media/image11020.png"/><Relationship Id="rId226" Type="http://schemas.openxmlformats.org/officeDocument/2006/relationships/image" Target="../media/image11300.png"/><Relationship Id="rId433" Type="http://schemas.openxmlformats.org/officeDocument/2006/relationships/customXml" Target="../ink/ink4065.xml"/><Relationship Id="rId268" Type="http://schemas.openxmlformats.org/officeDocument/2006/relationships/image" Target="../media/image11510.png"/><Relationship Id="rId475" Type="http://schemas.openxmlformats.org/officeDocument/2006/relationships/customXml" Target="../ink/ink4086.xml"/><Relationship Id="rId32" Type="http://schemas.openxmlformats.org/officeDocument/2006/relationships/image" Target="../media/image10590.png"/><Relationship Id="rId74" Type="http://schemas.openxmlformats.org/officeDocument/2006/relationships/customXml" Target="../ink/ink3905.xml"/><Relationship Id="rId128" Type="http://schemas.openxmlformats.org/officeDocument/2006/relationships/image" Target="../media/image10810.png"/><Relationship Id="rId5" Type="http://schemas.openxmlformats.org/officeDocument/2006/relationships/customXml" Target="../ink/ink3847.xml"/><Relationship Id="rId181" Type="http://schemas.openxmlformats.org/officeDocument/2006/relationships/customXml" Target="../ink/ink3969.xml"/><Relationship Id="rId237" Type="http://schemas.openxmlformats.org/officeDocument/2006/relationships/customXml" Target="../ink/ink3997.xml"/><Relationship Id="rId402" Type="http://schemas.openxmlformats.org/officeDocument/2006/relationships/image" Target="../media/image12180.png"/><Relationship Id="rId279" Type="http://schemas.openxmlformats.org/officeDocument/2006/relationships/customXml" Target="../ink/ink4018.xml"/><Relationship Id="rId444" Type="http://schemas.openxmlformats.org/officeDocument/2006/relationships/image" Target="../media/image11960.png"/><Relationship Id="rId43" Type="http://schemas.openxmlformats.org/officeDocument/2006/relationships/customXml" Target="../ink/ink3874.xml"/><Relationship Id="rId139" Type="http://schemas.openxmlformats.org/officeDocument/2006/relationships/customXml" Target="../ink/ink3948.xml"/><Relationship Id="rId290" Type="http://schemas.openxmlformats.org/officeDocument/2006/relationships/image" Target="../media/image11620.png"/><Relationship Id="rId304" Type="http://schemas.openxmlformats.org/officeDocument/2006/relationships/image" Target="../media/image11690.png"/><Relationship Id="rId388" Type="http://schemas.openxmlformats.org/officeDocument/2006/relationships/image" Target="../media/image12110.png"/><Relationship Id="rId85" Type="http://schemas.openxmlformats.org/officeDocument/2006/relationships/customXml" Target="../ink/ink3916.xml"/><Relationship Id="rId150" Type="http://schemas.openxmlformats.org/officeDocument/2006/relationships/image" Target="../media/image10920.png"/><Relationship Id="rId192" Type="http://schemas.openxmlformats.org/officeDocument/2006/relationships/image" Target="../media/image11130.png"/><Relationship Id="rId206" Type="http://schemas.openxmlformats.org/officeDocument/2006/relationships/image" Target="../media/image11200.png"/><Relationship Id="rId413" Type="http://schemas.openxmlformats.org/officeDocument/2006/relationships/customXml" Target="../ink/ink4055.xml"/><Relationship Id="rId248" Type="http://schemas.openxmlformats.org/officeDocument/2006/relationships/image" Target="../media/image11410.png"/><Relationship Id="rId455" Type="http://schemas.openxmlformats.org/officeDocument/2006/relationships/customXml" Target="../ink/ink4076.xml"/><Relationship Id="rId12" Type="http://schemas.openxmlformats.org/officeDocument/2006/relationships/customXml" Target="../ink/ink3854.xml"/><Relationship Id="rId108" Type="http://schemas.openxmlformats.org/officeDocument/2006/relationships/image" Target="../media/image10710.png"/><Relationship Id="rId315" Type="http://schemas.openxmlformats.org/officeDocument/2006/relationships/customXml" Target="../ink/ink4036.xml"/><Relationship Id="rId54" Type="http://schemas.openxmlformats.org/officeDocument/2006/relationships/customXml" Target="../ink/ink3885.xml"/><Relationship Id="rId96" Type="http://schemas.openxmlformats.org/officeDocument/2006/relationships/image" Target="../media/image10650.png"/><Relationship Id="rId161" Type="http://schemas.openxmlformats.org/officeDocument/2006/relationships/customXml" Target="../ink/ink3959.xml"/><Relationship Id="rId217" Type="http://schemas.openxmlformats.org/officeDocument/2006/relationships/customXml" Target="../ink/ink3987.xml"/><Relationship Id="rId399" Type="http://schemas.openxmlformats.org/officeDocument/2006/relationships/customXml" Target="../ink/ink4048.xml"/><Relationship Id="rId259" Type="http://schemas.openxmlformats.org/officeDocument/2006/relationships/customXml" Target="../ink/ink4008.xml"/><Relationship Id="rId424" Type="http://schemas.openxmlformats.org/officeDocument/2006/relationships/image" Target="../media/image11860.png"/><Relationship Id="rId466" Type="http://schemas.openxmlformats.org/officeDocument/2006/relationships/image" Target="../media/image12070.png"/><Relationship Id="rId23" Type="http://schemas.openxmlformats.org/officeDocument/2006/relationships/customXml" Target="../ink/ink3864.xml"/><Relationship Id="rId119" Type="http://schemas.openxmlformats.org/officeDocument/2006/relationships/customXml" Target="../ink/ink3938.xml"/><Relationship Id="rId270" Type="http://schemas.openxmlformats.org/officeDocument/2006/relationships/image" Target="../media/image11520.png"/><Relationship Id="rId65" Type="http://schemas.openxmlformats.org/officeDocument/2006/relationships/customXml" Target="../ink/ink3896.xml"/><Relationship Id="rId130" Type="http://schemas.openxmlformats.org/officeDocument/2006/relationships/image" Target="../media/image10820.png"/><Relationship Id="rId172" Type="http://schemas.openxmlformats.org/officeDocument/2006/relationships/image" Target="../media/image11030.png"/><Relationship Id="rId228" Type="http://schemas.openxmlformats.org/officeDocument/2006/relationships/image" Target="../media/image11310.png"/><Relationship Id="rId435" Type="http://schemas.openxmlformats.org/officeDocument/2006/relationships/customXml" Target="../ink/ink4066.xml"/><Relationship Id="rId477" Type="http://schemas.openxmlformats.org/officeDocument/2006/relationships/customXml" Target="../ink/ink4087.xml"/><Relationship Id="rId281" Type="http://schemas.openxmlformats.org/officeDocument/2006/relationships/customXml" Target="../ink/ink4019.xml"/><Relationship Id="rId34" Type="http://schemas.openxmlformats.org/officeDocument/2006/relationships/image" Target="../media/image10600.png"/><Relationship Id="rId76" Type="http://schemas.openxmlformats.org/officeDocument/2006/relationships/customXml" Target="../ink/ink3907.xml"/><Relationship Id="rId141" Type="http://schemas.openxmlformats.org/officeDocument/2006/relationships/customXml" Target="../ink/ink3949.xml"/><Relationship Id="rId7" Type="http://schemas.openxmlformats.org/officeDocument/2006/relationships/customXml" Target="../ink/ink3849.xml"/><Relationship Id="rId183" Type="http://schemas.openxmlformats.org/officeDocument/2006/relationships/customXml" Target="../ink/ink3970.xml"/><Relationship Id="rId239" Type="http://schemas.openxmlformats.org/officeDocument/2006/relationships/customXml" Target="../ink/ink3998.xml"/><Relationship Id="rId390" Type="http://schemas.openxmlformats.org/officeDocument/2006/relationships/image" Target="../media/image12120.png"/><Relationship Id="rId404" Type="http://schemas.openxmlformats.org/officeDocument/2006/relationships/image" Target="../media/image12190.png"/><Relationship Id="rId446" Type="http://schemas.openxmlformats.org/officeDocument/2006/relationships/image" Target="../media/image11970.png"/><Relationship Id="rId250" Type="http://schemas.openxmlformats.org/officeDocument/2006/relationships/image" Target="../media/image11420.png"/><Relationship Id="rId292" Type="http://schemas.openxmlformats.org/officeDocument/2006/relationships/image" Target="../media/image11630.png"/><Relationship Id="rId306" Type="http://schemas.openxmlformats.org/officeDocument/2006/relationships/image" Target="../media/image11700.png"/><Relationship Id="rId45" Type="http://schemas.openxmlformats.org/officeDocument/2006/relationships/customXml" Target="../ink/ink3876.xml"/><Relationship Id="rId87" Type="http://schemas.openxmlformats.org/officeDocument/2006/relationships/customXml" Target="../ink/ink3918.xml"/><Relationship Id="rId110" Type="http://schemas.openxmlformats.org/officeDocument/2006/relationships/image" Target="../media/image10720.png"/><Relationship Id="rId152" Type="http://schemas.openxmlformats.org/officeDocument/2006/relationships/image" Target="../media/image10930.png"/><Relationship Id="rId194" Type="http://schemas.openxmlformats.org/officeDocument/2006/relationships/image" Target="../media/image11140.png"/><Relationship Id="rId208" Type="http://schemas.openxmlformats.org/officeDocument/2006/relationships/image" Target="../media/image11210.png"/><Relationship Id="rId415" Type="http://schemas.openxmlformats.org/officeDocument/2006/relationships/customXml" Target="../ink/ink4056.xml"/><Relationship Id="rId457" Type="http://schemas.openxmlformats.org/officeDocument/2006/relationships/customXml" Target="../ink/ink4077.xml"/><Relationship Id="rId261" Type="http://schemas.openxmlformats.org/officeDocument/2006/relationships/customXml" Target="../ink/ink4009.xml"/><Relationship Id="rId14" Type="http://schemas.openxmlformats.org/officeDocument/2006/relationships/customXml" Target="../ink/ink3856.xml"/><Relationship Id="rId56" Type="http://schemas.openxmlformats.org/officeDocument/2006/relationships/customXml" Target="../ink/ink3887.xml"/><Relationship Id="rId317" Type="http://schemas.openxmlformats.org/officeDocument/2006/relationships/customXml" Target="../ink/ink4037.xml"/><Relationship Id="rId98" Type="http://schemas.openxmlformats.org/officeDocument/2006/relationships/image" Target="../media/image10660.png"/><Relationship Id="rId121" Type="http://schemas.openxmlformats.org/officeDocument/2006/relationships/customXml" Target="../ink/ink3939.xml"/><Relationship Id="rId163" Type="http://schemas.openxmlformats.org/officeDocument/2006/relationships/customXml" Target="../ink/ink3960.xml"/><Relationship Id="rId219" Type="http://schemas.openxmlformats.org/officeDocument/2006/relationships/customXml" Target="../ink/ink3988.xml"/><Relationship Id="rId426" Type="http://schemas.openxmlformats.org/officeDocument/2006/relationships/image" Target="../media/image11870.png"/><Relationship Id="rId230" Type="http://schemas.openxmlformats.org/officeDocument/2006/relationships/image" Target="../media/image11320.png"/><Relationship Id="rId468" Type="http://schemas.openxmlformats.org/officeDocument/2006/relationships/image" Target="../media/image12080.png"/><Relationship Id="rId25" Type="http://schemas.openxmlformats.org/officeDocument/2006/relationships/customXml" Target="../ink/ink3865.xml"/><Relationship Id="rId67" Type="http://schemas.openxmlformats.org/officeDocument/2006/relationships/customXml" Target="../ink/ink3898.xml"/><Relationship Id="rId272" Type="http://schemas.openxmlformats.org/officeDocument/2006/relationships/image" Target="../media/image11530.png"/><Relationship Id="rId132" Type="http://schemas.openxmlformats.org/officeDocument/2006/relationships/image" Target="../media/image10830.png"/><Relationship Id="rId174" Type="http://schemas.openxmlformats.org/officeDocument/2006/relationships/image" Target="../media/image11040.png"/><Relationship Id="rId241" Type="http://schemas.openxmlformats.org/officeDocument/2006/relationships/customXml" Target="../ink/ink3999.xml"/><Relationship Id="rId437" Type="http://schemas.openxmlformats.org/officeDocument/2006/relationships/customXml" Target="../ink/ink4067.xml"/><Relationship Id="rId479" Type="http://schemas.openxmlformats.org/officeDocument/2006/relationships/customXml" Target="../ink/ink4088.xml"/><Relationship Id="rId36" Type="http://schemas.openxmlformats.org/officeDocument/2006/relationships/image" Target="../media/image10610.png"/><Relationship Id="rId283" Type="http://schemas.openxmlformats.org/officeDocument/2006/relationships/customXml" Target="../ink/ink4020.xml"/><Relationship Id="rId78" Type="http://schemas.openxmlformats.org/officeDocument/2006/relationships/customXml" Target="../ink/ink3909.xml"/><Relationship Id="rId101" Type="http://schemas.openxmlformats.org/officeDocument/2006/relationships/customXml" Target="../ink/ink3929.xml"/><Relationship Id="rId143" Type="http://schemas.openxmlformats.org/officeDocument/2006/relationships/customXml" Target="../ink/ink3950.xml"/><Relationship Id="rId185" Type="http://schemas.openxmlformats.org/officeDocument/2006/relationships/customXml" Target="../ink/ink3971.xml"/><Relationship Id="rId406" Type="http://schemas.openxmlformats.org/officeDocument/2006/relationships/image" Target="../media/image12200.png"/><Relationship Id="rId9" Type="http://schemas.openxmlformats.org/officeDocument/2006/relationships/customXml" Target="../ink/ink3851.xml"/><Relationship Id="rId210" Type="http://schemas.openxmlformats.org/officeDocument/2006/relationships/image" Target="../media/image11220.png"/><Relationship Id="rId392" Type="http://schemas.openxmlformats.org/officeDocument/2006/relationships/image" Target="../media/image12130.png"/><Relationship Id="rId448" Type="http://schemas.openxmlformats.org/officeDocument/2006/relationships/image" Target="../media/image11980.png"/><Relationship Id="rId252" Type="http://schemas.openxmlformats.org/officeDocument/2006/relationships/image" Target="../media/image11430.png"/><Relationship Id="rId294" Type="http://schemas.openxmlformats.org/officeDocument/2006/relationships/image" Target="../media/image11640.png"/><Relationship Id="rId308" Type="http://schemas.openxmlformats.org/officeDocument/2006/relationships/image" Target="../media/image11710.png"/><Relationship Id="rId47" Type="http://schemas.openxmlformats.org/officeDocument/2006/relationships/customXml" Target="../ink/ink3878.xml"/><Relationship Id="rId89" Type="http://schemas.openxmlformats.org/officeDocument/2006/relationships/customXml" Target="../ink/ink3920.xml"/><Relationship Id="rId112" Type="http://schemas.openxmlformats.org/officeDocument/2006/relationships/image" Target="../media/image10730.png"/><Relationship Id="rId154" Type="http://schemas.openxmlformats.org/officeDocument/2006/relationships/image" Target="../media/image10940.png"/><Relationship Id="rId196" Type="http://schemas.openxmlformats.org/officeDocument/2006/relationships/image" Target="../media/image11150.png"/><Relationship Id="rId417" Type="http://schemas.openxmlformats.org/officeDocument/2006/relationships/customXml" Target="../ink/ink4057.xml"/><Relationship Id="rId459" Type="http://schemas.openxmlformats.org/officeDocument/2006/relationships/customXml" Target="../ink/ink4078.xml"/><Relationship Id="rId16" Type="http://schemas.openxmlformats.org/officeDocument/2006/relationships/customXml" Target="../ink/ink3858.xml"/><Relationship Id="rId221" Type="http://schemas.openxmlformats.org/officeDocument/2006/relationships/customXml" Target="../ink/ink3989.xml"/><Relationship Id="rId263" Type="http://schemas.openxmlformats.org/officeDocument/2006/relationships/customXml" Target="../ink/ink4010.xml"/><Relationship Id="rId319" Type="http://schemas.openxmlformats.org/officeDocument/2006/relationships/customXml" Target="../ink/ink4038.xml"/><Relationship Id="rId470" Type="http://schemas.openxmlformats.org/officeDocument/2006/relationships/image" Target="../media/image12221.png"/><Relationship Id="rId58" Type="http://schemas.openxmlformats.org/officeDocument/2006/relationships/customXml" Target="../ink/ink3889.xml"/><Relationship Id="rId123" Type="http://schemas.openxmlformats.org/officeDocument/2006/relationships/customXml" Target="../ink/ink3940.xml"/><Relationship Id="rId165" Type="http://schemas.openxmlformats.org/officeDocument/2006/relationships/customXml" Target="../ink/ink3961.xml"/><Relationship Id="rId428" Type="http://schemas.openxmlformats.org/officeDocument/2006/relationships/image" Target="../media/image11880.png"/><Relationship Id="rId232" Type="http://schemas.openxmlformats.org/officeDocument/2006/relationships/image" Target="../media/image11330.png"/><Relationship Id="rId274" Type="http://schemas.openxmlformats.org/officeDocument/2006/relationships/image" Target="../media/image11540.png"/><Relationship Id="rId27" Type="http://schemas.openxmlformats.org/officeDocument/2006/relationships/customXml" Target="../ink/ink3866.xml"/><Relationship Id="rId69" Type="http://schemas.openxmlformats.org/officeDocument/2006/relationships/customXml" Target="../ink/ink3900.xml"/><Relationship Id="rId134" Type="http://schemas.openxmlformats.org/officeDocument/2006/relationships/image" Target="../media/image10840.png"/><Relationship Id="rId80" Type="http://schemas.openxmlformats.org/officeDocument/2006/relationships/customXml" Target="../ink/ink3911.xml"/><Relationship Id="rId176" Type="http://schemas.openxmlformats.org/officeDocument/2006/relationships/image" Target="../media/image11050.png"/><Relationship Id="rId439" Type="http://schemas.openxmlformats.org/officeDocument/2006/relationships/customXml" Target="../ink/ink4068.xml"/><Relationship Id="rId201" Type="http://schemas.openxmlformats.org/officeDocument/2006/relationships/customXml" Target="../ink/ink3979.xml"/><Relationship Id="rId222" Type="http://schemas.openxmlformats.org/officeDocument/2006/relationships/image" Target="../media/image11280.png"/><Relationship Id="rId243" Type="http://schemas.openxmlformats.org/officeDocument/2006/relationships/customXml" Target="../ink/ink4000.xml"/><Relationship Id="rId264" Type="http://schemas.openxmlformats.org/officeDocument/2006/relationships/image" Target="../media/image11490.png"/><Relationship Id="rId285" Type="http://schemas.openxmlformats.org/officeDocument/2006/relationships/customXml" Target="../ink/ink4021.xml"/><Relationship Id="rId450" Type="http://schemas.openxmlformats.org/officeDocument/2006/relationships/image" Target="../media/image11990.png"/><Relationship Id="rId471" Type="http://schemas.openxmlformats.org/officeDocument/2006/relationships/customXml" Target="../ink/ink4084.xml"/><Relationship Id="rId17" Type="http://schemas.openxmlformats.org/officeDocument/2006/relationships/customXml" Target="../ink/ink3859.xml"/><Relationship Id="rId38" Type="http://schemas.openxmlformats.org/officeDocument/2006/relationships/image" Target="../media/image10620.png"/><Relationship Id="rId59" Type="http://schemas.openxmlformats.org/officeDocument/2006/relationships/customXml" Target="../ink/ink3890.xml"/><Relationship Id="rId103" Type="http://schemas.openxmlformats.org/officeDocument/2006/relationships/customXml" Target="../ink/ink3930.xml"/><Relationship Id="rId124" Type="http://schemas.openxmlformats.org/officeDocument/2006/relationships/image" Target="../media/image10790.png"/><Relationship Id="rId310" Type="http://schemas.openxmlformats.org/officeDocument/2006/relationships/image" Target="../media/image11720.png"/><Relationship Id="rId70" Type="http://schemas.openxmlformats.org/officeDocument/2006/relationships/customXml" Target="../ink/ink3901.xml"/><Relationship Id="rId91" Type="http://schemas.openxmlformats.org/officeDocument/2006/relationships/customXml" Target="../ink/ink3922.xml"/><Relationship Id="rId145" Type="http://schemas.openxmlformats.org/officeDocument/2006/relationships/customXml" Target="../ink/ink3951.xml"/><Relationship Id="rId166" Type="http://schemas.openxmlformats.org/officeDocument/2006/relationships/image" Target="../media/image11000.png"/><Relationship Id="rId187" Type="http://schemas.openxmlformats.org/officeDocument/2006/relationships/customXml" Target="../ink/ink3972.xml"/><Relationship Id="rId394" Type="http://schemas.openxmlformats.org/officeDocument/2006/relationships/image" Target="../media/image12140.png"/><Relationship Id="rId408" Type="http://schemas.openxmlformats.org/officeDocument/2006/relationships/image" Target="../media/image12210.png"/><Relationship Id="rId429" Type="http://schemas.openxmlformats.org/officeDocument/2006/relationships/customXml" Target="../ink/ink4063.xml"/><Relationship Id="rId1" Type="http://schemas.openxmlformats.org/officeDocument/2006/relationships/slideLayout" Target="../slideLayouts/slideLayout17.xml"/><Relationship Id="rId212" Type="http://schemas.openxmlformats.org/officeDocument/2006/relationships/image" Target="../media/image11230.png"/><Relationship Id="rId233" Type="http://schemas.openxmlformats.org/officeDocument/2006/relationships/customXml" Target="../ink/ink3995.xml"/><Relationship Id="rId254" Type="http://schemas.openxmlformats.org/officeDocument/2006/relationships/image" Target="../media/image11440.png"/><Relationship Id="rId440" Type="http://schemas.openxmlformats.org/officeDocument/2006/relationships/image" Target="../media/image11940.png"/><Relationship Id="rId28" Type="http://schemas.openxmlformats.org/officeDocument/2006/relationships/image" Target="../media/image10570.png"/><Relationship Id="rId49" Type="http://schemas.openxmlformats.org/officeDocument/2006/relationships/customXml" Target="../ink/ink3880.xml"/><Relationship Id="rId114" Type="http://schemas.openxmlformats.org/officeDocument/2006/relationships/image" Target="../media/image10740.png"/><Relationship Id="rId275" Type="http://schemas.openxmlformats.org/officeDocument/2006/relationships/customXml" Target="../ink/ink4016.xml"/><Relationship Id="rId296" Type="http://schemas.openxmlformats.org/officeDocument/2006/relationships/image" Target="../media/image11650.png"/><Relationship Id="rId300" Type="http://schemas.openxmlformats.org/officeDocument/2006/relationships/image" Target="../media/image11670.png"/><Relationship Id="rId461" Type="http://schemas.openxmlformats.org/officeDocument/2006/relationships/customXml" Target="../ink/ink4079.xml"/><Relationship Id="rId60" Type="http://schemas.openxmlformats.org/officeDocument/2006/relationships/customXml" Target="../ink/ink3891.xml"/><Relationship Id="rId81" Type="http://schemas.openxmlformats.org/officeDocument/2006/relationships/customXml" Target="../ink/ink3912.xml"/><Relationship Id="rId135" Type="http://schemas.openxmlformats.org/officeDocument/2006/relationships/customXml" Target="../ink/ink3946.xml"/><Relationship Id="rId156" Type="http://schemas.openxmlformats.org/officeDocument/2006/relationships/image" Target="../media/image10950.png"/><Relationship Id="rId177" Type="http://schemas.openxmlformats.org/officeDocument/2006/relationships/customXml" Target="../ink/ink3967.xml"/><Relationship Id="rId198" Type="http://schemas.openxmlformats.org/officeDocument/2006/relationships/image" Target="../media/image11160.png"/><Relationship Id="rId321" Type="http://schemas.openxmlformats.org/officeDocument/2006/relationships/customXml" Target="../ink/ink4039.xml"/><Relationship Id="rId384" Type="http://schemas.openxmlformats.org/officeDocument/2006/relationships/image" Target="../media/image12090.png"/><Relationship Id="rId419" Type="http://schemas.openxmlformats.org/officeDocument/2006/relationships/customXml" Target="../ink/ink4058.xml"/><Relationship Id="rId202" Type="http://schemas.openxmlformats.org/officeDocument/2006/relationships/image" Target="../media/image11180.png"/><Relationship Id="rId223" Type="http://schemas.openxmlformats.org/officeDocument/2006/relationships/customXml" Target="../ink/ink3990.xml"/><Relationship Id="rId244" Type="http://schemas.openxmlformats.org/officeDocument/2006/relationships/image" Target="../media/image11390.png"/><Relationship Id="rId430" Type="http://schemas.openxmlformats.org/officeDocument/2006/relationships/image" Target="../media/image11890.png"/><Relationship Id="rId18" Type="http://schemas.openxmlformats.org/officeDocument/2006/relationships/customXml" Target="../ink/ink3860.xml"/><Relationship Id="rId39" Type="http://schemas.openxmlformats.org/officeDocument/2006/relationships/customXml" Target="../ink/ink3872.xml"/><Relationship Id="rId265" Type="http://schemas.openxmlformats.org/officeDocument/2006/relationships/customXml" Target="../ink/ink4011.xml"/><Relationship Id="rId286" Type="http://schemas.openxmlformats.org/officeDocument/2006/relationships/image" Target="../media/image11600.png"/><Relationship Id="rId451" Type="http://schemas.openxmlformats.org/officeDocument/2006/relationships/customXml" Target="../ink/ink4074.xml"/><Relationship Id="rId472" Type="http://schemas.openxmlformats.org/officeDocument/2006/relationships/image" Target="../media/image12230.png"/><Relationship Id="rId50" Type="http://schemas.openxmlformats.org/officeDocument/2006/relationships/customXml" Target="../ink/ink3881.xml"/><Relationship Id="rId104" Type="http://schemas.openxmlformats.org/officeDocument/2006/relationships/image" Target="../media/image10690.png"/><Relationship Id="rId125" Type="http://schemas.openxmlformats.org/officeDocument/2006/relationships/customXml" Target="../ink/ink3941.xml"/><Relationship Id="rId146" Type="http://schemas.openxmlformats.org/officeDocument/2006/relationships/image" Target="../media/image10900.png"/><Relationship Id="rId167" Type="http://schemas.openxmlformats.org/officeDocument/2006/relationships/customXml" Target="../ink/ink3962.xml"/><Relationship Id="rId188" Type="http://schemas.openxmlformats.org/officeDocument/2006/relationships/image" Target="../media/image11110.png"/><Relationship Id="rId311" Type="http://schemas.openxmlformats.org/officeDocument/2006/relationships/customXml" Target="../ink/ink4034.xml"/><Relationship Id="rId395" Type="http://schemas.openxmlformats.org/officeDocument/2006/relationships/customXml" Target="../ink/ink4046.xml"/><Relationship Id="rId409" Type="http://schemas.openxmlformats.org/officeDocument/2006/relationships/customXml" Target="../ink/ink4053.xml"/><Relationship Id="rId71" Type="http://schemas.openxmlformats.org/officeDocument/2006/relationships/customXml" Target="../ink/ink3902.xml"/><Relationship Id="rId92" Type="http://schemas.openxmlformats.org/officeDocument/2006/relationships/customXml" Target="../ink/ink3923.xml"/><Relationship Id="rId213" Type="http://schemas.openxmlformats.org/officeDocument/2006/relationships/customXml" Target="../ink/ink3985.xml"/><Relationship Id="rId234" Type="http://schemas.openxmlformats.org/officeDocument/2006/relationships/image" Target="../media/image11340.png"/><Relationship Id="rId420" Type="http://schemas.openxmlformats.org/officeDocument/2006/relationships/image" Target="../media/image11840.png"/><Relationship Id="rId2" Type="http://schemas.openxmlformats.org/officeDocument/2006/relationships/customXml" Target="../ink/ink3845.xml"/><Relationship Id="rId29" Type="http://schemas.openxmlformats.org/officeDocument/2006/relationships/customXml" Target="../ink/ink3867.xml"/><Relationship Id="rId255" Type="http://schemas.openxmlformats.org/officeDocument/2006/relationships/customXml" Target="../ink/ink4006.xml"/><Relationship Id="rId276" Type="http://schemas.openxmlformats.org/officeDocument/2006/relationships/image" Target="../media/image11550.png"/><Relationship Id="rId297" Type="http://schemas.openxmlformats.org/officeDocument/2006/relationships/customXml" Target="../ink/ink4027.xml"/><Relationship Id="rId441" Type="http://schemas.openxmlformats.org/officeDocument/2006/relationships/customXml" Target="../ink/ink4069.xml"/><Relationship Id="rId462" Type="http://schemas.openxmlformats.org/officeDocument/2006/relationships/image" Target="../media/image12050.png"/><Relationship Id="rId40" Type="http://schemas.openxmlformats.org/officeDocument/2006/relationships/image" Target="../media/image10630.png"/><Relationship Id="rId115" Type="http://schemas.openxmlformats.org/officeDocument/2006/relationships/customXml" Target="../ink/ink3936.xml"/><Relationship Id="rId136" Type="http://schemas.openxmlformats.org/officeDocument/2006/relationships/image" Target="../media/image10850.png"/><Relationship Id="rId157" Type="http://schemas.openxmlformats.org/officeDocument/2006/relationships/customXml" Target="../ink/ink3957.xml"/><Relationship Id="rId178" Type="http://schemas.openxmlformats.org/officeDocument/2006/relationships/image" Target="../media/image11060.png"/><Relationship Id="rId301" Type="http://schemas.openxmlformats.org/officeDocument/2006/relationships/customXml" Target="../ink/ink4029.xml"/><Relationship Id="rId322" Type="http://schemas.openxmlformats.org/officeDocument/2006/relationships/image" Target="../media/image11780.png"/><Relationship Id="rId61" Type="http://schemas.openxmlformats.org/officeDocument/2006/relationships/customXml" Target="../ink/ink3892.xml"/><Relationship Id="rId82" Type="http://schemas.openxmlformats.org/officeDocument/2006/relationships/customXml" Target="../ink/ink3913.xml"/><Relationship Id="rId199" Type="http://schemas.openxmlformats.org/officeDocument/2006/relationships/customXml" Target="../ink/ink3978.xml"/><Relationship Id="rId203" Type="http://schemas.openxmlformats.org/officeDocument/2006/relationships/customXml" Target="../ink/ink3980.xml"/><Relationship Id="rId385" Type="http://schemas.openxmlformats.org/officeDocument/2006/relationships/customXml" Target="../ink/ink4041.xml"/><Relationship Id="rId19" Type="http://schemas.openxmlformats.org/officeDocument/2006/relationships/customXml" Target="../ink/ink3861.xml"/><Relationship Id="rId224" Type="http://schemas.openxmlformats.org/officeDocument/2006/relationships/image" Target="../media/image11290.png"/><Relationship Id="rId245" Type="http://schemas.openxmlformats.org/officeDocument/2006/relationships/customXml" Target="../ink/ink4001.xml"/><Relationship Id="rId266" Type="http://schemas.openxmlformats.org/officeDocument/2006/relationships/image" Target="../media/image11500.png"/><Relationship Id="rId287" Type="http://schemas.openxmlformats.org/officeDocument/2006/relationships/customXml" Target="../ink/ink4022.xml"/><Relationship Id="rId410" Type="http://schemas.openxmlformats.org/officeDocument/2006/relationships/image" Target="../media/image11790.png"/><Relationship Id="rId431" Type="http://schemas.openxmlformats.org/officeDocument/2006/relationships/customXml" Target="../ink/ink4064.xml"/><Relationship Id="rId452" Type="http://schemas.openxmlformats.org/officeDocument/2006/relationships/image" Target="../media/image12000.png"/><Relationship Id="rId473" Type="http://schemas.openxmlformats.org/officeDocument/2006/relationships/customXml" Target="../ink/ink4085.xml"/><Relationship Id="rId30" Type="http://schemas.openxmlformats.org/officeDocument/2006/relationships/image" Target="../media/image10580.png"/><Relationship Id="rId105" Type="http://schemas.openxmlformats.org/officeDocument/2006/relationships/customXml" Target="../ink/ink3931.xml"/><Relationship Id="rId126" Type="http://schemas.openxmlformats.org/officeDocument/2006/relationships/image" Target="../media/image10800.png"/><Relationship Id="rId147" Type="http://schemas.openxmlformats.org/officeDocument/2006/relationships/customXml" Target="../ink/ink3952.xml"/><Relationship Id="rId168" Type="http://schemas.openxmlformats.org/officeDocument/2006/relationships/image" Target="../media/image11010.png"/><Relationship Id="rId312" Type="http://schemas.openxmlformats.org/officeDocument/2006/relationships/image" Target="../media/image11730.png"/><Relationship Id="rId51" Type="http://schemas.openxmlformats.org/officeDocument/2006/relationships/customXml" Target="../ink/ink3882.xml"/><Relationship Id="rId72" Type="http://schemas.openxmlformats.org/officeDocument/2006/relationships/customXml" Target="../ink/ink3903.xml"/><Relationship Id="rId93" Type="http://schemas.openxmlformats.org/officeDocument/2006/relationships/customXml" Target="../ink/ink3924.xml"/><Relationship Id="rId189" Type="http://schemas.openxmlformats.org/officeDocument/2006/relationships/customXml" Target="../ink/ink3973.xml"/><Relationship Id="rId396" Type="http://schemas.openxmlformats.org/officeDocument/2006/relationships/image" Target="../media/image12150.png"/><Relationship Id="rId3" Type="http://schemas.openxmlformats.org/officeDocument/2006/relationships/image" Target="../media/image10530.png"/><Relationship Id="rId214" Type="http://schemas.openxmlformats.org/officeDocument/2006/relationships/image" Target="../media/image11240.png"/><Relationship Id="rId235" Type="http://schemas.openxmlformats.org/officeDocument/2006/relationships/customXml" Target="../ink/ink3996.xml"/><Relationship Id="rId256" Type="http://schemas.openxmlformats.org/officeDocument/2006/relationships/image" Target="../media/image11450.png"/><Relationship Id="rId277" Type="http://schemas.openxmlformats.org/officeDocument/2006/relationships/customXml" Target="../ink/ink4017.xml"/><Relationship Id="rId298" Type="http://schemas.openxmlformats.org/officeDocument/2006/relationships/image" Target="../media/image11660.png"/><Relationship Id="rId400" Type="http://schemas.openxmlformats.org/officeDocument/2006/relationships/image" Target="../media/image12170.png"/><Relationship Id="rId421" Type="http://schemas.openxmlformats.org/officeDocument/2006/relationships/customXml" Target="../ink/ink4059.xml"/><Relationship Id="rId442" Type="http://schemas.openxmlformats.org/officeDocument/2006/relationships/image" Target="../media/image11950.png"/><Relationship Id="rId463" Type="http://schemas.openxmlformats.org/officeDocument/2006/relationships/customXml" Target="../ink/ink4080.xml"/><Relationship Id="rId116" Type="http://schemas.openxmlformats.org/officeDocument/2006/relationships/image" Target="../media/image10750.png"/><Relationship Id="rId137" Type="http://schemas.openxmlformats.org/officeDocument/2006/relationships/customXml" Target="../ink/ink3947.xml"/><Relationship Id="rId158" Type="http://schemas.openxmlformats.org/officeDocument/2006/relationships/image" Target="../media/image10960.png"/><Relationship Id="rId302" Type="http://schemas.openxmlformats.org/officeDocument/2006/relationships/image" Target="../media/image11680.png"/><Relationship Id="rId323" Type="http://schemas.openxmlformats.org/officeDocument/2006/relationships/customXml" Target="../ink/ink4040.xml"/><Relationship Id="rId20" Type="http://schemas.openxmlformats.org/officeDocument/2006/relationships/customXml" Target="../ink/ink3862.xml"/><Relationship Id="rId41" Type="http://schemas.openxmlformats.org/officeDocument/2006/relationships/customXml" Target="../ink/ink3873.xml"/><Relationship Id="rId62" Type="http://schemas.openxmlformats.org/officeDocument/2006/relationships/customXml" Target="../ink/ink3893.xml"/><Relationship Id="rId83" Type="http://schemas.openxmlformats.org/officeDocument/2006/relationships/customXml" Target="../ink/ink3914.xml"/><Relationship Id="rId179" Type="http://schemas.openxmlformats.org/officeDocument/2006/relationships/customXml" Target="../ink/ink3968.xml"/><Relationship Id="rId386" Type="http://schemas.openxmlformats.org/officeDocument/2006/relationships/image" Target="../media/image12100.png"/><Relationship Id="rId190" Type="http://schemas.openxmlformats.org/officeDocument/2006/relationships/image" Target="../media/image11120.png"/><Relationship Id="rId204" Type="http://schemas.openxmlformats.org/officeDocument/2006/relationships/image" Target="../media/image11190.png"/><Relationship Id="rId225" Type="http://schemas.openxmlformats.org/officeDocument/2006/relationships/customXml" Target="../ink/ink3991.xml"/><Relationship Id="rId246" Type="http://schemas.openxmlformats.org/officeDocument/2006/relationships/image" Target="../media/image11400.png"/><Relationship Id="rId267" Type="http://schemas.openxmlformats.org/officeDocument/2006/relationships/customXml" Target="../ink/ink4012.xml"/><Relationship Id="rId288" Type="http://schemas.openxmlformats.org/officeDocument/2006/relationships/image" Target="../media/image11610.png"/><Relationship Id="rId411" Type="http://schemas.openxmlformats.org/officeDocument/2006/relationships/customXml" Target="../ink/ink4054.xml"/><Relationship Id="rId432" Type="http://schemas.openxmlformats.org/officeDocument/2006/relationships/image" Target="../media/image11900.png"/><Relationship Id="rId453" Type="http://schemas.openxmlformats.org/officeDocument/2006/relationships/customXml" Target="../ink/ink4075.xml"/><Relationship Id="rId474" Type="http://schemas.openxmlformats.org/officeDocument/2006/relationships/image" Target="../media/image12240.png"/><Relationship Id="rId106" Type="http://schemas.openxmlformats.org/officeDocument/2006/relationships/image" Target="../media/image10700.png"/><Relationship Id="rId127" Type="http://schemas.openxmlformats.org/officeDocument/2006/relationships/customXml" Target="../ink/ink3942.xml"/><Relationship Id="rId313" Type="http://schemas.openxmlformats.org/officeDocument/2006/relationships/customXml" Target="../ink/ink4035.xml"/><Relationship Id="rId10" Type="http://schemas.openxmlformats.org/officeDocument/2006/relationships/customXml" Target="../ink/ink3852.xml"/><Relationship Id="rId31" Type="http://schemas.openxmlformats.org/officeDocument/2006/relationships/customXml" Target="../ink/ink3868.xml"/><Relationship Id="rId52" Type="http://schemas.openxmlformats.org/officeDocument/2006/relationships/customXml" Target="../ink/ink3883.xml"/><Relationship Id="rId73" Type="http://schemas.openxmlformats.org/officeDocument/2006/relationships/customXml" Target="../ink/ink3904.xml"/><Relationship Id="rId94" Type="http://schemas.openxmlformats.org/officeDocument/2006/relationships/customXml" Target="../ink/ink3925.xml"/><Relationship Id="rId148" Type="http://schemas.openxmlformats.org/officeDocument/2006/relationships/image" Target="../media/image10910.png"/><Relationship Id="rId169" Type="http://schemas.openxmlformats.org/officeDocument/2006/relationships/customXml" Target="../ink/ink3963.xml"/><Relationship Id="rId397" Type="http://schemas.openxmlformats.org/officeDocument/2006/relationships/customXml" Target="../ink/ink4047.xml"/><Relationship Id="rId4" Type="http://schemas.openxmlformats.org/officeDocument/2006/relationships/customXml" Target="../ink/ink3846.xml"/><Relationship Id="rId180" Type="http://schemas.openxmlformats.org/officeDocument/2006/relationships/image" Target="../media/image11070.png"/><Relationship Id="rId215" Type="http://schemas.openxmlformats.org/officeDocument/2006/relationships/customXml" Target="../ink/ink3986.xml"/><Relationship Id="rId236" Type="http://schemas.openxmlformats.org/officeDocument/2006/relationships/image" Target="../media/image11350.png"/><Relationship Id="rId257" Type="http://schemas.openxmlformats.org/officeDocument/2006/relationships/customXml" Target="../ink/ink4007.xml"/><Relationship Id="rId278" Type="http://schemas.openxmlformats.org/officeDocument/2006/relationships/image" Target="../media/image11560.png"/><Relationship Id="rId401" Type="http://schemas.openxmlformats.org/officeDocument/2006/relationships/customXml" Target="../ink/ink4049.xml"/><Relationship Id="rId422" Type="http://schemas.openxmlformats.org/officeDocument/2006/relationships/image" Target="../media/image11850.png"/><Relationship Id="rId443" Type="http://schemas.openxmlformats.org/officeDocument/2006/relationships/customXml" Target="../ink/ink4070.xml"/><Relationship Id="rId464" Type="http://schemas.openxmlformats.org/officeDocument/2006/relationships/image" Target="../media/image12060.png"/><Relationship Id="rId303" Type="http://schemas.openxmlformats.org/officeDocument/2006/relationships/customXml" Target="../ink/ink4030.xml"/><Relationship Id="rId42" Type="http://schemas.openxmlformats.org/officeDocument/2006/relationships/image" Target="../media/image10640.png"/><Relationship Id="rId84" Type="http://schemas.openxmlformats.org/officeDocument/2006/relationships/customXml" Target="../ink/ink3915.xml"/><Relationship Id="rId138" Type="http://schemas.openxmlformats.org/officeDocument/2006/relationships/image" Target="../media/image10860.png"/><Relationship Id="rId387" Type="http://schemas.openxmlformats.org/officeDocument/2006/relationships/customXml" Target="../ink/ink4042.xml"/><Relationship Id="rId191" Type="http://schemas.openxmlformats.org/officeDocument/2006/relationships/customXml" Target="../ink/ink3974.xml"/><Relationship Id="rId205" Type="http://schemas.openxmlformats.org/officeDocument/2006/relationships/customXml" Target="../ink/ink3981.xml"/><Relationship Id="rId247" Type="http://schemas.openxmlformats.org/officeDocument/2006/relationships/customXml" Target="../ink/ink4002.xml"/><Relationship Id="rId412" Type="http://schemas.openxmlformats.org/officeDocument/2006/relationships/image" Target="../media/image11800.png"/><Relationship Id="rId107" Type="http://schemas.openxmlformats.org/officeDocument/2006/relationships/customXml" Target="../ink/ink3932.xml"/><Relationship Id="rId289" Type="http://schemas.openxmlformats.org/officeDocument/2006/relationships/customXml" Target="../ink/ink4023.xml"/><Relationship Id="rId454" Type="http://schemas.openxmlformats.org/officeDocument/2006/relationships/image" Target="../media/image12010.png"/><Relationship Id="rId11" Type="http://schemas.openxmlformats.org/officeDocument/2006/relationships/customXml" Target="../ink/ink3853.xml"/><Relationship Id="rId53" Type="http://schemas.openxmlformats.org/officeDocument/2006/relationships/customXml" Target="../ink/ink3884.xml"/><Relationship Id="rId149" Type="http://schemas.openxmlformats.org/officeDocument/2006/relationships/customXml" Target="../ink/ink3953.xml"/><Relationship Id="rId314" Type="http://schemas.openxmlformats.org/officeDocument/2006/relationships/image" Target="../media/image11740.png"/><Relationship Id="rId398" Type="http://schemas.openxmlformats.org/officeDocument/2006/relationships/image" Target="../media/image12160.png"/><Relationship Id="rId95" Type="http://schemas.openxmlformats.org/officeDocument/2006/relationships/customXml" Target="../ink/ink3926.xml"/><Relationship Id="rId160" Type="http://schemas.openxmlformats.org/officeDocument/2006/relationships/image" Target="../media/image10970.png"/><Relationship Id="rId216" Type="http://schemas.openxmlformats.org/officeDocument/2006/relationships/image" Target="../media/image11250.png"/><Relationship Id="rId423" Type="http://schemas.openxmlformats.org/officeDocument/2006/relationships/customXml" Target="../ink/ink4060.xml"/><Relationship Id="rId258" Type="http://schemas.openxmlformats.org/officeDocument/2006/relationships/image" Target="../media/image11460.png"/><Relationship Id="rId465" Type="http://schemas.openxmlformats.org/officeDocument/2006/relationships/customXml" Target="../ink/ink4081.xml"/><Relationship Id="rId22" Type="http://schemas.openxmlformats.org/officeDocument/2006/relationships/customXml" Target="../ink/ink3863.xml"/><Relationship Id="rId64" Type="http://schemas.openxmlformats.org/officeDocument/2006/relationships/customXml" Target="../ink/ink3895.xml"/><Relationship Id="rId118" Type="http://schemas.openxmlformats.org/officeDocument/2006/relationships/image" Target="../media/image10760.png"/><Relationship Id="rId171" Type="http://schemas.openxmlformats.org/officeDocument/2006/relationships/customXml" Target="../ink/ink3964.xml"/><Relationship Id="rId227" Type="http://schemas.openxmlformats.org/officeDocument/2006/relationships/customXml" Target="../ink/ink3992.xml"/><Relationship Id="rId269" Type="http://schemas.openxmlformats.org/officeDocument/2006/relationships/customXml" Target="../ink/ink4013.xml"/><Relationship Id="rId434" Type="http://schemas.openxmlformats.org/officeDocument/2006/relationships/image" Target="../media/image11910.png"/><Relationship Id="rId476" Type="http://schemas.openxmlformats.org/officeDocument/2006/relationships/image" Target="../media/image12250.png"/><Relationship Id="rId33" Type="http://schemas.openxmlformats.org/officeDocument/2006/relationships/customXml" Target="../ink/ink3869.xml"/><Relationship Id="rId129" Type="http://schemas.openxmlformats.org/officeDocument/2006/relationships/customXml" Target="../ink/ink3943.xml"/><Relationship Id="rId280" Type="http://schemas.openxmlformats.org/officeDocument/2006/relationships/image" Target="../media/image11570.png"/><Relationship Id="rId75" Type="http://schemas.openxmlformats.org/officeDocument/2006/relationships/customXml" Target="../ink/ink3906.xml"/><Relationship Id="rId140" Type="http://schemas.openxmlformats.org/officeDocument/2006/relationships/image" Target="../media/image10870.png"/><Relationship Id="rId182" Type="http://schemas.openxmlformats.org/officeDocument/2006/relationships/image" Target="../media/image11080.png"/><Relationship Id="rId403" Type="http://schemas.openxmlformats.org/officeDocument/2006/relationships/customXml" Target="../ink/ink4050.xml"/><Relationship Id="rId6" Type="http://schemas.openxmlformats.org/officeDocument/2006/relationships/customXml" Target="../ink/ink3848.xml"/><Relationship Id="rId238" Type="http://schemas.openxmlformats.org/officeDocument/2006/relationships/image" Target="../media/image11360.png"/><Relationship Id="rId445" Type="http://schemas.openxmlformats.org/officeDocument/2006/relationships/customXml" Target="../ink/ink4071.xml"/><Relationship Id="rId291" Type="http://schemas.openxmlformats.org/officeDocument/2006/relationships/customXml" Target="../ink/ink4024.xml"/><Relationship Id="rId305" Type="http://schemas.openxmlformats.org/officeDocument/2006/relationships/customXml" Target="../ink/ink4031.xml"/><Relationship Id="rId44" Type="http://schemas.openxmlformats.org/officeDocument/2006/relationships/customXml" Target="../ink/ink3875.xml"/><Relationship Id="rId86" Type="http://schemas.openxmlformats.org/officeDocument/2006/relationships/customXml" Target="../ink/ink3917.xml"/><Relationship Id="rId151" Type="http://schemas.openxmlformats.org/officeDocument/2006/relationships/customXml" Target="../ink/ink3954.xml"/><Relationship Id="rId389" Type="http://schemas.openxmlformats.org/officeDocument/2006/relationships/customXml" Target="../ink/ink4043.xml"/><Relationship Id="rId193" Type="http://schemas.openxmlformats.org/officeDocument/2006/relationships/customXml" Target="../ink/ink3975.xml"/><Relationship Id="rId207" Type="http://schemas.openxmlformats.org/officeDocument/2006/relationships/customXml" Target="../ink/ink3982.xml"/><Relationship Id="rId249" Type="http://schemas.openxmlformats.org/officeDocument/2006/relationships/customXml" Target="../ink/ink4003.xml"/><Relationship Id="rId414" Type="http://schemas.openxmlformats.org/officeDocument/2006/relationships/image" Target="../media/image11810.png"/><Relationship Id="rId456" Type="http://schemas.openxmlformats.org/officeDocument/2006/relationships/image" Target="../media/image12020.png"/><Relationship Id="rId13" Type="http://schemas.openxmlformats.org/officeDocument/2006/relationships/customXml" Target="../ink/ink3855.xml"/><Relationship Id="rId109" Type="http://schemas.openxmlformats.org/officeDocument/2006/relationships/customXml" Target="../ink/ink3933.xml"/><Relationship Id="rId260" Type="http://schemas.openxmlformats.org/officeDocument/2006/relationships/image" Target="../media/image11470.png"/><Relationship Id="rId316" Type="http://schemas.openxmlformats.org/officeDocument/2006/relationships/image" Target="../media/image11750.png"/><Relationship Id="rId55" Type="http://schemas.openxmlformats.org/officeDocument/2006/relationships/customXml" Target="../ink/ink3886.xml"/><Relationship Id="rId97" Type="http://schemas.openxmlformats.org/officeDocument/2006/relationships/customXml" Target="../ink/ink3927.xml"/><Relationship Id="rId120" Type="http://schemas.openxmlformats.org/officeDocument/2006/relationships/image" Target="../media/image10770.png"/><Relationship Id="rId162" Type="http://schemas.openxmlformats.org/officeDocument/2006/relationships/image" Target="../media/image10980.png"/><Relationship Id="rId218" Type="http://schemas.openxmlformats.org/officeDocument/2006/relationships/image" Target="../media/image11260.png"/><Relationship Id="rId425" Type="http://schemas.openxmlformats.org/officeDocument/2006/relationships/customXml" Target="../ink/ink4061.xml"/><Relationship Id="rId467" Type="http://schemas.openxmlformats.org/officeDocument/2006/relationships/customXml" Target="../ink/ink4082.xml"/><Relationship Id="rId271" Type="http://schemas.openxmlformats.org/officeDocument/2006/relationships/customXml" Target="../ink/ink4014.xml"/><Relationship Id="rId24" Type="http://schemas.openxmlformats.org/officeDocument/2006/relationships/image" Target="../media/image10550.png"/><Relationship Id="rId66" Type="http://schemas.openxmlformats.org/officeDocument/2006/relationships/customXml" Target="../ink/ink3897.xml"/><Relationship Id="rId131" Type="http://schemas.openxmlformats.org/officeDocument/2006/relationships/customXml" Target="../ink/ink3944.xml"/><Relationship Id="rId173" Type="http://schemas.openxmlformats.org/officeDocument/2006/relationships/customXml" Target="../ink/ink3965.xml"/><Relationship Id="rId229" Type="http://schemas.openxmlformats.org/officeDocument/2006/relationships/customXml" Target="../ink/ink3993.xml"/><Relationship Id="rId436" Type="http://schemas.openxmlformats.org/officeDocument/2006/relationships/image" Target="../media/image11920.png"/><Relationship Id="rId240" Type="http://schemas.openxmlformats.org/officeDocument/2006/relationships/image" Target="../media/image11370.png"/><Relationship Id="rId478" Type="http://schemas.openxmlformats.org/officeDocument/2006/relationships/image" Target="../media/image12260.png"/><Relationship Id="rId35" Type="http://schemas.openxmlformats.org/officeDocument/2006/relationships/customXml" Target="../ink/ink3870.xml"/><Relationship Id="rId77" Type="http://schemas.openxmlformats.org/officeDocument/2006/relationships/customXml" Target="../ink/ink3908.xml"/><Relationship Id="rId100" Type="http://schemas.openxmlformats.org/officeDocument/2006/relationships/image" Target="../media/image10670.png"/><Relationship Id="rId282" Type="http://schemas.openxmlformats.org/officeDocument/2006/relationships/image" Target="../media/image11580.png"/><Relationship Id="rId8" Type="http://schemas.openxmlformats.org/officeDocument/2006/relationships/customXml" Target="../ink/ink3850.xml"/><Relationship Id="rId142" Type="http://schemas.openxmlformats.org/officeDocument/2006/relationships/image" Target="../media/image10880.png"/><Relationship Id="rId184" Type="http://schemas.openxmlformats.org/officeDocument/2006/relationships/image" Target="../media/image11090.png"/><Relationship Id="rId391" Type="http://schemas.openxmlformats.org/officeDocument/2006/relationships/customXml" Target="../ink/ink4044.xml"/><Relationship Id="rId405" Type="http://schemas.openxmlformats.org/officeDocument/2006/relationships/customXml" Target="../ink/ink4051.xml"/><Relationship Id="rId447" Type="http://schemas.openxmlformats.org/officeDocument/2006/relationships/customXml" Target="../ink/ink4072.xml"/><Relationship Id="rId251" Type="http://schemas.openxmlformats.org/officeDocument/2006/relationships/customXml" Target="../ink/ink4004.xml"/><Relationship Id="rId46" Type="http://schemas.openxmlformats.org/officeDocument/2006/relationships/customXml" Target="../ink/ink3877.xml"/><Relationship Id="rId293" Type="http://schemas.openxmlformats.org/officeDocument/2006/relationships/customXml" Target="../ink/ink4025.xml"/><Relationship Id="rId307" Type="http://schemas.openxmlformats.org/officeDocument/2006/relationships/customXml" Target="../ink/ink4032.xml"/><Relationship Id="rId88" Type="http://schemas.openxmlformats.org/officeDocument/2006/relationships/customXml" Target="../ink/ink3919.xml"/><Relationship Id="rId111" Type="http://schemas.openxmlformats.org/officeDocument/2006/relationships/customXml" Target="../ink/ink3934.xml"/><Relationship Id="rId153" Type="http://schemas.openxmlformats.org/officeDocument/2006/relationships/customXml" Target="../ink/ink3955.xml"/><Relationship Id="rId195" Type="http://schemas.openxmlformats.org/officeDocument/2006/relationships/customXml" Target="../ink/ink3976.xml"/><Relationship Id="rId209" Type="http://schemas.openxmlformats.org/officeDocument/2006/relationships/customXml" Target="../ink/ink3983.xml"/><Relationship Id="rId416" Type="http://schemas.openxmlformats.org/officeDocument/2006/relationships/image" Target="../media/image11820.png"/><Relationship Id="rId220" Type="http://schemas.openxmlformats.org/officeDocument/2006/relationships/image" Target="../media/image11270.png"/><Relationship Id="rId458" Type="http://schemas.openxmlformats.org/officeDocument/2006/relationships/image" Target="../media/image12030.png"/><Relationship Id="rId15" Type="http://schemas.openxmlformats.org/officeDocument/2006/relationships/customXml" Target="../ink/ink3857.xml"/><Relationship Id="rId57" Type="http://schemas.openxmlformats.org/officeDocument/2006/relationships/customXml" Target="../ink/ink3888.xml"/><Relationship Id="rId262" Type="http://schemas.openxmlformats.org/officeDocument/2006/relationships/image" Target="../media/image11480.png"/><Relationship Id="rId318" Type="http://schemas.openxmlformats.org/officeDocument/2006/relationships/image" Target="../media/image11760.png"/><Relationship Id="rId99" Type="http://schemas.openxmlformats.org/officeDocument/2006/relationships/customXml" Target="../ink/ink3928.xml"/><Relationship Id="rId122" Type="http://schemas.openxmlformats.org/officeDocument/2006/relationships/image" Target="../media/image10780.png"/><Relationship Id="rId164" Type="http://schemas.openxmlformats.org/officeDocument/2006/relationships/image" Target="../media/image10990.png"/><Relationship Id="rId427" Type="http://schemas.openxmlformats.org/officeDocument/2006/relationships/customXml" Target="../ink/ink4062.xml"/><Relationship Id="rId469" Type="http://schemas.openxmlformats.org/officeDocument/2006/relationships/customXml" Target="../ink/ink4083.xml"/><Relationship Id="rId26" Type="http://schemas.openxmlformats.org/officeDocument/2006/relationships/image" Target="../media/image10560.png"/><Relationship Id="rId231" Type="http://schemas.openxmlformats.org/officeDocument/2006/relationships/customXml" Target="../ink/ink3994.xml"/><Relationship Id="rId273" Type="http://schemas.openxmlformats.org/officeDocument/2006/relationships/customXml" Target="../ink/ink4015.xml"/><Relationship Id="rId480" Type="http://schemas.openxmlformats.org/officeDocument/2006/relationships/image" Target="../media/image12270.png"/><Relationship Id="rId68" Type="http://schemas.openxmlformats.org/officeDocument/2006/relationships/customXml" Target="../ink/ink3899.xml"/><Relationship Id="rId133" Type="http://schemas.openxmlformats.org/officeDocument/2006/relationships/customXml" Target="../ink/ink3945.xml"/><Relationship Id="rId175" Type="http://schemas.openxmlformats.org/officeDocument/2006/relationships/customXml" Target="../ink/ink3966.xml"/><Relationship Id="rId200" Type="http://schemas.openxmlformats.org/officeDocument/2006/relationships/image" Target="../media/image11170.png"/><Relationship Id="rId438" Type="http://schemas.openxmlformats.org/officeDocument/2006/relationships/image" Target="../media/image11930.png"/><Relationship Id="rId242" Type="http://schemas.openxmlformats.org/officeDocument/2006/relationships/image" Target="../media/image11380.png"/><Relationship Id="rId284" Type="http://schemas.openxmlformats.org/officeDocument/2006/relationships/image" Target="../media/image11590.png"/><Relationship Id="rId37" Type="http://schemas.openxmlformats.org/officeDocument/2006/relationships/customXml" Target="../ink/ink3871.xml"/><Relationship Id="rId79" Type="http://schemas.openxmlformats.org/officeDocument/2006/relationships/customXml" Target="../ink/ink3910.xml"/><Relationship Id="rId102" Type="http://schemas.openxmlformats.org/officeDocument/2006/relationships/image" Target="../media/image10680.png"/><Relationship Id="rId144" Type="http://schemas.openxmlformats.org/officeDocument/2006/relationships/image" Target="../media/image10890.png"/><Relationship Id="rId90" Type="http://schemas.openxmlformats.org/officeDocument/2006/relationships/customXml" Target="../ink/ink3921.xml"/><Relationship Id="rId186" Type="http://schemas.openxmlformats.org/officeDocument/2006/relationships/image" Target="../media/image11101.png"/><Relationship Id="rId393" Type="http://schemas.openxmlformats.org/officeDocument/2006/relationships/customXml" Target="../ink/ink4045.xml"/><Relationship Id="rId407" Type="http://schemas.openxmlformats.org/officeDocument/2006/relationships/customXml" Target="../ink/ink4052.xml"/><Relationship Id="rId449" Type="http://schemas.openxmlformats.org/officeDocument/2006/relationships/customXml" Target="../ink/ink4073.xml"/><Relationship Id="rId211" Type="http://schemas.openxmlformats.org/officeDocument/2006/relationships/customXml" Target="../ink/ink3984.xml"/><Relationship Id="rId253" Type="http://schemas.openxmlformats.org/officeDocument/2006/relationships/customXml" Target="../ink/ink4005.xml"/><Relationship Id="rId295" Type="http://schemas.openxmlformats.org/officeDocument/2006/relationships/customXml" Target="../ink/ink4026.xml"/><Relationship Id="rId309" Type="http://schemas.openxmlformats.org/officeDocument/2006/relationships/customXml" Target="../ink/ink4033.xml"/><Relationship Id="rId460" Type="http://schemas.openxmlformats.org/officeDocument/2006/relationships/image" Target="../media/image12040.png"/><Relationship Id="rId48" Type="http://schemas.openxmlformats.org/officeDocument/2006/relationships/customXml" Target="../ink/ink3879.xml"/><Relationship Id="rId113" Type="http://schemas.openxmlformats.org/officeDocument/2006/relationships/customXml" Target="../ink/ink3935.xml"/><Relationship Id="rId320" Type="http://schemas.openxmlformats.org/officeDocument/2006/relationships/image" Target="../media/image11770.png"/><Relationship Id="rId155" Type="http://schemas.openxmlformats.org/officeDocument/2006/relationships/customXml" Target="../ink/ink3956.xml"/><Relationship Id="rId197" Type="http://schemas.openxmlformats.org/officeDocument/2006/relationships/customXml" Target="../ink/ink3977.xml"/><Relationship Id="rId418" Type="http://schemas.openxmlformats.org/officeDocument/2006/relationships/image" Target="../media/image118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3.png"/><Relationship Id="rId3" Type="http://schemas.openxmlformats.org/officeDocument/2006/relationships/customXml" Target="../ink/ink4089.xml"/><Relationship Id="rId7" Type="http://schemas.openxmlformats.org/officeDocument/2006/relationships/customXml" Target="../ink/ink409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d2l.ai/chapter_optimization/gd.html" TargetMode="External"/><Relationship Id="rId4" Type="http://schemas.openxmlformats.org/officeDocument/2006/relationships/image" Target="../media/image1222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9.png"/><Relationship Id="rId3" Type="http://schemas.openxmlformats.org/officeDocument/2006/relationships/customXml" Target="../ink/ink4091.xml"/><Relationship Id="rId7" Type="http://schemas.openxmlformats.org/officeDocument/2006/relationships/customXml" Target="../ink/ink4093.xml"/><Relationship Id="rId2" Type="http://schemas.openxmlformats.org/officeDocument/2006/relationships/image" Target="../media/image28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8.png"/><Relationship Id="rId5" Type="http://schemas.openxmlformats.org/officeDocument/2006/relationships/customXml" Target="../ink/ink4092.xml"/><Relationship Id="rId4" Type="http://schemas.openxmlformats.org/officeDocument/2006/relationships/image" Target="../media/image280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8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18" Type="http://schemas.openxmlformats.org/officeDocument/2006/relationships/image" Target="../media/image156.png"/><Relationship Id="rId26" Type="http://schemas.openxmlformats.org/officeDocument/2006/relationships/customXml" Target="../ink/ink4094.xml"/><Relationship Id="rId21" Type="http://schemas.openxmlformats.org/officeDocument/2006/relationships/image" Target="../media/image2810.png"/><Relationship Id="rId34" Type="http://schemas.openxmlformats.org/officeDocument/2006/relationships/image" Target="../media/image2821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17" Type="http://schemas.openxmlformats.org/officeDocument/2006/relationships/image" Target="../media/image155.png"/><Relationship Id="rId25" Type="http://schemas.openxmlformats.org/officeDocument/2006/relationships/image" Target="../media/image2814.png"/><Relationship Id="rId33" Type="http://schemas.openxmlformats.org/officeDocument/2006/relationships/image" Target="../media/image2820.png"/><Relationship Id="rId20" Type="http://schemas.openxmlformats.org/officeDocument/2006/relationships/image" Target="../media/image28090.png"/><Relationship Id="rId29" Type="http://schemas.openxmlformats.org/officeDocument/2006/relationships/image" Target="../media/image28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24" Type="http://schemas.openxmlformats.org/officeDocument/2006/relationships/image" Target="../media/image2813.png"/><Relationship Id="rId32" Type="http://schemas.openxmlformats.org/officeDocument/2006/relationships/image" Target="../media/image2819.png"/><Relationship Id="rId5" Type="http://schemas.openxmlformats.org/officeDocument/2006/relationships/image" Target="../media/image143.png"/><Relationship Id="rId23" Type="http://schemas.openxmlformats.org/officeDocument/2006/relationships/image" Target="../media/image2812.png"/><Relationship Id="rId28" Type="http://schemas.openxmlformats.org/officeDocument/2006/relationships/customXml" Target="../ink/ink4095.xml"/><Relationship Id="rId36" Type="http://schemas.openxmlformats.org/officeDocument/2006/relationships/customXml" Target="../ink/ink4097.xml"/><Relationship Id="rId10" Type="http://schemas.openxmlformats.org/officeDocument/2006/relationships/image" Target="../media/image148.png"/><Relationship Id="rId19" Type="http://schemas.openxmlformats.org/officeDocument/2006/relationships/image" Target="../media/image157.png"/><Relationship Id="rId31" Type="http://schemas.openxmlformats.org/officeDocument/2006/relationships/image" Target="../media/image2818.png"/><Relationship Id="rId9" Type="http://schemas.openxmlformats.org/officeDocument/2006/relationships/image" Target="../media/image147.png"/><Relationship Id="rId22" Type="http://schemas.openxmlformats.org/officeDocument/2006/relationships/image" Target="../media/image2811.png"/><Relationship Id="rId27" Type="http://schemas.openxmlformats.org/officeDocument/2006/relationships/image" Target="../media/image2815.png"/><Relationship Id="rId30" Type="http://schemas.openxmlformats.org/officeDocument/2006/relationships/image" Target="../media/image2817.png"/><Relationship Id="rId35" Type="http://schemas.openxmlformats.org/officeDocument/2006/relationships/customXml" Target="../ink/ink409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4.png"/><Relationship Id="rId3" Type="http://schemas.openxmlformats.org/officeDocument/2006/relationships/customXml" Target="../ink/ink4098.xml"/><Relationship Id="rId7" Type="http://schemas.openxmlformats.org/officeDocument/2006/relationships/customXml" Target="../ink/ink410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3.png"/><Relationship Id="rId5" Type="http://schemas.openxmlformats.org/officeDocument/2006/relationships/customXml" Target="../ink/ink4099.xml"/><Relationship Id="rId4" Type="http://schemas.openxmlformats.org/officeDocument/2006/relationships/image" Target="../media/image282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7.png"/><Relationship Id="rId3" Type="http://schemas.openxmlformats.org/officeDocument/2006/relationships/image" Target="../media/image33.png"/><Relationship Id="rId7" Type="http://schemas.openxmlformats.org/officeDocument/2006/relationships/customXml" Target="../ink/ink4102.xml"/><Relationship Id="rId2" Type="http://schemas.openxmlformats.org/officeDocument/2006/relationships/hyperlink" Target="https://d2l.ai/chapter_optimization/gd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6.png"/><Relationship Id="rId5" Type="http://schemas.openxmlformats.org/officeDocument/2006/relationships/customXml" Target="../ink/ink4101.xml"/><Relationship Id="rId4" Type="http://schemas.openxmlformats.org/officeDocument/2006/relationships/image" Target="../media/image282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1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nomad-lab.eu/prod/analytics/public/user/6cb97a6b-e14a-4559-ad0f-a3dde4a904ac/notebooks/tutorials/nn_regression.ipynb" TargetMode="External"/><Relationship Id="rId3" Type="http://schemas.openxmlformats.org/officeDocument/2006/relationships/hyperlink" Target="http://d2l.ai/chapter_multilayer-perceptrons/mlp-scratch.html" TargetMode="External"/><Relationship Id="rId7" Type="http://schemas.openxmlformats.org/officeDocument/2006/relationships/hyperlink" Target="https://colab.research.google.com/github/d2l-ai/d2l-pytorch-colab/blob/master/chapter_linear-networks/linear-regression-concise.ipynb" TargetMode="External"/><Relationship Id="rId2" Type="http://schemas.openxmlformats.org/officeDocument/2006/relationships/hyperlink" Target="http://d2l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github/d2l-ai/d2l-pytorch-colab/blob/master/chapter_multilayer-perceptrons/mlp-concise.ipynb" TargetMode="External"/><Relationship Id="rId5" Type="http://schemas.openxmlformats.org/officeDocument/2006/relationships/hyperlink" Target="http://d2l.ai/chapter_multilayer-perceptrons/mlp-concise.html" TargetMode="External"/><Relationship Id="rId4" Type="http://schemas.openxmlformats.org/officeDocument/2006/relationships/hyperlink" Target="https://colab.research.google.com/github/d2l-ai/d2l-pytorch-colab/blob/master/chapter_multilayer-perceptrons/mlp-scratch.ipynb#scrollTo=PsnvalmJHum-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2l-ai/d2l-pytorch-colab/blob/master/chapter_multilayer-perceptrons/mlp-scratch.ipynb#scrollTo=PsnvalmJHum-" TargetMode="External"/><Relationship Id="rId7" Type="http://schemas.openxmlformats.org/officeDocument/2006/relationships/hyperlink" Target="https://www.kaggle.com/zalando-research/fashionmnist" TargetMode="External"/><Relationship Id="rId2" Type="http://schemas.openxmlformats.org/officeDocument/2006/relationships/hyperlink" Target="http://d2l.ai/chapter_multilayer-perceptrons/mlp-scratch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rxiv.org/abs/1708.07747" TargetMode="External"/><Relationship Id="rId5" Type="http://schemas.openxmlformats.org/officeDocument/2006/relationships/hyperlink" Target="https://github.com/zalandoresearch/fashion-mnist" TargetMode="External"/><Relationship Id="rId4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2l-ai/d2l-pytorch-colab/blob/master/chapter_multilayer-perceptrons/mlp-concise.ipynb" TargetMode="External"/><Relationship Id="rId2" Type="http://schemas.openxmlformats.org/officeDocument/2006/relationships/hyperlink" Target="http://d2l.ai/chapter_multilayer-perceptrons/mlp-concis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pytorch.org/" TargetMode="External"/><Relationship Id="rId4" Type="http://schemas.openxmlformats.org/officeDocument/2006/relationships/hyperlink" Target="https://colab.research.google.com/github/d2l-ai/d2l-pytorch-colab/blob/master/chapter_linear-networks/linear-regression-concise.ipynb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d-to-end_principle" TargetMode="External"/><Relationship Id="rId2" Type="http://schemas.openxmlformats.org/officeDocument/2006/relationships/hyperlink" Target="https://en.wikipedia.org/wiki/Google_Translat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log.google/products/search/search-language-understanding-bert/" TargetMode="External"/><Relationship Id="rId4" Type="http://schemas.openxmlformats.org/officeDocument/2006/relationships/hyperlink" Target="https://en.wikipedia.org/wiki/Deep_learning#Commercial_activit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A242D-B507-4381-A8CB-EFA346570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723" y="850791"/>
            <a:ext cx="3202016" cy="4198288"/>
          </a:xfrm>
        </p:spPr>
        <p:txBody>
          <a:bodyPr anchor="ctr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Introduction to deep learning</a:t>
            </a:r>
            <a:endParaRPr lang="en-US" sz="2400" cap="none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4068D-37AE-4B7D-BC75-216B123A6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2723" y="5545331"/>
            <a:ext cx="3202016" cy="649222"/>
          </a:xfrm>
          <a:noFill/>
        </p:spPr>
        <p:txBody>
          <a:bodyPr anchor="ctr">
            <a:normAutofit fontScale="85000" lnSpcReduction="20000"/>
          </a:bodyPr>
          <a:lstStyle/>
          <a:p>
            <a:r>
              <a:rPr lang="en-US" sz="2100" b="1" cap="none" dirty="0">
                <a:solidFill>
                  <a:schemeClr val="accent5">
                    <a:alpha val="75000"/>
                  </a:schemeClr>
                </a:solidFill>
              </a:rPr>
              <a:t>Angelo Ziletti, PhD</a:t>
            </a:r>
          </a:p>
          <a:p>
            <a:r>
              <a:rPr lang="en-US" sz="1800" cap="none" dirty="0">
                <a:solidFill>
                  <a:schemeClr val="bg1">
                    <a:alpha val="75000"/>
                  </a:schemeClr>
                </a:solidFill>
              </a:rPr>
              <a:t>Principal Data Scientist, Bayer AG</a:t>
            </a: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2BA4B8E8-D32D-4917-A57B-C1787E179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56" y="446148"/>
            <a:ext cx="7430290" cy="5910703"/>
          </a:xfrm>
          <a:prstGeom prst="rect">
            <a:avLst/>
          </a:prstGeom>
        </p:spPr>
      </p:pic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7AB760C-BEFA-40B2-9615-D83AABF26D80}"/>
              </a:ext>
            </a:extLst>
          </p:cNvPr>
          <p:cNvGrpSpPr/>
          <p:nvPr/>
        </p:nvGrpSpPr>
        <p:grpSpPr>
          <a:xfrm rot="5400000">
            <a:off x="2691805" y="937626"/>
            <a:ext cx="3399903" cy="5284177"/>
            <a:chOff x="2736383" y="776500"/>
            <a:chExt cx="3985487" cy="462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94C87DD-AA46-4A7E-90B9-607AB73192CB}"/>
                    </a:ext>
                  </a:extLst>
                </p14:cNvPr>
                <p14:cNvContentPartPr/>
                <p14:nvPr/>
              </p14:nvContentPartPr>
              <p14:xfrm>
                <a:off x="2736383" y="4831740"/>
                <a:ext cx="822600" cy="551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94C87DD-AA46-4A7E-90B9-607AB73192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25831" y="4823857"/>
                  <a:ext cx="843281" cy="566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4CA3A0E-4548-4D59-8303-54DF35AE5A94}"/>
                    </a:ext>
                  </a:extLst>
                </p14:cNvPr>
                <p14:cNvContentPartPr/>
                <p14:nvPr/>
              </p14:nvContentPartPr>
              <p14:xfrm>
                <a:off x="3902783" y="4820580"/>
                <a:ext cx="852840" cy="584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4CA3A0E-4548-4D59-8303-54DF35AE5A9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2228" y="4812697"/>
                  <a:ext cx="873528" cy="599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B0B9599-9A77-44E9-93CF-BF78F500B4F0}"/>
                    </a:ext>
                  </a:extLst>
                </p14:cNvPr>
                <p14:cNvContentPartPr/>
                <p14:nvPr/>
              </p14:nvContentPartPr>
              <p14:xfrm>
                <a:off x="5016983" y="4792860"/>
                <a:ext cx="700200" cy="570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B0B9599-9A77-44E9-93CF-BF78F500B4F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06431" y="4784975"/>
                  <a:ext cx="720881" cy="5856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6F24BBA-E15D-4DBE-BFFB-3AC210E6F346}"/>
                    </a:ext>
                  </a:extLst>
                </p14:cNvPr>
                <p14:cNvContentPartPr/>
                <p14:nvPr/>
              </p14:nvContentPartPr>
              <p14:xfrm>
                <a:off x="5952910" y="4807620"/>
                <a:ext cx="768960" cy="595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6F24BBA-E15D-4DBE-BFFB-3AC210E6F34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42359" y="4799735"/>
                  <a:ext cx="789640" cy="610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2EF4D08-F3CD-4852-9768-987645751209}"/>
                    </a:ext>
                  </a:extLst>
                </p14:cNvPr>
                <p14:cNvContentPartPr/>
                <p14:nvPr/>
              </p14:nvContentPartPr>
              <p14:xfrm>
                <a:off x="2945543" y="3575700"/>
                <a:ext cx="789840" cy="660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2EF4D08-F3CD-4852-9768-9876457512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34995" y="3567817"/>
                  <a:ext cx="810514" cy="676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E13F141-8CF6-4499-B8C7-5BDCCE1489CE}"/>
                    </a:ext>
                  </a:extLst>
                </p14:cNvPr>
                <p14:cNvContentPartPr/>
                <p14:nvPr/>
              </p14:nvContentPartPr>
              <p14:xfrm>
                <a:off x="4318223" y="3517740"/>
                <a:ext cx="787680" cy="646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E13F141-8CF6-4499-B8C7-5BDCCE1489C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07670" y="3509862"/>
                  <a:ext cx="808364" cy="662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93A5A5E-8D46-4BDE-A953-67F74A9C0F39}"/>
                </a:ext>
              </a:extLst>
            </p:cNvPr>
            <p:cNvGrpSpPr/>
            <p:nvPr/>
          </p:nvGrpSpPr>
          <p:grpSpPr>
            <a:xfrm>
              <a:off x="3220510" y="4059414"/>
              <a:ext cx="3283920" cy="784440"/>
              <a:chOff x="5153068" y="3992554"/>
              <a:chExt cx="3283920" cy="78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7D361ABE-9669-441C-AE74-D6E7315E19E2}"/>
                      </a:ext>
                    </a:extLst>
                  </p14:cNvPr>
                  <p14:cNvContentPartPr/>
                  <p14:nvPr/>
                </p14:nvContentPartPr>
                <p14:xfrm>
                  <a:off x="5164228" y="4162474"/>
                  <a:ext cx="1276200" cy="61452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01127C45-B83D-4DF1-9401-14E04E6CC303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155588" y="4153474"/>
                    <a:ext cx="1293840" cy="63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186982BA-3BAC-4763-9DA3-D69149B388CA}"/>
                      </a:ext>
                    </a:extLst>
                  </p14:cNvPr>
                  <p14:cNvContentPartPr/>
                  <p14:nvPr/>
                </p14:nvContentPartPr>
                <p14:xfrm>
                  <a:off x="5205988" y="4243834"/>
                  <a:ext cx="221400" cy="50760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23D57C93-35B9-4B46-BD4D-46394BFFE96D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196988" y="4235194"/>
                    <a:ext cx="239040" cy="52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8A1BD53C-7EC5-4EDF-BA55-C54BB3D51291}"/>
                      </a:ext>
                    </a:extLst>
                  </p14:cNvPr>
                  <p14:cNvContentPartPr/>
                  <p14:nvPr/>
                </p14:nvContentPartPr>
                <p14:xfrm>
                  <a:off x="5153068" y="4074994"/>
                  <a:ext cx="2581560" cy="67320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F0601B54-37B1-4736-99E7-E7FC3F852BBD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144428" y="4065994"/>
                    <a:ext cx="2599200" cy="69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E097A7E6-9F9F-4854-8877-61A593508483}"/>
                      </a:ext>
                    </a:extLst>
                  </p14:cNvPr>
                  <p14:cNvContentPartPr/>
                  <p14:nvPr/>
                </p14:nvContentPartPr>
                <p14:xfrm>
                  <a:off x="5428468" y="4141594"/>
                  <a:ext cx="597600" cy="59400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44A22F9F-0020-42CB-BF93-F5E7B6F40BC0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419468" y="4132954"/>
                    <a:ext cx="615240" cy="61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B0D9BEF9-66CE-485D-874D-B88B3E329A98}"/>
                      </a:ext>
                    </a:extLst>
                  </p14:cNvPr>
                  <p14:cNvContentPartPr/>
                  <p14:nvPr/>
                </p14:nvContentPartPr>
                <p14:xfrm>
                  <a:off x="6050188" y="4164634"/>
                  <a:ext cx="552600" cy="51048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0716A66D-8F55-4D3B-A478-5AFF61AF86EA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041548" y="4155994"/>
                    <a:ext cx="570240" cy="52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C377C715-BD16-4CD0-BBDD-FFD6F73BDE4B}"/>
                      </a:ext>
                    </a:extLst>
                  </p14:cNvPr>
                  <p14:cNvContentPartPr/>
                  <p14:nvPr/>
                </p14:nvContentPartPr>
                <p14:xfrm>
                  <a:off x="6043348" y="4136554"/>
                  <a:ext cx="1603800" cy="53172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8D93A3AE-B0E3-4EBD-896A-F386AA75393D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034708" y="4127914"/>
                    <a:ext cx="1621440" cy="54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7067B8DA-6414-4014-85F1-D683C0AF127D}"/>
                      </a:ext>
                    </a:extLst>
                  </p14:cNvPr>
                  <p14:cNvContentPartPr/>
                  <p14:nvPr/>
                </p14:nvContentPartPr>
                <p14:xfrm>
                  <a:off x="5431348" y="4047994"/>
                  <a:ext cx="1550160" cy="67860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B314E8FF-F95D-4E1C-A942-A64B3E50E79B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422348" y="4039354"/>
                    <a:ext cx="1567800" cy="69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BE22980F-1D7B-434E-8ABF-D36F73D99F96}"/>
                      </a:ext>
                    </a:extLst>
                  </p14:cNvPr>
                  <p14:cNvContentPartPr/>
                  <p14:nvPr/>
                </p14:nvContentPartPr>
                <p14:xfrm>
                  <a:off x="6756508" y="4108834"/>
                  <a:ext cx="394920" cy="59760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5793F9BD-A730-43C2-87E7-F0119C2761F6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747868" y="4100194"/>
                    <a:ext cx="412560" cy="6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5BD557AA-5677-4363-854E-7E45E4348737}"/>
                      </a:ext>
                    </a:extLst>
                  </p14:cNvPr>
                  <p14:cNvContentPartPr/>
                  <p14:nvPr/>
                </p14:nvContentPartPr>
                <p14:xfrm>
                  <a:off x="7221268" y="4186234"/>
                  <a:ext cx="644760" cy="44604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A238D12D-C023-4F4F-A7B8-D6670CEFA782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212268" y="4177594"/>
                    <a:ext cx="662400" cy="46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FA156275-DF87-477C-909A-EB3E3973072E}"/>
                      </a:ext>
                    </a:extLst>
                  </p14:cNvPr>
                  <p14:cNvContentPartPr/>
                  <p14:nvPr/>
                </p14:nvContentPartPr>
                <p14:xfrm>
                  <a:off x="7979068" y="4099474"/>
                  <a:ext cx="278280" cy="55980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66448B50-E353-4E82-9014-418C111932BE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970428" y="4090834"/>
                    <a:ext cx="295920" cy="57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F9439DA5-0A1E-4320-AB24-ABFD631C1C7D}"/>
                      </a:ext>
                    </a:extLst>
                  </p14:cNvPr>
                  <p14:cNvContentPartPr/>
                  <p14:nvPr/>
                </p14:nvContentPartPr>
                <p14:xfrm>
                  <a:off x="6997348" y="4051954"/>
                  <a:ext cx="1219320" cy="568440"/>
                </p14:xfrm>
              </p:contentPart>
            </mc:Choice>
            <mc:Fallback xmlns=""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D09F2DF5-19A4-461C-9C45-60B2E14BF68C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6988348" y="4043314"/>
                    <a:ext cx="1236960" cy="58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E3F1E1B1-5CF2-48D9-9348-FB82ABF028E8}"/>
                      </a:ext>
                    </a:extLst>
                  </p14:cNvPr>
                  <p14:cNvContentPartPr/>
                  <p14:nvPr/>
                </p14:nvContentPartPr>
                <p14:xfrm>
                  <a:off x="5675428" y="3992554"/>
                  <a:ext cx="2761560" cy="64584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13BEE663-8B7C-4393-BE2D-F3D879785E4F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666428" y="3983554"/>
                    <a:ext cx="2779200" cy="663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42F90F9-F2CA-41B2-AC5C-C62F1B6F20CF}"/>
                    </a:ext>
                  </a:extLst>
                </p14:cNvPr>
                <p14:cNvContentPartPr/>
                <p14:nvPr/>
              </p14:nvContentPartPr>
              <p14:xfrm>
                <a:off x="5377487" y="3523122"/>
                <a:ext cx="906120" cy="619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42F90F9-F2CA-41B2-AC5C-C62F1B6F20C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66936" y="3515235"/>
                  <a:ext cx="926800" cy="635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BB8B192-D7D8-4069-896F-C25D7DD2A04F}"/>
                    </a:ext>
                  </a:extLst>
                </p14:cNvPr>
                <p14:cNvContentPartPr/>
                <p14:nvPr/>
              </p14:nvContentPartPr>
              <p14:xfrm>
                <a:off x="2889582" y="2258928"/>
                <a:ext cx="789840" cy="660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BB8B192-D7D8-4069-896F-C25D7DD2A0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79034" y="2251045"/>
                  <a:ext cx="810514" cy="676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B593DC8-DE45-43BC-8560-9756F4549141}"/>
                    </a:ext>
                  </a:extLst>
                </p14:cNvPr>
                <p14:cNvContentPartPr/>
                <p14:nvPr/>
              </p14:nvContentPartPr>
              <p14:xfrm>
                <a:off x="4262262" y="2200968"/>
                <a:ext cx="787680" cy="646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B593DC8-DE45-43BC-8560-9756F45491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51709" y="2193090"/>
                  <a:ext cx="808364" cy="662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F56937C-E2CB-4B74-B686-967CF03D9B64}"/>
                </a:ext>
              </a:extLst>
            </p:cNvPr>
            <p:cNvGrpSpPr/>
            <p:nvPr/>
          </p:nvGrpSpPr>
          <p:grpSpPr>
            <a:xfrm>
              <a:off x="3164549" y="2742642"/>
              <a:ext cx="3283920" cy="784440"/>
              <a:chOff x="5153068" y="3992554"/>
              <a:chExt cx="3283920" cy="78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CDF8E69C-5E96-4CA5-B66B-449247347108}"/>
                      </a:ext>
                    </a:extLst>
                  </p14:cNvPr>
                  <p14:cNvContentPartPr/>
                  <p14:nvPr/>
                </p14:nvContentPartPr>
                <p14:xfrm>
                  <a:off x="5164228" y="4162474"/>
                  <a:ext cx="1276200" cy="61452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01127C45-B83D-4DF1-9401-14E04E6CC303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155588" y="4153474"/>
                    <a:ext cx="1293840" cy="63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E61FB401-B500-45B6-87FF-25E3DCB54E94}"/>
                      </a:ext>
                    </a:extLst>
                  </p14:cNvPr>
                  <p14:cNvContentPartPr/>
                  <p14:nvPr/>
                </p14:nvContentPartPr>
                <p14:xfrm>
                  <a:off x="5205988" y="4243834"/>
                  <a:ext cx="221400" cy="50760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23D57C93-35B9-4B46-BD4D-46394BFFE96D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196988" y="4235194"/>
                    <a:ext cx="239040" cy="52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B7133E77-08B2-4C7B-946F-8270BDB4E2B2}"/>
                      </a:ext>
                    </a:extLst>
                  </p14:cNvPr>
                  <p14:cNvContentPartPr/>
                  <p14:nvPr/>
                </p14:nvContentPartPr>
                <p14:xfrm>
                  <a:off x="5153068" y="4074994"/>
                  <a:ext cx="2581560" cy="67320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F0601B54-37B1-4736-99E7-E7FC3F852BBD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144428" y="4065994"/>
                    <a:ext cx="2599200" cy="69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E114DAF6-0C22-4461-9A7E-4941B76EF45E}"/>
                      </a:ext>
                    </a:extLst>
                  </p14:cNvPr>
                  <p14:cNvContentPartPr/>
                  <p14:nvPr/>
                </p14:nvContentPartPr>
                <p14:xfrm>
                  <a:off x="5428468" y="4141594"/>
                  <a:ext cx="597600" cy="59400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44A22F9F-0020-42CB-BF93-F5E7B6F40BC0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419468" y="4132954"/>
                    <a:ext cx="615240" cy="61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CF926211-2883-4501-A267-0BB844B34E6D}"/>
                      </a:ext>
                    </a:extLst>
                  </p14:cNvPr>
                  <p14:cNvContentPartPr/>
                  <p14:nvPr/>
                </p14:nvContentPartPr>
                <p14:xfrm>
                  <a:off x="6050188" y="4164634"/>
                  <a:ext cx="552600" cy="51048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0716A66D-8F55-4D3B-A478-5AFF61AF86EA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041548" y="4155994"/>
                    <a:ext cx="570240" cy="52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6D916652-7EC6-4371-83EF-901ABABA7E8D}"/>
                      </a:ext>
                    </a:extLst>
                  </p14:cNvPr>
                  <p14:cNvContentPartPr/>
                  <p14:nvPr/>
                </p14:nvContentPartPr>
                <p14:xfrm>
                  <a:off x="6043348" y="4136554"/>
                  <a:ext cx="1603800" cy="53172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8D93A3AE-B0E3-4EBD-896A-F386AA75393D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034708" y="4127914"/>
                    <a:ext cx="1621440" cy="54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CCCC00F7-8476-4231-ADF6-F7336516F5B9}"/>
                      </a:ext>
                    </a:extLst>
                  </p14:cNvPr>
                  <p14:cNvContentPartPr/>
                  <p14:nvPr/>
                </p14:nvContentPartPr>
                <p14:xfrm>
                  <a:off x="5431348" y="4047994"/>
                  <a:ext cx="1550160" cy="67860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B314E8FF-F95D-4E1C-A942-A64B3E50E79B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422348" y="4039354"/>
                    <a:ext cx="1567800" cy="69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3EFDDB14-DDF9-4AED-8D20-668DA5CEC010}"/>
                      </a:ext>
                    </a:extLst>
                  </p14:cNvPr>
                  <p14:cNvContentPartPr/>
                  <p14:nvPr/>
                </p14:nvContentPartPr>
                <p14:xfrm>
                  <a:off x="6756508" y="4108834"/>
                  <a:ext cx="394920" cy="59760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5793F9BD-A730-43C2-87E7-F0119C2761F6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747868" y="4100194"/>
                    <a:ext cx="412560" cy="6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723D3B58-C874-48E1-8E91-27B9324C1396}"/>
                      </a:ext>
                    </a:extLst>
                  </p14:cNvPr>
                  <p14:cNvContentPartPr/>
                  <p14:nvPr/>
                </p14:nvContentPartPr>
                <p14:xfrm>
                  <a:off x="7221268" y="4186234"/>
                  <a:ext cx="644760" cy="44604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A238D12D-C023-4F4F-A7B8-D6670CEFA782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212268" y="4177594"/>
                    <a:ext cx="662400" cy="46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8C022A6D-952D-45F5-BE7B-98D967A9ACFC}"/>
                      </a:ext>
                    </a:extLst>
                  </p14:cNvPr>
                  <p14:cNvContentPartPr/>
                  <p14:nvPr/>
                </p14:nvContentPartPr>
                <p14:xfrm>
                  <a:off x="7979068" y="4099474"/>
                  <a:ext cx="278280" cy="55980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66448B50-E353-4E82-9014-418C111932BE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970428" y="4090834"/>
                    <a:ext cx="295920" cy="57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AFA3C196-CFCE-4FC6-897C-7C9359E0D88F}"/>
                      </a:ext>
                    </a:extLst>
                  </p14:cNvPr>
                  <p14:cNvContentPartPr/>
                  <p14:nvPr/>
                </p14:nvContentPartPr>
                <p14:xfrm>
                  <a:off x="6997348" y="4051954"/>
                  <a:ext cx="1219320" cy="568440"/>
                </p14:xfrm>
              </p:contentPart>
            </mc:Choice>
            <mc:Fallback xmlns=""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D09F2DF5-19A4-461C-9C45-60B2E14BF68C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6988348" y="4043314"/>
                    <a:ext cx="1236960" cy="58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972D66D4-6F45-4EAD-8B15-24FD9113C962}"/>
                      </a:ext>
                    </a:extLst>
                  </p14:cNvPr>
                  <p14:cNvContentPartPr/>
                  <p14:nvPr/>
                </p14:nvContentPartPr>
                <p14:xfrm>
                  <a:off x="5675428" y="3992554"/>
                  <a:ext cx="2761560" cy="64584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13BEE663-8B7C-4393-BE2D-F3D879785E4F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666428" y="3983554"/>
                    <a:ext cx="2779200" cy="663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22C39FA-F004-49CE-8E8F-A2457EE495FF}"/>
                    </a:ext>
                  </a:extLst>
                </p14:cNvPr>
                <p14:cNvContentPartPr/>
                <p14:nvPr/>
              </p14:nvContentPartPr>
              <p14:xfrm>
                <a:off x="5321526" y="2206350"/>
                <a:ext cx="906120" cy="619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22C39FA-F004-49CE-8E8F-A2457EE495F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310975" y="2198463"/>
                  <a:ext cx="926800" cy="63537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2022E2DE-0D48-4513-AC14-2BDC8741E72A}"/>
                </a:ext>
              </a:extLst>
            </p:cNvPr>
            <p:cNvGrpSpPr/>
            <p:nvPr/>
          </p:nvGrpSpPr>
          <p:grpSpPr>
            <a:xfrm>
              <a:off x="3070103" y="1443708"/>
              <a:ext cx="3283920" cy="784440"/>
              <a:chOff x="5153068" y="3992554"/>
              <a:chExt cx="3283920" cy="784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08BE4736-3B5E-4E29-AD89-FBFDFEA205F6}"/>
                      </a:ext>
                    </a:extLst>
                  </p14:cNvPr>
                  <p14:cNvContentPartPr/>
                  <p14:nvPr/>
                </p14:nvContentPartPr>
                <p14:xfrm>
                  <a:off x="5164228" y="4162474"/>
                  <a:ext cx="1276200" cy="61452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01127C45-B83D-4DF1-9401-14E04E6CC303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5155588" y="4153474"/>
                    <a:ext cx="1293840" cy="63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467B8D42-9386-43AD-A390-5C3C01B4A8D1}"/>
                      </a:ext>
                    </a:extLst>
                  </p14:cNvPr>
                  <p14:cNvContentPartPr/>
                  <p14:nvPr/>
                </p14:nvContentPartPr>
                <p14:xfrm>
                  <a:off x="5205988" y="4243834"/>
                  <a:ext cx="221400" cy="50760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23D57C93-35B9-4B46-BD4D-46394BFFE96D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5196988" y="4235194"/>
                    <a:ext cx="239040" cy="52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0B945778-6513-41F4-B1ED-28A5EA66FC8F}"/>
                      </a:ext>
                    </a:extLst>
                  </p14:cNvPr>
                  <p14:cNvContentPartPr/>
                  <p14:nvPr/>
                </p14:nvContentPartPr>
                <p14:xfrm>
                  <a:off x="5153068" y="4074994"/>
                  <a:ext cx="2581560" cy="67320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F0601B54-37B1-4736-99E7-E7FC3F852BBD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5144428" y="4065994"/>
                    <a:ext cx="2599200" cy="69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0E006ED5-D65E-40D4-B207-8BDD90F1035A}"/>
                      </a:ext>
                    </a:extLst>
                  </p14:cNvPr>
                  <p14:cNvContentPartPr/>
                  <p14:nvPr/>
                </p14:nvContentPartPr>
                <p14:xfrm>
                  <a:off x="5428468" y="4141594"/>
                  <a:ext cx="597600" cy="59400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44A22F9F-0020-42CB-BF93-F5E7B6F40BC0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5419468" y="4132954"/>
                    <a:ext cx="615240" cy="61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4C72B7D8-E66E-4C59-B0A5-18EFDA22A101}"/>
                      </a:ext>
                    </a:extLst>
                  </p14:cNvPr>
                  <p14:cNvContentPartPr/>
                  <p14:nvPr/>
                </p14:nvContentPartPr>
                <p14:xfrm>
                  <a:off x="6050188" y="4164634"/>
                  <a:ext cx="552600" cy="51048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0716A66D-8F55-4D3B-A478-5AFF61AF86EA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6041548" y="4155994"/>
                    <a:ext cx="570240" cy="52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E2BD8FBC-FBEC-4F14-B28D-665E61222EA9}"/>
                      </a:ext>
                    </a:extLst>
                  </p14:cNvPr>
                  <p14:cNvContentPartPr/>
                  <p14:nvPr/>
                </p14:nvContentPartPr>
                <p14:xfrm>
                  <a:off x="6043348" y="4136554"/>
                  <a:ext cx="1603800" cy="53172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8D93A3AE-B0E3-4EBD-896A-F386AA75393D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6034708" y="4127914"/>
                    <a:ext cx="1621440" cy="54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30C83031-814B-431C-9996-FDF777087F12}"/>
                      </a:ext>
                    </a:extLst>
                  </p14:cNvPr>
                  <p14:cNvContentPartPr/>
                  <p14:nvPr/>
                </p14:nvContentPartPr>
                <p14:xfrm>
                  <a:off x="5431348" y="4047994"/>
                  <a:ext cx="1550160" cy="67860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B314E8FF-F95D-4E1C-A942-A64B3E50E79B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5422348" y="4039354"/>
                    <a:ext cx="1567800" cy="69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311D36D6-3CBC-49C1-9C5A-E7E4187F8502}"/>
                      </a:ext>
                    </a:extLst>
                  </p14:cNvPr>
                  <p14:cNvContentPartPr/>
                  <p14:nvPr/>
                </p14:nvContentPartPr>
                <p14:xfrm>
                  <a:off x="6756508" y="4108834"/>
                  <a:ext cx="394920" cy="59760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5793F9BD-A730-43C2-87E7-F0119C2761F6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6747868" y="4100194"/>
                    <a:ext cx="412560" cy="6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9BB5ECC3-C4DE-44B0-8382-DDD6CB3C2D59}"/>
                      </a:ext>
                    </a:extLst>
                  </p14:cNvPr>
                  <p14:cNvContentPartPr/>
                  <p14:nvPr/>
                </p14:nvContentPartPr>
                <p14:xfrm>
                  <a:off x="7221268" y="4186234"/>
                  <a:ext cx="644760" cy="44604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A238D12D-C023-4F4F-A7B8-D6670CEFA782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7212268" y="4177594"/>
                    <a:ext cx="662400" cy="46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AA1651EC-D51C-4487-8D0A-285F5AC3CF95}"/>
                      </a:ext>
                    </a:extLst>
                  </p14:cNvPr>
                  <p14:cNvContentPartPr/>
                  <p14:nvPr/>
                </p14:nvContentPartPr>
                <p14:xfrm>
                  <a:off x="7979068" y="4099474"/>
                  <a:ext cx="278280" cy="55980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66448B50-E353-4E82-9014-418C111932BE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970428" y="4090834"/>
                    <a:ext cx="295920" cy="57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B1D75595-F4C9-443D-9A69-60BFEFA8C4EA}"/>
                      </a:ext>
                    </a:extLst>
                  </p14:cNvPr>
                  <p14:cNvContentPartPr/>
                  <p14:nvPr/>
                </p14:nvContentPartPr>
                <p14:xfrm>
                  <a:off x="6997348" y="4051954"/>
                  <a:ext cx="1219320" cy="568440"/>
                </p14:xfrm>
              </p:contentPart>
            </mc:Choice>
            <mc:Fallback xmlns=""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D09F2DF5-19A4-461C-9C45-60B2E14BF68C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6988348" y="4043314"/>
                    <a:ext cx="1236960" cy="58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DE633928-4466-4D36-8DA5-ADD55630B88E}"/>
                      </a:ext>
                    </a:extLst>
                  </p14:cNvPr>
                  <p14:cNvContentPartPr/>
                  <p14:nvPr/>
                </p14:nvContentPartPr>
                <p14:xfrm>
                  <a:off x="5675428" y="3992554"/>
                  <a:ext cx="2761560" cy="64584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13BEE663-8B7C-4393-BE2D-F3D879785E4F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666428" y="3983554"/>
                    <a:ext cx="2779200" cy="663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0FD735D-DEDB-4DEC-919A-604ADFE8B6DE}"/>
                    </a:ext>
                  </a:extLst>
                </p14:cNvPr>
                <p14:cNvContentPartPr/>
                <p14:nvPr/>
              </p14:nvContentPartPr>
              <p14:xfrm>
                <a:off x="3484030" y="776500"/>
                <a:ext cx="789840" cy="660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0FD735D-DEDB-4DEC-919A-604ADFE8B6D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473482" y="768617"/>
                  <a:ext cx="810514" cy="676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275F1C9-EC07-4D7A-A0ED-3E24A954B9D0}"/>
                    </a:ext>
                  </a:extLst>
                </p14:cNvPr>
                <p14:cNvContentPartPr/>
                <p14:nvPr/>
              </p14:nvContentPartPr>
              <p14:xfrm>
                <a:off x="4926910" y="787788"/>
                <a:ext cx="787680" cy="646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275F1C9-EC07-4D7A-A0ED-3E24A954B9D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916357" y="779910"/>
                  <a:ext cx="808364" cy="662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971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04"/>
    </mc:Choice>
    <mc:Fallback xmlns="">
      <p:transition spd="slow" advTm="3170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938390-1F49-4DDA-AB54-DBA67EB42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D16B94-BC8D-4BC2-BD30-C27DBB51B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the stage with an example (1/2)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6C96340-22BA-45CD-99E3-8B0336FC17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11029615" cy="5021714"/>
              </a:xfrm>
            </p:spPr>
            <p:txBody>
              <a:bodyPr/>
              <a:lstStyle/>
              <a:p>
                <a:r>
                  <a:rPr lang="en-US" dirty="0"/>
                  <a:t>Crystal structure classification with 3 classes BCC; FCC; HCP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How do we represent the labels?</a:t>
                </a:r>
              </a:p>
              <a:p>
                <a:pPr lvl="1"/>
                <a:r>
                  <a:rPr lang="en-US" dirty="0"/>
                  <a:t>The most natural way is </a:t>
                </a:r>
                <a14:m>
                  <m:oMath xmlns:m="http://schemas.openxmlformats.org/officeDocument/2006/math">
                    <m:r>
                      <a:rPr lang="en-DE" altLang="en-DE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DE" altLang="en-DE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∈</m:t>
                    </m:r>
                    <m:r>
                      <m:rPr>
                        <m:lit/>
                      </m:rPr>
                      <a:rPr lang="en-DE" altLang="en-DE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DE" altLang="en-DE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1, 2, 3</m:t>
                    </m:r>
                    <m:r>
                      <m:rPr>
                        <m:lit/>
                      </m:rPr>
                      <a:rPr lang="en-DE" altLang="en-DE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DE" altLang="en-DE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DE" dirty="0">
                    <a:solidFill>
                      <a:schemeClr val="tx1"/>
                    </a:solidFill>
                  </a:rPr>
                  <a:t>where the integers represents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DE" altLang="en-DE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en-DE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𝐵𝐶𝐶</m:t>
                    </m:r>
                    <m:r>
                      <a:rPr lang="en-DE" altLang="en-DE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DE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DE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𝐹𝐶𝐶</m:t>
                    </m:r>
                    <m:r>
                      <a:rPr lang="en-DE" altLang="en-DE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DE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𝐻𝐶𝑃</m:t>
                    </m:r>
                    <m:r>
                      <m:rPr>
                        <m:lit/>
                      </m:rPr>
                      <a:rPr lang="en-DE" altLang="en-DE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DE" altLang="en-DE" sz="11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DE" altLang="en-DE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Not a good idea because we introduce a </a:t>
                </a:r>
                <a:r>
                  <a:rPr lang="en-US" b="1" dirty="0"/>
                  <a:t>fictitious ordering </a:t>
                </a:r>
                <a:r>
                  <a:rPr lang="en-US" dirty="0"/>
                  <a:t>among classes</a:t>
                </a:r>
              </a:p>
              <a:p>
                <a:pPr lvl="1"/>
                <a:r>
                  <a:rPr lang="en-US" dirty="0"/>
                  <a:t>Use </a:t>
                </a:r>
                <a:r>
                  <a:rPr kumimoji="0" lang="en-DE" altLang="en-DE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the </a:t>
                </a:r>
                <a:r>
                  <a:rPr kumimoji="0" lang="en-DE" altLang="en-DE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one-hot encoding</a:t>
                </a:r>
                <a:endParaRPr kumimoji="0" lang="en-US" altLang="en-DE" b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2"/>
                <a:r>
                  <a:rPr kumimoji="0" lang="en-DE" altLang="en-DE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A one-hot encoding is a vector with as many components as we have categories</a:t>
                </a:r>
                <a:endParaRPr kumimoji="0" lang="en-US" altLang="en-DE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2"/>
                <a:r>
                  <a:rPr kumimoji="0" lang="en-DE" altLang="en-DE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The component corresponding to particular instance’s category is set to </a:t>
                </a:r>
                <a14:m>
                  <m:oMath xmlns:m="http://schemas.openxmlformats.org/officeDocument/2006/math">
                    <m:r>
                      <a:rPr kumimoji="0" lang="en-DE" altLang="en-DE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0" lang="en-DE" altLang="en-DE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and all other components are set to 0</a:t>
                </a:r>
                <a:endParaRPr kumimoji="0" lang="en-US" altLang="en-DE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2"/>
                <a:r>
                  <a:rPr kumimoji="0" lang="en-DE" altLang="en-DE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In our </a:t>
                </a:r>
                <a:r>
                  <a:rPr kumimoji="0" lang="en-US" altLang="en-DE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exa</a:t>
                </a:r>
                <a:r>
                  <a:rPr lang="en-US" altLang="en-DE" dirty="0">
                    <a:solidFill>
                      <a:schemeClr val="tx1"/>
                    </a:solidFill>
                  </a:rPr>
                  <a:t>mple</a:t>
                </a:r>
                <a:r>
                  <a:rPr kumimoji="0" lang="en-DE" altLang="en-DE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, a label </a:t>
                </a:r>
                <a14:m>
                  <m:oMath xmlns:m="http://schemas.openxmlformats.org/officeDocument/2006/math">
                    <m:r>
                      <a:rPr kumimoji="0" lang="en-DE" altLang="en-DE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0" lang="en-DE" altLang="en-DE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 would be a three-dimensional vector</a:t>
                </a:r>
                <a:r>
                  <a:rPr lang="en-US" altLang="en-DE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DE" altLang="en-DE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DE" altLang="en-DE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∈{(1,0,0),(0,1,0),(0,0,1)}.</m:t>
                    </m:r>
                  </m:oMath>
                </a14:m>
                <a:endParaRPr lang="en-DE" altLang="en-DE" dirty="0">
                  <a:solidFill>
                    <a:schemeClr val="tx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kumimoji="0" lang="en-DE" altLang="en-DE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(1,0,0</m:t>
                    </m:r>
                    <m:r>
                      <a:rPr kumimoji="0" lang="en-US" altLang="en-DE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altLang="en-DE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for</a:t>
                </a:r>
                <a:r>
                  <a:rPr kumimoji="0" lang="en-DE" altLang="en-DE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DE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BCC</a:t>
                </a:r>
                <a:r>
                  <a:rPr lang="en-US" altLang="en-DE" dirty="0">
                    <a:solidFill>
                      <a:schemeClr val="tx1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kumimoji="0" lang="en-DE" altLang="en-DE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(0,1,0) </m:t>
                    </m:r>
                  </m:oMath>
                </a14:m>
                <a:r>
                  <a:rPr kumimoji="0" lang="en-US" altLang="en-DE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for</a:t>
                </a:r>
                <a:r>
                  <a:rPr kumimoji="0" lang="en-DE" altLang="en-DE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DE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FCC</a:t>
                </a:r>
                <a:r>
                  <a:rPr kumimoji="0" lang="en-DE" altLang="en-DE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,  (0,0,1) </a:t>
                </a:r>
                <a:r>
                  <a:rPr kumimoji="0" lang="en-US" altLang="en-DE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for</a:t>
                </a:r>
                <a:r>
                  <a:rPr kumimoji="0" lang="en-DE" altLang="en-DE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DE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HCP</a:t>
                </a:r>
                <a:endParaRPr lang="en-DE" dirty="0">
                  <a:latin typeface="Roboto"/>
                </a:endParaRPr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6C96340-22BA-45CD-99E3-8B0336FC17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11029615" cy="5021714"/>
              </a:xfrm>
              <a:blipFill>
                <a:blip r:embed="rId2"/>
                <a:stretch>
                  <a:fillRect l="-221" t="-6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8E6DC48-8B90-46F0-98A1-74EE8703B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618" y="1954009"/>
            <a:ext cx="1381772" cy="1246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B96805-5B08-4280-836F-26D6B130D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973" y="1857276"/>
            <a:ext cx="1477241" cy="14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A49805-FB6F-4243-A6EC-A1AE513CC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009" y="1857276"/>
            <a:ext cx="1255814" cy="1440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2B47E5-7019-4EE7-995A-890F3BBE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3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1"/>
    </mc:Choice>
    <mc:Fallback xmlns="">
      <p:transition spd="slow" advTm="1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C93017-4F1D-42CC-8552-5B293813C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06DF4D-D7DC-4014-986F-7DA2846C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the stage with an example (2/2)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328249-8356-45B7-9C83-A4FE827A9A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11029615" cy="4892068"/>
              </a:xfrm>
            </p:spPr>
            <p:txBody>
              <a:bodyPr/>
              <a:lstStyle/>
              <a:p>
                <a:r>
                  <a:rPr lang="en-US" dirty="0"/>
                  <a:t>For each structure in input we have four features: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example: packing factor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; coordination number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; # of atoms in the unit cell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largest unit cell vector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>
                  <a:latin typeface="Roboto"/>
                </a:endParaRPr>
              </a:p>
              <a:p>
                <a:endParaRPr lang="en-US" dirty="0"/>
              </a:p>
              <a:p>
                <a:r>
                  <a:rPr lang="en-US" dirty="0"/>
                  <a:t>Goal: predict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DE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(conditional probability of each class given the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)</a:t>
                </a:r>
              </a:p>
              <a:p>
                <a:pPr lvl="1"/>
                <a:r>
                  <a:rPr lang="en-US" altLang="en-DE" dirty="0">
                    <a:solidFill>
                      <a:schemeClr val="tx1"/>
                    </a:solidFill>
                  </a:rPr>
                  <a:t>3 classes, 3 conditional probabilities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𝐵𝐶𝐶</m:t>
                            </m:r>
                          </m:e>
                        </m:d>
                        <m:sSup>
                          <m:sSupPr>
                            <m:ctrlPr>
                              <a:rPr lang="en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DE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or with one-hot encoding</a:t>
                </a:r>
                <a:r>
                  <a:rPr kumimoji="0" lang="en-US" altLang="en-DE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D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D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D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(1,0,0)</m:t>
                            </m:r>
                          </m:e>
                        </m:d>
                        <m:sSup>
                          <m:sSupPr>
                            <m:ctrlPr>
                              <a:rPr lang="en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DE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D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D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altLang="en-DE" dirty="0">
                  <a:solidFill>
                    <a:schemeClr val="tx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𝐹𝐶𝐶</m:t>
                            </m:r>
                          </m:e>
                        </m:d>
                        <m:sSup>
                          <m:sSupPr>
                            <m:ctrlPr>
                              <a:rPr lang="en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DE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en-DE" dirty="0">
                    <a:solidFill>
                      <a:schemeClr val="tx1"/>
                    </a:solidFill>
                  </a:rPr>
                  <a:t> or with one-hot encoding: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D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D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D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,0)</m:t>
                            </m:r>
                          </m:e>
                        </m:d>
                        <m:sSup>
                          <m:sSupPr>
                            <m:ctrlPr>
                              <a:rPr lang="en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DE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D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D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altLang="en-DE" dirty="0">
                  <a:solidFill>
                    <a:schemeClr val="tx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𝐻𝐶𝑃</m:t>
                            </m:r>
                          </m:e>
                        </m:d>
                        <m:sSup>
                          <m:sSupPr>
                            <m:ctrlPr>
                              <a:rPr lang="en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DE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en-DE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altLang="en-DE" dirty="0">
                    <a:solidFill>
                      <a:schemeClr val="tx1"/>
                    </a:solidFill>
                  </a:rPr>
                  <a:t>or with one-hot encoding: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D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D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D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,0,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sSup>
                          <m:sSupPr>
                            <m:ctrlPr>
                              <a:rPr lang="en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DE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D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D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b="0" i="0" dirty="0">
                  <a:effectLst/>
                </a:endParaRPr>
              </a:p>
              <a:p>
                <a:r>
                  <a:rPr lang="en-US" dirty="0"/>
                  <a:t>M</a:t>
                </a:r>
                <a:r>
                  <a:rPr lang="en-US" b="0" i="0" dirty="0">
                    <a:effectLst/>
                  </a:rPr>
                  <a:t>odel requirements:</a:t>
                </a:r>
              </a:p>
              <a:p>
                <a:pPr lvl="1"/>
                <a:r>
                  <a:rPr kumimoji="0" lang="en-US" altLang="en-DE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</a:rPr>
                  <a:t>Accepts in input 4 features</a:t>
                </a:r>
              </a:p>
              <a:p>
                <a:pPr lvl="1"/>
                <a:r>
                  <a:rPr lang="en-US" altLang="en-DE" b="0" i="0" dirty="0">
                    <a:solidFill>
                      <a:schemeClr val="tx1"/>
                    </a:solidFill>
                    <a:effectLst/>
                  </a:rPr>
                  <a:t>Returns 3 outputs, one for each class</a:t>
                </a:r>
              </a:p>
              <a:p>
                <a:pPr lvl="1"/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As simple as possible: </a:t>
                </a:r>
                <a:r>
                  <a:rPr kumimoji="0" lang="en-US" altLang="en-DE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linear model 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(affine transformations)</a:t>
                </a:r>
                <a:endParaRPr kumimoji="0" lang="en-DE" altLang="en-DE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A328249-8356-45B7-9C83-A4FE827A9A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11029615" cy="4892068"/>
              </a:xfrm>
              <a:blipFill>
                <a:blip r:embed="rId2"/>
                <a:stretch>
                  <a:fillRect l="-221" t="-6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B0E65A-AD62-4CC7-B852-998902EB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9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71"/>
    </mc:Choice>
    <mc:Fallback xmlns="">
      <p:transition spd="slow" advTm="57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392BCB-360C-4495-97FB-D17248627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2021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A2CA367-6652-45D8-A863-9EE2C0192C04}"/>
                  </a:ext>
                </a:extLst>
              </p14:cNvPr>
              <p14:cNvContentPartPr/>
              <p14:nvPr/>
            </p14:nvContentPartPr>
            <p14:xfrm>
              <a:off x="1100880" y="630720"/>
              <a:ext cx="9483120" cy="679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A2CA367-6652-45D8-A863-9EE2C0192C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1520" y="621360"/>
                <a:ext cx="9501840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B59CA41-2314-409E-8629-BF4D7C498736}"/>
                  </a:ext>
                </a:extLst>
              </p14:cNvPr>
              <p14:cNvContentPartPr/>
              <p14:nvPr/>
            </p14:nvContentPartPr>
            <p14:xfrm>
              <a:off x="1078920" y="1431720"/>
              <a:ext cx="9597240" cy="4730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B59CA41-2314-409E-8629-BF4D7C4987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9560" y="1422360"/>
                <a:ext cx="961596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D3987E2-E39F-4A8B-B7B4-37253CCF8747}"/>
                  </a:ext>
                </a:extLst>
              </p14:cNvPr>
              <p14:cNvContentPartPr/>
              <p14:nvPr/>
            </p14:nvContentPartPr>
            <p14:xfrm>
              <a:off x="1108080" y="2013480"/>
              <a:ext cx="9537480" cy="5058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D3987E2-E39F-4A8B-B7B4-37253CCF874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98720" y="2004120"/>
                <a:ext cx="955620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C6BBE634-3BF7-4BB6-9AA3-38222D07CC24}"/>
                  </a:ext>
                </a:extLst>
              </p14:cNvPr>
              <p14:cNvContentPartPr/>
              <p14:nvPr/>
            </p14:nvContentPartPr>
            <p14:xfrm>
              <a:off x="1538280" y="2638440"/>
              <a:ext cx="3930120" cy="4791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C6BBE634-3BF7-4BB6-9AA3-38222D07CC2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28920" y="2629080"/>
                <a:ext cx="3948840" cy="49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48BAF15-F581-42E5-8D75-C697C5CB8712}"/>
              </a:ext>
            </a:extLst>
          </p:cNvPr>
          <p:cNvGrpSpPr/>
          <p:nvPr/>
        </p:nvGrpSpPr>
        <p:grpSpPr>
          <a:xfrm>
            <a:off x="10127087" y="721720"/>
            <a:ext cx="565200" cy="1626840"/>
            <a:chOff x="10127087" y="721720"/>
            <a:chExt cx="565200" cy="162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EBC939C-F194-4338-BB58-3AB5F5E58616}"/>
                    </a:ext>
                  </a:extLst>
                </p14:cNvPr>
                <p14:cNvContentPartPr/>
                <p14:nvPr/>
              </p14:nvContentPartPr>
              <p14:xfrm>
                <a:off x="10128887" y="721720"/>
                <a:ext cx="417240" cy="546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EBC939C-F194-4338-BB58-3AB5F5E5861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039247" y="541720"/>
                  <a:ext cx="596880" cy="90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E11D8F1-0A0E-46A4-A985-986B4F2CDD46}"/>
                    </a:ext>
                  </a:extLst>
                </p14:cNvPr>
                <p14:cNvContentPartPr/>
                <p14:nvPr/>
              </p14:nvContentPartPr>
              <p14:xfrm>
                <a:off x="10127087" y="1524160"/>
                <a:ext cx="565200" cy="382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E11D8F1-0A0E-46A4-A985-986B4F2CDD4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037447" y="1344160"/>
                  <a:ext cx="74484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B9E589F-9F2F-426B-9BF6-01D702509F6B}"/>
                    </a:ext>
                  </a:extLst>
                </p14:cNvPr>
                <p14:cNvContentPartPr/>
                <p14:nvPr/>
              </p14:nvContentPartPr>
              <p14:xfrm>
                <a:off x="10217807" y="2103760"/>
                <a:ext cx="440280" cy="244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B9E589F-9F2F-426B-9BF6-01D702509F6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28167" y="1923760"/>
                  <a:ext cx="619920" cy="60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4797D23-055E-468E-8F5D-BF10F5DE3BCF}"/>
                  </a:ext>
                </a:extLst>
              </p14:cNvPr>
              <p14:cNvContentPartPr/>
              <p14:nvPr/>
            </p14:nvContentPartPr>
            <p14:xfrm>
              <a:off x="2593727" y="1052560"/>
              <a:ext cx="25200" cy="518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4797D23-055E-468E-8F5D-BF10F5DE3BC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03727" y="872560"/>
                <a:ext cx="204840" cy="41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2B717C9-3EBF-4B61-B189-789A2EE0ED1C}"/>
              </a:ext>
            </a:extLst>
          </p:cNvPr>
          <p:cNvGrpSpPr/>
          <p:nvPr/>
        </p:nvGrpSpPr>
        <p:grpSpPr>
          <a:xfrm>
            <a:off x="2775527" y="822520"/>
            <a:ext cx="6575760" cy="1554840"/>
            <a:chOff x="2775527" y="822520"/>
            <a:chExt cx="6575760" cy="155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F3421F6-B1DE-4FCF-9245-9752BC0C43AC}"/>
                    </a:ext>
                  </a:extLst>
                </p14:cNvPr>
                <p14:cNvContentPartPr/>
                <p14:nvPr/>
              </p14:nvContentPartPr>
              <p14:xfrm>
                <a:off x="2775527" y="997480"/>
                <a:ext cx="680040" cy="79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F3421F6-B1DE-4FCF-9245-9752BC0C43A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685527" y="817840"/>
                  <a:ext cx="85968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ED3BB76-5409-4631-AD27-2B22C35C6583}"/>
                    </a:ext>
                  </a:extLst>
                </p14:cNvPr>
                <p14:cNvContentPartPr/>
                <p14:nvPr/>
              </p14:nvContentPartPr>
              <p14:xfrm>
                <a:off x="4656887" y="865000"/>
                <a:ext cx="588240" cy="185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ED3BB76-5409-4631-AD27-2B22C35C658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67247" y="685360"/>
                  <a:ext cx="76788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ED919EA-7F8F-4778-9150-FED7F2B1459B}"/>
                    </a:ext>
                  </a:extLst>
                </p14:cNvPr>
                <p14:cNvContentPartPr/>
                <p14:nvPr/>
              </p14:nvContentPartPr>
              <p14:xfrm>
                <a:off x="6520607" y="865000"/>
                <a:ext cx="720360" cy="239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ED919EA-7F8F-4778-9150-FED7F2B1459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30607" y="685360"/>
                  <a:ext cx="90000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D2C83A2-06DA-41A2-BFAE-554915C6BD43}"/>
                    </a:ext>
                  </a:extLst>
                </p14:cNvPr>
                <p14:cNvContentPartPr/>
                <p14:nvPr/>
              </p14:nvContentPartPr>
              <p14:xfrm>
                <a:off x="8682407" y="822520"/>
                <a:ext cx="627480" cy="347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D2C83A2-06DA-41A2-BFAE-554915C6BD4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92767" y="642880"/>
                  <a:ext cx="807120" cy="70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92614D4-6CB6-4CFC-925F-43A7043DB02F}"/>
                    </a:ext>
                  </a:extLst>
                </p14:cNvPr>
                <p14:cNvContentPartPr/>
                <p14:nvPr/>
              </p14:nvContentPartPr>
              <p14:xfrm>
                <a:off x="2959127" y="1631080"/>
                <a:ext cx="641880" cy="107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92614D4-6CB6-4CFC-925F-43A7043DB02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69487" y="1451440"/>
                  <a:ext cx="82152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11980BC-9378-4CEC-85D0-0CADF9304719}"/>
                    </a:ext>
                  </a:extLst>
                </p14:cNvPr>
                <p14:cNvContentPartPr/>
                <p14:nvPr/>
              </p14:nvContentPartPr>
              <p14:xfrm>
                <a:off x="4501007" y="1535680"/>
                <a:ext cx="688680" cy="115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11980BC-9378-4CEC-85D0-0CADF930471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411367" y="1356040"/>
                  <a:ext cx="86832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75A5E31-F55A-413D-9D36-77214563FC31}"/>
                    </a:ext>
                  </a:extLst>
                </p14:cNvPr>
                <p14:cNvContentPartPr/>
                <p14:nvPr/>
              </p14:nvContentPartPr>
              <p14:xfrm>
                <a:off x="6569927" y="1590760"/>
                <a:ext cx="792720" cy="127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75A5E31-F55A-413D-9D36-77214563FC3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79927" y="1410760"/>
                  <a:ext cx="97236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DFBEF93-43CE-4352-BE7B-EF2010D47C01}"/>
                    </a:ext>
                  </a:extLst>
                </p14:cNvPr>
                <p14:cNvContentPartPr/>
                <p14:nvPr/>
              </p14:nvContentPartPr>
              <p14:xfrm>
                <a:off x="8249687" y="1596160"/>
                <a:ext cx="663840" cy="87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DFBEF93-43CE-4352-BE7B-EF2010D47C0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159687" y="1416520"/>
                  <a:ext cx="84348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10EB06A-4228-465C-B2A5-49FA39DD5312}"/>
                    </a:ext>
                  </a:extLst>
                </p14:cNvPr>
                <p14:cNvContentPartPr/>
                <p14:nvPr/>
              </p14:nvContentPartPr>
              <p14:xfrm>
                <a:off x="3019607" y="2206360"/>
                <a:ext cx="905400" cy="171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10EB06A-4228-465C-B2A5-49FA39DD531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929607" y="2026360"/>
                  <a:ext cx="108504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4A95562-FB28-4547-91EA-0AD3C4A667B6}"/>
                    </a:ext>
                  </a:extLst>
                </p14:cNvPr>
                <p14:cNvContentPartPr/>
                <p14:nvPr/>
              </p14:nvContentPartPr>
              <p14:xfrm>
                <a:off x="4614407" y="2133280"/>
                <a:ext cx="735840" cy="207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4A95562-FB28-4547-91EA-0AD3C4A667B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524407" y="1953640"/>
                  <a:ext cx="91548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EB24BA5-8CE8-4022-8C14-114D1698DEC7}"/>
                    </a:ext>
                  </a:extLst>
                </p14:cNvPr>
                <p14:cNvContentPartPr/>
                <p14:nvPr/>
              </p14:nvContentPartPr>
              <p14:xfrm>
                <a:off x="6563087" y="2107720"/>
                <a:ext cx="648000" cy="157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EB24BA5-8CE8-4022-8C14-114D1698DEC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473447" y="1927720"/>
                  <a:ext cx="8276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4891D40-DCD1-48CD-9EF3-DD802E61A2D6}"/>
                    </a:ext>
                  </a:extLst>
                </p14:cNvPr>
                <p14:cNvContentPartPr/>
                <p14:nvPr/>
              </p14:nvContentPartPr>
              <p14:xfrm>
                <a:off x="8485127" y="2054800"/>
                <a:ext cx="866160" cy="236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4891D40-DCD1-48CD-9EF3-DD802E61A2D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395127" y="1875160"/>
                  <a:ext cx="1045800" cy="59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A694435F-6BD6-4C07-A3A4-7F3AEF35D5FC}"/>
                  </a:ext>
                </a:extLst>
              </p14:cNvPr>
              <p14:cNvContentPartPr/>
              <p14:nvPr/>
            </p14:nvContentPartPr>
            <p14:xfrm>
              <a:off x="6710040" y="2582280"/>
              <a:ext cx="1048320" cy="3290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A694435F-6BD6-4C07-A3A4-7F3AEF35D5F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700680" y="2572920"/>
                <a:ext cx="106704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EB634200-F6DE-49B1-A1F9-CAC2E1939871}"/>
                  </a:ext>
                </a:extLst>
              </p14:cNvPr>
              <p14:cNvContentPartPr/>
              <p14:nvPr/>
            </p14:nvContentPartPr>
            <p14:xfrm>
              <a:off x="-692713" y="1358200"/>
              <a:ext cx="360" cy="36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EB634200-F6DE-49B1-A1F9-CAC2E193987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-701353" y="13492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6B2AD35F-7762-47BB-B03A-04E4FA04D1A1}"/>
                  </a:ext>
                </a:extLst>
              </p14:cNvPr>
              <p14:cNvContentPartPr/>
              <p14:nvPr/>
            </p14:nvContentPartPr>
            <p14:xfrm>
              <a:off x="5521607" y="4879174"/>
              <a:ext cx="822600" cy="55152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6B2AD35F-7762-47BB-B03A-04E4FA04D1A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512967" y="4870174"/>
                <a:ext cx="840240" cy="5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71D5677B-4184-48AF-9606-2C0DC03970E8}"/>
                  </a:ext>
                </a:extLst>
              </p14:cNvPr>
              <p14:cNvContentPartPr/>
              <p14:nvPr/>
            </p14:nvContentPartPr>
            <p14:xfrm>
              <a:off x="6688007" y="4868014"/>
              <a:ext cx="852840" cy="58428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71D5677B-4184-48AF-9606-2C0DC03970E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679367" y="4859014"/>
                <a:ext cx="87048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BF2815A8-19EC-4388-A8A9-4BC8409DC01C}"/>
                  </a:ext>
                </a:extLst>
              </p14:cNvPr>
              <p14:cNvContentPartPr/>
              <p14:nvPr/>
            </p14:nvContentPartPr>
            <p14:xfrm>
              <a:off x="7802207" y="4840294"/>
              <a:ext cx="700200" cy="57024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BF2815A8-19EC-4388-A8A9-4BC8409DC01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793567" y="4831654"/>
                <a:ext cx="71784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BE1C1551-5E63-41E9-B41F-1DE10B1DDD29}"/>
                  </a:ext>
                </a:extLst>
              </p14:cNvPr>
              <p14:cNvContentPartPr/>
              <p14:nvPr/>
            </p14:nvContentPartPr>
            <p14:xfrm>
              <a:off x="8738134" y="4855054"/>
              <a:ext cx="768960" cy="59544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BE1C1551-5E63-41E9-B41F-1DE10B1DDD2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729134" y="4846414"/>
                <a:ext cx="786600" cy="61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38" name="Group 337">
            <a:extLst>
              <a:ext uri="{FF2B5EF4-FFF2-40B4-BE49-F238E27FC236}">
                <a16:creationId xmlns:a16="http://schemas.microsoft.com/office/drawing/2014/main" id="{5AEB76F7-E746-4C7F-9AC6-92953B0E2DCB}"/>
              </a:ext>
            </a:extLst>
          </p:cNvPr>
          <p:cNvGrpSpPr/>
          <p:nvPr/>
        </p:nvGrpSpPr>
        <p:grpSpPr>
          <a:xfrm>
            <a:off x="4068325" y="4775134"/>
            <a:ext cx="1303560" cy="675360"/>
            <a:chOff x="2247221" y="4724560"/>
            <a:chExt cx="1303560" cy="67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7A2F60E1-3813-437D-B2B7-AD956404CBA8}"/>
                    </a:ext>
                  </a:extLst>
                </p14:cNvPr>
                <p14:cNvContentPartPr/>
                <p14:nvPr/>
              </p14:nvContentPartPr>
              <p14:xfrm>
                <a:off x="2247221" y="4881520"/>
                <a:ext cx="123840" cy="2638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7A2F60E1-3813-437D-B2B7-AD956404CBA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238581" y="4872880"/>
                  <a:ext cx="1414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DE5B166-53D1-411A-B599-7E883B41DA44}"/>
                    </a:ext>
                  </a:extLst>
                </p14:cNvPr>
                <p14:cNvContentPartPr/>
                <p14:nvPr/>
              </p14:nvContentPartPr>
              <p14:xfrm>
                <a:off x="2384021" y="4984840"/>
                <a:ext cx="155160" cy="1177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DE5B166-53D1-411A-B599-7E883B41DA4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375381" y="4975840"/>
                  <a:ext cx="172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C31778E4-911E-471F-9AB6-FB1B6E65C702}"/>
                    </a:ext>
                  </a:extLst>
                </p14:cNvPr>
                <p14:cNvContentPartPr/>
                <p14:nvPr/>
              </p14:nvContentPartPr>
              <p14:xfrm>
                <a:off x="2571581" y="4922920"/>
                <a:ext cx="95400" cy="2383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C31778E4-911E-471F-9AB6-FB1B6E65C70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562941" y="4913920"/>
                  <a:ext cx="1130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4CBF09CA-CCF0-43B9-AFA5-605E325542E4}"/>
                    </a:ext>
                  </a:extLst>
                </p14:cNvPr>
                <p14:cNvContentPartPr/>
                <p14:nvPr/>
              </p14:nvContentPartPr>
              <p14:xfrm>
                <a:off x="2754821" y="4925440"/>
                <a:ext cx="111960" cy="878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4CBF09CA-CCF0-43B9-AFA5-605E325542E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746181" y="4916440"/>
                  <a:ext cx="129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697DCBC-A5C0-4D89-88BE-A22C8BB47AD0}"/>
                    </a:ext>
                  </a:extLst>
                </p14:cNvPr>
                <p14:cNvContentPartPr/>
                <p14:nvPr/>
              </p14:nvContentPartPr>
              <p14:xfrm>
                <a:off x="2805941" y="4724560"/>
                <a:ext cx="129960" cy="2415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697DCBC-A5C0-4D89-88BE-A22C8BB47AD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796941" y="4715920"/>
                  <a:ext cx="1476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A0CFDB59-B801-4292-B14C-E79E29C00FDD}"/>
                    </a:ext>
                  </a:extLst>
                </p14:cNvPr>
                <p14:cNvContentPartPr/>
                <p14:nvPr/>
              </p14:nvContentPartPr>
              <p14:xfrm>
                <a:off x="2707301" y="4765960"/>
                <a:ext cx="276120" cy="576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A0CFDB59-B801-4292-B14C-E79E29C00FD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698301" y="4757320"/>
                  <a:ext cx="2937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45C800AC-8377-4CCC-BFEE-C6E1DE012D6D}"/>
                    </a:ext>
                  </a:extLst>
                </p14:cNvPr>
                <p14:cNvContentPartPr/>
                <p14:nvPr/>
              </p14:nvContentPartPr>
              <p14:xfrm>
                <a:off x="2529821" y="5228200"/>
                <a:ext cx="191160" cy="1717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45C800AC-8377-4CCC-BFEE-C6E1DE012D6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521181" y="5219200"/>
                  <a:ext cx="208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8753D79C-AC1F-48DE-A0D2-19B1A1B2A687}"/>
                    </a:ext>
                  </a:extLst>
                </p14:cNvPr>
                <p14:cNvContentPartPr/>
                <p14:nvPr/>
              </p14:nvContentPartPr>
              <p14:xfrm>
                <a:off x="2745101" y="5209480"/>
                <a:ext cx="162000" cy="1069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8753D79C-AC1F-48DE-A0D2-19B1A1B2A68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736461" y="5200840"/>
                  <a:ext cx="179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DED9B281-17D6-439F-AF45-69BE1AF88ADB}"/>
                    </a:ext>
                  </a:extLst>
                </p14:cNvPr>
                <p14:cNvContentPartPr/>
                <p14:nvPr/>
              </p14:nvContentPartPr>
              <p14:xfrm>
                <a:off x="2986661" y="5169520"/>
                <a:ext cx="135720" cy="2023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DED9B281-17D6-439F-AF45-69BE1AF88AD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977661" y="5160880"/>
                  <a:ext cx="1533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E1833CE8-8D54-47DD-90F0-FE2A916AE643}"/>
                    </a:ext>
                  </a:extLst>
                </p14:cNvPr>
                <p14:cNvContentPartPr/>
                <p14:nvPr/>
              </p14:nvContentPartPr>
              <p14:xfrm>
                <a:off x="3164141" y="5105080"/>
                <a:ext cx="108360" cy="1364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E1833CE8-8D54-47DD-90F0-FE2A916AE64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155141" y="5096440"/>
                  <a:ext cx="126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B230AAF9-46A0-4FF2-9391-E6B8D6C21020}"/>
                    </a:ext>
                  </a:extLst>
                </p14:cNvPr>
                <p14:cNvContentPartPr/>
                <p14:nvPr/>
              </p14:nvContentPartPr>
              <p14:xfrm>
                <a:off x="3310301" y="5057560"/>
                <a:ext cx="240480" cy="1155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B230AAF9-46A0-4FF2-9391-E6B8D6C2102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301661" y="5048560"/>
                  <a:ext cx="258120" cy="13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62C5AEC0-B5E2-46E4-B25E-8628CBEA6168}"/>
                  </a:ext>
                </a:extLst>
              </p14:cNvPr>
              <p14:cNvContentPartPr/>
              <p14:nvPr/>
            </p14:nvContentPartPr>
            <p14:xfrm>
              <a:off x="5730767" y="3623134"/>
              <a:ext cx="789840" cy="66060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62C5AEC0-B5E2-46E4-B25E-8628CBEA616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721767" y="3614134"/>
                <a:ext cx="807480" cy="67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E0F22FB9-CE33-47BE-AA9A-DC80E79EA704}"/>
                  </a:ext>
                </a:extLst>
              </p14:cNvPr>
              <p14:cNvContentPartPr/>
              <p14:nvPr/>
            </p14:nvContentPartPr>
            <p14:xfrm>
              <a:off x="7103447" y="3565174"/>
              <a:ext cx="787680" cy="64692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E0F22FB9-CE33-47BE-AA9A-DC80E79EA704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094807" y="3556174"/>
                <a:ext cx="805320" cy="6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84F100A5-906C-458C-8B9B-CB6DC561210C}"/>
                  </a:ext>
                </a:extLst>
              </p14:cNvPr>
              <p14:cNvContentPartPr/>
              <p14:nvPr/>
            </p14:nvContentPartPr>
            <p14:xfrm>
              <a:off x="8245007" y="3549694"/>
              <a:ext cx="906120" cy="6199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84F100A5-906C-458C-8B9B-CB6DC561210C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236367" y="3541054"/>
                <a:ext cx="923760" cy="63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4" name="Group 353">
            <a:extLst>
              <a:ext uri="{FF2B5EF4-FFF2-40B4-BE49-F238E27FC236}">
                <a16:creationId xmlns:a16="http://schemas.microsoft.com/office/drawing/2014/main" id="{4924DDE2-CE66-4B5B-9F13-CBAD085C8CCF}"/>
              </a:ext>
            </a:extLst>
          </p:cNvPr>
          <p:cNvGrpSpPr/>
          <p:nvPr/>
        </p:nvGrpSpPr>
        <p:grpSpPr>
          <a:xfrm>
            <a:off x="4328854" y="3678600"/>
            <a:ext cx="1093680" cy="615960"/>
            <a:chOff x="2677061" y="3395800"/>
            <a:chExt cx="1093680" cy="61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17C7937-492B-4379-8E63-8E6EA97C82F5}"/>
                    </a:ext>
                  </a:extLst>
                </p14:cNvPr>
                <p14:cNvContentPartPr/>
                <p14:nvPr/>
              </p14:nvContentPartPr>
              <p14:xfrm>
                <a:off x="2677061" y="3579400"/>
                <a:ext cx="205560" cy="1990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17C7937-492B-4379-8E63-8E6EA97C82F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668061" y="3570760"/>
                  <a:ext cx="2232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FC92EE37-0DDF-4448-BF92-8EDDF2289CE1}"/>
                    </a:ext>
                  </a:extLst>
                </p14:cNvPr>
                <p14:cNvContentPartPr/>
                <p14:nvPr/>
              </p14:nvContentPartPr>
              <p14:xfrm>
                <a:off x="2962901" y="3623680"/>
                <a:ext cx="103680" cy="921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FC92EE37-0DDF-4448-BF92-8EDDF2289CE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953901" y="3614680"/>
                  <a:ext cx="1213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C13E02C-F68C-4FD1-B884-6C4E2F3C8FA7}"/>
                    </a:ext>
                  </a:extLst>
                </p14:cNvPr>
                <p14:cNvContentPartPr/>
                <p14:nvPr/>
              </p14:nvContentPartPr>
              <p14:xfrm>
                <a:off x="3079541" y="3477880"/>
                <a:ext cx="73440" cy="1929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C13E02C-F68C-4FD1-B884-6C4E2F3C8FA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070541" y="3468880"/>
                  <a:ext cx="910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C72EFDA0-0BA5-429F-91FC-66B7F0A5CDCA}"/>
                    </a:ext>
                  </a:extLst>
                </p14:cNvPr>
                <p14:cNvContentPartPr/>
                <p14:nvPr/>
              </p14:nvContentPartPr>
              <p14:xfrm>
                <a:off x="2980901" y="3508120"/>
                <a:ext cx="253800" cy="183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C72EFDA0-0BA5-429F-91FC-66B7F0A5CDC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971901" y="3499120"/>
                  <a:ext cx="271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60F27BE6-02BF-4BCD-94E2-B219D52C7B9C}"/>
                    </a:ext>
                  </a:extLst>
                </p14:cNvPr>
                <p14:cNvContentPartPr/>
                <p14:nvPr/>
              </p14:nvContentPartPr>
              <p14:xfrm>
                <a:off x="3245501" y="3509920"/>
                <a:ext cx="93600" cy="2257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60F27BE6-02BF-4BCD-94E2-B219D52C7B9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236501" y="3501280"/>
                  <a:ext cx="1112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3AC9215-4064-4F5A-A834-97FA7225ED79}"/>
                    </a:ext>
                  </a:extLst>
                </p14:cNvPr>
                <p14:cNvContentPartPr/>
                <p14:nvPr/>
              </p14:nvContentPartPr>
              <p14:xfrm>
                <a:off x="3397781" y="3559600"/>
                <a:ext cx="139320" cy="939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3AC9215-4064-4F5A-A834-97FA7225ED7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389141" y="3550600"/>
                  <a:ext cx="1569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14B02404-20DC-4A53-ADE4-DAC6B5537A4B}"/>
                    </a:ext>
                  </a:extLst>
                </p14:cNvPr>
                <p14:cNvContentPartPr/>
                <p14:nvPr/>
              </p14:nvContentPartPr>
              <p14:xfrm>
                <a:off x="3478421" y="3395800"/>
                <a:ext cx="251640" cy="1908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14B02404-20DC-4A53-ADE4-DAC6B5537A4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469781" y="3387160"/>
                  <a:ext cx="269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85788ED-612C-47F2-9661-B72AE3740BA5}"/>
                    </a:ext>
                  </a:extLst>
                </p14:cNvPr>
                <p14:cNvContentPartPr/>
                <p14:nvPr/>
              </p14:nvContentPartPr>
              <p14:xfrm>
                <a:off x="2817821" y="3816280"/>
                <a:ext cx="152280" cy="1753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85788ED-612C-47F2-9661-B72AE3740BA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808821" y="3807640"/>
                  <a:ext cx="1699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EE724DB-2C2B-4215-B0A7-85E2619AEBB6}"/>
                    </a:ext>
                  </a:extLst>
                </p14:cNvPr>
                <p14:cNvContentPartPr/>
                <p14:nvPr/>
              </p14:nvContentPartPr>
              <p14:xfrm>
                <a:off x="3025541" y="3856600"/>
                <a:ext cx="99000" cy="910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EE724DB-2C2B-4215-B0A7-85E2619AEBB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016901" y="3847960"/>
                  <a:ext cx="1166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2F72BB4-5592-4005-9E19-5492A68F6B71}"/>
                    </a:ext>
                  </a:extLst>
                </p14:cNvPr>
                <p14:cNvContentPartPr/>
                <p14:nvPr/>
              </p14:nvContentPartPr>
              <p14:xfrm>
                <a:off x="3181781" y="3784960"/>
                <a:ext cx="115920" cy="2268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2F72BB4-5592-4005-9E19-5492A68F6B7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172781" y="3776320"/>
                  <a:ext cx="1335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DEA5CE6F-0E70-45CC-9789-10AC8CDBE283}"/>
                    </a:ext>
                  </a:extLst>
                </p14:cNvPr>
                <p14:cNvContentPartPr/>
                <p14:nvPr/>
              </p14:nvContentPartPr>
              <p14:xfrm>
                <a:off x="3394181" y="3765160"/>
                <a:ext cx="102960" cy="1058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DEA5CE6F-0E70-45CC-9789-10AC8CDBE28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385181" y="3756160"/>
                  <a:ext cx="120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572E8920-4B95-41D1-9473-B67DB7FA7654}"/>
                    </a:ext>
                  </a:extLst>
                </p14:cNvPr>
                <p14:cNvContentPartPr/>
                <p14:nvPr/>
              </p14:nvContentPartPr>
              <p14:xfrm>
                <a:off x="3422621" y="3768760"/>
                <a:ext cx="348120" cy="1224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572E8920-4B95-41D1-9473-B67DB7FA765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413621" y="3759760"/>
                  <a:ext cx="36576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144336FF-39EB-44EC-8935-4B5DF718C9DC}"/>
                  </a:ext>
                </a:extLst>
              </p14:cNvPr>
              <p14:cNvContentPartPr/>
              <p14:nvPr/>
            </p14:nvContentPartPr>
            <p14:xfrm>
              <a:off x="-284299" y="878680"/>
              <a:ext cx="360" cy="36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144336FF-39EB-44EC-8935-4B5DF718C9D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-292939" y="86968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4" name="Group 463">
            <a:extLst>
              <a:ext uri="{FF2B5EF4-FFF2-40B4-BE49-F238E27FC236}">
                <a16:creationId xmlns:a16="http://schemas.microsoft.com/office/drawing/2014/main" id="{1AD0F592-5506-4E8E-BE3D-9BEC86B01497}"/>
              </a:ext>
            </a:extLst>
          </p:cNvPr>
          <p:cNvGrpSpPr/>
          <p:nvPr/>
        </p:nvGrpSpPr>
        <p:grpSpPr>
          <a:xfrm>
            <a:off x="5957352" y="3712620"/>
            <a:ext cx="2915640" cy="341640"/>
            <a:chOff x="8494875" y="4210057"/>
            <a:chExt cx="291564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00A4890-9069-4556-AE39-F9D92B6F06F0}"/>
                    </a:ext>
                  </a:extLst>
                </p14:cNvPr>
                <p14:cNvContentPartPr/>
                <p14:nvPr/>
              </p14:nvContentPartPr>
              <p14:xfrm>
                <a:off x="8494875" y="4238857"/>
                <a:ext cx="288720" cy="2455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00A4890-9069-4556-AE39-F9D92B6F06F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86235" y="4230217"/>
                  <a:ext cx="3063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8B32A14-B039-4F8E-9B32-3A97FC59651D}"/>
                    </a:ext>
                  </a:extLst>
                </p14:cNvPr>
                <p14:cNvContentPartPr/>
                <p14:nvPr/>
              </p14:nvContentPartPr>
              <p14:xfrm>
                <a:off x="8811675" y="4407697"/>
                <a:ext cx="144000" cy="1213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8B32A14-B039-4F8E-9B32-3A97FC59651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02675" y="4398697"/>
                  <a:ext cx="1616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6E3ABD4-FF51-4FEA-8331-EF940B9103BB}"/>
                    </a:ext>
                  </a:extLst>
                </p14:cNvPr>
                <p14:cNvContentPartPr/>
                <p14:nvPr/>
              </p14:nvContentPartPr>
              <p14:xfrm>
                <a:off x="9812115" y="4223017"/>
                <a:ext cx="248400" cy="2325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6E3ABD4-FF51-4FEA-8331-EF940B9103B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803475" y="4214377"/>
                  <a:ext cx="2660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7B5D1D3-418B-47C8-8C68-3F31AF7DBF8E}"/>
                    </a:ext>
                  </a:extLst>
                </p14:cNvPr>
                <p14:cNvContentPartPr/>
                <p14:nvPr/>
              </p14:nvContentPartPr>
              <p14:xfrm>
                <a:off x="10087515" y="4416337"/>
                <a:ext cx="195480" cy="1353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7B5D1D3-418B-47C8-8C68-3F31AF7DBF8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078875" y="4407337"/>
                  <a:ext cx="2131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2399F85-F564-46B2-AAC6-894832365E87}"/>
                    </a:ext>
                  </a:extLst>
                </p14:cNvPr>
                <p14:cNvContentPartPr/>
                <p14:nvPr/>
              </p14:nvContentPartPr>
              <p14:xfrm>
                <a:off x="10921275" y="4210057"/>
                <a:ext cx="272520" cy="2145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2399F85-F564-46B2-AAC6-894832365E8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912275" y="4201057"/>
                  <a:ext cx="290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2E03AB6-41EB-40F2-A8E2-E13A9E763195}"/>
                    </a:ext>
                  </a:extLst>
                </p14:cNvPr>
                <p14:cNvContentPartPr/>
                <p14:nvPr/>
              </p14:nvContentPartPr>
              <p14:xfrm>
                <a:off x="11262915" y="4358017"/>
                <a:ext cx="147600" cy="1544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2E03AB6-41EB-40F2-A8E2-E13A9E76319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253915" y="4349017"/>
                  <a:ext cx="16524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05D2F531-CE3A-493D-AC60-F2F398A12A36}"/>
              </a:ext>
            </a:extLst>
          </p:cNvPr>
          <p:cNvGrpSpPr/>
          <p:nvPr/>
        </p:nvGrpSpPr>
        <p:grpSpPr>
          <a:xfrm>
            <a:off x="5745778" y="4980794"/>
            <a:ext cx="3643040" cy="356760"/>
            <a:chOff x="8312355" y="5487374"/>
            <a:chExt cx="364304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D397DD8-D7B2-4990-A587-6CAF52DCABD5}"/>
                    </a:ext>
                  </a:extLst>
                </p14:cNvPr>
                <p14:cNvContentPartPr/>
                <p14:nvPr/>
              </p14:nvContentPartPr>
              <p14:xfrm>
                <a:off x="8312355" y="5522114"/>
                <a:ext cx="216000" cy="2872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D397DD8-D7B2-4990-A587-6CAF52DCABD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303355" y="5513474"/>
                  <a:ext cx="2336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49213C89-4E16-474C-8D8F-25C2E981A2E6}"/>
                    </a:ext>
                  </a:extLst>
                </p14:cNvPr>
                <p14:cNvContentPartPr/>
                <p14:nvPr/>
              </p14:nvContentPartPr>
              <p14:xfrm>
                <a:off x="8529795" y="5605274"/>
                <a:ext cx="195480" cy="1440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49213C89-4E16-474C-8D8F-25C2E981A2E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21155" y="5596274"/>
                  <a:ext cx="2131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84174B99-193A-4734-9C9E-FFBFE3038246}"/>
                    </a:ext>
                  </a:extLst>
                </p14:cNvPr>
                <p14:cNvContentPartPr/>
                <p14:nvPr/>
              </p14:nvContentPartPr>
              <p14:xfrm>
                <a:off x="9302782" y="5514374"/>
                <a:ext cx="184320" cy="2300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84174B99-193A-4734-9C9E-FFBFE303824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293782" y="5505734"/>
                  <a:ext cx="201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31CEDDBF-7310-4C95-A1B4-05D450AC137D}"/>
                    </a:ext>
                  </a:extLst>
                </p14:cNvPr>
                <p14:cNvContentPartPr/>
                <p14:nvPr/>
              </p14:nvContentPartPr>
              <p14:xfrm>
                <a:off x="9580702" y="5660534"/>
                <a:ext cx="269640" cy="1566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31CEDDBF-7310-4C95-A1B4-05D450AC137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572062" y="5651534"/>
                  <a:ext cx="287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FB091BA-A1E1-4696-B4C1-D1E376C534A6}"/>
                    </a:ext>
                  </a:extLst>
                </p14:cNvPr>
                <p14:cNvContentPartPr/>
                <p14:nvPr/>
              </p14:nvContentPartPr>
              <p14:xfrm>
                <a:off x="10427849" y="5487374"/>
                <a:ext cx="298800" cy="2358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FB091BA-A1E1-4696-B4C1-D1E376C534A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418849" y="5478374"/>
                  <a:ext cx="3164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5725371-912A-40E5-A8B7-D2EBFC291394}"/>
                    </a:ext>
                  </a:extLst>
                </p14:cNvPr>
                <p14:cNvContentPartPr/>
                <p14:nvPr/>
              </p14:nvContentPartPr>
              <p14:xfrm>
                <a:off x="10804409" y="5668814"/>
                <a:ext cx="111240" cy="1753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5725371-912A-40E5-A8B7-D2EBFC29139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795769" y="5660174"/>
                  <a:ext cx="1288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41FAD236-025D-485A-AB3A-F8B6724A389A}"/>
                    </a:ext>
                  </a:extLst>
                </p14:cNvPr>
                <p14:cNvContentPartPr/>
                <p14:nvPr/>
              </p14:nvContentPartPr>
              <p14:xfrm>
                <a:off x="11493155" y="5501954"/>
                <a:ext cx="213480" cy="2188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41FAD236-025D-485A-AB3A-F8B6724A389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484155" y="5493314"/>
                  <a:ext cx="2311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4CD80E0-90A9-43F4-9B96-654616E72A92}"/>
                    </a:ext>
                  </a:extLst>
                </p14:cNvPr>
                <p14:cNvContentPartPr/>
                <p14:nvPr/>
              </p14:nvContentPartPr>
              <p14:xfrm>
                <a:off x="11805995" y="5600954"/>
                <a:ext cx="149400" cy="2286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4CD80E0-90A9-43F4-9B96-654616E72A9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796995" y="5592314"/>
                  <a:ext cx="16704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320142D4-30A1-47C6-B118-0E3017A7AB0E}"/>
              </a:ext>
            </a:extLst>
          </p:cNvPr>
          <p:cNvGrpSpPr/>
          <p:nvPr/>
        </p:nvGrpSpPr>
        <p:grpSpPr>
          <a:xfrm>
            <a:off x="6005734" y="4106848"/>
            <a:ext cx="3283920" cy="784440"/>
            <a:chOff x="5153068" y="3992554"/>
            <a:chExt cx="3283920" cy="78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01127C45-B83D-4DF1-9401-14E04E6CC303}"/>
                    </a:ext>
                  </a:extLst>
                </p14:cNvPr>
                <p14:cNvContentPartPr/>
                <p14:nvPr/>
              </p14:nvContentPartPr>
              <p14:xfrm>
                <a:off x="5164228" y="4162474"/>
                <a:ext cx="1276200" cy="6145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01127C45-B83D-4DF1-9401-14E04E6CC30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55588" y="4153474"/>
                  <a:ext cx="129384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23D57C93-35B9-4B46-BD4D-46394BFFE96D}"/>
                    </a:ext>
                  </a:extLst>
                </p14:cNvPr>
                <p14:cNvContentPartPr/>
                <p14:nvPr/>
              </p14:nvContentPartPr>
              <p14:xfrm>
                <a:off x="5205988" y="4243834"/>
                <a:ext cx="221400" cy="5076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23D57C93-35B9-4B46-BD4D-46394BFFE9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96988" y="4235194"/>
                  <a:ext cx="2390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F0601B54-37B1-4736-99E7-E7FC3F852BBD}"/>
                    </a:ext>
                  </a:extLst>
                </p14:cNvPr>
                <p14:cNvContentPartPr/>
                <p14:nvPr/>
              </p14:nvContentPartPr>
              <p14:xfrm>
                <a:off x="5153068" y="4074994"/>
                <a:ext cx="2581560" cy="6732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F0601B54-37B1-4736-99E7-E7FC3F852BB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44428" y="4065994"/>
                  <a:ext cx="2599200" cy="69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44A22F9F-0020-42CB-BF93-F5E7B6F40BC0}"/>
                    </a:ext>
                  </a:extLst>
                </p14:cNvPr>
                <p14:cNvContentPartPr/>
                <p14:nvPr/>
              </p14:nvContentPartPr>
              <p14:xfrm>
                <a:off x="5428468" y="4141594"/>
                <a:ext cx="597600" cy="5940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44A22F9F-0020-42CB-BF93-F5E7B6F40BC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19468" y="4132954"/>
                  <a:ext cx="61524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0716A66D-8F55-4D3B-A478-5AFF61AF86EA}"/>
                    </a:ext>
                  </a:extLst>
                </p14:cNvPr>
                <p14:cNvContentPartPr/>
                <p14:nvPr/>
              </p14:nvContentPartPr>
              <p14:xfrm>
                <a:off x="6050188" y="4164634"/>
                <a:ext cx="552600" cy="5104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0716A66D-8F55-4D3B-A478-5AFF61AF86E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041548" y="4155994"/>
                  <a:ext cx="57024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8D93A3AE-B0E3-4EBD-896A-F386AA75393D}"/>
                    </a:ext>
                  </a:extLst>
                </p14:cNvPr>
                <p14:cNvContentPartPr/>
                <p14:nvPr/>
              </p14:nvContentPartPr>
              <p14:xfrm>
                <a:off x="6043348" y="4136554"/>
                <a:ext cx="1603800" cy="5317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8D93A3AE-B0E3-4EBD-896A-F386AA75393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034708" y="4127914"/>
                  <a:ext cx="162144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B314E8FF-F95D-4E1C-A942-A64B3E50E79B}"/>
                    </a:ext>
                  </a:extLst>
                </p14:cNvPr>
                <p14:cNvContentPartPr/>
                <p14:nvPr/>
              </p14:nvContentPartPr>
              <p14:xfrm>
                <a:off x="5431348" y="4047994"/>
                <a:ext cx="1550160" cy="6786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B314E8FF-F95D-4E1C-A942-A64B3E50E79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22348" y="4039354"/>
                  <a:ext cx="1567800" cy="69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5793F9BD-A730-43C2-87E7-F0119C2761F6}"/>
                    </a:ext>
                  </a:extLst>
                </p14:cNvPr>
                <p14:cNvContentPartPr/>
                <p14:nvPr/>
              </p14:nvContentPartPr>
              <p14:xfrm>
                <a:off x="6756508" y="4108834"/>
                <a:ext cx="394920" cy="5976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5793F9BD-A730-43C2-87E7-F0119C2761F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47868" y="4100194"/>
                  <a:ext cx="41256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238D12D-C023-4F4F-A7B8-D6670CEFA782}"/>
                    </a:ext>
                  </a:extLst>
                </p14:cNvPr>
                <p14:cNvContentPartPr/>
                <p14:nvPr/>
              </p14:nvContentPartPr>
              <p14:xfrm>
                <a:off x="7221268" y="4186234"/>
                <a:ext cx="644760" cy="4460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238D12D-C023-4F4F-A7B8-D6670CEFA78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12268" y="4177594"/>
                  <a:ext cx="6624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66448B50-E353-4E82-9014-418C111932BE}"/>
                    </a:ext>
                  </a:extLst>
                </p14:cNvPr>
                <p14:cNvContentPartPr/>
                <p14:nvPr/>
              </p14:nvContentPartPr>
              <p14:xfrm>
                <a:off x="7979068" y="4099474"/>
                <a:ext cx="278280" cy="5598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66448B50-E353-4E82-9014-418C111932B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70428" y="4090834"/>
                  <a:ext cx="29592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09F2DF5-19A4-461C-9C45-60B2E14BF68C}"/>
                    </a:ext>
                  </a:extLst>
                </p14:cNvPr>
                <p14:cNvContentPartPr/>
                <p14:nvPr/>
              </p14:nvContentPartPr>
              <p14:xfrm>
                <a:off x="6997348" y="4051954"/>
                <a:ext cx="1219320" cy="5684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09F2DF5-19A4-461C-9C45-60B2E14BF68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988348" y="4043314"/>
                  <a:ext cx="123696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13BEE663-8B7C-4393-BE2D-F3D879785E4F}"/>
                    </a:ext>
                  </a:extLst>
                </p14:cNvPr>
                <p14:cNvContentPartPr/>
                <p14:nvPr/>
              </p14:nvContentPartPr>
              <p14:xfrm>
                <a:off x="5675428" y="3992554"/>
                <a:ext cx="2761560" cy="6458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13BEE663-8B7C-4393-BE2D-F3D879785E4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666428" y="3983554"/>
                  <a:ext cx="2779200" cy="66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15D0B921-28AD-4D7B-A6D7-57F6676C894A}"/>
              </a:ext>
            </a:extLst>
          </p:cNvPr>
          <p:cNvGrpSpPr/>
          <p:nvPr/>
        </p:nvGrpSpPr>
        <p:grpSpPr>
          <a:xfrm>
            <a:off x="9714565" y="3342160"/>
            <a:ext cx="1510200" cy="641160"/>
            <a:chOff x="9714565" y="3342160"/>
            <a:chExt cx="1510200" cy="64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CDB7AF93-F5AF-4F45-ABFF-52C9196B3E6C}"/>
                    </a:ext>
                  </a:extLst>
                </p14:cNvPr>
                <p14:cNvContentPartPr/>
                <p14:nvPr/>
              </p14:nvContentPartPr>
              <p14:xfrm>
                <a:off x="9855325" y="3430720"/>
                <a:ext cx="10080" cy="21024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CDB7AF93-F5AF-4F45-ABFF-52C9196B3E6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846325" y="3422080"/>
                  <a:ext cx="277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3402AE4F-5EAC-48D0-95B4-411A4FDE0D87}"/>
                    </a:ext>
                  </a:extLst>
                </p14:cNvPr>
                <p14:cNvContentPartPr/>
                <p14:nvPr/>
              </p14:nvContentPartPr>
              <p14:xfrm>
                <a:off x="9714565" y="3414880"/>
                <a:ext cx="224640" cy="2736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3402AE4F-5EAC-48D0-95B4-411A4FDE0D8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705925" y="3406240"/>
                  <a:ext cx="242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AC692828-2C9E-4975-B8C0-B9CAA091A0D9}"/>
                    </a:ext>
                  </a:extLst>
                </p14:cNvPr>
                <p14:cNvContentPartPr/>
                <p14:nvPr/>
              </p14:nvContentPartPr>
              <p14:xfrm>
                <a:off x="9817885" y="3522520"/>
                <a:ext cx="132840" cy="1476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AC692828-2C9E-4975-B8C0-B9CAA091A0D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808885" y="3513880"/>
                  <a:ext cx="1504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1EFFEF72-C366-4E3E-A287-0B34CE4DE760}"/>
                    </a:ext>
                  </a:extLst>
                </p14:cNvPr>
                <p14:cNvContentPartPr/>
                <p14:nvPr/>
              </p14:nvContentPartPr>
              <p14:xfrm>
                <a:off x="9817885" y="3537280"/>
                <a:ext cx="360" cy="36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1EFFEF72-C366-4E3E-A287-0B34CE4DE76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808885" y="35282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B5716A7D-3FF0-4283-BCF4-F6576D1F6018}"/>
                    </a:ext>
                  </a:extLst>
                </p14:cNvPr>
                <p14:cNvContentPartPr/>
                <p14:nvPr/>
              </p14:nvContentPartPr>
              <p14:xfrm>
                <a:off x="9817885" y="3537280"/>
                <a:ext cx="244800" cy="11484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B5716A7D-3FF0-4283-BCF4-F6576D1F601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808885" y="3528280"/>
                  <a:ext cx="262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4245297E-AB17-4E10-ACF5-C3B51D5AEC69}"/>
                    </a:ext>
                  </a:extLst>
                </p14:cNvPr>
                <p14:cNvContentPartPr/>
                <p14:nvPr/>
              </p14:nvContentPartPr>
              <p14:xfrm>
                <a:off x="10108045" y="3361240"/>
                <a:ext cx="17640" cy="24336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4245297E-AB17-4E10-ACF5-C3B51D5AEC6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099045" y="3352240"/>
                  <a:ext cx="352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8B1AF20B-9340-4467-A0E8-119FF4C545ED}"/>
                    </a:ext>
                  </a:extLst>
                </p14:cNvPr>
                <p14:cNvContentPartPr/>
                <p14:nvPr/>
              </p14:nvContentPartPr>
              <p14:xfrm>
                <a:off x="10192285" y="3342160"/>
                <a:ext cx="16200" cy="2242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8B1AF20B-9340-4467-A0E8-119FF4C545E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183645" y="3333160"/>
                  <a:ext cx="338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F1103918-7D50-4890-88CD-3FB57678762D}"/>
                    </a:ext>
                  </a:extLst>
                </p14:cNvPr>
                <p14:cNvContentPartPr/>
                <p14:nvPr/>
              </p14:nvContentPartPr>
              <p14:xfrm>
                <a:off x="10304605" y="3502000"/>
                <a:ext cx="193320" cy="2412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F1103918-7D50-4890-88CD-3FB57678762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295605" y="3493360"/>
                  <a:ext cx="2109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0341FD78-F3F8-492F-93A7-FCD075D4C685}"/>
                    </a:ext>
                  </a:extLst>
                </p14:cNvPr>
                <p14:cNvContentPartPr/>
                <p14:nvPr/>
              </p14:nvContentPartPr>
              <p14:xfrm>
                <a:off x="9874765" y="3850120"/>
                <a:ext cx="140760" cy="1332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0341FD78-F3F8-492F-93A7-FCD075D4C68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865765" y="3841120"/>
                  <a:ext cx="158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7E83287D-F00B-4927-A917-EC521C64F001}"/>
                    </a:ext>
                  </a:extLst>
                </p14:cNvPr>
                <p14:cNvContentPartPr/>
                <p14:nvPr/>
              </p14:nvContentPartPr>
              <p14:xfrm>
                <a:off x="10031005" y="3872080"/>
                <a:ext cx="67680" cy="586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7E83287D-F00B-4927-A917-EC521C64F00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022005" y="3863440"/>
                  <a:ext cx="853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E53048A7-328F-4036-950A-115D6E463001}"/>
                    </a:ext>
                  </a:extLst>
                </p14:cNvPr>
                <p14:cNvContentPartPr/>
                <p14:nvPr/>
              </p14:nvContentPartPr>
              <p14:xfrm>
                <a:off x="10098325" y="3909520"/>
                <a:ext cx="360" cy="3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E53048A7-328F-4036-950A-115D6E46300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089325" y="39005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0D95CFD9-5C9B-44E7-BF3B-149A636EF948}"/>
                    </a:ext>
                  </a:extLst>
                </p14:cNvPr>
                <p14:cNvContentPartPr/>
                <p14:nvPr/>
              </p14:nvContentPartPr>
              <p14:xfrm>
                <a:off x="10098325" y="3864520"/>
                <a:ext cx="139680" cy="720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0D95CFD9-5C9B-44E7-BF3B-149A636EF94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089325" y="3855880"/>
                  <a:ext cx="1573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B41903A5-8837-4880-9B5A-0E7FB8C897DF}"/>
                    </a:ext>
                  </a:extLst>
                </p14:cNvPr>
                <p14:cNvContentPartPr/>
                <p14:nvPr/>
              </p14:nvContentPartPr>
              <p14:xfrm>
                <a:off x="10302445" y="3847600"/>
                <a:ext cx="101160" cy="7560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B41903A5-8837-4880-9B5A-0E7FB8C897D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293445" y="3838960"/>
                  <a:ext cx="1188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82C01195-7558-4150-99C5-138C2292F208}"/>
                    </a:ext>
                  </a:extLst>
                </p14:cNvPr>
                <p14:cNvContentPartPr/>
                <p14:nvPr/>
              </p14:nvContentPartPr>
              <p14:xfrm>
                <a:off x="10453285" y="3810520"/>
                <a:ext cx="92880" cy="1231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82C01195-7558-4150-99C5-138C2292F20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444645" y="3801520"/>
                  <a:ext cx="110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2F6B546E-0B79-4580-B23A-A46800B417C5}"/>
                    </a:ext>
                  </a:extLst>
                </p14:cNvPr>
                <p14:cNvContentPartPr/>
                <p14:nvPr/>
              </p14:nvContentPartPr>
              <p14:xfrm>
                <a:off x="10656325" y="3667240"/>
                <a:ext cx="162000" cy="28584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2F6B546E-0B79-4580-B23A-A46800B417C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647685" y="3658240"/>
                  <a:ext cx="1796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6F15E042-B379-43D8-8745-F66FB406898F}"/>
                    </a:ext>
                  </a:extLst>
                </p14:cNvPr>
                <p14:cNvContentPartPr/>
                <p14:nvPr/>
              </p14:nvContentPartPr>
              <p14:xfrm>
                <a:off x="10620685" y="3756880"/>
                <a:ext cx="289800" cy="252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6F15E042-B379-43D8-8745-F66FB406898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612045" y="3748240"/>
                  <a:ext cx="3074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46A1F47E-CC04-44F1-9EB6-CFBBC42E374E}"/>
                    </a:ext>
                  </a:extLst>
                </p14:cNvPr>
                <p14:cNvContentPartPr/>
                <p14:nvPr/>
              </p14:nvContentPartPr>
              <p14:xfrm>
                <a:off x="10829125" y="3660760"/>
                <a:ext cx="395640" cy="28116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46A1F47E-CC04-44F1-9EB6-CFBBC42E374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820485" y="3651760"/>
                  <a:ext cx="413280" cy="29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539" name="Ink 538">
                <a:extLst>
                  <a:ext uri="{FF2B5EF4-FFF2-40B4-BE49-F238E27FC236}">
                    <a16:creationId xmlns:a16="http://schemas.microsoft.com/office/drawing/2014/main" id="{DD7D050F-DB52-469C-BE8D-8438219B42A0}"/>
                  </a:ext>
                </a:extLst>
              </p14:cNvPr>
              <p14:cNvContentPartPr/>
              <p14:nvPr/>
            </p14:nvContentPartPr>
            <p14:xfrm>
              <a:off x="-532835" y="2298880"/>
              <a:ext cx="360" cy="360"/>
            </p14:xfrm>
          </p:contentPart>
        </mc:Choice>
        <mc:Fallback xmlns="">
          <p:pic>
            <p:nvPicPr>
              <p:cNvPr id="539" name="Ink 538">
                <a:extLst>
                  <a:ext uri="{FF2B5EF4-FFF2-40B4-BE49-F238E27FC236}">
                    <a16:creationId xmlns:a16="http://schemas.microsoft.com/office/drawing/2014/main" id="{DD7D050F-DB52-469C-BE8D-8438219B42A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-568835" y="2263240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566" name="Ink 565">
                <a:extLst>
                  <a:ext uri="{FF2B5EF4-FFF2-40B4-BE49-F238E27FC236}">
                    <a16:creationId xmlns:a16="http://schemas.microsoft.com/office/drawing/2014/main" id="{7A8CEA72-2FE9-4DCD-9471-91EA487F9550}"/>
                  </a:ext>
                </a:extLst>
              </p14:cNvPr>
              <p14:cNvContentPartPr/>
              <p14:nvPr/>
            </p14:nvContentPartPr>
            <p14:xfrm>
              <a:off x="-683675" y="647560"/>
              <a:ext cx="360" cy="360"/>
            </p14:xfrm>
          </p:contentPart>
        </mc:Choice>
        <mc:Fallback xmlns="">
          <p:pic>
            <p:nvPicPr>
              <p:cNvPr id="566" name="Ink 565">
                <a:extLst>
                  <a:ext uri="{FF2B5EF4-FFF2-40B4-BE49-F238E27FC236}">
                    <a16:creationId xmlns:a16="http://schemas.microsoft.com/office/drawing/2014/main" id="{7A8CEA72-2FE9-4DCD-9471-91EA487F955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-692675" y="63892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86" name="Group 585">
            <a:extLst>
              <a:ext uri="{FF2B5EF4-FFF2-40B4-BE49-F238E27FC236}">
                <a16:creationId xmlns:a16="http://schemas.microsoft.com/office/drawing/2014/main" id="{4CA1F8D9-9FD8-464A-BBE3-3F131BC6CE97}"/>
              </a:ext>
            </a:extLst>
          </p:cNvPr>
          <p:cNvGrpSpPr/>
          <p:nvPr/>
        </p:nvGrpSpPr>
        <p:grpSpPr>
          <a:xfrm>
            <a:off x="685765" y="3474280"/>
            <a:ext cx="2405160" cy="1446480"/>
            <a:chOff x="685765" y="3474280"/>
            <a:chExt cx="2405160" cy="1446480"/>
          </a:xfrm>
        </p:grpSpPr>
        <p:grpSp>
          <p:nvGrpSpPr>
            <p:cNvPr id="552" name="Group 551">
              <a:extLst>
                <a:ext uri="{FF2B5EF4-FFF2-40B4-BE49-F238E27FC236}">
                  <a16:creationId xmlns:a16="http://schemas.microsoft.com/office/drawing/2014/main" id="{1BE639B1-C3DE-4787-81F2-2169F426C8A3}"/>
                </a:ext>
              </a:extLst>
            </p:cNvPr>
            <p:cNvGrpSpPr/>
            <p:nvPr/>
          </p:nvGrpSpPr>
          <p:grpSpPr>
            <a:xfrm>
              <a:off x="992485" y="3474280"/>
              <a:ext cx="2098440" cy="465840"/>
              <a:chOff x="992485" y="3474280"/>
              <a:chExt cx="2098440" cy="465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540" name="Ink 539">
                    <a:extLst>
                      <a:ext uri="{FF2B5EF4-FFF2-40B4-BE49-F238E27FC236}">
                        <a16:creationId xmlns:a16="http://schemas.microsoft.com/office/drawing/2014/main" id="{E4499138-737E-4046-8C5E-EE6F1EF0BE59}"/>
                      </a:ext>
                    </a:extLst>
                  </p14:cNvPr>
                  <p14:cNvContentPartPr/>
                  <p14:nvPr/>
                </p14:nvContentPartPr>
                <p14:xfrm>
                  <a:off x="992485" y="3733840"/>
                  <a:ext cx="238680" cy="206280"/>
                </p14:xfrm>
              </p:contentPart>
            </mc:Choice>
            <mc:Fallback xmlns="">
              <p:pic>
                <p:nvPicPr>
                  <p:cNvPr id="540" name="Ink 539">
                    <a:extLst>
                      <a:ext uri="{FF2B5EF4-FFF2-40B4-BE49-F238E27FC236}">
                        <a16:creationId xmlns:a16="http://schemas.microsoft.com/office/drawing/2014/main" id="{E4499138-737E-4046-8C5E-EE6F1EF0BE59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956845" y="3698200"/>
                    <a:ext cx="310320" cy="27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541" name="Ink 540">
                    <a:extLst>
                      <a:ext uri="{FF2B5EF4-FFF2-40B4-BE49-F238E27FC236}">
                        <a16:creationId xmlns:a16="http://schemas.microsoft.com/office/drawing/2014/main" id="{C8D21624-4367-4064-B7FE-AA891868474A}"/>
                      </a:ext>
                    </a:extLst>
                  </p14:cNvPr>
                  <p14:cNvContentPartPr/>
                  <p14:nvPr/>
                </p14:nvContentPartPr>
                <p14:xfrm>
                  <a:off x="1376605" y="3802240"/>
                  <a:ext cx="128880" cy="19080"/>
                </p14:xfrm>
              </p:contentPart>
            </mc:Choice>
            <mc:Fallback xmlns="">
              <p:pic>
                <p:nvPicPr>
                  <p:cNvPr id="541" name="Ink 540">
                    <a:extLst>
                      <a:ext uri="{FF2B5EF4-FFF2-40B4-BE49-F238E27FC236}">
                        <a16:creationId xmlns:a16="http://schemas.microsoft.com/office/drawing/2014/main" id="{C8D21624-4367-4064-B7FE-AA891868474A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1340965" y="3766240"/>
                    <a:ext cx="200520" cy="9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542" name="Ink 541">
                    <a:extLst>
                      <a:ext uri="{FF2B5EF4-FFF2-40B4-BE49-F238E27FC236}">
                        <a16:creationId xmlns:a16="http://schemas.microsoft.com/office/drawing/2014/main" id="{8BA4E68B-C5E0-4D60-9728-C2103621A07A}"/>
                      </a:ext>
                    </a:extLst>
                  </p14:cNvPr>
                  <p14:cNvContentPartPr/>
                  <p14:nvPr/>
                </p14:nvContentPartPr>
                <p14:xfrm>
                  <a:off x="1376605" y="3820960"/>
                  <a:ext cx="360" cy="360"/>
                </p14:xfrm>
              </p:contentPart>
            </mc:Choice>
            <mc:Fallback xmlns="">
              <p:pic>
                <p:nvPicPr>
                  <p:cNvPr id="542" name="Ink 541">
                    <a:extLst>
                      <a:ext uri="{FF2B5EF4-FFF2-40B4-BE49-F238E27FC236}">
                        <a16:creationId xmlns:a16="http://schemas.microsoft.com/office/drawing/2014/main" id="{8BA4E68B-C5E0-4D60-9728-C2103621A07A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340965" y="3784960"/>
                    <a:ext cx="72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543" name="Ink 542">
                    <a:extLst>
                      <a:ext uri="{FF2B5EF4-FFF2-40B4-BE49-F238E27FC236}">
                        <a16:creationId xmlns:a16="http://schemas.microsoft.com/office/drawing/2014/main" id="{A4F4EAB3-C68D-4C30-AD72-E5416D8178B3}"/>
                      </a:ext>
                    </a:extLst>
                  </p14:cNvPr>
                  <p14:cNvContentPartPr/>
                  <p14:nvPr/>
                </p14:nvContentPartPr>
                <p14:xfrm>
                  <a:off x="1376605" y="3820960"/>
                  <a:ext cx="164160" cy="55440"/>
                </p14:xfrm>
              </p:contentPart>
            </mc:Choice>
            <mc:Fallback xmlns="">
              <p:pic>
                <p:nvPicPr>
                  <p:cNvPr id="543" name="Ink 542">
                    <a:extLst>
                      <a:ext uri="{FF2B5EF4-FFF2-40B4-BE49-F238E27FC236}">
                        <a16:creationId xmlns:a16="http://schemas.microsoft.com/office/drawing/2014/main" id="{A4F4EAB3-C68D-4C30-AD72-E5416D8178B3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1340965" y="3784960"/>
                    <a:ext cx="235800" cy="12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545" name="Ink 544">
                    <a:extLst>
                      <a:ext uri="{FF2B5EF4-FFF2-40B4-BE49-F238E27FC236}">
                        <a16:creationId xmlns:a16="http://schemas.microsoft.com/office/drawing/2014/main" id="{CA717DE8-3D79-4CEE-A339-B96CB749298A}"/>
                      </a:ext>
                    </a:extLst>
                  </p14:cNvPr>
                  <p14:cNvContentPartPr/>
                  <p14:nvPr/>
                </p14:nvContentPartPr>
                <p14:xfrm>
                  <a:off x="1632205" y="3560680"/>
                  <a:ext cx="271800" cy="309960"/>
                </p14:xfrm>
              </p:contentPart>
            </mc:Choice>
            <mc:Fallback xmlns="">
              <p:pic>
                <p:nvPicPr>
                  <p:cNvPr id="545" name="Ink 544">
                    <a:extLst>
                      <a:ext uri="{FF2B5EF4-FFF2-40B4-BE49-F238E27FC236}">
                        <a16:creationId xmlns:a16="http://schemas.microsoft.com/office/drawing/2014/main" id="{CA717DE8-3D79-4CEE-A339-B96CB749298A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1596565" y="3525040"/>
                    <a:ext cx="343440" cy="38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546" name="Ink 545">
                    <a:extLst>
                      <a:ext uri="{FF2B5EF4-FFF2-40B4-BE49-F238E27FC236}">
                        <a16:creationId xmlns:a16="http://schemas.microsoft.com/office/drawing/2014/main" id="{97B8DCA9-1A7F-485C-A9B0-5A5817A8DB67}"/>
                      </a:ext>
                    </a:extLst>
                  </p14:cNvPr>
                  <p14:cNvContentPartPr/>
                  <p14:nvPr/>
                </p14:nvContentPartPr>
                <p14:xfrm>
                  <a:off x="1717525" y="3584080"/>
                  <a:ext cx="325440" cy="257040"/>
                </p14:xfrm>
              </p:contentPart>
            </mc:Choice>
            <mc:Fallback xmlns="">
              <p:pic>
                <p:nvPicPr>
                  <p:cNvPr id="546" name="Ink 545">
                    <a:extLst>
                      <a:ext uri="{FF2B5EF4-FFF2-40B4-BE49-F238E27FC236}">
                        <a16:creationId xmlns:a16="http://schemas.microsoft.com/office/drawing/2014/main" id="{97B8DCA9-1A7F-485C-A9B0-5A5817A8DB67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1681525" y="3548440"/>
                    <a:ext cx="397080" cy="32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547" name="Ink 546">
                    <a:extLst>
                      <a:ext uri="{FF2B5EF4-FFF2-40B4-BE49-F238E27FC236}">
                        <a16:creationId xmlns:a16="http://schemas.microsoft.com/office/drawing/2014/main" id="{0D78034B-D347-4766-886A-E23EC7CC35AB}"/>
                      </a:ext>
                    </a:extLst>
                  </p14:cNvPr>
                  <p14:cNvContentPartPr/>
                  <p14:nvPr/>
                </p14:nvContentPartPr>
                <p14:xfrm>
                  <a:off x="2123245" y="3703240"/>
                  <a:ext cx="193680" cy="132120"/>
                </p14:xfrm>
              </p:contentPart>
            </mc:Choice>
            <mc:Fallback xmlns="">
              <p:pic>
                <p:nvPicPr>
                  <p:cNvPr id="547" name="Ink 546">
                    <a:extLst>
                      <a:ext uri="{FF2B5EF4-FFF2-40B4-BE49-F238E27FC236}">
                        <a16:creationId xmlns:a16="http://schemas.microsoft.com/office/drawing/2014/main" id="{0D78034B-D347-4766-886A-E23EC7CC35AB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2087605" y="3667240"/>
                    <a:ext cx="26532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548" name="Ink 547">
                    <a:extLst>
                      <a:ext uri="{FF2B5EF4-FFF2-40B4-BE49-F238E27FC236}">
                        <a16:creationId xmlns:a16="http://schemas.microsoft.com/office/drawing/2014/main" id="{6E3C802A-32AB-4FCB-945A-762A02A12D35}"/>
                      </a:ext>
                    </a:extLst>
                  </p14:cNvPr>
                  <p14:cNvContentPartPr/>
                  <p14:nvPr/>
                </p14:nvContentPartPr>
                <p14:xfrm>
                  <a:off x="2130085" y="3666160"/>
                  <a:ext cx="199800" cy="193320"/>
                </p14:xfrm>
              </p:contentPart>
            </mc:Choice>
            <mc:Fallback xmlns="">
              <p:pic>
                <p:nvPicPr>
                  <p:cNvPr id="548" name="Ink 547">
                    <a:extLst>
                      <a:ext uri="{FF2B5EF4-FFF2-40B4-BE49-F238E27FC236}">
                        <a16:creationId xmlns:a16="http://schemas.microsoft.com/office/drawing/2014/main" id="{6E3C802A-32AB-4FCB-945A-762A02A12D35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2094445" y="3630160"/>
                    <a:ext cx="27144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549" name="Ink 548">
                    <a:extLst>
                      <a:ext uri="{FF2B5EF4-FFF2-40B4-BE49-F238E27FC236}">
                        <a16:creationId xmlns:a16="http://schemas.microsoft.com/office/drawing/2014/main" id="{719150C5-F681-4B9A-87CF-25F76A3B7847}"/>
                      </a:ext>
                    </a:extLst>
                  </p14:cNvPr>
                  <p14:cNvContentPartPr/>
                  <p14:nvPr/>
                </p14:nvContentPartPr>
                <p14:xfrm>
                  <a:off x="2560645" y="3722320"/>
                  <a:ext cx="360" cy="141480"/>
                </p14:xfrm>
              </p:contentPart>
            </mc:Choice>
            <mc:Fallback xmlns="">
              <p:pic>
                <p:nvPicPr>
                  <p:cNvPr id="549" name="Ink 548">
                    <a:extLst>
                      <a:ext uri="{FF2B5EF4-FFF2-40B4-BE49-F238E27FC236}">
                        <a16:creationId xmlns:a16="http://schemas.microsoft.com/office/drawing/2014/main" id="{719150C5-F681-4B9A-87CF-25F76A3B7847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2525005" y="3686320"/>
                    <a:ext cx="72000" cy="21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550" name="Ink 549">
                    <a:extLst>
                      <a:ext uri="{FF2B5EF4-FFF2-40B4-BE49-F238E27FC236}">
                        <a16:creationId xmlns:a16="http://schemas.microsoft.com/office/drawing/2014/main" id="{A8E8ADB6-D663-4C08-8C64-0F353A3F4AE2}"/>
                      </a:ext>
                    </a:extLst>
                  </p14:cNvPr>
                  <p14:cNvContentPartPr/>
                  <p14:nvPr/>
                </p14:nvContentPartPr>
                <p14:xfrm>
                  <a:off x="2500165" y="3773800"/>
                  <a:ext cx="168480" cy="9360"/>
                </p14:xfrm>
              </p:contentPart>
            </mc:Choice>
            <mc:Fallback xmlns="">
              <p:pic>
                <p:nvPicPr>
                  <p:cNvPr id="550" name="Ink 549">
                    <a:extLst>
                      <a:ext uri="{FF2B5EF4-FFF2-40B4-BE49-F238E27FC236}">
                        <a16:creationId xmlns:a16="http://schemas.microsoft.com/office/drawing/2014/main" id="{A8E8ADB6-D663-4C08-8C64-0F353A3F4AE2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2464165" y="3737800"/>
                    <a:ext cx="24012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551" name="Ink 550">
                    <a:extLst>
                      <a:ext uri="{FF2B5EF4-FFF2-40B4-BE49-F238E27FC236}">
                        <a16:creationId xmlns:a16="http://schemas.microsoft.com/office/drawing/2014/main" id="{959ACD1E-1D21-4141-B60D-63608EEBEAB6}"/>
                      </a:ext>
                    </a:extLst>
                  </p14:cNvPr>
                  <p14:cNvContentPartPr/>
                  <p14:nvPr/>
                </p14:nvContentPartPr>
                <p14:xfrm>
                  <a:off x="2719765" y="3474280"/>
                  <a:ext cx="371160" cy="336960"/>
                </p14:xfrm>
              </p:contentPart>
            </mc:Choice>
            <mc:Fallback xmlns="">
              <p:pic>
                <p:nvPicPr>
                  <p:cNvPr id="551" name="Ink 550">
                    <a:extLst>
                      <a:ext uri="{FF2B5EF4-FFF2-40B4-BE49-F238E27FC236}">
                        <a16:creationId xmlns:a16="http://schemas.microsoft.com/office/drawing/2014/main" id="{959ACD1E-1D21-4141-B60D-63608EEBEAB6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2684125" y="3438640"/>
                    <a:ext cx="442800" cy="408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85" name="Group 584">
              <a:extLst>
                <a:ext uri="{FF2B5EF4-FFF2-40B4-BE49-F238E27FC236}">
                  <a16:creationId xmlns:a16="http://schemas.microsoft.com/office/drawing/2014/main" id="{A50F8D82-2173-4522-A7C8-EB4AE0805A16}"/>
                </a:ext>
              </a:extLst>
            </p:cNvPr>
            <p:cNvGrpSpPr/>
            <p:nvPr/>
          </p:nvGrpSpPr>
          <p:grpSpPr>
            <a:xfrm>
              <a:off x="685765" y="4193200"/>
              <a:ext cx="1498320" cy="375840"/>
              <a:chOff x="685765" y="4193200"/>
              <a:chExt cx="1498320" cy="375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567" name="Ink 566">
                    <a:extLst>
                      <a:ext uri="{FF2B5EF4-FFF2-40B4-BE49-F238E27FC236}">
                        <a16:creationId xmlns:a16="http://schemas.microsoft.com/office/drawing/2014/main" id="{E1B04444-C18C-4BAF-B52C-1717FF20CA76}"/>
                      </a:ext>
                    </a:extLst>
                  </p14:cNvPr>
                  <p14:cNvContentPartPr/>
                  <p14:nvPr/>
                </p14:nvContentPartPr>
                <p14:xfrm>
                  <a:off x="685765" y="4362760"/>
                  <a:ext cx="137160" cy="206280"/>
                </p14:xfrm>
              </p:contentPart>
            </mc:Choice>
            <mc:Fallback xmlns="">
              <p:pic>
                <p:nvPicPr>
                  <p:cNvPr id="567" name="Ink 566">
                    <a:extLst>
                      <a:ext uri="{FF2B5EF4-FFF2-40B4-BE49-F238E27FC236}">
                        <a16:creationId xmlns:a16="http://schemas.microsoft.com/office/drawing/2014/main" id="{E1B04444-C18C-4BAF-B52C-1717FF20CA76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677125" y="4354120"/>
                    <a:ext cx="154800" cy="22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568" name="Ink 567">
                    <a:extLst>
                      <a:ext uri="{FF2B5EF4-FFF2-40B4-BE49-F238E27FC236}">
                        <a16:creationId xmlns:a16="http://schemas.microsoft.com/office/drawing/2014/main" id="{39BEAC11-F167-4F59-986E-5407EFE55CF3}"/>
                      </a:ext>
                    </a:extLst>
                  </p14:cNvPr>
                  <p14:cNvContentPartPr/>
                  <p14:nvPr/>
                </p14:nvContentPartPr>
                <p14:xfrm>
                  <a:off x="887725" y="4384720"/>
                  <a:ext cx="87840" cy="148320"/>
                </p14:xfrm>
              </p:contentPart>
            </mc:Choice>
            <mc:Fallback xmlns="">
              <p:pic>
                <p:nvPicPr>
                  <p:cNvPr id="568" name="Ink 567">
                    <a:extLst>
                      <a:ext uri="{FF2B5EF4-FFF2-40B4-BE49-F238E27FC236}">
                        <a16:creationId xmlns:a16="http://schemas.microsoft.com/office/drawing/2014/main" id="{39BEAC11-F167-4F59-986E-5407EFE55CF3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878725" y="4376080"/>
                    <a:ext cx="10548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569" name="Ink 568">
                    <a:extLst>
                      <a:ext uri="{FF2B5EF4-FFF2-40B4-BE49-F238E27FC236}">
                        <a16:creationId xmlns:a16="http://schemas.microsoft.com/office/drawing/2014/main" id="{ED408BE2-3B30-46F7-A906-39B05A9C6FBA}"/>
                      </a:ext>
                    </a:extLst>
                  </p14:cNvPr>
                  <p14:cNvContentPartPr/>
                  <p14:nvPr/>
                </p14:nvContentPartPr>
                <p14:xfrm>
                  <a:off x="1021285" y="4421800"/>
                  <a:ext cx="131400" cy="138240"/>
                </p14:xfrm>
              </p:contentPart>
            </mc:Choice>
            <mc:Fallback xmlns="">
              <p:pic>
                <p:nvPicPr>
                  <p:cNvPr id="569" name="Ink 568">
                    <a:extLst>
                      <a:ext uri="{FF2B5EF4-FFF2-40B4-BE49-F238E27FC236}">
                        <a16:creationId xmlns:a16="http://schemas.microsoft.com/office/drawing/2014/main" id="{ED408BE2-3B30-46F7-A906-39B05A9C6FBA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1012285" y="4413160"/>
                    <a:ext cx="14904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570" name="Ink 569">
                    <a:extLst>
                      <a:ext uri="{FF2B5EF4-FFF2-40B4-BE49-F238E27FC236}">
                        <a16:creationId xmlns:a16="http://schemas.microsoft.com/office/drawing/2014/main" id="{18704FF5-C742-4DF5-892D-E04E52B210A1}"/>
                      </a:ext>
                    </a:extLst>
                  </p14:cNvPr>
                  <p14:cNvContentPartPr/>
                  <p14:nvPr/>
                </p14:nvContentPartPr>
                <p14:xfrm>
                  <a:off x="1159165" y="4276000"/>
                  <a:ext cx="29520" cy="194760"/>
                </p14:xfrm>
              </p:contentPart>
            </mc:Choice>
            <mc:Fallback xmlns="">
              <p:pic>
                <p:nvPicPr>
                  <p:cNvPr id="570" name="Ink 569">
                    <a:extLst>
                      <a:ext uri="{FF2B5EF4-FFF2-40B4-BE49-F238E27FC236}">
                        <a16:creationId xmlns:a16="http://schemas.microsoft.com/office/drawing/2014/main" id="{18704FF5-C742-4DF5-892D-E04E52B210A1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1150165" y="4267360"/>
                    <a:ext cx="47160" cy="21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571" name="Ink 570">
                    <a:extLst>
                      <a:ext uri="{FF2B5EF4-FFF2-40B4-BE49-F238E27FC236}">
                        <a16:creationId xmlns:a16="http://schemas.microsoft.com/office/drawing/2014/main" id="{81A05126-FE0B-46C1-A854-E2962324C7A3}"/>
                      </a:ext>
                    </a:extLst>
                  </p14:cNvPr>
                  <p14:cNvContentPartPr/>
                  <p14:nvPr/>
                </p14:nvContentPartPr>
                <p14:xfrm>
                  <a:off x="1067005" y="4292920"/>
                  <a:ext cx="226800" cy="32760"/>
                </p14:xfrm>
              </p:contentPart>
            </mc:Choice>
            <mc:Fallback xmlns="">
              <p:pic>
                <p:nvPicPr>
                  <p:cNvPr id="571" name="Ink 570">
                    <a:extLst>
                      <a:ext uri="{FF2B5EF4-FFF2-40B4-BE49-F238E27FC236}">
                        <a16:creationId xmlns:a16="http://schemas.microsoft.com/office/drawing/2014/main" id="{81A05126-FE0B-46C1-A854-E2962324C7A3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1058365" y="4283920"/>
                    <a:ext cx="24444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572" name="Ink 571">
                    <a:extLst>
                      <a:ext uri="{FF2B5EF4-FFF2-40B4-BE49-F238E27FC236}">
                        <a16:creationId xmlns:a16="http://schemas.microsoft.com/office/drawing/2014/main" id="{9526CE94-EFDF-4784-B823-54B4DDCC146C}"/>
                      </a:ext>
                    </a:extLst>
                  </p14:cNvPr>
                  <p14:cNvContentPartPr/>
                  <p14:nvPr/>
                </p14:nvContentPartPr>
                <p14:xfrm>
                  <a:off x="1212085" y="4376800"/>
                  <a:ext cx="122040" cy="135360"/>
                </p14:xfrm>
              </p:contentPart>
            </mc:Choice>
            <mc:Fallback xmlns="">
              <p:pic>
                <p:nvPicPr>
                  <p:cNvPr id="572" name="Ink 571">
                    <a:extLst>
                      <a:ext uri="{FF2B5EF4-FFF2-40B4-BE49-F238E27FC236}">
                        <a16:creationId xmlns:a16="http://schemas.microsoft.com/office/drawing/2014/main" id="{9526CE94-EFDF-4784-B823-54B4DDCC146C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1203445" y="4368160"/>
                    <a:ext cx="13968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573" name="Ink 572">
                    <a:extLst>
                      <a:ext uri="{FF2B5EF4-FFF2-40B4-BE49-F238E27FC236}">
                        <a16:creationId xmlns:a16="http://schemas.microsoft.com/office/drawing/2014/main" id="{921D616B-7CB8-4C29-ABFC-FA070BC93866}"/>
                      </a:ext>
                    </a:extLst>
                  </p14:cNvPr>
                  <p14:cNvContentPartPr/>
                  <p14:nvPr/>
                </p14:nvContentPartPr>
                <p14:xfrm>
                  <a:off x="1291285" y="4401640"/>
                  <a:ext cx="193320" cy="95040"/>
                </p14:xfrm>
              </p:contentPart>
            </mc:Choice>
            <mc:Fallback xmlns="">
              <p:pic>
                <p:nvPicPr>
                  <p:cNvPr id="573" name="Ink 572">
                    <a:extLst>
                      <a:ext uri="{FF2B5EF4-FFF2-40B4-BE49-F238E27FC236}">
                        <a16:creationId xmlns:a16="http://schemas.microsoft.com/office/drawing/2014/main" id="{921D616B-7CB8-4C29-ABFC-FA070BC93866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1282645" y="4393000"/>
                    <a:ext cx="210960" cy="11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574" name="Ink 573">
                    <a:extLst>
                      <a:ext uri="{FF2B5EF4-FFF2-40B4-BE49-F238E27FC236}">
                        <a16:creationId xmlns:a16="http://schemas.microsoft.com/office/drawing/2014/main" id="{1B303030-A405-4A38-9FB9-EF9809DB4327}"/>
                      </a:ext>
                    </a:extLst>
                  </p14:cNvPr>
                  <p14:cNvContentPartPr/>
                  <p14:nvPr/>
                </p14:nvContentPartPr>
                <p14:xfrm>
                  <a:off x="1468405" y="4305160"/>
                  <a:ext cx="78840" cy="178560"/>
                </p14:xfrm>
              </p:contentPart>
            </mc:Choice>
            <mc:Fallback xmlns="">
              <p:pic>
                <p:nvPicPr>
                  <p:cNvPr id="574" name="Ink 573">
                    <a:extLst>
                      <a:ext uri="{FF2B5EF4-FFF2-40B4-BE49-F238E27FC236}">
                        <a16:creationId xmlns:a16="http://schemas.microsoft.com/office/drawing/2014/main" id="{1B303030-A405-4A38-9FB9-EF9809DB4327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1459765" y="4296520"/>
                    <a:ext cx="96480" cy="19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575" name="Ink 574">
                    <a:extLst>
                      <a:ext uri="{FF2B5EF4-FFF2-40B4-BE49-F238E27FC236}">
                        <a16:creationId xmlns:a16="http://schemas.microsoft.com/office/drawing/2014/main" id="{2EA92034-1B85-43C5-81AC-22E7D42FA03E}"/>
                      </a:ext>
                    </a:extLst>
                  </p14:cNvPr>
                  <p14:cNvContentPartPr/>
                  <p14:nvPr/>
                </p14:nvContentPartPr>
                <p14:xfrm>
                  <a:off x="1468405" y="4305160"/>
                  <a:ext cx="360" cy="360"/>
                </p14:xfrm>
              </p:contentPart>
            </mc:Choice>
            <mc:Fallback xmlns="">
              <p:pic>
                <p:nvPicPr>
                  <p:cNvPr id="575" name="Ink 574">
                    <a:extLst>
                      <a:ext uri="{FF2B5EF4-FFF2-40B4-BE49-F238E27FC236}">
                        <a16:creationId xmlns:a16="http://schemas.microsoft.com/office/drawing/2014/main" id="{2EA92034-1B85-43C5-81AC-22E7D42FA03E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1459765" y="429652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576" name="Ink 575">
                    <a:extLst>
                      <a:ext uri="{FF2B5EF4-FFF2-40B4-BE49-F238E27FC236}">
                        <a16:creationId xmlns:a16="http://schemas.microsoft.com/office/drawing/2014/main" id="{8B1B3C2E-291C-4968-B8F1-C25E2D18AD02}"/>
                      </a:ext>
                    </a:extLst>
                  </p14:cNvPr>
                  <p14:cNvContentPartPr/>
                  <p14:nvPr/>
                </p14:nvContentPartPr>
                <p14:xfrm>
                  <a:off x="1468405" y="4305160"/>
                  <a:ext cx="249120" cy="177480"/>
                </p14:xfrm>
              </p:contentPart>
            </mc:Choice>
            <mc:Fallback xmlns="">
              <p:pic>
                <p:nvPicPr>
                  <p:cNvPr id="576" name="Ink 575">
                    <a:extLst>
                      <a:ext uri="{FF2B5EF4-FFF2-40B4-BE49-F238E27FC236}">
                        <a16:creationId xmlns:a16="http://schemas.microsoft.com/office/drawing/2014/main" id="{8B1B3C2E-291C-4968-B8F1-C25E2D18AD02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1459765" y="4296520"/>
                    <a:ext cx="266760" cy="19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577" name="Ink 576">
                    <a:extLst>
                      <a:ext uri="{FF2B5EF4-FFF2-40B4-BE49-F238E27FC236}">
                        <a16:creationId xmlns:a16="http://schemas.microsoft.com/office/drawing/2014/main" id="{67D73FA3-E652-4CD0-A8F3-0CA942786F10}"/>
                      </a:ext>
                    </a:extLst>
                  </p14:cNvPr>
                  <p14:cNvContentPartPr/>
                  <p14:nvPr/>
                </p14:nvContentPartPr>
                <p14:xfrm>
                  <a:off x="1623205" y="4400560"/>
                  <a:ext cx="117000" cy="22680"/>
                </p14:xfrm>
              </p:contentPart>
            </mc:Choice>
            <mc:Fallback xmlns="">
              <p:pic>
                <p:nvPicPr>
                  <p:cNvPr id="577" name="Ink 576">
                    <a:extLst>
                      <a:ext uri="{FF2B5EF4-FFF2-40B4-BE49-F238E27FC236}">
                        <a16:creationId xmlns:a16="http://schemas.microsoft.com/office/drawing/2014/main" id="{67D73FA3-E652-4CD0-A8F3-0CA942786F10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1614565" y="4391560"/>
                    <a:ext cx="13464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578" name="Ink 577">
                    <a:extLst>
                      <a:ext uri="{FF2B5EF4-FFF2-40B4-BE49-F238E27FC236}">
                        <a16:creationId xmlns:a16="http://schemas.microsoft.com/office/drawing/2014/main" id="{084F3849-C487-4901-AB56-076E38A3A24C}"/>
                      </a:ext>
                    </a:extLst>
                  </p14:cNvPr>
                  <p14:cNvContentPartPr/>
                  <p14:nvPr/>
                </p14:nvContentPartPr>
                <p14:xfrm>
                  <a:off x="1788805" y="4193200"/>
                  <a:ext cx="395280" cy="309600"/>
                </p14:xfrm>
              </p:contentPart>
            </mc:Choice>
            <mc:Fallback xmlns="">
              <p:pic>
                <p:nvPicPr>
                  <p:cNvPr id="578" name="Ink 577">
                    <a:extLst>
                      <a:ext uri="{FF2B5EF4-FFF2-40B4-BE49-F238E27FC236}">
                        <a16:creationId xmlns:a16="http://schemas.microsoft.com/office/drawing/2014/main" id="{084F3849-C487-4901-AB56-076E38A3A24C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1780165" y="4184560"/>
                    <a:ext cx="412920" cy="327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8F2AE509-F899-4D00-9D69-5FC9AD7EA422}"/>
                </a:ext>
              </a:extLst>
            </p:cNvPr>
            <p:cNvGrpSpPr/>
            <p:nvPr/>
          </p:nvGrpSpPr>
          <p:grpSpPr>
            <a:xfrm>
              <a:off x="1148005" y="4681360"/>
              <a:ext cx="1005120" cy="239400"/>
              <a:chOff x="1148005" y="4681360"/>
              <a:chExt cx="1005120" cy="23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579" name="Ink 578">
                    <a:extLst>
                      <a:ext uri="{FF2B5EF4-FFF2-40B4-BE49-F238E27FC236}">
                        <a16:creationId xmlns:a16="http://schemas.microsoft.com/office/drawing/2014/main" id="{818FB099-116E-45C3-A68B-04E8BF8A5B2E}"/>
                      </a:ext>
                    </a:extLst>
                  </p14:cNvPr>
                  <p14:cNvContentPartPr/>
                  <p14:nvPr/>
                </p14:nvContentPartPr>
                <p14:xfrm>
                  <a:off x="1202725" y="4681360"/>
                  <a:ext cx="122760" cy="239400"/>
                </p14:xfrm>
              </p:contentPart>
            </mc:Choice>
            <mc:Fallback xmlns="">
              <p:pic>
                <p:nvPicPr>
                  <p:cNvPr id="579" name="Ink 578">
                    <a:extLst>
                      <a:ext uri="{FF2B5EF4-FFF2-40B4-BE49-F238E27FC236}">
                        <a16:creationId xmlns:a16="http://schemas.microsoft.com/office/drawing/2014/main" id="{818FB099-116E-45C3-A68B-04E8BF8A5B2E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1194085" y="4672720"/>
                    <a:ext cx="140400" cy="25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580" name="Ink 579">
                    <a:extLst>
                      <a:ext uri="{FF2B5EF4-FFF2-40B4-BE49-F238E27FC236}">
                        <a16:creationId xmlns:a16="http://schemas.microsoft.com/office/drawing/2014/main" id="{CDEF56B2-9CDA-4555-8305-A3508327E912}"/>
                      </a:ext>
                    </a:extLst>
                  </p14:cNvPr>
                  <p14:cNvContentPartPr/>
                  <p14:nvPr/>
                </p14:nvContentPartPr>
                <p14:xfrm>
                  <a:off x="1148005" y="4808800"/>
                  <a:ext cx="170640" cy="46440"/>
                </p14:xfrm>
              </p:contentPart>
            </mc:Choice>
            <mc:Fallback xmlns="">
              <p:pic>
                <p:nvPicPr>
                  <p:cNvPr id="580" name="Ink 579">
                    <a:extLst>
                      <a:ext uri="{FF2B5EF4-FFF2-40B4-BE49-F238E27FC236}">
                        <a16:creationId xmlns:a16="http://schemas.microsoft.com/office/drawing/2014/main" id="{CDEF56B2-9CDA-4555-8305-A3508327E912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1139005" y="4799800"/>
                    <a:ext cx="188280" cy="6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581" name="Ink 580">
                    <a:extLst>
                      <a:ext uri="{FF2B5EF4-FFF2-40B4-BE49-F238E27FC236}">
                        <a16:creationId xmlns:a16="http://schemas.microsoft.com/office/drawing/2014/main" id="{667DECB9-9306-4878-AA62-D42E347D1F83}"/>
                      </a:ext>
                    </a:extLst>
                  </p14:cNvPr>
                  <p14:cNvContentPartPr/>
                  <p14:nvPr/>
                </p14:nvContentPartPr>
                <p14:xfrm>
                  <a:off x="1348165" y="4805560"/>
                  <a:ext cx="125280" cy="86400"/>
                </p14:xfrm>
              </p:contentPart>
            </mc:Choice>
            <mc:Fallback xmlns="">
              <p:pic>
                <p:nvPicPr>
                  <p:cNvPr id="581" name="Ink 580">
                    <a:extLst>
                      <a:ext uri="{FF2B5EF4-FFF2-40B4-BE49-F238E27FC236}">
                        <a16:creationId xmlns:a16="http://schemas.microsoft.com/office/drawing/2014/main" id="{667DECB9-9306-4878-AA62-D42E347D1F83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1339525" y="4796560"/>
                    <a:ext cx="142920" cy="10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582" name="Ink 581">
                    <a:extLst>
                      <a:ext uri="{FF2B5EF4-FFF2-40B4-BE49-F238E27FC236}">
                        <a16:creationId xmlns:a16="http://schemas.microsoft.com/office/drawing/2014/main" id="{980C1B94-425E-4538-9B6C-6FC3F34111B3}"/>
                      </a:ext>
                    </a:extLst>
                  </p14:cNvPr>
                  <p14:cNvContentPartPr/>
                  <p14:nvPr/>
                </p14:nvContentPartPr>
                <p14:xfrm>
                  <a:off x="1495405" y="4712320"/>
                  <a:ext cx="164160" cy="145080"/>
                </p14:xfrm>
              </p:contentPart>
            </mc:Choice>
            <mc:Fallback xmlns="">
              <p:pic>
                <p:nvPicPr>
                  <p:cNvPr id="582" name="Ink 581">
                    <a:extLst>
                      <a:ext uri="{FF2B5EF4-FFF2-40B4-BE49-F238E27FC236}">
                        <a16:creationId xmlns:a16="http://schemas.microsoft.com/office/drawing/2014/main" id="{980C1B94-425E-4538-9B6C-6FC3F34111B3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1486765" y="4703320"/>
                    <a:ext cx="18180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583" name="Ink 582">
                    <a:extLst>
                      <a:ext uri="{FF2B5EF4-FFF2-40B4-BE49-F238E27FC236}">
                        <a16:creationId xmlns:a16="http://schemas.microsoft.com/office/drawing/2014/main" id="{2C1AC49A-2AF9-4B29-B9CE-EEB753BCBA14}"/>
                      </a:ext>
                    </a:extLst>
                  </p14:cNvPr>
                  <p14:cNvContentPartPr/>
                  <p14:nvPr/>
                </p14:nvContentPartPr>
                <p14:xfrm>
                  <a:off x="1735525" y="4751560"/>
                  <a:ext cx="417600" cy="94320"/>
                </p14:xfrm>
              </p:contentPart>
            </mc:Choice>
            <mc:Fallback xmlns="">
              <p:pic>
                <p:nvPicPr>
                  <p:cNvPr id="583" name="Ink 582">
                    <a:extLst>
                      <a:ext uri="{FF2B5EF4-FFF2-40B4-BE49-F238E27FC236}">
                        <a16:creationId xmlns:a16="http://schemas.microsoft.com/office/drawing/2014/main" id="{2C1AC49A-2AF9-4B29-B9CE-EEB753BCBA14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1726525" y="4742920"/>
                    <a:ext cx="435240" cy="111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A4A0A5-4B53-4044-A29A-E6C091E3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974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193"/>
    </mc:Choice>
    <mc:Fallback xmlns="">
      <p:transition spd="slow" advTm="118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8829" x="3771900" y="6705600"/>
          <p14:tracePt t="99079" x="3262313" y="6710363"/>
          <p14:tracePt t="99086" x="3240088" y="6621463"/>
          <p14:tracePt t="99093" x="3211513" y="6502400"/>
          <p14:tracePt t="99100" x="3189288" y="6391275"/>
          <p14:tracePt t="99107" x="3167063" y="6296025"/>
          <p14:tracePt t="99115" x="3159125" y="6184900"/>
          <p14:tracePt t="99122" x="3159125" y="6073775"/>
          <p14:tracePt t="99129" x="3151188" y="5970588"/>
          <p14:tracePt t="99137" x="3151188" y="5859463"/>
          <p14:tracePt t="99143" x="3151188" y="5748338"/>
          <p14:tracePt t="99151" x="3151188" y="5614988"/>
          <p14:tracePt t="99157" x="3151188" y="5519738"/>
          <p14:tracePt t="99164" x="3159125" y="5414963"/>
          <p14:tracePt t="99172" x="3159125" y="5334000"/>
          <p14:tracePt t="99180" x="3159125" y="5259388"/>
          <p14:tracePt t="99187" x="3159125" y="5170488"/>
          <p14:tracePt t="99194" x="3159125" y="5111750"/>
          <p14:tracePt t="99201" x="3159125" y="5045075"/>
          <p14:tracePt t="99207" x="3159125" y="5000625"/>
          <p14:tracePt t="99215" x="3159125" y="4949825"/>
          <p14:tracePt t="99222" x="3151188" y="4897438"/>
          <p14:tracePt t="99229" x="3128963" y="4816475"/>
          <p14:tracePt t="99236" x="3122613" y="4719638"/>
          <p14:tracePt t="99243" x="3114675" y="4646613"/>
          <p14:tracePt t="99251" x="3092450" y="4541838"/>
          <p14:tracePt t="99258" x="3092450" y="4468813"/>
          <p14:tracePt t="99265" x="3092450" y="4371975"/>
          <p14:tracePt t="99272" x="3092450" y="4260850"/>
          <p14:tracePt t="99279" x="3122613" y="4098925"/>
          <p14:tracePt t="99287" x="3128963" y="4024313"/>
          <p14:tracePt t="99294" x="3151188" y="3935413"/>
          <p14:tracePt t="99301" x="3181350" y="3846513"/>
          <p14:tracePt t="99308" x="3181350" y="3840163"/>
          <p14:tracePt t="99316" x="3181350" y="3832225"/>
          <p14:tracePt t="99537" x="3100388" y="3662363"/>
          <p14:tracePt t="99544" x="2973388" y="3373438"/>
          <p14:tracePt t="99552" x="2862263" y="3084513"/>
          <p14:tracePt t="99559" x="2811463" y="2678113"/>
          <p14:tracePt t="99566" x="2781300" y="2366963"/>
          <p14:tracePt t="99574" x="2744788" y="1879600"/>
          <p14:tracePt t="99580" x="2744788" y="1531938"/>
          <p14:tracePt t="99589" x="2774950" y="1168400"/>
          <p14:tracePt t="99594" x="2789238" y="909638"/>
          <p14:tracePt t="99603" x="2789238" y="762000"/>
          <p14:tracePt t="99609" x="2797175" y="673100"/>
          <p14:tracePt t="99616" x="2797175" y="598488"/>
          <p14:tracePt t="99623" x="2797175" y="569913"/>
          <p14:tracePt t="99631" x="2789238" y="539750"/>
          <p14:tracePt t="99638" x="2774950" y="533400"/>
          <p14:tracePt t="99702" x="2774950" y="539750"/>
          <p14:tracePt t="99709" x="2774950" y="547688"/>
          <p14:tracePt t="99716" x="2774950" y="561975"/>
          <p14:tracePt t="99723" x="2774950" y="584200"/>
          <p14:tracePt t="99731" x="2774950" y="598488"/>
          <p14:tracePt t="99739" x="2774950" y="628650"/>
          <p14:tracePt t="99745" x="2774950" y="650875"/>
          <p14:tracePt t="99753" x="2774950" y="658813"/>
          <p14:tracePt t="99759" x="2774950" y="681038"/>
          <p14:tracePt t="99766" x="2774950" y="695325"/>
          <p14:tracePt t="99774" x="2774950" y="703263"/>
          <p14:tracePt t="99781" x="2774950" y="709613"/>
          <p14:tracePt t="99789" x="2774950" y="717550"/>
          <p14:tracePt t="99796" x="2774950" y="725488"/>
          <p14:tracePt t="99803" x="2774950" y="739775"/>
          <p14:tracePt t="99817" x="2781300" y="747713"/>
          <p14:tracePt t="99824" x="2789238" y="762000"/>
          <p14:tracePt t="99830" x="2811463" y="784225"/>
          <p14:tracePt t="99840" x="2841625" y="814388"/>
          <p14:tracePt t="99846" x="2900363" y="850900"/>
          <p14:tracePt t="99853" x="2967038" y="903288"/>
          <p14:tracePt t="99860" x="3011488" y="939800"/>
          <p14:tracePt t="99867" x="3040063" y="962025"/>
          <p14:tracePt t="99874" x="3062288" y="984250"/>
          <p14:tracePt t="99881" x="3084513" y="998538"/>
          <p14:tracePt t="99889" x="3106738" y="1012825"/>
          <p14:tracePt t="99896" x="3114675" y="1012825"/>
          <p14:tracePt t="99903" x="3122613" y="1012825"/>
          <p14:tracePt t="99910" x="3128963" y="1012825"/>
          <p14:tracePt t="99917" x="3136900" y="1012825"/>
          <p14:tracePt t="99938" x="3144838" y="976313"/>
          <p14:tracePt t="99946" x="3144838" y="939800"/>
          <p14:tracePt t="99952" x="3144838" y="865188"/>
          <p14:tracePt t="99960" x="3144838" y="806450"/>
          <p14:tracePt t="99967" x="3128963" y="747713"/>
          <p14:tracePt t="99974" x="3100388" y="673100"/>
          <p14:tracePt t="99982" x="3062288" y="614363"/>
          <p14:tracePt t="99989" x="3033713" y="584200"/>
          <p14:tracePt t="99996" x="2989263" y="547688"/>
          <p14:tracePt t="100003" x="2944813" y="511175"/>
          <p14:tracePt t="100010" x="2878138" y="488950"/>
          <p14:tracePt t="100017" x="2825750" y="466725"/>
          <p14:tracePt t="100024" x="2736850" y="458788"/>
          <p14:tracePt t="100032" x="2692400" y="458788"/>
          <p14:tracePt t="100040" x="2625725" y="458788"/>
          <p14:tracePt t="100048" x="2574925" y="466725"/>
          <p14:tracePt t="100053" x="2508250" y="488950"/>
          <p14:tracePt t="100061" x="2441575" y="503238"/>
          <p14:tracePt t="100067" x="2397125" y="539750"/>
          <p14:tracePt t="100075" x="2360613" y="569913"/>
          <p14:tracePt t="100082" x="2322513" y="592138"/>
          <p14:tracePt t="100089" x="2300288" y="642938"/>
          <p14:tracePt t="100096" x="2263775" y="703263"/>
          <p14:tracePt t="100104" x="2241550" y="792163"/>
          <p14:tracePt t="100112" x="2233613" y="850900"/>
          <p14:tracePt t="100118" x="2233613" y="976313"/>
          <p14:tracePt t="100124" x="2241550" y="1065213"/>
          <p14:tracePt t="100133" x="2286000" y="1154113"/>
          <p14:tracePt t="100139" x="2338388" y="1257300"/>
          <p14:tracePt t="100146" x="2397125" y="1346200"/>
          <p14:tracePt t="100154" x="2433638" y="1390650"/>
          <p14:tracePt t="100161" x="2492375" y="1449388"/>
          <p14:tracePt t="100168" x="2536825" y="1493838"/>
          <p14:tracePt t="100175" x="2581275" y="1531938"/>
          <p14:tracePt t="100183" x="2611438" y="1546225"/>
          <p14:tracePt t="100189" x="2670175" y="1554163"/>
          <p14:tracePt t="100197" x="2752725" y="1554163"/>
          <p14:tracePt t="100204" x="2862263" y="1554163"/>
          <p14:tracePt t="100211" x="2944813" y="1546225"/>
          <p14:tracePt t="100218" x="3011488" y="1524000"/>
          <p14:tracePt t="100225" x="3070225" y="1487488"/>
          <p14:tracePt t="100233" x="3114675" y="1457325"/>
          <p14:tracePt t="100239" x="3159125" y="1412875"/>
          <p14:tracePt t="100247" x="3203575" y="1390650"/>
          <p14:tracePt t="100254" x="3233738" y="1354138"/>
          <p14:tracePt t="100261" x="3270250" y="1309688"/>
          <p14:tracePt t="100268" x="3298825" y="1287463"/>
          <p14:tracePt t="100275" x="3314700" y="1257300"/>
          <p14:tracePt t="100283" x="3328988" y="1228725"/>
          <p14:tracePt t="100290" x="3336925" y="1212850"/>
          <p14:tracePt t="100297" x="3343275" y="1190625"/>
          <p14:tracePt t="100304" x="3359150" y="1162050"/>
          <p14:tracePt t="100312" x="3365500" y="1131888"/>
          <p14:tracePt t="100318" x="3365500" y="1109663"/>
          <p14:tracePt t="100325" x="3365500" y="1057275"/>
          <p14:tracePt t="100333" x="3343275" y="990600"/>
          <p14:tracePt t="100339" x="3328988" y="954088"/>
          <p14:tracePt t="100347" x="3298825" y="895350"/>
          <p14:tracePt t="100354" x="3254375" y="850900"/>
          <p14:tracePt t="100362" x="3233738" y="820738"/>
          <p14:tracePt t="100369" x="3195638" y="784225"/>
          <p14:tracePt t="100375" x="3128963" y="762000"/>
          <p14:tracePt t="100383" x="3062288" y="731838"/>
          <p14:tracePt t="100390" x="3011488" y="709613"/>
          <p14:tracePt t="100397" x="2900363" y="703263"/>
          <p14:tracePt t="100405" x="2825750" y="703263"/>
          <p14:tracePt t="100412" x="2722563" y="725488"/>
          <p14:tracePt t="100419" x="2633663" y="754063"/>
          <p14:tracePt t="100425" x="2522538" y="798513"/>
          <p14:tracePt t="100433" x="2433638" y="828675"/>
          <p14:tracePt t="100440" x="2366963" y="865188"/>
          <p14:tracePt t="100452" x="2278063" y="903288"/>
          <p14:tracePt t="100455" x="2233613" y="931863"/>
          <p14:tracePt t="100462" x="2189163" y="954088"/>
          <p14:tracePt t="100470" x="2166938" y="968375"/>
          <p14:tracePt t="100476" x="2138363" y="984250"/>
          <p14:tracePt t="100483" x="2116138" y="998538"/>
          <p14:tracePt t="100490" x="2108200" y="1006475"/>
          <p14:tracePt t="100497" x="2093913" y="1020763"/>
          <p14:tracePt t="100506" x="2085975" y="1020763"/>
          <p14:tracePt t="100512" x="2079625" y="1028700"/>
          <p14:tracePt t="100519" x="2071688" y="1035050"/>
          <p14:tracePt t="100533" x="2071688" y="1042988"/>
          <p14:tracePt t="100555" x="2071688" y="1050925"/>
          <p14:tracePt t="100562" x="2071688" y="1057275"/>
          <p14:tracePt t="100569" x="2079625" y="1079500"/>
          <p14:tracePt t="100576" x="2093913" y="1109663"/>
          <p14:tracePt t="100584" x="2116138" y="1146175"/>
          <p14:tracePt t="100591" x="2174875" y="1198563"/>
          <p14:tracePt t="100597" x="2255838" y="1279525"/>
          <p14:tracePt t="100607" x="2360613" y="1346200"/>
          <p14:tracePt t="100612" x="2492375" y="1427163"/>
          <p14:tracePt t="100620" x="2574925" y="1457325"/>
          <p14:tracePt t="100626" x="2663825" y="1493838"/>
          <p14:tracePt t="100634" x="2752725" y="1524000"/>
          <p14:tracePt t="100641" x="2862263" y="1546225"/>
          <p14:tracePt t="100648" x="3011488" y="1546225"/>
          <p14:tracePt t="100656" x="3092450" y="1538288"/>
          <p14:tracePt t="100663" x="3144838" y="1531938"/>
          <p14:tracePt t="100670" x="3203575" y="1524000"/>
          <p14:tracePt t="100677" x="3270250" y="1509713"/>
          <p14:tracePt t="100684" x="3321050" y="1479550"/>
          <p14:tracePt t="100691" x="3365500" y="1465263"/>
          <p14:tracePt t="100699" x="3395663" y="1449388"/>
          <p14:tracePt t="100706" x="3425825" y="1435100"/>
          <p14:tracePt t="100713" x="3440113" y="1420813"/>
          <p14:tracePt t="100720" x="3454400" y="1398588"/>
          <p14:tracePt t="100727" x="3470275" y="1382713"/>
          <p14:tracePt t="100734" x="3476625" y="1368425"/>
          <p14:tracePt t="100741" x="3498850" y="1338263"/>
          <p14:tracePt t="100748" x="3506788" y="1323975"/>
          <p14:tracePt t="100757" x="3506788" y="1301750"/>
          <p14:tracePt t="100763" x="3506788" y="1279525"/>
          <p14:tracePt t="100770" x="3506788" y="1250950"/>
          <p14:tracePt t="100780" x="3506788" y="1235075"/>
          <p14:tracePt t="100785" x="3506788" y="1212850"/>
          <p14:tracePt t="100791" x="3506788" y="1198563"/>
          <p14:tracePt t="100799" x="3506788" y="1184275"/>
          <p14:tracePt t="100806" x="3484563" y="1168400"/>
          <p14:tracePt t="100813" x="3470275" y="1154113"/>
          <p14:tracePt t="100820" x="3454400" y="1139825"/>
          <p14:tracePt t="100827" x="3448050" y="1131888"/>
          <p14:tracePt t="100834" x="3425825" y="1117600"/>
          <p14:tracePt t="100841" x="3403600" y="1117600"/>
          <p14:tracePt t="100849" x="3373438" y="1117600"/>
          <p14:tracePt t="100856" x="3351213" y="1117600"/>
          <p14:tracePt t="100863" x="3328988" y="1117600"/>
          <p14:tracePt t="100871" x="3306763" y="1123950"/>
          <p14:tracePt t="100878" x="3298825" y="1131888"/>
          <p14:tracePt t="100885" x="3292475" y="1139825"/>
          <p14:tracePt t="100891" x="3284538" y="1146175"/>
          <p14:tracePt t="100899" x="3276600" y="1146175"/>
          <p14:tracePt t="100906" x="3276600" y="1154113"/>
          <p14:tracePt t="100913" x="3276600" y="1162050"/>
          <p14:tracePt t="100921" x="3276600" y="1184275"/>
          <p14:tracePt t="100928" x="3276600" y="1198563"/>
          <p14:tracePt t="100935" x="3276600" y="1206500"/>
          <p14:tracePt t="100943" x="3276600" y="1220788"/>
          <p14:tracePt t="100949" x="3276600" y="1235075"/>
          <p14:tracePt t="100956" x="3298825" y="1257300"/>
          <p14:tracePt t="100964" x="3328988" y="1273175"/>
          <p14:tracePt t="100970" x="3381375" y="1287463"/>
          <p14:tracePt t="100977" x="3448050" y="1309688"/>
          <p14:tracePt t="100985" x="3536950" y="1317625"/>
          <p14:tracePt t="100992" x="3624263" y="1346200"/>
          <p14:tracePt t="100999" x="3698875" y="1346200"/>
          <p14:tracePt t="101007" x="3810000" y="1331913"/>
          <p14:tracePt t="101013" x="3957638" y="1331913"/>
          <p14:tracePt t="101021" x="4083050" y="1323975"/>
          <p14:tracePt t="101028" x="4157663" y="1309688"/>
          <p14:tracePt t="101035" x="4246563" y="1301750"/>
          <p14:tracePt t="101042" x="4357688" y="1279525"/>
          <p14:tracePt t="101049" x="4483100" y="1250950"/>
          <p14:tracePt t="101057" x="4586288" y="1228725"/>
          <p14:tracePt t="101064" x="4660900" y="1212850"/>
          <p14:tracePt t="101071" x="4727575" y="1206500"/>
          <p14:tracePt t="101078" x="4786313" y="1190625"/>
          <p14:tracePt t="101085" x="4838700" y="1184275"/>
          <p14:tracePt t="101093" x="4889500" y="1184275"/>
          <p14:tracePt t="101099" x="4919663" y="1184275"/>
          <p14:tracePt t="101106" x="4949825" y="1184275"/>
          <p14:tracePt t="101116" x="4956175" y="1184275"/>
          <p14:tracePt t="101121" x="4964113" y="1184275"/>
          <p14:tracePt t="101128" x="4972050" y="1184275"/>
          <p14:tracePt t="101408" x="5119688" y="1212850"/>
          <p14:tracePt t="101415" x="5237163" y="1257300"/>
          <p14:tracePt t="101423" x="5414963" y="1309688"/>
          <p14:tracePt t="101431" x="5637213" y="1360488"/>
          <p14:tracePt t="101436" x="5815013" y="1412875"/>
          <p14:tracePt t="101444" x="5918200" y="1420813"/>
          <p14:tracePt t="101451" x="6029325" y="1435100"/>
          <p14:tracePt t="101457" x="6162675" y="1443038"/>
          <p14:tracePt t="101465" x="6273800" y="1443038"/>
          <p14:tracePt t="101475" x="6369050" y="1443038"/>
          <p14:tracePt t="101481" x="6451600" y="1443038"/>
          <p14:tracePt t="101487" x="6532563" y="1427163"/>
          <p14:tracePt t="101493" x="6643688" y="1420813"/>
          <p14:tracePt t="101501" x="6783388" y="1398588"/>
          <p14:tracePt t="101509" x="6872288" y="1390650"/>
          <p14:tracePt t="101515" x="6961188" y="1382713"/>
          <p14:tracePt t="101524" x="7058025" y="1382713"/>
          <p14:tracePt t="101531" x="7169150" y="1382713"/>
          <p14:tracePt t="101537" x="7280275" y="1382713"/>
          <p14:tracePt t="101544" x="7375525" y="1382713"/>
          <p14:tracePt t="101551" x="7427913" y="1390650"/>
          <p14:tracePt t="101558" x="7494588" y="1412875"/>
          <p14:tracePt t="101566" x="7561263" y="1420813"/>
          <p14:tracePt t="101574" x="7634288" y="1435100"/>
          <p14:tracePt t="101580" x="7708900" y="1435100"/>
          <p14:tracePt t="101587" x="7797800" y="1449388"/>
          <p14:tracePt t="101594" x="7856538" y="1457325"/>
          <p14:tracePt t="101601" x="7923213" y="1457325"/>
          <p14:tracePt t="101610" x="7981950" y="1465263"/>
          <p14:tracePt t="101616" x="8070850" y="1471613"/>
          <p14:tracePt t="101622" x="8159750" y="1471613"/>
          <p14:tracePt t="101632" x="8234363" y="1493838"/>
          <p14:tracePt t="101637" x="8307388" y="1493838"/>
          <p14:tracePt t="101644" x="8359775" y="1493838"/>
          <p14:tracePt t="101653" x="8396288" y="1493838"/>
          <p14:tracePt t="101658" x="8434388" y="1493838"/>
          <p14:tracePt t="101666" x="8462963" y="1493838"/>
          <p14:tracePt t="101674" x="8507413" y="1493838"/>
          <p14:tracePt t="101680" x="8551863" y="1493838"/>
          <p14:tracePt t="101688" x="8596313" y="1493838"/>
          <p14:tracePt t="101694" x="8640763" y="1509713"/>
          <p14:tracePt t="101702" x="8685213" y="1516063"/>
          <p14:tracePt t="101709" x="8707438" y="1524000"/>
          <p14:tracePt t="101717" x="8737600" y="1531938"/>
          <p14:tracePt t="101724" x="8751888" y="1538288"/>
          <p14:tracePt t="101731" x="8766175" y="1546225"/>
          <p14:tracePt t="101745" x="8774113" y="1546225"/>
          <p14:tracePt t="101974" x="8759825" y="1538288"/>
          <p14:tracePt t="101981" x="8707438" y="1516063"/>
          <p14:tracePt t="101988" x="8618538" y="1501775"/>
          <p14:tracePt t="101995" x="8523288" y="1487488"/>
          <p14:tracePt t="102002" x="8434388" y="1479550"/>
          <p14:tracePt t="102010" x="8285163" y="1479550"/>
          <p14:tracePt t="102019" x="8004175" y="1479550"/>
          <p14:tracePt t="102024" x="7745413" y="1487488"/>
          <p14:tracePt t="102031" x="7516813" y="1501775"/>
          <p14:tracePt t="102041" x="7058025" y="1538288"/>
          <p14:tracePt t="102046" x="6932613" y="1546225"/>
          <p14:tracePt t="102053" x="6524625" y="1560513"/>
          <p14:tracePt t="102060" x="6237288" y="1604963"/>
          <p14:tracePt t="102067" x="5807075" y="1627188"/>
          <p14:tracePt t="102074" x="5392738" y="1657350"/>
          <p14:tracePt t="102082" x="5111750" y="1671638"/>
          <p14:tracePt t="102089" x="4608513" y="1693863"/>
          <p14:tracePt t="102095" x="4402138" y="1701800"/>
          <p14:tracePt t="102103" x="3951288" y="1724025"/>
          <p14:tracePt t="102110" x="3773488" y="1724025"/>
          <p14:tracePt t="102117" x="3514725" y="1738313"/>
          <p14:tracePt t="102124" x="3336925" y="1738313"/>
          <p14:tracePt t="102132" x="3181350" y="1738313"/>
          <p14:tracePt t="102138" x="3092450" y="1730375"/>
          <p14:tracePt t="102146" x="2995613" y="1730375"/>
          <p14:tracePt t="102153" x="2944813" y="1724025"/>
          <p14:tracePt t="102160" x="2878138" y="1709738"/>
          <p14:tracePt t="102167" x="2825750" y="1693863"/>
          <p14:tracePt t="102174" x="2797175" y="1693863"/>
          <p14:tracePt t="102182" x="2781300" y="1687513"/>
          <p14:tracePt t="102189" x="2752725" y="1679575"/>
          <p14:tracePt t="102196" x="2736850" y="1665288"/>
          <p14:tracePt t="102203" x="2722563" y="1657350"/>
          <p14:tracePt t="102211" x="2722563" y="1649413"/>
          <p14:tracePt t="102217" x="2714625" y="1649413"/>
          <p14:tracePt t="102225" x="2700338" y="1643063"/>
          <p14:tracePt t="102239" x="2692400" y="1643063"/>
          <p14:tracePt t="102246" x="2678113" y="1643063"/>
          <p14:tracePt t="102262" x="2663825" y="1635125"/>
          <p14:tracePt t="102267" x="2641600" y="1635125"/>
          <p14:tracePt t="102275" x="2633663" y="1635125"/>
          <p14:tracePt t="102282" x="2619375" y="1635125"/>
          <p14:tracePt t="102289" x="2619375" y="1627188"/>
          <p14:tracePt t="102297" x="2603500" y="1627188"/>
          <p14:tracePt t="102303" x="2597150" y="1627188"/>
          <p14:tracePt t="102311" x="2589213" y="1627188"/>
          <p14:tracePt t="102318" x="2581275" y="1620838"/>
          <p14:tracePt t="102325" x="2574925" y="1620838"/>
          <p14:tracePt t="102340" x="2566988" y="1612900"/>
          <p14:tracePt t="102347" x="2559050" y="1612900"/>
          <p14:tracePt t="102354" x="2559050" y="1604963"/>
          <p14:tracePt t="102382" x="2559050" y="1598613"/>
          <p14:tracePt t="102405" x="2559050" y="1590675"/>
          <p14:tracePt t="102433" x="2559050" y="1582738"/>
          <p14:tracePt t="102440" x="2552700" y="1576388"/>
          <p14:tracePt t="102447" x="2544763" y="1568450"/>
          <p14:tracePt t="102454" x="2530475" y="1546225"/>
          <p14:tracePt t="102461" x="2530475" y="1538288"/>
          <p14:tracePt t="102469" x="2522538" y="1531938"/>
          <p14:tracePt t="102475" x="2522538" y="1524000"/>
          <p14:tracePt t="102483" x="2514600" y="1516063"/>
          <p14:tracePt t="102491" x="2508250" y="1501775"/>
          <p14:tracePt t="102497" x="2500313" y="1493838"/>
          <p14:tracePt t="102504" x="2500313" y="1479550"/>
          <p14:tracePt t="102512" x="2492375" y="1471613"/>
          <p14:tracePt t="102518" x="2486025" y="1465263"/>
          <p14:tracePt t="102527" x="2471738" y="1449388"/>
          <p14:tracePt t="102533" x="2463800" y="1435100"/>
          <p14:tracePt t="102541" x="2455863" y="1427163"/>
          <p14:tracePt t="102547" x="2449513" y="1420813"/>
          <p14:tracePt t="102555" x="2441575" y="1412875"/>
          <p14:tracePt t="102561" x="2433638" y="1404938"/>
          <p14:tracePt t="102577" x="2427288" y="1398588"/>
          <p14:tracePt t="102583" x="2411413" y="1390650"/>
          <p14:tracePt t="102592" x="2411413" y="1376363"/>
          <p14:tracePt t="102597" x="2405063" y="1376363"/>
          <p14:tracePt t="102604" x="2397125" y="1368425"/>
          <p14:tracePt t="102611" x="2389188" y="1368425"/>
          <p14:tracePt t="102626" x="2382838" y="1368425"/>
          <p14:tracePt t="102633" x="2374900" y="1368425"/>
          <p14:tracePt t="102641" x="2374900" y="1360488"/>
          <p14:tracePt t="103558" x="2360613" y="1360488"/>
          <p14:tracePt t="103579" x="2352675" y="1360488"/>
          <p14:tracePt t="103608" x="2344738" y="1360488"/>
          <p14:tracePt t="103615" x="2338388" y="1360488"/>
          <p14:tracePt t="103631" x="2330450" y="1360488"/>
          <p14:tracePt t="103636" x="2322513" y="1360488"/>
          <p14:tracePt t="103643" x="2316163" y="1360488"/>
          <p14:tracePt t="103651" x="2308225" y="1360488"/>
          <p14:tracePt t="103659" x="2300288" y="1360488"/>
          <p14:tracePt t="103673" x="2293938" y="1360488"/>
          <p14:tracePt t="103679" x="2286000" y="1360488"/>
          <p14:tracePt t="103686" x="2278063" y="1360488"/>
          <p14:tracePt t="103701" x="2271713" y="1360488"/>
          <p14:tracePt t="103715" x="2263775" y="1360488"/>
          <p14:tracePt t="103766" x="2255838" y="1360488"/>
          <p14:tracePt t="105758" x="2211388" y="1354138"/>
          <p14:tracePt t="105765" x="2174875" y="1338263"/>
          <p14:tracePt t="105772" x="2130425" y="1317625"/>
          <p14:tracePt t="105779" x="2079625" y="1301750"/>
          <p14:tracePt t="105786" x="2019300" y="1265238"/>
          <p14:tracePt t="105794" x="1930400" y="1235075"/>
          <p14:tracePt t="105800" x="1871663" y="1212850"/>
          <p14:tracePt t="105808" x="1804988" y="1198563"/>
          <p14:tracePt t="105816" x="1760538" y="1168400"/>
          <p14:tracePt t="105822" x="1724025" y="1162050"/>
          <p14:tracePt t="105829" x="1693863" y="1154113"/>
          <p14:tracePt t="105837" x="1643063" y="1146175"/>
          <p14:tracePt t="105844" x="1620838" y="1139825"/>
          <p14:tracePt t="105851" x="1590675" y="1131888"/>
          <p14:tracePt t="105858" x="1560513" y="1131888"/>
          <p14:tracePt t="105865" x="1546225" y="1131888"/>
          <p14:tracePt t="105873" x="1531938" y="1131888"/>
          <p14:tracePt t="105879" x="1516063" y="1131888"/>
          <p14:tracePt t="105887" x="1501775" y="1131888"/>
          <p14:tracePt t="105894" x="1487488" y="1131888"/>
          <p14:tracePt t="105901" x="1479550" y="1131888"/>
          <p14:tracePt t="105915" x="1471613" y="1131888"/>
          <p14:tracePt t="105923" x="1465263" y="1131888"/>
          <p14:tracePt t="105929" x="1449388" y="1131888"/>
          <p14:tracePt t="105937" x="1443038" y="1131888"/>
          <p14:tracePt t="105951" x="1435100" y="1131888"/>
          <p14:tracePt t="105958" x="1420813" y="1131888"/>
          <p14:tracePt t="105973" x="1404938" y="1131888"/>
          <p14:tracePt t="105979" x="1390650" y="1131888"/>
          <p14:tracePt t="105994" x="1382713" y="1131888"/>
          <p14:tracePt t="106001" x="1376363" y="1131888"/>
          <p14:tracePt t="106460" x="1531938" y="1154113"/>
          <p14:tracePt t="106467" x="1774825" y="1198563"/>
          <p14:tracePt t="106474" x="1938338" y="1220788"/>
          <p14:tracePt t="106481" x="2441575" y="1354138"/>
          <p14:tracePt t="106488" x="2692400" y="1443038"/>
          <p14:tracePt t="106495" x="3070225" y="1560513"/>
          <p14:tracePt t="106503" x="3573463" y="1730375"/>
          <p14:tracePt t="106511" x="3765550" y="1827213"/>
          <p14:tracePt t="106517" x="4349750" y="2041525"/>
          <p14:tracePt t="106524" x="4527550" y="2160588"/>
          <p14:tracePt t="106531" x="5000625" y="2508250"/>
          <p14:tracePt t="106538" x="5214938" y="2670175"/>
          <p14:tracePt t="106546" x="5356225" y="2811463"/>
          <p14:tracePt t="106553" x="5562600" y="3048000"/>
          <p14:tracePt t="106561" x="5726113" y="3343275"/>
          <p14:tracePt t="106567" x="5792788" y="3462338"/>
          <p14:tracePt t="106574" x="5918200" y="3773488"/>
          <p14:tracePt t="106582" x="5999163" y="4121150"/>
          <p14:tracePt t="106589" x="6021388" y="4246563"/>
          <p14:tracePt t="106596" x="6065838" y="4638675"/>
          <p14:tracePt t="106604" x="6065838" y="4764088"/>
          <p14:tracePt t="106612" x="6081713" y="4933950"/>
          <p14:tracePt t="106618" x="6096000" y="5192713"/>
          <p14:tracePt t="106625" x="6126163" y="5319713"/>
          <p14:tracePt t="106632" x="6132513" y="5400675"/>
          <p14:tracePt t="106639" x="6132513" y="5503863"/>
          <p14:tracePt t="106646" x="6140450" y="5562600"/>
          <p14:tracePt t="106654" x="6140450" y="5629275"/>
          <p14:tracePt t="106661" x="6140450" y="5681663"/>
          <p14:tracePt t="106668" x="6140450" y="5689600"/>
          <p14:tracePt t="106675" x="6140450" y="5695950"/>
          <p14:tracePt t="106682" x="6140450" y="5711825"/>
          <p14:tracePt t="106933" x="6384925" y="5607050"/>
          <p14:tracePt t="106940" x="6813550" y="5459413"/>
          <p14:tracePt t="106947" x="7080250" y="5341938"/>
          <p14:tracePt t="106955" x="7708900" y="5105400"/>
          <p14:tracePt t="106962" x="8042275" y="4972050"/>
          <p14:tracePt t="106969" x="8721725" y="4749800"/>
          <p14:tracePt t="106976" x="9129713" y="4586288"/>
          <p14:tracePt t="106983" x="9750425" y="4416425"/>
          <p14:tracePt t="106990" x="10128250" y="4291013"/>
          <p14:tracePt t="106997" x="10653713" y="4179888"/>
          <p14:tracePt t="107004" x="10793413" y="4157663"/>
          <p14:tracePt t="107012" x="11310938" y="4046538"/>
          <p14:tracePt t="107020" x="11385550" y="4038600"/>
          <p14:tracePt t="107026" x="11496675" y="4038600"/>
          <p14:tracePt t="107033" x="11630025" y="4032250"/>
          <p14:tracePt t="107046" x="11703050" y="4032250"/>
          <p14:tracePt t="107048" x="11791950" y="4032250"/>
          <p14:tracePt t="107056" x="11822113" y="4038600"/>
          <p14:tracePt t="107062" x="11852275" y="4046538"/>
          <p14:tracePt t="107068" x="11866563" y="4054475"/>
          <p14:tracePt t="107076" x="11866563" y="4060825"/>
          <p14:tracePt t="107083" x="11874500" y="4060825"/>
          <p14:tracePt t="107155" x="11874500" y="4076700"/>
          <p14:tracePt t="107184" x="11880850" y="4083050"/>
          <p14:tracePt t="107190" x="11888788" y="4083050"/>
          <p14:tracePt t="107198" x="11911013" y="4083050"/>
          <p14:tracePt t="107206" x="11925300" y="4083050"/>
          <p14:tracePt t="107212" x="11933238" y="4083050"/>
          <p14:tracePt t="107220" x="11963400" y="4083050"/>
          <p14:tracePt t="107227" x="11999913" y="4083050"/>
          <p14:tracePt t="107234" x="12028488" y="4083050"/>
          <p14:tracePt t="107241" x="12066588" y="4083050"/>
          <p14:tracePt t="107248" x="12117388" y="4054475"/>
          <p14:tracePt t="107255" x="12169775" y="4046538"/>
          <p14:tracePt t="108746" x="12014200" y="3233738"/>
          <p14:tracePt t="108754" x="11903075" y="3181350"/>
          <p14:tracePt t="108760" x="11799888" y="3128963"/>
          <p14:tracePt t="108767" x="11741150" y="3100388"/>
          <p14:tracePt t="108775" x="11696700" y="3062288"/>
          <p14:tracePt t="108782" x="11644313" y="3017838"/>
          <p14:tracePt t="108790" x="11607800" y="2981325"/>
          <p14:tracePt t="108797" x="11577638" y="2959100"/>
          <p14:tracePt t="108804" x="11549063" y="2914650"/>
          <p14:tracePt t="108811" x="11533188" y="2892425"/>
          <p14:tracePt t="108817" x="11510963" y="2878138"/>
          <p14:tracePt t="108825" x="11496675" y="2855913"/>
          <p14:tracePt t="108832" x="11482388" y="2841625"/>
          <p14:tracePt t="108839" x="11474450" y="2819400"/>
          <p14:tracePt t="108846" x="11466513" y="2789238"/>
          <p14:tracePt t="108854" x="11460163" y="2781300"/>
          <p14:tracePt t="108861" x="11452225" y="2767013"/>
          <p14:tracePt t="108869" x="11437938" y="2752725"/>
          <p14:tracePt t="108875" x="11422063" y="2722563"/>
          <p14:tracePt t="108882" x="11407775" y="2708275"/>
          <p14:tracePt t="108890" x="11393488" y="2700338"/>
          <p14:tracePt t="108896" x="11371263" y="2678113"/>
          <p14:tracePt t="108904" x="11355388" y="2655888"/>
          <p14:tracePt t="108911" x="11349038" y="2641600"/>
          <p14:tracePt t="108918" x="11333163" y="2619375"/>
          <p14:tracePt t="108925" x="11326813" y="2603500"/>
          <p14:tracePt t="108932" x="11304588" y="2566988"/>
          <p14:tracePt t="108940" x="11296650" y="2559050"/>
          <p14:tracePt t="108947" x="11288713" y="2536825"/>
          <p14:tracePt t="108954" x="11274425" y="2514600"/>
          <p14:tracePt t="108961" x="11260138" y="2500313"/>
          <p14:tracePt t="108968" x="11252200" y="2492375"/>
          <p14:tracePt t="108975" x="11252200" y="2478088"/>
          <p14:tracePt t="108982" x="11237913" y="2471738"/>
          <p14:tracePt t="108989" x="11223625" y="2463800"/>
          <p14:tracePt t="108997" x="11215688" y="2455863"/>
          <p14:tracePt t="109004" x="11207750" y="2449513"/>
          <p14:tracePt t="109011" x="11193463" y="2441575"/>
          <p14:tracePt t="109018" x="11171238" y="2433638"/>
          <p14:tracePt t="109025" x="11163300" y="2427288"/>
          <p14:tracePt t="109047" x="11149013" y="2427288"/>
          <p14:tracePt t="109392" x="11090275" y="2433638"/>
          <p14:tracePt t="109398" x="10963275" y="2463800"/>
          <p14:tracePt t="109406" x="10801350" y="2500313"/>
          <p14:tracePt t="109414" x="10690225" y="2544763"/>
          <p14:tracePt t="109420" x="10571163" y="2581275"/>
          <p14:tracePt t="109427" x="10372725" y="2633663"/>
          <p14:tracePt t="109434" x="10201275" y="2670175"/>
          <p14:tracePt t="109442" x="10091738" y="2714625"/>
          <p14:tracePt t="109448" x="9986963" y="2759075"/>
          <p14:tracePt t="109456" x="9875838" y="2797175"/>
          <p14:tracePt t="109464" x="9736138" y="2825750"/>
          <p14:tracePt t="109469" x="9632950" y="2855913"/>
          <p14:tracePt t="109477" x="9580563" y="2878138"/>
          <p14:tracePt t="109484" x="9513888" y="2884488"/>
          <p14:tracePt t="109491" x="9455150" y="2892425"/>
          <p14:tracePt t="109498" x="9410700" y="2900363"/>
          <p14:tracePt t="109506" x="9358313" y="2906713"/>
          <p14:tracePt t="109513" x="9329738" y="2914650"/>
          <p14:tracePt t="109520" x="9313863" y="2914650"/>
          <p14:tracePt t="109527" x="9277350" y="2914650"/>
          <p14:tracePt t="109534" x="9247188" y="2914650"/>
          <p14:tracePt t="109541" x="9218613" y="2928938"/>
          <p14:tracePt t="109548" x="9196388" y="2928938"/>
          <p14:tracePt t="109555" x="9174163" y="2936875"/>
          <p14:tracePt t="109564" x="9151938" y="2944813"/>
          <p14:tracePt t="109570" x="9129713" y="2951163"/>
          <p14:tracePt t="109578" x="9107488" y="2959100"/>
          <p14:tracePt t="109585" x="9077325" y="2967038"/>
          <p14:tracePt t="109592" x="9063038" y="2973388"/>
          <p14:tracePt t="109599" x="9040813" y="2989263"/>
          <p14:tracePt t="109607" x="9010650" y="3011488"/>
          <p14:tracePt t="109614" x="8988425" y="3017838"/>
          <p14:tracePt t="109620" x="8974138" y="3025775"/>
          <p14:tracePt t="109627" x="8958263" y="3025775"/>
          <p14:tracePt t="109634" x="8951913" y="3033713"/>
          <p14:tracePt t="109642" x="8943975" y="3033713"/>
          <p14:tracePt t="109649" x="8937625" y="3033713"/>
          <p14:tracePt t="109699" x="8937625" y="3040063"/>
          <p14:tracePt t="109721" x="8943975" y="3040063"/>
          <p14:tracePt t="109728" x="8951913" y="3040063"/>
          <p14:tracePt t="109735" x="8966200" y="3040063"/>
          <p14:tracePt t="109743" x="8974138" y="3040063"/>
          <p14:tracePt t="109749" x="8996363" y="3040063"/>
          <p14:tracePt t="109757" x="9032875" y="3025775"/>
          <p14:tracePt t="109764" x="9077325" y="2989263"/>
          <p14:tracePt t="109771" x="9121775" y="2967038"/>
          <p14:tracePt t="109777" x="9202738" y="2914650"/>
          <p14:tracePt t="109785" x="9269413" y="2855913"/>
          <p14:tracePt t="109793" x="9350375" y="2819400"/>
          <p14:tracePt t="109799" x="9432925" y="2752725"/>
          <p14:tracePt t="109807" x="9513888" y="2708275"/>
          <p14:tracePt t="109814" x="9558338" y="2663825"/>
          <p14:tracePt t="109821" x="9610725" y="2625725"/>
          <p14:tracePt t="109828" x="9705975" y="2559050"/>
          <p14:tracePt t="109835" x="9794875" y="2514600"/>
          <p14:tracePt t="109843" x="9898063" y="2449513"/>
          <p14:tracePt t="109850" x="10002838" y="2419350"/>
          <p14:tracePt t="109856" x="10098088" y="2389188"/>
          <p14:tracePt t="109864" x="10201275" y="2360613"/>
          <p14:tracePt t="109871" x="10364788" y="2322513"/>
          <p14:tracePt t="109879" x="10520363" y="2316163"/>
          <p14:tracePt t="109885" x="10609263" y="2316163"/>
          <p14:tracePt t="109893" x="10690225" y="2316163"/>
          <p14:tracePt t="109900" x="10793413" y="2316163"/>
          <p14:tracePt t="109906" x="10874375" y="2316163"/>
          <p14:tracePt t="109914" x="10948988" y="2316163"/>
          <p14:tracePt t="109923" x="10993438" y="2316163"/>
          <p14:tracePt t="109928" x="11029950" y="2322513"/>
          <p14:tracePt t="109935" x="11052175" y="2322513"/>
          <p14:tracePt t="109943" x="11068050" y="2330450"/>
          <p14:tracePt t="109949" x="11096625" y="2330450"/>
          <p14:tracePt t="109958" x="11118850" y="2338388"/>
          <p14:tracePt t="109964" x="11141075" y="2344738"/>
          <p14:tracePt t="109972" x="11171238" y="2352675"/>
          <p14:tracePt t="109979" x="11193463" y="2352675"/>
          <p14:tracePt t="109987" x="11229975" y="2360613"/>
          <p14:tracePt t="109995" x="11260138" y="2366963"/>
          <p14:tracePt t="110000" x="11288713" y="2366963"/>
          <p14:tracePt t="110007" x="11318875" y="2374900"/>
          <p14:tracePt t="110014" x="11326813" y="2374900"/>
          <p14:tracePt t="110021" x="11355388" y="2374900"/>
          <p14:tracePt t="110029" x="11371263" y="2382838"/>
          <p14:tracePt t="110035" x="11385550" y="2382838"/>
          <p14:tracePt t="110043" x="11393488" y="2382838"/>
          <p14:tracePt t="110050" x="11415713" y="2382838"/>
          <p14:tracePt t="110058" x="11422063" y="2382838"/>
          <p14:tracePt t="110064" x="11430000" y="2389188"/>
          <p14:tracePt t="110072" x="11437938" y="2389188"/>
          <p14:tracePt t="110437" x="11452225" y="2411413"/>
          <p14:tracePt t="110444" x="11504613" y="2455863"/>
          <p14:tracePt t="110452" x="11555413" y="2500313"/>
          <p14:tracePt t="110459" x="11607800" y="2522538"/>
          <p14:tracePt t="110466" x="11644313" y="2536825"/>
          <p14:tracePt t="110473" x="11666538" y="2544763"/>
          <p14:tracePt t="110481" x="11703050" y="2566988"/>
          <p14:tracePt t="110488" x="11710988" y="2574925"/>
          <p14:tracePt t="110494" x="11725275" y="2574925"/>
          <p14:tracePt t="110503" x="11741150" y="2581275"/>
          <p14:tracePt t="110509" x="11755438" y="2589213"/>
          <p14:tracePt t="110516" x="11769725" y="2589213"/>
          <p14:tracePt t="110524" x="11785600" y="2589213"/>
          <p14:tracePt t="110531" x="11807825" y="2597150"/>
          <p14:tracePt t="110537" x="11830050" y="2603500"/>
          <p14:tracePt t="110544" x="11874500" y="2611438"/>
          <p14:tracePt t="110552" x="11918950" y="2641600"/>
          <p14:tracePt t="110559" x="11955463" y="2655888"/>
          <p14:tracePt t="110566" x="12006263" y="2663825"/>
          <p14:tracePt t="110573" x="12036425" y="2678113"/>
          <p14:tracePt t="110583" x="12080875" y="2700338"/>
          <p14:tracePt t="110587" x="12111038" y="2714625"/>
          <p14:tracePt t="110595" x="12147550" y="2736850"/>
          <p14:tracePt t="110602" x="12161838" y="2752725"/>
          <p14:tracePt t="110609" x="12184063" y="276701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62E432-EFFA-4925-8343-50B08EA9D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4C8A9B-5DEB-4E1F-9081-4D68E54BD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F837BAC-B4ED-446A-80D7-0518E16547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199"/>
                <a:ext cx="11029615" cy="5021715"/>
              </a:xfrm>
            </p:spPr>
            <p:txBody>
              <a:bodyPr/>
              <a:lstStyle/>
              <a:p>
                <a:r>
                  <a:rPr kumimoji="0" lang="en-DE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We compute these three </a:t>
                </a:r>
                <a:r>
                  <a:rPr kumimoji="0" lang="en-DE" altLang="en-DE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logits</a:t>
                </a:r>
                <a:r>
                  <a:rPr kumimoji="0" lang="en-US" altLang="en-DE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:</a:t>
                </a:r>
                <a:r>
                  <a:rPr kumimoji="0" lang="en-DE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DE" altLang="en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0" lang="en-DE" altLang="en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,</a:t>
                </a:r>
                <a:r>
                  <a:rPr kumimoji="0" lang="en-DE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altLang="en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en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altLang="en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en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en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DE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for each input:</a:t>
                </a:r>
                <a:r>
                  <a:rPr kumimoji="0" lang="en-DE" altLang="en-DE" sz="105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endParaRPr kumimoji="0" lang="en-DE" altLang="en-DE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24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34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kumimoji="0" lang="en-US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E</a:t>
                </a:r>
                <a:r>
                  <a:rPr kumimoji="0" lang="en-DE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ach output 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DE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Roboto"/>
                  </a:rPr>
                  <a:t>,</a:t>
                </a:r>
                <a:r>
                  <a:rPr kumimoji="0" lang="en-US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Robot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Roboto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DE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Roboto"/>
                  </a:rPr>
                  <a:t> </a:t>
                </a:r>
                <a:r>
                  <a:rPr kumimoji="0" lang="en-DE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depends on all inputs</a:t>
                </a:r>
                <a:r>
                  <a:rPr kumimoji="0" lang="en-DE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Roboto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DE" altLang="en-DE" dirty="0">
                    <a:solidFill>
                      <a:schemeClr val="tx1"/>
                    </a:solidFill>
                    <a:latin typeface="Roboto"/>
                  </a:rPr>
                  <a:t>,</a:t>
                </a:r>
                <a:r>
                  <a:rPr lang="en-US" altLang="en-DE" dirty="0">
                    <a:solidFill>
                      <a:schemeClr val="tx1"/>
                    </a:solidFill>
                    <a:latin typeface="Robot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DE" dirty="0">
                    <a:solidFill>
                      <a:schemeClr val="tx1"/>
                    </a:solidFill>
                    <a:latin typeface="Roboto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en-DE" dirty="0">
                    <a:solidFill>
                      <a:schemeClr val="tx1"/>
                    </a:solidFill>
                    <a:latin typeface="Roboto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DE" altLang="en-DE" dirty="0">
                    <a:solidFill>
                      <a:schemeClr val="tx1"/>
                    </a:solidFill>
                    <a:latin typeface="Roboto"/>
                  </a:rPr>
                  <a:t> 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the output layer </a:t>
                </a:r>
                <a:r>
                  <a:rPr lang="en-US" altLang="en-DE" dirty="0">
                    <a:solidFill>
                      <a:schemeClr val="tx1"/>
                    </a:solidFill>
                  </a:rPr>
                  <a:t>is a </a:t>
                </a:r>
                <a:r>
                  <a:rPr kumimoji="0" lang="en-DE" altLang="en-DE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fully-connected layer</a:t>
                </a:r>
                <a:endParaRPr kumimoji="0" lang="en-US" altLang="en-DE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endParaRPr lang="en-US" altLang="en-DE" b="1" dirty="0">
                  <a:solidFill>
                    <a:schemeClr val="tx1"/>
                  </a:solidFill>
                  <a:latin typeface="Roboto"/>
                </a:endParaRPr>
              </a:p>
              <a:p>
                <a:r>
                  <a:rPr kumimoji="0" lang="en-US" altLang="en-DE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In vectorized</a:t>
                </a:r>
                <a:r>
                  <a:rPr kumimoji="0" lang="en-US" altLang="en-DE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form:</a:t>
                </a:r>
                <a:r>
                  <a:rPr kumimoji="0" lang="en-US" altLang="en-DE" b="1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DE" altLang="en-DE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DE" altLang="en-DE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altLang="en-DE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𝑾𝒙</m:t>
                    </m:r>
                    <m:r>
                      <a:rPr lang="en-US" altLang="en-DE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DE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DE" altLang="en-DE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DE" altLang="en-DE" sz="40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kumimoji="0" lang="en-US" altLang="en-DE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Roboto"/>
                </a:endParaRPr>
              </a:p>
              <a:p>
                <a:endParaRPr kumimoji="0" lang="en-DE" altLang="en-DE" sz="2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DE" dirty="0">
                  <a:latin typeface="Roboto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F837BAC-B4ED-446A-80D7-0518E16547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199"/>
                <a:ext cx="11029615" cy="5021715"/>
              </a:xfrm>
              <a:blipFill>
                <a:blip r:embed="rId2"/>
                <a:stretch>
                  <a:fillRect l="-221" t="-6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13784E8-DFDD-4650-B480-D43484859335}"/>
                  </a:ext>
                </a:extLst>
              </p:cNvPr>
              <p:cNvSpPr/>
              <p:nvPr/>
            </p:nvSpPr>
            <p:spPr>
              <a:xfrm>
                <a:off x="6024631" y="3686615"/>
                <a:ext cx="701336" cy="70133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13784E8-DFDD-4650-B480-D434848593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631" y="3686615"/>
                <a:ext cx="701336" cy="70133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F5528FD-9F2E-47A5-B995-41C02329E56C}"/>
                  </a:ext>
                </a:extLst>
              </p:cNvPr>
              <p:cNvSpPr/>
              <p:nvPr/>
            </p:nvSpPr>
            <p:spPr>
              <a:xfrm>
                <a:off x="7108255" y="3686615"/>
                <a:ext cx="701336" cy="70133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F5528FD-9F2E-47A5-B995-41C02329E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255" y="3686615"/>
                <a:ext cx="701336" cy="70133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91271F-D524-46A7-8F64-DAA12176EF78}"/>
                  </a:ext>
                </a:extLst>
              </p:cNvPr>
              <p:cNvSpPr/>
              <p:nvPr/>
            </p:nvSpPr>
            <p:spPr>
              <a:xfrm>
                <a:off x="8191879" y="3686615"/>
                <a:ext cx="701336" cy="70133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91271F-D524-46A7-8F64-DAA12176E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879" y="3686615"/>
                <a:ext cx="701336" cy="70133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8C5E46D-5E42-4DEB-9449-BAE31201F114}"/>
                  </a:ext>
                </a:extLst>
              </p:cNvPr>
              <p:cNvSpPr/>
              <p:nvPr/>
            </p:nvSpPr>
            <p:spPr>
              <a:xfrm>
                <a:off x="9275502" y="3686615"/>
                <a:ext cx="701336" cy="701336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8C5E46D-5E42-4DEB-9449-BAE31201F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5502" y="3686615"/>
                <a:ext cx="701336" cy="701336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400E42F-E594-4F1C-B540-89D7810E9903}"/>
                  </a:ext>
                </a:extLst>
              </p:cNvPr>
              <p:cNvSpPr/>
              <p:nvPr/>
            </p:nvSpPr>
            <p:spPr>
              <a:xfrm>
                <a:off x="6375299" y="2059315"/>
                <a:ext cx="701336" cy="70133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400E42F-E594-4F1C-B540-89D7810E9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299" y="2059315"/>
                <a:ext cx="701336" cy="701336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07B6593-DF50-4627-9585-B6E24F8E1F8A}"/>
                  </a:ext>
                </a:extLst>
              </p:cNvPr>
              <p:cNvSpPr/>
              <p:nvPr/>
            </p:nvSpPr>
            <p:spPr>
              <a:xfrm>
                <a:off x="7400926" y="2059315"/>
                <a:ext cx="701336" cy="70133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07B6593-DF50-4627-9585-B6E24F8E1F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6" y="2059315"/>
                <a:ext cx="701336" cy="701336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5B81772-B992-4F94-AE4F-022B890C5336}"/>
                  </a:ext>
                </a:extLst>
              </p:cNvPr>
              <p:cNvSpPr/>
              <p:nvPr/>
            </p:nvSpPr>
            <p:spPr>
              <a:xfrm>
                <a:off x="8426553" y="2059315"/>
                <a:ext cx="701336" cy="701336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5B81772-B992-4F94-AE4F-022B890C53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553" y="2059315"/>
                <a:ext cx="701336" cy="701336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991558F-4935-409F-95C1-ACE54536D293}"/>
              </a:ext>
            </a:extLst>
          </p:cNvPr>
          <p:cNvCxnSpPr>
            <a:cxnSpLocks/>
            <a:stCxn id="44" idx="0"/>
            <a:endCxn id="50" idx="3"/>
          </p:cNvCxnSpPr>
          <p:nvPr/>
        </p:nvCxnSpPr>
        <p:spPr>
          <a:xfrm flipV="1">
            <a:off x="6375299" y="2657943"/>
            <a:ext cx="102708" cy="102867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857CA7B-F180-4575-A541-56AE9870A42D}"/>
              </a:ext>
            </a:extLst>
          </p:cNvPr>
          <p:cNvCxnSpPr>
            <a:cxnSpLocks/>
            <a:stCxn id="44" idx="0"/>
            <a:endCxn id="51" idx="3"/>
          </p:cNvCxnSpPr>
          <p:nvPr/>
        </p:nvCxnSpPr>
        <p:spPr>
          <a:xfrm flipV="1">
            <a:off x="6375299" y="2657943"/>
            <a:ext cx="1128335" cy="102867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33473A7-678B-47D1-82B6-D2720CA5886D}"/>
              </a:ext>
            </a:extLst>
          </p:cNvPr>
          <p:cNvCxnSpPr>
            <a:cxnSpLocks/>
            <a:stCxn id="44" idx="0"/>
            <a:endCxn id="54" idx="3"/>
          </p:cNvCxnSpPr>
          <p:nvPr/>
        </p:nvCxnSpPr>
        <p:spPr>
          <a:xfrm flipV="1">
            <a:off x="6375299" y="2657943"/>
            <a:ext cx="2153962" cy="102867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64EAF38-37B3-40EA-9650-2BB080EFE3B9}"/>
              </a:ext>
            </a:extLst>
          </p:cNvPr>
          <p:cNvCxnSpPr>
            <a:cxnSpLocks/>
            <a:stCxn id="47" idx="0"/>
            <a:endCxn id="50" idx="4"/>
          </p:cNvCxnSpPr>
          <p:nvPr/>
        </p:nvCxnSpPr>
        <p:spPr>
          <a:xfrm flipH="1" flipV="1">
            <a:off x="6725967" y="2760651"/>
            <a:ext cx="732956" cy="92596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CA071DA-9CF6-46F1-9494-386E7EE34715}"/>
              </a:ext>
            </a:extLst>
          </p:cNvPr>
          <p:cNvCxnSpPr>
            <a:cxnSpLocks/>
            <a:stCxn id="47" idx="0"/>
            <a:endCxn id="51" idx="4"/>
          </p:cNvCxnSpPr>
          <p:nvPr/>
        </p:nvCxnSpPr>
        <p:spPr>
          <a:xfrm flipV="1">
            <a:off x="7458923" y="2760651"/>
            <a:ext cx="292671" cy="92596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352338B-7BA9-4F23-AA94-CA3B823D6D44}"/>
              </a:ext>
            </a:extLst>
          </p:cNvPr>
          <p:cNvCxnSpPr>
            <a:cxnSpLocks/>
            <a:stCxn id="47" idx="0"/>
            <a:endCxn id="54" idx="4"/>
          </p:cNvCxnSpPr>
          <p:nvPr/>
        </p:nvCxnSpPr>
        <p:spPr>
          <a:xfrm flipV="1">
            <a:off x="7458923" y="2760651"/>
            <a:ext cx="1318298" cy="92596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CD7BE92-D788-4D49-8EA7-C037496CDCBF}"/>
              </a:ext>
            </a:extLst>
          </p:cNvPr>
          <p:cNvCxnSpPr>
            <a:cxnSpLocks/>
            <a:stCxn id="48" idx="0"/>
            <a:endCxn id="51" idx="4"/>
          </p:cNvCxnSpPr>
          <p:nvPr/>
        </p:nvCxnSpPr>
        <p:spPr>
          <a:xfrm flipH="1" flipV="1">
            <a:off x="7751594" y="2760651"/>
            <a:ext cx="790953" cy="92596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D77B2BD-5106-48A1-BB31-B7729D7AE1D5}"/>
              </a:ext>
            </a:extLst>
          </p:cNvPr>
          <p:cNvCxnSpPr>
            <a:cxnSpLocks/>
            <a:stCxn id="48" idx="0"/>
            <a:endCxn id="54" idx="4"/>
          </p:cNvCxnSpPr>
          <p:nvPr/>
        </p:nvCxnSpPr>
        <p:spPr>
          <a:xfrm flipV="1">
            <a:off x="8542547" y="2760651"/>
            <a:ext cx="234674" cy="92596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EB87795-98D3-4180-9F6F-BBF6FAB8A7A1}"/>
              </a:ext>
            </a:extLst>
          </p:cNvPr>
          <p:cNvCxnSpPr>
            <a:cxnSpLocks/>
            <a:stCxn id="48" idx="0"/>
            <a:endCxn id="50" idx="5"/>
          </p:cNvCxnSpPr>
          <p:nvPr/>
        </p:nvCxnSpPr>
        <p:spPr>
          <a:xfrm flipH="1" flipV="1">
            <a:off x="6973927" y="2657943"/>
            <a:ext cx="1568620" cy="102867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83E9697-3B8C-45EF-8E91-6808A4915365}"/>
              </a:ext>
            </a:extLst>
          </p:cNvPr>
          <p:cNvCxnSpPr>
            <a:cxnSpLocks/>
            <a:stCxn id="49" idx="0"/>
            <a:endCxn id="50" idx="5"/>
          </p:cNvCxnSpPr>
          <p:nvPr/>
        </p:nvCxnSpPr>
        <p:spPr>
          <a:xfrm flipH="1" flipV="1">
            <a:off x="6973927" y="2657943"/>
            <a:ext cx="2652243" cy="102867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365200C-53BA-4F1C-8FB2-5072E4785A14}"/>
              </a:ext>
            </a:extLst>
          </p:cNvPr>
          <p:cNvCxnSpPr>
            <a:cxnSpLocks/>
            <a:stCxn id="49" idx="0"/>
            <a:endCxn id="51" idx="5"/>
          </p:cNvCxnSpPr>
          <p:nvPr/>
        </p:nvCxnSpPr>
        <p:spPr>
          <a:xfrm flipH="1" flipV="1">
            <a:off x="7999554" y="2657943"/>
            <a:ext cx="1626616" cy="102867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34986DF-28CE-425D-8594-1568BADA2A9F}"/>
              </a:ext>
            </a:extLst>
          </p:cNvPr>
          <p:cNvCxnSpPr>
            <a:cxnSpLocks/>
            <a:stCxn id="49" idx="0"/>
            <a:endCxn id="54" idx="5"/>
          </p:cNvCxnSpPr>
          <p:nvPr/>
        </p:nvCxnSpPr>
        <p:spPr>
          <a:xfrm flipH="1" flipV="1">
            <a:off x="9025181" y="2657943"/>
            <a:ext cx="600989" cy="102867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933CD53C-5BEA-475E-BA0E-4479D322CB0E}"/>
              </a:ext>
            </a:extLst>
          </p:cNvPr>
          <p:cNvSpPr txBox="1"/>
          <p:nvPr/>
        </p:nvSpPr>
        <p:spPr>
          <a:xfrm>
            <a:off x="9833581" y="2161047"/>
            <a:ext cx="1632194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Roboto"/>
              </a:rPr>
              <a:t>Output Layer</a:t>
            </a:r>
            <a:endParaRPr lang="en-DE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9228C80-2200-402B-A462-81E32B2DB9F4}"/>
              </a:ext>
            </a:extLst>
          </p:cNvPr>
          <p:cNvSpPr txBox="1"/>
          <p:nvPr/>
        </p:nvSpPr>
        <p:spPr>
          <a:xfrm>
            <a:off x="10124667" y="3837633"/>
            <a:ext cx="1341108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Roboto"/>
              </a:rPr>
              <a:t>Input Layer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75B8280-F2D0-4A62-B724-85B2BCA1A2B9}"/>
                  </a:ext>
                </a:extLst>
              </p:cNvPr>
              <p:cNvSpPr txBox="1"/>
              <p:nvPr/>
            </p:nvSpPr>
            <p:spPr>
              <a:xfrm>
                <a:off x="5879379" y="2879275"/>
                <a:ext cx="6724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75B8280-F2D0-4A62-B724-85B2BCA1A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379" y="2879275"/>
                <a:ext cx="67248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362829F-AA1D-4BD5-91F4-E75F1D7A6D7A}"/>
                  </a:ext>
                </a:extLst>
              </p:cNvPr>
              <p:cNvSpPr txBox="1"/>
              <p:nvPr/>
            </p:nvSpPr>
            <p:spPr>
              <a:xfrm>
                <a:off x="6384214" y="2916417"/>
                <a:ext cx="6724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362829F-AA1D-4BD5-91F4-E75F1D7A6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214" y="2916417"/>
                <a:ext cx="67248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8B0BFE1-DEFE-4F6B-9FA4-6A1F681624CF}"/>
                  </a:ext>
                </a:extLst>
              </p:cNvPr>
              <p:cNvSpPr txBox="1"/>
              <p:nvPr/>
            </p:nvSpPr>
            <p:spPr>
              <a:xfrm>
                <a:off x="6652111" y="3280741"/>
                <a:ext cx="6724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8B0BFE1-DEFE-4F6B-9FA4-6A1F68162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111" y="3280741"/>
                <a:ext cx="67248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CC4F7-DBC6-4DBD-AD30-2B07C2DB4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3"/>
    </mc:Choice>
    <mc:Fallback xmlns="">
      <p:transition spd="slow" advTm="1803"/>
    </mc:Fallback>
  </mc:AlternateContent>
  <p:extLst>
    <p:ext uri="{3A86A75C-4F4B-4683-9AE1-C65F6400EC91}">
      <p14:laserTraceLst xmlns:p14="http://schemas.microsoft.com/office/powerpoint/2010/main">
        <p14:tracePtLst>
          <p14:tracePt t="452" x="11769725" y="3225800"/>
          <p14:tracePt t="460" x="11179175" y="3106738"/>
          <p14:tracePt t="467" x="10660063" y="2995613"/>
          <p14:tracePt t="473" x="10075863" y="2944813"/>
          <p14:tracePt t="481" x="9410700" y="2825750"/>
          <p14:tracePt t="488" x="8810625" y="2803525"/>
          <p14:tracePt t="496" x="8101013" y="2744788"/>
          <p14:tracePt t="503" x="7427913" y="2730500"/>
          <p14:tracePt t="510" x="6746875" y="2708275"/>
          <p14:tracePt t="517" x="6140450" y="2670175"/>
          <p14:tracePt t="525" x="5562600" y="2647950"/>
          <p14:tracePt t="531" x="4964113" y="2633663"/>
          <p14:tracePt t="538" x="4608513" y="2633663"/>
          <p14:tracePt t="546" x="4149725" y="2597150"/>
          <p14:tracePt t="553" x="4038600" y="2589213"/>
          <p14:tracePt t="559" x="3854450" y="2522538"/>
          <p14:tracePt t="567" x="3757613" y="2508250"/>
          <p14:tracePt t="575" x="3713163" y="2486025"/>
          <p14:tracePt t="582" x="3690938" y="2486025"/>
          <p14:tracePt t="588" x="3662363" y="2433638"/>
          <p14:tracePt t="595" x="3654425" y="2427288"/>
          <p14:tracePt t="603" x="3646488" y="2419350"/>
          <p14:tracePt t="617" x="3640138" y="2419350"/>
          <p14:tracePt t="839" x="3484563" y="2322513"/>
          <p14:tracePt t="846" x="3359150" y="2241550"/>
          <p14:tracePt t="854" x="3033713" y="1974850"/>
          <p14:tracePt t="861" x="2730500" y="1774825"/>
          <p14:tracePt t="868" x="2522538" y="1612900"/>
          <p14:tracePt t="875" x="2219325" y="1412875"/>
          <p14:tracePt t="882" x="1885950" y="1154113"/>
          <p14:tracePt t="893" x="1687513" y="1006475"/>
          <p14:tracePt t="897" x="1427163" y="798513"/>
          <p14:tracePt t="903" x="1228725" y="665163"/>
          <p14:tracePt t="911" x="1073150" y="547688"/>
          <p14:tracePt t="919" x="954088" y="444500"/>
          <p14:tracePt t="925" x="873125" y="377825"/>
          <p14:tracePt t="932" x="769938" y="288925"/>
          <p14:tracePt t="939" x="695325" y="206375"/>
          <p14:tracePt t="947" x="636588" y="141288"/>
          <p14:tracePt t="953" x="598488" y="74613"/>
          <p14:tracePt t="961" x="569913" y="22225"/>
          <p14:tracePt t="968" x="555625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551871-E76A-4C72-8380-22506850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E7528D-9EE7-4934-95EC-56EBFFD4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Softmax regression: predicting probabilities and labels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0738A95-059D-4B95-99D8-34E342CA98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11029615" cy="5021714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altLang="en-DE" dirty="0">
                    <a:solidFill>
                      <a:schemeClr val="tx1"/>
                    </a:solidFill>
                  </a:rPr>
                  <a:t>W</a:t>
                </a:r>
                <a:r>
                  <a:rPr lang="en-DE" altLang="en-DE" dirty="0">
                    <a:solidFill>
                      <a:schemeClr val="tx1"/>
                    </a:solidFill>
                  </a:rPr>
                  <a:t>e </a:t>
                </a:r>
                <a:r>
                  <a:rPr lang="en-US" altLang="en-DE" dirty="0">
                    <a:solidFill>
                      <a:schemeClr val="tx1"/>
                    </a:solidFill>
                  </a:rPr>
                  <a:t>want</a:t>
                </a:r>
                <a:r>
                  <a:rPr lang="en-DE" altLang="en-DE" dirty="0">
                    <a:solidFill>
                      <a:schemeClr val="tx1"/>
                    </a:solidFill>
                  </a:rPr>
                  <a:t> output</a:t>
                </a:r>
                <a:r>
                  <a:rPr lang="en-US" altLang="en-DE" dirty="0">
                    <a:solidFill>
                      <a:schemeClr val="tx1"/>
                    </a:solidFill>
                  </a:rPr>
                  <a:t>s</a:t>
                </a:r>
                <a:r>
                  <a:rPr lang="en-DE" altLang="en-DE" dirty="0">
                    <a:solidFill>
                      <a:schemeClr val="tx1"/>
                    </a:solidFill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altLang="en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DE" altLang="en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DE" altLang="en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DE" altLang="en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DE" dirty="0">
                    <a:solidFill>
                      <a:schemeClr val="tx1"/>
                    </a:solidFill>
                    <a:latin typeface="Roboto"/>
                  </a:rPr>
                  <a:t> </a:t>
                </a:r>
                <a:r>
                  <a:rPr lang="en-DE" altLang="en-DE" dirty="0">
                    <a:solidFill>
                      <a:schemeClr val="tx1"/>
                    </a:solidFill>
                  </a:rPr>
                  <a:t>to be interpreted as the probability that a given item belongs to class </a:t>
                </a:r>
                <a14:m>
                  <m:oMath xmlns:m="http://schemas.openxmlformats.org/officeDocument/2006/math">
                    <m:r>
                      <a:rPr lang="en-DE" altLang="en-DE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DE" altLang="en-DE" sz="28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altLang="en-DE" dirty="0">
                    <a:solidFill>
                      <a:schemeClr val="tx1"/>
                    </a:solidFill>
                  </a:rPr>
                  <a:t>Transform our current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DE" altLang="en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kumimoji="0" lang="en-US" altLang="en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DE" altLang="en-DE" sz="105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so that they can</a:t>
                </a:r>
                <a:r>
                  <a:rPr kumimoji="0" lang="en-US" altLang="en-DE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be interpreted as probabilities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altLang="en-DE" dirty="0">
                    <a:solidFill>
                      <a:schemeClr val="tx1"/>
                    </a:solidFill>
                  </a:rPr>
                  <a:t>non-negative; normalized (sum up to 1)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altLang="en-DE" dirty="0">
                    <a:solidFill>
                      <a:schemeClr val="tx1"/>
                    </a:solidFill>
                  </a:rPr>
                  <a:t>Use </a:t>
                </a:r>
                <a:r>
                  <a:rPr lang="en-US" altLang="en-DE" b="1" dirty="0">
                    <a:solidFill>
                      <a:schemeClr val="tx1"/>
                    </a:solidFill>
                  </a:rPr>
                  <a:t>softmax</a:t>
                </a:r>
                <a:r>
                  <a:rPr lang="en-US" altLang="en-DE" dirty="0">
                    <a:solidFill>
                      <a:schemeClr val="tx1"/>
                    </a:solidFill>
                  </a:rPr>
                  <a:t> function (Luce, 1959):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DE" altLang="en-DE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en-DE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kumimoji="0" lang="en-DE" altLang="en-DE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kumimoji="0" lang="en-US" altLang="en-DE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kumimoji="0" lang="en-DE" altLang="en-DE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DE" altLang="en-DE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</m:d>
                  </m:oMath>
                </a14:m>
                <a:r>
                  <a:rPr kumimoji="0" lang="en-US" altLang="en-DE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where</a:t>
                </a:r>
                <a:r>
                  <a:rPr kumimoji="0" lang="en-US" altLang="en-DE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en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en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en-DE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en-DE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</m:t>
                        </m:r>
                        <m:r>
                          <m:rPr>
                            <m:nor/>
                          </m:rPr>
                          <a:rPr lang="en-US" altLang="en-DE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altLang="en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en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en-DE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en-DE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altLang="en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nor/>
                                  </m:rPr>
                                  <a:rPr lang="en-US" altLang="en-D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r>
                                  <a:rPr lang="en-US" altLang="en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en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en-DE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US" altLang="en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altLang="en-DE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kumimoji="0" lang="en-US" altLang="en-DE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Softmax is simply a normalization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kumimoji="0" lang="en-US" altLang="en-DE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Boltzmann distribution (</a:t>
                </a:r>
                <a:r>
                  <a:rPr kumimoji="0" lang="en-US" altLang="en-DE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unrelated</a:t>
                </a:r>
                <a:r>
                  <a:rPr kumimoji="0" lang="en-US" altLang="en-DE" b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to softmax):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en-DE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en-DE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DE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en-D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altLang="en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DE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en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DE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en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en-DE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en-DE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en-DE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"/>
                              </m:rPr>
                              <a:rPr lang="en-US" altLang="en-DE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altLang="en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nor/>
                                  </m:rPr>
                                  <a:rPr lang="en-US" altLang="en-D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r>
                                  <a:rPr lang="en-US" altLang="en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sSub>
                                  <m:sSubPr>
                                    <m:ctrlPr>
                                      <a:rPr lang="en-US" altLang="en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DE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altLang="en-DE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US" altLang="en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en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𝑘𝑇</m:t>
                                </m:r>
                                <m:r>
                                  <a:rPr lang="en-US" altLang="en-DE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US" altLang="en-DE" dirty="0">
                  <a:solidFill>
                    <a:schemeClr val="tx1"/>
                  </a:solidFill>
                </a:endParaRPr>
              </a:p>
              <a:p>
                <a:pPr marL="324000" lvl="1" indent="0">
                  <a:buNone/>
                </a:pPr>
                <a:r>
                  <a:rPr lang="en-US" b="0" i="0" dirty="0">
                    <a:solidFill>
                      <a:srgbClr val="202122"/>
                    </a:solidFill>
                    <a:effectLst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baseline="-25000" dirty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i="0" dirty="0">
                    <a:solidFill>
                      <a:srgbClr val="202122"/>
                    </a:solidFill>
                    <a:effectLst/>
                  </a:rPr>
                  <a:t> is the probability of state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i="0" dirty="0">
                    <a:solidFill>
                      <a:srgbClr val="202122"/>
                    </a:solidFill>
                    <a:effectLst/>
                  </a:rPr>
                  <a:t>,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baseline="-25000" dirty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i="0" dirty="0">
                    <a:solidFill>
                      <a:srgbClr val="202122"/>
                    </a:solidFill>
                    <a:effectLst/>
                  </a:rPr>
                  <a:t> the energy of state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i="0" dirty="0">
                    <a:solidFill>
                      <a:srgbClr val="202122"/>
                    </a:solidFill>
                    <a:effectLst/>
                  </a:rPr>
                  <a:t>,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i="0" dirty="0">
                    <a:solidFill>
                      <a:srgbClr val="202122"/>
                    </a:solidFill>
                    <a:effectLst/>
                  </a:rPr>
                  <a:t> the Boltzmann constant,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0" i="0" dirty="0">
                    <a:solidFill>
                      <a:srgbClr val="202122"/>
                    </a:solidFill>
                    <a:effectLst/>
                  </a:rPr>
                  <a:t> the temperature of the system and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0" i="0" dirty="0">
                    <a:solidFill>
                      <a:srgbClr val="202122"/>
                    </a:solidFill>
                    <a:effectLst/>
                  </a:rPr>
                  <a:t> is the number of all states accessible to the system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altLang="en-DE" dirty="0">
                    <a:solidFill>
                      <a:schemeClr val="tx1"/>
                    </a:solidFill>
                  </a:rPr>
                  <a:t>In softmax, all components count the same (they are not weighted like in Boltzmann), so they are unrelated concepts </a:t>
                </a:r>
                <a:endParaRPr lang="en-US" dirty="0">
                  <a:solidFill>
                    <a:srgbClr val="202122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altLang="en-DE" dirty="0">
                    <a:solidFill>
                      <a:schemeClr val="tx1"/>
                    </a:solidFill>
                  </a:rPr>
                  <a:t>Generate predictions by choosing the label with the maximum predicted probabilities: 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en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en-DE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m:rPr>
                            <m:sty m:val="p"/>
                          </m:rPr>
                          <a:rPr lang="en-US" altLang="en-DE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altLang="en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lim>
                    </m:limLow>
                    <m:sSub>
                      <m:sSubPr>
                        <m:ctrlPr>
                          <a:rPr lang="en-US" altLang="en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D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altLang="en-DE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DE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en-DE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en-DE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altLang="en-DE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altLang="en-DE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kumimoji="0" lang="en-US" altLang="en-DE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kumimoji="0" lang="en-DE" altLang="en-DE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0738A95-059D-4B95-99D8-34E342CA98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11029615" cy="5021714"/>
              </a:xfrm>
              <a:blipFill>
                <a:blip r:embed="rId2"/>
                <a:stretch>
                  <a:fillRect l="-221" t="-364" b="-606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utoShape 4" descr="{\displaystyle p_{i}={\frac {1}{Q}}}{e^{-{\varepsilon }_{i}/kT}={\frac {e^{-{\varepsilon }_{i}/kT}}{\sum _{j=1}^{M}{e^{-{\varepsilon }_{j}/kT}}}}}">
            <a:extLst>
              <a:ext uri="{FF2B5EF4-FFF2-40B4-BE49-F238E27FC236}">
                <a16:creationId xmlns:a16="http://schemas.microsoft.com/office/drawing/2014/main" id="{54CE8A11-EC42-486D-9ACA-89BD349FFE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B37F74-FE06-49FD-A154-072595F0A54F}"/>
              </a:ext>
            </a:extLst>
          </p:cNvPr>
          <p:cNvGrpSpPr/>
          <p:nvPr/>
        </p:nvGrpSpPr>
        <p:grpSpPr>
          <a:xfrm>
            <a:off x="8595360" y="1938925"/>
            <a:ext cx="2852928" cy="2461117"/>
            <a:chOff x="6802763" y="2421703"/>
            <a:chExt cx="3450029" cy="297621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07A2163-D3AD-4900-A62D-C13831994490}"/>
                </a:ext>
              </a:extLst>
            </p:cNvPr>
            <p:cNvGrpSpPr/>
            <p:nvPr/>
          </p:nvGrpSpPr>
          <p:grpSpPr>
            <a:xfrm>
              <a:off x="7156776" y="4817046"/>
              <a:ext cx="2743954" cy="580871"/>
              <a:chOff x="6615782" y="4633535"/>
              <a:chExt cx="3313014" cy="7013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F94645CD-9908-4909-897B-757341527829}"/>
                      </a:ext>
                    </a:extLst>
                  </p:cNvPr>
                  <p:cNvSpPr/>
                  <p:nvPr/>
                </p:nvSpPr>
                <p:spPr>
                  <a:xfrm>
                    <a:off x="6615782" y="4633535"/>
                    <a:ext cx="701336" cy="701336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D5034CE4-D77F-4F03-B247-73A0C9D70D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15782" y="4633535"/>
                    <a:ext cx="701336" cy="701336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88BE5958-3BF9-4C80-8D05-42EDFF2512C0}"/>
                      </a:ext>
                    </a:extLst>
                  </p:cNvPr>
                  <p:cNvSpPr/>
                  <p:nvPr/>
                </p:nvSpPr>
                <p:spPr>
                  <a:xfrm>
                    <a:off x="7486341" y="4633535"/>
                    <a:ext cx="701336" cy="701336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F7484A7A-5810-4380-9BA0-002E10930C1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6341" y="4633535"/>
                    <a:ext cx="701336" cy="701336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C6E76F80-7DAE-4A4E-BE9C-A87D2857E215}"/>
                      </a:ext>
                    </a:extLst>
                  </p:cNvPr>
                  <p:cNvSpPr/>
                  <p:nvPr/>
                </p:nvSpPr>
                <p:spPr>
                  <a:xfrm>
                    <a:off x="8356900" y="4633535"/>
                    <a:ext cx="701336" cy="701336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F9D45385-0A18-44F1-95C0-F702CD8446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56900" y="4633535"/>
                    <a:ext cx="701336" cy="701336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3321BF4B-374B-41F0-B5E8-D93AEEB83CB1}"/>
                      </a:ext>
                    </a:extLst>
                  </p:cNvPr>
                  <p:cNvSpPr/>
                  <p:nvPr/>
                </p:nvSpPr>
                <p:spPr>
                  <a:xfrm>
                    <a:off x="9227460" y="4633535"/>
                    <a:ext cx="701336" cy="701336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216DE0FA-AC34-46DA-8D40-0D9BEC9307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7460" y="4633535"/>
                    <a:ext cx="701336" cy="701336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4F62E2B-6472-458A-913A-A1569FEADEC0}"/>
                </a:ext>
              </a:extLst>
            </p:cNvPr>
            <p:cNvGrpSpPr/>
            <p:nvPr/>
          </p:nvGrpSpPr>
          <p:grpSpPr>
            <a:xfrm>
              <a:off x="6802763" y="3670274"/>
              <a:ext cx="3450029" cy="580871"/>
              <a:chOff x="6017904" y="3289637"/>
              <a:chExt cx="4165520" cy="7013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AB484F04-F500-490C-BD1A-F9B086F582B0}"/>
                      </a:ext>
                    </a:extLst>
                  </p:cNvPr>
                  <p:cNvSpPr/>
                  <p:nvPr/>
                </p:nvSpPr>
                <p:spPr>
                  <a:xfrm>
                    <a:off x="6017904" y="3289637"/>
                    <a:ext cx="701336" cy="701336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21E87878-45FE-401F-80C1-DA1F92AEEA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17904" y="3289637"/>
                    <a:ext cx="701336" cy="701336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accent5"/>
                    </a:solidFill>
                  </a:ln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EA100F15-06FA-4FC9-8BE2-9C8F2BADE089}"/>
                      </a:ext>
                    </a:extLst>
                  </p:cNvPr>
                  <p:cNvSpPr/>
                  <p:nvPr/>
                </p:nvSpPr>
                <p:spPr>
                  <a:xfrm>
                    <a:off x="6883950" y="3289637"/>
                    <a:ext cx="701336" cy="701336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DF07D933-850F-4605-B99E-80F037F6E90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3950" y="3289637"/>
                    <a:ext cx="701336" cy="701336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accent5"/>
                    </a:solidFill>
                  </a:ln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BCFD4424-B303-4353-9788-B832DF57671F}"/>
                      </a:ext>
                    </a:extLst>
                  </p:cNvPr>
                  <p:cNvSpPr/>
                  <p:nvPr/>
                </p:nvSpPr>
                <p:spPr>
                  <a:xfrm>
                    <a:off x="7749996" y="3289637"/>
                    <a:ext cx="701336" cy="701336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FAD0022B-311E-413D-A2A8-C846B1ACE9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9996" y="3289637"/>
                    <a:ext cx="701336" cy="701336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accent5"/>
                    </a:solidFill>
                  </a:ln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E2B65384-7208-4E2F-911B-A402FE9E45B8}"/>
                      </a:ext>
                    </a:extLst>
                  </p:cNvPr>
                  <p:cNvSpPr/>
                  <p:nvPr/>
                </p:nvSpPr>
                <p:spPr>
                  <a:xfrm>
                    <a:off x="8616042" y="3289637"/>
                    <a:ext cx="701336" cy="701336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3C171B3F-6733-4343-8756-3088827CF36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16042" y="3289637"/>
                    <a:ext cx="701336" cy="701336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accent5"/>
                    </a:solidFill>
                  </a:ln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768D625F-7CA4-4C5B-A928-3E79D848A501}"/>
                      </a:ext>
                    </a:extLst>
                  </p:cNvPr>
                  <p:cNvSpPr/>
                  <p:nvPr/>
                </p:nvSpPr>
                <p:spPr>
                  <a:xfrm>
                    <a:off x="9482088" y="3289637"/>
                    <a:ext cx="701336" cy="701336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5F20779C-8AD3-4898-BC6F-8639301547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82088" y="3289637"/>
                    <a:ext cx="701336" cy="701336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accent5"/>
                    </a:solidFill>
                  </a:ln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83A578-ED2C-402D-95D4-9AF6100072F2}"/>
                </a:ext>
              </a:extLst>
            </p:cNvPr>
            <p:cNvSpPr/>
            <p:nvPr/>
          </p:nvSpPr>
          <p:spPr>
            <a:xfrm>
              <a:off x="8275545" y="3111864"/>
              <a:ext cx="430518" cy="4130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solidFill>
                    <a:schemeClr val="tx1"/>
                  </a:solidFill>
                </a:rPr>
                <a:t>X</a:t>
              </a:r>
              <a:endParaRPr lang="en-DE" sz="2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DC73071-9DA8-4D3A-8A9C-CFC89688D6F0}"/>
                </a:ext>
              </a:extLst>
            </p:cNvPr>
            <p:cNvSpPr/>
            <p:nvPr/>
          </p:nvSpPr>
          <p:spPr>
            <a:xfrm>
              <a:off x="8349493" y="4353082"/>
              <a:ext cx="356570" cy="3421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solidFill>
                    <a:schemeClr val="tx1"/>
                  </a:solidFill>
                </a:rPr>
                <a:t>X</a:t>
              </a:r>
              <a:endParaRPr lang="en-DE" sz="2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336F4C2-73B5-4C50-8CC0-E529CE76BAEE}"/>
                </a:ext>
              </a:extLst>
            </p:cNvPr>
            <p:cNvGrpSpPr/>
            <p:nvPr/>
          </p:nvGrpSpPr>
          <p:grpSpPr>
            <a:xfrm>
              <a:off x="7468023" y="2421703"/>
              <a:ext cx="2044500" cy="588224"/>
              <a:chOff x="7227960" y="1972373"/>
              <a:chExt cx="2468503" cy="71021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E68237B8-C8B7-4684-BA23-F7E399D27A47}"/>
                      </a:ext>
                    </a:extLst>
                  </p:cNvPr>
                  <p:cNvSpPr/>
                  <p:nvPr/>
                </p:nvSpPr>
                <p:spPr>
                  <a:xfrm>
                    <a:off x="7227960" y="1981251"/>
                    <a:ext cx="701336" cy="701336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1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43CCDDEF-D2C1-436A-A52C-C71A5C3C9C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7960" y="1981251"/>
                    <a:ext cx="701336" cy="701336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D565A379-24E7-480F-9D88-820E4F5972C4}"/>
                      </a:ext>
                    </a:extLst>
                  </p:cNvPr>
                  <p:cNvSpPr/>
                  <p:nvPr/>
                </p:nvSpPr>
                <p:spPr>
                  <a:xfrm>
                    <a:off x="8111544" y="1981251"/>
                    <a:ext cx="701336" cy="701336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18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86F3BC5F-575B-4980-BC74-2FB4D6EF30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11544" y="1981251"/>
                    <a:ext cx="701336" cy="701336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19ACFFF4-380E-4E27-BC9F-E138478C5533}"/>
                      </a:ext>
                    </a:extLst>
                  </p:cNvPr>
                  <p:cNvSpPr/>
                  <p:nvPr/>
                </p:nvSpPr>
                <p:spPr>
                  <a:xfrm>
                    <a:off x="8995127" y="1972373"/>
                    <a:ext cx="701336" cy="701336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D5073FC8-0E57-436E-8B8B-502B45B23D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5127" y="1972373"/>
                    <a:ext cx="701336" cy="701336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08088ED-ED93-4BE0-80F9-CEEFC57FC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3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CD7F42-9E67-4421-81D4-864D6A5C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82BBC4-67B5-420E-BED5-B80FEDF4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is not enough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662C8E-ACE8-4E4F-95F0-2E659C6A4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029615" cy="1988884"/>
          </a:xfrm>
        </p:spPr>
        <p:txBody>
          <a:bodyPr/>
          <a:lstStyle/>
          <a:p>
            <a:r>
              <a:rPr lang="en-US" b="0" i="0" dirty="0">
                <a:effectLst/>
              </a:rPr>
              <a:t>This model maps inputs directly to outputs via a </a:t>
            </a:r>
            <a:r>
              <a:rPr lang="en-US" b="1" i="0" dirty="0">
                <a:effectLst/>
              </a:rPr>
              <a:t>single affine transformation</a:t>
            </a:r>
            <a:r>
              <a:rPr lang="en-US" b="0" i="0" dirty="0">
                <a:effectLst/>
              </a:rPr>
              <a:t> (followed by softmax)</a:t>
            </a:r>
          </a:p>
          <a:p>
            <a:r>
              <a:rPr lang="en-US" b="0" i="0" dirty="0">
                <a:effectLst/>
              </a:rPr>
              <a:t>This is sufficient only if the inputs are related to the outputs via an affine transformation</a:t>
            </a:r>
          </a:p>
          <a:p>
            <a:r>
              <a:rPr lang="en-US" b="1" i="0" dirty="0">
                <a:effectLst/>
              </a:rPr>
              <a:t>Linearity</a:t>
            </a:r>
            <a:r>
              <a:rPr lang="en-US" b="0" i="0" dirty="0">
                <a:effectLst/>
              </a:rPr>
              <a:t> in affine transformations is a </a:t>
            </a:r>
            <a:r>
              <a:rPr lang="en-US" dirty="0">
                <a:effectLst/>
              </a:rPr>
              <a:t>very strong </a:t>
            </a:r>
            <a:r>
              <a:rPr lang="en-US" b="1" dirty="0">
                <a:effectLst/>
              </a:rPr>
              <a:t>assumption </a:t>
            </a:r>
            <a:r>
              <a:rPr lang="en-US" b="0" i="0" dirty="0">
                <a:effectLst/>
              </a:rPr>
              <a:t>and </a:t>
            </a:r>
            <a:r>
              <a:rPr lang="en-US" b="1" i="0" dirty="0">
                <a:effectLst/>
              </a:rPr>
              <a:t>rarely true in practice</a:t>
            </a:r>
          </a:p>
          <a:p>
            <a:pPr lvl="1"/>
            <a:r>
              <a:rPr lang="en-US" b="0" i="0" dirty="0">
                <a:effectLst/>
              </a:rPr>
              <a:t>For example, linearity implies </a:t>
            </a:r>
            <a:r>
              <a:rPr lang="en-US" b="0" i="1" dirty="0">
                <a:effectLst/>
              </a:rPr>
              <a:t>monotonicity</a:t>
            </a:r>
            <a:r>
              <a:rPr lang="en-US" b="0" i="0" dirty="0">
                <a:effectLst/>
              </a:rPr>
              <a:t>: any </a:t>
            </a:r>
            <a:r>
              <a:rPr lang="en-US" b="0" dirty="0">
                <a:effectLst/>
              </a:rPr>
              <a:t>increase</a:t>
            </a:r>
            <a:r>
              <a:rPr lang="en-US" b="0" i="0" dirty="0">
                <a:effectLst/>
              </a:rPr>
              <a:t> in our </a:t>
            </a:r>
            <a:r>
              <a:rPr lang="en-US" b="0" dirty="0">
                <a:effectLst/>
              </a:rPr>
              <a:t>feature</a:t>
            </a:r>
            <a:r>
              <a:rPr lang="en-US" b="0" i="0" dirty="0">
                <a:effectLst/>
              </a:rPr>
              <a:t> must either </a:t>
            </a:r>
            <a:r>
              <a:rPr lang="en-US" b="1" dirty="0">
                <a:effectLst/>
              </a:rPr>
              <a:t>always</a:t>
            </a:r>
            <a:r>
              <a:rPr lang="en-US" b="0" i="0" dirty="0">
                <a:effectLst/>
              </a:rPr>
              <a:t> cause an </a:t>
            </a:r>
            <a:r>
              <a:rPr lang="en-US" b="0" dirty="0">
                <a:effectLst/>
              </a:rPr>
              <a:t>increase</a:t>
            </a:r>
            <a:r>
              <a:rPr lang="en-US" b="0" i="0" dirty="0">
                <a:effectLst/>
              </a:rPr>
              <a:t> in model’s output (if the corresponding weight is positive), or </a:t>
            </a:r>
            <a:r>
              <a:rPr lang="en-US" b="0" dirty="0">
                <a:effectLst/>
              </a:rPr>
              <a:t>always</a:t>
            </a:r>
            <a:r>
              <a:rPr lang="en-US" b="0" i="0" dirty="0">
                <a:effectLst/>
              </a:rPr>
              <a:t> cause a decrease in our model’s output (if the corresponding weight is negative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3BCD0B2E-1834-4162-A736-278E5C476054}"/>
              </a:ext>
            </a:extLst>
          </p:cNvPr>
          <p:cNvSpPr txBox="1">
            <a:spLocks/>
          </p:cNvSpPr>
          <p:nvPr/>
        </p:nvSpPr>
        <p:spPr>
          <a:xfrm>
            <a:off x="697636" y="3519401"/>
            <a:ext cx="5148000" cy="19363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Example 1</a:t>
            </a:r>
            <a:r>
              <a:rPr lang="en-US" dirty="0"/>
              <a:t>: is it a door or a window?</a:t>
            </a:r>
          </a:p>
          <a:p>
            <a:pPr lvl="1"/>
            <a:r>
              <a:rPr lang="en-US" dirty="0"/>
              <a:t>Input: pixel values</a:t>
            </a:r>
          </a:p>
          <a:p>
            <a:pPr lvl="1"/>
            <a:r>
              <a:rPr lang="en-US" dirty="0"/>
              <a:t>output: door or window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0760B7-620A-4916-A62A-E3E13A566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62" b="6817"/>
          <a:stretch/>
        </p:blipFill>
        <p:spPr>
          <a:xfrm>
            <a:off x="4538831" y="3940446"/>
            <a:ext cx="1079601" cy="14259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E19CE7-C009-4164-A801-0F2967376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453" y="3940446"/>
            <a:ext cx="547919" cy="1425910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A604079C-519F-4C78-8B44-9D2E98CD6845}"/>
              </a:ext>
            </a:extLst>
          </p:cNvPr>
          <p:cNvSpPr txBox="1">
            <a:spLocks/>
          </p:cNvSpPr>
          <p:nvPr/>
        </p:nvSpPr>
        <p:spPr>
          <a:xfrm>
            <a:off x="6462807" y="3519401"/>
            <a:ext cx="5148000" cy="19363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Example 2</a:t>
            </a:r>
            <a:r>
              <a:rPr lang="en-US" dirty="0"/>
              <a:t>: how does the band gap changes if I move by 0.02 Å atom #12?</a:t>
            </a:r>
          </a:p>
          <a:p>
            <a:pPr lvl="1"/>
            <a:r>
              <a:rPr lang="en-US" dirty="0"/>
              <a:t>Input: atomic positions</a:t>
            </a:r>
          </a:p>
          <a:p>
            <a:pPr lvl="1"/>
            <a:r>
              <a:rPr lang="en-US" dirty="0"/>
              <a:t>Output: bandgap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2162ABA-4583-4061-9AE3-7CEC06BD4D40}"/>
              </a:ext>
            </a:extLst>
          </p:cNvPr>
          <p:cNvGrpSpPr/>
          <p:nvPr/>
        </p:nvGrpSpPr>
        <p:grpSpPr>
          <a:xfrm>
            <a:off x="9548403" y="4027597"/>
            <a:ext cx="1754354" cy="1312094"/>
            <a:chOff x="9395259" y="4786332"/>
            <a:chExt cx="1754354" cy="131209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3721A8C-85D0-49F2-8D0B-31AE0498BD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4775"/>
            <a:stretch/>
          </p:blipFill>
          <p:spPr>
            <a:xfrm>
              <a:off x="9395259" y="4786332"/>
              <a:ext cx="1754354" cy="1312094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16C923A-33F5-48D1-A633-E183EDCE1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96761" y="5091274"/>
              <a:ext cx="168677" cy="112541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AE020695-65DE-4667-8DD6-730155C5DC0D}"/>
              </a:ext>
            </a:extLst>
          </p:cNvPr>
          <p:cNvSpPr txBox="1">
            <a:spLocks/>
          </p:cNvSpPr>
          <p:nvPr/>
        </p:nvSpPr>
        <p:spPr>
          <a:xfrm>
            <a:off x="697636" y="5736264"/>
            <a:ext cx="11029615" cy="598206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Inputs are linked to outputs in </a:t>
            </a:r>
            <a:r>
              <a:rPr lang="en-US" b="1" dirty="0"/>
              <a:t>complex, non-linear</a:t>
            </a:r>
            <a:r>
              <a:rPr lang="en-US" dirty="0"/>
              <a:t> ways which often are not known in advance or too difficult to compute (e.g. solving the Schrödinger equation)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4BE5B5-1A0C-44AE-9EA6-42F9A33D2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7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CD7F42-9E67-4421-81D4-864D6A5C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82BBC4-67B5-420E-BED5-B80FEDF4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complexity: adding a hidden layer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662C8E-ACE8-4E4F-95F0-2E659C6A4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029615" cy="5021714"/>
          </a:xfrm>
        </p:spPr>
        <p:txBody>
          <a:bodyPr/>
          <a:lstStyle/>
          <a:p>
            <a:r>
              <a:rPr lang="en-US" b="0" i="0" dirty="0">
                <a:effectLst/>
              </a:rPr>
              <a:t>How do we make the model more complex?</a:t>
            </a:r>
          </a:p>
          <a:p>
            <a:r>
              <a:rPr lang="en-US" b="0" i="0" dirty="0">
                <a:effectLst/>
              </a:rPr>
              <a:t>The solution is quite simple: </a:t>
            </a:r>
            <a:r>
              <a:rPr lang="en-US" dirty="0"/>
              <a:t>a</a:t>
            </a:r>
            <a:r>
              <a:rPr lang="en-US" b="0" i="0" dirty="0">
                <a:effectLst/>
              </a:rPr>
              <a:t>dd </a:t>
            </a:r>
            <a:r>
              <a:rPr lang="en-US" dirty="0"/>
              <a:t>one or more </a:t>
            </a:r>
            <a:r>
              <a:rPr lang="en-US" b="1" dirty="0"/>
              <a:t>hidden layers </a:t>
            </a:r>
            <a:r>
              <a:rPr lang="en-US" dirty="0"/>
              <a:t>and</a:t>
            </a:r>
            <a:r>
              <a:rPr lang="en-US" b="1" dirty="0"/>
              <a:t> </a:t>
            </a:r>
            <a:r>
              <a:rPr lang="en-US" b="0" i="0" dirty="0">
                <a:effectLst/>
              </a:rPr>
              <a:t>introduce </a:t>
            </a:r>
            <a:r>
              <a:rPr lang="en-US" b="1" i="0" dirty="0">
                <a:effectLst/>
              </a:rPr>
              <a:t>non-linearit</a:t>
            </a:r>
            <a:r>
              <a:rPr lang="en-US" b="1" dirty="0"/>
              <a:t>ies</a:t>
            </a:r>
            <a:endParaRPr lang="en-US" b="1" i="0" dirty="0">
              <a:effectLst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F65B176-7773-4839-ABB1-5D402ADC29C6}"/>
              </a:ext>
            </a:extLst>
          </p:cNvPr>
          <p:cNvGrpSpPr/>
          <p:nvPr/>
        </p:nvGrpSpPr>
        <p:grpSpPr>
          <a:xfrm>
            <a:off x="1233226" y="2450248"/>
            <a:ext cx="2468503" cy="710214"/>
            <a:chOff x="7227960" y="1972373"/>
            <a:chExt cx="2468503" cy="710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E0C84664-7EEC-413B-BC7A-D15E922C2DA2}"/>
                    </a:ext>
                  </a:extLst>
                </p:cNvPr>
                <p:cNvSpPr/>
                <p:nvPr/>
              </p:nvSpPr>
              <p:spPr>
                <a:xfrm>
                  <a:off x="7227960" y="1981251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18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E0C84664-7EEC-413B-BC7A-D15E922C2D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7960" y="1981251"/>
                  <a:ext cx="701336" cy="701336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2217F070-BB32-4020-8737-8FF632278C24}"/>
                    </a:ext>
                  </a:extLst>
                </p:cNvPr>
                <p:cNvSpPr/>
                <p:nvPr/>
              </p:nvSpPr>
              <p:spPr>
                <a:xfrm>
                  <a:off x="8111544" y="1981251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18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2217F070-BB32-4020-8737-8FF632278C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1544" y="1981251"/>
                  <a:ext cx="701336" cy="70133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9475EEF-8D60-4A9A-90D8-B7C7C0D1A936}"/>
                    </a:ext>
                  </a:extLst>
                </p:cNvPr>
                <p:cNvSpPr/>
                <p:nvPr/>
              </p:nvSpPr>
              <p:spPr>
                <a:xfrm>
                  <a:off x="8995127" y="1972373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9475EEF-8D60-4A9A-90D8-B7C7C0D1A9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5127" y="1972373"/>
                  <a:ext cx="701336" cy="70133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6462E29-88F5-4FED-8630-69ECE98CC946}"/>
              </a:ext>
            </a:extLst>
          </p:cNvPr>
          <p:cNvGrpSpPr/>
          <p:nvPr/>
        </p:nvGrpSpPr>
        <p:grpSpPr>
          <a:xfrm>
            <a:off x="7156776" y="4817046"/>
            <a:ext cx="2743954" cy="580871"/>
            <a:chOff x="6615782" y="4633535"/>
            <a:chExt cx="3313014" cy="7013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5034CE4-D77F-4F03-B247-73A0C9D70D89}"/>
                    </a:ext>
                  </a:extLst>
                </p:cNvPr>
                <p:cNvSpPr/>
                <p:nvPr/>
              </p:nvSpPr>
              <p:spPr>
                <a:xfrm>
                  <a:off x="6615782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5034CE4-D77F-4F03-B247-73A0C9D70D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5782" y="4633535"/>
                  <a:ext cx="701336" cy="70133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F7484A7A-5810-4380-9BA0-002E10930C15}"/>
                    </a:ext>
                  </a:extLst>
                </p:cNvPr>
                <p:cNvSpPr/>
                <p:nvPr/>
              </p:nvSpPr>
              <p:spPr>
                <a:xfrm>
                  <a:off x="7486341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F7484A7A-5810-4380-9BA0-002E10930C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6341" y="4633535"/>
                  <a:ext cx="701336" cy="70133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F9D45385-0A18-44F1-95C0-F702CD844662}"/>
                    </a:ext>
                  </a:extLst>
                </p:cNvPr>
                <p:cNvSpPr/>
                <p:nvPr/>
              </p:nvSpPr>
              <p:spPr>
                <a:xfrm>
                  <a:off x="8356900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F9D45385-0A18-44F1-95C0-F702CD8446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900" y="4633535"/>
                  <a:ext cx="701336" cy="70133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16DE0FA-AC34-46DA-8D40-0D9BEC93073B}"/>
                    </a:ext>
                  </a:extLst>
                </p:cNvPr>
                <p:cNvSpPr/>
                <p:nvPr/>
              </p:nvSpPr>
              <p:spPr>
                <a:xfrm>
                  <a:off x="9227460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16DE0FA-AC34-46DA-8D40-0D9BEC9307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7460" y="4633535"/>
                  <a:ext cx="701336" cy="70133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D8798A2-9EEE-4801-A28A-72AD0DC78C8A}"/>
              </a:ext>
            </a:extLst>
          </p:cNvPr>
          <p:cNvGrpSpPr/>
          <p:nvPr/>
        </p:nvGrpSpPr>
        <p:grpSpPr>
          <a:xfrm>
            <a:off x="6802763" y="3670274"/>
            <a:ext cx="3450029" cy="580871"/>
            <a:chOff x="6017904" y="3289637"/>
            <a:chExt cx="4165520" cy="7013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21E87878-45FE-401F-80C1-DA1F92AEEA6A}"/>
                    </a:ext>
                  </a:extLst>
                </p:cNvPr>
                <p:cNvSpPr/>
                <p:nvPr/>
              </p:nvSpPr>
              <p:spPr>
                <a:xfrm>
                  <a:off x="6017904" y="3289637"/>
                  <a:ext cx="701336" cy="70133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8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21E87878-45FE-401F-80C1-DA1F92AEEA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7904" y="3289637"/>
                  <a:ext cx="701336" cy="701336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DF07D933-850F-4605-B99E-80F037F6E90B}"/>
                    </a:ext>
                  </a:extLst>
                </p:cNvPr>
                <p:cNvSpPr/>
                <p:nvPr/>
              </p:nvSpPr>
              <p:spPr>
                <a:xfrm>
                  <a:off x="6883950" y="3289637"/>
                  <a:ext cx="701336" cy="70133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8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DF07D933-850F-4605-B99E-80F037F6E9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3950" y="3289637"/>
                  <a:ext cx="701336" cy="701336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FAD0022B-311E-413D-A2A8-C846B1ACE9D3}"/>
                    </a:ext>
                  </a:extLst>
                </p:cNvPr>
                <p:cNvSpPr/>
                <p:nvPr/>
              </p:nvSpPr>
              <p:spPr>
                <a:xfrm>
                  <a:off x="7749996" y="3289637"/>
                  <a:ext cx="701336" cy="70133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FAD0022B-311E-413D-A2A8-C846B1ACE9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9996" y="3289637"/>
                  <a:ext cx="701336" cy="701336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3C171B3F-6733-4343-8756-3088827CF360}"/>
                    </a:ext>
                  </a:extLst>
                </p:cNvPr>
                <p:cNvSpPr/>
                <p:nvPr/>
              </p:nvSpPr>
              <p:spPr>
                <a:xfrm>
                  <a:off x="8616042" y="3289637"/>
                  <a:ext cx="701336" cy="70133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3C171B3F-6733-4343-8756-3088827CF3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042" y="3289637"/>
                  <a:ext cx="701336" cy="701336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5F20779C-8AD3-4898-BC6F-863930154733}"/>
                    </a:ext>
                  </a:extLst>
                </p:cNvPr>
                <p:cNvSpPr/>
                <p:nvPr/>
              </p:nvSpPr>
              <p:spPr>
                <a:xfrm>
                  <a:off x="9482088" y="3289637"/>
                  <a:ext cx="701336" cy="70133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5F20779C-8AD3-4898-BC6F-8639301547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2088" y="3289637"/>
                  <a:ext cx="701336" cy="701336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C71C0930-DC09-4B98-B1A5-8C3E5B04A698}"/>
              </a:ext>
            </a:extLst>
          </p:cNvPr>
          <p:cNvSpPr/>
          <p:nvPr/>
        </p:nvSpPr>
        <p:spPr>
          <a:xfrm>
            <a:off x="4547854" y="2941870"/>
            <a:ext cx="1259619" cy="805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AA8D96A-E8CD-44F3-A7CA-98A7AE1D46A0}"/>
              </a:ext>
            </a:extLst>
          </p:cNvPr>
          <p:cNvSpPr/>
          <p:nvPr/>
        </p:nvSpPr>
        <p:spPr>
          <a:xfrm>
            <a:off x="8275545" y="3111864"/>
            <a:ext cx="430518" cy="413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X</a:t>
            </a:r>
            <a:endParaRPr lang="en-DE" sz="2200" b="1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BC620D1-97AC-448A-B2C9-2A7DB8C874C6}"/>
              </a:ext>
            </a:extLst>
          </p:cNvPr>
          <p:cNvSpPr/>
          <p:nvPr/>
        </p:nvSpPr>
        <p:spPr>
          <a:xfrm>
            <a:off x="8349493" y="4353082"/>
            <a:ext cx="356570" cy="3421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X</a:t>
            </a:r>
            <a:endParaRPr lang="en-DE" sz="2200" b="1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3C63B17-0656-40AB-930D-72203BE1535B}"/>
              </a:ext>
            </a:extLst>
          </p:cNvPr>
          <p:cNvSpPr/>
          <p:nvPr/>
        </p:nvSpPr>
        <p:spPr>
          <a:xfrm>
            <a:off x="2219475" y="3292318"/>
            <a:ext cx="430518" cy="413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X</a:t>
            </a:r>
            <a:endParaRPr lang="en-DE" sz="22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F70E95C-3605-456C-9F4E-BBA4ACB058ED}"/>
                  </a:ext>
                </a:extLst>
              </p:cNvPr>
              <p:cNvSpPr txBox="1"/>
              <p:nvPr/>
            </p:nvSpPr>
            <p:spPr>
              <a:xfrm>
                <a:off x="1201016" y="4753370"/>
                <a:ext cx="21639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altLang="en-DE" sz="24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en-DE" altLang="en-DE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en-DE" sz="24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𝑾𝒙</m:t>
                      </m:r>
                      <m:r>
                        <a:rPr lang="en-US" altLang="en-DE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en-DE" sz="24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DE" altLang="en-DE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F70E95C-3605-456C-9F4E-BBA4ACB05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016" y="4753370"/>
                <a:ext cx="2163932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4CBCC4A-11CB-4C29-967B-EA53D9425C95}"/>
                  </a:ext>
                </a:extLst>
              </p:cNvPr>
              <p:cNvSpPr txBox="1"/>
              <p:nvPr/>
            </p:nvSpPr>
            <p:spPr>
              <a:xfrm>
                <a:off x="6664560" y="5567310"/>
                <a:ext cx="3160245" cy="3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DE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DE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DE" sz="24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DE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DE" sz="240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DE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DE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d>
                            <m:dPr>
                              <m:ctrlPr>
                                <a:rPr lang="en-DE" sz="24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4CBCC4A-11CB-4C29-967B-EA53D9425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560" y="5567310"/>
                <a:ext cx="3160245" cy="39433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6F8F515-306A-4F2E-A777-3819C1BD5FCB}"/>
                  </a:ext>
                </a:extLst>
              </p:cNvPr>
              <p:cNvSpPr txBox="1"/>
              <p:nvPr/>
            </p:nvSpPr>
            <p:spPr>
              <a:xfrm>
                <a:off x="6594069" y="5997836"/>
                <a:ext cx="3301226" cy="3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en-DE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DE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DE" sz="24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DE" sz="24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DE" sz="240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DE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DE" sz="2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d>
                            <m:dPr>
                              <m:ctrlPr>
                                <a:rPr lang="en-DE" sz="24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DE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DE" sz="2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6F8F515-306A-4F2E-A777-3819C1BD5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069" y="5997836"/>
                <a:ext cx="3301226" cy="3943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364B9676-9160-49D2-9954-EF6EC041A2F3}"/>
              </a:ext>
            </a:extLst>
          </p:cNvPr>
          <p:cNvSpPr txBox="1"/>
          <p:nvPr/>
        </p:nvSpPr>
        <p:spPr>
          <a:xfrm>
            <a:off x="10762488" y="3428156"/>
            <a:ext cx="941747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Roboto"/>
              </a:rPr>
              <a:t>Hidden Layer</a:t>
            </a:r>
            <a:endParaRPr lang="en-DE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9B10871-E7EF-4039-982E-1FD20B62116B}"/>
              </a:ext>
            </a:extLst>
          </p:cNvPr>
          <p:cNvGrpSpPr/>
          <p:nvPr/>
        </p:nvGrpSpPr>
        <p:grpSpPr>
          <a:xfrm>
            <a:off x="7468023" y="2421703"/>
            <a:ext cx="2044500" cy="588224"/>
            <a:chOff x="7227960" y="1972373"/>
            <a:chExt cx="2468503" cy="710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43CCDDEF-D2C1-436A-A52C-C71A5C3C9C34}"/>
                    </a:ext>
                  </a:extLst>
                </p:cNvPr>
                <p:cNvSpPr/>
                <p:nvPr/>
              </p:nvSpPr>
              <p:spPr>
                <a:xfrm>
                  <a:off x="7227960" y="1981251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18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43CCDDEF-D2C1-436A-A52C-C71A5C3C9C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7960" y="1981251"/>
                  <a:ext cx="701336" cy="701336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86F3BC5F-575B-4980-BC74-2FB4D6EF3083}"/>
                    </a:ext>
                  </a:extLst>
                </p:cNvPr>
                <p:cNvSpPr/>
                <p:nvPr/>
              </p:nvSpPr>
              <p:spPr>
                <a:xfrm>
                  <a:off x="8111544" y="1981251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18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86F3BC5F-575B-4980-BC74-2FB4D6EF30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1544" y="1981251"/>
                  <a:ext cx="701336" cy="701336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D5073FC8-0E57-436E-8B8B-502B45B23DA2}"/>
                    </a:ext>
                  </a:extLst>
                </p:cNvPr>
                <p:cNvSpPr/>
                <p:nvPr/>
              </p:nvSpPr>
              <p:spPr>
                <a:xfrm>
                  <a:off x="8995127" y="1972373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D5073FC8-0E57-436E-8B8B-502B45B23D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5127" y="1972373"/>
                  <a:ext cx="701336" cy="701336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85ACDA4-D762-43B8-8AF9-4FC6E9225C53}"/>
              </a:ext>
            </a:extLst>
          </p:cNvPr>
          <p:cNvGrpSpPr/>
          <p:nvPr/>
        </p:nvGrpSpPr>
        <p:grpSpPr>
          <a:xfrm>
            <a:off x="810971" y="3874783"/>
            <a:ext cx="3313014" cy="701336"/>
            <a:chOff x="6615782" y="4633535"/>
            <a:chExt cx="3313014" cy="7013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5B5618DC-BACC-4B57-AB95-F6E2B587B0A9}"/>
                    </a:ext>
                  </a:extLst>
                </p:cNvPr>
                <p:cNvSpPr/>
                <p:nvPr/>
              </p:nvSpPr>
              <p:spPr>
                <a:xfrm>
                  <a:off x="6615782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5B5618DC-BACC-4B57-AB95-F6E2B587B0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5782" y="4633535"/>
                  <a:ext cx="701336" cy="701336"/>
                </a:xfrm>
                <a:prstGeom prst="ellipse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9319194-25C2-403A-BAEF-C86360CA1971}"/>
                    </a:ext>
                  </a:extLst>
                </p:cNvPr>
                <p:cNvSpPr/>
                <p:nvPr/>
              </p:nvSpPr>
              <p:spPr>
                <a:xfrm>
                  <a:off x="7486341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B9319194-25C2-403A-BAEF-C86360CA19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6341" y="4633535"/>
                  <a:ext cx="701336" cy="701336"/>
                </a:xfrm>
                <a:prstGeom prst="ellipse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104B4BE9-2E85-4BD3-9A0C-5565160578FD}"/>
                    </a:ext>
                  </a:extLst>
                </p:cNvPr>
                <p:cNvSpPr/>
                <p:nvPr/>
              </p:nvSpPr>
              <p:spPr>
                <a:xfrm>
                  <a:off x="8356900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104B4BE9-2E85-4BD3-9A0C-5565160578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900" y="4633535"/>
                  <a:ext cx="701336" cy="701336"/>
                </a:xfrm>
                <a:prstGeom prst="ellipse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3474BAE9-4912-4992-B03B-9BBACDB7BB75}"/>
                    </a:ext>
                  </a:extLst>
                </p:cNvPr>
                <p:cNvSpPr/>
                <p:nvPr/>
              </p:nvSpPr>
              <p:spPr>
                <a:xfrm>
                  <a:off x="9227460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3474BAE9-4912-4992-B03B-9BBACDB7B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7460" y="4633535"/>
                  <a:ext cx="701336" cy="701336"/>
                </a:xfrm>
                <a:prstGeom prst="ellipse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77BED08-9D12-4EB2-A908-3B10769ACD30}"/>
              </a:ext>
            </a:extLst>
          </p:cNvPr>
          <p:cNvGrpSpPr/>
          <p:nvPr/>
        </p:nvGrpSpPr>
        <p:grpSpPr>
          <a:xfrm>
            <a:off x="7089192" y="5535648"/>
            <a:ext cx="1373400" cy="538560"/>
            <a:chOff x="7089192" y="5535648"/>
            <a:chExt cx="1373400" cy="53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C242E1A-54AC-44A6-8953-64A07F87EA35}"/>
                    </a:ext>
                  </a:extLst>
                </p14:cNvPr>
                <p14:cNvContentPartPr/>
                <p14:nvPr/>
              </p14:nvContentPartPr>
              <p14:xfrm>
                <a:off x="7089192" y="5535648"/>
                <a:ext cx="373320" cy="504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C242E1A-54AC-44A6-8953-64A07F87EA3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80192" y="5526288"/>
                  <a:ext cx="39204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050A800-8673-43B4-B083-546A308AF71E}"/>
                    </a:ext>
                  </a:extLst>
                </p14:cNvPr>
                <p14:cNvContentPartPr/>
                <p14:nvPr/>
              </p14:nvContentPartPr>
              <p14:xfrm>
                <a:off x="7464672" y="5881968"/>
                <a:ext cx="927360" cy="140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050A800-8673-43B4-B083-546A308AF71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55312" y="5872608"/>
                  <a:ext cx="9460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C17D699-7218-4E55-83E7-463C3343ACDB}"/>
                    </a:ext>
                  </a:extLst>
                </p14:cNvPr>
                <p14:cNvContentPartPr/>
                <p14:nvPr/>
              </p14:nvContentPartPr>
              <p14:xfrm>
                <a:off x="8279712" y="5931288"/>
                <a:ext cx="182880" cy="142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C17D699-7218-4E55-83E7-463C3343ACD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70712" y="5921928"/>
                  <a:ext cx="201600" cy="161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90F83B-93E4-45EE-A32B-065D2B18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7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6" grpId="0" animBg="1"/>
      <p:bldP spid="87" grpId="0" animBg="1"/>
      <p:bldP spid="88" grpId="0" animBg="1"/>
      <p:bldP spid="90" grpId="0"/>
      <p:bldP spid="92" grpId="0"/>
      <p:bldP spid="93" grpId="0"/>
      <p:bldP spid="9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CD7F42-9E67-4421-81D4-864D6A5C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82BBC4-67B5-420E-BED5-B80FEDF4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beyond linearity: finally a multilayer perceptron (MLP)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662C8E-ACE8-4E4F-95F0-2E659C6A43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393057"/>
                <a:ext cx="11137332" cy="2879242"/>
              </a:xfrm>
            </p:spPr>
            <p:txBody>
              <a:bodyPr/>
              <a:lstStyle/>
              <a:p>
                <a:r>
                  <a:rPr lang="en-US" b="0" i="0" dirty="0">
                    <a:effectLst/>
                  </a:rPr>
                  <a:t>The hidden units above are given by an affine function of the inputs, and the outputs (pre-softmax) are just an affine function of the hidden units</a:t>
                </a:r>
              </a:p>
              <a:p>
                <a:r>
                  <a:rPr lang="en-US" b="0" i="0" dirty="0">
                    <a:effectLst/>
                  </a:rPr>
                  <a:t>… but an affine function of an affine function is itself an affine function </a:t>
                </a:r>
                <a:endParaRPr lang="en-US" dirty="0"/>
              </a:p>
              <a:p>
                <a:r>
                  <a:rPr kumimoji="0" lang="en-US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I</a:t>
                </a:r>
                <a:r>
                  <a:rPr kumimoji="0" lang="en-DE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n order to </a:t>
                </a:r>
                <a:r>
                  <a:rPr kumimoji="0" lang="en-US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have actual </a:t>
                </a:r>
                <a:r>
                  <a:rPr kumimoji="0" lang="en-DE" altLang="en-DE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multilayer architectures</a:t>
                </a:r>
                <a:r>
                  <a:rPr kumimoji="0" lang="en-DE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, we need one more key ingredient: a </a:t>
                </a:r>
                <a:r>
                  <a:rPr kumimoji="0" lang="en-DE" altLang="en-DE" sz="18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nonlinear activation function</a:t>
                </a:r>
                <a:r>
                  <a:rPr kumimoji="0" lang="en-DE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 </a:t>
                </a:r>
                <a14:m>
                  <m:oMath xmlns:m="http://schemas.openxmlformats.org/officeDocument/2006/math">
                    <m:r>
                      <a:rPr kumimoji="0" lang="en-DE" altLang="en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kumimoji="0" lang="en-DE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 to be applied to each hidden unit following the affine transformation</a:t>
                </a:r>
                <a:endParaRPr kumimoji="0" lang="en-US" altLang="en-DE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r>
                  <a:rPr kumimoji="0" lang="en-US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T</a:t>
                </a:r>
                <a:r>
                  <a:rPr kumimoji="0" lang="en-DE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he outputs of activation functions (e.g., </a:t>
                </a:r>
                <a14:m>
                  <m:oMath xmlns:m="http://schemas.openxmlformats.org/officeDocument/2006/math">
                    <m:r>
                      <a:rPr kumimoji="0" lang="en-DE" altLang="en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𝜎</m:t>
                    </m:r>
                    <m:r>
                      <a:rPr kumimoji="0" lang="en-DE" altLang="en-DE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altLang="en-DE" dirty="0">
                    <a:solidFill>
                      <a:schemeClr val="tx1"/>
                    </a:solidFill>
                  </a:rPr>
                  <a:t>) </a:t>
                </a:r>
                <a:r>
                  <a:rPr kumimoji="0" lang="en-DE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are called </a:t>
                </a:r>
                <a:r>
                  <a:rPr kumimoji="0" lang="en-DE" altLang="en-DE" sz="1800" b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activations</a:t>
                </a:r>
                <a:endParaRPr lang="en-US" b="0" i="0" dirty="0">
                  <a:effectLst/>
                  <a:latin typeface="Roboto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662C8E-ACE8-4E4F-95F0-2E659C6A4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393057"/>
                <a:ext cx="11137332" cy="2879242"/>
              </a:xfrm>
              <a:blipFill>
                <a:blip r:embed="rId2"/>
                <a:stretch>
                  <a:fillRect l="-219" t="-1271" r="-9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921ED75-8708-4E41-B2A8-DA4B3C6762B6}"/>
              </a:ext>
            </a:extLst>
          </p:cNvPr>
          <p:cNvGrpSpPr/>
          <p:nvPr/>
        </p:nvGrpSpPr>
        <p:grpSpPr>
          <a:xfrm>
            <a:off x="1041627" y="3563140"/>
            <a:ext cx="3301226" cy="775320"/>
            <a:chOff x="1001585" y="4080950"/>
            <a:chExt cx="3301226" cy="7753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764ACD9-5303-405F-97CE-A9E328F820C4}"/>
                    </a:ext>
                  </a:extLst>
                </p:cNvPr>
                <p:cNvSpPr txBox="1"/>
                <p:nvPr/>
              </p:nvSpPr>
              <p:spPr>
                <a:xfrm>
                  <a:off x="1142566" y="4080950"/>
                  <a:ext cx="3160245" cy="2955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DE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DE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DE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DE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DE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DE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DE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DE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d>
                              <m:dPr>
                                <m:ctrlPr>
                                  <a:rPr lang="en-DE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DE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764ACD9-5303-405F-97CE-A9E328F820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566" y="4080950"/>
                  <a:ext cx="3160245" cy="295594"/>
                </a:xfrm>
                <a:prstGeom prst="rect">
                  <a:avLst/>
                </a:prstGeom>
                <a:blipFill>
                  <a:blip r:embed="rId3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55CB1CA-8DC0-425C-A529-07028E64405C}"/>
                    </a:ext>
                  </a:extLst>
                </p:cNvPr>
                <p:cNvSpPr txBox="1"/>
                <p:nvPr/>
              </p:nvSpPr>
              <p:spPr>
                <a:xfrm>
                  <a:off x="1001585" y="4560676"/>
                  <a:ext cx="3301226" cy="2955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DE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DE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DE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DE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DE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DE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DE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DE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d>
                              <m:dPr>
                                <m:ctrlPr>
                                  <a:rPr lang="en-DE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DE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55CB1CA-8DC0-425C-A529-07028E644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585" y="4560676"/>
                  <a:ext cx="3301226" cy="295594"/>
                </a:xfrm>
                <a:prstGeom prst="rect">
                  <a:avLst/>
                </a:prstGeom>
                <a:blipFill>
                  <a:blip r:embed="rId4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Rectangle 2">
            <a:extLst>
              <a:ext uri="{FF2B5EF4-FFF2-40B4-BE49-F238E27FC236}">
                <a16:creationId xmlns:a16="http://schemas.microsoft.com/office/drawing/2014/main" id="{F9021F8B-B5B4-41E1-8F41-E1BD69948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altLang="en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78A187F-4FDB-4A17-AC45-7F3406089B4C}"/>
              </a:ext>
            </a:extLst>
          </p:cNvPr>
          <p:cNvGrpSpPr/>
          <p:nvPr/>
        </p:nvGrpSpPr>
        <p:grpSpPr>
          <a:xfrm>
            <a:off x="4445387" y="3668098"/>
            <a:ext cx="3301226" cy="726120"/>
            <a:chOff x="4643963" y="5061461"/>
            <a:chExt cx="3301226" cy="7261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ED9380C-09FF-4813-A63D-4346FC299CB7}"/>
                    </a:ext>
                  </a:extLst>
                </p:cNvPr>
                <p:cNvSpPr txBox="1"/>
                <p:nvPr/>
              </p:nvSpPr>
              <p:spPr>
                <a:xfrm>
                  <a:off x="4714454" y="5061461"/>
                  <a:ext cx="3160245" cy="2955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DE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DE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DE" altLang="en-DE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DE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DE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DE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DE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DE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DE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DE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d>
                              <m:dPr>
                                <m:ctrlPr>
                                  <a:rPr lang="en-DE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DE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ED9380C-09FF-4813-A63D-4346FC299C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4454" y="5061461"/>
                  <a:ext cx="3160245" cy="295594"/>
                </a:xfrm>
                <a:prstGeom prst="rect">
                  <a:avLst/>
                </a:prstGeom>
                <a:blipFill>
                  <a:blip r:embed="rId5"/>
                  <a:stretch>
                    <a:fillRect b="-32653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80F7939-4BE4-4484-B943-04E28CF9171A}"/>
                    </a:ext>
                  </a:extLst>
                </p:cNvPr>
                <p:cNvSpPr txBox="1"/>
                <p:nvPr/>
              </p:nvSpPr>
              <p:spPr>
                <a:xfrm>
                  <a:off x="4643963" y="5491987"/>
                  <a:ext cx="3301226" cy="2955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  <m:r>
                          <a:rPr lang="en-DE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DE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DE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DE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DE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DE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DE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DE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d>
                              <m:dPr>
                                <m:ctrlPr>
                                  <a:rPr lang="en-DE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DE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80F7939-4BE4-4484-B943-04E28CF917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3963" y="5491987"/>
                  <a:ext cx="3301226" cy="295594"/>
                </a:xfrm>
                <a:prstGeom prst="rect">
                  <a:avLst/>
                </a:prstGeom>
                <a:blipFill>
                  <a:blip r:embed="rId6"/>
                  <a:stretch>
                    <a:fillRect b="-1041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430CFDA-0547-42C0-9A9C-E9DD3804C869}"/>
              </a:ext>
            </a:extLst>
          </p:cNvPr>
          <p:cNvSpPr/>
          <p:nvPr/>
        </p:nvSpPr>
        <p:spPr>
          <a:xfrm>
            <a:off x="3871398" y="3739353"/>
            <a:ext cx="684521" cy="40454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4">
                <a:extLst>
                  <a:ext uri="{FF2B5EF4-FFF2-40B4-BE49-F238E27FC236}">
                    <a16:creationId xmlns:a16="http://schemas.microsoft.com/office/drawing/2014/main" id="{0BF18A47-0315-45C2-A990-43EF3486E0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2" y="4364622"/>
                <a:ext cx="11029616" cy="2091652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continue stacking hidden layers (more layers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deep networks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b="1" dirty="0"/>
                  <a:t>deep learning</a:t>
                </a:r>
                <a:r>
                  <a:rPr lang="en-US" dirty="0"/>
                  <a:t>):</a:t>
                </a:r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D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DE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d>
                            <m:dPr>
                              <m:ctrlPr>
                                <a:rPr lang="en-DE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DE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DE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D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DE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DE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DE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DE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DE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DE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DE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DE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DE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D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DE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d>
                            <m:dPr>
                              <m:ctrlPr>
                                <a:rPr lang="en-DE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DE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D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DE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DE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DE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DE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DE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DE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DE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DE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DE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DE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</m:t>
                      </m:r>
                      <m:r>
                        <a:rPr lang="en-D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d>
                            <m:dPr>
                              <m:ctrlPr>
                                <a:rPr lang="en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DE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DE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d>
                            <m:dPr>
                              <m:ctrlPr>
                                <a:rPr lang="en-DE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DE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D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DE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d>
                            <m:dPr>
                              <m:ctrlPr>
                                <a:rPr lang="en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0" i="0" dirty="0">
                    <a:effectLst/>
                  </a:rPr>
                  <a:t>With deep neural networks, we used </a:t>
                </a:r>
                <a:r>
                  <a:rPr lang="en-US" b="1" i="0" dirty="0">
                    <a:effectLst/>
                  </a:rPr>
                  <a:t>observational data </a:t>
                </a:r>
                <a:r>
                  <a:rPr lang="en-US" b="0" i="0" dirty="0">
                    <a:effectLst/>
                  </a:rPr>
                  <a:t>to jointly learn both a </a:t>
                </a:r>
                <a:r>
                  <a:rPr lang="en-US" b="1" i="0" dirty="0">
                    <a:effectLst/>
                  </a:rPr>
                  <a:t>representation</a:t>
                </a:r>
                <a:r>
                  <a:rPr lang="en-US" b="0" i="0" dirty="0">
                    <a:effectLst/>
                  </a:rPr>
                  <a:t> via hidden layers and a linear </a:t>
                </a:r>
                <a:r>
                  <a:rPr lang="en-US" b="1" i="0" dirty="0">
                    <a:effectLst/>
                  </a:rPr>
                  <a:t>predictor</a:t>
                </a:r>
                <a:r>
                  <a:rPr lang="en-US" b="0" i="0" dirty="0">
                    <a:effectLst/>
                  </a:rPr>
                  <a:t> that acts upon that representation</a:t>
                </a:r>
                <a:endParaRPr lang="en-DE" dirty="0"/>
              </a:p>
              <a:p>
                <a:pPr marL="324000" lvl="1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DE" dirty="0"/>
              </a:p>
              <a:p>
                <a:endParaRPr lang="en-DE" sz="18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2" name="Content Placeholder 4">
                <a:extLst>
                  <a:ext uri="{FF2B5EF4-FFF2-40B4-BE49-F238E27FC236}">
                    <a16:creationId xmlns:a16="http://schemas.microsoft.com/office/drawing/2014/main" id="{0BF18A47-0315-45C2-A990-43EF3486E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4364622"/>
                <a:ext cx="11029616" cy="2091652"/>
              </a:xfrm>
              <a:prstGeom prst="rect">
                <a:avLst/>
              </a:prstGeom>
              <a:blipFill>
                <a:blip r:embed="rId7"/>
                <a:stretch>
                  <a:fillRect l="-221" t="-1749" b="-49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80102BA-1341-43B9-9D08-2548DE121DCE}"/>
              </a:ext>
            </a:extLst>
          </p:cNvPr>
          <p:cNvGrpSpPr/>
          <p:nvPr/>
        </p:nvGrpSpPr>
        <p:grpSpPr>
          <a:xfrm>
            <a:off x="184730" y="5700070"/>
            <a:ext cx="11533793" cy="808472"/>
            <a:chOff x="753552" y="5686488"/>
            <a:chExt cx="2040840" cy="76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5511CFE-23E9-442E-961C-DDE55C2EEA73}"/>
                    </a:ext>
                  </a:extLst>
                </p14:cNvPr>
                <p14:cNvContentPartPr/>
                <p14:nvPr/>
              </p14:nvContentPartPr>
              <p14:xfrm>
                <a:off x="753552" y="5796648"/>
                <a:ext cx="185760" cy="658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5511CFE-23E9-442E-961C-DDE55C2EEA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0365" y="5779879"/>
                  <a:ext cx="192071" cy="6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AA96FB-0BBB-454D-826B-E74F3A1EE2AF}"/>
                    </a:ext>
                  </a:extLst>
                </p14:cNvPr>
                <p14:cNvContentPartPr/>
                <p14:nvPr/>
              </p14:nvContentPartPr>
              <p14:xfrm>
                <a:off x="865152" y="5686488"/>
                <a:ext cx="1781280" cy="5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AA96FB-0BBB-454D-826B-E74F3A1EE2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2030" y="5669760"/>
                  <a:ext cx="1787587" cy="931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42D330B-17AB-4D33-80B7-8011FF97A1EF}"/>
                    </a:ext>
                  </a:extLst>
                </p14:cNvPr>
                <p14:cNvContentPartPr/>
                <p14:nvPr/>
              </p14:nvContentPartPr>
              <p14:xfrm>
                <a:off x="2705832" y="5754888"/>
                <a:ext cx="88560" cy="668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42D330B-17AB-4D33-80B7-8011FF97A1E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02694" y="5737772"/>
                  <a:ext cx="94899" cy="702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85578AA-707F-4D34-8404-7DF3E544741A}"/>
                    </a:ext>
                  </a:extLst>
                </p14:cNvPr>
                <p14:cNvContentPartPr/>
                <p14:nvPr/>
              </p14:nvContentPartPr>
              <p14:xfrm>
                <a:off x="871992" y="6373728"/>
                <a:ext cx="1806840" cy="70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85578AA-707F-4D34-8404-7DF3E54474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68870" y="6356598"/>
                  <a:ext cx="1813148" cy="10483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619F37-8132-4D50-B4FA-DCEEFA0F4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0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44EAF-F1F3-4925-9F26-C35DF79B9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E13107-F4AB-44EB-A941-CD0A5172A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19CBC1-60C8-43F4-B641-CC23BA59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1"/>
            <a:ext cx="11029615" cy="989228"/>
          </a:xfrm>
        </p:spPr>
        <p:txBody>
          <a:bodyPr/>
          <a:lstStyle/>
          <a:p>
            <a:r>
              <a:rPr lang="en-US" b="0" i="0" dirty="0">
                <a:effectLst/>
              </a:rPr>
              <a:t>Activation functions decide whether a neuron should be activated or not by calculating the weighted sum and further adding bias with it</a:t>
            </a:r>
            <a:r>
              <a:rPr lang="en-US" dirty="0">
                <a:latin typeface="Roboto"/>
              </a:rPr>
              <a:t> </a:t>
            </a:r>
            <a:endParaRPr lang="en-DE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AFF387-F25D-4648-8D30-D49078DBBF61}"/>
              </a:ext>
            </a:extLst>
          </p:cNvPr>
          <p:cNvGrpSpPr/>
          <p:nvPr/>
        </p:nvGrpSpPr>
        <p:grpSpPr>
          <a:xfrm>
            <a:off x="581192" y="2174382"/>
            <a:ext cx="10595794" cy="1613289"/>
            <a:chOff x="581192" y="2511734"/>
            <a:chExt cx="10595794" cy="161328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9CA24FB-08FB-49CA-903F-6D5EA4B4D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1279" y="2580378"/>
              <a:ext cx="2811248" cy="1476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4">
                  <a:extLst>
                    <a:ext uri="{FF2B5EF4-FFF2-40B4-BE49-F238E27FC236}">
                      <a16:creationId xmlns:a16="http://schemas.microsoft.com/office/drawing/2014/main" id="{FA0E0DB7-F41D-4521-8761-E151237F789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74059" y="2563038"/>
                  <a:ext cx="5129074" cy="151068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 anchorCtr="0">
                  <a:noAutofit/>
                </a:bodyPr>
                <a:lstStyle>
                  <a:lvl1pPr marL="306000" indent="-306000" algn="l" defTabSz="457200" rtl="0" eaLnBrk="1" latinLnBrk="0" hangingPunct="1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Pct val="92000"/>
                    <a:buFont typeface="Wingdings 2" panose="05020102010507070707" pitchFamily="18" charset="2"/>
                    <a:buChar char=""/>
                    <a:defRPr sz="18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30000" indent="-306000" algn="l" defTabSz="457200" rtl="0" eaLnBrk="1" latinLnBrk="0" hangingPunct="1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Pct val="92000"/>
                    <a:buFont typeface="Wingdings 2" panose="05020102010507070707" pitchFamily="18" charset="2"/>
                    <a:buChar char=""/>
                    <a:defRPr sz="16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00000" indent="-270000" algn="l" defTabSz="457200" rtl="0" eaLnBrk="1" latinLnBrk="0" hangingPunct="1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Pct val="92000"/>
                    <a:buFont typeface="Wingdings 2" panose="05020102010507070707" pitchFamily="18" charset="2"/>
                    <a:buChar char="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242000" indent="-234000" algn="l" defTabSz="457200" rtl="0" eaLnBrk="1" latinLnBrk="0" hangingPunct="1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Pct val="92000"/>
                    <a:buFont typeface="Wingdings 2" panose="05020102010507070707" pitchFamily="18" charset="2"/>
                    <a:buChar char=""/>
                    <a:defRPr sz="12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602000" indent="-234000" algn="l" defTabSz="457200" rtl="0" eaLnBrk="1" latinLnBrk="0" hangingPunct="1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Pct val="92000"/>
                    <a:buFont typeface="Wingdings 2" panose="05020102010507070707" pitchFamily="18" charset="2"/>
                    <a:buChar char=""/>
                    <a:defRPr sz="12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900000" indent="-228600" algn="l" defTabSz="457200" rtl="0" eaLnBrk="1" latinLnBrk="0" hangingPunct="1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2"/>
                    </a:buClr>
                    <a:buSzPct val="92000"/>
                    <a:buFont typeface="Wingdings 2" panose="05020102010507070707" pitchFamily="18" charset="2"/>
                    <a:buChar char=""/>
                    <a:defRPr sz="1200" kern="120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00000" indent="-228600" algn="l" defTabSz="457200" rtl="0" eaLnBrk="1" latinLnBrk="0" hangingPunct="1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2"/>
                    </a:buClr>
                    <a:buSzPct val="92000"/>
                    <a:buFont typeface="Wingdings 2" panose="05020102010507070707" pitchFamily="18" charset="2"/>
                    <a:buChar char=""/>
                    <a:defRPr sz="1200" kern="120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00000" indent="-228600" algn="l" defTabSz="457200" rtl="0" eaLnBrk="1" latinLnBrk="0" hangingPunct="1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2"/>
                    </a:buClr>
                    <a:buSzPct val="92000"/>
                    <a:buFont typeface="Wingdings 2" panose="05020102010507070707" pitchFamily="18" charset="2"/>
                    <a:buChar char=""/>
                    <a:defRPr sz="1200" kern="120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00000" indent="-228600" algn="l" defTabSz="457200" rtl="0" eaLnBrk="1" latinLnBrk="0" hangingPunct="1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2"/>
                    </a:buClr>
                    <a:buSzPct val="92000"/>
                    <a:buFont typeface="Wingdings 2" panose="05020102010507070707" pitchFamily="18" charset="2"/>
                    <a:buChar char=""/>
                    <a:defRPr sz="1200" kern="120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en-US" b="1" dirty="0"/>
                    <a:t>Rectifying linear unit</a:t>
                  </a:r>
                  <a:r>
                    <a:rPr lang="en-US" dirty="0"/>
                    <a:t>: </a:t>
                  </a:r>
                </a:p>
                <a:p>
                  <a:pPr marL="324000" lvl="1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Re</m:t>
                            </m:r>
                          </m:fName>
                          <m:e>
                            <m:r>
                              <m:rPr>
                                <m:nor/>
                              </m:rPr>
                              <a:rPr lang="en-US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LU</m:t>
                            </m:r>
                            <m:d>
                              <m:d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</m:lim>
                        </m:limLow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latin typeface="Roboto"/>
                  </a:endParaRPr>
                </a:p>
                <a:p>
                  <a:pPr marL="742950" lvl="1" indent="-285750">
                    <a:buFont typeface="Wingdings" panose="05000000000000000000" pitchFamily="2" charset="2"/>
                    <a:buChar char="§"/>
                  </a:pPr>
                  <a:r>
                    <a:rPr kumimoji="0" lang="en-US" altLang="en-DE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rPr>
                    <a:t>M</a:t>
                  </a:r>
                  <a:r>
                    <a:rPr kumimoji="0" lang="en-DE" altLang="en-DE" sz="16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rPr>
                    <a:t>ost</a:t>
                  </a:r>
                  <a:r>
                    <a:rPr kumimoji="0" lang="en-DE" altLang="en-DE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rPr>
                    <a:t> popular choice</a:t>
                  </a:r>
                  <a:r>
                    <a:rPr kumimoji="0" lang="en-US" altLang="en-DE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rPr>
                    <a:t>: </a:t>
                  </a:r>
                  <a:r>
                    <a:rPr kumimoji="0" lang="en-DE" altLang="en-DE" sz="16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rPr>
                    <a:t>simpl</a:t>
                  </a:r>
                  <a:r>
                    <a:rPr kumimoji="0" lang="en-US" altLang="en-DE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rPr>
                    <a:t>e, easy to implement, performs well</a:t>
                  </a:r>
                  <a:endParaRPr lang="en-DE" dirty="0"/>
                </a:p>
              </p:txBody>
            </p:sp>
          </mc:Choice>
          <mc:Fallback xmlns="">
            <p:sp>
              <p:nvSpPr>
                <p:cNvPr id="11" name="Content Placeholder 4">
                  <a:extLst>
                    <a:ext uri="{FF2B5EF4-FFF2-40B4-BE49-F238E27FC236}">
                      <a16:creationId xmlns:a16="http://schemas.microsoft.com/office/drawing/2014/main" id="{FA0E0DB7-F41D-4521-8761-E151237F78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059" y="2563038"/>
                  <a:ext cx="5129074" cy="1510681"/>
                </a:xfrm>
                <a:prstGeom prst="rect">
                  <a:avLst/>
                </a:prstGeom>
                <a:blipFill>
                  <a:blip r:embed="rId3"/>
                  <a:stretch>
                    <a:fillRect l="-595" t="-201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2F90522-5E96-4BDA-A2E9-D68F38F72226}"/>
                </a:ext>
              </a:extLst>
            </p:cNvPr>
            <p:cNvSpPr/>
            <p:nvPr/>
          </p:nvSpPr>
          <p:spPr>
            <a:xfrm>
              <a:off x="581192" y="2511734"/>
              <a:ext cx="10595794" cy="1613289"/>
            </a:xfrm>
            <a:prstGeom prst="roundRect">
              <a:avLst>
                <a:gd name="adj" fmla="val 7965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3306F1-ED4C-4620-A644-31760E2D3EF0}"/>
              </a:ext>
            </a:extLst>
          </p:cNvPr>
          <p:cNvGrpSpPr/>
          <p:nvPr/>
        </p:nvGrpSpPr>
        <p:grpSpPr>
          <a:xfrm>
            <a:off x="605236" y="3970119"/>
            <a:ext cx="10595794" cy="1654198"/>
            <a:chOff x="605236" y="4245328"/>
            <a:chExt cx="10595794" cy="16541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ontent Placeholder 4">
                  <a:extLst>
                    <a:ext uri="{FF2B5EF4-FFF2-40B4-BE49-F238E27FC236}">
                      <a16:creationId xmlns:a16="http://schemas.microsoft.com/office/drawing/2014/main" id="{90B65669-CC34-4B7A-BDF3-199B9036CA6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74059" y="4274676"/>
                  <a:ext cx="6665428" cy="159550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 anchorCtr="0">
                  <a:noAutofit/>
                </a:bodyPr>
                <a:lstStyle>
                  <a:lvl1pPr marL="306000" indent="-306000" algn="l" defTabSz="457200" rtl="0" eaLnBrk="1" latinLnBrk="0" hangingPunct="1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Pct val="92000"/>
                    <a:buFont typeface="Wingdings 2" panose="05020102010507070707" pitchFamily="18" charset="2"/>
                    <a:buChar char=""/>
                    <a:defRPr sz="18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30000" indent="-306000" algn="l" defTabSz="457200" rtl="0" eaLnBrk="1" latinLnBrk="0" hangingPunct="1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Pct val="92000"/>
                    <a:buFont typeface="Wingdings 2" panose="05020102010507070707" pitchFamily="18" charset="2"/>
                    <a:buChar char=""/>
                    <a:defRPr sz="16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00000" indent="-270000" algn="l" defTabSz="457200" rtl="0" eaLnBrk="1" latinLnBrk="0" hangingPunct="1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Pct val="92000"/>
                    <a:buFont typeface="Wingdings 2" panose="05020102010507070707" pitchFamily="18" charset="2"/>
                    <a:buChar char="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242000" indent="-234000" algn="l" defTabSz="457200" rtl="0" eaLnBrk="1" latinLnBrk="0" hangingPunct="1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Pct val="92000"/>
                    <a:buFont typeface="Wingdings 2" panose="05020102010507070707" pitchFamily="18" charset="2"/>
                    <a:buChar char=""/>
                    <a:defRPr sz="12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602000" indent="-234000" algn="l" defTabSz="457200" rtl="0" eaLnBrk="1" latinLnBrk="0" hangingPunct="1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Pct val="92000"/>
                    <a:buFont typeface="Wingdings 2" panose="05020102010507070707" pitchFamily="18" charset="2"/>
                    <a:buChar char=""/>
                    <a:defRPr sz="12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900000" indent="-228600" algn="l" defTabSz="457200" rtl="0" eaLnBrk="1" latinLnBrk="0" hangingPunct="1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2"/>
                    </a:buClr>
                    <a:buSzPct val="92000"/>
                    <a:buFont typeface="Wingdings 2" panose="05020102010507070707" pitchFamily="18" charset="2"/>
                    <a:buChar char=""/>
                    <a:defRPr sz="1200" kern="120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00000" indent="-228600" algn="l" defTabSz="457200" rtl="0" eaLnBrk="1" latinLnBrk="0" hangingPunct="1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2"/>
                    </a:buClr>
                    <a:buSzPct val="92000"/>
                    <a:buFont typeface="Wingdings 2" panose="05020102010507070707" pitchFamily="18" charset="2"/>
                    <a:buChar char=""/>
                    <a:defRPr sz="1200" kern="120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00000" indent="-228600" algn="l" defTabSz="457200" rtl="0" eaLnBrk="1" latinLnBrk="0" hangingPunct="1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2"/>
                    </a:buClr>
                    <a:buSzPct val="92000"/>
                    <a:buFont typeface="Wingdings 2" panose="05020102010507070707" pitchFamily="18" charset="2"/>
                    <a:buChar char=""/>
                    <a:defRPr sz="1200" kern="120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00000" indent="-228600" algn="l" defTabSz="457200" rtl="0" eaLnBrk="1" latinLnBrk="0" hangingPunct="1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2"/>
                    </a:buClr>
                    <a:buSzPct val="92000"/>
                    <a:buFont typeface="Wingdings 2" panose="05020102010507070707" pitchFamily="18" charset="2"/>
                    <a:buChar char=""/>
                    <a:defRPr sz="1200" kern="120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en-US" b="1" dirty="0"/>
                    <a:t>Sigmoid</a:t>
                  </a:r>
                  <a:r>
                    <a:rPr lang="en-US" dirty="0"/>
                    <a:t>: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DE" altLang="en-DE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DE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sigmoid</m:t>
                          </m:r>
                        </m:fName>
                        <m:e>
                          <m:d>
                            <m:dPr>
                              <m:ctrlPr>
                                <a:rPr lang="en-DE" altLang="en-DE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DE" altLang="en-DE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DE" altLang="en-DE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DE" altLang="en-DE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altLang="en-DE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DE" altLang="en-DE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DE" altLang="en-DE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DE" altLang="en-DE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DE" altLang="en-DE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DE" altLang="en-DE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DE" altLang="en-DE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a14:m>
                  <a:endParaRPr kumimoji="0" lang="en-US" altLang="en-DE" sz="1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Roboto"/>
                  </a:endParaRPr>
                </a:p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en-US" altLang="en-DE" sz="1600" dirty="0">
                      <a:solidFill>
                        <a:schemeClr val="tx1"/>
                      </a:solidFill>
                    </a:rPr>
                    <a:t>t</a:t>
                  </a:r>
                  <a:r>
                    <a:rPr kumimoji="0" lang="en-DE" altLang="en-DE" sz="1600" b="0" i="0" u="none" strike="noStrike" cap="none" normalizeH="0" baseline="0" dirty="0" err="1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rPr>
                    <a:t>ransforms</a:t>
                  </a:r>
                  <a:r>
                    <a:rPr kumimoji="0" lang="en-DE" altLang="en-DE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rPr>
                    <a:t> its inputs</a:t>
                  </a:r>
                  <a:r>
                    <a:rPr kumimoji="0" lang="en-US" altLang="en-DE" sz="1600" b="0" i="0" u="none" strike="noStrike" cap="none" normalizeH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rPr>
                    <a:t> from </a:t>
                  </a:r>
                  <a14:m>
                    <m:oMath xmlns:m="http://schemas.openxmlformats.org/officeDocument/2006/math">
                      <m:r>
                        <a:rPr kumimoji="0" lang="en-US" altLang="en-D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ℝ</m:t>
                      </m:r>
                    </m:oMath>
                  </a14:m>
                  <a:r>
                    <a:rPr kumimoji="0" lang="en-US" altLang="en-DE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rPr>
                    <a:t> </a:t>
                  </a:r>
                  <a:r>
                    <a:rPr kumimoji="0" lang="en-DE" altLang="en-DE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rPr>
                    <a:t>to outputs </a:t>
                  </a:r>
                  <a:r>
                    <a:rPr kumimoji="0" lang="en-US" altLang="en-DE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rPr>
                    <a:t>in</a:t>
                  </a:r>
                  <a:r>
                    <a:rPr kumimoji="0" lang="en-DE" altLang="en-DE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rPr>
                    <a:t> (0, 1</a:t>
                  </a:r>
                  <a:r>
                    <a:rPr kumimoji="0" lang="en-US" altLang="en-DE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rPr>
                    <a:t>)</a:t>
                  </a:r>
                </a:p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en-US" sz="1600" b="0" i="0" dirty="0">
                      <a:effectLst/>
                    </a:rPr>
                    <a:t>mostly been replaced by the simpler and more easily trainable </a:t>
                  </a:r>
                  <a:r>
                    <a:rPr lang="en-US" sz="1600" b="0" i="0" dirty="0" err="1">
                      <a:effectLst/>
                    </a:rPr>
                    <a:t>ReLU</a:t>
                  </a:r>
                  <a:r>
                    <a:rPr lang="en-US" sz="1600" b="0" i="0" dirty="0">
                      <a:effectLst/>
                    </a:rPr>
                    <a:t> for most use in hidden layers</a:t>
                  </a:r>
                  <a:endParaRPr kumimoji="0" lang="en-DE" altLang="en-DE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12" name="Content Placeholder 4">
                  <a:extLst>
                    <a:ext uri="{FF2B5EF4-FFF2-40B4-BE49-F238E27FC236}">
                      <a16:creationId xmlns:a16="http://schemas.microsoft.com/office/drawing/2014/main" id="{90B65669-CC34-4B7A-BDF3-199B9036CA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059" y="4274676"/>
                  <a:ext cx="6665428" cy="1595502"/>
                </a:xfrm>
                <a:prstGeom prst="rect">
                  <a:avLst/>
                </a:prstGeom>
                <a:blipFill>
                  <a:blip r:embed="rId4"/>
                  <a:stretch>
                    <a:fillRect l="-45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1DC4CB0-76B8-42DA-80C2-4125A8063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7990" y="4334427"/>
              <a:ext cx="2784537" cy="1476000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4EE468D-894A-4818-A84D-E433A46AAAC6}"/>
                </a:ext>
              </a:extLst>
            </p:cNvPr>
            <p:cNvSpPr/>
            <p:nvPr/>
          </p:nvSpPr>
          <p:spPr>
            <a:xfrm>
              <a:off x="605236" y="4245328"/>
              <a:ext cx="10595794" cy="1654198"/>
            </a:xfrm>
            <a:prstGeom prst="roundRect">
              <a:avLst>
                <a:gd name="adj" fmla="val 7965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BEED789-2C50-4216-B006-2B475E2BC20C}"/>
              </a:ext>
            </a:extLst>
          </p:cNvPr>
          <p:cNvSpPr txBox="1">
            <a:spLocks/>
          </p:cNvSpPr>
          <p:nvPr/>
        </p:nvSpPr>
        <p:spPr>
          <a:xfrm>
            <a:off x="581191" y="5789010"/>
            <a:ext cx="11029615" cy="4655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Other choice are possible: leaky </a:t>
            </a:r>
            <a:r>
              <a:rPr lang="en-US" dirty="0" err="1"/>
              <a:t>ReLU</a:t>
            </a:r>
            <a:r>
              <a:rPr lang="en-US" dirty="0"/>
              <a:t>, exponential </a:t>
            </a:r>
            <a:r>
              <a:rPr lang="en-US" dirty="0" err="1"/>
              <a:t>ReLU</a:t>
            </a:r>
            <a:r>
              <a:rPr lang="en-US" dirty="0"/>
              <a:t>, parametrized </a:t>
            </a:r>
            <a:r>
              <a:rPr lang="en-US" dirty="0" err="1"/>
              <a:t>ReLU</a:t>
            </a:r>
            <a:r>
              <a:rPr lang="en-US" dirty="0"/>
              <a:t>, tanh</a:t>
            </a:r>
          </a:p>
          <a:p>
            <a:pPr marL="324000" lvl="1" indent="0">
              <a:buFont typeface="Wingdings 2" panose="05020102010507070707" pitchFamily="18" charset="2"/>
              <a:buNone/>
            </a:pPr>
            <a:r>
              <a:rPr lang="en-US" dirty="0">
                <a:latin typeface="Roboto"/>
              </a:rPr>
              <a:t> </a:t>
            </a:r>
            <a:endParaRPr lang="en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B658E6-FFC0-4E57-B228-D08A26E61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66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80738-8A31-412C-9A1C-95FEAD127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78DF44-F6BA-4908-8E7C-A2437F4E9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as universal approximators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B6F823-BED4-463B-9CF6-3C9B15E11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029615" cy="4302827"/>
          </a:xfrm>
        </p:spPr>
        <p:txBody>
          <a:bodyPr/>
          <a:lstStyle/>
          <a:p>
            <a:r>
              <a:rPr lang="en-US" b="1" dirty="0"/>
              <a:t>Neural networks </a:t>
            </a:r>
            <a:r>
              <a:rPr lang="en-US" dirty="0"/>
              <a:t>with a single hidden layer can </a:t>
            </a:r>
            <a:r>
              <a:rPr lang="en-US" b="1" dirty="0"/>
              <a:t>approximate any smooth function </a:t>
            </a:r>
            <a:r>
              <a:rPr lang="en-US" dirty="0"/>
              <a:t>to any desired accuracy [1,2]</a:t>
            </a:r>
          </a:p>
          <a:p>
            <a:pPr lvl="1"/>
            <a:r>
              <a:rPr lang="en-US" b="0" i="0" dirty="0">
                <a:effectLst/>
              </a:rPr>
              <a:t>a single-hidden-layer network, given enough nodes (possibly absurdly many), and the right set of weights, can model any function</a:t>
            </a:r>
          </a:p>
          <a:p>
            <a:pPr lvl="1"/>
            <a:r>
              <a:rPr lang="en-US" dirty="0"/>
              <a:t>this does not </a:t>
            </a:r>
            <a:r>
              <a:rPr lang="en-US" b="0" i="0" dirty="0">
                <a:effectLst/>
              </a:rPr>
              <a:t>say anything about how hard earning that function is! </a:t>
            </a:r>
          </a:p>
          <a:p>
            <a:endParaRPr lang="en-US" b="0" i="0" dirty="0">
              <a:effectLst/>
            </a:endParaRPr>
          </a:p>
          <a:p>
            <a:r>
              <a:rPr lang="en-US" dirty="0"/>
              <a:t>To answer the question “how good neural networks are”:[3,4] </a:t>
            </a:r>
          </a:p>
          <a:p>
            <a:pPr lvl="1"/>
            <a:r>
              <a:rPr lang="en-US" b="1" dirty="0"/>
              <a:t>Expressibility</a:t>
            </a:r>
            <a:r>
              <a:rPr lang="en-US" dirty="0"/>
              <a:t>:  What class of functions can the neural network express? </a:t>
            </a:r>
          </a:p>
          <a:p>
            <a:pPr lvl="1"/>
            <a:r>
              <a:rPr lang="en-US" b="1" dirty="0"/>
              <a:t>Efficiency</a:t>
            </a:r>
            <a:r>
              <a:rPr lang="en-US" dirty="0"/>
              <a:t>: How many resources (neurons, parameters </a:t>
            </a:r>
            <a:r>
              <a:rPr lang="en-US" dirty="0" err="1"/>
              <a:t>etc</a:t>
            </a:r>
            <a:r>
              <a:rPr lang="en-US" dirty="0"/>
              <a:t>) does the network require to approximate a given function? </a:t>
            </a:r>
          </a:p>
          <a:p>
            <a:pPr lvl="1"/>
            <a:r>
              <a:rPr lang="en-US" b="1" dirty="0"/>
              <a:t>Learnability</a:t>
            </a:r>
            <a:r>
              <a:rPr lang="en-US" dirty="0"/>
              <a:t>: How rapidly can the network learn good parameters for approximating a function?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A3AA6-C703-4907-ABD4-F48214D086C0}"/>
              </a:ext>
            </a:extLst>
          </p:cNvPr>
          <p:cNvSpPr txBox="1"/>
          <p:nvPr/>
        </p:nvSpPr>
        <p:spPr>
          <a:xfrm>
            <a:off x="581192" y="5705027"/>
            <a:ext cx="110296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 err="1"/>
              <a:t>Hornik</a:t>
            </a:r>
            <a:r>
              <a:rPr lang="en-US" sz="1400" dirty="0"/>
              <a:t> et al., Neural </a:t>
            </a:r>
            <a:r>
              <a:rPr lang="en-US" sz="1400" dirty="0" err="1"/>
              <a:t>Netw</a:t>
            </a:r>
            <a:r>
              <a:rPr lang="en-US" sz="1400" dirty="0"/>
              <a:t>. 2, 359 (1989); [2] </a:t>
            </a:r>
            <a:r>
              <a:rPr lang="en-US" sz="1400" dirty="0" err="1"/>
              <a:t>Cybenko</a:t>
            </a:r>
            <a:r>
              <a:rPr lang="en-US" sz="1400" dirty="0"/>
              <a:t> et al., Math. Control Signals Syst. 2, 303 (1989)</a:t>
            </a:r>
          </a:p>
          <a:p>
            <a:r>
              <a:rPr lang="en-US" sz="1400" dirty="0"/>
              <a:t>[3] Lin et al., J. Stat. Phys. 168, 1223 (2017)</a:t>
            </a:r>
            <a:r>
              <a:rPr lang="da-DK" sz="1400" dirty="0"/>
              <a:t>; [4] Rolnick et al., arXiv: 1705.05502, ICLR (2018) </a:t>
            </a:r>
            <a:endParaRPr lang="en-DE" sz="1400" dirty="0"/>
          </a:p>
          <a:p>
            <a:r>
              <a:rPr lang="en-US" sz="1400" dirty="0"/>
              <a:t> </a:t>
            </a:r>
            <a:endParaRPr lang="en-DE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8371B4-7158-4D80-8919-575B59668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1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69B35BB5-1630-45F0-B55C-B6847DF21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D3EF5146-0A37-42B3-AF51-CBFCE4002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6CC32-12E2-40AB-91E7-E065E3B5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6"/>
            <a:ext cx="11029616" cy="95851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Lecture Outline</a:t>
            </a: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DDED8BF8-49A0-47C5-84AB-93BBEEBCC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E3609DE7-3DD1-4216-8540-70829BC88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EA47CF-8CF4-49F8-B441-9678508C0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9C2CC8-7675-4EA7-B0DF-8BB3BBD06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060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Data Science for Condensed Matter Physics // Angelo Ziletti, PhD // 2021</a:t>
            </a:r>
            <a:endParaRPr lang="en-US" dirty="0"/>
          </a:p>
        </p:txBody>
      </p:sp>
      <p:graphicFrame>
        <p:nvGraphicFramePr>
          <p:cNvPr id="5" name="Content Placeholder 2" descr="SmartArt object">
            <a:extLst>
              <a:ext uri="{FF2B5EF4-FFF2-40B4-BE49-F238E27FC236}">
                <a16:creationId xmlns:a16="http://schemas.microsoft.com/office/drawing/2014/main" id="{59405A29-4A0F-429B-A6BA-2D3E9946C76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72498183"/>
              </p:ext>
            </p:extLst>
          </p:nvPr>
        </p:nvGraphicFramePr>
        <p:xfrm>
          <a:off x="450434" y="858445"/>
          <a:ext cx="11288243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F6133-B89F-49FE-A736-69D2AA87F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6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9"/>
    </mc:Choice>
    <mc:Fallback xmlns="">
      <p:transition spd="slow" advTm="224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573E3-CD9F-4EC9-8F03-F7F2920B7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FFDE92-FDE8-4D91-BD33-19A94E083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or deep networks?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9CF4EF2-6688-46F7-B971-E966BF0495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11029615" cy="4302827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How many neurons we need in the shallow network to maintain the same expressive power as the deep network?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To represent a polynomial of degree d: 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D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p>
                        <m:sSupPr>
                          <m:ctrlPr>
                            <a:rPr lang="en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one needs [1,2]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solidFill>
                      <a:schemeClr val="tx1"/>
                    </a:solidFill>
                  </a:rPr>
                  <a:t>In a shallow network: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neurons (at most)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solidFill>
                      <a:schemeClr val="tx1"/>
                    </a:solidFill>
                  </a:rPr>
                  <a:t>in a deep network: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18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neurons (at most)</a:t>
                </a:r>
              </a:p>
              <a:p>
                <a:pPr marL="324000" lvl="1" indent="0">
                  <a:buNone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Actually this is not too surprising after all…  matrix factorization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9CF4EF2-6688-46F7-B971-E966BF0495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11029615" cy="4302827"/>
              </a:xfrm>
              <a:blipFill>
                <a:blip r:embed="rId2"/>
                <a:stretch>
                  <a:fillRect l="-221" t="-7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67294D6-12FA-472A-887F-1E41FE357149}"/>
              </a:ext>
            </a:extLst>
          </p:cNvPr>
          <p:cNvSpPr txBox="1"/>
          <p:nvPr/>
        </p:nvSpPr>
        <p:spPr>
          <a:xfrm>
            <a:off x="581191" y="5756693"/>
            <a:ext cx="110296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Lin et al., J. Stat. Phys. 168, 1223 (2017)</a:t>
            </a:r>
            <a:r>
              <a:rPr lang="da-DK" sz="1400" dirty="0"/>
              <a:t>; [2] Rolnick et al., arXiv: 1705.05502, ICLR (2018) </a:t>
            </a:r>
            <a:endParaRPr lang="en-DE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6829B-E249-4041-8A28-B8DE985D0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1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0D8547-17FE-44DC-A633-A28DC2A04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E5FBB3-D233-4924-A0F1-76CAB962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measure the quality of our predictions?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40CB136-0A27-4B89-B972-BB64A16416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11029615" cy="4753644"/>
              </a:xfrm>
            </p:spPr>
            <p:txBody>
              <a:bodyPr/>
              <a:lstStyle/>
              <a:p>
                <a:r>
                  <a:rPr kumimoji="0" lang="en-US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S</a:t>
                </a:r>
                <a:r>
                  <a:rPr kumimoji="0" lang="en-DE" altLang="en-DE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oftmax</a:t>
                </a:r>
                <a:r>
                  <a:rPr kumimoji="0" lang="en-DE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gives us a vector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kumimoji="0" lang="en-DE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which we interpret</a:t>
                </a:r>
                <a:r>
                  <a:rPr kumimoji="0" lang="en-US" altLang="en-DE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a</a:t>
                </a:r>
                <a:r>
                  <a:rPr kumimoji="0" lang="en-DE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s estimated conditional probabilities of each class given any input </a:t>
                </a:r>
                <a14:m>
                  <m:oMath xmlns:m="http://schemas.openxmlformats.org/officeDocument/2006/math">
                    <m:r>
                      <a:rPr kumimoji="0" lang="en-US" altLang="en-DE" sz="20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kumimoji="0" lang="en-DE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, 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e.g., 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DE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DE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DE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DE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𝐵𝐶𝐶</m:t>
                            </m:r>
                          </m:e>
                        </m:d>
                        <m:sSup>
                          <m:sSupPr>
                            <m:ctrlPr>
                              <a:rPr lang="en-DE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DE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DE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en-DE" sz="20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kumimoji="0" lang="en-DE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Suppose that the entire dataset 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0" lang="en-DE" altLang="en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DE" altLang="en-DE" sz="20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kumimoji="0" lang="en-DE" altLang="en-DE" sz="20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en-DE" altLang="en-DE" sz="20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</m:oMath>
                </a14:m>
                <a:r>
                  <a:rPr kumimoji="0" lang="en-DE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 has </a:t>
                </a:r>
                <a14:m>
                  <m:oMath xmlns:m="http://schemas.openxmlformats.org/officeDocument/2006/math">
                    <m:r>
                      <a:rPr kumimoji="0" lang="en-DE" altLang="en-DE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0" lang="en-DE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 examples</a:t>
                </a:r>
                <a:r>
                  <a:rPr lang="en-US" altLang="en-DE" dirty="0">
                    <a:solidFill>
                      <a:schemeClr val="tx1"/>
                    </a:solidFill>
                  </a:rPr>
                  <a:t>, each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sample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(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indexed by </a:t>
                </a:r>
                <a14:m>
                  <m:oMath xmlns:m="http://schemas.openxmlformats.org/officeDocument/2006/math">
                    <m:r>
                      <a:rPr kumimoji="0" lang="en-DE" altLang="en-DE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)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 consists of a feature vector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n-DE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and a one-hot label vector</a:t>
                </a:r>
                <a:r>
                  <a:rPr lang="en-DE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en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  <m:r>
                      <a:rPr lang="en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kumimoji="0" lang="en-US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Our model estimates </a:t>
                </a:r>
                <a:r>
                  <a:rPr kumimoji="0" lang="en-DE" altLang="en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how probable the actual classes given the features:</a:t>
                </a:r>
                <a:r>
                  <a:rPr kumimoji="0" lang="en-DE" altLang="en-DE" sz="105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endParaRPr kumimoji="0" lang="en-DE" altLang="en-DE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1800" b="0" i="0" dirty="0">
                  <a:effectLst/>
                </a:endParaRPr>
              </a:p>
              <a:p>
                <a:r>
                  <a:rPr lang="en-US" b="0" i="0" dirty="0">
                    <a:effectLst/>
                  </a:rPr>
                  <a:t>… but how good are those estimates?  </a:t>
                </a:r>
                <a:endParaRPr lang="en-US" dirty="0"/>
              </a:p>
              <a:p>
                <a:r>
                  <a:rPr lang="en-US" b="0" i="0" dirty="0">
                    <a:effectLst/>
                  </a:rPr>
                  <a:t>We need to compare these estimates with the ground truth (actual labels)</a:t>
                </a:r>
              </a:p>
              <a:p>
                <a:pPr lvl="1"/>
                <a:r>
                  <a:rPr lang="en-US" b="0" i="0" dirty="0">
                    <a:effectLst/>
                  </a:rPr>
                  <a:t>We need a function that measure the quality of our predicted probabilities (and thus our predictions)</a:t>
                </a:r>
              </a:p>
              <a:p>
                <a:r>
                  <a:rPr lang="en-US" b="0" i="0" dirty="0">
                    <a:effectLst/>
                  </a:rPr>
                  <a:t>Thi</a:t>
                </a:r>
                <a:r>
                  <a:rPr lang="en-US" dirty="0"/>
                  <a:t>s is a central quantity in machine learning: </a:t>
                </a:r>
                <a:r>
                  <a:rPr lang="en-US" b="1" dirty="0"/>
                  <a:t>loss function</a:t>
                </a:r>
              </a:p>
              <a:p>
                <a:pPr lvl="1"/>
                <a:r>
                  <a:rPr lang="en-US" dirty="0"/>
                  <a:t>We now derive the most common loss function for classification (cross-entropy loss)</a:t>
                </a:r>
              </a:p>
              <a:p>
                <a:endParaRPr lang="en-US" b="0" i="0" dirty="0">
                  <a:effectLst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40CB136-0A27-4B89-B972-BB64A16416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11029615" cy="4753644"/>
              </a:xfrm>
              <a:blipFill>
                <a:blip r:embed="rId2"/>
                <a:stretch>
                  <a:fillRect l="-221" t="-859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C36159F-2839-4643-8400-29BA349507FA}"/>
              </a:ext>
            </a:extLst>
          </p:cNvPr>
          <p:cNvSpPr txBox="1"/>
          <p:nvPr/>
        </p:nvSpPr>
        <p:spPr>
          <a:xfrm>
            <a:off x="5169025" y="3894626"/>
            <a:ext cx="5393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DE" sz="1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i.i.d</a:t>
            </a:r>
            <a:endParaRPr lang="en-DE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9EE95F-ABC4-4C22-AB48-2479D13432B3}"/>
              </a:ext>
            </a:extLst>
          </p:cNvPr>
          <p:cNvCxnSpPr>
            <a:cxnSpLocks/>
          </p:cNvCxnSpPr>
          <p:nvPr/>
        </p:nvCxnSpPr>
        <p:spPr>
          <a:xfrm flipV="1">
            <a:off x="5394294" y="3728622"/>
            <a:ext cx="100984" cy="239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E625E7-63FC-441F-827F-74CC68253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1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66"/>
    </mc:Choice>
    <mc:Fallback xmlns="">
      <p:transition spd="slow" advTm="17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566AB4-C8C0-4B2A-9BE4-1B1FB032A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2021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B00636E-252C-42B7-BAAE-34BEDB01C69E}"/>
              </a:ext>
            </a:extLst>
          </p:cNvPr>
          <p:cNvGrpSpPr/>
          <p:nvPr/>
        </p:nvGrpSpPr>
        <p:grpSpPr>
          <a:xfrm>
            <a:off x="930887" y="622720"/>
            <a:ext cx="5281560" cy="564480"/>
            <a:chOff x="930887" y="622720"/>
            <a:chExt cx="5281560" cy="5644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C59F3C-3B29-431C-8F14-0F0D5553958D}"/>
                </a:ext>
              </a:extLst>
            </p:cNvPr>
            <p:cNvGrpSpPr/>
            <p:nvPr/>
          </p:nvGrpSpPr>
          <p:grpSpPr>
            <a:xfrm>
              <a:off x="930887" y="622720"/>
              <a:ext cx="1359360" cy="494640"/>
              <a:chOff x="930887" y="622720"/>
              <a:chExt cx="1359360" cy="494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7B6376D3-C3BE-4242-80CE-FD6D044F0B61}"/>
                      </a:ext>
                    </a:extLst>
                  </p14:cNvPr>
                  <p14:cNvContentPartPr/>
                  <p14:nvPr/>
                </p14:nvContentPartPr>
                <p14:xfrm>
                  <a:off x="966167" y="622720"/>
                  <a:ext cx="157320" cy="33516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7B6376D3-C3BE-4242-80CE-FD6D044F0B6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57167" y="613720"/>
                    <a:ext cx="174960" cy="35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335C1B7C-15E4-4CA2-976D-85590FD0E3E1}"/>
                      </a:ext>
                    </a:extLst>
                  </p14:cNvPr>
                  <p14:cNvContentPartPr/>
                  <p14:nvPr/>
                </p14:nvContentPartPr>
                <p14:xfrm>
                  <a:off x="979127" y="794080"/>
                  <a:ext cx="132840" cy="3276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335C1B7C-15E4-4CA2-976D-85590FD0E3E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70127" y="785440"/>
                    <a:ext cx="15048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01F3FEF1-0366-46BB-B725-829B54630BB8}"/>
                      </a:ext>
                    </a:extLst>
                  </p14:cNvPr>
                  <p14:cNvContentPartPr/>
                  <p14:nvPr/>
                </p14:nvContentPartPr>
                <p14:xfrm>
                  <a:off x="930887" y="630640"/>
                  <a:ext cx="223560" cy="6984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01F3FEF1-0366-46BB-B725-829B54630BB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21887" y="621640"/>
                    <a:ext cx="241200" cy="8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C71B0545-809F-4E01-82CA-17F7E05B699E}"/>
                      </a:ext>
                    </a:extLst>
                  </p14:cNvPr>
                  <p14:cNvContentPartPr/>
                  <p14:nvPr/>
                </p14:nvContentPartPr>
                <p14:xfrm>
                  <a:off x="1237967" y="798040"/>
                  <a:ext cx="126720" cy="16596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C71B0545-809F-4E01-82CA-17F7E05B699E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229327" y="789400"/>
                    <a:ext cx="144360" cy="18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6C628A07-F1BE-4CA2-95E5-E814C43D2F8D}"/>
                      </a:ext>
                    </a:extLst>
                  </p14:cNvPr>
                  <p14:cNvContentPartPr/>
                  <p14:nvPr/>
                </p14:nvContentPartPr>
                <p14:xfrm>
                  <a:off x="1240847" y="796240"/>
                  <a:ext cx="92880" cy="17064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6C628A07-F1BE-4CA2-95E5-E814C43D2F8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232207" y="787240"/>
                    <a:ext cx="11052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5113424E-EB81-47B6-B6DE-9E37631FE9B0}"/>
                      </a:ext>
                    </a:extLst>
                  </p14:cNvPr>
                  <p14:cNvContentPartPr/>
                  <p14:nvPr/>
                </p14:nvContentPartPr>
                <p14:xfrm>
                  <a:off x="1440287" y="760960"/>
                  <a:ext cx="127800" cy="20232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5113424E-EB81-47B6-B6DE-9E37631FE9B0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431287" y="751960"/>
                    <a:ext cx="145440" cy="21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3D961E15-620D-4662-ACCC-0AEDF62FAC92}"/>
                      </a:ext>
                    </a:extLst>
                  </p14:cNvPr>
                  <p14:cNvContentPartPr/>
                  <p14:nvPr/>
                </p14:nvContentPartPr>
                <p14:xfrm>
                  <a:off x="1617047" y="831520"/>
                  <a:ext cx="204480" cy="15372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3D961E15-620D-4662-ACCC-0AEDF62FAC92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608407" y="822520"/>
                    <a:ext cx="222120" cy="1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D06F0102-D7F1-4030-A5AD-09DE8E569F84}"/>
                      </a:ext>
                    </a:extLst>
                  </p14:cNvPr>
                  <p14:cNvContentPartPr/>
                  <p14:nvPr/>
                </p14:nvContentPartPr>
                <p14:xfrm>
                  <a:off x="1857167" y="818560"/>
                  <a:ext cx="97560" cy="29880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D06F0102-D7F1-4030-A5AD-09DE8E569F84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848167" y="809920"/>
                    <a:ext cx="115200" cy="31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D3F986B9-AD5A-4A06-8534-CD07F0B29979}"/>
                      </a:ext>
                    </a:extLst>
                  </p14:cNvPr>
                  <p14:cNvContentPartPr/>
                  <p14:nvPr/>
                </p14:nvContentPartPr>
                <p14:xfrm>
                  <a:off x="1998287" y="663040"/>
                  <a:ext cx="58680" cy="32616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D3F986B9-AD5A-4A06-8534-CD07F0B29979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1989647" y="654040"/>
                    <a:ext cx="76320" cy="34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7618E29C-1495-4981-AAA8-31C0F30A9953}"/>
                      </a:ext>
                    </a:extLst>
                  </p14:cNvPr>
                  <p14:cNvContentPartPr/>
                  <p14:nvPr/>
                </p14:nvContentPartPr>
                <p14:xfrm>
                  <a:off x="2146247" y="822880"/>
                  <a:ext cx="144000" cy="12132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7618E29C-1495-4981-AAA8-31C0F30A9953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137247" y="814240"/>
                    <a:ext cx="161640" cy="138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42224E1-A1B0-4E9A-89A0-86294D948951}"/>
                </a:ext>
              </a:extLst>
            </p:cNvPr>
            <p:cNvGrpSpPr/>
            <p:nvPr/>
          </p:nvGrpSpPr>
          <p:grpSpPr>
            <a:xfrm>
              <a:off x="2521007" y="874000"/>
              <a:ext cx="31680" cy="104040"/>
              <a:chOff x="2521007" y="874000"/>
              <a:chExt cx="31680" cy="104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6F9D9E5C-B67E-4D3E-AA12-8073D0DC2538}"/>
                      </a:ext>
                    </a:extLst>
                  </p14:cNvPr>
                  <p14:cNvContentPartPr/>
                  <p14:nvPr/>
                </p14:nvContentPartPr>
                <p14:xfrm>
                  <a:off x="2543327" y="874000"/>
                  <a:ext cx="9360" cy="194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6F9D9E5C-B67E-4D3E-AA12-8073D0DC2538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534327" y="865000"/>
                    <a:ext cx="27000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4F4DD5F2-107C-46A2-879A-59A29FF9D1DB}"/>
                      </a:ext>
                    </a:extLst>
                  </p14:cNvPr>
                  <p14:cNvContentPartPr/>
                  <p14:nvPr/>
                </p14:nvContentPartPr>
                <p14:xfrm>
                  <a:off x="2521007" y="973720"/>
                  <a:ext cx="7200" cy="432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4F4DD5F2-107C-46A2-879A-59A29FF9D1DB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2512007" y="965080"/>
                    <a:ext cx="24840" cy="219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7054E9B-07CA-48FB-8715-B6D1589A071D}"/>
                    </a:ext>
                  </a:extLst>
                </p14:cNvPr>
                <p14:cNvContentPartPr/>
                <p14:nvPr/>
              </p14:nvContentPartPr>
              <p14:xfrm>
                <a:off x="3221567" y="692920"/>
                <a:ext cx="222480" cy="308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7054E9B-07CA-48FB-8715-B6D1589A071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12927" y="683920"/>
                  <a:ext cx="240120" cy="326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E33D1E5-EA43-4EC7-AB9F-6ED4273C1935}"/>
                </a:ext>
              </a:extLst>
            </p:cNvPr>
            <p:cNvGrpSpPr/>
            <p:nvPr/>
          </p:nvGrpSpPr>
          <p:grpSpPr>
            <a:xfrm>
              <a:off x="3635567" y="679240"/>
              <a:ext cx="1096920" cy="507960"/>
              <a:chOff x="3635567" y="679240"/>
              <a:chExt cx="1096920" cy="507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7FC64910-EA52-4EBA-A5F5-61D55FEFBB3A}"/>
                      </a:ext>
                    </a:extLst>
                  </p14:cNvPr>
                  <p14:cNvContentPartPr/>
                  <p14:nvPr/>
                </p14:nvContentPartPr>
                <p14:xfrm>
                  <a:off x="3635567" y="794440"/>
                  <a:ext cx="101160" cy="1864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7FC64910-EA52-4EBA-A5F5-61D55FEFBB3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626567" y="785800"/>
                    <a:ext cx="118800" cy="20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9837D276-6D2F-40F2-8F84-B5F25B5EBE20}"/>
                      </a:ext>
                    </a:extLst>
                  </p14:cNvPr>
                  <p14:cNvContentPartPr/>
                  <p14:nvPr/>
                </p14:nvContentPartPr>
                <p14:xfrm>
                  <a:off x="3814127" y="805240"/>
                  <a:ext cx="93600" cy="1875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9837D276-6D2F-40F2-8F84-B5F25B5EBE20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805487" y="796240"/>
                    <a:ext cx="111240" cy="20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C5139309-C8A7-46C6-8AA7-907403C37E7C}"/>
                      </a:ext>
                    </a:extLst>
                  </p14:cNvPr>
                  <p14:cNvContentPartPr/>
                  <p14:nvPr/>
                </p14:nvContentPartPr>
                <p14:xfrm>
                  <a:off x="3975047" y="850960"/>
                  <a:ext cx="160200" cy="13932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C5139309-C8A7-46C6-8AA7-907403C37E7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966407" y="841960"/>
                    <a:ext cx="17784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398AEA42-0E9F-40CB-B1C5-8B2C52231386}"/>
                      </a:ext>
                    </a:extLst>
                  </p14:cNvPr>
                  <p14:cNvContentPartPr/>
                  <p14:nvPr/>
                </p14:nvContentPartPr>
                <p14:xfrm>
                  <a:off x="4179527" y="893440"/>
                  <a:ext cx="87840" cy="22608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398AEA42-0E9F-40CB-B1C5-8B2C52231386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4170887" y="884440"/>
                    <a:ext cx="105480" cy="24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F5343A50-A502-4A09-B4AF-67FB9D1F9839}"/>
                      </a:ext>
                    </a:extLst>
                  </p14:cNvPr>
                  <p14:cNvContentPartPr/>
                  <p14:nvPr/>
                </p14:nvContentPartPr>
                <p14:xfrm>
                  <a:off x="4324967" y="679240"/>
                  <a:ext cx="27360" cy="29592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F5343A50-A502-4A09-B4AF-67FB9D1F9839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4316327" y="670240"/>
                    <a:ext cx="45000" cy="313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4568BF19-5C27-4858-B796-4191188CEA9F}"/>
                      </a:ext>
                    </a:extLst>
                  </p14:cNvPr>
                  <p14:cNvContentPartPr/>
                  <p14:nvPr/>
                </p14:nvContentPartPr>
                <p14:xfrm>
                  <a:off x="4427567" y="813880"/>
                  <a:ext cx="113400" cy="17172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4568BF19-5C27-4858-B796-4191188CEA9F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4418567" y="804880"/>
                    <a:ext cx="13104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B1D78AB4-A9EB-45CC-B867-AC771106F3B8}"/>
                      </a:ext>
                    </a:extLst>
                  </p14:cNvPr>
                  <p14:cNvContentPartPr/>
                  <p14:nvPr/>
                </p14:nvContentPartPr>
                <p14:xfrm>
                  <a:off x="4549247" y="1042480"/>
                  <a:ext cx="96840" cy="14472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B1D78AB4-A9EB-45CC-B867-AC771106F3B8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540607" y="1033480"/>
                    <a:ext cx="114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3E4BE40A-D128-4FD0-96A4-0444DA33400E}"/>
                      </a:ext>
                    </a:extLst>
                  </p14:cNvPr>
                  <p14:cNvContentPartPr/>
                  <p14:nvPr/>
                </p14:nvContentPartPr>
                <p14:xfrm>
                  <a:off x="4724207" y="864640"/>
                  <a:ext cx="8280" cy="252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3E4BE40A-D128-4FD0-96A4-0444DA33400E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4715567" y="856000"/>
                    <a:ext cx="25920" cy="20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878F06C-CB94-4258-BDCE-55D6A831BFCC}"/>
                </a:ext>
              </a:extLst>
            </p:cNvPr>
            <p:cNvGrpSpPr/>
            <p:nvPr/>
          </p:nvGrpSpPr>
          <p:grpSpPr>
            <a:xfrm>
              <a:off x="4919327" y="642880"/>
              <a:ext cx="1293120" cy="416160"/>
              <a:chOff x="4919327" y="642880"/>
              <a:chExt cx="1293120" cy="41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BBF3FA79-FDDE-4490-A6DD-1DA6F9CA816E}"/>
                      </a:ext>
                    </a:extLst>
                  </p14:cNvPr>
                  <p14:cNvContentPartPr/>
                  <p14:nvPr/>
                </p14:nvContentPartPr>
                <p14:xfrm>
                  <a:off x="4919327" y="664120"/>
                  <a:ext cx="165960" cy="28404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BBF3FA79-FDDE-4490-A6DD-1DA6F9CA816E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4910327" y="655120"/>
                    <a:ext cx="183600" cy="30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F2FDE2B8-B241-495F-97F2-29F5743FF983}"/>
                      </a:ext>
                    </a:extLst>
                  </p14:cNvPr>
                  <p14:cNvContentPartPr/>
                  <p14:nvPr/>
                </p14:nvContentPartPr>
                <p14:xfrm>
                  <a:off x="5137847" y="843760"/>
                  <a:ext cx="131760" cy="16200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F2FDE2B8-B241-495F-97F2-29F5743FF983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5129207" y="834760"/>
                    <a:ext cx="149400" cy="17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75DF4E1A-AB76-42D1-9310-2834CE3264CC}"/>
                      </a:ext>
                    </a:extLst>
                  </p14:cNvPr>
                  <p14:cNvContentPartPr/>
                  <p14:nvPr/>
                </p14:nvContentPartPr>
                <p14:xfrm>
                  <a:off x="5355647" y="642880"/>
                  <a:ext cx="38520" cy="32832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75DF4E1A-AB76-42D1-9310-2834CE3264CC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5346647" y="633880"/>
                    <a:ext cx="56160" cy="34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A31E3FBC-802C-41B3-BD55-72A76D73B725}"/>
                      </a:ext>
                    </a:extLst>
                  </p14:cNvPr>
                  <p14:cNvContentPartPr/>
                  <p14:nvPr/>
                </p14:nvContentPartPr>
                <p14:xfrm>
                  <a:off x="5456447" y="802360"/>
                  <a:ext cx="131400" cy="19584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A31E3FBC-802C-41B3-BD55-72A76D73B725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5447447" y="793360"/>
                    <a:ext cx="149040" cy="21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7454D2F5-AFE9-48E3-BDE4-A97F49EAB4CE}"/>
                      </a:ext>
                    </a:extLst>
                  </p14:cNvPr>
                  <p14:cNvContentPartPr/>
                  <p14:nvPr/>
                </p14:nvContentPartPr>
                <p14:xfrm>
                  <a:off x="5647967" y="814240"/>
                  <a:ext cx="100080" cy="16380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7454D2F5-AFE9-48E3-BDE4-A97F49EAB4C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5639327" y="805600"/>
                    <a:ext cx="11772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A3283301-D0FD-4092-A080-5C0AA2B7AFB1}"/>
                      </a:ext>
                    </a:extLst>
                  </p14:cNvPr>
                  <p14:cNvContentPartPr/>
                  <p14:nvPr/>
                </p14:nvContentPartPr>
                <p14:xfrm>
                  <a:off x="5787287" y="801280"/>
                  <a:ext cx="93600" cy="21564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A3283301-D0FD-4092-A080-5C0AA2B7AFB1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5778647" y="792280"/>
                    <a:ext cx="111240" cy="23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A644E77C-A04C-47B9-B974-EACE0A875747}"/>
                      </a:ext>
                    </a:extLst>
                  </p14:cNvPr>
                  <p14:cNvContentPartPr/>
                  <p14:nvPr/>
                </p14:nvContentPartPr>
                <p14:xfrm>
                  <a:off x="5917607" y="813160"/>
                  <a:ext cx="121320" cy="15264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A644E77C-A04C-47B9-B974-EACE0A875747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5908607" y="804160"/>
                    <a:ext cx="138960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660157F9-879F-4FB4-A926-EE58593E9992}"/>
                      </a:ext>
                    </a:extLst>
                  </p14:cNvPr>
                  <p14:cNvContentPartPr/>
                  <p14:nvPr/>
                </p14:nvContentPartPr>
                <p14:xfrm>
                  <a:off x="6051887" y="802360"/>
                  <a:ext cx="160560" cy="25668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660157F9-879F-4FB4-A926-EE58593E9992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6042887" y="793360"/>
                    <a:ext cx="178200" cy="274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79363E5-B912-4AAD-91E4-F36AA0CE7E49}"/>
                  </a:ext>
                </a:extLst>
              </p14:cNvPr>
              <p14:cNvContentPartPr/>
              <p14:nvPr/>
            </p14:nvContentPartPr>
            <p14:xfrm>
              <a:off x="-1482913" y="1055800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79363E5-B912-4AAD-91E4-F36AA0CE7E4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-1491553" y="104716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06082D6-60D9-4271-B3DA-BED6AF06393F}"/>
              </a:ext>
            </a:extLst>
          </p:cNvPr>
          <p:cNvGrpSpPr/>
          <p:nvPr/>
        </p:nvGrpSpPr>
        <p:grpSpPr>
          <a:xfrm>
            <a:off x="727127" y="1176400"/>
            <a:ext cx="6828840" cy="492480"/>
            <a:chOff x="727127" y="1176400"/>
            <a:chExt cx="6828840" cy="49248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E8058C7-CA64-44BF-A6E0-0DB3F09AD242}"/>
                </a:ext>
              </a:extLst>
            </p:cNvPr>
            <p:cNvGrpSpPr/>
            <p:nvPr/>
          </p:nvGrpSpPr>
          <p:grpSpPr>
            <a:xfrm>
              <a:off x="727127" y="1206280"/>
              <a:ext cx="815400" cy="462600"/>
              <a:chOff x="727127" y="1206280"/>
              <a:chExt cx="815400" cy="462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15769E82-03E2-4C67-B4C6-B6452AA1C787}"/>
                      </a:ext>
                    </a:extLst>
                  </p14:cNvPr>
                  <p14:cNvContentPartPr/>
                  <p14:nvPr/>
                </p14:nvContentPartPr>
                <p14:xfrm>
                  <a:off x="727127" y="1327960"/>
                  <a:ext cx="222120" cy="34092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15769E82-03E2-4C67-B4C6-B6452AA1C787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718127" y="1318960"/>
                    <a:ext cx="239760" cy="35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C66BB705-EFBC-484F-99B2-0B1CF0998074}"/>
                      </a:ext>
                    </a:extLst>
                  </p14:cNvPr>
                  <p14:cNvContentPartPr/>
                  <p14:nvPr/>
                </p14:nvContentPartPr>
                <p14:xfrm>
                  <a:off x="851327" y="1384480"/>
                  <a:ext cx="172080" cy="20952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C66BB705-EFBC-484F-99B2-0B1CF0998074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842327" y="1375480"/>
                    <a:ext cx="189720" cy="2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5F6A0ECA-F4B3-413E-8C24-8BB25BC98C50}"/>
                      </a:ext>
                    </a:extLst>
                  </p14:cNvPr>
                  <p14:cNvContentPartPr/>
                  <p14:nvPr/>
                </p14:nvContentPartPr>
                <p14:xfrm>
                  <a:off x="1063367" y="1206280"/>
                  <a:ext cx="137520" cy="39384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5F6A0ECA-F4B3-413E-8C24-8BB25BC98C5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1054727" y="1197280"/>
                    <a:ext cx="155160" cy="41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DD059BBE-3446-41F1-9B8D-8C02D113D126}"/>
                      </a:ext>
                    </a:extLst>
                  </p14:cNvPr>
                  <p14:cNvContentPartPr/>
                  <p14:nvPr/>
                </p14:nvContentPartPr>
                <p14:xfrm>
                  <a:off x="1267127" y="1413640"/>
                  <a:ext cx="126000" cy="16488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DD059BBE-3446-41F1-9B8D-8C02D113D12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1258487" y="1405000"/>
                    <a:ext cx="143640" cy="18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E66B78A9-84B9-43BA-80C0-1036CDB32BD0}"/>
                      </a:ext>
                    </a:extLst>
                  </p14:cNvPr>
                  <p14:cNvContentPartPr/>
                  <p14:nvPr/>
                </p14:nvContentPartPr>
                <p14:xfrm>
                  <a:off x="1416527" y="1237240"/>
                  <a:ext cx="59760" cy="31608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E66B78A9-84B9-43BA-80C0-1036CDB32BD0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1407887" y="1228240"/>
                    <a:ext cx="77400" cy="33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C11AB9E7-7BC2-4A4F-9FDB-82B5A740F0B8}"/>
                      </a:ext>
                    </a:extLst>
                  </p14:cNvPr>
                  <p14:cNvContentPartPr/>
                  <p14:nvPr/>
                </p14:nvContentPartPr>
                <p14:xfrm>
                  <a:off x="1309967" y="1325800"/>
                  <a:ext cx="232560" cy="277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C11AB9E7-7BC2-4A4F-9FDB-82B5A740F0B8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1300967" y="1317160"/>
                    <a:ext cx="250200" cy="45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BE82055-1C02-48C6-BFCF-4C6F80F5FC9C}"/>
                </a:ext>
              </a:extLst>
            </p:cNvPr>
            <p:cNvGrpSpPr/>
            <p:nvPr/>
          </p:nvGrpSpPr>
          <p:grpSpPr>
            <a:xfrm>
              <a:off x="1711367" y="1348120"/>
              <a:ext cx="209160" cy="251640"/>
              <a:chOff x="1711367" y="1348120"/>
              <a:chExt cx="209160" cy="251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1BD0BF84-1A82-4CCE-8545-B6E686D2E15E}"/>
                      </a:ext>
                    </a:extLst>
                  </p14:cNvPr>
                  <p14:cNvContentPartPr/>
                  <p14:nvPr/>
                </p14:nvContentPartPr>
                <p14:xfrm>
                  <a:off x="1741607" y="1443160"/>
                  <a:ext cx="17280" cy="1296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1BD0BF84-1A82-4CCE-8545-B6E686D2E15E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1732607" y="1434160"/>
                    <a:ext cx="3492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6D4BF8D0-1E04-4F6B-B414-3388833CA0B6}"/>
                      </a:ext>
                    </a:extLst>
                  </p14:cNvPr>
                  <p14:cNvContentPartPr/>
                  <p14:nvPr/>
                </p14:nvContentPartPr>
                <p14:xfrm>
                  <a:off x="1711367" y="1348120"/>
                  <a:ext cx="31680" cy="828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6D4BF8D0-1E04-4F6B-B414-3388833CA0B6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1702367" y="1339480"/>
                    <a:ext cx="49320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EB252A6E-BA2F-469D-9F1A-C6EE5CC348E9}"/>
                      </a:ext>
                    </a:extLst>
                  </p14:cNvPr>
                  <p14:cNvContentPartPr/>
                  <p14:nvPr/>
                </p14:nvContentPartPr>
                <p14:xfrm>
                  <a:off x="1828007" y="1397440"/>
                  <a:ext cx="92520" cy="20232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EB252A6E-BA2F-469D-9F1A-C6EE5CC348E9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1819007" y="1388440"/>
                    <a:ext cx="110160" cy="219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7316A89-0DEF-4CF8-9471-7C9BE4C9B087}"/>
                </a:ext>
              </a:extLst>
            </p:cNvPr>
            <p:cNvGrpSpPr/>
            <p:nvPr/>
          </p:nvGrpSpPr>
          <p:grpSpPr>
            <a:xfrm>
              <a:off x="2144087" y="1214200"/>
              <a:ext cx="445320" cy="376920"/>
              <a:chOff x="2144087" y="1214200"/>
              <a:chExt cx="445320" cy="376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1104F751-C859-493C-B5EB-8B0C90FEB36F}"/>
                      </a:ext>
                    </a:extLst>
                  </p14:cNvPr>
                  <p14:cNvContentPartPr/>
                  <p14:nvPr/>
                </p14:nvContentPartPr>
                <p14:xfrm>
                  <a:off x="2188007" y="1232200"/>
                  <a:ext cx="50040" cy="31716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1104F751-C859-493C-B5EB-8B0C90FEB36F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2179007" y="1223200"/>
                    <a:ext cx="67680" cy="33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817E5267-D59B-41BA-A0F5-9DD1726E279F}"/>
                      </a:ext>
                    </a:extLst>
                  </p14:cNvPr>
                  <p14:cNvContentPartPr/>
                  <p14:nvPr/>
                </p14:nvContentPartPr>
                <p14:xfrm>
                  <a:off x="2144087" y="1214200"/>
                  <a:ext cx="286200" cy="35892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817E5267-D59B-41BA-A0F5-9DD1726E279F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2135087" y="1205200"/>
                    <a:ext cx="303840" cy="37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0E7AB9B4-FE69-4461-86CD-D48B54B50A65}"/>
                      </a:ext>
                    </a:extLst>
                  </p14:cNvPr>
                  <p14:cNvContentPartPr/>
                  <p14:nvPr/>
                </p14:nvContentPartPr>
                <p14:xfrm>
                  <a:off x="2450087" y="1432000"/>
                  <a:ext cx="139320" cy="15912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0E7AB9B4-FE69-4461-86CD-D48B54B50A65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2441447" y="1423360"/>
                    <a:ext cx="156960" cy="176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025AE69-1FD9-4B22-B804-0680849AF660}"/>
                </a:ext>
              </a:extLst>
            </p:cNvPr>
            <p:cNvGrpSpPr/>
            <p:nvPr/>
          </p:nvGrpSpPr>
          <p:grpSpPr>
            <a:xfrm>
              <a:off x="2849687" y="1216000"/>
              <a:ext cx="1355760" cy="421200"/>
              <a:chOff x="2849687" y="1216000"/>
              <a:chExt cx="1355760" cy="421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667EC8B7-40F9-4121-98E1-B039F6A5E59C}"/>
                      </a:ext>
                    </a:extLst>
                  </p14:cNvPr>
                  <p14:cNvContentPartPr/>
                  <p14:nvPr/>
                </p14:nvContentPartPr>
                <p14:xfrm>
                  <a:off x="2849687" y="1248400"/>
                  <a:ext cx="41400" cy="38880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667EC8B7-40F9-4121-98E1-B039F6A5E59C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2840687" y="1239400"/>
                    <a:ext cx="59040" cy="40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D63F3C03-89BC-44ED-A044-A49ADD77767D}"/>
                      </a:ext>
                    </a:extLst>
                  </p14:cNvPr>
                  <p14:cNvContentPartPr/>
                  <p14:nvPr/>
                </p14:nvContentPartPr>
                <p14:xfrm>
                  <a:off x="2963807" y="1518760"/>
                  <a:ext cx="18360" cy="9828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D63F3C03-89BC-44ED-A044-A49ADD77767D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2954807" y="1509760"/>
                    <a:ext cx="3600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4BE70329-ED24-429E-94C9-F9B26DE9E633}"/>
                      </a:ext>
                    </a:extLst>
                  </p14:cNvPr>
                  <p14:cNvContentPartPr/>
                  <p14:nvPr/>
                </p14:nvContentPartPr>
                <p14:xfrm>
                  <a:off x="2967047" y="1388440"/>
                  <a:ext cx="11520" cy="1044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4BE70329-ED24-429E-94C9-F9B26DE9E633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2958407" y="1379800"/>
                    <a:ext cx="2916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DC46010A-2E42-4BBB-BFF1-30743F4191DA}"/>
                      </a:ext>
                    </a:extLst>
                  </p14:cNvPr>
                  <p14:cNvContentPartPr/>
                  <p14:nvPr/>
                </p14:nvContentPartPr>
                <p14:xfrm>
                  <a:off x="3016367" y="1304560"/>
                  <a:ext cx="106920" cy="23796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DC46010A-2E42-4BBB-BFF1-30743F4191DA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3007727" y="1295920"/>
                    <a:ext cx="12456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338E5551-8A36-4539-82BC-C1922C989AA1}"/>
                      </a:ext>
                    </a:extLst>
                  </p14:cNvPr>
                  <p14:cNvContentPartPr/>
                  <p14:nvPr/>
                </p14:nvContentPartPr>
                <p14:xfrm>
                  <a:off x="3100607" y="1448200"/>
                  <a:ext cx="90000" cy="10116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338E5551-8A36-4539-82BC-C1922C989AA1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3091607" y="1439200"/>
                    <a:ext cx="10764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F0BC2BF5-8DAB-4E7A-997D-987DA00D9774}"/>
                      </a:ext>
                    </a:extLst>
                  </p14:cNvPr>
                  <p14:cNvContentPartPr/>
                  <p14:nvPr/>
                </p14:nvContentPartPr>
                <p14:xfrm>
                  <a:off x="3224087" y="1411840"/>
                  <a:ext cx="92160" cy="14184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F0BC2BF5-8DAB-4E7A-997D-987DA00D9774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3215087" y="1403200"/>
                    <a:ext cx="10980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26D4A510-9D22-4E1F-A9F2-728ABA6ECA32}"/>
                      </a:ext>
                    </a:extLst>
                  </p14:cNvPr>
                  <p14:cNvContentPartPr/>
                  <p14:nvPr/>
                </p14:nvContentPartPr>
                <p14:xfrm>
                  <a:off x="3346127" y="1216000"/>
                  <a:ext cx="56520" cy="34452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26D4A510-9D22-4E1F-A9F2-728ABA6ECA32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3337127" y="1207000"/>
                    <a:ext cx="74160" cy="36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DD5F1C32-DB98-4866-98D5-2A71B0678ED3}"/>
                      </a:ext>
                    </a:extLst>
                  </p14:cNvPr>
                  <p14:cNvContentPartPr/>
                  <p14:nvPr/>
                </p14:nvContentPartPr>
                <p14:xfrm>
                  <a:off x="3472847" y="1331920"/>
                  <a:ext cx="43920" cy="27900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DD5F1C32-DB98-4866-98D5-2A71B0678ED3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3463847" y="1323280"/>
                    <a:ext cx="61560" cy="29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CAAF0FD2-674B-4E25-BBE5-360C0F1387AA}"/>
                      </a:ext>
                    </a:extLst>
                  </p14:cNvPr>
                  <p14:cNvContentPartPr/>
                  <p14:nvPr/>
                </p14:nvContentPartPr>
                <p14:xfrm>
                  <a:off x="3622247" y="1229320"/>
                  <a:ext cx="126720" cy="35100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CAAF0FD2-674B-4E25-BBE5-360C0F1387AA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3613607" y="1220320"/>
                    <a:ext cx="144360" cy="36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36E2FE89-AEDD-4C01-BC59-32B2CB82D59D}"/>
                      </a:ext>
                    </a:extLst>
                  </p14:cNvPr>
                  <p14:cNvContentPartPr/>
                  <p14:nvPr/>
                </p14:nvContentPartPr>
                <p14:xfrm>
                  <a:off x="3773807" y="1480960"/>
                  <a:ext cx="81720" cy="10872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36E2FE89-AEDD-4C01-BC59-32B2CB82D59D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3764807" y="1472320"/>
                    <a:ext cx="9936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E537CE0F-6873-43AB-9B51-B78A992501A7}"/>
                      </a:ext>
                    </a:extLst>
                  </p14:cNvPr>
                  <p14:cNvContentPartPr/>
                  <p14:nvPr/>
                </p14:nvContentPartPr>
                <p14:xfrm>
                  <a:off x="3909527" y="1483120"/>
                  <a:ext cx="68400" cy="8100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E537CE0F-6873-43AB-9B51-B78A992501A7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3900887" y="1474480"/>
                    <a:ext cx="86040" cy="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C81A5EA2-63EB-4D23-8BF5-1DF8D0245998}"/>
                      </a:ext>
                    </a:extLst>
                  </p14:cNvPr>
                  <p14:cNvContentPartPr/>
                  <p14:nvPr/>
                </p14:nvContentPartPr>
                <p14:xfrm>
                  <a:off x="4024727" y="1287280"/>
                  <a:ext cx="180720" cy="27684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C81A5EA2-63EB-4D23-8BF5-1DF8D0245998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4015727" y="1278640"/>
                    <a:ext cx="198360" cy="294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6F4C1F3-E24D-4A77-A03E-BFF994049382}"/>
                </a:ext>
              </a:extLst>
            </p:cNvPr>
            <p:cNvGrpSpPr/>
            <p:nvPr/>
          </p:nvGrpSpPr>
          <p:grpSpPr>
            <a:xfrm>
              <a:off x="4374287" y="1234000"/>
              <a:ext cx="516240" cy="327240"/>
              <a:chOff x="4374287" y="1234000"/>
              <a:chExt cx="516240" cy="327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37DBD5A5-F627-4394-89C0-F9ADDD6BBDCF}"/>
                      </a:ext>
                    </a:extLst>
                  </p14:cNvPr>
                  <p14:cNvContentPartPr/>
                  <p14:nvPr/>
                </p14:nvContentPartPr>
                <p14:xfrm>
                  <a:off x="4374287" y="1358200"/>
                  <a:ext cx="28440" cy="20016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37DBD5A5-F627-4394-89C0-F9ADDD6BBDCF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4365647" y="1349560"/>
                    <a:ext cx="4608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FEA54EEC-2B20-4C39-AD13-C04534E15F60}"/>
                      </a:ext>
                    </a:extLst>
                  </p14:cNvPr>
                  <p14:cNvContentPartPr/>
                  <p14:nvPr/>
                </p14:nvContentPartPr>
                <p14:xfrm>
                  <a:off x="4391207" y="1266760"/>
                  <a:ext cx="159480" cy="28656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FEA54EEC-2B20-4C39-AD13-C04534E15F60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4382207" y="1258120"/>
                    <a:ext cx="177120" cy="30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7DB9DF54-2791-4510-B1CC-DCDF047A8B88}"/>
                      </a:ext>
                    </a:extLst>
                  </p14:cNvPr>
                  <p14:cNvContentPartPr/>
                  <p14:nvPr/>
                </p14:nvContentPartPr>
                <p14:xfrm>
                  <a:off x="4610807" y="1397440"/>
                  <a:ext cx="82080" cy="16380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7DB9DF54-2791-4510-B1CC-DCDF047A8B88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4602167" y="1388800"/>
                    <a:ext cx="99720" cy="18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F75B4090-34FD-42FC-AC28-6503B4114025}"/>
                      </a:ext>
                    </a:extLst>
                  </p14:cNvPr>
                  <p14:cNvContentPartPr/>
                  <p14:nvPr/>
                </p14:nvContentPartPr>
                <p14:xfrm>
                  <a:off x="4744367" y="1234000"/>
                  <a:ext cx="50040" cy="30420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F75B4090-34FD-42FC-AC28-6503B4114025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735727" y="1225360"/>
                    <a:ext cx="67680" cy="32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E276F6F9-F519-406A-9829-FFC8D0B36649}"/>
                      </a:ext>
                    </a:extLst>
                  </p14:cNvPr>
                  <p14:cNvContentPartPr/>
                  <p14:nvPr/>
                </p14:nvContentPartPr>
                <p14:xfrm>
                  <a:off x="4673807" y="1342000"/>
                  <a:ext cx="216720" cy="1440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E276F6F9-F519-406A-9829-FFC8D0B36649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4664807" y="1333360"/>
                    <a:ext cx="234360" cy="32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1BBF4F3-CF50-4A7E-902F-6A9660333A39}"/>
                </a:ext>
              </a:extLst>
            </p:cNvPr>
            <p:cNvGrpSpPr/>
            <p:nvPr/>
          </p:nvGrpSpPr>
          <p:grpSpPr>
            <a:xfrm>
              <a:off x="5078807" y="1176400"/>
              <a:ext cx="1255320" cy="393120"/>
              <a:chOff x="5078807" y="1176400"/>
              <a:chExt cx="1255320" cy="393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DF48BF75-D662-405E-A510-8E98BAE9FAD0}"/>
                      </a:ext>
                    </a:extLst>
                  </p14:cNvPr>
                  <p14:cNvContentPartPr/>
                  <p14:nvPr/>
                </p14:nvContentPartPr>
                <p14:xfrm>
                  <a:off x="5078807" y="1427320"/>
                  <a:ext cx="124560" cy="12780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DF48BF75-D662-405E-A510-8E98BAE9FAD0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5070167" y="1418680"/>
                    <a:ext cx="142200" cy="14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3ECC0A3D-0A01-4A47-A1B0-A267641484C9}"/>
                      </a:ext>
                    </a:extLst>
                  </p14:cNvPr>
                  <p14:cNvContentPartPr/>
                  <p14:nvPr/>
                </p14:nvContentPartPr>
                <p14:xfrm>
                  <a:off x="5222087" y="1412560"/>
                  <a:ext cx="106920" cy="10728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3ECC0A3D-0A01-4A47-A1B0-A267641484C9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5213087" y="1403920"/>
                    <a:ext cx="12456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9FDBC0D2-98E4-49B3-8BF1-78BF680E88F4}"/>
                      </a:ext>
                    </a:extLst>
                  </p14:cNvPr>
                  <p14:cNvContentPartPr/>
                  <p14:nvPr/>
                </p14:nvContentPartPr>
                <p14:xfrm>
                  <a:off x="5380127" y="1408600"/>
                  <a:ext cx="123840" cy="11484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9FDBC0D2-98E4-49B3-8BF1-78BF680E88F4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5371487" y="1399960"/>
                    <a:ext cx="141480" cy="13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13E5B982-479C-4DE7-B2EE-1D845104173D}"/>
                      </a:ext>
                    </a:extLst>
                  </p14:cNvPr>
                  <p14:cNvContentPartPr/>
                  <p14:nvPr/>
                </p14:nvContentPartPr>
                <p14:xfrm>
                  <a:off x="5638247" y="1400680"/>
                  <a:ext cx="185400" cy="11520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13E5B982-479C-4DE7-B2EE-1D845104173D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5629247" y="1391680"/>
                    <a:ext cx="203040" cy="13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32128421-08A5-4863-B85B-E2BE3EE77B9F}"/>
                      </a:ext>
                    </a:extLst>
                  </p14:cNvPr>
                  <p14:cNvContentPartPr/>
                  <p14:nvPr/>
                </p14:nvContentPartPr>
                <p14:xfrm>
                  <a:off x="5836247" y="1410040"/>
                  <a:ext cx="88200" cy="9828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32128421-08A5-4863-B85B-E2BE3EE77B9F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5827607" y="1401040"/>
                    <a:ext cx="10584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394D4788-8E8A-4953-96EB-0ADEEE20ACFA}"/>
                      </a:ext>
                    </a:extLst>
                  </p14:cNvPr>
                  <p14:cNvContentPartPr/>
                  <p14:nvPr/>
                </p14:nvContentPartPr>
                <p14:xfrm>
                  <a:off x="5954687" y="1245880"/>
                  <a:ext cx="120960" cy="26136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394D4788-8E8A-4953-96EB-0ADEEE20ACFA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5946047" y="1236880"/>
                    <a:ext cx="138600" cy="27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134F673A-5DC1-44E5-B157-052842DF3B16}"/>
                      </a:ext>
                    </a:extLst>
                  </p14:cNvPr>
                  <p14:cNvContentPartPr/>
                  <p14:nvPr/>
                </p14:nvContentPartPr>
                <p14:xfrm>
                  <a:off x="6126767" y="1351360"/>
                  <a:ext cx="119520" cy="16524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134F673A-5DC1-44E5-B157-052842DF3B16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6118127" y="1342720"/>
                    <a:ext cx="137160" cy="18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EABB6C5B-B2E4-4462-80AC-2CAC6724AEDE}"/>
                      </a:ext>
                    </a:extLst>
                  </p14:cNvPr>
                  <p14:cNvContentPartPr/>
                  <p14:nvPr/>
                </p14:nvContentPartPr>
                <p14:xfrm>
                  <a:off x="6301727" y="1176400"/>
                  <a:ext cx="32400" cy="39312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EABB6C5B-B2E4-4462-80AC-2CAC6724AEDE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6293087" y="1167760"/>
                    <a:ext cx="50040" cy="410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E779B21-6916-434B-AFB9-1475B96B7EAC}"/>
                </a:ext>
              </a:extLst>
            </p:cNvPr>
            <p:cNvGrpSpPr/>
            <p:nvPr/>
          </p:nvGrpSpPr>
          <p:grpSpPr>
            <a:xfrm>
              <a:off x="6648407" y="1302400"/>
              <a:ext cx="907560" cy="327240"/>
              <a:chOff x="6648407" y="1302400"/>
              <a:chExt cx="907560" cy="327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8D2C43DB-C592-4D14-96C9-B77F19C7CEE9}"/>
                      </a:ext>
                    </a:extLst>
                  </p14:cNvPr>
                  <p14:cNvContentPartPr/>
                  <p14:nvPr/>
                </p14:nvContentPartPr>
                <p14:xfrm>
                  <a:off x="6648407" y="1325080"/>
                  <a:ext cx="105120" cy="30456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8D2C43DB-C592-4D14-96C9-B77F19C7CEE9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6639407" y="1316080"/>
                    <a:ext cx="122760" cy="3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BD350393-9DCE-4AD9-ABD7-F8B13562B310}"/>
                      </a:ext>
                    </a:extLst>
                  </p14:cNvPr>
                  <p14:cNvContentPartPr/>
                  <p14:nvPr/>
                </p14:nvContentPartPr>
                <p14:xfrm>
                  <a:off x="6784847" y="1373320"/>
                  <a:ext cx="110520" cy="11304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BD350393-9DCE-4AD9-ABD7-F8B13562B310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6776207" y="1364680"/>
                    <a:ext cx="128160" cy="13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CB1FD3BD-3B30-4D0F-861A-5ADCB841F48C}"/>
                      </a:ext>
                    </a:extLst>
                  </p14:cNvPr>
                  <p14:cNvContentPartPr/>
                  <p14:nvPr/>
                </p14:nvContentPartPr>
                <p14:xfrm>
                  <a:off x="6952247" y="1321840"/>
                  <a:ext cx="90000" cy="15840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CB1FD3BD-3B30-4D0F-861A-5ADCB841F48C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6943607" y="1312840"/>
                    <a:ext cx="107640" cy="17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46FF3AF5-C35E-4C74-8C55-4457370C1426}"/>
                      </a:ext>
                    </a:extLst>
                  </p14:cNvPr>
                  <p14:cNvContentPartPr/>
                  <p14:nvPr/>
                </p14:nvContentPartPr>
                <p14:xfrm>
                  <a:off x="7107407" y="1334080"/>
                  <a:ext cx="64080" cy="18468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46FF3AF5-C35E-4C74-8C55-4457370C1426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7098407" y="1325440"/>
                    <a:ext cx="81720" cy="20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54BF0270-36B7-4462-BAE4-D7C01B92D022}"/>
                      </a:ext>
                    </a:extLst>
                  </p14:cNvPr>
                  <p14:cNvContentPartPr/>
                  <p14:nvPr/>
                </p14:nvContentPartPr>
                <p14:xfrm>
                  <a:off x="7214687" y="1325800"/>
                  <a:ext cx="69840" cy="17280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54BF0270-36B7-4462-BAE4-D7C01B92D022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7206047" y="1317160"/>
                    <a:ext cx="8748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90216A8F-671D-4F76-BE68-97CAEAE0503F}"/>
                      </a:ext>
                    </a:extLst>
                  </p14:cNvPr>
                  <p14:cNvContentPartPr/>
                  <p14:nvPr/>
                </p14:nvContentPartPr>
                <p14:xfrm>
                  <a:off x="7342487" y="1331920"/>
                  <a:ext cx="94680" cy="15156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90216A8F-671D-4F76-BE68-97CAEAE0503F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7333847" y="1323280"/>
                    <a:ext cx="11232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FB10A055-08E2-48CB-9F24-69C1515727B2}"/>
                      </a:ext>
                    </a:extLst>
                  </p14:cNvPr>
                  <p14:cNvContentPartPr/>
                  <p14:nvPr/>
                </p14:nvContentPartPr>
                <p14:xfrm>
                  <a:off x="7461287" y="1302400"/>
                  <a:ext cx="94680" cy="23184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FB10A055-08E2-48CB-9F24-69C1515727B2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7452647" y="1293400"/>
                    <a:ext cx="112320" cy="2494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83AB5D7B-5B87-4343-9456-06AF6F2E8967}"/>
              </a:ext>
            </a:extLst>
          </p:cNvPr>
          <p:cNvGrpSpPr/>
          <p:nvPr/>
        </p:nvGrpSpPr>
        <p:grpSpPr>
          <a:xfrm>
            <a:off x="974447" y="1118080"/>
            <a:ext cx="9648360" cy="1167120"/>
            <a:chOff x="974447" y="1118080"/>
            <a:chExt cx="9648360" cy="1167120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A3E42624-38CF-47E9-A86D-6ABF3218D02B}"/>
                </a:ext>
              </a:extLst>
            </p:cNvPr>
            <p:cNvGrpSpPr/>
            <p:nvPr/>
          </p:nvGrpSpPr>
          <p:grpSpPr>
            <a:xfrm>
              <a:off x="9023327" y="1189720"/>
              <a:ext cx="712440" cy="308160"/>
              <a:chOff x="9023327" y="1189720"/>
              <a:chExt cx="712440" cy="308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FA211392-DDE8-4FA5-9CC6-75CE61958B3B}"/>
                      </a:ext>
                    </a:extLst>
                  </p14:cNvPr>
                  <p14:cNvContentPartPr/>
                  <p14:nvPr/>
                </p14:nvContentPartPr>
                <p14:xfrm>
                  <a:off x="9023327" y="1323280"/>
                  <a:ext cx="90000" cy="14364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FA211392-DDE8-4FA5-9CC6-75CE61958B3B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9014687" y="1314280"/>
                    <a:ext cx="10764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75D9774F-0F68-4FFC-964E-5D59DA1DC64D}"/>
                      </a:ext>
                    </a:extLst>
                  </p14:cNvPr>
                  <p14:cNvContentPartPr/>
                  <p14:nvPr/>
                </p14:nvContentPartPr>
                <p14:xfrm>
                  <a:off x="9164447" y="1345960"/>
                  <a:ext cx="86760" cy="13068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75D9774F-0F68-4FFC-964E-5D59DA1DC64D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9155807" y="1337320"/>
                    <a:ext cx="104400" cy="14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0E9C77B1-F082-4A58-9DA7-7D6C101EDFBC}"/>
                      </a:ext>
                    </a:extLst>
                  </p14:cNvPr>
                  <p14:cNvContentPartPr/>
                  <p14:nvPr/>
                </p14:nvContentPartPr>
                <p14:xfrm>
                  <a:off x="9292967" y="1189720"/>
                  <a:ext cx="16560" cy="28620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0E9C77B1-F082-4A58-9DA7-7D6C101EDFBC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9283967" y="1180720"/>
                    <a:ext cx="34200" cy="30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DC005485-8838-4D52-9035-0A4EC5C50878}"/>
                      </a:ext>
                    </a:extLst>
                  </p14:cNvPr>
                  <p14:cNvContentPartPr/>
                  <p14:nvPr/>
                </p14:nvContentPartPr>
                <p14:xfrm>
                  <a:off x="9387647" y="1359280"/>
                  <a:ext cx="148320" cy="12132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DC005485-8838-4D52-9035-0A4EC5C50878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9379007" y="1350280"/>
                    <a:ext cx="165960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5DDF9291-0485-4573-8B29-B62ACD0B5F1D}"/>
                      </a:ext>
                    </a:extLst>
                  </p14:cNvPr>
                  <p14:cNvContentPartPr/>
                  <p14:nvPr/>
                </p14:nvContentPartPr>
                <p14:xfrm>
                  <a:off x="9602927" y="1322560"/>
                  <a:ext cx="132840" cy="17532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5DDF9291-0485-4573-8B29-B62ACD0B5F1D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9594287" y="1313560"/>
                    <a:ext cx="150480" cy="192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E45F477-19F1-4909-9D1D-46A05810F249}"/>
                </a:ext>
              </a:extLst>
            </p:cNvPr>
            <p:cNvGrpSpPr/>
            <p:nvPr/>
          </p:nvGrpSpPr>
          <p:grpSpPr>
            <a:xfrm>
              <a:off x="10097207" y="1118080"/>
              <a:ext cx="525600" cy="649440"/>
              <a:chOff x="10097207" y="1118080"/>
              <a:chExt cx="525600" cy="649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412B4555-7229-47D7-98E4-32D05CDFE085}"/>
                      </a:ext>
                    </a:extLst>
                  </p14:cNvPr>
                  <p14:cNvContentPartPr/>
                  <p14:nvPr/>
                </p14:nvContentPartPr>
                <p14:xfrm>
                  <a:off x="10097207" y="1333360"/>
                  <a:ext cx="198000" cy="43416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412B4555-7229-47D7-98E4-32D05CDFE085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10088567" y="1324720"/>
                    <a:ext cx="215640" cy="45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7240C976-6D73-4667-9745-B8975185AD44}"/>
                      </a:ext>
                    </a:extLst>
                  </p14:cNvPr>
                  <p14:cNvContentPartPr/>
                  <p14:nvPr/>
                </p14:nvContentPartPr>
                <p14:xfrm>
                  <a:off x="10408607" y="1217800"/>
                  <a:ext cx="64080" cy="8964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7240C976-6D73-4667-9745-B8975185AD44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10399607" y="1209160"/>
                    <a:ext cx="81720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50B169E9-19B0-4700-A89C-E1413804E367}"/>
                      </a:ext>
                    </a:extLst>
                  </p14:cNvPr>
                  <p14:cNvContentPartPr/>
                  <p14:nvPr/>
                </p14:nvContentPartPr>
                <p14:xfrm>
                  <a:off x="10430567" y="1118080"/>
                  <a:ext cx="10440" cy="432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50B169E9-19B0-4700-A89C-E1413804E367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10421927" y="1109080"/>
                    <a:ext cx="2808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8F5ED5CD-C9F7-4B81-8636-5762509EB34B}"/>
                      </a:ext>
                    </a:extLst>
                  </p14:cNvPr>
                  <p14:cNvContentPartPr/>
                  <p14:nvPr/>
                </p14:nvContentPartPr>
                <p14:xfrm>
                  <a:off x="10333727" y="1136080"/>
                  <a:ext cx="71640" cy="21744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8F5ED5CD-C9F7-4B81-8636-5762509EB34B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10324727" y="1127440"/>
                    <a:ext cx="89280" cy="23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0320E342-C20F-4AC7-8F60-7D004C2751D6}"/>
                      </a:ext>
                    </a:extLst>
                  </p14:cNvPr>
                  <p14:cNvContentPartPr/>
                  <p14:nvPr/>
                </p14:nvContentPartPr>
                <p14:xfrm>
                  <a:off x="10536047" y="1171360"/>
                  <a:ext cx="86760" cy="29088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0320E342-C20F-4AC7-8F60-7D004C2751D6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10527047" y="1162720"/>
                    <a:ext cx="104400" cy="308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F35AA0B-FCEC-4EC9-93C4-DC7D9BDA2987}"/>
                </a:ext>
              </a:extLst>
            </p:cNvPr>
            <p:cNvGrpSpPr/>
            <p:nvPr/>
          </p:nvGrpSpPr>
          <p:grpSpPr>
            <a:xfrm>
              <a:off x="974447" y="1842040"/>
              <a:ext cx="588600" cy="316440"/>
              <a:chOff x="974447" y="1842040"/>
              <a:chExt cx="588600" cy="316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FCA0A113-E812-418C-9CE6-D192BB1AB6EF}"/>
                      </a:ext>
                    </a:extLst>
                  </p14:cNvPr>
                  <p14:cNvContentPartPr/>
                  <p14:nvPr/>
                </p14:nvContentPartPr>
                <p14:xfrm>
                  <a:off x="974447" y="1972360"/>
                  <a:ext cx="119880" cy="18612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FCA0A113-E812-418C-9CE6-D192BB1AB6EF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965807" y="1963720"/>
                    <a:ext cx="137520" cy="20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275F8A36-DDE9-4A19-BE40-D6222A5B3EB0}"/>
                      </a:ext>
                    </a:extLst>
                  </p14:cNvPr>
                  <p14:cNvContentPartPr/>
                  <p14:nvPr/>
                </p14:nvContentPartPr>
                <p14:xfrm>
                  <a:off x="1054007" y="2034280"/>
                  <a:ext cx="66600" cy="4788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275F8A36-DDE9-4A19-BE40-D6222A5B3EB0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1045367" y="2025640"/>
                    <a:ext cx="84240" cy="6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23F3BB24-782E-4058-B47C-EE77563031EC}"/>
                      </a:ext>
                    </a:extLst>
                  </p14:cNvPr>
                  <p14:cNvContentPartPr/>
                  <p14:nvPr/>
                </p14:nvContentPartPr>
                <p14:xfrm>
                  <a:off x="1171367" y="1842040"/>
                  <a:ext cx="124200" cy="26028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23F3BB24-782E-4058-B47C-EE77563031EC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1162367" y="1833400"/>
                    <a:ext cx="141840" cy="27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73B436CD-390B-4AE7-A367-44A96BCF79A6}"/>
                      </a:ext>
                    </a:extLst>
                  </p14:cNvPr>
                  <p14:cNvContentPartPr/>
                  <p14:nvPr/>
                </p14:nvContentPartPr>
                <p14:xfrm>
                  <a:off x="1330847" y="1932760"/>
                  <a:ext cx="61200" cy="16632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73B436CD-390B-4AE7-A367-44A96BCF79A6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1322207" y="1923760"/>
                    <a:ext cx="7884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E8EA8957-89F4-4C87-8583-7FCF4BB7BB61}"/>
                      </a:ext>
                    </a:extLst>
                  </p14:cNvPr>
                  <p14:cNvContentPartPr/>
                  <p14:nvPr/>
                </p14:nvContentPartPr>
                <p14:xfrm>
                  <a:off x="1438847" y="1996840"/>
                  <a:ext cx="124200" cy="13644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E8EA8957-89F4-4C87-8583-7FCF4BB7BB61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1429847" y="1988200"/>
                    <a:ext cx="141840" cy="154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C325E967-C5B3-423A-8F15-C9091204C512}"/>
                </a:ext>
              </a:extLst>
            </p:cNvPr>
            <p:cNvGrpSpPr/>
            <p:nvPr/>
          </p:nvGrpSpPr>
          <p:grpSpPr>
            <a:xfrm>
              <a:off x="1833407" y="1899280"/>
              <a:ext cx="624240" cy="343800"/>
              <a:chOff x="1833407" y="1899280"/>
              <a:chExt cx="624240" cy="343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CDC105ED-B41F-4815-9998-7ED170F46C95}"/>
                      </a:ext>
                    </a:extLst>
                  </p14:cNvPr>
                  <p14:cNvContentPartPr/>
                  <p14:nvPr/>
                </p14:nvContentPartPr>
                <p14:xfrm>
                  <a:off x="1833407" y="1982080"/>
                  <a:ext cx="108360" cy="26100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CDC105ED-B41F-4815-9998-7ED170F46C95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1824407" y="1973440"/>
                    <a:ext cx="126000" cy="27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15AFACFE-D7E2-4635-8DA6-9D5AE04D4F58}"/>
                      </a:ext>
                    </a:extLst>
                  </p14:cNvPr>
                  <p14:cNvContentPartPr/>
                  <p14:nvPr/>
                </p14:nvContentPartPr>
                <p14:xfrm>
                  <a:off x="1955807" y="1899280"/>
                  <a:ext cx="36360" cy="23868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15AFACFE-D7E2-4635-8DA6-9D5AE04D4F58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1946807" y="1890280"/>
                    <a:ext cx="54000" cy="25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8E4041E0-A730-4119-A8A6-71450597604A}"/>
                      </a:ext>
                    </a:extLst>
                  </p14:cNvPr>
                  <p14:cNvContentPartPr/>
                  <p14:nvPr/>
                </p14:nvContentPartPr>
                <p14:xfrm>
                  <a:off x="2060927" y="1949680"/>
                  <a:ext cx="64080" cy="16092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8E4041E0-A730-4119-A8A6-71450597604A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2052287" y="1940680"/>
                    <a:ext cx="8172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BAD38111-2A5C-4CDF-ADAE-5B0E68A64215}"/>
                      </a:ext>
                    </a:extLst>
                  </p14:cNvPr>
                  <p14:cNvContentPartPr/>
                  <p14:nvPr/>
                </p14:nvContentPartPr>
                <p14:xfrm>
                  <a:off x="2181167" y="1920160"/>
                  <a:ext cx="90000" cy="16344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BAD38111-2A5C-4CDF-ADAE-5B0E68A64215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2172167" y="1911520"/>
                    <a:ext cx="107640" cy="18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B8AF6741-9EDB-48A7-8523-CA86F891A4C5}"/>
                      </a:ext>
                    </a:extLst>
                  </p14:cNvPr>
                  <p14:cNvContentPartPr/>
                  <p14:nvPr/>
                </p14:nvContentPartPr>
                <p14:xfrm>
                  <a:off x="2335967" y="1967680"/>
                  <a:ext cx="121680" cy="13572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B8AF6741-9EDB-48A7-8523-CA86F891A4C5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2326967" y="1959040"/>
                    <a:ext cx="139320" cy="153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6EEC1AA8-B989-4976-91FE-87049E99AC95}"/>
                </a:ext>
              </a:extLst>
            </p:cNvPr>
            <p:cNvGrpSpPr/>
            <p:nvPr/>
          </p:nvGrpSpPr>
          <p:grpSpPr>
            <a:xfrm>
              <a:off x="2777687" y="1789480"/>
              <a:ext cx="1192320" cy="357840"/>
              <a:chOff x="2777687" y="1789480"/>
              <a:chExt cx="1192320" cy="35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9FE63FAE-FEC9-455F-BD4C-F0DDCC9827A0}"/>
                      </a:ext>
                    </a:extLst>
                  </p14:cNvPr>
                  <p14:cNvContentPartPr/>
                  <p14:nvPr/>
                </p14:nvContentPartPr>
                <p14:xfrm>
                  <a:off x="2856167" y="1789480"/>
                  <a:ext cx="101160" cy="32004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9FE63FAE-FEC9-455F-BD4C-F0DDCC9827A0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2847167" y="1780840"/>
                    <a:ext cx="118800" cy="33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12F08E6C-56DE-4FFE-B579-EC6843812103}"/>
                      </a:ext>
                    </a:extLst>
                  </p14:cNvPr>
                  <p14:cNvContentPartPr/>
                  <p14:nvPr/>
                </p14:nvContentPartPr>
                <p14:xfrm>
                  <a:off x="2777687" y="1981720"/>
                  <a:ext cx="157320" cy="2160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12F08E6C-56DE-4FFE-B579-EC6843812103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2768687" y="1973080"/>
                    <a:ext cx="17496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58AA0083-CDDF-48C9-9D81-99BAD5AE2615}"/>
                      </a:ext>
                    </a:extLst>
                  </p14:cNvPr>
                  <p14:cNvContentPartPr/>
                  <p14:nvPr/>
                </p14:nvContentPartPr>
                <p14:xfrm>
                  <a:off x="2972807" y="1919440"/>
                  <a:ext cx="97920" cy="17208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58AA0083-CDDF-48C9-9D81-99BAD5AE2615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2963807" y="1910440"/>
                    <a:ext cx="11556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9B96C36C-3379-4096-B9CE-E88B2C342CF4}"/>
                      </a:ext>
                    </a:extLst>
                  </p14:cNvPr>
                  <p14:cNvContentPartPr/>
                  <p14:nvPr/>
                </p14:nvContentPartPr>
                <p14:xfrm>
                  <a:off x="3143087" y="1964800"/>
                  <a:ext cx="104760" cy="14148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9B96C36C-3379-4096-B9CE-E88B2C342CF4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3134447" y="1955800"/>
                    <a:ext cx="122400" cy="15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54F3AF6E-C91D-4D52-A49D-C68DB19CAA44}"/>
                      </a:ext>
                    </a:extLst>
                  </p14:cNvPr>
                  <p14:cNvContentPartPr/>
                  <p14:nvPr/>
                </p14:nvContentPartPr>
                <p14:xfrm>
                  <a:off x="3269807" y="1805320"/>
                  <a:ext cx="33840" cy="27684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54F3AF6E-C91D-4D52-A49D-C68DB19CAA44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3261167" y="1796320"/>
                    <a:ext cx="51480" cy="29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B65DDBBF-AE90-4F5C-A7E3-336DBE029877}"/>
                      </a:ext>
                    </a:extLst>
                  </p14:cNvPr>
                  <p14:cNvContentPartPr/>
                  <p14:nvPr/>
                </p14:nvContentPartPr>
                <p14:xfrm>
                  <a:off x="3169007" y="1866880"/>
                  <a:ext cx="185400" cy="756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B65DDBBF-AE90-4F5C-A7E3-336DBE029877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3160007" y="1857880"/>
                    <a:ext cx="20304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81D81715-6F31-4C6B-9D0C-DD98E90758B1}"/>
                      </a:ext>
                    </a:extLst>
                  </p14:cNvPr>
                  <p14:cNvContentPartPr/>
                  <p14:nvPr/>
                </p14:nvContentPartPr>
                <p14:xfrm>
                  <a:off x="3361967" y="1968400"/>
                  <a:ext cx="121320" cy="11988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81D81715-6F31-4C6B-9D0C-DD98E90758B1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3352967" y="1959760"/>
                    <a:ext cx="138960" cy="13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121D8C29-E40A-4C57-82DC-B54AC976EA5F}"/>
                      </a:ext>
                    </a:extLst>
                  </p14:cNvPr>
                  <p14:cNvContentPartPr/>
                  <p14:nvPr/>
                </p14:nvContentPartPr>
                <p14:xfrm>
                  <a:off x="3532247" y="1956880"/>
                  <a:ext cx="103680" cy="11412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121D8C29-E40A-4C57-82DC-B54AC976EA5F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3523607" y="1947880"/>
                    <a:ext cx="12132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3D841F66-EC1C-498B-84DF-F88BA00A2245}"/>
                      </a:ext>
                    </a:extLst>
                  </p14:cNvPr>
                  <p14:cNvContentPartPr/>
                  <p14:nvPr/>
                </p14:nvContentPartPr>
                <p14:xfrm>
                  <a:off x="3665807" y="1964440"/>
                  <a:ext cx="148320" cy="18288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3D841F66-EC1C-498B-84DF-F88BA00A2245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3656807" y="1955440"/>
                    <a:ext cx="165960" cy="20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21071776-5632-4E4D-BD4B-485395E19374}"/>
                      </a:ext>
                    </a:extLst>
                  </p14:cNvPr>
                  <p14:cNvContentPartPr/>
                  <p14:nvPr/>
                </p14:nvContentPartPr>
                <p14:xfrm>
                  <a:off x="3880007" y="1956160"/>
                  <a:ext cx="90000" cy="16812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21071776-5632-4E4D-BD4B-485395E19374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3871007" y="1947520"/>
                    <a:ext cx="107640" cy="185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2DE9A0B-E868-41BC-B820-4EA959BD4276}"/>
                </a:ext>
              </a:extLst>
            </p:cNvPr>
            <p:cNvGrpSpPr/>
            <p:nvPr/>
          </p:nvGrpSpPr>
          <p:grpSpPr>
            <a:xfrm>
              <a:off x="4405607" y="1737640"/>
              <a:ext cx="390600" cy="397080"/>
              <a:chOff x="4405607" y="1737640"/>
              <a:chExt cx="390600" cy="397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70278EAB-146A-46E2-96B7-352856135AA8}"/>
                      </a:ext>
                    </a:extLst>
                  </p14:cNvPr>
                  <p14:cNvContentPartPr/>
                  <p14:nvPr/>
                </p14:nvContentPartPr>
                <p14:xfrm>
                  <a:off x="4405607" y="1914400"/>
                  <a:ext cx="191160" cy="22032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70278EAB-146A-46E2-96B7-352856135AA8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4396967" y="1905400"/>
                    <a:ext cx="208800" cy="23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9D43BD36-7253-4CA5-8E21-D1D922CAC0F2}"/>
                      </a:ext>
                    </a:extLst>
                  </p14:cNvPr>
                  <p14:cNvContentPartPr/>
                  <p14:nvPr/>
                </p14:nvContentPartPr>
                <p14:xfrm>
                  <a:off x="4668047" y="1840600"/>
                  <a:ext cx="18360" cy="7704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9D43BD36-7253-4CA5-8E21-D1D922CAC0F2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4659407" y="1831600"/>
                    <a:ext cx="3600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BA423A50-ECB5-4857-BB66-92DD41ABA41A}"/>
                      </a:ext>
                    </a:extLst>
                  </p14:cNvPr>
                  <p14:cNvContentPartPr/>
                  <p14:nvPr/>
                </p14:nvContentPartPr>
                <p14:xfrm>
                  <a:off x="4666967" y="1739800"/>
                  <a:ext cx="3600" cy="756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BA423A50-ECB5-4857-BB66-92DD41ABA41A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4658327" y="1730800"/>
                    <a:ext cx="2124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7CB0E17D-BD48-4B79-AA53-8AC1B8DA8736}"/>
                      </a:ext>
                    </a:extLst>
                  </p14:cNvPr>
                  <p14:cNvContentPartPr/>
                  <p14:nvPr/>
                </p14:nvContentPartPr>
                <p14:xfrm>
                  <a:off x="4570847" y="1768960"/>
                  <a:ext cx="61920" cy="21528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7CB0E17D-BD48-4B79-AA53-8AC1B8DA8736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4562207" y="1759960"/>
                    <a:ext cx="79560" cy="23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0EAB25DA-FE77-4DCC-92D3-39E81FC18C24}"/>
                      </a:ext>
                    </a:extLst>
                  </p14:cNvPr>
                  <p14:cNvContentPartPr/>
                  <p14:nvPr/>
                </p14:nvContentPartPr>
                <p14:xfrm>
                  <a:off x="4743287" y="1737640"/>
                  <a:ext cx="52920" cy="31212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0EAB25DA-FE77-4DCC-92D3-39E81FC18C24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4734287" y="1729000"/>
                    <a:ext cx="70560" cy="329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2542BF8F-06FC-4CCA-AB45-3145D7EC8FEF}"/>
                </a:ext>
              </a:extLst>
            </p:cNvPr>
            <p:cNvGrpSpPr/>
            <p:nvPr/>
          </p:nvGrpSpPr>
          <p:grpSpPr>
            <a:xfrm>
              <a:off x="5150447" y="1908280"/>
              <a:ext cx="259920" cy="199080"/>
              <a:chOff x="5150447" y="1908280"/>
              <a:chExt cx="259920" cy="19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7BB868AF-D805-4F8F-BAF1-B7FE59F6DFBE}"/>
                      </a:ext>
                    </a:extLst>
                  </p14:cNvPr>
                  <p14:cNvContentPartPr/>
                  <p14:nvPr/>
                </p14:nvContentPartPr>
                <p14:xfrm>
                  <a:off x="5150447" y="1908280"/>
                  <a:ext cx="170640" cy="15660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7BB868AF-D805-4F8F-BAF1-B7FE59F6DFBE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5141447" y="1899640"/>
                    <a:ext cx="18828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332796DF-C672-4705-B803-8F3EFAC05D07}"/>
                      </a:ext>
                    </a:extLst>
                  </p14:cNvPr>
                  <p14:cNvContentPartPr/>
                  <p14:nvPr/>
                </p14:nvContentPartPr>
                <p14:xfrm>
                  <a:off x="5298407" y="1922680"/>
                  <a:ext cx="111960" cy="18468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332796DF-C672-4705-B803-8F3EFAC05D07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5289407" y="1913680"/>
                    <a:ext cx="129600" cy="202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67BC2B2B-06C2-498B-8DF9-908A5368A888}"/>
                </a:ext>
              </a:extLst>
            </p:cNvPr>
            <p:cNvGrpSpPr/>
            <p:nvPr/>
          </p:nvGrpSpPr>
          <p:grpSpPr>
            <a:xfrm>
              <a:off x="5683967" y="1728640"/>
              <a:ext cx="973440" cy="556560"/>
              <a:chOff x="5683967" y="1728640"/>
              <a:chExt cx="973440" cy="556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56B50803-6090-41D1-8E9E-4EA0A4CEF0C3}"/>
                      </a:ext>
                    </a:extLst>
                  </p14:cNvPr>
                  <p14:cNvContentPartPr/>
                  <p14:nvPr/>
                </p14:nvContentPartPr>
                <p14:xfrm>
                  <a:off x="5725727" y="1973800"/>
                  <a:ext cx="21600" cy="10836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56B50803-6090-41D1-8E9E-4EA0A4CEF0C3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5716727" y="1965160"/>
                    <a:ext cx="3924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BCF8878D-ABE3-4B7E-A97A-643D1C2B1B13}"/>
                      </a:ext>
                    </a:extLst>
                  </p14:cNvPr>
                  <p14:cNvContentPartPr/>
                  <p14:nvPr/>
                </p14:nvContentPartPr>
                <p14:xfrm>
                  <a:off x="5683967" y="1856800"/>
                  <a:ext cx="37440" cy="936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BCF8878D-ABE3-4B7E-A97A-643D1C2B1B13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5675327" y="1847800"/>
                    <a:ext cx="55080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8C1D4D0B-7136-4E7E-AD31-0832C19D1600}"/>
                      </a:ext>
                    </a:extLst>
                  </p14:cNvPr>
                  <p14:cNvContentPartPr/>
                  <p14:nvPr/>
                </p14:nvContentPartPr>
                <p14:xfrm>
                  <a:off x="5808527" y="1996120"/>
                  <a:ext cx="95760" cy="14760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8C1D4D0B-7136-4E7E-AD31-0832C19D1600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5799887" y="1987480"/>
                    <a:ext cx="11340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FF0CA544-C73F-4D38-82A9-4EC4C22DB73F}"/>
                      </a:ext>
                    </a:extLst>
                  </p14:cNvPr>
                  <p14:cNvContentPartPr/>
                  <p14:nvPr/>
                </p14:nvContentPartPr>
                <p14:xfrm>
                  <a:off x="5974847" y="1960120"/>
                  <a:ext cx="93240" cy="32508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FF0CA544-C73F-4D38-82A9-4EC4C22DB73F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5966207" y="1951120"/>
                    <a:ext cx="110880" cy="34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E6E60ADB-87FF-495B-820C-93C32468ED68}"/>
                      </a:ext>
                    </a:extLst>
                  </p14:cNvPr>
                  <p14:cNvContentPartPr/>
                  <p14:nvPr/>
                </p14:nvContentPartPr>
                <p14:xfrm>
                  <a:off x="6133607" y="2006560"/>
                  <a:ext cx="129240" cy="10584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E6E60ADB-87FF-495B-820C-93C32468ED68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6124967" y="1997920"/>
                    <a:ext cx="146880" cy="12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1AB64CFC-0480-4D18-A19C-BC50930B5F1E}"/>
                      </a:ext>
                    </a:extLst>
                  </p14:cNvPr>
                  <p14:cNvContentPartPr/>
                  <p14:nvPr/>
                </p14:nvContentPartPr>
                <p14:xfrm>
                  <a:off x="6327647" y="1797040"/>
                  <a:ext cx="30600" cy="31032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1AB64CFC-0480-4D18-A19C-BC50930B5F1E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6319007" y="1788400"/>
                    <a:ext cx="48240" cy="32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1F71968B-5CE7-43D7-8359-B166EA8BF9B4}"/>
                      </a:ext>
                    </a:extLst>
                  </p14:cNvPr>
                  <p14:cNvContentPartPr/>
                  <p14:nvPr/>
                </p14:nvContentPartPr>
                <p14:xfrm>
                  <a:off x="6230087" y="1885960"/>
                  <a:ext cx="196560" cy="3384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1F71968B-5CE7-43D7-8359-B166EA8BF9B4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6221447" y="1877320"/>
                    <a:ext cx="21420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767D47D6-D919-4517-940F-2E2855B58E79}"/>
                      </a:ext>
                    </a:extLst>
                  </p14:cNvPr>
                  <p14:cNvContentPartPr/>
                  <p14:nvPr/>
                </p14:nvContentPartPr>
                <p14:xfrm>
                  <a:off x="6510527" y="1728640"/>
                  <a:ext cx="146880" cy="29700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767D47D6-D919-4517-940F-2E2855B58E79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6501527" y="1719640"/>
                    <a:ext cx="16452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3B16E1D8-64FD-494C-A16D-43A4D0790262}"/>
                      </a:ext>
                    </a:extLst>
                  </p14:cNvPr>
                  <p14:cNvContentPartPr/>
                  <p14:nvPr/>
                </p14:nvContentPartPr>
                <p14:xfrm>
                  <a:off x="6564167" y="2150560"/>
                  <a:ext cx="17280" cy="1332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3B16E1D8-64FD-494C-A16D-43A4D0790262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6555527" y="2141560"/>
                    <a:ext cx="34920" cy="30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21D020C-E26D-42AA-9940-C48BFEE7BA42}"/>
              </a:ext>
            </a:extLst>
          </p:cNvPr>
          <p:cNvGrpSpPr/>
          <p:nvPr/>
        </p:nvGrpSpPr>
        <p:grpSpPr>
          <a:xfrm>
            <a:off x="7774127" y="1115560"/>
            <a:ext cx="905400" cy="401040"/>
            <a:chOff x="7774127" y="1115560"/>
            <a:chExt cx="905400" cy="40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EF6A787-0864-4038-ACEE-587FDA6DD7DB}"/>
                    </a:ext>
                  </a:extLst>
                </p14:cNvPr>
                <p14:cNvContentPartPr/>
                <p14:nvPr/>
              </p14:nvContentPartPr>
              <p14:xfrm>
                <a:off x="7830287" y="1130320"/>
                <a:ext cx="48600" cy="372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EF6A787-0864-4038-ACEE-587FDA6DD7D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821287" y="1121320"/>
                  <a:ext cx="662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D0BBE19-EB0B-41A3-946E-116CF69B93E3}"/>
                    </a:ext>
                  </a:extLst>
                </p14:cNvPr>
                <p14:cNvContentPartPr/>
                <p14:nvPr/>
              </p14:nvContentPartPr>
              <p14:xfrm>
                <a:off x="7774127" y="1254160"/>
                <a:ext cx="180360" cy="126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D0BBE19-EB0B-41A3-946E-116CF69B93E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765487" y="1245520"/>
                  <a:ext cx="198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C670B7A-CE82-4B9D-B029-C4E7877F1CE9}"/>
                    </a:ext>
                  </a:extLst>
                </p14:cNvPr>
                <p14:cNvContentPartPr/>
                <p14:nvPr/>
              </p14:nvContentPartPr>
              <p14:xfrm>
                <a:off x="7923887" y="1115560"/>
                <a:ext cx="65160" cy="351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C670B7A-CE82-4B9D-B029-C4E7877F1CE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914887" y="1106560"/>
                  <a:ext cx="828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D7974AB-0AB0-4668-8E6F-456408C438B2}"/>
                    </a:ext>
                  </a:extLst>
                </p14:cNvPr>
                <p14:cNvContentPartPr/>
                <p14:nvPr/>
              </p14:nvContentPartPr>
              <p14:xfrm>
                <a:off x="8003807" y="1357120"/>
                <a:ext cx="107280" cy="154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D7974AB-0AB0-4668-8E6F-456408C438B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994807" y="1348120"/>
                  <a:ext cx="124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2AF2365-F7CB-49BC-A3E1-E6E17F8E8E4B}"/>
                    </a:ext>
                  </a:extLst>
                </p14:cNvPr>
                <p14:cNvContentPartPr/>
                <p14:nvPr/>
              </p14:nvContentPartPr>
              <p14:xfrm>
                <a:off x="8211887" y="1149400"/>
                <a:ext cx="26640" cy="367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2AF2365-F7CB-49BC-A3E1-E6E17F8E8E4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02887" y="1140400"/>
                  <a:ext cx="442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FB73255-FCE1-4313-A533-91FF59E7EFA0}"/>
                    </a:ext>
                  </a:extLst>
                </p14:cNvPr>
                <p14:cNvContentPartPr/>
                <p14:nvPr/>
              </p14:nvContentPartPr>
              <p14:xfrm>
                <a:off x="8112887" y="1208800"/>
                <a:ext cx="189720" cy="35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FB73255-FCE1-4313-A533-91FF59E7EFA0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103887" y="1200160"/>
                  <a:ext cx="207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7EFC538-E3BB-48FA-93C0-FF60799BDF73}"/>
                    </a:ext>
                  </a:extLst>
                </p14:cNvPr>
                <p14:cNvContentPartPr/>
                <p14:nvPr/>
              </p14:nvContentPartPr>
              <p14:xfrm>
                <a:off x="8268767" y="1330120"/>
                <a:ext cx="132480" cy="1458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7EFC538-E3BB-48FA-93C0-FF60799BDF7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259767" y="1321120"/>
                  <a:ext cx="1501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150A778-5031-4FC0-BFB9-ABDD54C106C4}"/>
                    </a:ext>
                  </a:extLst>
                </p14:cNvPr>
                <p14:cNvContentPartPr/>
                <p14:nvPr/>
              </p14:nvContentPartPr>
              <p14:xfrm>
                <a:off x="8423207" y="1363240"/>
                <a:ext cx="97200" cy="1299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150A778-5031-4FC0-BFB9-ABDD54C106C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414207" y="1354600"/>
                  <a:ext cx="114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A28785D-0F62-4011-B2A9-23F0C1E58986}"/>
                    </a:ext>
                  </a:extLst>
                </p14:cNvPr>
                <p14:cNvContentPartPr/>
                <p14:nvPr/>
              </p14:nvContentPartPr>
              <p14:xfrm>
                <a:off x="8572607" y="1315360"/>
                <a:ext cx="106920" cy="2005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A28785D-0F62-4011-B2A9-23F0C1E5898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563607" y="1306360"/>
                  <a:ext cx="124560" cy="21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C898B75E-A045-4B8E-9011-A7EC7A1E1A23}"/>
                  </a:ext>
                </a:extLst>
              </p14:cNvPr>
              <p14:cNvContentPartPr/>
              <p14:nvPr/>
            </p14:nvContentPartPr>
            <p14:xfrm>
              <a:off x="-579629" y="1565865"/>
              <a:ext cx="360" cy="3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C898B75E-A045-4B8E-9011-A7EC7A1E1A23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-588269" y="155686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4" name="Group 313">
            <a:extLst>
              <a:ext uri="{FF2B5EF4-FFF2-40B4-BE49-F238E27FC236}">
                <a16:creationId xmlns:a16="http://schemas.microsoft.com/office/drawing/2014/main" id="{6490A7D5-3E92-4444-B735-BDA89EDB9524}"/>
              </a:ext>
            </a:extLst>
          </p:cNvPr>
          <p:cNvGrpSpPr/>
          <p:nvPr/>
        </p:nvGrpSpPr>
        <p:grpSpPr>
          <a:xfrm>
            <a:off x="789091" y="2345985"/>
            <a:ext cx="6077880" cy="2447280"/>
            <a:chOff x="789091" y="2345985"/>
            <a:chExt cx="6077880" cy="244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E0F8221-CB58-4996-B7C1-0AB246A30EF3}"/>
                    </a:ext>
                  </a:extLst>
                </p14:cNvPr>
                <p14:cNvContentPartPr/>
                <p14:nvPr/>
              </p14:nvContentPartPr>
              <p14:xfrm>
                <a:off x="789091" y="2591865"/>
                <a:ext cx="193680" cy="296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E0F8221-CB58-4996-B7C1-0AB246A30EF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80091" y="2583225"/>
                  <a:ext cx="211320" cy="314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36AC01B9-A525-4C0F-B7CD-E2EB565AAC32}"/>
                </a:ext>
              </a:extLst>
            </p:cNvPr>
            <p:cNvGrpSpPr/>
            <p:nvPr/>
          </p:nvGrpSpPr>
          <p:grpSpPr>
            <a:xfrm>
              <a:off x="1254571" y="2345985"/>
              <a:ext cx="1570320" cy="753840"/>
              <a:chOff x="1254571" y="2345985"/>
              <a:chExt cx="1570320" cy="753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5AC4D987-F5CA-4FBE-AD1D-54BFEE967B0A}"/>
                      </a:ext>
                    </a:extLst>
                  </p14:cNvPr>
                  <p14:cNvContentPartPr/>
                  <p14:nvPr/>
                </p14:nvContentPartPr>
                <p14:xfrm>
                  <a:off x="1254571" y="2431665"/>
                  <a:ext cx="107640" cy="57276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5AC4D987-F5CA-4FBE-AD1D-54BFEE967B0A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245571" y="2422665"/>
                    <a:ext cx="125280" cy="59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85DF6E9C-FBD9-4F78-BB67-E7908A756763}"/>
                      </a:ext>
                    </a:extLst>
                  </p14:cNvPr>
                  <p14:cNvContentPartPr/>
                  <p14:nvPr/>
                </p14:nvContentPartPr>
                <p14:xfrm>
                  <a:off x="1409731" y="2649825"/>
                  <a:ext cx="208440" cy="35172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85DF6E9C-FBD9-4F78-BB67-E7908A756763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401091" y="2640825"/>
                    <a:ext cx="226080" cy="36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4954AF96-B39A-430B-BD17-A0ABDEBE9445}"/>
                      </a:ext>
                    </a:extLst>
                  </p14:cNvPr>
                  <p14:cNvContentPartPr/>
                  <p14:nvPr/>
                </p14:nvContentPartPr>
                <p14:xfrm>
                  <a:off x="1687651" y="2569545"/>
                  <a:ext cx="55440" cy="9396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4954AF96-B39A-430B-BD17-A0ABDEBE9445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678651" y="2560545"/>
                    <a:ext cx="73080" cy="11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4BC7D454-298A-48D7-9623-C8241CB80EF5}"/>
                      </a:ext>
                    </a:extLst>
                  </p14:cNvPr>
                  <p14:cNvContentPartPr/>
                  <p14:nvPr/>
                </p14:nvContentPartPr>
                <p14:xfrm>
                  <a:off x="1679731" y="2464425"/>
                  <a:ext cx="8280" cy="540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4BC7D454-298A-48D7-9623-C8241CB80EF5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670731" y="2455785"/>
                    <a:ext cx="2592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8197A63C-DD94-4309-89D9-66121EB68D74}"/>
                      </a:ext>
                    </a:extLst>
                  </p14:cNvPr>
                  <p14:cNvContentPartPr/>
                  <p14:nvPr/>
                </p14:nvContentPartPr>
                <p14:xfrm>
                  <a:off x="1586131" y="2477745"/>
                  <a:ext cx="69120" cy="23076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8197A63C-DD94-4309-89D9-66121EB68D74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577131" y="2469105"/>
                    <a:ext cx="86760" cy="24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92FEB409-20B9-4DD7-AD42-E52855406701}"/>
                      </a:ext>
                    </a:extLst>
                  </p14:cNvPr>
                  <p14:cNvContentPartPr/>
                  <p14:nvPr/>
                </p14:nvContentPartPr>
                <p14:xfrm>
                  <a:off x="1790611" y="2513745"/>
                  <a:ext cx="60840" cy="31716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92FEB409-20B9-4DD7-AD42-E52855406701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1781971" y="2505105"/>
                    <a:ext cx="78480" cy="33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F99B2C2C-7CE2-470C-8532-5D6B577B481B}"/>
                      </a:ext>
                    </a:extLst>
                  </p14:cNvPr>
                  <p14:cNvContentPartPr/>
                  <p14:nvPr/>
                </p14:nvContentPartPr>
                <p14:xfrm>
                  <a:off x="1964491" y="2538585"/>
                  <a:ext cx="68400" cy="44748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F99B2C2C-7CE2-470C-8532-5D6B577B481B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1955491" y="2529585"/>
                    <a:ext cx="86040" cy="46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81A29E36-7DFA-4EFB-92DB-16826248A4EC}"/>
                      </a:ext>
                    </a:extLst>
                  </p14:cNvPr>
                  <p14:cNvContentPartPr/>
                  <p14:nvPr/>
                </p14:nvContentPartPr>
                <p14:xfrm>
                  <a:off x="2130451" y="2636505"/>
                  <a:ext cx="183240" cy="20484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81A29E36-7DFA-4EFB-92DB-16826248A4EC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121451" y="2627505"/>
                    <a:ext cx="200880" cy="22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83B49795-0639-4058-BCC4-3B43AA9EFB9A}"/>
                      </a:ext>
                    </a:extLst>
                  </p14:cNvPr>
                  <p14:cNvContentPartPr/>
                  <p14:nvPr/>
                </p14:nvContentPartPr>
                <p14:xfrm>
                  <a:off x="2404771" y="2537505"/>
                  <a:ext cx="20880" cy="6948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83B49795-0639-4058-BCC4-3B43AA9EFB9A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395771" y="2528865"/>
                    <a:ext cx="38520" cy="8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929D0B9A-5631-4EF7-8B5B-4A534A5A03A0}"/>
                      </a:ext>
                    </a:extLst>
                  </p14:cNvPr>
                  <p14:cNvContentPartPr/>
                  <p14:nvPr/>
                </p14:nvContentPartPr>
                <p14:xfrm>
                  <a:off x="2382811" y="2448945"/>
                  <a:ext cx="6120" cy="1080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929D0B9A-5631-4EF7-8B5B-4A534A5A03A0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2374171" y="2440305"/>
                    <a:ext cx="23760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213443D1-0FAC-4380-8D4B-BAB148980AFD}"/>
                      </a:ext>
                    </a:extLst>
                  </p14:cNvPr>
                  <p14:cNvContentPartPr/>
                  <p14:nvPr/>
                </p14:nvContentPartPr>
                <p14:xfrm>
                  <a:off x="2317651" y="2483145"/>
                  <a:ext cx="49680" cy="16920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213443D1-0FAC-4380-8D4B-BAB148980AFD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2309011" y="2474145"/>
                    <a:ext cx="67320" cy="18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A206D8FF-4338-44F7-944E-B310A879123B}"/>
                      </a:ext>
                    </a:extLst>
                  </p14:cNvPr>
                  <p14:cNvContentPartPr/>
                  <p14:nvPr/>
                </p14:nvContentPartPr>
                <p14:xfrm>
                  <a:off x="2512051" y="2407905"/>
                  <a:ext cx="57600" cy="28224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A206D8FF-4338-44F7-944E-B310A879123B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2503411" y="2398905"/>
                    <a:ext cx="75240" cy="29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B0D780DF-92E0-46AF-8ADF-2E33F00E9DCF}"/>
                      </a:ext>
                    </a:extLst>
                  </p14:cNvPr>
                  <p14:cNvContentPartPr/>
                  <p14:nvPr/>
                </p14:nvContentPartPr>
                <p14:xfrm>
                  <a:off x="2711131" y="2345985"/>
                  <a:ext cx="113760" cy="75384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B0D780DF-92E0-46AF-8ADF-2E33F00E9DCF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2702491" y="2337345"/>
                    <a:ext cx="131400" cy="771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914BEA7B-A26B-4213-BFDE-EF84DF7FFC41}"/>
                </a:ext>
              </a:extLst>
            </p:cNvPr>
            <p:cNvGrpSpPr/>
            <p:nvPr/>
          </p:nvGrpSpPr>
          <p:grpSpPr>
            <a:xfrm>
              <a:off x="3025771" y="2793825"/>
              <a:ext cx="135360" cy="126720"/>
              <a:chOff x="3025771" y="2793825"/>
              <a:chExt cx="135360" cy="12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CAB1D8BD-AA74-433A-AE3D-F7E065BE66C6}"/>
                      </a:ext>
                    </a:extLst>
                  </p14:cNvPr>
                  <p14:cNvContentPartPr/>
                  <p14:nvPr/>
                </p14:nvContentPartPr>
                <p14:xfrm>
                  <a:off x="3046291" y="2793825"/>
                  <a:ext cx="79200" cy="1800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CAB1D8BD-AA74-433A-AE3D-F7E065BE66C6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3037291" y="2784825"/>
                    <a:ext cx="9684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310231A0-5DD9-4709-B712-2E4714454696}"/>
                      </a:ext>
                    </a:extLst>
                  </p14:cNvPr>
                  <p14:cNvContentPartPr/>
                  <p14:nvPr/>
                </p14:nvContentPartPr>
                <p14:xfrm>
                  <a:off x="3025771" y="2907945"/>
                  <a:ext cx="135360" cy="1260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310231A0-5DD9-4709-B712-2E4714454696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3016771" y="2899305"/>
                    <a:ext cx="153000" cy="30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69E0A2C0-5FCF-4C3A-8955-1452C5A3F0F2}"/>
                </a:ext>
              </a:extLst>
            </p:cNvPr>
            <p:cNvGrpSpPr/>
            <p:nvPr/>
          </p:nvGrpSpPr>
          <p:grpSpPr>
            <a:xfrm>
              <a:off x="3537331" y="2353185"/>
              <a:ext cx="3015360" cy="2440080"/>
              <a:chOff x="3537331" y="2353185"/>
              <a:chExt cx="3015360" cy="2440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BD75E5E4-E55A-414E-A4B5-8E305331F127}"/>
                      </a:ext>
                    </a:extLst>
                  </p14:cNvPr>
                  <p14:cNvContentPartPr/>
                  <p14:nvPr/>
                </p14:nvContentPartPr>
                <p14:xfrm>
                  <a:off x="3799411" y="2608425"/>
                  <a:ext cx="75240" cy="27252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BD75E5E4-E55A-414E-A4B5-8E305331F127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3790411" y="2599785"/>
                    <a:ext cx="92880" cy="29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50B264B3-06FC-4658-A582-40F8F54A5ABD}"/>
                      </a:ext>
                    </a:extLst>
                  </p14:cNvPr>
                  <p14:cNvContentPartPr/>
                  <p14:nvPr/>
                </p14:nvContentPartPr>
                <p14:xfrm>
                  <a:off x="3749371" y="2553705"/>
                  <a:ext cx="190440" cy="16200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50B264B3-06FC-4658-A582-40F8F54A5ABD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3740731" y="2545065"/>
                    <a:ext cx="208080" cy="17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AA8C4D9F-850F-45E2-92B1-6E45127A9239}"/>
                      </a:ext>
                    </a:extLst>
                  </p14:cNvPr>
                  <p14:cNvContentPartPr/>
                  <p14:nvPr/>
                </p14:nvContentPartPr>
                <p14:xfrm>
                  <a:off x="4060411" y="2501505"/>
                  <a:ext cx="60840" cy="46476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AA8C4D9F-850F-45E2-92B1-6E45127A9239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4051771" y="2492505"/>
                    <a:ext cx="78480" cy="48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9938DDCE-0ADA-4DB1-8145-BEDE354811A9}"/>
                      </a:ext>
                    </a:extLst>
                  </p14:cNvPr>
                  <p14:cNvContentPartPr/>
                  <p14:nvPr/>
                </p14:nvContentPartPr>
                <p14:xfrm>
                  <a:off x="4295131" y="2639385"/>
                  <a:ext cx="217800" cy="31356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9938DDCE-0ADA-4DB1-8145-BEDE354811A9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4286131" y="2630745"/>
                    <a:ext cx="235440" cy="33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B7C5474F-6A88-4955-9CA7-87A64DB63394}"/>
                      </a:ext>
                    </a:extLst>
                  </p14:cNvPr>
                  <p14:cNvContentPartPr/>
                  <p14:nvPr/>
                </p14:nvContentPartPr>
                <p14:xfrm>
                  <a:off x="4601491" y="2550825"/>
                  <a:ext cx="16200" cy="6120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B7C5474F-6A88-4955-9CA7-87A64DB63394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4592491" y="2542185"/>
                    <a:ext cx="33840" cy="7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0618E20D-194D-421C-982A-86A9E4CA4A1F}"/>
                      </a:ext>
                    </a:extLst>
                  </p14:cNvPr>
                  <p14:cNvContentPartPr/>
                  <p14:nvPr/>
                </p14:nvContentPartPr>
                <p14:xfrm>
                  <a:off x="4504291" y="2455065"/>
                  <a:ext cx="65520" cy="20916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0618E20D-194D-421C-982A-86A9E4CA4A1F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4495291" y="2446425"/>
                    <a:ext cx="83160" cy="22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07DAA488-B123-4462-B76F-CBFCDDF5B75D}"/>
                      </a:ext>
                    </a:extLst>
                  </p14:cNvPr>
                  <p14:cNvContentPartPr/>
                  <p14:nvPr/>
                </p14:nvContentPartPr>
                <p14:xfrm>
                  <a:off x="4691851" y="2463345"/>
                  <a:ext cx="40320" cy="24624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07DAA488-B123-4462-B76F-CBFCDDF5B75D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4682851" y="2454705"/>
                    <a:ext cx="57960" cy="26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4FCEA499-4D83-46F5-B390-D583D63AC10D}"/>
                      </a:ext>
                    </a:extLst>
                  </p14:cNvPr>
                  <p14:cNvContentPartPr/>
                  <p14:nvPr/>
                </p14:nvContentPartPr>
                <p14:xfrm>
                  <a:off x="4783291" y="2763945"/>
                  <a:ext cx="82800" cy="756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4FCEA499-4D83-46F5-B390-D583D63AC10D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4774291" y="2755305"/>
                    <a:ext cx="10044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E64CB9CB-6BC3-4C4E-A2F3-EC190DD954FF}"/>
                      </a:ext>
                    </a:extLst>
                  </p14:cNvPr>
                  <p14:cNvContentPartPr/>
                  <p14:nvPr/>
                </p14:nvContentPartPr>
                <p14:xfrm>
                  <a:off x="4770691" y="2827665"/>
                  <a:ext cx="88560" cy="1584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E64CB9CB-6BC3-4C4E-A2F3-EC190DD954FF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4761691" y="2819025"/>
                    <a:ext cx="10620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509F9221-3306-438F-9DE4-49946FFD6947}"/>
                      </a:ext>
                    </a:extLst>
                  </p14:cNvPr>
                  <p14:cNvContentPartPr/>
                  <p14:nvPr/>
                </p14:nvContentPartPr>
                <p14:xfrm>
                  <a:off x="4988491" y="2552265"/>
                  <a:ext cx="133200" cy="24084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509F9221-3306-438F-9DE4-49946FFD6947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4979491" y="2543265"/>
                    <a:ext cx="150840" cy="25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6D2F0A3A-3435-4948-A1E9-626863DD4724}"/>
                      </a:ext>
                    </a:extLst>
                  </p14:cNvPr>
                  <p14:cNvContentPartPr/>
                  <p14:nvPr/>
                </p14:nvContentPartPr>
                <p14:xfrm>
                  <a:off x="5164171" y="2594025"/>
                  <a:ext cx="93960" cy="20196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6D2F0A3A-3435-4948-A1E9-626863DD4724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5155531" y="2585385"/>
                    <a:ext cx="111600" cy="21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81977CE3-1D8F-4A34-A850-F4127DFB8799}"/>
                      </a:ext>
                    </a:extLst>
                  </p14:cNvPr>
                  <p14:cNvContentPartPr/>
                  <p14:nvPr/>
                </p14:nvContentPartPr>
                <p14:xfrm>
                  <a:off x="5301691" y="2648745"/>
                  <a:ext cx="96120" cy="14940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81977CE3-1D8F-4A34-A850-F4127DFB8799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5292691" y="2639745"/>
                    <a:ext cx="113760" cy="16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59B78CB2-225B-4F7C-A927-4425A79C0024}"/>
                      </a:ext>
                    </a:extLst>
                  </p14:cNvPr>
                  <p14:cNvContentPartPr/>
                  <p14:nvPr/>
                </p14:nvContentPartPr>
                <p14:xfrm>
                  <a:off x="5534611" y="2503665"/>
                  <a:ext cx="15120" cy="40104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59B78CB2-225B-4F7C-A927-4425A79C0024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5525611" y="2494665"/>
                    <a:ext cx="32760" cy="41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2CF1676D-A170-440B-ABA5-8851887A095B}"/>
                      </a:ext>
                    </a:extLst>
                  </p14:cNvPr>
                  <p14:cNvContentPartPr/>
                  <p14:nvPr/>
                </p14:nvContentPartPr>
                <p14:xfrm>
                  <a:off x="5754211" y="2606625"/>
                  <a:ext cx="146880" cy="22356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2CF1676D-A170-440B-ABA5-8851887A095B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5745211" y="2597625"/>
                    <a:ext cx="16452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BFBC2610-0432-465A-97A1-F7FBB873FE45}"/>
                      </a:ext>
                    </a:extLst>
                  </p14:cNvPr>
                  <p14:cNvContentPartPr/>
                  <p14:nvPr/>
                </p14:nvContentPartPr>
                <p14:xfrm>
                  <a:off x="5981731" y="2563425"/>
                  <a:ext cx="18720" cy="5508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BFBC2610-0432-465A-97A1-F7FBB873FE45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5972731" y="2554425"/>
                    <a:ext cx="36360" cy="7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6E7042DB-4F5F-4919-97A5-13D9F26D0C32}"/>
                      </a:ext>
                    </a:extLst>
                  </p14:cNvPr>
                  <p14:cNvContentPartPr/>
                  <p14:nvPr/>
                </p14:nvContentPartPr>
                <p14:xfrm>
                  <a:off x="5982811" y="2532465"/>
                  <a:ext cx="14040" cy="360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6E7042DB-4F5F-4919-97A5-13D9F26D0C32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5973811" y="2523465"/>
                    <a:ext cx="3168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BFDE0D17-5D6F-43AC-B8E8-88D75097AE89}"/>
                      </a:ext>
                    </a:extLst>
                  </p14:cNvPr>
                  <p14:cNvContentPartPr/>
                  <p14:nvPr/>
                </p14:nvContentPartPr>
                <p14:xfrm>
                  <a:off x="5916571" y="2483865"/>
                  <a:ext cx="203760" cy="19188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BFDE0D17-5D6F-43AC-B8E8-88D75097AE89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5907931" y="2475225"/>
                    <a:ext cx="221400" cy="20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B68E62DE-AFAB-46CB-98DB-B0BAB0217F83}"/>
                      </a:ext>
                    </a:extLst>
                  </p14:cNvPr>
                  <p14:cNvContentPartPr/>
                  <p14:nvPr/>
                </p14:nvContentPartPr>
                <p14:xfrm>
                  <a:off x="6176131" y="2463345"/>
                  <a:ext cx="180720" cy="52200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B68E62DE-AFAB-46CB-98DB-B0BAB0217F83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6167131" y="2454705"/>
                    <a:ext cx="198360" cy="53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94C7060E-9972-45FF-B94E-C189583F57CB}"/>
                      </a:ext>
                    </a:extLst>
                  </p14:cNvPr>
                  <p14:cNvContentPartPr/>
                  <p14:nvPr/>
                </p14:nvContentPartPr>
                <p14:xfrm>
                  <a:off x="3769891" y="3366945"/>
                  <a:ext cx="48600" cy="20736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94C7060E-9972-45FF-B94E-C189583F57CB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3761251" y="3358305"/>
                    <a:ext cx="66240" cy="22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3B6A566D-8715-4F04-9212-D5F81CF46597}"/>
                      </a:ext>
                    </a:extLst>
                  </p14:cNvPr>
                  <p14:cNvContentPartPr/>
                  <p14:nvPr/>
                </p14:nvContentPartPr>
                <p14:xfrm>
                  <a:off x="3764491" y="3277305"/>
                  <a:ext cx="189000" cy="13428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3B6A566D-8715-4F04-9212-D5F81CF46597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3755491" y="3268665"/>
                    <a:ext cx="206640" cy="15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B91D286B-3920-4416-BDE5-8A832C407C16}"/>
                      </a:ext>
                    </a:extLst>
                  </p14:cNvPr>
                  <p14:cNvContentPartPr/>
                  <p14:nvPr/>
                </p14:nvContentPartPr>
                <p14:xfrm>
                  <a:off x="4103971" y="3233385"/>
                  <a:ext cx="59760" cy="49032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B91D286B-3920-4416-BDE5-8A832C407C16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4095331" y="3224385"/>
                    <a:ext cx="77400" cy="50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580BD398-DC42-412C-AA83-B8AED2192A79}"/>
                      </a:ext>
                    </a:extLst>
                  </p14:cNvPr>
                  <p14:cNvContentPartPr/>
                  <p14:nvPr/>
                </p14:nvContentPartPr>
                <p14:xfrm>
                  <a:off x="4298731" y="3400065"/>
                  <a:ext cx="237960" cy="38700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580BD398-DC42-412C-AA83-B8AED2192A79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4289731" y="3391065"/>
                    <a:ext cx="255600" cy="40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C1AC3090-86D1-4381-865A-C304FCC224E2}"/>
                      </a:ext>
                    </a:extLst>
                  </p14:cNvPr>
                  <p14:cNvContentPartPr/>
                  <p14:nvPr/>
                </p14:nvContentPartPr>
                <p14:xfrm>
                  <a:off x="4627771" y="3268305"/>
                  <a:ext cx="10800" cy="10944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C1AC3090-86D1-4381-865A-C304FCC224E2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4618771" y="3259305"/>
                    <a:ext cx="28440" cy="12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4CDD49BD-A1EC-4330-8F66-45F4A0CA2AF6}"/>
                      </a:ext>
                    </a:extLst>
                  </p14:cNvPr>
                  <p14:cNvContentPartPr/>
                  <p14:nvPr/>
                </p14:nvContentPartPr>
                <p14:xfrm>
                  <a:off x="4603651" y="3166425"/>
                  <a:ext cx="6120" cy="360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4CDD49BD-A1EC-4330-8F66-45F4A0CA2AF6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4595011" y="3157425"/>
                    <a:ext cx="2376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B6956D5C-AD44-46E3-9CBE-8426D62153A3}"/>
                      </a:ext>
                    </a:extLst>
                  </p14:cNvPr>
                  <p14:cNvContentPartPr/>
                  <p14:nvPr/>
                </p14:nvContentPartPr>
                <p14:xfrm>
                  <a:off x="4535251" y="3221865"/>
                  <a:ext cx="64440" cy="22068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B6956D5C-AD44-46E3-9CBE-8426D62153A3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4526251" y="3213225"/>
                    <a:ext cx="82080" cy="23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DBE09BAD-7D7F-46A7-8ED2-E79CBB276310}"/>
                      </a:ext>
                    </a:extLst>
                  </p14:cNvPr>
                  <p14:cNvContentPartPr/>
                  <p14:nvPr/>
                </p14:nvContentPartPr>
                <p14:xfrm>
                  <a:off x="4724971" y="3225105"/>
                  <a:ext cx="31320" cy="24624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DBE09BAD-7D7F-46A7-8ED2-E79CBB276310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4715971" y="3216105"/>
                    <a:ext cx="48960" cy="26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7C7CBBC4-2F43-492B-BF03-1A6ABC99C713}"/>
                      </a:ext>
                    </a:extLst>
                  </p14:cNvPr>
                  <p14:cNvContentPartPr/>
                  <p14:nvPr/>
                </p14:nvContentPartPr>
                <p14:xfrm>
                  <a:off x="4844851" y="3524625"/>
                  <a:ext cx="86040" cy="1368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7C7CBBC4-2F43-492B-BF03-1A6ABC99C713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4836211" y="3515625"/>
                    <a:ext cx="10368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CC546DC0-4897-4864-ABA3-C41A49DD7959}"/>
                      </a:ext>
                    </a:extLst>
                  </p14:cNvPr>
                  <p14:cNvContentPartPr/>
                  <p14:nvPr/>
                </p14:nvContentPartPr>
                <p14:xfrm>
                  <a:off x="4835851" y="3564585"/>
                  <a:ext cx="91800" cy="2916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CC546DC0-4897-4864-ABA3-C41A49DD7959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4826851" y="3555945"/>
                    <a:ext cx="109440" cy="4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97CB67AE-7122-4707-A368-79A05C0666DF}"/>
                      </a:ext>
                    </a:extLst>
                  </p14:cNvPr>
                  <p14:cNvContentPartPr/>
                  <p14:nvPr/>
                </p14:nvContentPartPr>
                <p14:xfrm>
                  <a:off x="5122771" y="3282705"/>
                  <a:ext cx="26640" cy="25056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97CB67AE-7122-4707-A368-79A05C0666DF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5114131" y="3273705"/>
                    <a:ext cx="44280" cy="26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9F612385-47D6-46AF-AFC7-5189975CE4D7}"/>
                      </a:ext>
                    </a:extLst>
                  </p14:cNvPr>
                  <p14:cNvContentPartPr/>
                  <p14:nvPr/>
                </p14:nvContentPartPr>
                <p14:xfrm>
                  <a:off x="5093251" y="3313665"/>
                  <a:ext cx="131760" cy="540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9F612385-47D6-46AF-AFC7-5189975CE4D7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5084251" y="3304665"/>
                    <a:ext cx="14940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A52CB222-3985-4E5A-8427-81550DB506CE}"/>
                      </a:ext>
                    </a:extLst>
                  </p14:cNvPr>
                  <p14:cNvContentPartPr/>
                  <p14:nvPr/>
                </p14:nvContentPartPr>
                <p14:xfrm>
                  <a:off x="5097571" y="3397905"/>
                  <a:ext cx="158040" cy="1368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A52CB222-3985-4E5A-8427-81550DB506CE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5088931" y="3388905"/>
                    <a:ext cx="17568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7FE98376-F0DC-44E8-84F2-3AEA7943087E}"/>
                      </a:ext>
                    </a:extLst>
                  </p14:cNvPr>
                  <p14:cNvContentPartPr/>
                  <p14:nvPr/>
                </p14:nvContentPartPr>
                <p14:xfrm>
                  <a:off x="5293051" y="3393945"/>
                  <a:ext cx="204120" cy="16596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7FE98376-F0DC-44E8-84F2-3AEA7943087E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5284051" y="3384945"/>
                    <a:ext cx="221760" cy="18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A424901A-A70F-4E01-8EE7-2D460C6919F9}"/>
                      </a:ext>
                    </a:extLst>
                  </p14:cNvPr>
                  <p14:cNvContentPartPr/>
                  <p14:nvPr/>
                </p14:nvContentPartPr>
                <p14:xfrm>
                  <a:off x="5578531" y="3270105"/>
                  <a:ext cx="13680" cy="41508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A424901A-A70F-4E01-8EE7-2D460C6919F9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5569531" y="3261465"/>
                    <a:ext cx="31320" cy="43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EEE3EAD1-7D43-4C6B-8BF2-0A142563087A}"/>
                      </a:ext>
                    </a:extLst>
                  </p14:cNvPr>
                  <p14:cNvContentPartPr/>
                  <p14:nvPr/>
                </p14:nvContentPartPr>
                <p14:xfrm>
                  <a:off x="5829811" y="3332025"/>
                  <a:ext cx="143280" cy="19980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EEE3EAD1-7D43-4C6B-8BF2-0A142563087A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5820811" y="3323025"/>
                    <a:ext cx="160920" cy="21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AAA28228-02CF-4F96-A77B-E9295AEFE6AC}"/>
                      </a:ext>
                    </a:extLst>
                  </p14:cNvPr>
                  <p14:cNvContentPartPr/>
                  <p14:nvPr/>
                </p14:nvContentPartPr>
                <p14:xfrm>
                  <a:off x="6041131" y="3310425"/>
                  <a:ext cx="24480" cy="6732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AAA28228-02CF-4F96-A77B-E9295AEFE6AC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6032131" y="3301425"/>
                    <a:ext cx="42120" cy="8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7FBC390A-BDC0-4166-8EEC-52DC2E7E7D0F}"/>
                      </a:ext>
                    </a:extLst>
                  </p14:cNvPr>
                  <p14:cNvContentPartPr/>
                  <p14:nvPr/>
                </p14:nvContentPartPr>
                <p14:xfrm>
                  <a:off x="5966611" y="3225105"/>
                  <a:ext cx="66600" cy="175320"/>
                </p14:xfrm>
              </p:contentPart>
            </mc:Choice>
            <mc:Fallback xmlns=""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7FBC390A-BDC0-4166-8EEC-52DC2E7E7D0F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5957971" y="3216105"/>
                    <a:ext cx="84240" cy="19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9C626DEA-F799-4CA9-AE5D-9E7426426CF0}"/>
                      </a:ext>
                    </a:extLst>
                  </p14:cNvPr>
                  <p14:cNvContentPartPr/>
                  <p14:nvPr/>
                </p14:nvContentPartPr>
                <p14:xfrm>
                  <a:off x="6113131" y="3268305"/>
                  <a:ext cx="63360" cy="180360"/>
                </p14:xfrm>
              </p:contentPart>
            </mc:Choice>
            <mc:Fallback xmlns=""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9C626DEA-F799-4CA9-AE5D-9E7426426CF0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6104491" y="3259305"/>
                    <a:ext cx="81000" cy="19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B3D11CF2-9D32-4F1B-A2A8-365EE4027B70}"/>
                      </a:ext>
                    </a:extLst>
                  </p14:cNvPr>
                  <p14:cNvContentPartPr/>
                  <p14:nvPr/>
                </p14:nvContentPartPr>
                <p14:xfrm>
                  <a:off x="6241291" y="3226185"/>
                  <a:ext cx="213840" cy="471600"/>
                </p14:xfrm>
              </p:contentPart>
            </mc:Choice>
            <mc:Fallback xmlns=""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B3D11CF2-9D32-4F1B-A2A8-365EE4027B70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6232291" y="3217185"/>
                    <a:ext cx="231480" cy="48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87389B09-7E68-4E87-BC9C-0039B3873DCB}"/>
                      </a:ext>
                    </a:extLst>
                  </p14:cNvPr>
                  <p14:cNvContentPartPr/>
                  <p14:nvPr/>
                </p14:nvContentPartPr>
                <p14:xfrm>
                  <a:off x="3855931" y="4083345"/>
                  <a:ext cx="69120" cy="310680"/>
                </p14:xfrm>
              </p:contentPart>
            </mc:Choice>
            <mc:Fallback xmlns=""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87389B09-7E68-4E87-BC9C-0039B3873DCB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3846931" y="4074345"/>
                    <a:ext cx="86760" cy="32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C1D78220-E4C7-408D-81F8-4E140311D5A0}"/>
                      </a:ext>
                    </a:extLst>
                  </p14:cNvPr>
                  <p14:cNvContentPartPr/>
                  <p14:nvPr/>
                </p14:nvContentPartPr>
                <p14:xfrm>
                  <a:off x="3862771" y="4053825"/>
                  <a:ext cx="173160" cy="150120"/>
                </p14:xfrm>
              </p:contentPart>
            </mc:Choice>
            <mc:Fallback xmlns=""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C1D78220-E4C7-408D-81F8-4E140311D5A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3853771" y="4045185"/>
                    <a:ext cx="19080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49E1AD2B-BBDA-40DC-A87A-4A6763140106}"/>
                      </a:ext>
                    </a:extLst>
                  </p14:cNvPr>
                  <p14:cNvContentPartPr/>
                  <p14:nvPr/>
                </p14:nvContentPartPr>
                <p14:xfrm>
                  <a:off x="4219531" y="4015305"/>
                  <a:ext cx="75600" cy="50328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49E1AD2B-BBDA-40DC-A87A-4A6763140106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4210891" y="4006665"/>
                    <a:ext cx="93240" cy="52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8AFC9D97-2354-4AB3-B0E8-E87329E53AC6}"/>
                      </a:ext>
                    </a:extLst>
                  </p14:cNvPr>
                  <p14:cNvContentPartPr/>
                  <p14:nvPr/>
                </p14:nvContentPartPr>
                <p14:xfrm>
                  <a:off x="4422931" y="4135905"/>
                  <a:ext cx="225360" cy="31824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8AFC9D97-2354-4AB3-B0E8-E87329E53AC6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4414291" y="4127265"/>
                    <a:ext cx="243000" cy="33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8DD5A4FB-4171-4A81-A541-D18C0137DEB5}"/>
                      </a:ext>
                    </a:extLst>
                  </p14:cNvPr>
                  <p14:cNvContentPartPr/>
                  <p14:nvPr/>
                </p14:nvContentPartPr>
                <p14:xfrm>
                  <a:off x="4698691" y="4078305"/>
                  <a:ext cx="30240" cy="9000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8DD5A4FB-4171-4A81-A541-D18C0137DEB5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4689691" y="4069305"/>
                    <a:ext cx="4788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2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47A090E1-9A77-46EC-AB6F-CB9301DBD9DA}"/>
                      </a:ext>
                    </a:extLst>
                  </p14:cNvPr>
                  <p14:cNvContentPartPr/>
                  <p14:nvPr/>
                </p14:nvContentPartPr>
                <p14:xfrm>
                  <a:off x="4683931" y="3968145"/>
                  <a:ext cx="15120" cy="24120"/>
                </p14:xfrm>
              </p:contentPart>
            </mc:Choice>
            <mc:Fallback xmlns=""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47A090E1-9A77-46EC-AB6F-CB9301DBD9DA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4674931" y="3959145"/>
                    <a:ext cx="32760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4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DA4B390B-FBA9-41E8-AA86-83B22A9C870A}"/>
                      </a:ext>
                    </a:extLst>
                  </p14:cNvPr>
                  <p14:cNvContentPartPr/>
                  <p14:nvPr/>
                </p14:nvContentPartPr>
                <p14:xfrm>
                  <a:off x="4620931" y="4035825"/>
                  <a:ext cx="58680" cy="18648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DA4B390B-FBA9-41E8-AA86-83B22A9C870A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4611931" y="4027185"/>
                    <a:ext cx="76320" cy="20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F8AD09BB-7B1B-47B4-8A9E-C7A5C06B4378}"/>
                      </a:ext>
                    </a:extLst>
                  </p14:cNvPr>
                  <p14:cNvContentPartPr/>
                  <p14:nvPr/>
                </p14:nvContentPartPr>
                <p14:xfrm>
                  <a:off x="4826851" y="4040145"/>
                  <a:ext cx="38160" cy="21852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F8AD09BB-7B1B-47B4-8A9E-C7A5C06B4378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4817851" y="4031145"/>
                    <a:ext cx="55800" cy="23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8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A20F6973-70C4-458C-A3DC-4C82831747B3}"/>
                      </a:ext>
                    </a:extLst>
                  </p14:cNvPr>
                  <p14:cNvContentPartPr/>
                  <p14:nvPr/>
                </p14:nvContentPartPr>
                <p14:xfrm>
                  <a:off x="5016571" y="4001985"/>
                  <a:ext cx="21600" cy="11808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A20F6973-70C4-458C-A3DC-4C82831747B3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5007571" y="3993345"/>
                    <a:ext cx="3924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0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30A6BF63-DA75-4101-BBB4-DE76DB54AF41}"/>
                      </a:ext>
                    </a:extLst>
                  </p14:cNvPr>
                  <p14:cNvContentPartPr/>
                  <p14:nvPr/>
                </p14:nvContentPartPr>
                <p14:xfrm>
                  <a:off x="4948891" y="4284945"/>
                  <a:ext cx="73440" cy="1260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30A6BF63-DA75-4101-BBB4-DE76DB54AF41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4940251" y="4276305"/>
                    <a:ext cx="9108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2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C9302DA6-CC24-4519-95EB-897CD63BEEBF}"/>
                      </a:ext>
                    </a:extLst>
                  </p14:cNvPr>
                  <p14:cNvContentPartPr/>
                  <p14:nvPr/>
                </p14:nvContentPartPr>
                <p14:xfrm>
                  <a:off x="4933051" y="4370265"/>
                  <a:ext cx="89640" cy="3240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C9302DA6-CC24-4519-95EB-897CD63BEEBF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4924051" y="4361625"/>
                    <a:ext cx="10728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9867C5E6-D828-4C0E-B70A-B2733BD9D0F6}"/>
                      </a:ext>
                    </a:extLst>
                  </p14:cNvPr>
                  <p14:cNvContentPartPr/>
                  <p14:nvPr/>
                </p14:nvContentPartPr>
                <p14:xfrm>
                  <a:off x="5048251" y="4049505"/>
                  <a:ext cx="168840" cy="24012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9867C5E6-D828-4C0E-B70A-B2733BD9D0F6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5039611" y="4040505"/>
                    <a:ext cx="186480" cy="25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6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AD2512D8-3A64-4538-9CFC-AB4AA69DE0D0}"/>
                      </a:ext>
                    </a:extLst>
                  </p14:cNvPr>
                  <p14:cNvContentPartPr/>
                  <p14:nvPr/>
                </p14:nvContentPartPr>
                <p14:xfrm>
                  <a:off x="5323651" y="4070025"/>
                  <a:ext cx="107280" cy="22140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AD2512D8-3A64-4538-9CFC-AB4AA69DE0D0}"/>
                      </a:ext>
                    </a:extLst>
                  </p:cNvPr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5315011" y="4061385"/>
                    <a:ext cx="124920" cy="23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8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ED30B271-6858-4B51-B740-29689CFE0E1E}"/>
                      </a:ext>
                    </a:extLst>
                  </p14:cNvPr>
                  <p14:cNvContentPartPr/>
                  <p14:nvPr/>
                </p14:nvContentPartPr>
                <p14:xfrm>
                  <a:off x="5497171" y="4053825"/>
                  <a:ext cx="77400" cy="23868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ED30B271-6858-4B51-B740-29689CFE0E1E}"/>
                      </a:ext>
                    </a:extLst>
                  </p:cNvPr>
                  <p:cNvPicPr/>
                  <p:nvPr/>
                </p:nvPicPr>
                <p:blipFill>
                  <a:blip r:embed="rId399"/>
                  <a:stretch>
                    <a:fillRect/>
                  </a:stretch>
                </p:blipFill>
                <p:spPr>
                  <a:xfrm>
                    <a:off x="5488171" y="4045185"/>
                    <a:ext cx="95040" cy="25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0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0310CBB0-916B-4575-8B19-1C1B28BDA715}"/>
                      </a:ext>
                    </a:extLst>
                  </p14:cNvPr>
                  <p14:cNvContentPartPr/>
                  <p14:nvPr/>
                </p14:nvContentPartPr>
                <p14:xfrm>
                  <a:off x="5669611" y="4015305"/>
                  <a:ext cx="16200" cy="31932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0310CBB0-916B-4575-8B19-1C1B28BDA715}"/>
                      </a:ext>
                    </a:extLst>
                  </p:cNvPr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5660611" y="4006665"/>
                    <a:ext cx="33840" cy="33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4922CB58-4624-4D8A-80F8-706EFA578321}"/>
                      </a:ext>
                    </a:extLst>
                  </p14:cNvPr>
                  <p14:cNvContentPartPr/>
                  <p14:nvPr/>
                </p14:nvContentPartPr>
                <p14:xfrm>
                  <a:off x="5896051" y="4061745"/>
                  <a:ext cx="183240" cy="17208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4922CB58-4624-4D8A-80F8-706EFA578321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5887051" y="4052745"/>
                    <a:ext cx="20088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4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35F571F1-3E2F-4E6D-A67D-31E5AAE5FD14}"/>
                      </a:ext>
                    </a:extLst>
                  </p14:cNvPr>
                  <p14:cNvContentPartPr/>
                  <p14:nvPr/>
                </p14:nvContentPartPr>
                <p14:xfrm>
                  <a:off x="6186211" y="3999825"/>
                  <a:ext cx="26640" cy="6624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35F571F1-3E2F-4E6D-A67D-31E5AAE5FD14}"/>
                      </a:ext>
                    </a:extLst>
                  </p:cNvPr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6177571" y="3991185"/>
                    <a:ext cx="44280" cy="8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6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12925E10-0B6D-4360-BAEB-FE71DD39DD1C}"/>
                      </a:ext>
                    </a:extLst>
                  </p14:cNvPr>
                  <p14:cNvContentPartPr/>
                  <p14:nvPr/>
                </p14:nvContentPartPr>
                <p14:xfrm>
                  <a:off x="6118891" y="3925665"/>
                  <a:ext cx="90720" cy="17316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12925E10-0B6D-4360-BAEB-FE71DD39DD1C}"/>
                      </a:ext>
                    </a:extLst>
                  </p:cNvPr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6109891" y="3917025"/>
                    <a:ext cx="108360" cy="19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8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94DF6D27-FF04-4761-BB04-DA20A7591576}"/>
                      </a:ext>
                    </a:extLst>
                  </p14:cNvPr>
                  <p14:cNvContentPartPr/>
                  <p14:nvPr/>
                </p14:nvContentPartPr>
                <p14:xfrm>
                  <a:off x="6297091" y="3974265"/>
                  <a:ext cx="20880" cy="157680"/>
                </p14:xfrm>
              </p:contentPart>
            </mc:Choice>
            <mc:Fallback xmlns=""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94DF6D27-FF04-4761-BB04-DA20A7591576}"/>
                      </a:ext>
                    </a:extLst>
                  </p:cNvPr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6288451" y="3965265"/>
                    <a:ext cx="3852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DBD51A15-B054-447A-AA44-F8609FBA550F}"/>
                      </a:ext>
                    </a:extLst>
                  </p14:cNvPr>
                  <p14:cNvContentPartPr/>
                  <p14:nvPr/>
                </p14:nvContentPartPr>
                <p14:xfrm>
                  <a:off x="6377371" y="3926745"/>
                  <a:ext cx="175320" cy="59616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DBD51A15-B054-447A-AA44-F8609FBA550F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6368371" y="3918105"/>
                    <a:ext cx="192960" cy="61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E7A1CD6B-E2BC-4913-8156-2CCADC4A28FB}"/>
                      </a:ext>
                    </a:extLst>
                  </p14:cNvPr>
                  <p14:cNvContentPartPr/>
                  <p14:nvPr/>
                </p14:nvContentPartPr>
                <p14:xfrm>
                  <a:off x="3537331" y="2353185"/>
                  <a:ext cx="317880" cy="244008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E7A1CD6B-E2BC-4913-8156-2CCADC4A28FB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3528331" y="2344545"/>
                    <a:ext cx="335520" cy="2457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24825CED-7A2B-4340-8D1A-DBA7039D1414}"/>
                    </a:ext>
                  </a:extLst>
                </p14:cNvPr>
                <p14:cNvContentPartPr/>
                <p14:nvPr/>
              </p14:nvContentPartPr>
              <p14:xfrm>
                <a:off x="6511651" y="2366865"/>
                <a:ext cx="355320" cy="23666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24825CED-7A2B-4340-8D1A-DBA7039D141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503011" y="2357865"/>
                  <a:ext cx="372960" cy="238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E0102A9F-B72A-4118-9062-F6C5298D044E}"/>
              </a:ext>
            </a:extLst>
          </p:cNvPr>
          <p:cNvGrpSpPr/>
          <p:nvPr/>
        </p:nvGrpSpPr>
        <p:grpSpPr>
          <a:xfrm>
            <a:off x="7683451" y="2068425"/>
            <a:ext cx="3871779" cy="2648160"/>
            <a:chOff x="7683451" y="2068425"/>
            <a:chExt cx="3871779" cy="2648160"/>
          </a:xfrm>
        </p:grpSpPr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F170842D-2DC3-4653-A563-5E75343DDF33}"/>
                </a:ext>
              </a:extLst>
            </p:cNvPr>
            <p:cNvGrpSpPr/>
            <p:nvPr/>
          </p:nvGrpSpPr>
          <p:grpSpPr>
            <a:xfrm>
              <a:off x="7683451" y="2214225"/>
              <a:ext cx="549000" cy="609480"/>
              <a:chOff x="7683451" y="2214225"/>
              <a:chExt cx="549000" cy="609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6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2365559C-66ED-4285-A331-168E23EAD336}"/>
                      </a:ext>
                    </a:extLst>
                  </p14:cNvPr>
                  <p14:cNvContentPartPr/>
                  <p14:nvPr/>
                </p14:nvContentPartPr>
                <p14:xfrm>
                  <a:off x="7683451" y="2513385"/>
                  <a:ext cx="217080" cy="310320"/>
                </p14:xfrm>
              </p:contentPart>
            </mc:Choice>
            <mc:Fallback xmlns=""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2365559C-66ED-4285-A331-168E23EAD336}"/>
                      </a:ext>
                    </a:extLst>
                  </p:cNvPr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7674811" y="2504745"/>
                    <a:ext cx="234720" cy="32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8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39437B16-56C5-49E4-9411-CBB09EFAE3F5}"/>
                      </a:ext>
                    </a:extLst>
                  </p14:cNvPr>
                  <p14:cNvContentPartPr/>
                  <p14:nvPr/>
                </p14:nvContentPartPr>
                <p14:xfrm>
                  <a:off x="8068291" y="2304945"/>
                  <a:ext cx="29160" cy="86400"/>
                </p14:xfrm>
              </p:contentPart>
            </mc:Choice>
            <mc:Fallback xmlns=""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39437B16-56C5-49E4-9411-CBB09EFAE3F5}"/>
                      </a:ext>
                    </a:extLst>
                  </p:cNvPr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8059651" y="2296305"/>
                    <a:ext cx="46800" cy="10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0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66557ABE-3A6F-45E2-B429-223BB03F4718}"/>
                      </a:ext>
                    </a:extLst>
                  </p14:cNvPr>
                  <p14:cNvContentPartPr/>
                  <p14:nvPr/>
                </p14:nvContentPartPr>
                <p14:xfrm>
                  <a:off x="8071891" y="2223585"/>
                  <a:ext cx="7200" cy="7560"/>
                </p14:xfrm>
              </p:contentPart>
            </mc:Choice>
            <mc:Fallback xmlns=""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66557ABE-3A6F-45E2-B429-223BB03F4718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8063251" y="2214945"/>
                    <a:ext cx="2484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2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597CADB8-AEE3-42CF-9DFF-208F9C1DE969}"/>
                      </a:ext>
                    </a:extLst>
                  </p14:cNvPr>
                  <p14:cNvContentPartPr/>
                  <p14:nvPr/>
                </p14:nvContentPartPr>
                <p14:xfrm>
                  <a:off x="7916731" y="2278305"/>
                  <a:ext cx="88200" cy="22392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597CADB8-AEE3-42CF-9DFF-208F9C1DE969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7907731" y="2269305"/>
                    <a:ext cx="105840" cy="24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4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8D7B2FA5-537B-4745-B79E-E1AE36E61A9F}"/>
                      </a:ext>
                    </a:extLst>
                  </p14:cNvPr>
                  <p14:cNvContentPartPr/>
                  <p14:nvPr/>
                </p14:nvContentPartPr>
                <p14:xfrm>
                  <a:off x="8202211" y="2214225"/>
                  <a:ext cx="30240" cy="23400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8D7B2FA5-537B-4745-B79E-E1AE36E61A9F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8193571" y="2205585"/>
                    <a:ext cx="47880" cy="251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D4CB5417-6E24-4C5A-A3B8-5D8297817B2B}"/>
                </a:ext>
              </a:extLst>
            </p:cNvPr>
            <p:cNvGrpSpPr/>
            <p:nvPr/>
          </p:nvGrpSpPr>
          <p:grpSpPr>
            <a:xfrm>
              <a:off x="8266291" y="2630025"/>
              <a:ext cx="110160" cy="78480"/>
              <a:chOff x="8266291" y="2630025"/>
              <a:chExt cx="110160" cy="7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6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0D1116C1-44B5-49FF-A01D-D7A18F158626}"/>
                      </a:ext>
                    </a:extLst>
                  </p14:cNvPr>
                  <p14:cNvContentPartPr/>
                  <p14:nvPr/>
                </p14:nvContentPartPr>
                <p14:xfrm>
                  <a:off x="8291491" y="2630025"/>
                  <a:ext cx="73440" cy="8640"/>
                </p14:xfrm>
              </p:contentPart>
            </mc:Choice>
            <mc:Fallback xmlns=""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0D1116C1-44B5-49FF-A01D-D7A18F158626}"/>
                      </a:ext>
                    </a:extLst>
                  </p:cNvPr>
                  <p:cNvPicPr/>
                  <p:nvPr/>
                </p:nvPicPr>
                <p:blipFill>
                  <a:blip r:embed="rId427"/>
                  <a:stretch>
                    <a:fillRect/>
                  </a:stretch>
                </p:blipFill>
                <p:spPr>
                  <a:xfrm>
                    <a:off x="8282851" y="2621385"/>
                    <a:ext cx="9108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8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5BD8EEC7-A9BA-463C-9084-EC8549B47E57}"/>
                      </a:ext>
                    </a:extLst>
                  </p14:cNvPr>
                  <p14:cNvContentPartPr/>
                  <p14:nvPr/>
                </p14:nvContentPartPr>
                <p14:xfrm>
                  <a:off x="8266291" y="2703105"/>
                  <a:ext cx="110160" cy="5400"/>
                </p14:xfrm>
              </p:contentPart>
            </mc:Choice>
            <mc:Fallback xmlns=""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5BD8EEC7-A9BA-463C-9084-EC8549B47E57}"/>
                      </a:ext>
                    </a:extLst>
                  </p:cNvPr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8257651" y="2694465"/>
                    <a:ext cx="127800" cy="23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622E6DE5-DE08-488F-94AF-D24F7ECE9257}"/>
                </a:ext>
              </a:extLst>
            </p:cNvPr>
            <p:cNvGrpSpPr/>
            <p:nvPr/>
          </p:nvGrpSpPr>
          <p:grpSpPr>
            <a:xfrm>
              <a:off x="8687851" y="2068425"/>
              <a:ext cx="1445040" cy="2648160"/>
              <a:chOff x="8687851" y="2068425"/>
              <a:chExt cx="1445040" cy="2648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0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94AA541F-90F0-40B5-A287-2DA16DD2C423}"/>
                      </a:ext>
                    </a:extLst>
                  </p14:cNvPr>
                  <p14:cNvContentPartPr/>
                  <p14:nvPr/>
                </p14:nvContentPartPr>
                <p14:xfrm>
                  <a:off x="8965051" y="2411865"/>
                  <a:ext cx="259920" cy="37764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94AA541F-90F0-40B5-A287-2DA16DD2C423}"/>
                      </a:ext>
                    </a:extLst>
                  </p:cNvPr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8956411" y="2403225"/>
                    <a:ext cx="277560" cy="39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2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128C1826-EC66-42BC-B33F-641F1ECEDC49}"/>
                      </a:ext>
                    </a:extLst>
                  </p14:cNvPr>
                  <p14:cNvContentPartPr/>
                  <p14:nvPr/>
                </p14:nvContentPartPr>
                <p14:xfrm>
                  <a:off x="9353851" y="2590425"/>
                  <a:ext cx="130680" cy="16128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128C1826-EC66-42BC-B33F-641F1ECEDC49}"/>
                      </a:ext>
                    </a:extLst>
                  </p:cNvPr>
                  <p:cNvPicPr/>
                  <p:nvPr/>
                </p:nvPicPr>
                <p:blipFill>
                  <a:blip r:embed="rId433"/>
                  <a:stretch>
                    <a:fillRect/>
                  </a:stretch>
                </p:blipFill>
                <p:spPr>
                  <a:xfrm>
                    <a:off x="9345211" y="2581785"/>
                    <a:ext cx="14832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4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74029A3E-FBF9-4D27-8354-21D053DBA78F}"/>
                      </a:ext>
                    </a:extLst>
                  </p14:cNvPr>
                  <p14:cNvContentPartPr/>
                  <p14:nvPr/>
                </p14:nvContentPartPr>
                <p14:xfrm>
                  <a:off x="9551851" y="2241225"/>
                  <a:ext cx="19800" cy="9288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74029A3E-FBF9-4D27-8354-21D053DBA78F}"/>
                      </a:ext>
                    </a:extLst>
                  </p:cNvPr>
                  <p:cNvPicPr/>
                  <p:nvPr/>
                </p:nvPicPr>
                <p:blipFill>
                  <a:blip r:embed="rId435"/>
                  <a:stretch>
                    <a:fillRect/>
                  </a:stretch>
                </p:blipFill>
                <p:spPr>
                  <a:xfrm>
                    <a:off x="9542851" y="2232225"/>
                    <a:ext cx="37440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6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BE27616E-6553-4102-A45F-6BA2632459B9}"/>
                      </a:ext>
                    </a:extLst>
                  </p14:cNvPr>
                  <p14:cNvContentPartPr/>
                  <p14:nvPr/>
                </p14:nvContentPartPr>
                <p14:xfrm>
                  <a:off x="9517291" y="2139345"/>
                  <a:ext cx="5040" cy="540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BE27616E-6553-4102-A45F-6BA2632459B9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9508651" y="2130345"/>
                    <a:ext cx="2268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7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672B2B59-4452-43F6-899A-83BA817C0512}"/>
                      </a:ext>
                    </a:extLst>
                  </p14:cNvPr>
                  <p14:cNvContentPartPr/>
                  <p14:nvPr/>
                </p14:nvContentPartPr>
                <p14:xfrm>
                  <a:off x="9434131" y="2163825"/>
                  <a:ext cx="270000" cy="33480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672B2B59-4452-43F6-899A-83BA817C0512}"/>
                      </a:ext>
                    </a:extLst>
                  </p:cNvPr>
                  <p:cNvPicPr/>
                  <p:nvPr/>
                </p:nvPicPr>
                <p:blipFill>
                  <a:blip r:embed="rId438"/>
                  <a:stretch>
                    <a:fillRect/>
                  </a:stretch>
                </p:blipFill>
                <p:spPr>
                  <a:xfrm>
                    <a:off x="9425491" y="2155185"/>
                    <a:ext cx="287640" cy="35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9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708F211F-4629-4C23-AC6D-C2815BC1C864}"/>
                      </a:ext>
                    </a:extLst>
                  </p14:cNvPr>
                  <p14:cNvContentPartPr/>
                  <p14:nvPr/>
                </p14:nvContentPartPr>
                <p14:xfrm>
                  <a:off x="8982691" y="3150225"/>
                  <a:ext cx="316800" cy="40464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708F211F-4629-4C23-AC6D-C2815BC1C864}"/>
                      </a:ext>
                    </a:extLst>
                  </p:cNvPr>
                  <p:cNvPicPr/>
                  <p:nvPr/>
                </p:nvPicPr>
                <p:blipFill>
                  <a:blip r:embed="rId440"/>
                  <a:stretch>
                    <a:fillRect/>
                  </a:stretch>
                </p:blipFill>
                <p:spPr>
                  <a:xfrm>
                    <a:off x="8973691" y="3141585"/>
                    <a:ext cx="334440" cy="42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1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D3EA516F-5403-433F-AEBF-0F5FAF6EA84A}"/>
                      </a:ext>
                    </a:extLst>
                  </p14:cNvPr>
                  <p14:cNvContentPartPr/>
                  <p14:nvPr/>
                </p14:nvContentPartPr>
                <p14:xfrm>
                  <a:off x="9347011" y="3460545"/>
                  <a:ext cx="137520" cy="18252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D3EA516F-5403-433F-AEBF-0F5FAF6EA84A}"/>
                      </a:ext>
                    </a:extLst>
                  </p:cNvPr>
                  <p:cNvPicPr/>
                  <p:nvPr/>
                </p:nvPicPr>
                <p:blipFill>
                  <a:blip r:embed="rId442"/>
                  <a:stretch>
                    <a:fillRect/>
                  </a:stretch>
                </p:blipFill>
                <p:spPr>
                  <a:xfrm>
                    <a:off x="9338371" y="3451905"/>
                    <a:ext cx="15516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3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CBA2CE23-D00D-4FBC-9E47-BD5060CE1292}"/>
                      </a:ext>
                    </a:extLst>
                  </p14:cNvPr>
                  <p14:cNvContentPartPr/>
                  <p14:nvPr/>
                </p14:nvContentPartPr>
                <p14:xfrm>
                  <a:off x="9600811" y="3009825"/>
                  <a:ext cx="19800" cy="9108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CBA2CE23-D00D-4FBC-9E47-BD5060CE1292}"/>
                      </a:ext>
                    </a:extLst>
                  </p:cNvPr>
                  <p:cNvPicPr/>
                  <p:nvPr/>
                </p:nvPicPr>
                <p:blipFill>
                  <a:blip r:embed="rId444"/>
                  <a:stretch>
                    <a:fillRect/>
                  </a:stretch>
                </p:blipFill>
                <p:spPr>
                  <a:xfrm>
                    <a:off x="9592171" y="3001185"/>
                    <a:ext cx="37440" cy="10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5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1A881FB8-53CF-4E2B-B88A-3987AE1B11A7}"/>
                      </a:ext>
                    </a:extLst>
                  </p14:cNvPr>
                  <p14:cNvContentPartPr/>
                  <p14:nvPr/>
                </p14:nvContentPartPr>
                <p14:xfrm>
                  <a:off x="9581371" y="2891385"/>
                  <a:ext cx="8280" cy="24120"/>
                </p14:xfrm>
              </p:contentPart>
            </mc:Choice>
            <mc:Fallback xmlns=""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1A881FB8-53CF-4E2B-B88A-3987AE1B11A7}"/>
                      </a:ext>
                    </a:extLst>
                  </p:cNvPr>
                  <p:cNvPicPr/>
                  <p:nvPr/>
                </p:nvPicPr>
                <p:blipFill>
                  <a:blip r:embed="rId446"/>
                  <a:stretch>
                    <a:fillRect/>
                  </a:stretch>
                </p:blipFill>
                <p:spPr>
                  <a:xfrm>
                    <a:off x="9572731" y="2882745"/>
                    <a:ext cx="25920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7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9705AC3B-CFB7-430E-8B08-967D6E876877}"/>
                      </a:ext>
                    </a:extLst>
                  </p14:cNvPr>
                  <p14:cNvContentPartPr/>
                  <p14:nvPr/>
                </p14:nvContentPartPr>
                <p14:xfrm>
                  <a:off x="9455731" y="2957265"/>
                  <a:ext cx="252000" cy="283320"/>
                </p14:xfrm>
              </p:contentPart>
            </mc:Choice>
            <mc:Fallback xmlns=""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9705AC3B-CFB7-430E-8B08-967D6E876877}"/>
                      </a:ext>
                    </a:extLst>
                  </p:cNvPr>
                  <p:cNvPicPr/>
                  <p:nvPr/>
                </p:nvPicPr>
                <p:blipFill>
                  <a:blip r:embed="rId448"/>
                  <a:stretch>
                    <a:fillRect/>
                  </a:stretch>
                </p:blipFill>
                <p:spPr>
                  <a:xfrm>
                    <a:off x="9446731" y="2948625"/>
                    <a:ext cx="269640" cy="30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9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DAF8D094-CC1C-4BFE-979D-A1F59E1A86DF}"/>
                      </a:ext>
                    </a:extLst>
                  </p14:cNvPr>
                  <p14:cNvContentPartPr/>
                  <p14:nvPr/>
                </p14:nvContentPartPr>
                <p14:xfrm>
                  <a:off x="9104731" y="4028985"/>
                  <a:ext cx="228960" cy="448560"/>
                </p14:xfrm>
              </p:contentPart>
            </mc:Choice>
            <mc:Fallback xmlns=""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DAF8D094-CC1C-4BFE-979D-A1F59E1A86DF}"/>
                      </a:ext>
                    </a:extLst>
                  </p:cNvPr>
                  <p:cNvPicPr/>
                  <p:nvPr/>
                </p:nvPicPr>
                <p:blipFill>
                  <a:blip r:embed="rId450"/>
                  <a:stretch>
                    <a:fillRect/>
                  </a:stretch>
                </p:blipFill>
                <p:spPr>
                  <a:xfrm>
                    <a:off x="9095731" y="4020345"/>
                    <a:ext cx="246600" cy="46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1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227B76D2-247E-4DAB-A5C4-2CC7491A097F}"/>
                      </a:ext>
                    </a:extLst>
                  </p14:cNvPr>
                  <p14:cNvContentPartPr/>
                  <p14:nvPr/>
                </p14:nvContentPartPr>
                <p14:xfrm>
                  <a:off x="9513691" y="4233465"/>
                  <a:ext cx="75240" cy="194400"/>
                </p14:xfrm>
              </p:contentPart>
            </mc:Choice>
            <mc:Fallback xmlns=""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227B76D2-247E-4DAB-A5C4-2CC7491A097F}"/>
                      </a:ext>
                    </a:extLst>
                  </p:cNvPr>
                  <p:cNvPicPr/>
                  <p:nvPr/>
                </p:nvPicPr>
                <p:blipFill>
                  <a:blip r:embed="rId452"/>
                  <a:stretch>
                    <a:fillRect/>
                  </a:stretch>
                </p:blipFill>
                <p:spPr>
                  <a:xfrm>
                    <a:off x="9505051" y="4224825"/>
                    <a:ext cx="92880" cy="21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3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FD3ACF06-C9AE-435B-A62F-20BABA7ED4F5}"/>
                      </a:ext>
                    </a:extLst>
                  </p14:cNvPr>
                  <p14:cNvContentPartPr/>
                  <p14:nvPr/>
                </p14:nvContentPartPr>
                <p14:xfrm>
                  <a:off x="9686491" y="3887865"/>
                  <a:ext cx="14040" cy="83880"/>
                </p14:xfrm>
              </p:contentPart>
            </mc:Choice>
            <mc:Fallback xmlns=""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FD3ACF06-C9AE-435B-A62F-20BABA7ED4F5}"/>
                      </a:ext>
                    </a:extLst>
                  </p:cNvPr>
                  <p:cNvPicPr/>
                  <p:nvPr/>
                </p:nvPicPr>
                <p:blipFill>
                  <a:blip r:embed="rId454"/>
                  <a:stretch>
                    <a:fillRect/>
                  </a:stretch>
                </p:blipFill>
                <p:spPr>
                  <a:xfrm>
                    <a:off x="9677851" y="3878865"/>
                    <a:ext cx="31680" cy="10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5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E1442B5B-9412-4E69-8EA0-E3059A1CFC63}"/>
                      </a:ext>
                    </a:extLst>
                  </p14:cNvPr>
                  <p14:cNvContentPartPr/>
                  <p14:nvPr/>
                </p14:nvContentPartPr>
                <p14:xfrm>
                  <a:off x="9691171" y="3787065"/>
                  <a:ext cx="12960" cy="2520"/>
                </p14:xfrm>
              </p:contentPart>
            </mc:Choice>
            <mc:Fallback xmlns=""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E1442B5B-9412-4E69-8EA0-E3059A1CFC63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9682531" y="3778065"/>
                    <a:ext cx="3060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6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DB5EF8D5-753B-401F-9AD2-73EB3D3391CA}"/>
                      </a:ext>
                    </a:extLst>
                  </p14:cNvPr>
                  <p14:cNvContentPartPr/>
                  <p14:nvPr/>
                </p14:nvContentPartPr>
                <p14:xfrm>
                  <a:off x="9596491" y="3782745"/>
                  <a:ext cx="271440" cy="348120"/>
                </p14:xfrm>
              </p:contentPart>
            </mc:Choice>
            <mc:Fallback xmlns=""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DB5EF8D5-753B-401F-9AD2-73EB3D3391CA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9587491" y="3774105"/>
                    <a:ext cx="289080" cy="36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8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946FD2D8-B674-47F9-9D35-CB26C1EDCD7F}"/>
                      </a:ext>
                    </a:extLst>
                  </p14:cNvPr>
                  <p14:cNvContentPartPr/>
                  <p14:nvPr/>
                </p14:nvContentPartPr>
                <p14:xfrm>
                  <a:off x="8687851" y="2147625"/>
                  <a:ext cx="251280" cy="2568960"/>
                </p14:xfrm>
              </p:contentPart>
            </mc:Choice>
            <mc:Fallback xmlns=""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946FD2D8-B674-47F9-9D35-CB26C1EDCD7F}"/>
                      </a:ext>
                    </a:extLst>
                  </p:cNvPr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8679211" y="2138625"/>
                    <a:ext cx="268920" cy="258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0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1C194DF7-334A-4EC1-9709-3DBC209B3A85}"/>
                      </a:ext>
                    </a:extLst>
                  </p14:cNvPr>
                  <p14:cNvContentPartPr/>
                  <p14:nvPr/>
                </p14:nvContentPartPr>
                <p14:xfrm>
                  <a:off x="9750571" y="2068425"/>
                  <a:ext cx="382320" cy="2606040"/>
                </p14:xfrm>
              </p:contentPart>
            </mc:Choice>
            <mc:Fallback xmlns=""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1C194DF7-334A-4EC1-9709-3DBC209B3A85}"/>
                      </a:ext>
                    </a:extLst>
                  </p:cNvPr>
                  <p:cNvPicPr/>
                  <p:nvPr/>
                </p:nvPicPr>
                <p:blipFill>
                  <a:blip r:embed="rId461"/>
                  <a:stretch>
                    <a:fillRect/>
                  </a:stretch>
                </p:blipFill>
                <p:spPr>
                  <a:xfrm>
                    <a:off x="9741931" y="2059425"/>
                    <a:ext cx="399960" cy="2623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547CCE18-936C-4585-90C3-52B6FF0DCCF4}"/>
                </a:ext>
              </a:extLst>
            </p:cNvPr>
            <p:cNvGrpSpPr/>
            <p:nvPr/>
          </p:nvGrpSpPr>
          <p:grpSpPr>
            <a:xfrm>
              <a:off x="10395310" y="2475945"/>
              <a:ext cx="1134720" cy="386640"/>
              <a:chOff x="10395310" y="2475945"/>
              <a:chExt cx="1134720" cy="386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2">
                <p14:nvContentPartPr>
                  <p14:cNvPr id="324" name="Ink 323">
                    <a:extLst>
                      <a:ext uri="{FF2B5EF4-FFF2-40B4-BE49-F238E27FC236}">
                        <a16:creationId xmlns:a16="http://schemas.microsoft.com/office/drawing/2014/main" id="{E229FA73-B695-4393-B191-6F14FCACEE6B}"/>
                      </a:ext>
                    </a:extLst>
                  </p14:cNvPr>
                  <p14:cNvContentPartPr/>
                  <p14:nvPr/>
                </p14:nvContentPartPr>
                <p14:xfrm>
                  <a:off x="10395310" y="2704185"/>
                  <a:ext cx="159480" cy="147600"/>
                </p14:xfrm>
              </p:contentPart>
            </mc:Choice>
            <mc:Fallback xmlns="">
              <p:pic>
                <p:nvPicPr>
                  <p:cNvPr id="324" name="Ink 323">
                    <a:extLst>
                      <a:ext uri="{FF2B5EF4-FFF2-40B4-BE49-F238E27FC236}">
                        <a16:creationId xmlns:a16="http://schemas.microsoft.com/office/drawing/2014/main" id="{E229FA73-B695-4393-B191-6F14FCACEE6B}"/>
                      </a:ext>
                    </a:extLst>
                  </p:cNvPr>
                  <p:cNvPicPr/>
                  <p:nvPr/>
                </p:nvPicPr>
                <p:blipFill>
                  <a:blip r:embed="rId463"/>
                  <a:stretch>
                    <a:fillRect/>
                  </a:stretch>
                </p:blipFill>
                <p:spPr>
                  <a:xfrm>
                    <a:off x="10386670" y="2695545"/>
                    <a:ext cx="17712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4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62054CD2-DD6E-4033-828A-47BAF076E3A5}"/>
                      </a:ext>
                    </a:extLst>
                  </p14:cNvPr>
                  <p14:cNvContentPartPr/>
                  <p14:nvPr/>
                </p14:nvContentPartPr>
                <p14:xfrm>
                  <a:off x="10572430" y="2694105"/>
                  <a:ext cx="137520" cy="168480"/>
                </p14:xfrm>
              </p:contentPart>
            </mc:Choice>
            <mc:Fallback xmlns="">
              <p:pic>
                <p:nvPicPr>
                  <p:cNvPr id="325" name="Ink 324">
                    <a:extLst>
                      <a:ext uri="{FF2B5EF4-FFF2-40B4-BE49-F238E27FC236}">
                        <a16:creationId xmlns:a16="http://schemas.microsoft.com/office/drawing/2014/main" id="{62054CD2-DD6E-4033-828A-47BAF076E3A5}"/>
                      </a:ext>
                    </a:extLst>
                  </p:cNvPr>
                  <p:cNvPicPr/>
                  <p:nvPr/>
                </p:nvPicPr>
                <p:blipFill>
                  <a:blip r:embed="rId465"/>
                  <a:stretch>
                    <a:fillRect/>
                  </a:stretch>
                </p:blipFill>
                <p:spPr>
                  <a:xfrm>
                    <a:off x="10563790" y="2685105"/>
                    <a:ext cx="155160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6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04DFD68B-2CE4-4847-A413-E63AE5AECB37}"/>
                      </a:ext>
                    </a:extLst>
                  </p14:cNvPr>
                  <p14:cNvContentPartPr/>
                  <p14:nvPr/>
                </p14:nvContentPartPr>
                <p14:xfrm>
                  <a:off x="10753510" y="2689065"/>
                  <a:ext cx="117720" cy="157680"/>
                </p14:xfrm>
              </p:contentPart>
            </mc:Choice>
            <mc:Fallback xmlns=""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04DFD68B-2CE4-4847-A413-E63AE5AECB37}"/>
                      </a:ext>
                    </a:extLst>
                  </p:cNvPr>
                  <p:cNvPicPr/>
                  <p:nvPr/>
                </p:nvPicPr>
                <p:blipFill>
                  <a:blip r:embed="rId467"/>
                  <a:stretch>
                    <a:fillRect/>
                  </a:stretch>
                </p:blipFill>
                <p:spPr>
                  <a:xfrm>
                    <a:off x="10744510" y="2680065"/>
                    <a:ext cx="1353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8">
                <p14:nvContentPartPr>
                  <p14:cNvPr id="327" name="Ink 326">
                    <a:extLst>
                      <a:ext uri="{FF2B5EF4-FFF2-40B4-BE49-F238E27FC236}">
                        <a16:creationId xmlns:a16="http://schemas.microsoft.com/office/drawing/2014/main" id="{90CDEB82-6148-4444-A3A9-3258C7171B22}"/>
                      </a:ext>
                    </a:extLst>
                  </p14:cNvPr>
                  <p14:cNvContentPartPr/>
                  <p14:nvPr/>
                </p14:nvContentPartPr>
                <p14:xfrm>
                  <a:off x="10951150" y="2720745"/>
                  <a:ext cx="66600" cy="8640"/>
                </p14:xfrm>
              </p:contentPart>
            </mc:Choice>
            <mc:Fallback xmlns="">
              <p:pic>
                <p:nvPicPr>
                  <p:cNvPr id="327" name="Ink 326">
                    <a:extLst>
                      <a:ext uri="{FF2B5EF4-FFF2-40B4-BE49-F238E27FC236}">
                        <a16:creationId xmlns:a16="http://schemas.microsoft.com/office/drawing/2014/main" id="{90CDEB82-6148-4444-A3A9-3258C7171B22}"/>
                      </a:ext>
                    </a:extLst>
                  </p:cNvPr>
                  <p:cNvPicPr/>
                  <p:nvPr/>
                </p:nvPicPr>
                <p:blipFill>
                  <a:blip r:embed="rId469"/>
                  <a:stretch>
                    <a:fillRect/>
                  </a:stretch>
                </p:blipFill>
                <p:spPr>
                  <a:xfrm>
                    <a:off x="10942150" y="2711745"/>
                    <a:ext cx="8424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0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4E097E00-1D8D-44A7-AA4C-1E35AC330F74}"/>
                      </a:ext>
                    </a:extLst>
                  </p14:cNvPr>
                  <p14:cNvContentPartPr/>
                  <p14:nvPr/>
                </p14:nvContentPartPr>
                <p14:xfrm>
                  <a:off x="11078950" y="2475945"/>
                  <a:ext cx="113400" cy="364680"/>
                </p14:xfrm>
              </p:contentPart>
            </mc:Choice>
            <mc:Fallback xmlns=""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4E097E00-1D8D-44A7-AA4C-1E35AC330F74}"/>
                      </a:ext>
                    </a:extLst>
                  </p:cNvPr>
                  <p:cNvPicPr/>
                  <p:nvPr/>
                </p:nvPicPr>
                <p:blipFill>
                  <a:blip r:embed="rId471"/>
                  <a:stretch>
                    <a:fillRect/>
                  </a:stretch>
                </p:blipFill>
                <p:spPr>
                  <a:xfrm>
                    <a:off x="11070310" y="2467305"/>
                    <a:ext cx="131040" cy="38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2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6A01CE99-C0C4-478F-9743-AF238303EAF2}"/>
                      </a:ext>
                    </a:extLst>
                  </p14:cNvPr>
                  <p14:cNvContentPartPr/>
                  <p14:nvPr/>
                </p14:nvContentPartPr>
                <p14:xfrm>
                  <a:off x="11261830" y="2496465"/>
                  <a:ext cx="127440" cy="347040"/>
                </p14:xfrm>
              </p:contentPart>
            </mc:Choice>
            <mc:Fallback xmlns=""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6A01CE99-C0C4-478F-9743-AF238303EAF2}"/>
                      </a:ext>
                    </a:extLst>
                  </p:cNvPr>
                  <p:cNvPicPr/>
                  <p:nvPr/>
                </p:nvPicPr>
                <p:blipFill>
                  <a:blip r:embed="rId473"/>
                  <a:stretch>
                    <a:fillRect/>
                  </a:stretch>
                </p:blipFill>
                <p:spPr>
                  <a:xfrm>
                    <a:off x="11253190" y="2487465"/>
                    <a:ext cx="145080" cy="36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4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2A8C5B96-031B-4CC5-9F59-39B1FECE76B1}"/>
                      </a:ext>
                    </a:extLst>
                  </p14:cNvPr>
                  <p14:cNvContentPartPr/>
                  <p14:nvPr/>
                </p14:nvContentPartPr>
                <p14:xfrm>
                  <a:off x="11310070" y="2565225"/>
                  <a:ext cx="219960" cy="23040"/>
                </p14:xfrm>
              </p:contentPart>
            </mc:Choice>
            <mc:Fallback xmlns=""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2A8C5B96-031B-4CC5-9F59-39B1FECE76B1}"/>
                      </a:ext>
                    </a:extLst>
                  </p:cNvPr>
                  <p:cNvPicPr/>
                  <p:nvPr/>
                </p:nvPicPr>
                <p:blipFill>
                  <a:blip r:embed="rId475"/>
                  <a:stretch>
                    <a:fillRect/>
                  </a:stretch>
                </p:blipFill>
                <p:spPr>
                  <a:xfrm>
                    <a:off x="11301430" y="2556585"/>
                    <a:ext cx="237600" cy="40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A9B46C34-6D3A-41E1-A523-0D5E2F9DC6F0}"/>
                </a:ext>
              </a:extLst>
            </p:cNvPr>
            <p:cNvGrpSpPr/>
            <p:nvPr/>
          </p:nvGrpSpPr>
          <p:grpSpPr>
            <a:xfrm>
              <a:off x="10276150" y="3119985"/>
              <a:ext cx="1279080" cy="490680"/>
              <a:chOff x="10276150" y="3119985"/>
              <a:chExt cx="1279080" cy="490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2394F486-B7FF-432B-ACB0-0B0ADEF22EA4}"/>
                      </a:ext>
                    </a:extLst>
                  </p14:cNvPr>
                  <p14:cNvContentPartPr/>
                  <p14:nvPr/>
                </p14:nvContentPartPr>
                <p14:xfrm>
                  <a:off x="10276150" y="3138345"/>
                  <a:ext cx="145080" cy="251640"/>
                </p14:xfrm>
              </p:contentPart>
            </mc:Choice>
            <mc:Fallback xmlns=""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2394F486-B7FF-432B-ACB0-0B0ADEF22EA4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10267150" y="3129345"/>
                    <a:ext cx="16272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0A4F922B-3F6B-4E3A-B811-46146216EB47}"/>
                      </a:ext>
                    </a:extLst>
                  </p14:cNvPr>
                  <p14:cNvContentPartPr/>
                  <p14:nvPr/>
                </p14:nvContentPartPr>
                <p14:xfrm>
                  <a:off x="10466950" y="3231225"/>
                  <a:ext cx="97560" cy="168120"/>
                </p14:xfrm>
              </p:contentPart>
            </mc:Choice>
            <mc:Fallback xmlns=""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0A4F922B-3F6B-4E3A-B811-46146216EB47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10458310" y="3222225"/>
                    <a:ext cx="11520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36D9BD49-A5E5-4FCB-8B87-E0E7536DCC9E}"/>
                      </a:ext>
                    </a:extLst>
                  </p14:cNvPr>
                  <p14:cNvContentPartPr/>
                  <p14:nvPr/>
                </p14:nvContentPartPr>
                <p14:xfrm>
                  <a:off x="10631110" y="3202425"/>
                  <a:ext cx="194400" cy="199800"/>
                </p14:xfrm>
              </p:contentPart>
            </mc:Choice>
            <mc:Fallback xmlns=""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36D9BD49-A5E5-4FCB-8B87-E0E7536DCC9E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10622470" y="3193785"/>
                    <a:ext cx="212040" cy="21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334" name="Ink 333">
                    <a:extLst>
                      <a:ext uri="{FF2B5EF4-FFF2-40B4-BE49-F238E27FC236}">
                        <a16:creationId xmlns:a16="http://schemas.microsoft.com/office/drawing/2014/main" id="{3F8DB38A-F274-4E7F-9F27-1CC76E5AA150}"/>
                      </a:ext>
                    </a:extLst>
                  </p14:cNvPr>
                  <p14:cNvContentPartPr/>
                  <p14:nvPr/>
                </p14:nvContentPartPr>
                <p14:xfrm>
                  <a:off x="10861510" y="3145185"/>
                  <a:ext cx="102240" cy="244800"/>
                </p14:xfrm>
              </p:contentPart>
            </mc:Choice>
            <mc:Fallback xmlns="">
              <p:pic>
                <p:nvPicPr>
                  <p:cNvPr id="334" name="Ink 333">
                    <a:extLst>
                      <a:ext uri="{FF2B5EF4-FFF2-40B4-BE49-F238E27FC236}">
                        <a16:creationId xmlns:a16="http://schemas.microsoft.com/office/drawing/2014/main" id="{3F8DB38A-F274-4E7F-9F27-1CC76E5AA150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10852510" y="3136185"/>
                    <a:ext cx="119880" cy="26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711519BC-615E-45E3-B8A1-5B100A73F751}"/>
                      </a:ext>
                    </a:extLst>
                  </p14:cNvPr>
                  <p14:cNvContentPartPr/>
                  <p14:nvPr/>
                </p14:nvContentPartPr>
                <p14:xfrm>
                  <a:off x="11026390" y="3119985"/>
                  <a:ext cx="18720" cy="302040"/>
                </p14:xfrm>
              </p:contentPart>
            </mc:Choice>
            <mc:Fallback xmlns=""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711519BC-615E-45E3-B8A1-5B100A73F751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1017750" y="3111345"/>
                    <a:ext cx="36360" cy="31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6AC9D6B1-B1B3-4A54-98BB-502BDAE4D44D}"/>
                      </a:ext>
                    </a:extLst>
                  </p14:cNvPr>
                  <p14:cNvContentPartPr/>
                  <p14:nvPr/>
                </p14:nvContentPartPr>
                <p14:xfrm>
                  <a:off x="11110990" y="3270105"/>
                  <a:ext cx="110160" cy="119160"/>
                </p14:xfrm>
              </p:contentPart>
            </mc:Choice>
            <mc:Fallback xmlns=""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6AC9D6B1-B1B3-4A54-98BB-502BDAE4D44D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11102350" y="3261465"/>
                    <a:ext cx="127800" cy="13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BA44D898-E37B-4B92-B45A-4EE5B04F0073}"/>
                      </a:ext>
                    </a:extLst>
                  </p14:cNvPr>
                  <p14:cNvContentPartPr/>
                  <p14:nvPr/>
                </p14:nvContentPartPr>
                <p14:xfrm>
                  <a:off x="11272270" y="3248505"/>
                  <a:ext cx="282960" cy="362160"/>
                </p14:xfrm>
              </p:contentPart>
            </mc:Choice>
            <mc:Fallback xmlns="">
              <p:pic>
                <p:nvPicPr>
                  <p:cNvPr id="339" name="Ink 338">
                    <a:extLst>
                      <a:ext uri="{FF2B5EF4-FFF2-40B4-BE49-F238E27FC236}">
                        <a16:creationId xmlns:a16="http://schemas.microsoft.com/office/drawing/2014/main" id="{BA44D898-E37B-4B92-B45A-4EE5B04F0073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11263270" y="3239865"/>
                    <a:ext cx="300600" cy="379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2B706F-8289-4558-8B6F-4159926D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260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2"/>
    </mc:Choice>
    <mc:Fallback xmlns="">
      <p:transition spd="slow" advTm="16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566AB4-C8C0-4B2A-9BE4-1B1FB032A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2021</a:t>
            </a:r>
            <a:endParaRPr lang="en-US" dirty="0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B78B23A-503A-4E81-A7B7-4A7233534EA0}"/>
              </a:ext>
            </a:extLst>
          </p:cNvPr>
          <p:cNvGrpSpPr/>
          <p:nvPr/>
        </p:nvGrpSpPr>
        <p:grpSpPr>
          <a:xfrm>
            <a:off x="743148" y="637391"/>
            <a:ext cx="5333016" cy="1692360"/>
            <a:chOff x="743148" y="637391"/>
            <a:chExt cx="5333016" cy="169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D7405E8-E7DA-433E-AC93-C1A0EB608E65}"/>
                    </a:ext>
                  </a:extLst>
                </p14:cNvPr>
                <p14:cNvContentPartPr/>
                <p14:nvPr/>
              </p14:nvContentPartPr>
              <p14:xfrm>
                <a:off x="743148" y="807424"/>
                <a:ext cx="143634" cy="205135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D7405E8-E7DA-433E-AC93-C1A0EB608E6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4148" y="798427"/>
                  <a:ext cx="161273" cy="22276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677FA6D-8CD4-4007-AEF6-EE1A393A4266}"/>
                </a:ext>
              </a:extLst>
            </p:cNvPr>
            <p:cNvGrpSpPr/>
            <p:nvPr/>
          </p:nvGrpSpPr>
          <p:grpSpPr>
            <a:xfrm>
              <a:off x="1088351" y="637391"/>
              <a:ext cx="1164559" cy="521301"/>
              <a:chOff x="1254571" y="2345985"/>
              <a:chExt cx="1570320" cy="753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D7E37A2D-9A17-4D18-B5BF-22543F431634}"/>
                      </a:ext>
                    </a:extLst>
                  </p14:cNvPr>
                  <p14:cNvContentPartPr/>
                  <p14:nvPr/>
                </p14:nvContentPartPr>
                <p14:xfrm>
                  <a:off x="1254571" y="2431665"/>
                  <a:ext cx="107640" cy="57276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D7E37A2D-9A17-4D18-B5BF-22543F431634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42449" y="2418660"/>
                    <a:ext cx="131398" cy="5982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BED22D91-F53D-484C-85B9-D563A5483CEB}"/>
                      </a:ext>
                    </a:extLst>
                  </p14:cNvPr>
                  <p14:cNvContentPartPr/>
                  <p14:nvPr/>
                </p14:nvContentPartPr>
                <p14:xfrm>
                  <a:off x="1409731" y="2649825"/>
                  <a:ext cx="208440" cy="35172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BED22D91-F53D-484C-85B9-D563A5483CEB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398097" y="2636818"/>
                    <a:ext cx="232192" cy="3772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783EBA84-4BDC-4038-97B0-290690E35C76}"/>
                      </a:ext>
                    </a:extLst>
                  </p14:cNvPr>
                  <p14:cNvContentPartPr/>
                  <p14:nvPr/>
                </p14:nvContentPartPr>
                <p14:xfrm>
                  <a:off x="1687651" y="2569545"/>
                  <a:ext cx="55440" cy="9396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783EBA84-4BDC-4038-97B0-290690E35C7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675493" y="2556567"/>
                    <a:ext cx="79269" cy="1193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83A7F41D-3F76-4694-8D2D-8B6B06AC53E5}"/>
                      </a:ext>
                    </a:extLst>
                  </p14:cNvPr>
                  <p14:cNvContentPartPr/>
                  <p14:nvPr/>
                </p14:nvContentPartPr>
                <p14:xfrm>
                  <a:off x="1679731" y="2464425"/>
                  <a:ext cx="8280" cy="540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83A7F41D-3F76-4694-8D2D-8B6B06AC53E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667555" y="2452152"/>
                    <a:ext cx="32146" cy="294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8A75F030-8DEF-45B6-9AF6-5B5E38265FFE}"/>
                      </a:ext>
                    </a:extLst>
                  </p14:cNvPr>
                  <p14:cNvContentPartPr/>
                  <p14:nvPr/>
                </p14:nvContentPartPr>
                <p14:xfrm>
                  <a:off x="1586131" y="2477745"/>
                  <a:ext cx="69120" cy="23076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8A75F030-8DEF-45B6-9AF6-5B5E38265FF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573962" y="2465271"/>
                    <a:ext cx="92971" cy="2562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42FF383D-213A-4F19-8C27-589DEF691254}"/>
                      </a:ext>
                    </a:extLst>
                  </p14:cNvPr>
                  <p14:cNvContentPartPr/>
                  <p14:nvPr/>
                </p14:nvContentPartPr>
                <p14:xfrm>
                  <a:off x="1790611" y="2513745"/>
                  <a:ext cx="60840" cy="31716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42FF383D-213A-4F19-8C27-589DEF69125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778540" y="2501267"/>
                    <a:ext cx="84500" cy="3426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718D1B32-B835-4271-8E11-8B35CFCBD0A2}"/>
                      </a:ext>
                    </a:extLst>
                  </p14:cNvPr>
                  <p14:cNvContentPartPr/>
                  <p14:nvPr/>
                </p14:nvContentPartPr>
                <p14:xfrm>
                  <a:off x="1964491" y="2538585"/>
                  <a:ext cx="68400" cy="44748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718D1B32-B835-4271-8E11-8B35CFCBD0A2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952449" y="2525577"/>
                    <a:ext cx="92003" cy="4729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3F846AC9-FFEC-487F-AE09-12481C1DB7D4}"/>
                      </a:ext>
                    </a:extLst>
                  </p14:cNvPr>
                  <p14:cNvContentPartPr/>
                  <p14:nvPr/>
                </p14:nvContentPartPr>
                <p14:xfrm>
                  <a:off x="2130451" y="2636505"/>
                  <a:ext cx="183240" cy="20484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3F846AC9-FFEC-487F-AE09-12481C1DB7D4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118332" y="2623508"/>
                    <a:ext cx="206993" cy="2303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A3F23189-63B6-4F6A-AB58-716C6A43A169}"/>
                      </a:ext>
                    </a:extLst>
                  </p14:cNvPr>
                  <p14:cNvContentPartPr/>
                  <p14:nvPr/>
                </p14:nvContentPartPr>
                <p14:xfrm>
                  <a:off x="2404771" y="2537505"/>
                  <a:ext cx="20880" cy="6948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A3F23189-63B6-4F6A-AB58-716C6A43A169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2392631" y="2524445"/>
                    <a:ext cx="44673" cy="950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5F0D3C8C-754F-4AC4-994E-874791AE8CB8}"/>
                      </a:ext>
                    </a:extLst>
                  </p14:cNvPr>
                  <p14:cNvContentPartPr/>
                  <p14:nvPr/>
                </p14:nvContentPartPr>
                <p14:xfrm>
                  <a:off x="2382811" y="2448945"/>
                  <a:ext cx="6120" cy="1080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5F0D3C8C-754F-4AC4-994E-874791AE8CB8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2371513" y="2436602"/>
                    <a:ext cx="29188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8E54D950-0FF3-4FD6-958B-DFFD5E5868FB}"/>
                      </a:ext>
                    </a:extLst>
                  </p14:cNvPr>
                  <p14:cNvContentPartPr/>
                  <p14:nvPr/>
                </p14:nvContentPartPr>
                <p14:xfrm>
                  <a:off x="2317651" y="2483145"/>
                  <a:ext cx="49680" cy="16920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8E54D950-0FF3-4FD6-958B-DFFD5E5868FB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2305962" y="2470130"/>
                    <a:ext cx="73546" cy="1947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B386D8D8-B60B-435A-8B6D-8E375A086ECE}"/>
                      </a:ext>
                    </a:extLst>
                  </p14:cNvPr>
                  <p14:cNvContentPartPr/>
                  <p14:nvPr/>
                </p14:nvContentPartPr>
                <p14:xfrm>
                  <a:off x="2512051" y="2407905"/>
                  <a:ext cx="57600" cy="28224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B386D8D8-B60B-435A-8B6D-8E375A086ECE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2500434" y="2394911"/>
                    <a:ext cx="81318" cy="3077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20989295-7B3B-4DE4-9069-63E75AC15D78}"/>
                      </a:ext>
                    </a:extLst>
                  </p14:cNvPr>
                  <p14:cNvContentPartPr/>
                  <p14:nvPr/>
                </p14:nvContentPartPr>
                <p14:xfrm>
                  <a:off x="2711131" y="2345985"/>
                  <a:ext cx="113760" cy="75384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20989295-7B3B-4DE4-9069-63E75AC15D78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2699029" y="2333490"/>
                    <a:ext cx="137480" cy="77935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31C6D05-B19B-4D02-B2B5-0028A5A6152A}"/>
                </a:ext>
              </a:extLst>
            </p:cNvPr>
            <p:cNvGrpSpPr/>
            <p:nvPr/>
          </p:nvGrpSpPr>
          <p:grpSpPr>
            <a:xfrm>
              <a:off x="2401883" y="947084"/>
              <a:ext cx="100384" cy="87630"/>
              <a:chOff x="3025771" y="2793825"/>
              <a:chExt cx="135360" cy="126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F81F923F-7C3C-4997-94F3-6815E7FB8E49}"/>
                      </a:ext>
                    </a:extLst>
                  </p14:cNvPr>
                  <p14:cNvContentPartPr/>
                  <p14:nvPr/>
                </p14:nvContentPartPr>
                <p14:xfrm>
                  <a:off x="3046291" y="2793825"/>
                  <a:ext cx="79200" cy="1800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F81F923F-7C3C-4997-94F3-6815E7FB8E49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034218" y="2780968"/>
                    <a:ext cx="102863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55ABC392-FFC2-4749-81F5-F6B16D46CBD1}"/>
                      </a:ext>
                    </a:extLst>
                  </p14:cNvPr>
                  <p14:cNvContentPartPr/>
                  <p14:nvPr/>
                </p14:nvContentPartPr>
                <p14:xfrm>
                  <a:off x="3025771" y="2907945"/>
                  <a:ext cx="135360" cy="1260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55ABC392-FFC2-4749-81F5-F6B16D46CBD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013642" y="2895345"/>
                    <a:ext cx="159133" cy="3729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0D4688-695A-4EA0-81D9-E8EDD65EAD22}"/>
                </a:ext>
              </a:extLst>
            </p:cNvPr>
            <p:cNvGrpSpPr/>
            <p:nvPr/>
          </p:nvGrpSpPr>
          <p:grpSpPr>
            <a:xfrm>
              <a:off x="2781259" y="642370"/>
              <a:ext cx="2236209" cy="1687381"/>
              <a:chOff x="3537331" y="2353185"/>
              <a:chExt cx="3015360" cy="2440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1F59B6BD-6680-42AC-B484-CC6363FD1F9D}"/>
                      </a:ext>
                    </a:extLst>
                  </p14:cNvPr>
                  <p14:cNvContentPartPr/>
                  <p14:nvPr/>
                </p14:nvContentPartPr>
                <p14:xfrm>
                  <a:off x="3799411" y="2608425"/>
                  <a:ext cx="75240" cy="27252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1F59B6BD-6680-42AC-B484-CC6363FD1F9D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787276" y="2595943"/>
                    <a:ext cx="99026" cy="2980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F2C12DB2-A3F0-4EB3-9FBD-80CC87CA039D}"/>
                      </a:ext>
                    </a:extLst>
                  </p14:cNvPr>
                  <p14:cNvContentPartPr/>
                  <p14:nvPr/>
                </p14:nvContentPartPr>
                <p14:xfrm>
                  <a:off x="3749371" y="2553705"/>
                  <a:ext cx="190440" cy="16200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F2C12DB2-A3F0-4EB3-9FBD-80CC87CA039D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3737741" y="2541243"/>
                    <a:ext cx="214184" cy="1874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9D2F7237-D5D2-4319-A620-B25737A44C39}"/>
                      </a:ext>
                    </a:extLst>
                  </p14:cNvPr>
                  <p14:cNvContentPartPr/>
                  <p14:nvPr/>
                </p14:nvContentPartPr>
                <p14:xfrm>
                  <a:off x="4060411" y="2501505"/>
                  <a:ext cx="60840" cy="46476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9D2F7237-D5D2-4319-A620-B25737A44C39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4048822" y="2488494"/>
                    <a:ext cx="84500" cy="4902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A62EE300-FF42-49A7-9742-EC5230C78B1A}"/>
                      </a:ext>
                    </a:extLst>
                  </p14:cNvPr>
                  <p14:cNvContentPartPr/>
                  <p14:nvPr/>
                </p14:nvContentPartPr>
                <p14:xfrm>
                  <a:off x="4295131" y="2639385"/>
                  <a:ext cx="217800" cy="31356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A62EE300-FF42-49A7-9742-EC5230C78B1A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4283004" y="2626884"/>
                    <a:ext cx="241569" cy="3390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F476BA6D-F598-49FE-BD36-3B4ECA60848D}"/>
                      </a:ext>
                    </a:extLst>
                  </p14:cNvPr>
                  <p14:cNvContentPartPr/>
                  <p14:nvPr/>
                </p14:nvContentPartPr>
                <p14:xfrm>
                  <a:off x="4601491" y="2550825"/>
                  <a:ext cx="16200" cy="612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F476BA6D-F598-49FE-BD36-3B4ECA60848D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4589579" y="2538378"/>
                    <a:ext cx="39547" cy="86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6D4A608F-02EC-4FB4-A7FB-370FB322C79F}"/>
                      </a:ext>
                    </a:extLst>
                  </p14:cNvPr>
                  <p14:cNvContentPartPr/>
                  <p14:nvPr/>
                </p14:nvContentPartPr>
                <p14:xfrm>
                  <a:off x="4504291" y="2455065"/>
                  <a:ext cx="65520" cy="2091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6D4A608F-02EC-4FB4-A7FB-370FB322C79F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4492158" y="2442578"/>
                    <a:ext cx="89301" cy="234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73FE564-F805-41D4-8C57-95C5E9A28EA7}"/>
                      </a:ext>
                    </a:extLst>
                  </p14:cNvPr>
                  <p14:cNvContentPartPr/>
                  <p14:nvPr/>
                </p14:nvContentPartPr>
                <p14:xfrm>
                  <a:off x="4691851" y="2463345"/>
                  <a:ext cx="40320" cy="2462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B73FE564-F805-41D4-8C57-95C5E9A28EA7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4679706" y="2450851"/>
                    <a:ext cx="64123" cy="2717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C7ACEB31-7488-4F4C-BCD2-85E9F0FECFC3}"/>
                      </a:ext>
                    </a:extLst>
                  </p14:cNvPr>
                  <p14:cNvContentPartPr/>
                  <p14:nvPr/>
                </p14:nvContentPartPr>
                <p14:xfrm>
                  <a:off x="4783291" y="2763945"/>
                  <a:ext cx="82800" cy="75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C7ACEB31-7488-4F4C-BCD2-85E9F0FECFC3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4771186" y="2751345"/>
                    <a:ext cx="106526" cy="32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9F6D50B5-EEBB-49E7-B409-1679C23A36FF}"/>
                      </a:ext>
                    </a:extLst>
                  </p14:cNvPr>
                  <p14:cNvContentPartPr/>
                  <p14:nvPr/>
                </p14:nvContentPartPr>
                <p14:xfrm>
                  <a:off x="4770691" y="2827665"/>
                  <a:ext cx="88560" cy="1584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9F6D50B5-EEBB-49E7-B409-1679C23A36FF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4758526" y="2815402"/>
                    <a:ext cx="112403" cy="40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D08EC9CB-9246-4755-A7FB-255370CDC3D3}"/>
                      </a:ext>
                    </a:extLst>
                  </p14:cNvPr>
                  <p14:cNvContentPartPr/>
                  <p14:nvPr/>
                </p14:nvContentPartPr>
                <p14:xfrm>
                  <a:off x="4988491" y="2552265"/>
                  <a:ext cx="133200" cy="24084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D08EC9CB-9246-4755-A7FB-255370CDC3D3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4976382" y="2539261"/>
                    <a:ext cx="156934" cy="2663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D3925347-C100-460E-BD3F-AC0F0AFAF2B7}"/>
                      </a:ext>
                    </a:extLst>
                  </p14:cNvPr>
                  <p14:cNvContentPartPr/>
                  <p14:nvPr/>
                </p14:nvContentPartPr>
                <p14:xfrm>
                  <a:off x="5164171" y="2594025"/>
                  <a:ext cx="93960" cy="20196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D3925347-C100-460E-BD3F-AC0F0AFAF2B7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5152547" y="2581533"/>
                    <a:ext cx="117692" cy="22746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5B4F4C48-CA52-4AB8-8D5F-9951A7C70C68}"/>
                      </a:ext>
                    </a:extLst>
                  </p14:cNvPr>
                  <p14:cNvContentPartPr/>
                  <p14:nvPr/>
                </p14:nvContentPartPr>
                <p14:xfrm>
                  <a:off x="5301691" y="2648745"/>
                  <a:ext cx="96120" cy="14940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5B4F4C48-CA52-4AB8-8D5F-9951A7C70C68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5289555" y="2635731"/>
                    <a:ext cx="119907" cy="1749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1F0D14AD-F6C2-45D0-A5BB-F3C64E15764D}"/>
                      </a:ext>
                    </a:extLst>
                  </p14:cNvPr>
                  <p14:cNvContentPartPr/>
                  <p14:nvPr/>
                </p14:nvContentPartPr>
                <p14:xfrm>
                  <a:off x="5534611" y="2503665"/>
                  <a:ext cx="15120" cy="40104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1F0D14AD-F6C2-45D0-A5BB-F3C64E15764D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5522798" y="2490661"/>
                    <a:ext cx="38273" cy="4265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823AA3CF-AE3B-4B74-8ABE-F087366F3CAF}"/>
                      </a:ext>
                    </a:extLst>
                  </p14:cNvPr>
                  <p14:cNvContentPartPr/>
                  <p14:nvPr/>
                </p14:nvContentPartPr>
                <p14:xfrm>
                  <a:off x="5754211" y="2606625"/>
                  <a:ext cx="146880" cy="22356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823AA3CF-AE3B-4B74-8ABE-F087366F3CAF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5742092" y="2593627"/>
                    <a:ext cx="170633" cy="2490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09B2244D-CC53-40EB-8DB8-29389965E807}"/>
                      </a:ext>
                    </a:extLst>
                  </p14:cNvPr>
                  <p14:cNvContentPartPr/>
                  <p14:nvPr/>
                </p14:nvContentPartPr>
                <p14:xfrm>
                  <a:off x="5981731" y="2563425"/>
                  <a:ext cx="18720" cy="5508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09B2244D-CC53-40EB-8DB8-29389965E807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5969731" y="2550434"/>
                    <a:ext cx="42240" cy="805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E26F07F2-7354-4881-8AC6-0E19596EDA04}"/>
                      </a:ext>
                    </a:extLst>
                  </p14:cNvPr>
                  <p14:cNvContentPartPr/>
                  <p14:nvPr/>
                </p14:nvContentPartPr>
                <p14:xfrm>
                  <a:off x="5982811" y="2532465"/>
                  <a:ext cx="14040" cy="360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E26F07F2-7354-4881-8AC6-0E19596EDA04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5970708" y="2519608"/>
                    <a:ext cx="37763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A60595BE-93D2-404D-B395-AD17681545D0}"/>
                      </a:ext>
                    </a:extLst>
                  </p14:cNvPr>
                  <p14:cNvContentPartPr/>
                  <p14:nvPr/>
                </p14:nvContentPartPr>
                <p14:xfrm>
                  <a:off x="5916571" y="2483865"/>
                  <a:ext cx="203760" cy="19188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A60595BE-93D2-404D-B395-AD17681545D0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5904442" y="2471385"/>
                    <a:ext cx="227532" cy="21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55617629-0322-4F41-A85E-54A501E10E96}"/>
                      </a:ext>
                    </a:extLst>
                  </p14:cNvPr>
                  <p14:cNvContentPartPr/>
                  <p14:nvPr/>
                </p14:nvContentPartPr>
                <p14:xfrm>
                  <a:off x="6176131" y="2463345"/>
                  <a:ext cx="180720" cy="52200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55617629-0322-4F41-A85E-54A501E10E96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6163986" y="2450854"/>
                    <a:ext cx="204525" cy="5475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7A8D472D-CFF4-4AD8-9ABB-3CB91AFD3D28}"/>
                      </a:ext>
                    </a:extLst>
                  </p14:cNvPr>
                  <p14:cNvContentPartPr/>
                  <p14:nvPr/>
                </p14:nvContentPartPr>
                <p14:xfrm>
                  <a:off x="3769891" y="3366945"/>
                  <a:ext cx="48600" cy="2073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7A8D472D-CFF4-4AD8-9ABB-3CB91AFD3D28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3758227" y="3353920"/>
                    <a:ext cx="72414" cy="2328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B77067DE-FAF2-41C5-A987-4EACBD28DBA5}"/>
                      </a:ext>
                    </a:extLst>
                  </p14:cNvPr>
                  <p14:cNvContentPartPr/>
                  <p14:nvPr/>
                </p14:nvContentPartPr>
                <p14:xfrm>
                  <a:off x="3764491" y="3277305"/>
                  <a:ext cx="189000" cy="1342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B77067DE-FAF2-41C5-A987-4EACBD28DBA5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3752344" y="3264814"/>
                    <a:ext cx="212807" cy="1597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93975EF9-1364-43E1-8716-6F0C29075938}"/>
                      </a:ext>
                    </a:extLst>
                  </p14:cNvPr>
                  <p14:cNvContentPartPr/>
                  <p14:nvPr/>
                </p14:nvContentPartPr>
                <p14:xfrm>
                  <a:off x="4103971" y="3233385"/>
                  <a:ext cx="59760" cy="49032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93975EF9-1364-43E1-8716-6F0C29075938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4092311" y="3220372"/>
                    <a:ext cx="83567" cy="5158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BF5FCB4A-EBBC-4E79-A92A-47C521DAE330}"/>
                      </a:ext>
                    </a:extLst>
                  </p14:cNvPr>
                  <p14:cNvContentPartPr/>
                  <p14:nvPr/>
                </p14:nvContentPartPr>
                <p14:xfrm>
                  <a:off x="4298731" y="3400065"/>
                  <a:ext cx="237960" cy="38700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BF5FCB4A-EBBC-4E79-A92A-47C521DAE330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4286590" y="3387061"/>
                    <a:ext cx="261756" cy="4124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A4654022-6EBB-4EBE-A435-611A55B4BDD8}"/>
                      </a:ext>
                    </a:extLst>
                  </p14:cNvPr>
                  <p14:cNvContentPartPr/>
                  <p14:nvPr/>
                </p14:nvContentPartPr>
                <p14:xfrm>
                  <a:off x="4627771" y="3268305"/>
                  <a:ext cx="10800" cy="10944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A4654022-6EBB-4EBE-A435-611A55B4BDD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4615498" y="3255338"/>
                    <a:ext cx="34855" cy="1348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4023ECD2-6064-4AFD-BB70-1772D8733EFD}"/>
                      </a:ext>
                    </a:extLst>
                  </p14:cNvPr>
                  <p14:cNvContentPartPr/>
                  <p14:nvPr/>
                </p14:nvContentPartPr>
                <p14:xfrm>
                  <a:off x="4603651" y="3166425"/>
                  <a:ext cx="6120" cy="360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4023ECD2-6064-4AFD-BB70-1772D8733EFD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4591882" y="3153568"/>
                    <a:ext cx="29188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1B62E1DA-F8E1-443D-AE83-49D1D09914F8}"/>
                      </a:ext>
                    </a:extLst>
                  </p14:cNvPr>
                  <p14:cNvContentPartPr/>
                  <p14:nvPr/>
                </p14:nvContentPartPr>
                <p14:xfrm>
                  <a:off x="4535251" y="3221865"/>
                  <a:ext cx="64440" cy="22068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1B62E1DA-F8E1-443D-AE83-49D1D09914F8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4523138" y="3208853"/>
                    <a:ext cx="88181" cy="2461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9FA91BBD-DE60-4784-880C-AC71DC90388E}"/>
                      </a:ext>
                    </a:extLst>
                  </p14:cNvPr>
                  <p14:cNvContentPartPr/>
                  <p14:nvPr/>
                </p14:nvContentPartPr>
                <p14:xfrm>
                  <a:off x="4724971" y="3225105"/>
                  <a:ext cx="31320" cy="24624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9FA91BBD-DE60-4784-880C-AC71DC90388E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4712925" y="3212090"/>
                    <a:ext cx="54930" cy="2717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5DDEC661-3632-43CB-999E-5BFB36B8DE8C}"/>
                      </a:ext>
                    </a:extLst>
                  </p14:cNvPr>
                  <p14:cNvContentPartPr/>
                  <p14:nvPr/>
                </p14:nvContentPartPr>
                <p14:xfrm>
                  <a:off x="4844851" y="3524625"/>
                  <a:ext cx="86040" cy="1368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5DDEC661-3632-43CB-999E-5BFB36B8DE8C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4833250" y="3511958"/>
                    <a:ext cx="109725" cy="38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45400B38-6093-46F3-BE1B-233D9BB39C19}"/>
                      </a:ext>
                    </a:extLst>
                  </p14:cNvPr>
                  <p14:cNvContentPartPr/>
                  <p14:nvPr/>
                </p14:nvContentPartPr>
                <p14:xfrm>
                  <a:off x="4835851" y="3564585"/>
                  <a:ext cx="91800" cy="2916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45400B38-6093-46F3-BE1B-233D9BB39C19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4823708" y="3551567"/>
                    <a:ext cx="115600" cy="546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8F5BA0F4-7044-48AA-A572-B9D5078A0CF8}"/>
                      </a:ext>
                    </a:extLst>
                  </p14:cNvPr>
                  <p14:cNvContentPartPr/>
                  <p14:nvPr/>
                </p14:nvContentPartPr>
                <p14:xfrm>
                  <a:off x="5122771" y="3282705"/>
                  <a:ext cx="26640" cy="25056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8F5BA0F4-7044-48AA-A572-B9D5078A0CF8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5111146" y="3269682"/>
                    <a:ext cx="50374" cy="2760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E81FAD2F-CE91-47C6-B0FA-E82EC11F12B6}"/>
                      </a:ext>
                    </a:extLst>
                  </p14:cNvPr>
                  <p14:cNvContentPartPr/>
                  <p14:nvPr/>
                </p14:nvContentPartPr>
                <p14:xfrm>
                  <a:off x="5093251" y="3313665"/>
                  <a:ext cx="131760" cy="540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E81FAD2F-CE91-47C6-B0FA-E82EC11F12B6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5081141" y="3301392"/>
                    <a:ext cx="155496" cy="294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432E9976-0578-484F-B852-01B0F0A5334F}"/>
                      </a:ext>
                    </a:extLst>
                  </p14:cNvPr>
                  <p14:cNvContentPartPr/>
                  <p14:nvPr/>
                </p14:nvContentPartPr>
                <p14:xfrm>
                  <a:off x="5097571" y="3397905"/>
                  <a:ext cx="158040" cy="1368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432E9976-0578-484F-B852-01B0F0A5334F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5085936" y="3385238"/>
                    <a:ext cx="181794" cy="385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36698EE6-7BCE-4AA9-80C8-9A99A509C134}"/>
                      </a:ext>
                    </a:extLst>
                  </p14:cNvPr>
                  <p14:cNvContentPartPr/>
                  <p14:nvPr/>
                </p14:nvContentPartPr>
                <p14:xfrm>
                  <a:off x="5293051" y="3393945"/>
                  <a:ext cx="204120" cy="1659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36698EE6-7BCE-4AA9-80C8-9A99A509C134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5280930" y="3380939"/>
                    <a:ext cx="227877" cy="1914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4F99AECF-CD8F-427E-96FD-A2F2AA24EE7B}"/>
                      </a:ext>
                    </a:extLst>
                  </p14:cNvPr>
                  <p14:cNvContentPartPr/>
                  <p14:nvPr/>
                </p14:nvContentPartPr>
                <p14:xfrm>
                  <a:off x="5578531" y="3270105"/>
                  <a:ext cx="13680" cy="41508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4F99AECF-CD8F-427E-96FD-A2F2AA24EE7B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5566317" y="3257621"/>
                    <a:ext cx="37620" cy="4405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4812C735-9ABA-48A4-9523-B8501A2D0FF5}"/>
                      </a:ext>
                    </a:extLst>
                  </p14:cNvPr>
                  <p14:cNvContentPartPr/>
                  <p14:nvPr/>
                </p14:nvContentPartPr>
                <p14:xfrm>
                  <a:off x="5829811" y="3332025"/>
                  <a:ext cx="143280" cy="19980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4812C735-9ABA-48A4-9523-B8501A2D0FF5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5817669" y="3319017"/>
                    <a:ext cx="167079" cy="2252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92F3A914-310D-4317-B660-802186E5FE6F}"/>
                      </a:ext>
                    </a:extLst>
                  </p14:cNvPr>
                  <p14:cNvContentPartPr/>
                  <p14:nvPr/>
                </p14:nvContentPartPr>
                <p14:xfrm>
                  <a:off x="6041131" y="3310425"/>
                  <a:ext cx="24480" cy="6732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92F3A914-310D-4317-B660-802186E5FE6F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6028891" y="3297378"/>
                    <a:ext cx="48470" cy="928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02AD2AC6-0F85-4492-82C9-06BA2DDD3B77}"/>
                      </a:ext>
                    </a:extLst>
                  </p14:cNvPr>
                  <p14:cNvContentPartPr/>
                  <p14:nvPr/>
                </p14:nvContentPartPr>
                <p14:xfrm>
                  <a:off x="5966611" y="3225105"/>
                  <a:ext cx="66600" cy="1753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02AD2AC6-0F85-4492-82C9-06BA2DDD3B77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5955028" y="3212099"/>
                    <a:ext cx="90248" cy="2008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77479654-9FCF-4CD8-B2DF-DE4914A9DE5F}"/>
                      </a:ext>
                    </a:extLst>
                  </p14:cNvPr>
                  <p14:cNvContentPartPr/>
                  <p14:nvPr/>
                </p14:nvContentPartPr>
                <p14:xfrm>
                  <a:off x="6113131" y="3268305"/>
                  <a:ext cx="63360" cy="1803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77479654-9FCF-4CD8-B2DF-DE4914A9DE5F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6101039" y="3255311"/>
                    <a:ext cx="87060" cy="20582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D308819F-0550-460B-A20F-DAFF70689965}"/>
                      </a:ext>
                    </a:extLst>
                  </p14:cNvPr>
                  <p14:cNvContentPartPr/>
                  <p14:nvPr/>
                </p14:nvContentPartPr>
                <p14:xfrm>
                  <a:off x="6241291" y="3226185"/>
                  <a:ext cx="213840" cy="47160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D308819F-0550-460B-A20F-DAFF70689965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6229169" y="3213172"/>
                    <a:ext cx="237600" cy="4971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1FE38C44-F603-4E5D-BD32-E8682FDB3DBC}"/>
                      </a:ext>
                    </a:extLst>
                  </p14:cNvPr>
                  <p14:cNvContentPartPr/>
                  <p14:nvPr/>
                </p14:nvContentPartPr>
                <p14:xfrm>
                  <a:off x="3855931" y="4083345"/>
                  <a:ext cx="69120" cy="3106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1FE38C44-F603-4E5D-BD32-E8682FDB3DBC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843762" y="4070335"/>
                    <a:ext cx="92971" cy="3361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11282255-DB95-467D-93FE-BDF7D5A4AD8E}"/>
                      </a:ext>
                    </a:extLst>
                  </p14:cNvPr>
                  <p14:cNvContentPartPr/>
                  <p14:nvPr/>
                </p14:nvContentPartPr>
                <p14:xfrm>
                  <a:off x="3862771" y="4053825"/>
                  <a:ext cx="173160" cy="1501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11282255-DB95-467D-93FE-BDF7D5A4AD8E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3850645" y="4041358"/>
                    <a:ext cx="196927" cy="175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4222876E-58FB-4EAB-BA9D-7ECACB9E51E8}"/>
                      </a:ext>
                    </a:extLst>
                  </p14:cNvPr>
                  <p14:cNvContentPartPr/>
                  <p14:nvPr/>
                </p14:nvContentPartPr>
                <p14:xfrm>
                  <a:off x="4219531" y="4015305"/>
                  <a:ext cx="75600" cy="50328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4222876E-58FB-4EAB-BA9D-7ECACB9E51E8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4207416" y="4002294"/>
                    <a:ext cx="99346" cy="5287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3DB51B36-CE43-4998-ABDB-A02FE61ACE47}"/>
                      </a:ext>
                    </a:extLst>
                  </p14:cNvPr>
                  <p14:cNvContentPartPr/>
                  <p14:nvPr/>
                </p14:nvContentPartPr>
                <p14:xfrm>
                  <a:off x="4422931" y="4135905"/>
                  <a:ext cx="225360" cy="31824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3DB51B36-CE43-4998-ABDB-A02FE61ACE47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4411300" y="4122905"/>
                    <a:ext cx="249108" cy="34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69D8B5E1-9FF1-41B4-AFE0-665C376B7E84}"/>
                      </a:ext>
                    </a:extLst>
                  </p14:cNvPr>
                  <p14:cNvContentPartPr/>
                  <p14:nvPr/>
                </p14:nvContentPartPr>
                <p14:xfrm>
                  <a:off x="4698691" y="4078305"/>
                  <a:ext cx="30240" cy="9000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69D8B5E1-9FF1-41B4-AFE0-665C376B7E84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686497" y="4065299"/>
                    <a:ext cx="54139" cy="1154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63A9A9D2-3C0E-4283-BAE2-6F0A4748AE25}"/>
                      </a:ext>
                    </a:extLst>
                  </p14:cNvPr>
                  <p14:cNvContentPartPr/>
                  <p14:nvPr/>
                </p14:nvContentPartPr>
                <p14:xfrm>
                  <a:off x="4683931" y="3968145"/>
                  <a:ext cx="15120" cy="2412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63A9A9D2-3C0E-4283-BAE2-6F0A4748AE25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4672118" y="3955036"/>
                    <a:ext cx="38273" cy="498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99C30AB9-0D53-488E-98F0-109EE960FD61}"/>
                      </a:ext>
                    </a:extLst>
                  </p14:cNvPr>
                  <p14:cNvContentPartPr/>
                  <p14:nvPr/>
                </p14:nvContentPartPr>
                <p14:xfrm>
                  <a:off x="4620931" y="4035825"/>
                  <a:ext cx="58680" cy="18648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99C30AB9-0D53-488E-98F0-109EE960FD61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4608807" y="4023358"/>
                    <a:ext cx="82443" cy="2119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8404A8E8-E880-42ED-9F6B-16C50D1E6251}"/>
                      </a:ext>
                    </a:extLst>
                  </p14:cNvPr>
                  <p14:cNvContentPartPr/>
                  <p14:nvPr/>
                </p14:nvContentPartPr>
                <p14:xfrm>
                  <a:off x="4826851" y="4040145"/>
                  <a:ext cx="38160" cy="2185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8404A8E8-E880-42ED-9F6B-16C50D1E6251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4814775" y="4027138"/>
                    <a:ext cx="61829" cy="2440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FC846E79-4A2A-4519-AAB7-10EB42718245}"/>
                      </a:ext>
                    </a:extLst>
                  </p14:cNvPr>
                  <p14:cNvContentPartPr/>
                  <p14:nvPr/>
                </p14:nvContentPartPr>
                <p14:xfrm>
                  <a:off x="5016571" y="4001985"/>
                  <a:ext cx="21600" cy="11808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FC846E79-4A2A-4519-AAB7-10EB42718245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5004571" y="3988981"/>
                    <a:ext cx="45120" cy="1435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5877071D-7C3B-4A49-91D2-251AED324A33}"/>
                      </a:ext>
                    </a:extLst>
                  </p14:cNvPr>
                  <p14:cNvContentPartPr/>
                  <p14:nvPr/>
                </p14:nvContentPartPr>
                <p14:xfrm>
                  <a:off x="4948891" y="4284945"/>
                  <a:ext cx="73440" cy="1260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5877071D-7C3B-4A49-91D2-251AED324A33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937295" y="4272345"/>
                    <a:ext cx="97115" cy="372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2EBDB6E2-08E2-484C-AD87-7C71C2C802E4}"/>
                      </a:ext>
                    </a:extLst>
                  </p14:cNvPr>
                  <p14:cNvContentPartPr/>
                  <p14:nvPr/>
                </p14:nvContentPartPr>
                <p14:xfrm>
                  <a:off x="4933051" y="4370265"/>
                  <a:ext cx="89640" cy="3240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2EBDB6E2-08E2-484C-AD87-7C71C2C802E4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920937" y="4357723"/>
                    <a:ext cx="113382" cy="580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0D560B79-90EC-4D18-80F1-4AE0E4155A07}"/>
                      </a:ext>
                    </a:extLst>
                  </p14:cNvPr>
                  <p14:cNvContentPartPr/>
                  <p14:nvPr/>
                </p14:nvContentPartPr>
                <p14:xfrm>
                  <a:off x="5048251" y="4049505"/>
                  <a:ext cx="168840" cy="24012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0D560B79-90EC-4D18-80F1-4AE0E4155A07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5036122" y="4036483"/>
                    <a:ext cx="192613" cy="2656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9EA9BDCB-737F-42EC-A3FE-86B33C3BF226}"/>
                      </a:ext>
                    </a:extLst>
                  </p14:cNvPr>
                  <p14:cNvContentPartPr/>
                  <p14:nvPr/>
                </p14:nvContentPartPr>
                <p14:xfrm>
                  <a:off x="5323651" y="4070025"/>
                  <a:ext cx="107280" cy="22140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9EA9BDCB-737F-42EC-A3FE-86B33C3BF226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5312001" y="4057552"/>
                    <a:ext cx="131066" cy="2468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45EDE677-8AAC-41CF-A469-FD4D9E818F4C}"/>
                      </a:ext>
                    </a:extLst>
                  </p14:cNvPr>
                  <p14:cNvContentPartPr/>
                  <p14:nvPr/>
                </p14:nvContentPartPr>
                <p14:xfrm>
                  <a:off x="5497171" y="4053825"/>
                  <a:ext cx="77400" cy="23868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45EDE677-8AAC-41CF-A469-FD4D9E818F4C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5485001" y="4041345"/>
                    <a:ext cx="101253" cy="2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17379D12-6B5F-4AF9-A1A8-247F1F8213D7}"/>
                      </a:ext>
                    </a:extLst>
                  </p14:cNvPr>
                  <p14:cNvContentPartPr/>
                  <p14:nvPr/>
                </p14:nvContentPartPr>
                <p14:xfrm>
                  <a:off x="5669611" y="4015305"/>
                  <a:ext cx="16200" cy="31932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17379D12-6B5F-4AF9-A1A8-247F1F8213D7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5657699" y="4002303"/>
                    <a:ext cx="39547" cy="3448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FBC1E5E2-67F5-43C8-B695-9F4E52D8907F}"/>
                      </a:ext>
                    </a:extLst>
                  </p14:cNvPr>
                  <p14:cNvContentPartPr/>
                  <p14:nvPr/>
                </p14:nvContentPartPr>
                <p14:xfrm>
                  <a:off x="5896051" y="4061745"/>
                  <a:ext cx="183240" cy="1720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FBC1E5E2-67F5-43C8-B695-9F4E52D8907F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5883932" y="4048748"/>
                    <a:ext cx="206993" cy="1975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374AE9FF-7C3C-488B-9EB1-9F64167323A9}"/>
                      </a:ext>
                    </a:extLst>
                  </p14:cNvPr>
                  <p14:cNvContentPartPr/>
                  <p14:nvPr/>
                </p14:nvContentPartPr>
                <p14:xfrm>
                  <a:off x="6186211" y="3999825"/>
                  <a:ext cx="26640" cy="6624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374AE9FF-7C3C-488B-9EB1-9F64167323A9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6174586" y="3987405"/>
                    <a:ext cx="50374" cy="915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8ED1146D-5A32-4A4B-9269-E9645122DEA3}"/>
                      </a:ext>
                    </a:extLst>
                  </p14:cNvPr>
                  <p14:cNvContentPartPr/>
                  <p14:nvPr/>
                </p14:nvContentPartPr>
                <p14:xfrm>
                  <a:off x="6118891" y="3925665"/>
                  <a:ext cx="90720" cy="17316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8ED1146D-5A32-4A4B-9269-E9645122DEA3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6106763" y="3913185"/>
                    <a:ext cx="114492" cy="19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B1518296-6279-45D0-A605-B12A0EA0B84B}"/>
                      </a:ext>
                    </a:extLst>
                  </p14:cNvPr>
                  <p14:cNvContentPartPr/>
                  <p14:nvPr/>
                </p14:nvContentPartPr>
                <p14:xfrm>
                  <a:off x="6297091" y="3974265"/>
                  <a:ext cx="20880" cy="15768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B1518296-6279-45D0-A605-B12A0EA0B84B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6285437" y="3961255"/>
                    <a:ext cx="44673" cy="183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52CB5AB2-226C-43A5-ADF0-CE8FE81CB10D}"/>
                      </a:ext>
                    </a:extLst>
                  </p14:cNvPr>
                  <p14:cNvContentPartPr/>
                  <p14:nvPr/>
                </p14:nvContentPartPr>
                <p14:xfrm>
                  <a:off x="6377371" y="3926745"/>
                  <a:ext cx="175320" cy="5961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52CB5AB2-226C-43A5-ADF0-CE8FE81CB10D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6365230" y="3914260"/>
                    <a:ext cx="199117" cy="6216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80491B34-50B3-478B-B287-9F33C9784164}"/>
                      </a:ext>
                    </a:extLst>
                  </p14:cNvPr>
                  <p14:cNvContentPartPr/>
                  <p14:nvPr/>
                </p14:nvContentPartPr>
                <p14:xfrm>
                  <a:off x="3537331" y="2353185"/>
                  <a:ext cx="317880" cy="244008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80491B34-50B3-478B-B287-9F33C9784164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3525198" y="2340690"/>
                    <a:ext cx="341660" cy="246559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D0B68EA-48AA-4AA6-BDB4-9DBFAB714A1E}"/>
                    </a:ext>
                  </a:extLst>
                </p14:cNvPr>
                <p14:cNvContentPartPr/>
                <p14:nvPr/>
              </p14:nvContentPartPr>
              <p14:xfrm>
                <a:off x="5812657" y="651830"/>
                <a:ext cx="263507" cy="1636595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D0B68EA-48AA-4AA6-BDB4-9DBFAB714A1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804017" y="642830"/>
                  <a:ext cx="281146" cy="165423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2EF71ACF-695F-481E-97E0-B080ECC87EB8}"/>
              </a:ext>
            </a:extLst>
          </p:cNvPr>
          <p:cNvGrpSpPr/>
          <p:nvPr/>
        </p:nvGrpSpPr>
        <p:grpSpPr>
          <a:xfrm>
            <a:off x="6870968" y="620007"/>
            <a:ext cx="2007196" cy="1608954"/>
            <a:chOff x="6870968" y="620007"/>
            <a:chExt cx="2007196" cy="1608954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5847636-A69E-44B9-8E91-F970907C2A3B}"/>
                </a:ext>
              </a:extLst>
            </p:cNvPr>
            <p:cNvGrpSpPr/>
            <p:nvPr/>
          </p:nvGrpSpPr>
          <p:grpSpPr>
            <a:xfrm>
              <a:off x="6870968" y="708591"/>
              <a:ext cx="282737" cy="370304"/>
              <a:chOff x="7683451" y="2214225"/>
              <a:chExt cx="549000" cy="609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867DB761-77C1-442C-B5D7-099B61231804}"/>
                      </a:ext>
                    </a:extLst>
                  </p14:cNvPr>
                  <p14:cNvContentPartPr/>
                  <p14:nvPr/>
                </p14:nvContentPartPr>
                <p14:xfrm>
                  <a:off x="7683451" y="2513385"/>
                  <a:ext cx="217080" cy="31032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867DB761-77C1-442C-B5D7-099B61231804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7666001" y="2499172"/>
                    <a:ext cx="251282" cy="3393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F835BEBF-C068-4721-B200-1CE594AD9B4E}"/>
                      </a:ext>
                    </a:extLst>
                  </p14:cNvPr>
                  <p14:cNvContentPartPr/>
                  <p14:nvPr/>
                </p14:nvContentPartPr>
                <p14:xfrm>
                  <a:off x="8068291" y="2304945"/>
                  <a:ext cx="29160" cy="8640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F835BEBF-C068-4721-B200-1CE594AD9B4E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8050934" y="2290150"/>
                    <a:ext cx="63180" cy="1153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98443AAA-65EF-4646-AFCB-79B067981D97}"/>
                      </a:ext>
                    </a:extLst>
                  </p14:cNvPr>
                  <p14:cNvContentPartPr/>
                  <p14:nvPr/>
                </p14:nvContentPartPr>
                <p14:xfrm>
                  <a:off x="8071891" y="2223585"/>
                  <a:ext cx="7200" cy="756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98443AAA-65EF-4646-AFCB-79B067981D97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8055527" y="2209047"/>
                    <a:ext cx="39273" cy="360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60EA85FB-39B4-441C-AAA1-A9F46292E521}"/>
                      </a:ext>
                    </a:extLst>
                  </p14:cNvPr>
                  <p14:cNvContentPartPr/>
                  <p14:nvPr/>
                </p14:nvContentPartPr>
                <p14:xfrm>
                  <a:off x="7916731" y="2278305"/>
                  <a:ext cx="88200" cy="22392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60EA85FB-39B4-441C-AAA1-A9F46292E521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7899369" y="2263495"/>
                    <a:ext cx="122230" cy="2529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18FA7859-F268-4DEB-857B-48A369F54306}"/>
                      </a:ext>
                    </a:extLst>
                  </p14:cNvPr>
                  <p14:cNvContentPartPr/>
                  <p14:nvPr/>
                </p14:nvContentPartPr>
                <p14:xfrm>
                  <a:off x="8202211" y="2214225"/>
                  <a:ext cx="30240" cy="23400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18FA7859-F268-4DEB-857B-48A369F54306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8185029" y="2200007"/>
                    <a:ext cx="63916" cy="26302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27F5CC8-A2A6-4C5C-86B3-362813D40E64}"/>
                </a:ext>
              </a:extLst>
            </p:cNvPr>
            <p:cNvGrpSpPr/>
            <p:nvPr/>
          </p:nvGrpSpPr>
          <p:grpSpPr>
            <a:xfrm>
              <a:off x="7197460" y="952122"/>
              <a:ext cx="56733" cy="47682"/>
              <a:chOff x="8266291" y="2630025"/>
              <a:chExt cx="110160" cy="78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AA753946-EB23-4F48-B772-05A87D413CAB}"/>
                      </a:ext>
                    </a:extLst>
                  </p14:cNvPr>
                  <p14:cNvContentPartPr/>
                  <p14:nvPr/>
                </p14:nvContentPartPr>
                <p14:xfrm>
                  <a:off x="8291491" y="2630025"/>
                  <a:ext cx="73440" cy="864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AA753946-EB23-4F48-B772-05A87D413CAB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8274170" y="2616201"/>
                    <a:ext cx="107389" cy="368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A520F319-3EA1-42AA-ADDB-3759469AC991}"/>
                      </a:ext>
                    </a:extLst>
                  </p14:cNvPr>
                  <p14:cNvContentPartPr/>
                  <p14:nvPr/>
                </p14:nvContentPartPr>
                <p14:xfrm>
                  <a:off x="8266291" y="2703105"/>
                  <a:ext cx="110160" cy="540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A520F319-3EA1-42AA-ADDB-3759469AC991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8248861" y="2690145"/>
                    <a:ext cx="144324" cy="318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6891DF6-E780-4B61-A2E4-09CE7B9B3A0E}"/>
                    </a:ext>
                  </a:extLst>
                </p14:cNvPr>
                <p14:cNvContentPartPr/>
                <p14:nvPr/>
              </p14:nvContentPartPr>
              <p14:xfrm>
                <a:off x="7530997" y="828672"/>
                <a:ext cx="133860" cy="229444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6891DF6-E780-4B61-A2E4-09CE7B9B3A0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522001" y="819681"/>
                  <a:ext cx="151492" cy="2470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550CFC2-4718-4AE9-BAF6-29D9F96340A2}"/>
                    </a:ext>
                  </a:extLst>
                </p14:cNvPr>
                <p14:cNvContentPartPr/>
                <p14:nvPr/>
              </p14:nvContentPartPr>
              <p14:xfrm>
                <a:off x="7731230" y="937161"/>
                <a:ext cx="67301" cy="9799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550CFC2-4718-4AE9-BAF6-29D9F96340A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722233" y="928546"/>
                  <a:ext cx="84936" cy="1155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A2D442D-DD36-49A2-AFFD-C837A18C8CCB}"/>
                    </a:ext>
                  </a:extLst>
                </p14:cNvPr>
                <p14:cNvContentPartPr/>
                <p14:nvPr/>
              </p14:nvContentPartPr>
              <p14:xfrm>
                <a:off x="7833201" y="724996"/>
                <a:ext cx="10197" cy="56432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A2D442D-DD36-49A2-AFFD-C837A18C8CC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824410" y="716010"/>
                  <a:ext cx="27426" cy="74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1951A28-BBDA-4401-8CB7-16C652ABA988}"/>
                    </a:ext>
                  </a:extLst>
                </p14:cNvPr>
                <p14:cNvContentPartPr/>
                <p14:nvPr/>
              </p14:nvContentPartPr>
              <p14:xfrm>
                <a:off x="7815403" y="663096"/>
                <a:ext cx="2596" cy="3281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1951A28-BBDA-4401-8CB7-16C652ABA98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807290" y="654893"/>
                  <a:ext cx="18497" cy="193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71654C4-585B-49F2-96FC-92F5E5B533AD}"/>
                    </a:ext>
                  </a:extLst>
                </p14:cNvPr>
                <p14:cNvContentPartPr/>
                <p14:nvPr/>
              </p14:nvContentPartPr>
              <p14:xfrm>
                <a:off x="7772575" y="677970"/>
                <a:ext cx="139051" cy="203416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71654C4-585B-49F2-96FC-92F5E5B533A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763592" y="669329"/>
                  <a:ext cx="156657" cy="2210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51FB0C3-0E5C-4CC0-B604-A43A0C61C36C}"/>
                    </a:ext>
                  </a:extLst>
                </p14:cNvPr>
                <p14:cNvContentPartPr/>
                <p14:nvPr/>
              </p14:nvContentPartPr>
              <p14:xfrm>
                <a:off x="7540082" y="1277281"/>
                <a:ext cx="163153" cy="245849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51FB0C3-0E5C-4CC0-B604-A43A0C61C36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531098" y="1268642"/>
                  <a:ext cx="180762" cy="263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BF5646C-26A1-4976-9373-78BE22D5C438}"/>
                    </a:ext>
                  </a:extLst>
                </p14:cNvPr>
                <p14:cNvContentPartPr/>
                <p14:nvPr/>
              </p14:nvContentPartPr>
              <p14:xfrm>
                <a:off x="7727708" y="1465823"/>
                <a:ext cx="70823" cy="110894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BF5646C-26A1-4976-9373-78BE22D5C43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718720" y="1457210"/>
                  <a:ext cx="88439" cy="1284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6B1825B-70DE-4D82-8919-9B1B30783ED7}"/>
                    </a:ext>
                  </a:extLst>
                </p14:cNvPr>
                <p14:cNvContentPartPr/>
                <p14:nvPr/>
              </p14:nvContentPartPr>
              <p14:xfrm>
                <a:off x="7858416" y="1191977"/>
                <a:ext cx="10197" cy="55338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6B1825B-70DE-4D82-8919-9B1B30783ED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849625" y="1182994"/>
                  <a:ext cx="27426" cy="729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1D224F7-BD70-4110-ADFA-49F30E128834}"/>
                    </a:ext>
                  </a:extLst>
                </p14:cNvPr>
                <p14:cNvContentPartPr/>
                <p14:nvPr/>
              </p14:nvContentPartPr>
              <p14:xfrm>
                <a:off x="7848404" y="1120016"/>
                <a:ext cx="4264" cy="14655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1D224F7-BD70-4110-ADFA-49F30E12883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39521" y="1111437"/>
                  <a:ext cx="21675" cy="32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ACB2588-CDF0-4CFB-9BC7-7C94411DC3F6}"/>
                    </a:ext>
                  </a:extLst>
                </p14:cNvPr>
                <p14:cNvContentPartPr/>
                <p14:nvPr/>
              </p14:nvContentPartPr>
              <p14:xfrm>
                <a:off x="7783699" y="1160043"/>
                <a:ext cx="129781" cy="172138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ACB2588-CDF0-4CFB-9BC7-7C94411DC3F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774711" y="1151418"/>
                  <a:ext cx="147397" cy="189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97615B7-F51F-4D76-854F-90AA6CA1031E}"/>
                    </a:ext>
                  </a:extLst>
                </p14:cNvPr>
                <p14:cNvContentPartPr/>
                <p14:nvPr/>
              </p14:nvContentPartPr>
              <p14:xfrm>
                <a:off x="7602933" y="1811193"/>
                <a:ext cx="117915" cy="272534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97615B7-F51F-4D76-854F-90AA6CA1031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93946" y="1802564"/>
                  <a:ext cx="135530" cy="2901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8C2542E-1625-4324-AC26-268C130E5200}"/>
                    </a:ext>
                  </a:extLst>
                </p14:cNvPr>
                <p14:cNvContentPartPr/>
                <p14:nvPr/>
              </p14:nvContentPartPr>
              <p14:xfrm>
                <a:off x="7813549" y="1935430"/>
                <a:ext cx="38749" cy="118112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8C2542E-1625-4324-AC26-268C130E520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04579" y="1926428"/>
                  <a:ext cx="56330" cy="1357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DA80564-E119-40D5-B112-E1FC45F4740E}"/>
                    </a:ext>
                  </a:extLst>
                </p14:cNvPr>
                <p14:cNvContentPartPr/>
                <p14:nvPr/>
              </p14:nvContentPartPr>
              <p14:xfrm>
                <a:off x="7902541" y="1725452"/>
                <a:ext cx="7231" cy="50963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DA80564-E119-40D5-B112-E1FC45F4740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93933" y="1716480"/>
                  <a:ext cx="24103" cy="68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4EC4CAA-5245-46E0-A50A-A362E8B7E888}"/>
                    </a:ext>
                  </a:extLst>
                </p14:cNvPr>
                <p14:cNvContentPartPr/>
                <p14:nvPr/>
              </p14:nvContentPartPr>
              <p14:xfrm>
                <a:off x="7904952" y="1664209"/>
                <a:ext cx="6674" cy="1531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4EC4CAA-5245-46E0-A50A-A362E8B7E88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96170" y="1654640"/>
                  <a:ext cx="23886" cy="202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C8358EE-9C78-4903-8686-458BA9AE81F2}"/>
                    </a:ext>
                  </a:extLst>
                </p14:cNvPr>
                <p14:cNvContentPartPr/>
                <p14:nvPr/>
              </p14:nvContentPartPr>
              <p14:xfrm>
                <a:off x="7856191" y="1661584"/>
                <a:ext cx="139793" cy="211509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C8358EE-9C78-4903-8686-458BA9AE81F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847207" y="1652591"/>
                  <a:ext cx="157402" cy="2291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8954F94-53AA-4D01-9238-F6692CAA0F61}"/>
                    </a:ext>
                  </a:extLst>
                </p14:cNvPr>
                <p14:cNvContentPartPr/>
                <p14:nvPr/>
              </p14:nvContentPartPr>
              <p14:xfrm>
                <a:off x="7388238" y="668127"/>
                <a:ext cx="129410" cy="1560834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8954F94-53AA-4D01-9238-F6692CAA0F6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379251" y="659128"/>
                  <a:ext cx="147024" cy="1578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443485B-1267-4B5B-B85A-DD0FE6471B72}"/>
                    </a:ext>
                  </a:extLst>
                </p14:cNvPr>
                <p14:cNvContentPartPr/>
                <p14:nvPr/>
              </p14:nvContentPartPr>
              <p14:xfrm>
                <a:off x="8681268" y="620007"/>
                <a:ext cx="196896" cy="1583363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443485B-1267-4B5B-B85A-DD0FE6471B7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672269" y="611007"/>
                  <a:ext cx="214534" cy="160100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5FC8BC9-501B-4AE2-8A45-462FAE9335D4}"/>
              </a:ext>
            </a:extLst>
          </p:cNvPr>
          <p:cNvGrpSpPr/>
          <p:nvPr/>
        </p:nvGrpSpPr>
        <p:grpSpPr>
          <a:xfrm>
            <a:off x="5047032" y="803800"/>
            <a:ext cx="766440" cy="1269360"/>
            <a:chOff x="5047032" y="803800"/>
            <a:chExt cx="766440" cy="126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0F73CE2-BB00-458E-B5B2-75319A53C201}"/>
                    </a:ext>
                  </a:extLst>
                </p14:cNvPr>
                <p14:cNvContentPartPr/>
                <p14:nvPr/>
              </p14:nvContentPartPr>
              <p14:xfrm>
                <a:off x="5047032" y="903160"/>
                <a:ext cx="106560" cy="26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0F73CE2-BB00-458E-B5B2-75319A53C20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038032" y="894520"/>
                  <a:ext cx="124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CB5A468-7120-482A-94D3-A8A07F972CF9}"/>
                    </a:ext>
                  </a:extLst>
                </p14:cNvPr>
                <p14:cNvContentPartPr/>
                <p14:nvPr/>
              </p14:nvContentPartPr>
              <p14:xfrm>
                <a:off x="5053872" y="1016200"/>
                <a:ext cx="103680" cy="12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CB5A468-7120-482A-94D3-A8A07F972CF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044872" y="1007200"/>
                  <a:ext cx="121320" cy="302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E69F3893-10B3-4FAE-BB0E-FB605AD3F599}"/>
                </a:ext>
              </a:extLst>
            </p:cNvPr>
            <p:cNvGrpSpPr/>
            <p:nvPr/>
          </p:nvGrpSpPr>
          <p:grpSpPr>
            <a:xfrm>
              <a:off x="5378592" y="803800"/>
              <a:ext cx="412200" cy="225360"/>
              <a:chOff x="5378592" y="803800"/>
              <a:chExt cx="412200" cy="225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1CE4E461-8AAD-4104-9EA1-9FF248C22102}"/>
                      </a:ext>
                    </a:extLst>
                  </p14:cNvPr>
                  <p14:cNvContentPartPr/>
                  <p14:nvPr/>
                </p14:nvContentPartPr>
                <p14:xfrm>
                  <a:off x="5378592" y="805600"/>
                  <a:ext cx="134280" cy="21708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1CE4E461-8AAD-4104-9EA1-9FF248C22102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5369592" y="796960"/>
                    <a:ext cx="151920" cy="23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5C1C8D3C-94DB-4582-8104-22816CAE1D58}"/>
                      </a:ext>
                    </a:extLst>
                  </p14:cNvPr>
                  <p14:cNvContentPartPr/>
                  <p14:nvPr/>
                </p14:nvContentPartPr>
                <p14:xfrm>
                  <a:off x="5554992" y="1005400"/>
                  <a:ext cx="16560" cy="1332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5C1C8D3C-94DB-4582-8104-22816CAE1D58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5545992" y="996400"/>
                    <a:ext cx="34200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ADB53671-A6D4-4FAD-B0E8-0A2C308B4177}"/>
                      </a:ext>
                    </a:extLst>
                  </p14:cNvPr>
                  <p14:cNvContentPartPr/>
                  <p14:nvPr/>
                </p14:nvContentPartPr>
                <p14:xfrm>
                  <a:off x="5634552" y="803800"/>
                  <a:ext cx="156240" cy="22536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ADB53671-A6D4-4FAD-B0E8-0A2C308B4177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5625912" y="794800"/>
                    <a:ext cx="173880" cy="243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E181BA8B-7747-4C4D-8538-354644E6FDD3}"/>
                </a:ext>
              </a:extLst>
            </p:cNvPr>
            <p:cNvGrpSpPr/>
            <p:nvPr/>
          </p:nvGrpSpPr>
          <p:grpSpPr>
            <a:xfrm>
              <a:off x="5084112" y="1241920"/>
              <a:ext cx="687600" cy="250200"/>
              <a:chOff x="5084112" y="1241920"/>
              <a:chExt cx="687600" cy="25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022BC9F2-3213-40FE-9B54-13FDEDA5EBBC}"/>
                      </a:ext>
                    </a:extLst>
                  </p14:cNvPr>
                  <p14:cNvContentPartPr/>
                  <p14:nvPr/>
                </p14:nvContentPartPr>
                <p14:xfrm>
                  <a:off x="5096352" y="1417600"/>
                  <a:ext cx="83520" cy="540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022BC9F2-3213-40FE-9B54-13FDEDA5EBBC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5087352" y="1408600"/>
                    <a:ext cx="10116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799D022E-A5EC-4ADB-95D0-F445B8E7784E}"/>
                      </a:ext>
                    </a:extLst>
                  </p14:cNvPr>
                  <p14:cNvContentPartPr/>
                  <p14:nvPr/>
                </p14:nvContentPartPr>
                <p14:xfrm>
                  <a:off x="5084112" y="1453960"/>
                  <a:ext cx="114840" cy="2268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799D022E-A5EC-4ADB-95D0-F445B8E7784E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5075112" y="1445320"/>
                    <a:ext cx="13248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8A0E43B0-4900-4FC1-A07B-F2323F5EA77E}"/>
                      </a:ext>
                    </a:extLst>
                  </p14:cNvPr>
                  <p14:cNvContentPartPr/>
                  <p14:nvPr/>
                </p14:nvContentPartPr>
                <p14:xfrm>
                  <a:off x="5355192" y="1269280"/>
                  <a:ext cx="120600" cy="18504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8A0E43B0-4900-4FC1-A07B-F2323F5EA77E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5346192" y="1260280"/>
                    <a:ext cx="138240" cy="20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236913CF-1CCB-4598-82AC-E7E4395780E0}"/>
                      </a:ext>
                    </a:extLst>
                  </p14:cNvPr>
                  <p14:cNvContentPartPr/>
                  <p14:nvPr/>
                </p14:nvContentPartPr>
                <p14:xfrm>
                  <a:off x="5560392" y="1459000"/>
                  <a:ext cx="21600" cy="2340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236913CF-1CCB-4598-82AC-E7E4395780E0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5551752" y="1450360"/>
                    <a:ext cx="39240" cy="4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35A7AB9E-DDB6-4FC4-8C62-1F867495305A}"/>
                      </a:ext>
                    </a:extLst>
                  </p14:cNvPr>
                  <p14:cNvContentPartPr/>
                  <p14:nvPr/>
                </p14:nvContentPartPr>
                <p14:xfrm>
                  <a:off x="5630232" y="1241920"/>
                  <a:ext cx="141480" cy="25020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35A7AB9E-DDB6-4FC4-8C62-1F867495305A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5621232" y="1232920"/>
                    <a:ext cx="159120" cy="267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7268AF97-10E2-4FFE-BFD6-7D18795C61D2}"/>
                </a:ext>
              </a:extLst>
            </p:cNvPr>
            <p:cNvGrpSpPr/>
            <p:nvPr/>
          </p:nvGrpSpPr>
          <p:grpSpPr>
            <a:xfrm>
              <a:off x="5135592" y="1788040"/>
              <a:ext cx="677880" cy="285120"/>
              <a:chOff x="5135592" y="1788040"/>
              <a:chExt cx="677880" cy="285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61D2A7C2-06AF-4436-BFCF-DB51DBB4E64C}"/>
                      </a:ext>
                    </a:extLst>
                  </p14:cNvPr>
                  <p14:cNvContentPartPr/>
                  <p14:nvPr/>
                </p14:nvContentPartPr>
                <p14:xfrm>
                  <a:off x="5158992" y="1970920"/>
                  <a:ext cx="91080" cy="1656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61D2A7C2-06AF-4436-BFCF-DB51DBB4E64C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5150352" y="1961920"/>
                    <a:ext cx="108720" cy="3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9E334B31-D170-4413-8D07-D4EC535C55CA}"/>
                      </a:ext>
                    </a:extLst>
                  </p14:cNvPr>
                  <p14:cNvContentPartPr/>
                  <p14:nvPr/>
                </p14:nvContentPartPr>
                <p14:xfrm>
                  <a:off x="5135592" y="2055520"/>
                  <a:ext cx="123840" cy="1764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9E334B31-D170-4413-8D07-D4EC535C55CA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5126592" y="2046880"/>
                    <a:ext cx="141480" cy="3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B3AF086C-751A-4686-9B07-EC15215875DB}"/>
                      </a:ext>
                    </a:extLst>
                  </p14:cNvPr>
                  <p14:cNvContentPartPr/>
                  <p14:nvPr/>
                </p14:nvContentPartPr>
                <p14:xfrm>
                  <a:off x="5351952" y="1887400"/>
                  <a:ext cx="120240" cy="17532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B3AF086C-751A-4686-9B07-EC15215875DB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5342952" y="1878400"/>
                    <a:ext cx="137880" cy="19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BD281C2A-14F6-47C7-8AB1-D7CBD363C782}"/>
                      </a:ext>
                    </a:extLst>
                  </p14:cNvPr>
                  <p14:cNvContentPartPr/>
                  <p14:nvPr/>
                </p14:nvContentPartPr>
                <p14:xfrm>
                  <a:off x="5539152" y="2024200"/>
                  <a:ext cx="20520" cy="2772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BD281C2A-14F6-47C7-8AB1-D7CBD363C782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5530512" y="2015560"/>
                    <a:ext cx="38160" cy="4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81B4EE08-E221-41A4-9DF9-08E9D50FC547}"/>
                      </a:ext>
                    </a:extLst>
                  </p14:cNvPr>
                  <p14:cNvContentPartPr/>
                  <p14:nvPr/>
                </p14:nvContentPartPr>
                <p14:xfrm>
                  <a:off x="5590992" y="1788040"/>
                  <a:ext cx="151200" cy="24300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81B4EE08-E221-41A4-9DF9-08E9D50FC547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5581992" y="1779400"/>
                    <a:ext cx="168840" cy="26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27F2781B-7016-490F-8007-DF820E56E994}"/>
                      </a:ext>
                    </a:extLst>
                  </p14:cNvPr>
                  <p14:cNvContentPartPr/>
                  <p14:nvPr/>
                </p14:nvContentPartPr>
                <p14:xfrm>
                  <a:off x="5649312" y="1873000"/>
                  <a:ext cx="164160" cy="1656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27F2781B-7016-490F-8007-DF820E56E994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5640312" y="1864000"/>
                    <a:ext cx="181800" cy="34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8336DE9-CD67-4CCC-9E0F-1B4999F0E172}"/>
              </a:ext>
            </a:extLst>
          </p:cNvPr>
          <p:cNvGrpSpPr/>
          <p:nvPr/>
        </p:nvGrpSpPr>
        <p:grpSpPr>
          <a:xfrm>
            <a:off x="8046552" y="663760"/>
            <a:ext cx="2984040" cy="1397880"/>
            <a:chOff x="8046552" y="663760"/>
            <a:chExt cx="2984040" cy="1397880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9641FFC4-A9BA-497A-B572-7FBF7E409780}"/>
                </a:ext>
              </a:extLst>
            </p:cNvPr>
            <p:cNvGrpSpPr/>
            <p:nvPr/>
          </p:nvGrpSpPr>
          <p:grpSpPr>
            <a:xfrm>
              <a:off x="8046552" y="803800"/>
              <a:ext cx="457920" cy="234000"/>
              <a:chOff x="8046552" y="803800"/>
              <a:chExt cx="457920" cy="234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F2A96DD9-B6EC-4AD0-955D-5FAADE153375}"/>
                      </a:ext>
                    </a:extLst>
                  </p14:cNvPr>
                  <p14:cNvContentPartPr/>
                  <p14:nvPr/>
                </p14:nvContentPartPr>
                <p14:xfrm>
                  <a:off x="8046552" y="925480"/>
                  <a:ext cx="130680" cy="2844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F2A96DD9-B6EC-4AD0-955D-5FAADE153375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8037552" y="916480"/>
                    <a:ext cx="14832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F2A77FA7-20FB-47E8-9842-12EAF5A2DA02}"/>
                      </a:ext>
                    </a:extLst>
                  </p14:cNvPr>
                  <p14:cNvContentPartPr/>
                  <p14:nvPr/>
                </p14:nvContentPartPr>
                <p14:xfrm>
                  <a:off x="8048712" y="1022680"/>
                  <a:ext cx="141480" cy="792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F2A77FA7-20FB-47E8-9842-12EAF5A2DA02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8040072" y="1013680"/>
                    <a:ext cx="15912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BA2F4C22-01C9-4A10-BB76-0C8AA292F466}"/>
                      </a:ext>
                    </a:extLst>
                  </p14:cNvPr>
                  <p14:cNvContentPartPr/>
                  <p14:nvPr/>
                </p14:nvContentPartPr>
                <p14:xfrm>
                  <a:off x="8332032" y="803800"/>
                  <a:ext cx="172440" cy="23400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BA2F4C22-01C9-4A10-BB76-0C8AA292F466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8323032" y="795160"/>
                    <a:ext cx="190080" cy="251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767BC85F-CB14-4583-9C66-50AD1B410B28}"/>
                </a:ext>
              </a:extLst>
            </p:cNvPr>
            <p:cNvGrpSpPr/>
            <p:nvPr/>
          </p:nvGrpSpPr>
          <p:grpSpPr>
            <a:xfrm>
              <a:off x="8103792" y="1401760"/>
              <a:ext cx="105840" cy="97920"/>
              <a:chOff x="8103792" y="1401760"/>
              <a:chExt cx="105840" cy="97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933B08A4-8E64-4E11-8450-984732A4D808}"/>
                      </a:ext>
                    </a:extLst>
                  </p14:cNvPr>
                  <p14:cNvContentPartPr/>
                  <p14:nvPr/>
                </p14:nvContentPartPr>
                <p14:xfrm>
                  <a:off x="8126112" y="1401760"/>
                  <a:ext cx="67680" cy="1548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933B08A4-8E64-4E11-8450-984732A4D808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8117472" y="1392760"/>
                    <a:ext cx="8532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FDD0D37F-EDD5-4DCE-AA93-B84A467AB353}"/>
                      </a:ext>
                    </a:extLst>
                  </p14:cNvPr>
                  <p14:cNvContentPartPr/>
                  <p14:nvPr/>
                </p14:nvContentPartPr>
                <p14:xfrm>
                  <a:off x="8103792" y="1476280"/>
                  <a:ext cx="105840" cy="2340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FDD0D37F-EDD5-4DCE-AA93-B84A467AB353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8094792" y="1467640"/>
                    <a:ext cx="123480" cy="41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70D9B55-8A52-456D-9BFF-6559AF3D9BD9}"/>
                    </a:ext>
                  </a:extLst>
                </p14:cNvPr>
                <p14:cNvContentPartPr/>
                <p14:nvPr/>
              </p14:nvContentPartPr>
              <p14:xfrm>
                <a:off x="8397192" y="1257040"/>
                <a:ext cx="153000" cy="227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70D9B55-8A52-456D-9BFF-6559AF3D9BD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388552" y="1248400"/>
                  <a:ext cx="170640" cy="245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1D2454E-B705-4CCC-A7D9-702C70965A32}"/>
                </a:ext>
              </a:extLst>
            </p:cNvPr>
            <p:cNvGrpSpPr/>
            <p:nvPr/>
          </p:nvGrpSpPr>
          <p:grpSpPr>
            <a:xfrm>
              <a:off x="8134032" y="1817560"/>
              <a:ext cx="402840" cy="244080"/>
              <a:chOff x="8134032" y="1817560"/>
              <a:chExt cx="402840" cy="244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8F1EACA8-5781-4623-A592-34CBFFF814F2}"/>
                      </a:ext>
                    </a:extLst>
                  </p14:cNvPr>
                  <p14:cNvContentPartPr/>
                  <p14:nvPr/>
                </p14:nvContentPartPr>
                <p14:xfrm>
                  <a:off x="8137272" y="1927360"/>
                  <a:ext cx="84600" cy="2844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8F1EACA8-5781-4623-A592-34CBFFF814F2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8128632" y="1918720"/>
                    <a:ext cx="10224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E9F15FE3-7E8C-485F-BB14-18B01265C10D}"/>
                      </a:ext>
                    </a:extLst>
                  </p14:cNvPr>
                  <p14:cNvContentPartPr/>
                  <p14:nvPr/>
                </p14:nvContentPartPr>
                <p14:xfrm>
                  <a:off x="8134032" y="2004040"/>
                  <a:ext cx="79920" cy="1656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E9F15FE3-7E8C-485F-BB14-18B01265C10D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8125032" y="1995400"/>
                    <a:ext cx="97560" cy="3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DBDA1634-C463-49AC-BC79-7230A82E7822}"/>
                      </a:ext>
                    </a:extLst>
                  </p14:cNvPr>
                  <p14:cNvContentPartPr/>
                  <p14:nvPr/>
                </p14:nvContentPartPr>
                <p14:xfrm>
                  <a:off x="8350392" y="1817560"/>
                  <a:ext cx="186480" cy="24408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DBDA1634-C463-49AC-BC79-7230A82E7822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8341392" y="1808560"/>
                    <a:ext cx="204120" cy="261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294A6158-7917-49B8-AD2A-6FB331AA7ABE}"/>
                </a:ext>
              </a:extLst>
            </p:cNvPr>
            <p:cNvGrpSpPr/>
            <p:nvPr/>
          </p:nvGrpSpPr>
          <p:grpSpPr>
            <a:xfrm>
              <a:off x="9523632" y="663760"/>
              <a:ext cx="842040" cy="301320"/>
              <a:chOff x="9523632" y="663760"/>
              <a:chExt cx="842040" cy="301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7E51A1D4-0D27-4774-B6D7-476F07274A7D}"/>
                      </a:ext>
                    </a:extLst>
                  </p14:cNvPr>
                  <p14:cNvContentPartPr/>
                  <p14:nvPr/>
                </p14:nvContentPartPr>
                <p14:xfrm>
                  <a:off x="9523632" y="776440"/>
                  <a:ext cx="198720" cy="12852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7E51A1D4-0D27-4774-B6D7-476F07274A7D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9514632" y="767800"/>
                    <a:ext cx="21636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871FB42A-0613-4212-942C-C679D2BC4F26}"/>
                      </a:ext>
                    </a:extLst>
                  </p14:cNvPr>
                  <p14:cNvContentPartPr/>
                  <p14:nvPr/>
                </p14:nvContentPartPr>
                <p14:xfrm>
                  <a:off x="9783552" y="827200"/>
                  <a:ext cx="47160" cy="10548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871FB42A-0613-4212-942C-C679D2BC4F26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9774552" y="818200"/>
                    <a:ext cx="6480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8417F553-82D5-4C9E-A1C3-02AE42A57E23}"/>
                      </a:ext>
                    </a:extLst>
                  </p14:cNvPr>
                  <p14:cNvContentPartPr/>
                  <p14:nvPr/>
                </p14:nvContentPartPr>
                <p14:xfrm>
                  <a:off x="9875352" y="847000"/>
                  <a:ext cx="69840" cy="11808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8417F553-82D5-4C9E-A1C3-02AE42A57E23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9866712" y="838360"/>
                    <a:ext cx="8748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34C29524-4E14-4EA3-B7E7-1368C90970CB}"/>
                      </a:ext>
                    </a:extLst>
                  </p14:cNvPr>
                  <p14:cNvContentPartPr/>
                  <p14:nvPr/>
                </p14:nvContentPartPr>
                <p14:xfrm>
                  <a:off x="9987672" y="827920"/>
                  <a:ext cx="75600" cy="11628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34C29524-4E14-4EA3-B7E7-1368C90970CB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9978672" y="818920"/>
                    <a:ext cx="9324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67146484-E229-4692-AB33-2F73538A1960}"/>
                      </a:ext>
                    </a:extLst>
                  </p14:cNvPr>
                  <p14:cNvContentPartPr/>
                  <p14:nvPr/>
                </p14:nvContentPartPr>
                <p14:xfrm>
                  <a:off x="10125552" y="663760"/>
                  <a:ext cx="99000" cy="27864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67146484-E229-4692-AB33-2F73538A1960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10116552" y="655120"/>
                    <a:ext cx="116640" cy="29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F3992A78-FEBC-4749-B410-7B21CA7AB75F}"/>
                      </a:ext>
                    </a:extLst>
                  </p14:cNvPr>
                  <p14:cNvContentPartPr/>
                  <p14:nvPr/>
                </p14:nvContentPartPr>
                <p14:xfrm>
                  <a:off x="10137792" y="714520"/>
                  <a:ext cx="227880" cy="3780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F3992A78-FEBC-4749-B410-7B21CA7AB75F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10128792" y="705520"/>
                    <a:ext cx="245520" cy="55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237A34B8-C009-42B1-9D5A-70E91D7AD736}"/>
                </a:ext>
              </a:extLst>
            </p:cNvPr>
            <p:cNvGrpSpPr/>
            <p:nvPr/>
          </p:nvGrpSpPr>
          <p:grpSpPr>
            <a:xfrm>
              <a:off x="10542792" y="667000"/>
              <a:ext cx="487800" cy="330120"/>
              <a:chOff x="10542792" y="667000"/>
              <a:chExt cx="487800" cy="330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9D506E6C-4047-4692-B953-27D4710A6D64}"/>
                      </a:ext>
                    </a:extLst>
                  </p14:cNvPr>
                  <p14:cNvContentPartPr/>
                  <p14:nvPr/>
                </p14:nvContentPartPr>
                <p14:xfrm>
                  <a:off x="10542792" y="699400"/>
                  <a:ext cx="9360" cy="21132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9D506E6C-4047-4692-B953-27D4710A6D64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10533792" y="690400"/>
                    <a:ext cx="27000" cy="22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6AC8493E-D097-43D9-9834-8C6363316E82}"/>
                      </a:ext>
                    </a:extLst>
                  </p14:cNvPr>
                  <p14:cNvContentPartPr/>
                  <p14:nvPr/>
                </p14:nvContentPartPr>
                <p14:xfrm>
                  <a:off x="10610832" y="796240"/>
                  <a:ext cx="80280" cy="16812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6AC8493E-D097-43D9-9834-8C6363316E82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10601832" y="787240"/>
                    <a:ext cx="9792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E8CF7485-6560-41FD-BD72-61985FCEC05D}"/>
                      </a:ext>
                    </a:extLst>
                  </p14:cNvPr>
                  <p14:cNvContentPartPr/>
                  <p14:nvPr/>
                </p14:nvContentPartPr>
                <p14:xfrm>
                  <a:off x="10733232" y="711280"/>
                  <a:ext cx="114480" cy="26172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E8CF7485-6560-41FD-BD72-61985FCEC05D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10724232" y="702640"/>
                    <a:ext cx="132120" cy="27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4A24DD06-A0A7-40F7-8739-034AE58F6F9E}"/>
                      </a:ext>
                    </a:extLst>
                  </p14:cNvPr>
                  <p14:cNvContentPartPr/>
                  <p14:nvPr/>
                </p14:nvContentPartPr>
                <p14:xfrm>
                  <a:off x="10874352" y="822160"/>
                  <a:ext cx="74520" cy="17496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4A24DD06-A0A7-40F7-8739-034AE58F6F9E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10865712" y="813160"/>
                    <a:ext cx="9216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ED4A03AE-750C-4B79-91C6-8B2B80C2791F}"/>
                      </a:ext>
                    </a:extLst>
                  </p14:cNvPr>
                  <p14:cNvContentPartPr/>
                  <p14:nvPr/>
                </p14:nvContentPartPr>
                <p14:xfrm>
                  <a:off x="11022672" y="667000"/>
                  <a:ext cx="7920" cy="30204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ED4A03AE-750C-4B79-91C6-8B2B80C2791F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11013672" y="658000"/>
                    <a:ext cx="25560" cy="319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DC483CF7-B8CF-4762-8B13-BE88965691C2}"/>
                </a:ext>
              </a:extLst>
            </p:cNvPr>
            <p:cNvGrpSpPr/>
            <p:nvPr/>
          </p:nvGrpSpPr>
          <p:grpSpPr>
            <a:xfrm>
              <a:off x="10093512" y="1110160"/>
              <a:ext cx="531360" cy="274680"/>
              <a:chOff x="10093512" y="1110160"/>
              <a:chExt cx="531360" cy="27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8D1378E9-CE7B-4EB0-808A-69A3286AC364}"/>
                      </a:ext>
                    </a:extLst>
                  </p14:cNvPr>
                  <p14:cNvContentPartPr/>
                  <p14:nvPr/>
                </p14:nvContentPartPr>
                <p14:xfrm>
                  <a:off x="10093512" y="1149040"/>
                  <a:ext cx="145440" cy="20880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8D1378E9-CE7B-4EB0-808A-69A3286AC364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10084512" y="1140040"/>
                    <a:ext cx="16308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CD8681B1-59EE-4D2F-866F-D6D68F86047D}"/>
                      </a:ext>
                    </a:extLst>
                  </p14:cNvPr>
                  <p14:cNvContentPartPr/>
                  <p14:nvPr/>
                </p14:nvContentPartPr>
                <p14:xfrm>
                  <a:off x="10288632" y="1174600"/>
                  <a:ext cx="118440" cy="18792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CD8681B1-59EE-4D2F-866F-D6D68F86047D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10279992" y="1165600"/>
                    <a:ext cx="136080" cy="20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1B9013D9-DD10-4BC3-AA3F-15DA313A7C22}"/>
                      </a:ext>
                    </a:extLst>
                  </p14:cNvPr>
                  <p14:cNvContentPartPr/>
                  <p14:nvPr/>
                </p14:nvContentPartPr>
                <p14:xfrm>
                  <a:off x="10478712" y="1110160"/>
                  <a:ext cx="146160" cy="27468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1B9013D9-DD10-4BC3-AA3F-15DA313A7C22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10469712" y="1101160"/>
                    <a:ext cx="163800" cy="292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BFA763FE-7DEB-487A-AD3C-13EC2CD812F4}"/>
                </a:ext>
              </a:extLst>
            </p:cNvPr>
            <p:cNvGrpSpPr/>
            <p:nvPr/>
          </p:nvGrpSpPr>
          <p:grpSpPr>
            <a:xfrm>
              <a:off x="9554592" y="1148320"/>
              <a:ext cx="198720" cy="187560"/>
              <a:chOff x="9554592" y="1148320"/>
              <a:chExt cx="198720" cy="187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DBBD8C17-321B-4A13-A68A-9EB1F483C11D}"/>
                      </a:ext>
                    </a:extLst>
                  </p14:cNvPr>
                  <p14:cNvContentPartPr/>
                  <p14:nvPr/>
                </p14:nvContentPartPr>
                <p14:xfrm>
                  <a:off x="9592752" y="1253440"/>
                  <a:ext cx="10440" cy="8244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DBBD8C17-321B-4A13-A68A-9EB1F483C11D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9584112" y="1244440"/>
                    <a:ext cx="28080" cy="10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526A1F4A-5837-490D-AAF9-077B6F4A6416}"/>
                      </a:ext>
                    </a:extLst>
                  </p14:cNvPr>
                  <p14:cNvContentPartPr/>
                  <p14:nvPr/>
                </p14:nvContentPartPr>
                <p14:xfrm>
                  <a:off x="9654672" y="1212760"/>
                  <a:ext cx="98640" cy="12240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526A1F4A-5837-490D-AAF9-077B6F4A6416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9645672" y="1204120"/>
                    <a:ext cx="11628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68A8D4A8-F3D2-40C4-886F-5BC5D226936B}"/>
                      </a:ext>
                    </a:extLst>
                  </p14:cNvPr>
                  <p14:cNvContentPartPr/>
                  <p14:nvPr/>
                </p14:nvContentPartPr>
                <p14:xfrm>
                  <a:off x="9554592" y="1148320"/>
                  <a:ext cx="18360" cy="1836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68A8D4A8-F3D2-40C4-886F-5BC5D226936B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9545952" y="113968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21BCD465-2807-4A8D-87AC-7247120E4E8C}"/>
                  </a:ext>
                </a:extLst>
              </p14:cNvPr>
              <p14:cNvContentPartPr/>
              <p14:nvPr/>
            </p14:nvContentPartPr>
            <p14:xfrm>
              <a:off x="-222001" y="434800"/>
              <a:ext cx="360" cy="3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21BCD465-2807-4A8D-87AC-7247120E4E8C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-231001" y="42616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6" name="Group 265">
            <a:extLst>
              <a:ext uri="{FF2B5EF4-FFF2-40B4-BE49-F238E27FC236}">
                <a16:creationId xmlns:a16="http://schemas.microsoft.com/office/drawing/2014/main" id="{DE6D123F-955F-4B12-89B5-E3182A58979B}"/>
              </a:ext>
            </a:extLst>
          </p:cNvPr>
          <p:cNvGrpSpPr/>
          <p:nvPr/>
        </p:nvGrpSpPr>
        <p:grpSpPr>
          <a:xfrm>
            <a:off x="656759" y="2341720"/>
            <a:ext cx="7738200" cy="487800"/>
            <a:chOff x="656759" y="2341720"/>
            <a:chExt cx="7738200" cy="487800"/>
          </a:xfrm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3D094709-F22A-4690-8EED-C0CD9285BD9A}"/>
                </a:ext>
              </a:extLst>
            </p:cNvPr>
            <p:cNvGrpSpPr/>
            <p:nvPr/>
          </p:nvGrpSpPr>
          <p:grpSpPr>
            <a:xfrm>
              <a:off x="656759" y="2429560"/>
              <a:ext cx="1072080" cy="399960"/>
              <a:chOff x="656759" y="2429560"/>
              <a:chExt cx="1072080" cy="39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F939541D-7A3F-4220-AE60-5588B2F7E769}"/>
                      </a:ext>
                    </a:extLst>
                  </p14:cNvPr>
                  <p14:cNvContentPartPr/>
                  <p14:nvPr/>
                </p14:nvContentPartPr>
                <p14:xfrm>
                  <a:off x="656759" y="2561680"/>
                  <a:ext cx="167760" cy="26784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F939541D-7A3F-4220-AE60-5588B2F7E769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647759" y="2552680"/>
                    <a:ext cx="185400" cy="28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E7B5F4B1-BBFC-427C-8E83-5221A2E3FBF8}"/>
                      </a:ext>
                    </a:extLst>
                  </p14:cNvPr>
                  <p14:cNvContentPartPr/>
                  <p14:nvPr/>
                </p14:nvContentPartPr>
                <p14:xfrm>
                  <a:off x="753239" y="2631880"/>
                  <a:ext cx="162000" cy="13392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E7B5F4B1-BBFC-427C-8E83-5221A2E3FBF8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744239" y="2622880"/>
                    <a:ext cx="179640" cy="15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064F3978-54FC-4BF8-9C75-B1323A6A2B72}"/>
                      </a:ext>
                    </a:extLst>
                  </p14:cNvPr>
                  <p14:cNvContentPartPr/>
                  <p14:nvPr/>
                </p14:nvContentPartPr>
                <p14:xfrm>
                  <a:off x="915959" y="2429560"/>
                  <a:ext cx="158040" cy="34452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064F3978-54FC-4BF8-9C75-B1323A6A2B72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907319" y="2420920"/>
                    <a:ext cx="175680" cy="36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06C37FF1-21E4-434A-B469-CEDDFE678680}"/>
                      </a:ext>
                    </a:extLst>
                  </p14:cNvPr>
                  <p14:cNvContentPartPr/>
                  <p14:nvPr/>
                </p14:nvContentPartPr>
                <p14:xfrm>
                  <a:off x="1122959" y="2627560"/>
                  <a:ext cx="113760" cy="12240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06C37FF1-21E4-434A-B469-CEDDFE678680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1114319" y="2618920"/>
                    <a:ext cx="131400" cy="14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91D3400E-B8A3-4422-8A85-44A535196155}"/>
                      </a:ext>
                    </a:extLst>
                  </p14:cNvPr>
                  <p14:cNvContentPartPr/>
                  <p14:nvPr/>
                </p14:nvContentPartPr>
                <p14:xfrm>
                  <a:off x="1253279" y="2440000"/>
                  <a:ext cx="39600" cy="29520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91D3400E-B8A3-4422-8A85-44A535196155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1244279" y="2431360"/>
                    <a:ext cx="57240" cy="31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3CC92BEC-E0D5-420F-8768-09CAC0505ECA}"/>
                      </a:ext>
                    </a:extLst>
                  </p14:cNvPr>
                  <p14:cNvContentPartPr/>
                  <p14:nvPr/>
                </p14:nvContentPartPr>
                <p14:xfrm>
                  <a:off x="1182719" y="2537920"/>
                  <a:ext cx="225720" cy="2268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3CC92BEC-E0D5-420F-8768-09CAC0505ECA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1173719" y="2528920"/>
                    <a:ext cx="24336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AF2A3E31-D898-46FB-9216-6AEDD7E08EC9}"/>
                      </a:ext>
                    </a:extLst>
                  </p14:cNvPr>
                  <p14:cNvContentPartPr/>
                  <p14:nvPr/>
                </p14:nvContentPartPr>
                <p14:xfrm>
                  <a:off x="1518959" y="2535040"/>
                  <a:ext cx="58680" cy="25668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AF2A3E31-D898-46FB-9216-6AEDD7E08EC9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1509959" y="2526040"/>
                    <a:ext cx="76320" cy="27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6BC05B5C-AD6B-4171-A300-3CD9443A4551}"/>
                      </a:ext>
                    </a:extLst>
                  </p14:cNvPr>
                  <p14:cNvContentPartPr/>
                  <p14:nvPr/>
                </p14:nvContentPartPr>
                <p14:xfrm>
                  <a:off x="1639919" y="2622520"/>
                  <a:ext cx="88920" cy="16488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6BC05B5C-AD6B-4171-A300-3CD9443A4551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1631279" y="2613880"/>
                    <a:ext cx="106560" cy="182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8BFDF328-2C57-4460-A465-D8B758000430}"/>
                </a:ext>
              </a:extLst>
            </p:cNvPr>
            <p:cNvGrpSpPr/>
            <p:nvPr/>
          </p:nvGrpSpPr>
          <p:grpSpPr>
            <a:xfrm>
              <a:off x="2072279" y="2386000"/>
              <a:ext cx="377640" cy="357480"/>
              <a:chOff x="2072279" y="2386000"/>
              <a:chExt cx="377640" cy="357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EE102984-185E-43C8-A46A-CE31C4F1540E}"/>
                      </a:ext>
                    </a:extLst>
                  </p14:cNvPr>
                  <p14:cNvContentPartPr/>
                  <p14:nvPr/>
                </p14:nvContentPartPr>
                <p14:xfrm>
                  <a:off x="2072279" y="2422720"/>
                  <a:ext cx="62640" cy="29160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EE102984-185E-43C8-A46A-CE31C4F1540E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2063639" y="2414080"/>
                    <a:ext cx="80280" cy="30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0317720C-277A-4DCB-8B41-1668C389CC16}"/>
                      </a:ext>
                    </a:extLst>
                  </p14:cNvPr>
                  <p14:cNvContentPartPr/>
                  <p14:nvPr/>
                </p14:nvContentPartPr>
                <p14:xfrm>
                  <a:off x="2088479" y="2386000"/>
                  <a:ext cx="361440" cy="35748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0317720C-277A-4DCB-8B41-1668C389CC16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2079839" y="2377000"/>
                    <a:ext cx="379080" cy="375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89E88A30-125F-4826-94EE-8207254EEA56}"/>
                </a:ext>
              </a:extLst>
            </p:cNvPr>
            <p:cNvGrpSpPr/>
            <p:nvPr/>
          </p:nvGrpSpPr>
          <p:grpSpPr>
            <a:xfrm>
              <a:off x="2666999" y="2391040"/>
              <a:ext cx="1322280" cy="348840"/>
              <a:chOff x="2666999" y="2391040"/>
              <a:chExt cx="1322280" cy="348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B5CB24B7-A715-4413-B61C-FFEE2B91B33F}"/>
                      </a:ext>
                    </a:extLst>
                  </p14:cNvPr>
                  <p14:cNvContentPartPr/>
                  <p14:nvPr/>
                </p14:nvContentPartPr>
                <p14:xfrm>
                  <a:off x="2666999" y="2445760"/>
                  <a:ext cx="38520" cy="27828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B5CB24B7-A715-4413-B61C-FFEE2B91B33F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2657999" y="2437120"/>
                    <a:ext cx="56160" cy="29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9CA95232-F0B7-49FB-A471-55FEEF05F5F8}"/>
                      </a:ext>
                    </a:extLst>
                  </p14:cNvPr>
                  <p14:cNvContentPartPr/>
                  <p14:nvPr/>
                </p14:nvContentPartPr>
                <p14:xfrm>
                  <a:off x="2773559" y="2623600"/>
                  <a:ext cx="26280" cy="10116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9CA95232-F0B7-49FB-A471-55FEEF05F5F8}"/>
                      </a:ext>
                    </a:extLst>
                  </p:cNvPr>
                  <p:cNvPicPr/>
                  <p:nvPr/>
                </p:nvPicPr>
                <p:blipFill>
                  <a:blip r:embed="rId309"/>
                  <a:stretch>
                    <a:fillRect/>
                  </a:stretch>
                </p:blipFill>
                <p:spPr>
                  <a:xfrm>
                    <a:off x="2764919" y="2614960"/>
                    <a:ext cx="4392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0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2D34EC30-77C2-47DA-9154-D5FF5D808A59}"/>
                      </a:ext>
                    </a:extLst>
                  </p14:cNvPr>
                  <p14:cNvContentPartPr/>
                  <p14:nvPr/>
                </p14:nvContentPartPr>
                <p14:xfrm>
                  <a:off x="2754479" y="2526760"/>
                  <a:ext cx="27360" cy="2160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2D34EC30-77C2-47DA-9154-D5FF5D808A59}"/>
                      </a:ext>
                    </a:extLst>
                  </p:cNvPr>
                  <p:cNvPicPr/>
                  <p:nvPr/>
                </p:nvPicPr>
                <p:blipFill>
                  <a:blip r:embed="rId311"/>
                  <a:stretch>
                    <a:fillRect/>
                  </a:stretch>
                </p:blipFill>
                <p:spPr>
                  <a:xfrm>
                    <a:off x="2745839" y="2518120"/>
                    <a:ext cx="4500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BBAAE6A0-4F2D-457F-BDCD-217B02F57B19}"/>
                      </a:ext>
                    </a:extLst>
                  </p14:cNvPr>
                  <p14:cNvContentPartPr/>
                  <p14:nvPr/>
                </p14:nvContentPartPr>
                <p14:xfrm>
                  <a:off x="2856719" y="2487520"/>
                  <a:ext cx="173160" cy="22392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BBAAE6A0-4F2D-457F-BDCD-217B02F57B19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2847719" y="2478520"/>
                    <a:ext cx="190800" cy="24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08E8850C-1E35-43E3-B233-7CD4740AE139}"/>
                      </a:ext>
                    </a:extLst>
                  </p14:cNvPr>
                  <p14:cNvContentPartPr/>
                  <p14:nvPr/>
                </p14:nvContentPartPr>
                <p14:xfrm>
                  <a:off x="3035639" y="2599840"/>
                  <a:ext cx="102960" cy="13788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08E8850C-1E35-43E3-B233-7CD4740AE139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3026999" y="2590840"/>
                    <a:ext cx="120600" cy="15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485797B0-B223-460B-8223-F29C25B9A02E}"/>
                      </a:ext>
                    </a:extLst>
                  </p14:cNvPr>
                  <p14:cNvContentPartPr/>
                  <p14:nvPr/>
                </p14:nvContentPartPr>
                <p14:xfrm>
                  <a:off x="3192959" y="2408680"/>
                  <a:ext cx="38520" cy="33120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485797B0-B223-460B-8223-F29C25B9A02E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3184319" y="2400040"/>
                    <a:ext cx="56160" cy="34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8AF922FD-02FA-419C-BD64-29520496225C}"/>
                      </a:ext>
                    </a:extLst>
                  </p14:cNvPr>
                  <p14:cNvContentPartPr/>
                  <p14:nvPr/>
                </p14:nvContentPartPr>
                <p14:xfrm>
                  <a:off x="3272519" y="2496520"/>
                  <a:ext cx="32760" cy="22428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8AF922FD-02FA-419C-BD64-29520496225C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3263879" y="2487880"/>
                    <a:ext cx="50400" cy="24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C6E9537A-8028-437D-B555-405E47F67A44}"/>
                      </a:ext>
                    </a:extLst>
                  </p14:cNvPr>
                  <p14:cNvContentPartPr/>
                  <p14:nvPr/>
                </p14:nvContentPartPr>
                <p14:xfrm>
                  <a:off x="3399959" y="2397160"/>
                  <a:ext cx="150120" cy="30528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C6E9537A-8028-437D-B555-405E47F67A44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3390959" y="2388160"/>
                    <a:ext cx="167760" cy="32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958084D7-D48A-43E7-BA16-38F6AAE17796}"/>
                      </a:ext>
                    </a:extLst>
                  </p14:cNvPr>
                  <p14:cNvContentPartPr/>
                  <p14:nvPr/>
                </p14:nvContentPartPr>
                <p14:xfrm>
                  <a:off x="3564119" y="2600200"/>
                  <a:ext cx="120240" cy="12060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958084D7-D48A-43E7-BA16-38F6AAE17796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3555479" y="2591200"/>
                    <a:ext cx="137880" cy="13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89C86D0A-6560-4FCB-9D8D-70BCCFD9D3F3}"/>
                      </a:ext>
                    </a:extLst>
                  </p14:cNvPr>
                  <p14:cNvContentPartPr/>
                  <p14:nvPr/>
                </p14:nvContentPartPr>
                <p14:xfrm>
                  <a:off x="3696959" y="2575000"/>
                  <a:ext cx="95400" cy="13932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89C86D0A-6560-4FCB-9D8D-70BCCFD9D3F3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3688319" y="2566000"/>
                    <a:ext cx="11304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493DE15D-64EF-44F6-94EC-13CF8135933E}"/>
                      </a:ext>
                    </a:extLst>
                  </p14:cNvPr>
                  <p14:cNvContentPartPr/>
                  <p14:nvPr/>
                </p14:nvContentPartPr>
                <p14:xfrm>
                  <a:off x="3888119" y="2391040"/>
                  <a:ext cx="101160" cy="26640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493DE15D-64EF-44F6-94EC-13CF8135933E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3879479" y="2382040"/>
                    <a:ext cx="118800" cy="284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BC22BA90-A668-45F6-B1A3-AD5C5DCBAC60}"/>
                </a:ext>
              </a:extLst>
            </p:cNvPr>
            <p:cNvGrpSpPr/>
            <p:nvPr/>
          </p:nvGrpSpPr>
          <p:grpSpPr>
            <a:xfrm>
              <a:off x="4343519" y="2394640"/>
              <a:ext cx="479520" cy="311400"/>
              <a:chOff x="4343519" y="2394640"/>
              <a:chExt cx="479520" cy="311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BA79EAF7-952D-4E49-AD41-DF197076BB31}"/>
                      </a:ext>
                    </a:extLst>
                  </p14:cNvPr>
                  <p14:cNvContentPartPr/>
                  <p14:nvPr/>
                </p14:nvContentPartPr>
                <p14:xfrm>
                  <a:off x="4343519" y="2454040"/>
                  <a:ext cx="26280" cy="22932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BA79EAF7-952D-4E49-AD41-DF197076BB31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4334879" y="2445400"/>
                    <a:ext cx="43920" cy="24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71EAD099-8D61-41FD-81BE-AF56273CBB3F}"/>
                      </a:ext>
                    </a:extLst>
                  </p14:cNvPr>
                  <p14:cNvContentPartPr/>
                  <p14:nvPr/>
                </p14:nvContentPartPr>
                <p14:xfrm>
                  <a:off x="4370519" y="2424880"/>
                  <a:ext cx="115560" cy="28116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71EAD099-8D61-41FD-81BE-AF56273CBB3F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4361519" y="2415880"/>
                    <a:ext cx="133200" cy="29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6F39C4DD-EB47-4F6C-B890-30F18CE57F13}"/>
                      </a:ext>
                    </a:extLst>
                  </p14:cNvPr>
                  <p14:cNvContentPartPr/>
                  <p14:nvPr/>
                </p14:nvContentPartPr>
                <p14:xfrm>
                  <a:off x="4534319" y="2572120"/>
                  <a:ext cx="80640" cy="9432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6F39C4DD-EB47-4F6C-B890-30F18CE57F13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4525679" y="2563480"/>
                    <a:ext cx="9828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3BC45A47-34CD-415C-A2BD-6E5DCDB1A865}"/>
                      </a:ext>
                    </a:extLst>
                  </p14:cNvPr>
                  <p14:cNvContentPartPr/>
                  <p14:nvPr/>
                </p14:nvContentPartPr>
                <p14:xfrm>
                  <a:off x="4667519" y="2394640"/>
                  <a:ext cx="17280" cy="28404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3BC45A47-34CD-415C-A2BD-6E5DCDB1A865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4658879" y="2385640"/>
                    <a:ext cx="34920" cy="30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45755985-F543-40D4-B2B1-2B1F873DB1FA}"/>
                      </a:ext>
                    </a:extLst>
                  </p14:cNvPr>
                  <p14:cNvContentPartPr/>
                  <p14:nvPr/>
                </p14:nvContentPartPr>
                <p14:xfrm>
                  <a:off x="4592639" y="2470240"/>
                  <a:ext cx="230400" cy="3780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45755985-F543-40D4-B2B1-2B1F873DB1FA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4583639" y="2461600"/>
                    <a:ext cx="248040" cy="55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61F41E7B-3315-4322-88E3-506988A2D042}"/>
                </a:ext>
              </a:extLst>
            </p:cNvPr>
            <p:cNvGrpSpPr/>
            <p:nvPr/>
          </p:nvGrpSpPr>
          <p:grpSpPr>
            <a:xfrm>
              <a:off x="5052719" y="2564560"/>
              <a:ext cx="425880" cy="147600"/>
              <a:chOff x="5052719" y="2564560"/>
              <a:chExt cx="425880" cy="147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6004C581-A42B-464D-BE04-27A066781FDB}"/>
                      </a:ext>
                    </a:extLst>
                  </p14:cNvPr>
                  <p14:cNvContentPartPr/>
                  <p14:nvPr/>
                </p14:nvContentPartPr>
                <p14:xfrm>
                  <a:off x="5052719" y="2564560"/>
                  <a:ext cx="136800" cy="14760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6004C581-A42B-464D-BE04-27A066781FDB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5043719" y="2555560"/>
                    <a:ext cx="15444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D94D7C77-5902-414E-89F5-C6635F9B814E}"/>
                      </a:ext>
                    </a:extLst>
                  </p14:cNvPr>
                  <p14:cNvContentPartPr/>
                  <p14:nvPr/>
                </p14:nvContentPartPr>
                <p14:xfrm>
                  <a:off x="5195639" y="2577160"/>
                  <a:ext cx="110160" cy="12204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D94D7C77-5902-414E-89F5-C6635F9B814E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5186999" y="2568520"/>
                    <a:ext cx="127800" cy="13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19FAD90E-05F1-4C94-8E87-87C1EB3A8BBF}"/>
                      </a:ext>
                    </a:extLst>
                  </p14:cNvPr>
                  <p14:cNvContentPartPr/>
                  <p14:nvPr/>
                </p14:nvContentPartPr>
                <p14:xfrm>
                  <a:off x="5347199" y="2577520"/>
                  <a:ext cx="131400" cy="9756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19FAD90E-05F1-4C94-8E87-87C1EB3A8BBF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5338199" y="2568520"/>
                    <a:ext cx="149040" cy="115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9D636E6D-5E95-4762-BE89-3F74806F6FF6}"/>
                </a:ext>
              </a:extLst>
            </p:cNvPr>
            <p:cNvGrpSpPr/>
            <p:nvPr/>
          </p:nvGrpSpPr>
          <p:grpSpPr>
            <a:xfrm>
              <a:off x="5698199" y="2350360"/>
              <a:ext cx="678600" cy="376920"/>
              <a:chOff x="5698199" y="2350360"/>
              <a:chExt cx="678600" cy="376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7A326EF6-8420-4B5E-8AEB-AB2F24BFED43}"/>
                      </a:ext>
                    </a:extLst>
                  </p14:cNvPr>
                  <p14:cNvContentPartPr/>
                  <p14:nvPr/>
                </p14:nvContentPartPr>
                <p14:xfrm>
                  <a:off x="5698199" y="2588320"/>
                  <a:ext cx="214560" cy="10152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7A326EF6-8420-4B5E-8AEB-AB2F24BFED43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5689199" y="2579680"/>
                    <a:ext cx="232200" cy="11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EAF17E20-E852-49F4-B110-BE4565E811F9}"/>
                      </a:ext>
                    </a:extLst>
                  </p14:cNvPr>
                  <p14:cNvContentPartPr/>
                  <p14:nvPr/>
                </p14:nvContentPartPr>
                <p14:xfrm>
                  <a:off x="5901239" y="2589400"/>
                  <a:ext cx="99000" cy="9216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EAF17E20-E852-49F4-B110-BE4565E811F9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5892239" y="2580760"/>
                    <a:ext cx="11664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05FB64FD-57F3-400E-B693-A96056E98D04}"/>
                      </a:ext>
                    </a:extLst>
                  </p14:cNvPr>
                  <p14:cNvContentPartPr/>
                  <p14:nvPr/>
                </p14:nvContentPartPr>
                <p14:xfrm>
                  <a:off x="6017879" y="2389240"/>
                  <a:ext cx="95400" cy="30888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05FB64FD-57F3-400E-B693-A96056E98D04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6009239" y="2380240"/>
                    <a:ext cx="113040" cy="32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0EF5EF4D-342B-4942-9873-4C9EF7562773}"/>
                      </a:ext>
                    </a:extLst>
                  </p14:cNvPr>
                  <p14:cNvContentPartPr/>
                  <p14:nvPr/>
                </p14:nvContentPartPr>
                <p14:xfrm>
                  <a:off x="6185999" y="2527840"/>
                  <a:ext cx="123840" cy="15840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0EF5EF4D-342B-4942-9873-4C9EF7562773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6176999" y="2519200"/>
                    <a:ext cx="141480" cy="17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DAB77916-475A-411D-A7D2-19550016481B}"/>
                      </a:ext>
                    </a:extLst>
                  </p14:cNvPr>
                  <p14:cNvContentPartPr/>
                  <p14:nvPr/>
                </p14:nvContentPartPr>
                <p14:xfrm>
                  <a:off x="6363119" y="2350360"/>
                  <a:ext cx="13680" cy="37692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DAB77916-475A-411D-A7D2-19550016481B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6354119" y="2341360"/>
                    <a:ext cx="31320" cy="394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E0A11B43-B4EE-4724-96C0-482E7FABCF90}"/>
                </a:ext>
              </a:extLst>
            </p:cNvPr>
            <p:cNvGrpSpPr/>
            <p:nvPr/>
          </p:nvGrpSpPr>
          <p:grpSpPr>
            <a:xfrm>
              <a:off x="6711599" y="2479240"/>
              <a:ext cx="244080" cy="243720"/>
              <a:chOff x="6711599" y="2479240"/>
              <a:chExt cx="244080" cy="243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9EC36D7A-0FFC-4EF7-8846-3DB64514F3EF}"/>
                      </a:ext>
                    </a:extLst>
                  </p14:cNvPr>
                  <p14:cNvContentPartPr/>
                  <p14:nvPr/>
                </p14:nvContentPartPr>
                <p14:xfrm>
                  <a:off x="6711599" y="2572120"/>
                  <a:ext cx="38520" cy="15084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9EC36D7A-0FFC-4EF7-8846-3DB64514F3EF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6702959" y="2563480"/>
                    <a:ext cx="5616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09B7C2C0-6890-4CDE-99D9-F3A8889A0E3B}"/>
                      </a:ext>
                    </a:extLst>
                  </p14:cNvPr>
                  <p14:cNvContentPartPr/>
                  <p14:nvPr/>
                </p14:nvContentPartPr>
                <p14:xfrm>
                  <a:off x="6752279" y="2479240"/>
                  <a:ext cx="33840" cy="2160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09B7C2C0-6890-4CDE-99D9-F3A8889A0E3B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6743279" y="2470600"/>
                    <a:ext cx="5148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38BA4C33-C58B-4A40-A641-FC1EA4883AF8}"/>
                      </a:ext>
                    </a:extLst>
                  </p14:cNvPr>
                  <p14:cNvContentPartPr/>
                  <p14:nvPr/>
                </p14:nvContentPartPr>
                <p14:xfrm>
                  <a:off x="6855599" y="2532880"/>
                  <a:ext cx="100080" cy="176040"/>
                </p14:xfrm>
              </p:contentPart>
            </mc:Choice>
            <mc:Fallback xmlns=""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38BA4C33-C58B-4A40-A641-FC1EA4883AF8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6846959" y="2523880"/>
                    <a:ext cx="117720" cy="193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41A925CA-EFCD-4482-BDF9-8CE4B089B4C9}"/>
                </a:ext>
              </a:extLst>
            </p:cNvPr>
            <p:cNvGrpSpPr/>
            <p:nvPr/>
          </p:nvGrpSpPr>
          <p:grpSpPr>
            <a:xfrm>
              <a:off x="7265999" y="2341720"/>
              <a:ext cx="1128960" cy="381240"/>
              <a:chOff x="7265999" y="2341720"/>
              <a:chExt cx="1128960" cy="381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54D743AE-E886-45C4-AFE5-AED70108909D}"/>
                      </a:ext>
                    </a:extLst>
                  </p14:cNvPr>
                  <p14:cNvContentPartPr/>
                  <p14:nvPr/>
                </p14:nvContentPartPr>
                <p14:xfrm>
                  <a:off x="7265999" y="2519560"/>
                  <a:ext cx="223200" cy="173160"/>
                </p14:xfrm>
              </p:contentPart>
            </mc:Choice>
            <mc:Fallback xmlns=""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54D743AE-E886-45C4-AFE5-AED70108909D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7256999" y="2510560"/>
                    <a:ext cx="240840" cy="19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1D27B029-702B-449C-8B0B-EBD8E36060E4}"/>
                      </a:ext>
                    </a:extLst>
                  </p14:cNvPr>
                  <p14:cNvContentPartPr/>
                  <p14:nvPr/>
                </p14:nvContentPartPr>
                <p14:xfrm>
                  <a:off x="7508999" y="2546200"/>
                  <a:ext cx="104760" cy="123480"/>
                </p14:xfrm>
              </p:contentPart>
            </mc:Choice>
            <mc:Fallback xmlns=""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1D27B029-702B-449C-8B0B-EBD8E36060E4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7500359" y="2537560"/>
                    <a:ext cx="122400" cy="14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AD3E41DC-8BB1-4CB4-B87D-347F682716E2}"/>
                      </a:ext>
                    </a:extLst>
                  </p14:cNvPr>
                  <p14:cNvContentPartPr/>
                  <p14:nvPr/>
                </p14:nvContentPartPr>
                <p14:xfrm>
                  <a:off x="7644719" y="2557000"/>
                  <a:ext cx="113760" cy="117000"/>
                </p14:xfrm>
              </p:contentPart>
            </mc:Choice>
            <mc:Fallback xmlns=""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AD3E41DC-8BB1-4CB4-B87D-347F682716E2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7635719" y="2548360"/>
                    <a:ext cx="13140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146CFDD3-3949-415A-A7E3-1DFAE8496A2E}"/>
                      </a:ext>
                    </a:extLst>
                  </p14:cNvPr>
                  <p14:cNvContentPartPr/>
                  <p14:nvPr/>
                </p14:nvContentPartPr>
                <p14:xfrm>
                  <a:off x="7781879" y="2528560"/>
                  <a:ext cx="108720" cy="140040"/>
                </p14:xfrm>
              </p:contentPart>
            </mc:Choice>
            <mc:Fallback xmlns=""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146CFDD3-3949-415A-A7E3-1DFAE8496A2E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7772879" y="2519920"/>
                    <a:ext cx="126360" cy="15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C50D9A4F-7686-4A98-BD68-458BCCDA86E8}"/>
                      </a:ext>
                    </a:extLst>
                  </p14:cNvPr>
                  <p14:cNvContentPartPr/>
                  <p14:nvPr/>
                </p14:nvContentPartPr>
                <p14:xfrm>
                  <a:off x="7954319" y="2567080"/>
                  <a:ext cx="70920" cy="12960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C50D9A4F-7686-4A98-BD68-458BCCDA86E8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7945319" y="2558440"/>
                    <a:ext cx="8856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0B954109-36FA-4286-AF26-1C25EE455682}"/>
                      </a:ext>
                    </a:extLst>
                  </p14:cNvPr>
                  <p14:cNvContentPartPr/>
                  <p14:nvPr/>
                </p14:nvContentPartPr>
                <p14:xfrm>
                  <a:off x="7991039" y="2377360"/>
                  <a:ext cx="182160" cy="27072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0B954109-36FA-4286-AF26-1C25EE455682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7982399" y="2368720"/>
                    <a:ext cx="199800" cy="28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0A303149-4DC2-40FA-8C60-FD4AACFDE3D9}"/>
                      </a:ext>
                    </a:extLst>
                  </p14:cNvPr>
                  <p14:cNvContentPartPr/>
                  <p14:nvPr/>
                </p14:nvContentPartPr>
                <p14:xfrm>
                  <a:off x="8259239" y="2341720"/>
                  <a:ext cx="135720" cy="25092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0A303149-4DC2-40FA-8C60-FD4AACFDE3D9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8250239" y="2333080"/>
                    <a:ext cx="153360" cy="26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538FB65A-63BC-4799-98D4-B46B864A59CB}"/>
                      </a:ext>
                    </a:extLst>
                  </p14:cNvPr>
                  <p14:cNvContentPartPr/>
                  <p14:nvPr/>
                </p14:nvContentPartPr>
                <p14:xfrm>
                  <a:off x="8278319" y="2711440"/>
                  <a:ext cx="14760" cy="11520"/>
                </p14:xfrm>
              </p:contentPart>
            </mc:Choice>
            <mc:Fallback xmlns=""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538FB65A-63BC-4799-98D4-B46B864A59CB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8269319" y="2702800"/>
                    <a:ext cx="32400" cy="29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180D1C34-13FE-4F58-8646-AB7D4D27398D}"/>
                  </a:ext>
                </a:extLst>
              </p14:cNvPr>
              <p14:cNvContentPartPr/>
              <p14:nvPr/>
            </p14:nvContentPartPr>
            <p14:xfrm>
              <a:off x="-391201" y="1943920"/>
              <a:ext cx="360" cy="36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180D1C34-13FE-4F58-8646-AB7D4D27398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-400201" y="193492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2" name="Group 421">
            <a:extLst>
              <a:ext uri="{FF2B5EF4-FFF2-40B4-BE49-F238E27FC236}">
                <a16:creationId xmlns:a16="http://schemas.microsoft.com/office/drawing/2014/main" id="{698F88A7-B664-45A4-935B-8DB9A88AE065}"/>
              </a:ext>
            </a:extLst>
          </p:cNvPr>
          <p:cNvGrpSpPr/>
          <p:nvPr/>
        </p:nvGrpSpPr>
        <p:grpSpPr>
          <a:xfrm>
            <a:off x="2643504" y="2878120"/>
            <a:ext cx="3797280" cy="566640"/>
            <a:chOff x="2643504" y="2878120"/>
            <a:chExt cx="3797280" cy="566640"/>
          </a:xfrm>
        </p:grpSpPr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4CAFCBF6-5603-4F32-BBD6-AEFEE7867D74}"/>
                </a:ext>
              </a:extLst>
            </p:cNvPr>
            <p:cNvGrpSpPr/>
            <p:nvPr/>
          </p:nvGrpSpPr>
          <p:grpSpPr>
            <a:xfrm>
              <a:off x="2643504" y="3222280"/>
              <a:ext cx="103680" cy="95760"/>
              <a:chOff x="2643504" y="3222280"/>
              <a:chExt cx="103680" cy="95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ADDC1A9A-46D9-4EC1-9EF0-AEB08AEBE788}"/>
                      </a:ext>
                    </a:extLst>
                  </p14:cNvPr>
                  <p14:cNvContentPartPr/>
                  <p14:nvPr/>
                </p14:nvContentPartPr>
                <p14:xfrm>
                  <a:off x="2643504" y="3222280"/>
                  <a:ext cx="103680" cy="828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ADDC1A9A-46D9-4EC1-9EF0-AEB08AEBE788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2634864" y="3213280"/>
                    <a:ext cx="121320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7CCD9552-A8F6-4164-B1F2-691F332ED62C}"/>
                      </a:ext>
                    </a:extLst>
                  </p14:cNvPr>
                  <p14:cNvContentPartPr/>
                  <p14:nvPr/>
                </p14:nvContentPartPr>
                <p14:xfrm>
                  <a:off x="2649264" y="3309760"/>
                  <a:ext cx="94680" cy="8280"/>
                </p14:xfrm>
              </p:contentPart>
            </mc:Choice>
            <mc:Fallback xmlns=""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7CCD9552-A8F6-4164-B1F2-691F332ED62C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2640264" y="3301120"/>
                    <a:ext cx="112320" cy="25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31DA41A5-96F0-48CF-BE17-CBA4AC07629E}"/>
                </a:ext>
              </a:extLst>
            </p:cNvPr>
            <p:cNvGrpSpPr/>
            <p:nvPr/>
          </p:nvGrpSpPr>
          <p:grpSpPr>
            <a:xfrm>
              <a:off x="2978304" y="3065680"/>
              <a:ext cx="629640" cy="299880"/>
              <a:chOff x="2978304" y="3065680"/>
              <a:chExt cx="629640" cy="299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647F7841-376B-47C6-9B6D-C5C885127C26}"/>
                      </a:ext>
                    </a:extLst>
                  </p14:cNvPr>
                  <p14:cNvContentPartPr/>
                  <p14:nvPr/>
                </p14:nvContentPartPr>
                <p14:xfrm>
                  <a:off x="2978304" y="3065680"/>
                  <a:ext cx="157320" cy="299880"/>
                </p14:xfrm>
              </p:contentPart>
            </mc:Choice>
            <mc:Fallback xmlns=""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647F7841-376B-47C6-9B6D-C5C885127C26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2969664" y="3057040"/>
                    <a:ext cx="174960" cy="31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738A5817-B3F9-4D04-A7C2-B59DF3486CE7}"/>
                      </a:ext>
                    </a:extLst>
                  </p14:cNvPr>
                  <p14:cNvContentPartPr/>
                  <p14:nvPr/>
                </p14:nvContentPartPr>
                <p14:xfrm>
                  <a:off x="3211944" y="3336040"/>
                  <a:ext cx="8280" cy="324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738A5817-B3F9-4D04-A7C2-B59DF3486CE7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3203304" y="3327400"/>
                    <a:ext cx="25920" cy="2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4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8DF2A98E-5670-45EB-A120-FA6AF4833B9D}"/>
                      </a:ext>
                    </a:extLst>
                  </p14:cNvPr>
                  <p14:cNvContentPartPr/>
                  <p14:nvPr/>
                </p14:nvContentPartPr>
                <p14:xfrm>
                  <a:off x="3281424" y="3083320"/>
                  <a:ext cx="108720" cy="25488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8DF2A98E-5670-45EB-A120-FA6AF4833B9D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3272784" y="3074320"/>
                    <a:ext cx="126360" cy="27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16E8EC7A-AF6B-41F3-83B4-DFA78417E0BE}"/>
                      </a:ext>
                    </a:extLst>
                  </p14:cNvPr>
                  <p14:cNvContentPartPr/>
                  <p14:nvPr/>
                </p14:nvContentPartPr>
                <p14:xfrm>
                  <a:off x="3313104" y="3197800"/>
                  <a:ext cx="123840" cy="7560"/>
                </p14:xfrm>
              </p:contentPart>
            </mc:Choice>
            <mc:Fallback xmlns=""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16E8EC7A-AF6B-41F3-83B4-DFA78417E0BE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3304104" y="3189160"/>
                    <a:ext cx="14148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8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A456F8F3-CFF1-4240-A43F-A32DB907F660}"/>
                      </a:ext>
                    </a:extLst>
                  </p14:cNvPr>
                  <p14:cNvContentPartPr/>
                  <p14:nvPr/>
                </p14:nvContentPartPr>
                <p14:xfrm>
                  <a:off x="3525864" y="3250360"/>
                  <a:ext cx="82080" cy="81000"/>
                </p14:xfrm>
              </p:contentPart>
            </mc:Choice>
            <mc:Fallback xmlns=""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A456F8F3-CFF1-4240-A43F-A32DB907F660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3517224" y="3241720"/>
                    <a:ext cx="99720" cy="986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DA5249F-8B61-475F-BF8A-C78BD0AAD971}"/>
                    </a:ext>
                  </a:extLst>
                </p14:cNvPr>
                <p14:cNvContentPartPr/>
                <p14:nvPr/>
              </p14:nvContentPartPr>
              <p14:xfrm>
                <a:off x="3773904" y="3040480"/>
                <a:ext cx="180000" cy="3153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DA5249F-8B61-475F-BF8A-C78BD0AAD97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764904" y="3031480"/>
                  <a:ext cx="197640" cy="333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6ACF51EB-DE51-4C47-B4F0-A58F1B3351DA}"/>
                </a:ext>
              </a:extLst>
            </p:cNvPr>
            <p:cNvGrpSpPr/>
            <p:nvPr/>
          </p:nvGrpSpPr>
          <p:grpSpPr>
            <a:xfrm>
              <a:off x="4074144" y="2878120"/>
              <a:ext cx="2141280" cy="566640"/>
              <a:chOff x="4074144" y="2878120"/>
              <a:chExt cx="2141280" cy="566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2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F8517907-D474-474C-8020-2F378683185B}"/>
                      </a:ext>
                    </a:extLst>
                  </p14:cNvPr>
                  <p14:cNvContentPartPr/>
                  <p14:nvPr/>
                </p14:nvContentPartPr>
                <p14:xfrm>
                  <a:off x="4074144" y="2946520"/>
                  <a:ext cx="75960" cy="419760"/>
                </p14:xfrm>
              </p:contentPart>
            </mc:Choice>
            <mc:Fallback xmlns=""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F8517907-D474-474C-8020-2F378683185B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4065144" y="2937880"/>
                    <a:ext cx="93600" cy="43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13F4DF88-4F98-4FBD-8971-49D24F0D3033}"/>
                      </a:ext>
                    </a:extLst>
                  </p14:cNvPr>
                  <p14:cNvContentPartPr/>
                  <p14:nvPr/>
                </p14:nvContentPartPr>
                <p14:xfrm>
                  <a:off x="4284024" y="3091960"/>
                  <a:ext cx="156240" cy="352800"/>
                </p14:xfrm>
              </p:contentPart>
            </mc:Choice>
            <mc:Fallback xmlns=""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13F4DF88-4F98-4FBD-8971-49D24F0D3033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4275024" y="3082960"/>
                    <a:ext cx="173880" cy="37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6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CAA765BE-6B1D-47CA-8771-E4C57BE6E7CB}"/>
                      </a:ext>
                    </a:extLst>
                  </p14:cNvPr>
                  <p14:cNvContentPartPr/>
                  <p14:nvPr/>
                </p14:nvContentPartPr>
                <p14:xfrm>
                  <a:off x="4540704" y="3047680"/>
                  <a:ext cx="20520" cy="68040"/>
                </p14:xfrm>
              </p:contentPart>
            </mc:Choice>
            <mc:Fallback xmlns=""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CAA765BE-6B1D-47CA-8771-E4C57BE6E7CB}"/>
                      </a:ext>
                    </a:extLst>
                  </p:cNvPr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4532064" y="3038680"/>
                    <a:ext cx="3816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8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458DAFCC-4F92-413F-B769-2E792F024391}"/>
                      </a:ext>
                    </a:extLst>
                  </p14:cNvPr>
                  <p14:cNvContentPartPr/>
                  <p14:nvPr/>
                </p14:nvContentPartPr>
                <p14:xfrm>
                  <a:off x="4451064" y="2933560"/>
                  <a:ext cx="65520" cy="271800"/>
                </p14:xfrm>
              </p:contentPart>
            </mc:Choice>
            <mc:Fallback xmlns=""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458DAFCC-4F92-413F-B769-2E792F024391}"/>
                      </a:ext>
                    </a:extLst>
                  </p:cNvPr>
                  <p:cNvPicPr/>
                  <p:nvPr/>
                </p:nvPicPr>
                <p:blipFill>
                  <a:blip r:embed="rId399"/>
                  <a:stretch>
                    <a:fillRect/>
                  </a:stretch>
                </p:blipFill>
                <p:spPr>
                  <a:xfrm>
                    <a:off x="4442424" y="2924560"/>
                    <a:ext cx="83160" cy="28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0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B3BBE411-D121-40A0-A6EB-33FB3351B91D}"/>
                      </a:ext>
                    </a:extLst>
                  </p14:cNvPr>
                  <p14:cNvContentPartPr/>
                  <p14:nvPr/>
                </p14:nvContentPartPr>
                <p14:xfrm>
                  <a:off x="4641864" y="2974960"/>
                  <a:ext cx="35280" cy="199080"/>
                </p14:xfrm>
              </p:contentPart>
            </mc:Choice>
            <mc:Fallback xmlns=""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B3BBE411-D121-40A0-A6EB-33FB3351B91D}"/>
                      </a:ext>
                    </a:extLst>
                  </p:cNvPr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4632864" y="2965960"/>
                    <a:ext cx="52920" cy="21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5C8C3C1F-FF2D-48C6-A6C8-908130987FD0}"/>
                      </a:ext>
                    </a:extLst>
                  </p14:cNvPr>
                  <p14:cNvContentPartPr/>
                  <p14:nvPr/>
                </p14:nvContentPartPr>
                <p14:xfrm>
                  <a:off x="4791984" y="3193840"/>
                  <a:ext cx="79920" cy="13320"/>
                </p14:xfrm>
              </p:contentPart>
            </mc:Choice>
            <mc:Fallback xmlns=""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5C8C3C1F-FF2D-48C6-A6C8-908130987FD0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4782984" y="3185200"/>
                    <a:ext cx="97560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4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D0DCDFD3-294B-4854-8002-CB934BD74550}"/>
                      </a:ext>
                    </a:extLst>
                  </p14:cNvPr>
                  <p14:cNvContentPartPr/>
                  <p14:nvPr/>
                </p14:nvContentPartPr>
                <p14:xfrm>
                  <a:off x="4769664" y="3278800"/>
                  <a:ext cx="94680" cy="4320"/>
                </p14:xfrm>
              </p:contentPart>
            </mc:Choice>
            <mc:Fallback xmlns=""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D0DCDFD3-294B-4854-8002-CB934BD74550}"/>
                      </a:ext>
                    </a:extLst>
                  </p:cNvPr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4760664" y="3269800"/>
                    <a:ext cx="11232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6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33834E9A-6080-4B31-B218-3EB003AEC257}"/>
                      </a:ext>
                    </a:extLst>
                  </p14:cNvPr>
                  <p14:cNvContentPartPr/>
                  <p14:nvPr/>
                </p14:nvContentPartPr>
                <p14:xfrm>
                  <a:off x="4991424" y="3043360"/>
                  <a:ext cx="130320" cy="184680"/>
                </p14:xfrm>
              </p:contentPart>
            </mc:Choice>
            <mc:Fallback xmlns=""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33834E9A-6080-4B31-B218-3EB003AEC257}"/>
                      </a:ext>
                    </a:extLst>
                  </p:cNvPr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4982784" y="3034720"/>
                    <a:ext cx="147960" cy="20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8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66A6731C-58FF-4F6E-B272-E9AE0D842DD2}"/>
                      </a:ext>
                    </a:extLst>
                  </p14:cNvPr>
                  <p14:cNvContentPartPr/>
                  <p14:nvPr/>
                </p14:nvContentPartPr>
                <p14:xfrm>
                  <a:off x="5178624" y="3047680"/>
                  <a:ext cx="81360" cy="185040"/>
                </p14:xfrm>
              </p:contentPart>
            </mc:Choice>
            <mc:Fallback xmlns=""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66A6731C-58FF-4F6E-B272-E9AE0D842DD2}"/>
                      </a:ext>
                    </a:extLst>
                  </p:cNvPr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5169624" y="3038680"/>
                    <a:ext cx="99000" cy="20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314" name="Ink 313">
                    <a:extLst>
                      <a:ext uri="{FF2B5EF4-FFF2-40B4-BE49-F238E27FC236}">
                        <a16:creationId xmlns:a16="http://schemas.microsoft.com/office/drawing/2014/main" id="{454117BA-9CE8-4D65-8946-4FC7923B99BA}"/>
                      </a:ext>
                    </a:extLst>
                  </p14:cNvPr>
                  <p14:cNvContentPartPr/>
                  <p14:nvPr/>
                </p14:nvContentPartPr>
                <p14:xfrm>
                  <a:off x="5274024" y="2996200"/>
                  <a:ext cx="122040" cy="289800"/>
                </p14:xfrm>
              </p:contentPart>
            </mc:Choice>
            <mc:Fallback xmlns="">
              <p:pic>
                <p:nvPicPr>
                  <p:cNvPr id="314" name="Ink 313">
                    <a:extLst>
                      <a:ext uri="{FF2B5EF4-FFF2-40B4-BE49-F238E27FC236}">
                        <a16:creationId xmlns:a16="http://schemas.microsoft.com/office/drawing/2014/main" id="{454117BA-9CE8-4D65-8946-4FC7923B99BA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5265384" y="2987560"/>
                    <a:ext cx="139680" cy="30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315" name="Ink 314">
                    <a:extLst>
                      <a:ext uri="{FF2B5EF4-FFF2-40B4-BE49-F238E27FC236}">
                        <a16:creationId xmlns:a16="http://schemas.microsoft.com/office/drawing/2014/main" id="{CE7C0BD1-F606-419E-A59C-9AB03DD75627}"/>
                      </a:ext>
                    </a:extLst>
                  </p14:cNvPr>
                  <p14:cNvContentPartPr/>
                  <p14:nvPr/>
                </p14:nvContentPartPr>
                <p14:xfrm>
                  <a:off x="5508384" y="2955880"/>
                  <a:ext cx="40680" cy="328680"/>
                </p14:xfrm>
              </p:contentPart>
            </mc:Choice>
            <mc:Fallback xmlns="">
              <p:pic>
                <p:nvPicPr>
                  <p:cNvPr id="315" name="Ink 314">
                    <a:extLst>
                      <a:ext uri="{FF2B5EF4-FFF2-40B4-BE49-F238E27FC236}">
                        <a16:creationId xmlns:a16="http://schemas.microsoft.com/office/drawing/2014/main" id="{CE7C0BD1-F606-419E-A59C-9AB03DD75627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5499384" y="2946880"/>
                    <a:ext cx="58320" cy="34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4">
                <p14:nvContentPartPr>
                  <p14:cNvPr id="316" name="Ink 315">
                    <a:extLst>
                      <a:ext uri="{FF2B5EF4-FFF2-40B4-BE49-F238E27FC236}">
                        <a16:creationId xmlns:a16="http://schemas.microsoft.com/office/drawing/2014/main" id="{7B0D431B-F02C-4634-B5DA-852E5EFC827D}"/>
                      </a:ext>
                    </a:extLst>
                  </p14:cNvPr>
                  <p14:cNvContentPartPr/>
                  <p14:nvPr/>
                </p14:nvContentPartPr>
                <p14:xfrm>
                  <a:off x="5672184" y="3090520"/>
                  <a:ext cx="182160" cy="189000"/>
                </p14:xfrm>
              </p:contentPart>
            </mc:Choice>
            <mc:Fallback xmlns="">
              <p:pic>
                <p:nvPicPr>
                  <p:cNvPr id="316" name="Ink 315">
                    <a:extLst>
                      <a:ext uri="{FF2B5EF4-FFF2-40B4-BE49-F238E27FC236}">
                        <a16:creationId xmlns:a16="http://schemas.microsoft.com/office/drawing/2014/main" id="{7B0D431B-F02C-4634-B5DA-852E5EFC827D}"/>
                      </a:ext>
                    </a:extLst>
                  </p:cNvPr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5663544" y="3081520"/>
                    <a:ext cx="199800" cy="20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6">
                <p14:nvContentPartPr>
                  <p14:cNvPr id="317" name="Ink 316">
                    <a:extLst>
                      <a:ext uri="{FF2B5EF4-FFF2-40B4-BE49-F238E27FC236}">
                        <a16:creationId xmlns:a16="http://schemas.microsoft.com/office/drawing/2014/main" id="{46E8D434-9501-44FF-85E3-80D25FEBEFCE}"/>
                      </a:ext>
                    </a:extLst>
                  </p14:cNvPr>
                  <p14:cNvContentPartPr/>
                  <p14:nvPr/>
                </p14:nvContentPartPr>
                <p14:xfrm>
                  <a:off x="5946864" y="2995120"/>
                  <a:ext cx="10440" cy="69120"/>
                </p14:xfrm>
              </p:contentPart>
            </mc:Choice>
            <mc:Fallback xmlns="">
              <p:pic>
                <p:nvPicPr>
                  <p:cNvPr id="317" name="Ink 316">
                    <a:extLst>
                      <a:ext uri="{FF2B5EF4-FFF2-40B4-BE49-F238E27FC236}">
                        <a16:creationId xmlns:a16="http://schemas.microsoft.com/office/drawing/2014/main" id="{46E8D434-9501-44FF-85E3-80D25FEBEFCE}"/>
                      </a:ext>
                    </a:extLst>
                  </p:cNvPr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5938224" y="2986120"/>
                    <a:ext cx="28080" cy="8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8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B7668F63-C944-4A63-BC3F-8BB4C43944D6}"/>
                      </a:ext>
                    </a:extLst>
                  </p14:cNvPr>
                  <p14:cNvContentPartPr/>
                  <p14:nvPr/>
                </p14:nvContentPartPr>
                <p14:xfrm>
                  <a:off x="5838144" y="2922400"/>
                  <a:ext cx="74520" cy="208080"/>
                </p14:xfrm>
              </p:contentPart>
            </mc:Choice>
            <mc:Fallback xmlns=""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B7668F63-C944-4A63-BC3F-8BB4C43944D6}"/>
                      </a:ext>
                    </a:extLst>
                  </p:cNvPr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5829504" y="2913400"/>
                    <a:ext cx="9216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0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599D0196-6676-4474-A1D3-3BF675D0F92C}"/>
                      </a:ext>
                    </a:extLst>
                  </p14:cNvPr>
                  <p14:cNvContentPartPr/>
                  <p14:nvPr/>
                </p14:nvContentPartPr>
                <p14:xfrm>
                  <a:off x="6031104" y="2943640"/>
                  <a:ext cx="27360" cy="153720"/>
                </p14:xfrm>
              </p:contentPart>
            </mc:Choice>
            <mc:Fallback xmlns=""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599D0196-6676-4474-A1D3-3BF675D0F92C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6022104" y="2934640"/>
                    <a:ext cx="45000" cy="1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2">
                <p14:nvContentPartPr>
                  <p14:cNvPr id="320" name="Ink 319">
                    <a:extLst>
                      <a:ext uri="{FF2B5EF4-FFF2-40B4-BE49-F238E27FC236}">
                        <a16:creationId xmlns:a16="http://schemas.microsoft.com/office/drawing/2014/main" id="{D9F3B0F9-D9C9-4CF6-9B30-F8C0C8FD7CE1}"/>
                      </a:ext>
                    </a:extLst>
                  </p14:cNvPr>
                  <p14:cNvContentPartPr/>
                  <p14:nvPr/>
                </p14:nvContentPartPr>
                <p14:xfrm>
                  <a:off x="6107424" y="2878120"/>
                  <a:ext cx="108000" cy="566640"/>
                </p14:xfrm>
              </p:contentPart>
            </mc:Choice>
            <mc:Fallback xmlns="">
              <p:pic>
                <p:nvPicPr>
                  <p:cNvPr id="320" name="Ink 319">
                    <a:extLst>
                      <a:ext uri="{FF2B5EF4-FFF2-40B4-BE49-F238E27FC236}">
                        <a16:creationId xmlns:a16="http://schemas.microsoft.com/office/drawing/2014/main" id="{D9F3B0F9-D9C9-4CF6-9B30-F8C0C8FD7CE1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6098424" y="2869120"/>
                    <a:ext cx="125640" cy="584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4CF7A543-C53F-489C-9895-FFC478F4B4E3}"/>
                </a:ext>
              </a:extLst>
            </p:cNvPr>
            <p:cNvGrpSpPr/>
            <p:nvPr/>
          </p:nvGrpSpPr>
          <p:grpSpPr>
            <a:xfrm>
              <a:off x="6372024" y="3203200"/>
              <a:ext cx="68760" cy="96120"/>
              <a:chOff x="6372024" y="3203200"/>
              <a:chExt cx="68760" cy="9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4">
                <p14:nvContentPartPr>
                  <p14:cNvPr id="322" name="Ink 321">
                    <a:extLst>
                      <a:ext uri="{FF2B5EF4-FFF2-40B4-BE49-F238E27FC236}">
                        <a16:creationId xmlns:a16="http://schemas.microsoft.com/office/drawing/2014/main" id="{43687B1E-94B0-41A6-A974-CE2760B769F5}"/>
                      </a:ext>
                    </a:extLst>
                  </p14:cNvPr>
                  <p14:cNvContentPartPr/>
                  <p14:nvPr/>
                </p14:nvContentPartPr>
                <p14:xfrm>
                  <a:off x="6376344" y="3203200"/>
                  <a:ext cx="51840" cy="8280"/>
                </p14:xfrm>
              </p:contentPart>
            </mc:Choice>
            <mc:Fallback xmlns="">
              <p:pic>
                <p:nvPicPr>
                  <p:cNvPr id="322" name="Ink 321">
                    <a:extLst>
                      <a:ext uri="{FF2B5EF4-FFF2-40B4-BE49-F238E27FC236}">
                        <a16:creationId xmlns:a16="http://schemas.microsoft.com/office/drawing/2014/main" id="{43687B1E-94B0-41A6-A974-CE2760B769F5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6367704" y="3194200"/>
                    <a:ext cx="69480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6">
                <p14:nvContentPartPr>
                  <p14:cNvPr id="323" name="Ink 322">
                    <a:extLst>
                      <a:ext uri="{FF2B5EF4-FFF2-40B4-BE49-F238E27FC236}">
                        <a16:creationId xmlns:a16="http://schemas.microsoft.com/office/drawing/2014/main" id="{6DBAA174-0D26-4140-BD90-F9BFD7B6C3A7}"/>
                      </a:ext>
                    </a:extLst>
                  </p14:cNvPr>
                  <p14:cNvContentPartPr/>
                  <p14:nvPr/>
                </p14:nvContentPartPr>
                <p14:xfrm>
                  <a:off x="6372024" y="3288880"/>
                  <a:ext cx="68760" cy="10440"/>
                </p14:xfrm>
              </p:contentPart>
            </mc:Choice>
            <mc:Fallback xmlns="">
              <p:pic>
                <p:nvPicPr>
                  <p:cNvPr id="323" name="Ink 322">
                    <a:extLst>
                      <a:ext uri="{FF2B5EF4-FFF2-40B4-BE49-F238E27FC236}">
                        <a16:creationId xmlns:a16="http://schemas.microsoft.com/office/drawing/2014/main" id="{6DBAA174-0D26-4140-BD90-F9BFD7B6C3A7}"/>
                      </a:ext>
                    </a:extLst>
                  </p:cNvPr>
                  <p:cNvPicPr/>
                  <p:nvPr/>
                </p:nvPicPr>
                <p:blipFill>
                  <a:blip r:embed="rId427"/>
                  <a:stretch>
                    <a:fillRect/>
                  </a:stretch>
                </p:blipFill>
                <p:spPr>
                  <a:xfrm>
                    <a:off x="6363024" y="3279880"/>
                    <a:ext cx="86400" cy="28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85D16ED8-7D73-4203-BC95-C759E5373FE1}"/>
              </a:ext>
            </a:extLst>
          </p:cNvPr>
          <p:cNvGrpSpPr/>
          <p:nvPr/>
        </p:nvGrpSpPr>
        <p:grpSpPr>
          <a:xfrm>
            <a:off x="675744" y="2883160"/>
            <a:ext cx="1792440" cy="582840"/>
            <a:chOff x="675744" y="2883160"/>
            <a:chExt cx="1792440" cy="582840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0E91E76C-9CA6-47C4-A17C-B16F760AB75F}"/>
                </a:ext>
              </a:extLst>
            </p:cNvPr>
            <p:cNvGrpSpPr/>
            <p:nvPr/>
          </p:nvGrpSpPr>
          <p:grpSpPr>
            <a:xfrm>
              <a:off x="675744" y="3067840"/>
              <a:ext cx="385920" cy="398160"/>
              <a:chOff x="675744" y="3067840"/>
              <a:chExt cx="385920" cy="398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8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4E17D7D6-E383-4958-B32A-D6CB6E97C566}"/>
                      </a:ext>
                    </a:extLst>
                  </p14:cNvPr>
                  <p14:cNvContentPartPr/>
                  <p14:nvPr/>
                </p14:nvContentPartPr>
                <p14:xfrm>
                  <a:off x="675744" y="3094120"/>
                  <a:ext cx="178560" cy="25920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4E17D7D6-E383-4958-B32A-D6CB6E97C566}"/>
                      </a:ext>
                    </a:extLst>
                  </p:cNvPr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666744" y="3085480"/>
                    <a:ext cx="196200" cy="27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0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CE1FEEB0-4617-4706-B0FB-22FCA6329957}"/>
                      </a:ext>
                    </a:extLst>
                  </p14:cNvPr>
                  <p14:cNvContentPartPr/>
                  <p14:nvPr/>
                </p14:nvContentPartPr>
                <p14:xfrm>
                  <a:off x="973104" y="3067840"/>
                  <a:ext cx="88560" cy="39816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CE1FEEB0-4617-4706-B0FB-22FCA6329957}"/>
                      </a:ext>
                    </a:extLst>
                  </p:cNvPr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964104" y="3058840"/>
                    <a:ext cx="106200" cy="415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BCEE60FB-5AFD-47FF-AF49-34249FC960F0}"/>
                </a:ext>
              </a:extLst>
            </p:cNvPr>
            <p:cNvGrpSpPr/>
            <p:nvPr/>
          </p:nvGrpSpPr>
          <p:grpSpPr>
            <a:xfrm>
              <a:off x="1203864" y="2883160"/>
              <a:ext cx="1264320" cy="570600"/>
              <a:chOff x="1203864" y="2883160"/>
              <a:chExt cx="1264320" cy="57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2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7F4091CB-77EC-4170-B195-F104A9F719AA}"/>
                      </a:ext>
                    </a:extLst>
                  </p14:cNvPr>
                  <p14:cNvContentPartPr/>
                  <p14:nvPr/>
                </p14:nvContentPartPr>
                <p14:xfrm>
                  <a:off x="1203864" y="3096640"/>
                  <a:ext cx="183240" cy="35712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7F4091CB-77EC-4170-B195-F104A9F719AA}"/>
                      </a:ext>
                    </a:extLst>
                  </p:cNvPr>
                  <p:cNvPicPr/>
                  <p:nvPr/>
                </p:nvPicPr>
                <p:blipFill>
                  <a:blip r:embed="rId433"/>
                  <a:stretch>
                    <a:fillRect/>
                  </a:stretch>
                </p:blipFill>
                <p:spPr>
                  <a:xfrm>
                    <a:off x="1195224" y="3088000"/>
                    <a:ext cx="200880" cy="37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4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F16AAB83-6B54-4772-9F91-94744071AB3B}"/>
                      </a:ext>
                    </a:extLst>
                  </p14:cNvPr>
                  <p14:cNvContentPartPr/>
                  <p14:nvPr/>
                </p14:nvContentPartPr>
                <p14:xfrm>
                  <a:off x="1490784" y="3107080"/>
                  <a:ext cx="23760" cy="7992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F16AAB83-6B54-4772-9F91-94744071AB3B}"/>
                      </a:ext>
                    </a:extLst>
                  </p:cNvPr>
                  <p:cNvPicPr/>
                  <p:nvPr/>
                </p:nvPicPr>
                <p:blipFill>
                  <a:blip r:embed="rId435"/>
                  <a:stretch>
                    <a:fillRect/>
                  </a:stretch>
                </p:blipFill>
                <p:spPr>
                  <a:xfrm>
                    <a:off x="1482144" y="3098080"/>
                    <a:ext cx="41400" cy="9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6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E2F0093D-18AA-4303-A991-0A6DA4038260}"/>
                      </a:ext>
                    </a:extLst>
                  </p14:cNvPr>
                  <p14:cNvContentPartPr/>
                  <p14:nvPr/>
                </p14:nvContentPartPr>
                <p14:xfrm>
                  <a:off x="1459464" y="2992960"/>
                  <a:ext cx="9360" cy="1044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E2F0093D-18AA-4303-A991-0A6DA4038260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1450464" y="2984320"/>
                    <a:ext cx="2700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8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E060F1B4-706E-4D9F-8C6B-30B4644DB7FB}"/>
                      </a:ext>
                    </a:extLst>
                  </p14:cNvPr>
                  <p14:cNvContentPartPr/>
                  <p14:nvPr/>
                </p14:nvContentPartPr>
                <p14:xfrm>
                  <a:off x="1389984" y="3031480"/>
                  <a:ext cx="225720" cy="23256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E060F1B4-706E-4D9F-8C6B-30B4644DB7FB}"/>
                      </a:ext>
                    </a:extLst>
                  </p:cNvPr>
                  <p:cNvPicPr/>
                  <p:nvPr/>
                </p:nvPicPr>
                <p:blipFill>
                  <a:blip r:embed="rId439"/>
                  <a:stretch>
                    <a:fillRect/>
                  </a:stretch>
                </p:blipFill>
                <p:spPr>
                  <a:xfrm>
                    <a:off x="1380984" y="3022480"/>
                    <a:ext cx="243360" cy="25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0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D093A3A2-EEA3-46D2-B17C-91E779AC9F9A}"/>
                      </a:ext>
                    </a:extLst>
                  </p14:cNvPr>
                  <p14:cNvContentPartPr/>
                  <p14:nvPr/>
                </p14:nvContentPartPr>
                <p14:xfrm>
                  <a:off x="1727304" y="2986120"/>
                  <a:ext cx="55440" cy="38988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D093A3A2-EEA3-46D2-B17C-91E779AC9F9A}"/>
                      </a:ext>
                    </a:extLst>
                  </p:cNvPr>
                  <p:cNvPicPr/>
                  <p:nvPr/>
                </p:nvPicPr>
                <p:blipFill>
                  <a:blip r:embed="rId441"/>
                  <a:stretch>
                    <a:fillRect/>
                  </a:stretch>
                </p:blipFill>
                <p:spPr>
                  <a:xfrm>
                    <a:off x="1718664" y="2977120"/>
                    <a:ext cx="73080" cy="40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2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B59BF69D-FE7E-4632-BA34-45F22E364A91}"/>
                      </a:ext>
                    </a:extLst>
                  </p14:cNvPr>
                  <p14:cNvContentPartPr/>
                  <p14:nvPr/>
                </p14:nvContentPartPr>
                <p14:xfrm>
                  <a:off x="1894344" y="3089800"/>
                  <a:ext cx="196560" cy="22896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B59BF69D-FE7E-4632-BA34-45F22E364A91}"/>
                      </a:ext>
                    </a:extLst>
                  </p:cNvPr>
                  <p:cNvPicPr/>
                  <p:nvPr/>
                </p:nvPicPr>
                <p:blipFill>
                  <a:blip r:embed="rId443"/>
                  <a:stretch>
                    <a:fillRect/>
                  </a:stretch>
                </p:blipFill>
                <p:spPr>
                  <a:xfrm>
                    <a:off x="1885704" y="3081160"/>
                    <a:ext cx="214200" cy="24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4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CBF4D701-224C-493B-98D7-D91A7C0F50F3}"/>
                      </a:ext>
                    </a:extLst>
                  </p14:cNvPr>
                  <p14:cNvContentPartPr/>
                  <p14:nvPr/>
                </p14:nvContentPartPr>
                <p14:xfrm>
                  <a:off x="2178024" y="3014200"/>
                  <a:ext cx="12600" cy="84960"/>
                </p14:xfrm>
              </p:contentPart>
            </mc:Choice>
            <mc:Fallback xmlns=""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CBF4D701-224C-493B-98D7-D91A7C0F50F3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2169384" y="3005560"/>
                    <a:ext cx="3024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6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45FAFC4B-C09E-4A95-A2B2-80DC8A683846}"/>
                      </a:ext>
                    </a:extLst>
                  </p14:cNvPr>
                  <p14:cNvContentPartPr/>
                  <p14:nvPr/>
                </p14:nvContentPartPr>
                <p14:xfrm>
                  <a:off x="2135544" y="2910160"/>
                  <a:ext cx="9360" cy="1836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45FAFC4B-C09E-4A95-A2B2-80DC8A683846}"/>
                      </a:ext>
                    </a:extLst>
                  </p:cNvPr>
                  <p:cNvPicPr/>
                  <p:nvPr/>
                </p:nvPicPr>
                <p:blipFill>
                  <a:blip r:embed="rId447"/>
                  <a:stretch>
                    <a:fillRect/>
                  </a:stretch>
                </p:blipFill>
                <p:spPr>
                  <a:xfrm>
                    <a:off x="2126904" y="2901520"/>
                    <a:ext cx="27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8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2C8861DE-0FD1-43F1-B46A-51203C8524F1}"/>
                      </a:ext>
                    </a:extLst>
                  </p14:cNvPr>
                  <p14:cNvContentPartPr/>
                  <p14:nvPr/>
                </p14:nvContentPartPr>
                <p14:xfrm>
                  <a:off x="2085144" y="2942560"/>
                  <a:ext cx="201240" cy="20520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2C8861DE-0FD1-43F1-B46A-51203C8524F1}"/>
                      </a:ext>
                    </a:extLst>
                  </p:cNvPr>
                  <p:cNvPicPr/>
                  <p:nvPr/>
                </p:nvPicPr>
                <p:blipFill>
                  <a:blip r:embed="rId449"/>
                  <a:stretch>
                    <a:fillRect/>
                  </a:stretch>
                </p:blipFill>
                <p:spPr>
                  <a:xfrm>
                    <a:off x="2076144" y="2933920"/>
                    <a:ext cx="21888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0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53C543EB-D2F7-4CEA-8DD3-7921469BDCE6}"/>
                      </a:ext>
                    </a:extLst>
                  </p14:cNvPr>
                  <p14:cNvContentPartPr/>
                  <p14:nvPr/>
                </p14:nvContentPartPr>
                <p14:xfrm>
                  <a:off x="2361984" y="2883160"/>
                  <a:ext cx="106200" cy="56340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53C543EB-D2F7-4CEA-8DD3-7921469BDCE6}"/>
                      </a:ext>
                    </a:extLst>
                  </p:cNvPr>
                  <p:cNvPicPr/>
                  <p:nvPr/>
                </p:nvPicPr>
                <p:blipFill>
                  <a:blip r:embed="rId451"/>
                  <a:stretch>
                    <a:fillRect/>
                  </a:stretch>
                </p:blipFill>
                <p:spPr>
                  <a:xfrm>
                    <a:off x="2353344" y="2874160"/>
                    <a:ext cx="123840" cy="58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2">
                <p14:nvContentPartPr>
                  <p14:cNvPr id="354" name="Ink 353">
                    <a:extLst>
                      <a:ext uri="{FF2B5EF4-FFF2-40B4-BE49-F238E27FC236}">
                        <a16:creationId xmlns:a16="http://schemas.microsoft.com/office/drawing/2014/main" id="{47F62B94-00C6-4955-A29A-CAD728562B78}"/>
                      </a:ext>
                    </a:extLst>
                  </p14:cNvPr>
                  <p14:cNvContentPartPr/>
                  <p14:nvPr/>
                </p14:nvContentPartPr>
                <p14:xfrm>
                  <a:off x="1255344" y="3266560"/>
                  <a:ext cx="21600" cy="7560"/>
                </p14:xfrm>
              </p:contentPart>
            </mc:Choice>
            <mc:Fallback xmlns="">
              <p:pic>
                <p:nvPicPr>
                  <p:cNvPr id="354" name="Ink 353">
                    <a:extLst>
                      <a:ext uri="{FF2B5EF4-FFF2-40B4-BE49-F238E27FC236}">
                        <a16:creationId xmlns:a16="http://schemas.microsoft.com/office/drawing/2014/main" id="{47F62B94-00C6-4955-A29A-CAD728562B78}"/>
                      </a:ext>
                    </a:extLst>
                  </p:cNvPr>
                  <p:cNvPicPr/>
                  <p:nvPr/>
                </p:nvPicPr>
                <p:blipFill>
                  <a:blip r:embed="rId453"/>
                  <a:stretch>
                    <a:fillRect/>
                  </a:stretch>
                </p:blipFill>
                <p:spPr>
                  <a:xfrm>
                    <a:off x="1246344" y="3257560"/>
                    <a:ext cx="39240" cy="25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ABCC651C-1188-482D-9884-707B28351B71}"/>
              </a:ext>
            </a:extLst>
          </p:cNvPr>
          <p:cNvGrpSpPr/>
          <p:nvPr/>
        </p:nvGrpSpPr>
        <p:grpSpPr>
          <a:xfrm>
            <a:off x="2594184" y="3206440"/>
            <a:ext cx="8763120" cy="1061640"/>
            <a:chOff x="2594184" y="3206440"/>
            <a:chExt cx="8763120" cy="1061640"/>
          </a:xfrm>
        </p:grpSpPr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21DD4BF4-93CD-4EF9-8DEB-FE3048BB2556}"/>
                </a:ext>
              </a:extLst>
            </p:cNvPr>
            <p:cNvGrpSpPr/>
            <p:nvPr/>
          </p:nvGrpSpPr>
          <p:grpSpPr>
            <a:xfrm>
              <a:off x="2594184" y="3949120"/>
              <a:ext cx="128160" cy="94680"/>
              <a:chOff x="2594184" y="3949120"/>
              <a:chExt cx="128160" cy="9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4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15054835-AD3C-4AD1-A91B-39D5C7267D67}"/>
                      </a:ext>
                    </a:extLst>
                  </p14:cNvPr>
                  <p14:cNvContentPartPr/>
                  <p14:nvPr/>
                </p14:nvContentPartPr>
                <p14:xfrm>
                  <a:off x="2594184" y="3949120"/>
                  <a:ext cx="110160" cy="14760"/>
                </p14:xfrm>
              </p:contentPart>
            </mc:Choice>
            <mc:Fallback xmlns="">
              <p:pic>
                <p:nvPicPr>
                  <p:cNvPr id="325" name="Ink 324">
                    <a:extLst>
                      <a:ext uri="{FF2B5EF4-FFF2-40B4-BE49-F238E27FC236}">
                        <a16:creationId xmlns:a16="http://schemas.microsoft.com/office/drawing/2014/main" id="{15054835-AD3C-4AD1-A91B-39D5C7267D67}"/>
                      </a:ext>
                    </a:extLst>
                  </p:cNvPr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2585184" y="3940480"/>
                    <a:ext cx="127800" cy="3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6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04DAF3D3-624E-4D32-B89D-0C05E99EA217}"/>
                      </a:ext>
                    </a:extLst>
                  </p14:cNvPr>
                  <p14:cNvContentPartPr/>
                  <p14:nvPr/>
                </p14:nvContentPartPr>
                <p14:xfrm>
                  <a:off x="2615424" y="4035520"/>
                  <a:ext cx="106920" cy="8280"/>
                </p14:xfrm>
              </p:contentPart>
            </mc:Choice>
            <mc:Fallback xmlns=""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04DAF3D3-624E-4D32-B89D-0C05E99EA217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2606784" y="4026520"/>
                    <a:ext cx="124560" cy="25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E51F93B7-7A47-4C7D-8CA2-41FB76026A3E}"/>
                </a:ext>
              </a:extLst>
            </p:cNvPr>
            <p:cNvGrpSpPr/>
            <p:nvPr/>
          </p:nvGrpSpPr>
          <p:grpSpPr>
            <a:xfrm>
              <a:off x="2952024" y="3526840"/>
              <a:ext cx="2534760" cy="741240"/>
              <a:chOff x="2952024" y="3526840"/>
              <a:chExt cx="2534760" cy="741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8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B0229AD5-E563-457E-B33D-966C8CD06302}"/>
                      </a:ext>
                    </a:extLst>
                  </p14:cNvPr>
                  <p14:cNvContentPartPr/>
                  <p14:nvPr/>
                </p14:nvContentPartPr>
                <p14:xfrm>
                  <a:off x="2952024" y="3719800"/>
                  <a:ext cx="191520" cy="341280"/>
                </p14:xfrm>
              </p:contentPart>
            </mc:Choice>
            <mc:Fallback xmlns=""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B0229AD5-E563-457E-B33D-966C8CD06302}"/>
                      </a:ext>
                    </a:extLst>
                  </p:cNvPr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2943024" y="3711160"/>
                    <a:ext cx="209160" cy="35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0">
                <p14:nvContentPartPr>
                  <p14:cNvPr id="357" name="Ink 356">
                    <a:extLst>
                      <a:ext uri="{FF2B5EF4-FFF2-40B4-BE49-F238E27FC236}">
                        <a16:creationId xmlns:a16="http://schemas.microsoft.com/office/drawing/2014/main" id="{1DD55870-BB86-4F21-9786-9803739A1BF1}"/>
                      </a:ext>
                    </a:extLst>
                  </p14:cNvPr>
                  <p14:cNvContentPartPr/>
                  <p14:nvPr/>
                </p14:nvContentPartPr>
                <p14:xfrm>
                  <a:off x="3239304" y="3721600"/>
                  <a:ext cx="84240" cy="446040"/>
                </p14:xfrm>
              </p:contentPart>
            </mc:Choice>
            <mc:Fallback xmlns="">
              <p:pic>
                <p:nvPicPr>
                  <p:cNvPr id="357" name="Ink 356">
                    <a:extLst>
                      <a:ext uri="{FF2B5EF4-FFF2-40B4-BE49-F238E27FC236}">
                        <a16:creationId xmlns:a16="http://schemas.microsoft.com/office/drawing/2014/main" id="{1DD55870-BB86-4F21-9786-9803739A1BF1}"/>
                      </a:ext>
                    </a:extLst>
                  </p:cNvPr>
                  <p:cNvPicPr/>
                  <p:nvPr/>
                </p:nvPicPr>
                <p:blipFill>
                  <a:blip r:embed="rId461"/>
                  <a:stretch>
                    <a:fillRect/>
                  </a:stretch>
                </p:blipFill>
                <p:spPr>
                  <a:xfrm>
                    <a:off x="3230664" y="3712960"/>
                    <a:ext cx="101880" cy="46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2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4F36B979-73D9-4DFA-9761-6D6C24C3F5FC}"/>
                      </a:ext>
                    </a:extLst>
                  </p14:cNvPr>
                  <p14:cNvContentPartPr/>
                  <p14:nvPr/>
                </p14:nvContentPartPr>
                <p14:xfrm>
                  <a:off x="3416064" y="3851920"/>
                  <a:ext cx="178560" cy="295200"/>
                </p14:xfrm>
              </p:contentPart>
            </mc:Choice>
            <mc:Fallback xmlns=""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4F36B979-73D9-4DFA-9761-6D6C24C3F5FC}"/>
                      </a:ext>
                    </a:extLst>
                  </p:cNvPr>
                  <p:cNvPicPr/>
                  <p:nvPr/>
                </p:nvPicPr>
                <p:blipFill>
                  <a:blip r:embed="rId463"/>
                  <a:stretch>
                    <a:fillRect/>
                  </a:stretch>
                </p:blipFill>
                <p:spPr>
                  <a:xfrm>
                    <a:off x="3407424" y="3843280"/>
                    <a:ext cx="196200" cy="31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4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49F3BA66-EA73-4FBF-9D6A-B58492B45FAA}"/>
                      </a:ext>
                    </a:extLst>
                  </p14:cNvPr>
                  <p14:cNvContentPartPr/>
                  <p14:nvPr/>
                </p14:nvContentPartPr>
                <p14:xfrm>
                  <a:off x="3667344" y="3765160"/>
                  <a:ext cx="26280" cy="66960"/>
                </p14:xfrm>
              </p:contentPart>
            </mc:Choice>
            <mc:Fallback xmlns="">
              <p:pic>
                <p:nvPicPr>
                  <p:cNvPr id="359" name="Ink 358">
                    <a:extLst>
                      <a:ext uri="{FF2B5EF4-FFF2-40B4-BE49-F238E27FC236}">
                        <a16:creationId xmlns:a16="http://schemas.microsoft.com/office/drawing/2014/main" id="{49F3BA66-EA73-4FBF-9D6A-B58492B45FAA}"/>
                      </a:ext>
                    </a:extLst>
                  </p:cNvPr>
                  <p:cNvPicPr/>
                  <p:nvPr/>
                </p:nvPicPr>
                <p:blipFill>
                  <a:blip r:embed="rId465"/>
                  <a:stretch>
                    <a:fillRect/>
                  </a:stretch>
                </p:blipFill>
                <p:spPr>
                  <a:xfrm>
                    <a:off x="3658344" y="3756160"/>
                    <a:ext cx="43920" cy="8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6">
                <p14:nvContentPartPr>
                  <p14:cNvPr id="360" name="Ink 359">
                    <a:extLst>
                      <a:ext uri="{FF2B5EF4-FFF2-40B4-BE49-F238E27FC236}">
                        <a16:creationId xmlns:a16="http://schemas.microsoft.com/office/drawing/2014/main" id="{BC273EF5-7C30-4E43-A488-DE596E8BC790}"/>
                      </a:ext>
                    </a:extLst>
                  </p14:cNvPr>
                  <p14:cNvContentPartPr/>
                  <p14:nvPr/>
                </p14:nvContentPartPr>
                <p14:xfrm>
                  <a:off x="3655104" y="3667240"/>
                  <a:ext cx="1440" cy="3240"/>
                </p14:xfrm>
              </p:contentPart>
            </mc:Choice>
            <mc:Fallback xmlns="">
              <p:pic>
                <p:nvPicPr>
                  <p:cNvPr id="360" name="Ink 359">
                    <a:extLst>
                      <a:ext uri="{FF2B5EF4-FFF2-40B4-BE49-F238E27FC236}">
                        <a16:creationId xmlns:a16="http://schemas.microsoft.com/office/drawing/2014/main" id="{BC273EF5-7C30-4E43-A488-DE596E8BC790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3646104" y="3658240"/>
                    <a:ext cx="19080" cy="2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7">
                <p14:nvContentPartPr>
                  <p14:cNvPr id="361" name="Ink 360">
                    <a:extLst>
                      <a:ext uri="{FF2B5EF4-FFF2-40B4-BE49-F238E27FC236}">
                        <a16:creationId xmlns:a16="http://schemas.microsoft.com/office/drawing/2014/main" id="{57621A06-7FB6-4AFB-B3CC-F032C88A79F6}"/>
                      </a:ext>
                    </a:extLst>
                  </p14:cNvPr>
                  <p14:cNvContentPartPr/>
                  <p14:nvPr/>
                </p14:nvContentPartPr>
                <p14:xfrm>
                  <a:off x="3587424" y="3696400"/>
                  <a:ext cx="224640" cy="257760"/>
                </p14:xfrm>
              </p:contentPart>
            </mc:Choice>
            <mc:Fallback xmlns="">
              <p:pic>
                <p:nvPicPr>
                  <p:cNvPr id="361" name="Ink 360">
                    <a:extLst>
                      <a:ext uri="{FF2B5EF4-FFF2-40B4-BE49-F238E27FC236}">
                        <a16:creationId xmlns:a16="http://schemas.microsoft.com/office/drawing/2014/main" id="{57621A06-7FB6-4AFB-B3CC-F032C88A79F6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3578784" y="3687760"/>
                    <a:ext cx="2422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9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E1672895-9A2C-4704-AE6F-54ECE63A9750}"/>
                      </a:ext>
                    </a:extLst>
                  </p14:cNvPr>
                  <p14:cNvContentPartPr/>
                  <p14:nvPr/>
                </p14:nvContentPartPr>
                <p14:xfrm>
                  <a:off x="3944184" y="3941560"/>
                  <a:ext cx="103680" cy="10440"/>
                </p14:xfrm>
              </p:contentPart>
            </mc:Choice>
            <mc:Fallback xmlns=""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E1672895-9A2C-4704-AE6F-54ECE63A9750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3935544" y="3932920"/>
                    <a:ext cx="12132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1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E45726CE-C84B-44C8-8543-25F7A0899E81}"/>
                      </a:ext>
                    </a:extLst>
                  </p14:cNvPr>
                  <p14:cNvContentPartPr/>
                  <p14:nvPr/>
                </p14:nvContentPartPr>
                <p14:xfrm>
                  <a:off x="3948864" y="4021480"/>
                  <a:ext cx="106920" cy="9360"/>
                </p14:xfrm>
              </p:contentPart>
            </mc:Choice>
            <mc:Fallback xmlns=""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E45726CE-C84B-44C8-8543-25F7A0899E81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3939864" y="4012480"/>
                    <a:ext cx="124560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3">
                <p14:nvContentPartPr>
                  <p14:cNvPr id="365" name="Ink 364">
                    <a:extLst>
                      <a:ext uri="{FF2B5EF4-FFF2-40B4-BE49-F238E27FC236}">
                        <a16:creationId xmlns:a16="http://schemas.microsoft.com/office/drawing/2014/main" id="{B481CDD4-B5E5-4C8C-95DE-628831525A0C}"/>
                      </a:ext>
                    </a:extLst>
                  </p14:cNvPr>
                  <p14:cNvContentPartPr/>
                  <p14:nvPr/>
                </p14:nvContentPartPr>
                <p14:xfrm>
                  <a:off x="4141824" y="3746800"/>
                  <a:ext cx="180360" cy="22356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B481CDD4-B5E5-4C8C-95DE-628831525A0C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4133184" y="3738160"/>
                    <a:ext cx="198000" cy="24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366" name="Ink 365">
                    <a:extLst>
                      <a:ext uri="{FF2B5EF4-FFF2-40B4-BE49-F238E27FC236}">
                        <a16:creationId xmlns:a16="http://schemas.microsoft.com/office/drawing/2014/main" id="{BBE5E2A2-4A7D-4D4E-89F0-8FC099E41125}"/>
                      </a:ext>
                    </a:extLst>
                  </p14:cNvPr>
                  <p14:cNvContentPartPr/>
                  <p14:nvPr/>
                </p14:nvContentPartPr>
                <p14:xfrm>
                  <a:off x="4394184" y="3779200"/>
                  <a:ext cx="69480" cy="17892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BBE5E2A2-4A7D-4D4E-89F0-8FC099E41125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4385544" y="3770200"/>
                    <a:ext cx="8712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367" name="Ink 366">
                    <a:extLst>
                      <a:ext uri="{FF2B5EF4-FFF2-40B4-BE49-F238E27FC236}">
                        <a16:creationId xmlns:a16="http://schemas.microsoft.com/office/drawing/2014/main" id="{81EE0974-F559-4C37-9DC2-A90371653215}"/>
                      </a:ext>
                    </a:extLst>
                  </p14:cNvPr>
                  <p14:cNvContentPartPr/>
                  <p14:nvPr/>
                </p14:nvContentPartPr>
                <p14:xfrm>
                  <a:off x="4506504" y="3786400"/>
                  <a:ext cx="108720" cy="17280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81EE0974-F559-4C37-9DC2-A90371653215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4497504" y="3777400"/>
                    <a:ext cx="12636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368" name="Ink 367">
                    <a:extLst>
                      <a:ext uri="{FF2B5EF4-FFF2-40B4-BE49-F238E27FC236}">
                        <a16:creationId xmlns:a16="http://schemas.microsoft.com/office/drawing/2014/main" id="{9FEABDCD-62CF-4E1F-BFCF-2D21B78ED54D}"/>
                      </a:ext>
                    </a:extLst>
                  </p14:cNvPr>
                  <p14:cNvContentPartPr/>
                  <p14:nvPr/>
                </p14:nvContentPartPr>
                <p14:xfrm>
                  <a:off x="4722864" y="3622600"/>
                  <a:ext cx="34560" cy="42372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9FEABDCD-62CF-4E1F-BFCF-2D21B78ED54D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4713864" y="3613960"/>
                    <a:ext cx="52200" cy="44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369" name="Ink 368">
                    <a:extLst>
                      <a:ext uri="{FF2B5EF4-FFF2-40B4-BE49-F238E27FC236}">
                        <a16:creationId xmlns:a16="http://schemas.microsoft.com/office/drawing/2014/main" id="{E4B96991-10FB-4D11-BB3B-0EACA68F636E}"/>
                      </a:ext>
                    </a:extLst>
                  </p14:cNvPr>
                  <p14:cNvContentPartPr/>
                  <p14:nvPr/>
                </p14:nvContentPartPr>
                <p14:xfrm>
                  <a:off x="4859304" y="3810520"/>
                  <a:ext cx="206640" cy="22212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E4B96991-10FB-4D11-BB3B-0EACA68F636E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4850304" y="3801520"/>
                    <a:ext cx="224280" cy="23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370" name="Ink 369">
                    <a:extLst>
                      <a:ext uri="{FF2B5EF4-FFF2-40B4-BE49-F238E27FC236}">
                        <a16:creationId xmlns:a16="http://schemas.microsoft.com/office/drawing/2014/main" id="{CBE171B1-38BF-4104-B6A3-AB667F7D6B69}"/>
                      </a:ext>
                    </a:extLst>
                  </p14:cNvPr>
                  <p14:cNvContentPartPr/>
                  <p14:nvPr/>
                </p14:nvContentPartPr>
                <p14:xfrm>
                  <a:off x="5140824" y="3671200"/>
                  <a:ext cx="28440" cy="8604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CBE171B1-38BF-4104-B6A3-AB667F7D6B69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5131824" y="3662200"/>
                    <a:ext cx="46080" cy="10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371" name="Ink 370">
                    <a:extLst>
                      <a:ext uri="{FF2B5EF4-FFF2-40B4-BE49-F238E27FC236}">
                        <a16:creationId xmlns:a16="http://schemas.microsoft.com/office/drawing/2014/main" id="{061E8FD4-6911-42FA-B91A-48C19EC8BBFE}"/>
                      </a:ext>
                    </a:extLst>
                  </p14:cNvPr>
                  <p14:cNvContentPartPr/>
                  <p14:nvPr/>
                </p14:nvContentPartPr>
                <p14:xfrm>
                  <a:off x="5046504" y="3590560"/>
                  <a:ext cx="74520" cy="24156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061E8FD4-6911-42FA-B91A-48C19EC8BBFE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5037504" y="3581560"/>
                    <a:ext cx="92160" cy="25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372" name="Ink 371">
                    <a:extLst>
                      <a:ext uri="{FF2B5EF4-FFF2-40B4-BE49-F238E27FC236}">
                        <a16:creationId xmlns:a16="http://schemas.microsoft.com/office/drawing/2014/main" id="{7789CA7D-9EFD-4B2D-9C93-D1CBA23F0D0A}"/>
                      </a:ext>
                    </a:extLst>
                  </p14:cNvPr>
                  <p14:cNvContentPartPr/>
                  <p14:nvPr/>
                </p14:nvContentPartPr>
                <p14:xfrm>
                  <a:off x="5247384" y="3587320"/>
                  <a:ext cx="30600" cy="27684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7789CA7D-9EFD-4B2D-9C93-D1CBA23F0D0A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5238384" y="3578680"/>
                    <a:ext cx="48240" cy="29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374" name="Ink 373">
                    <a:extLst>
                      <a:ext uri="{FF2B5EF4-FFF2-40B4-BE49-F238E27FC236}">
                        <a16:creationId xmlns:a16="http://schemas.microsoft.com/office/drawing/2014/main" id="{D7CEF7FD-659C-47B7-9F98-C64A7002D6DC}"/>
                      </a:ext>
                    </a:extLst>
                  </p14:cNvPr>
                  <p14:cNvContentPartPr/>
                  <p14:nvPr/>
                </p14:nvContentPartPr>
                <p14:xfrm>
                  <a:off x="5259624" y="3526840"/>
                  <a:ext cx="227160" cy="74124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D7CEF7FD-659C-47B7-9F98-C64A7002D6DC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5250624" y="3518200"/>
                    <a:ext cx="244800" cy="7588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92493E39-3742-4417-87B6-E7C574E5AF06}"/>
                    </a:ext>
                  </a:extLst>
                </p14:cNvPr>
                <p14:cNvContentPartPr/>
                <p14:nvPr/>
              </p14:nvContentPartPr>
              <p14:xfrm>
                <a:off x="5601984" y="3405520"/>
                <a:ext cx="183600" cy="1936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92493E39-3742-4417-87B6-E7C574E5AF06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592984" y="3396880"/>
                  <a:ext cx="201240" cy="2113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95" name="Group 394">
              <a:extLst>
                <a:ext uri="{FF2B5EF4-FFF2-40B4-BE49-F238E27FC236}">
                  <a16:creationId xmlns:a16="http://schemas.microsoft.com/office/drawing/2014/main" id="{5CA04D6B-4E21-4B1B-9172-501DD55AD149}"/>
                </a:ext>
              </a:extLst>
            </p:cNvPr>
            <p:cNvGrpSpPr/>
            <p:nvPr/>
          </p:nvGrpSpPr>
          <p:grpSpPr>
            <a:xfrm>
              <a:off x="5907984" y="3447280"/>
              <a:ext cx="2444400" cy="689760"/>
              <a:chOff x="5907984" y="3447280"/>
              <a:chExt cx="2444400" cy="689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377" name="Ink 376">
                    <a:extLst>
                      <a:ext uri="{FF2B5EF4-FFF2-40B4-BE49-F238E27FC236}">
                        <a16:creationId xmlns:a16="http://schemas.microsoft.com/office/drawing/2014/main" id="{63AC0869-6AF6-4651-8A34-9D1A4D5CD6C4}"/>
                      </a:ext>
                    </a:extLst>
                  </p14:cNvPr>
                  <p14:cNvContentPartPr/>
                  <p14:nvPr/>
                </p14:nvContentPartPr>
                <p14:xfrm>
                  <a:off x="5907984" y="3618640"/>
                  <a:ext cx="172440" cy="297720"/>
                </p14:xfrm>
              </p:contentPart>
            </mc:Choice>
            <mc:Fallback xmlns="">
              <p:pic>
                <p:nvPicPr>
                  <p:cNvPr id="377" name="Ink 376">
                    <a:extLst>
                      <a:ext uri="{FF2B5EF4-FFF2-40B4-BE49-F238E27FC236}">
                        <a16:creationId xmlns:a16="http://schemas.microsoft.com/office/drawing/2014/main" id="{63AC0869-6AF6-4651-8A34-9D1A4D5CD6C4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5898984" y="3610000"/>
                    <a:ext cx="190080" cy="31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378" name="Ink 377">
                    <a:extLst>
                      <a:ext uri="{FF2B5EF4-FFF2-40B4-BE49-F238E27FC236}">
                        <a16:creationId xmlns:a16="http://schemas.microsoft.com/office/drawing/2014/main" id="{48D17AD4-EB17-47CC-B1B6-4DDA4B7DC877}"/>
                      </a:ext>
                    </a:extLst>
                  </p14:cNvPr>
                  <p14:cNvContentPartPr/>
                  <p14:nvPr/>
                </p14:nvContentPartPr>
                <p14:xfrm>
                  <a:off x="6191664" y="3613600"/>
                  <a:ext cx="40320" cy="367560"/>
                </p14:xfrm>
              </p:contentPart>
            </mc:Choice>
            <mc:Fallback xmlns="">
              <p:pic>
                <p:nvPicPr>
                  <p:cNvPr id="378" name="Ink 377">
                    <a:extLst>
                      <a:ext uri="{FF2B5EF4-FFF2-40B4-BE49-F238E27FC236}">
                        <a16:creationId xmlns:a16="http://schemas.microsoft.com/office/drawing/2014/main" id="{48D17AD4-EB17-47CC-B1B6-4DDA4B7DC877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6183024" y="3604960"/>
                    <a:ext cx="57960" cy="38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379" name="Ink 378">
                    <a:extLst>
                      <a:ext uri="{FF2B5EF4-FFF2-40B4-BE49-F238E27FC236}">
                        <a16:creationId xmlns:a16="http://schemas.microsoft.com/office/drawing/2014/main" id="{B3046344-419F-4723-B0E2-57A927F8FF4F}"/>
                      </a:ext>
                    </a:extLst>
                  </p14:cNvPr>
                  <p14:cNvContentPartPr/>
                  <p14:nvPr/>
                </p14:nvContentPartPr>
                <p14:xfrm>
                  <a:off x="6319104" y="3736720"/>
                  <a:ext cx="142200" cy="306720"/>
                </p14:xfrm>
              </p:contentPart>
            </mc:Choice>
            <mc:Fallback xmlns="">
              <p:pic>
                <p:nvPicPr>
                  <p:cNvPr id="379" name="Ink 378">
                    <a:extLst>
                      <a:ext uri="{FF2B5EF4-FFF2-40B4-BE49-F238E27FC236}">
                        <a16:creationId xmlns:a16="http://schemas.microsoft.com/office/drawing/2014/main" id="{B3046344-419F-4723-B0E2-57A927F8FF4F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6310464" y="3728080"/>
                    <a:ext cx="159840" cy="32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380" name="Ink 379">
                    <a:extLst>
                      <a:ext uri="{FF2B5EF4-FFF2-40B4-BE49-F238E27FC236}">
                        <a16:creationId xmlns:a16="http://schemas.microsoft.com/office/drawing/2014/main" id="{DF75A430-DB24-4A9D-8ACB-FAF50751BB40}"/>
                      </a:ext>
                    </a:extLst>
                  </p14:cNvPr>
                  <p14:cNvContentPartPr/>
                  <p14:nvPr/>
                </p14:nvContentPartPr>
                <p14:xfrm>
                  <a:off x="6560304" y="3637000"/>
                  <a:ext cx="20520" cy="102240"/>
                </p14:xfrm>
              </p:contentPart>
            </mc:Choice>
            <mc:Fallback xmlns="">
              <p:pic>
                <p:nvPicPr>
                  <p:cNvPr id="380" name="Ink 379">
                    <a:extLst>
                      <a:ext uri="{FF2B5EF4-FFF2-40B4-BE49-F238E27FC236}">
                        <a16:creationId xmlns:a16="http://schemas.microsoft.com/office/drawing/2014/main" id="{DF75A430-DB24-4A9D-8ACB-FAF50751BB40}"/>
                      </a:ext>
                    </a:extLst>
                  </p:cNvPr>
                  <p:cNvPicPr/>
                  <p:nvPr/>
                </p:nvPicPr>
                <p:blipFill>
                  <a:blip r:embed="rId500"/>
                  <a:stretch>
                    <a:fillRect/>
                  </a:stretch>
                </p:blipFill>
                <p:spPr>
                  <a:xfrm>
                    <a:off x="6551304" y="3628000"/>
                    <a:ext cx="3816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1">
                <p14:nvContentPartPr>
                  <p14:cNvPr id="381" name="Ink 380">
                    <a:extLst>
                      <a:ext uri="{FF2B5EF4-FFF2-40B4-BE49-F238E27FC236}">
                        <a16:creationId xmlns:a16="http://schemas.microsoft.com/office/drawing/2014/main" id="{9399172C-4E37-4B83-B4C4-8CE6F01351DA}"/>
                      </a:ext>
                    </a:extLst>
                  </p14:cNvPr>
                  <p14:cNvContentPartPr/>
                  <p14:nvPr/>
                </p14:nvContentPartPr>
                <p14:xfrm>
                  <a:off x="6469584" y="3563200"/>
                  <a:ext cx="79920" cy="247680"/>
                </p14:xfrm>
              </p:contentPart>
            </mc:Choice>
            <mc:Fallback xmlns="">
              <p:pic>
                <p:nvPicPr>
                  <p:cNvPr id="381" name="Ink 380">
                    <a:extLst>
                      <a:ext uri="{FF2B5EF4-FFF2-40B4-BE49-F238E27FC236}">
                        <a16:creationId xmlns:a16="http://schemas.microsoft.com/office/drawing/2014/main" id="{9399172C-4E37-4B83-B4C4-8CE6F01351DA}"/>
                      </a:ext>
                    </a:extLst>
                  </p:cNvPr>
                  <p:cNvPicPr/>
                  <p:nvPr/>
                </p:nvPicPr>
                <p:blipFill>
                  <a:blip r:embed="rId502"/>
                  <a:stretch>
                    <a:fillRect/>
                  </a:stretch>
                </p:blipFill>
                <p:spPr>
                  <a:xfrm>
                    <a:off x="6460584" y="3554560"/>
                    <a:ext cx="97560" cy="26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3">
                <p14:nvContentPartPr>
                  <p14:cNvPr id="382" name="Ink 381">
                    <a:extLst>
                      <a:ext uri="{FF2B5EF4-FFF2-40B4-BE49-F238E27FC236}">
                        <a16:creationId xmlns:a16="http://schemas.microsoft.com/office/drawing/2014/main" id="{13CAC3D1-BB62-43FC-8D7F-61947847D9C7}"/>
                      </a:ext>
                    </a:extLst>
                  </p14:cNvPr>
                  <p14:cNvContentPartPr/>
                  <p14:nvPr/>
                </p14:nvContentPartPr>
                <p14:xfrm>
                  <a:off x="6624024" y="3616840"/>
                  <a:ext cx="35280" cy="202320"/>
                </p14:xfrm>
              </p:contentPart>
            </mc:Choice>
            <mc:Fallback xmlns="">
              <p:pic>
                <p:nvPicPr>
                  <p:cNvPr id="382" name="Ink 381">
                    <a:extLst>
                      <a:ext uri="{FF2B5EF4-FFF2-40B4-BE49-F238E27FC236}">
                        <a16:creationId xmlns:a16="http://schemas.microsoft.com/office/drawing/2014/main" id="{13CAC3D1-BB62-43FC-8D7F-61947847D9C7}"/>
                      </a:ext>
                    </a:extLst>
                  </p:cNvPr>
                  <p:cNvPicPr/>
                  <p:nvPr/>
                </p:nvPicPr>
                <p:blipFill>
                  <a:blip r:embed="rId504"/>
                  <a:stretch>
                    <a:fillRect/>
                  </a:stretch>
                </p:blipFill>
                <p:spPr>
                  <a:xfrm>
                    <a:off x="6615384" y="3607840"/>
                    <a:ext cx="52920" cy="21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5">
                <p14:nvContentPartPr>
                  <p14:cNvPr id="384" name="Ink 383">
                    <a:extLst>
                      <a:ext uri="{FF2B5EF4-FFF2-40B4-BE49-F238E27FC236}">
                        <a16:creationId xmlns:a16="http://schemas.microsoft.com/office/drawing/2014/main" id="{6DBADB20-300C-4735-B1C5-A12A83F3C84F}"/>
                      </a:ext>
                    </a:extLst>
                  </p14:cNvPr>
                  <p14:cNvContentPartPr/>
                  <p14:nvPr/>
                </p14:nvContentPartPr>
                <p14:xfrm>
                  <a:off x="6771264" y="3862000"/>
                  <a:ext cx="96840" cy="19440"/>
                </p14:xfrm>
              </p:contentPart>
            </mc:Choice>
            <mc:Fallback xmlns="">
              <p:pic>
                <p:nvPicPr>
                  <p:cNvPr id="384" name="Ink 383">
                    <a:extLst>
                      <a:ext uri="{FF2B5EF4-FFF2-40B4-BE49-F238E27FC236}">
                        <a16:creationId xmlns:a16="http://schemas.microsoft.com/office/drawing/2014/main" id="{6DBADB20-300C-4735-B1C5-A12A83F3C84F}"/>
                      </a:ext>
                    </a:extLst>
                  </p:cNvPr>
                  <p:cNvPicPr/>
                  <p:nvPr/>
                </p:nvPicPr>
                <p:blipFill>
                  <a:blip r:embed="rId506"/>
                  <a:stretch>
                    <a:fillRect/>
                  </a:stretch>
                </p:blipFill>
                <p:spPr>
                  <a:xfrm>
                    <a:off x="6762264" y="3853000"/>
                    <a:ext cx="114480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7">
                <p14:nvContentPartPr>
                  <p14:cNvPr id="385" name="Ink 384">
                    <a:extLst>
                      <a:ext uri="{FF2B5EF4-FFF2-40B4-BE49-F238E27FC236}">
                        <a16:creationId xmlns:a16="http://schemas.microsoft.com/office/drawing/2014/main" id="{AAC60A3A-E3BD-4EAC-8C92-BA235F506188}"/>
                      </a:ext>
                    </a:extLst>
                  </p14:cNvPr>
                  <p14:cNvContentPartPr/>
                  <p14:nvPr/>
                </p14:nvContentPartPr>
                <p14:xfrm>
                  <a:off x="6775584" y="3922480"/>
                  <a:ext cx="106920" cy="11520"/>
                </p14:xfrm>
              </p:contentPart>
            </mc:Choice>
            <mc:Fallback xmlns="">
              <p:pic>
                <p:nvPicPr>
                  <p:cNvPr id="385" name="Ink 384">
                    <a:extLst>
                      <a:ext uri="{FF2B5EF4-FFF2-40B4-BE49-F238E27FC236}">
                        <a16:creationId xmlns:a16="http://schemas.microsoft.com/office/drawing/2014/main" id="{AAC60A3A-E3BD-4EAC-8C92-BA235F506188}"/>
                      </a:ext>
                    </a:extLst>
                  </p:cNvPr>
                  <p:cNvPicPr/>
                  <p:nvPr/>
                </p:nvPicPr>
                <p:blipFill>
                  <a:blip r:embed="rId508"/>
                  <a:stretch>
                    <a:fillRect/>
                  </a:stretch>
                </p:blipFill>
                <p:spPr>
                  <a:xfrm>
                    <a:off x="6766584" y="3913480"/>
                    <a:ext cx="12456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9">
                <p14:nvContentPartPr>
                  <p14:cNvPr id="386" name="Ink 385">
                    <a:extLst>
                      <a:ext uri="{FF2B5EF4-FFF2-40B4-BE49-F238E27FC236}">
                        <a16:creationId xmlns:a16="http://schemas.microsoft.com/office/drawing/2014/main" id="{10CEF5CF-003A-4B8D-BA8B-A4ABBC477B8D}"/>
                      </a:ext>
                    </a:extLst>
                  </p14:cNvPr>
                  <p14:cNvContentPartPr/>
                  <p14:nvPr/>
                </p14:nvContentPartPr>
                <p14:xfrm>
                  <a:off x="6968544" y="3695320"/>
                  <a:ext cx="183240" cy="261720"/>
                </p14:xfrm>
              </p:contentPart>
            </mc:Choice>
            <mc:Fallback xmlns="">
              <p:pic>
                <p:nvPicPr>
                  <p:cNvPr id="386" name="Ink 385">
                    <a:extLst>
                      <a:ext uri="{FF2B5EF4-FFF2-40B4-BE49-F238E27FC236}">
                        <a16:creationId xmlns:a16="http://schemas.microsoft.com/office/drawing/2014/main" id="{10CEF5CF-003A-4B8D-BA8B-A4ABBC477B8D}"/>
                      </a:ext>
                    </a:extLst>
                  </p:cNvPr>
                  <p:cNvPicPr/>
                  <p:nvPr/>
                </p:nvPicPr>
                <p:blipFill>
                  <a:blip r:embed="rId510"/>
                  <a:stretch>
                    <a:fillRect/>
                  </a:stretch>
                </p:blipFill>
                <p:spPr>
                  <a:xfrm>
                    <a:off x="6959544" y="3686680"/>
                    <a:ext cx="200880" cy="27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387" name="Ink 386">
                    <a:extLst>
                      <a:ext uri="{FF2B5EF4-FFF2-40B4-BE49-F238E27FC236}">
                        <a16:creationId xmlns:a16="http://schemas.microsoft.com/office/drawing/2014/main" id="{8731FF88-F012-4502-9822-998567B835D8}"/>
                      </a:ext>
                    </a:extLst>
                  </p14:cNvPr>
                  <p14:cNvContentPartPr/>
                  <p14:nvPr/>
                </p14:nvContentPartPr>
                <p14:xfrm>
                  <a:off x="6996624" y="3698560"/>
                  <a:ext cx="288360" cy="208800"/>
                </p14:xfrm>
              </p:contentPart>
            </mc:Choice>
            <mc:Fallback xmlns="">
              <p:pic>
                <p:nvPicPr>
                  <p:cNvPr id="387" name="Ink 386">
                    <a:extLst>
                      <a:ext uri="{FF2B5EF4-FFF2-40B4-BE49-F238E27FC236}">
                        <a16:creationId xmlns:a16="http://schemas.microsoft.com/office/drawing/2014/main" id="{8731FF88-F012-4502-9822-998567B835D8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6987624" y="3689560"/>
                    <a:ext cx="30600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388" name="Ink 387">
                    <a:extLst>
                      <a:ext uri="{FF2B5EF4-FFF2-40B4-BE49-F238E27FC236}">
                        <a16:creationId xmlns:a16="http://schemas.microsoft.com/office/drawing/2014/main" id="{686E73B1-285F-46DB-ABAF-FD17258480ED}"/>
                      </a:ext>
                    </a:extLst>
                  </p14:cNvPr>
                  <p14:cNvContentPartPr/>
                  <p14:nvPr/>
                </p14:nvContentPartPr>
                <p14:xfrm>
                  <a:off x="7345464" y="3752920"/>
                  <a:ext cx="111240" cy="162360"/>
                </p14:xfrm>
              </p:contentPart>
            </mc:Choice>
            <mc:Fallback xmlns="">
              <p:pic>
                <p:nvPicPr>
                  <p:cNvPr id="388" name="Ink 387">
                    <a:extLst>
                      <a:ext uri="{FF2B5EF4-FFF2-40B4-BE49-F238E27FC236}">
                        <a16:creationId xmlns:a16="http://schemas.microsoft.com/office/drawing/2014/main" id="{686E73B1-285F-46DB-ABAF-FD17258480ED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7336464" y="3744280"/>
                    <a:ext cx="128880" cy="18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389" name="Ink 388">
                    <a:extLst>
                      <a:ext uri="{FF2B5EF4-FFF2-40B4-BE49-F238E27FC236}">
                        <a16:creationId xmlns:a16="http://schemas.microsoft.com/office/drawing/2014/main" id="{8444F7C1-34EA-4C64-BF3E-50D3B2525A41}"/>
                      </a:ext>
                    </a:extLst>
                  </p14:cNvPr>
                  <p14:cNvContentPartPr/>
                  <p14:nvPr/>
                </p14:nvContentPartPr>
                <p14:xfrm>
                  <a:off x="7565064" y="3596680"/>
                  <a:ext cx="37440" cy="363960"/>
                </p14:xfrm>
              </p:contentPart>
            </mc:Choice>
            <mc:Fallback xmlns="">
              <p:pic>
                <p:nvPicPr>
                  <p:cNvPr id="389" name="Ink 388">
                    <a:extLst>
                      <a:ext uri="{FF2B5EF4-FFF2-40B4-BE49-F238E27FC236}">
                        <a16:creationId xmlns:a16="http://schemas.microsoft.com/office/drawing/2014/main" id="{8444F7C1-34EA-4C64-BF3E-50D3B2525A41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7556064" y="3587680"/>
                    <a:ext cx="55080" cy="38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390" name="Ink 389">
                    <a:extLst>
                      <a:ext uri="{FF2B5EF4-FFF2-40B4-BE49-F238E27FC236}">
                        <a16:creationId xmlns:a16="http://schemas.microsoft.com/office/drawing/2014/main" id="{0B6359F3-EFB0-4F4D-88CC-81B0E07C4F02}"/>
                      </a:ext>
                    </a:extLst>
                  </p14:cNvPr>
                  <p14:cNvContentPartPr/>
                  <p14:nvPr/>
                </p14:nvContentPartPr>
                <p14:xfrm>
                  <a:off x="7718424" y="3652840"/>
                  <a:ext cx="180720" cy="218160"/>
                </p14:xfrm>
              </p:contentPart>
            </mc:Choice>
            <mc:Fallback xmlns="">
              <p:pic>
                <p:nvPicPr>
                  <p:cNvPr id="390" name="Ink 389">
                    <a:extLst>
                      <a:ext uri="{FF2B5EF4-FFF2-40B4-BE49-F238E27FC236}">
                        <a16:creationId xmlns:a16="http://schemas.microsoft.com/office/drawing/2014/main" id="{0B6359F3-EFB0-4F4D-88CC-81B0E07C4F02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7709784" y="3644200"/>
                    <a:ext cx="198360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391" name="Ink 390">
                    <a:extLst>
                      <a:ext uri="{FF2B5EF4-FFF2-40B4-BE49-F238E27FC236}">
                        <a16:creationId xmlns:a16="http://schemas.microsoft.com/office/drawing/2014/main" id="{58F32006-3001-412B-9580-44043486D807}"/>
                      </a:ext>
                    </a:extLst>
                  </p14:cNvPr>
                  <p14:cNvContentPartPr/>
                  <p14:nvPr/>
                </p14:nvContentPartPr>
                <p14:xfrm>
                  <a:off x="7999944" y="3564280"/>
                  <a:ext cx="16200" cy="79200"/>
                </p14:xfrm>
              </p:contentPart>
            </mc:Choice>
            <mc:Fallback xmlns="">
              <p:pic>
                <p:nvPicPr>
                  <p:cNvPr id="391" name="Ink 390">
                    <a:extLst>
                      <a:ext uri="{FF2B5EF4-FFF2-40B4-BE49-F238E27FC236}">
                        <a16:creationId xmlns:a16="http://schemas.microsoft.com/office/drawing/2014/main" id="{58F32006-3001-412B-9580-44043486D807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7991304" y="3555280"/>
                    <a:ext cx="33840" cy="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392" name="Ink 391">
                    <a:extLst>
                      <a:ext uri="{FF2B5EF4-FFF2-40B4-BE49-F238E27FC236}">
                        <a16:creationId xmlns:a16="http://schemas.microsoft.com/office/drawing/2014/main" id="{CB5AA9F6-0208-4CE3-971C-26E20EAA51F6}"/>
                      </a:ext>
                    </a:extLst>
                  </p14:cNvPr>
                  <p14:cNvContentPartPr/>
                  <p14:nvPr/>
                </p14:nvContentPartPr>
                <p14:xfrm>
                  <a:off x="7900224" y="3486520"/>
                  <a:ext cx="109080" cy="235440"/>
                </p14:xfrm>
              </p:contentPart>
            </mc:Choice>
            <mc:Fallback xmlns="">
              <p:pic>
                <p:nvPicPr>
                  <p:cNvPr id="392" name="Ink 391">
                    <a:extLst>
                      <a:ext uri="{FF2B5EF4-FFF2-40B4-BE49-F238E27FC236}">
                        <a16:creationId xmlns:a16="http://schemas.microsoft.com/office/drawing/2014/main" id="{CB5AA9F6-0208-4CE3-971C-26E20EAA51F6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7891584" y="3477520"/>
                    <a:ext cx="126720" cy="253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393" name="Ink 392">
                    <a:extLst>
                      <a:ext uri="{FF2B5EF4-FFF2-40B4-BE49-F238E27FC236}">
                        <a16:creationId xmlns:a16="http://schemas.microsoft.com/office/drawing/2014/main" id="{40ECA96B-D4C0-47F1-BE32-49562C98CCE5}"/>
                      </a:ext>
                    </a:extLst>
                  </p14:cNvPr>
                  <p14:cNvContentPartPr/>
                  <p14:nvPr/>
                </p14:nvContentPartPr>
                <p14:xfrm>
                  <a:off x="8065104" y="3581200"/>
                  <a:ext cx="30600" cy="167760"/>
                </p14:xfrm>
              </p:contentPart>
            </mc:Choice>
            <mc:Fallback xmlns="">
              <p:pic>
                <p:nvPicPr>
                  <p:cNvPr id="393" name="Ink 392">
                    <a:extLst>
                      <a:ext uri="{FF2B5EF4-FFF2-40B4-BE49-F238E27FC236}">
                        <a16:creationId xmlns:a16="http://schemas.microsoft.com/office/drawing/2014/main" id="{40ECA96B-D4C0-47F1-BE32-49562C98CCE5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8056104" y="3572560"/>
                    <a:ext cx="48240" cy="18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5">
                <p14:nvContentPartPr>
                  <p14:cNvPr id="394" name="Ink 393">
                    <a:extLst>
                      <a:ext uri="{FF2B5EF4-FFF2-40B4-BE49-F238E27FC236}">
                        <a16:creationId xmlns:a16="http://schemas.microsoft.com/office/drawing/2014/main" id="{2784F2D2-97BF-4A21-9EEC-362EFB285F8B}"/>
                      </a:ext>
                    </a:extLst>
                  </p14:cNvPr>
                  <p14:cNvContentPartPr/>
                  <p14:nvPr/>
                </p14:nvContentPartPr>
                <p14:xfrm>
                  <a:off x="8166984" y="3447280"/>
                  <a:ext cx="185400" cy="689760"/>
                </p14:xfrm>
              </p:contentPart>
            </mc:Choice>
            <mc:Fallback xmlns="">
              <p:pic>
                <p:nvPicPr>
                  <p:cNvPr id="394" name="Ink 393">
                    <a:extLst>
                      <a:ext uri="{FF2B5EF4-FFF2-40B4-BE49-F238E27FC236}">
                        <a16:creationId xmlns:a16="http://schemas.microsoft.com/office/drawing/2014/main" id="{2784F2D2-97BF-4A21-9EEC-362EFB285F8B}"/>
                      </a:ext>
                    </a:extLst>
                  </p:cNvPr>
                  <p:cNvPicPr/>
                  <p:nvPr/>
                </p:nvPicPr>
                <p:blipFill>
                  <a:blip r:embed="rId526"/>
                  <a:stretch>
                    <a:fillRect/>
                  </a:stretch>
                </p:blipFill>
                <p:spPr>
                  <a:xfrm>
                    <a:off x="8158344" y="3438280"/>
                    <a:ext cx="203040" cy="707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29711FAF-606B-4494-9C9F-F705880E080B}"/>
                    </a:ext>
                  </a:extLst>
                </p14:cNvPr>
                <p14:cNvContentPartPr/>
                <p14:nvPr/>
              </p14:nvContentPartPr>
              <p14:xfrm>
                <a:off x="8480904" y="3320560"/>
                <a:ext cx="168480" cy="1850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29711FAF-606B-4494-9C9F-F705880E080B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471904" y="3311560"/>
                  <a:ext cx="186120" cy="202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264CA11E-4F36-4F49-A145-7BC760A6DBF2}"/>
                </a:ext>
              </a:extLst>
            </p:cNvPr>
            <p:cNvGrpSpPr/>
            <p:nvPr/>
          </p:nvGrpSpPr>
          <p:grpSpPr>
            <a:xfrm>
              <a:off x="8791584" y="3410920"/>
              <a:ext cx="1605960" cy="551520"/>
              <a:chOff x="8791584" y="3410920"/>
              <a:chExt cx="1605960" cy="551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9">
                <p14:nvContentPartPr>
                  <p14:cNvPr id="397" name="Ink 396">
                    <a:extLst>
                      <a:ext uri="{FF2B5EF4-FFF2-40B4-BE49-F238E27FC236}">
                        <a16:creationId xmlns:a16="http://schemas.microsoft.com/office/drawing/2014/main" id="{789A8E41-1304-4322-9DF8-471750721C85}"/>
                      </a:ext>
                    </a:extLst>
                  </p14:cNvPr>
                  <p14:cNvContentPartPr/>
                  <p14:nvPr/>
                </p14:nvContentPartPr>
                <p14:xfrm>
                  <a:off x="8791584" y="3583720"/>
                  <a:ext cx="122040" cy="262440"/>
                </p14:xfrm>
              </p:contentPart>
            </mc:Choice>
            <mc:Fallback xmlns="">
              <p:pic>
                <p:nvPicPr>
                  <p:cNvPr id="397" name="Ink 396">
                    <a:extLst>
                      <a:ext uri="{FF2B5EF4-FFF2-40B4-BE49-F238E27FC236}">
                        <a16:creationId xmlns:a16="http://schemas.microsoft.com/office/drawing/2014/main" id="{789A8E41-1304-4322-9DF8-471750721C85}"/>
                      </a:ext>
                    </a:extLst>
                  </p:cNvPr>
                  <p:cNvPicPr/>
                  <p:nvPr/>
                </p:nvPicPr>
                <p:blipFill>
                  <a:blip r:embed="rId530"/>
                  <a:stretch>
                    <a:fillRect/>
                  </a:stretch>
                </p:blipFill>
                <p:spPr>
                  <a:xfrm>
                    <a:off x="8782944" y="3574720"/>
                    <a:ext cx="139680" cy="28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1">
                <p14:nvContentPartPr>
                  <p14:cNvPr id="398" name="Ink 397">
                    <a:extLst>
                      <a:ext uri="{FF2B5EF4-FFF2-40B4-BE49-F238E27FC236}">
                        <a16:creationId xmlns:a16="http://schemas.microsoft.com/office/drawing/2014/main" id="{E9E7CE3E-3166-4029-9C13-2FEA16EB2C9B}"/>
                      </a:ext>
                    </a:extLst>
                  </p14:cNvPr>
                  <p14:cNvContentPartPr/>
                  <p14:nvPr/>
                </p14:nvContentPartPr>
                <p14:xfrm>
                  <a:off x="9011904" y="3481120"/>
                  <a:ext cx="84240" cy="436680"/>
                </p14:xfrm>
              </p:contentPart>
            </mc:Choice>
            <mc:Fallback xmlns="">
              <p:pic>
                <p:nvPicPr>
                  <p:cNvPr id="398" name="Ink 397">
                    <a:extLst>
                      <a:ext uri="{FF2B5EF4-FFF2-40B4-BE49-F238E27FC236}">
                        <a16:creationId xmlns:a16="http://schemas.microsoft.com/office/drawing/2014/main" id="{E9E7CE3E-3166-4029-9C13-2FEA16EB2C9B}"/>
                      </a:ext>
                    </a:extLst>
                  </p:cNvPr>
                  <p:cNvPicPr/>
                  <p:nvPr/>
                </p:nvPicPr>
                <p:blipFill>
                  <a:blip r:embed="rId532"/>
                  <a:stretch>
                    <a:fillRect/>
                  </a:stretch>
                </p:blipFill>
                <p:spPr>
                  <a:xfrm>
                    <a:off x="9002904" y="3472480"/>
                    <a:ext cx="101880" cy="45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3">
                <p14:nvContentPartPr>
                  <p14:cNvPr id="399" name="Ink 398">
                    <a:extLst>
                      <a:ext uri="{FF2B5EF4-FFF2-40B4-BE49-F238E27FC236}">
                        <a16:creationId xmlns:a16="http://schemas.microsoft.com/office/drawing/2014/main" id="{F772B1E5-87BC-4999-B213-C913C127E174}"/>
                      </a:ext>
                    </a:extLst>
                  </p14:cNvPr>
                  <p14:cNvContentPartPr/>
                  <p14:nvPr/>
                </p14:nvContentPartPr>
                <p14:xfrm>
                  <a:off x="9144384" y="3671200"/>
                  <a:ext cx="173160" cy="291240"/>
                </p14:xfrm>
              </p:contentPart>
            </mc:Choice>
            <mc:Fallback xmlns="">
              <p:pic>
                <p:nvPicPr>
                  <p:cNvPr id="399" name="Ink 398">
                    <a:extLst>
                      <a:ext uri="{FF2B5EF4-FFF2-40B4-BE49-F238E27FC236}">
                        <a16:creationId xmlns:a16="http://schemas.microsoft.com/office/drawing/2014/main" id="{F772B1E5-87BC-4999-B213-C913C127E174}"/>
                      </a:ext>
                    </a:extLst>
                  </p:cNvPr>
                  <p:cNvPicPr/>
                  <p:nvPr/>
                </p:nvPicPr>
                <p:blipFill>
                  <a:blip r:embed="rId534"/>
                  <a:stretch>
                    <a:fillRect/>
                  </a:stretch>
                </p:blipFill>
                <p:spPr>
                  <a:xfrm>
                    <a:off x="9135744" y="3662200"/>
                    <a:ext cx="190800" cy="30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5">
                <p14:nvContentPartPr>
                  <p14:cNvPr id="400" name="Ink 399">
                    <a:extLst>
                      <a:ext uri="{FF2B5EF4-FFF2-40B4-BE49-F238E27FC236}">
                        <a16:creationId xmlns:a16="http://schemas.microsoft.com/office/drawing/2014/main" id="{B0241146-F789-4A81-BB5D-CD15DC3E9EAD}"/>
                      </a:ext>
                    </a:extLst>
                  </p14:cNvPr>
                  <p14:cNvContentPartPr/>
                  <p14:nvPr/>
                </p14:nvContentPartPr>
                <p14:xfrm>
                  <a:off x="9429864" y="3540880"/>
                  <a:ext cx="26280" cy="70920"/>
                </p14:xfrm>
              </p:contentPart>
            </mc:Choice>
            <mc:Fallback xmlns="">
              <p:pic>
                <p:nvPicPr>
                  <p:cNvPr id="400" name="Ink 399">
                    <a:extLst>
                      <a:ext uri="{FF2B5EF4-FFF2-40B4-BE49-F238E27FC236}">
                        <a16:creationId xmlns:a16="http://schemas.microsoft.com/office/drawing/2014/main" id="{B0241146-F789-4A81-BB5D-CD15DC3E9EAD}"/>
                      </a:ext>
                    </a:extLst>
                  </p:cNvPr>
                  <p:cNvPicPr/>
                  <p:nvPr/>
                </p:nvPicPr>
                <p:blipFill>
                  <a:blip r:embed="rId536"/>
                  <a:stretch>
                    <a:fillRect/>
                  </a:stretch>
                </p:blipFill>
                <p:spPr>
                  <a:xfrm>
                    <a:off x="9420864" y="3532240"/>
                    <a:ext cx="43920" cy="8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7">
                <p14:nvContentPartPr>
                  <p14:cNvPr id="401" name="Ink 400">
                    <a:extLst>
                      <a:ext uri="{FF2B5EF4-FFF2-40B4-BE49-F238E27FC236}">
                        <a16:creationId xmlns:a16="http://schemas.microsoft.com/office/drawing/2014/main" id="{603818D3-1D85-4267-A7FB-DEBB2798A7AB}"/>
                      </a:ext>
                    </a:extLst>
                  </p14:cNvPr>
                  <p14:cNvContentPartPr/>
                  <p14:nvPr/>
                </p14:nvContentPartPr>
                <p14:xfrm>
                  <a:off x="9394944" y="3410920"/>
                  <a:ext cx="8280" cy="10440"/>
                </p14:xfrm>
              </p:contentPart>
            </mc:Choice>
            <mc:Fallback xmlns="">
              <p:pic>
                <p:nvPicPr>
                  <p:cNvPr id="401" name="Ink 400">
                    <a:extLst>
                      <a:ext uri="{FF2B5EF4-FFF2-40B4-BE49-F238E27FC236}">
                        <a16:creationId xmlns:a16="http://schemas.microsoft.com/office/drawing/2014/main" id="{603818D3-1D85-4267-A7FB-DEBB2798A7AB}"/>
                      </a:ext>
                    </a:extLst>
                  </p:cNvPr>
                  <p:cNvPicPr/>
                  <p:nvPr/>
                </p:nvPicPr>
                <p:blipFill>
                  <a:blip r:embed="rId538"/>
                  <a:stretch>
                    <a:fillRect/>
                  </a:stretch>
                </p:blipFill>
                <p:spPr>
                  <a:xfrm>
                    <a:off x="9386304" y="3401920"/>
                    <a:ext cx="2592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9">
                <p14:nvContentPartPr>
                  <p14:cNvPr id="402" name="Ink 401">
                    <a:extLst>
                      <a:ext uri="{FF2B5EF4-FFF2-40B4-BE49-F238E27FC236}">
                        <a16:creationId xmlns:a16="http://schemas.microsoft.com/office/drawing/2014/main" id="{051F63FB-EF4A-48D4-9094-06BB508BC43C}"/>
                      </a:ext>
                    </a:extLst>
                  </p14:cNvPr>
                  <p14:cNvContentPartPr/>
                  <p14:nvPr/>
                </p14:nvContentPartPr>
                <p14:xfrm>
                  <a:off x="9303504" y="3477520"/>
                  <a:ext cx="93960" cy="252720"/>
                </p14:xfrm>
              </p:contentPart>
            </mc:Choice>
            <mc:Fallback xmlns="">
              <p:pic>
                <p:nvPicPr>
                  <p:cNvPr id="402" name="Ink 401">
                    <a:extLst>
                      <a:ext uri="{FF2B5EF4-FFF2-40B4-BE49-F238E27FC236}">
                        <a16:creationId xmlns:a16="http://schemas.microsoft.com/office/drawing/2014/main" id="{051F63FB-EF4A-48D4-9094-06BB508BC43C}"/>
                      </a:ext>
                    </a:extLst>
                  </p:cNvPr>
                  <p:cNvPicPr/>
                  <p:nvPr/>
                </p:nvPicPr>
                <p:blipFill>
                  <a:blip r:embed="rId540"/>
                  <a:stretch>
                    <a:fillRect/>
                  </a:stretch>
                </p:blipFill>
                <p:spPr>
                  <a:xfrm>
                    <a:off x="9294864" y="3468520"/>
                    <a:ext cx="111600" cy="27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1">
                <p14:nvContentPartPr>
                  <p14:cNvPr id="403" name="Ink 402">
                    <a:extLst>
                      <a:ext uri="{FF2B5EF4-FFF2-40B4-BE49-F238E27FC236}">
                        <a16:creationId xmlns:a16="http://schemas.microsoft.com/office/drawing/2014/main" id="{1C17EBAB-D864-4F64-9514-545F43CC92FB}"/>
                      </a:ext>
                    </a:extLst>
                  </p14:cNvPr>
                  <p14:cNvContentPartPr/>
                  <p14:nvPr/>
                </p14:nvContentPartPr>
                <p14:xfrm>
                  <a:off x="9524904" y="3478600"/>
                  <a:ext cx="50760" cy="276840"/>
                </p14:xfrm>
              </p:contentPart>
            </mc:Choice>
            <mc:Fallback xmlns="">
              <p:pic>
                <p:nvPicPr>
                  <p:cNvPr id="403" name="Ink 402">
                    <a:extLst>
                      <a:ext uri="{FF2B5EF4-FFF2-40B4-BE49-F238E27FC236}">
                        <a16:creationId xmlns:a16="http://schemas.microsoft.com/office/drawing/2014/main" id="{1C17EBAB-D864-4F64-9514-545F43CC92FB}"/>
                      </a:ext>
                    </a:extLst>
                  </p:cNvPr>
                  <p:cNvPicPr/>
                  <p:nvPr/>
                </p:nvPicPr>
                <p:blipFill>
                  <a:blip r:embed="rId542"/>
                  <a:stretch>
                    <a:fillRect/>
                  </a:stretch>
                </p:blipFill>
                <p:spPr>
                  <a:xfrm>
                    <a:off x="9516264" y="3469600"/>
                    <a:ext cx="68400" cy="29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3">
                <p14:nvContentPartPr>
                  <p14:cNvPr id="404" name="Ink 403">
                    <a:extLst>
                      <a:ext uri="{FF2B5EF4-FFF2-40B4-BE49-F238E27FC236}">
                        <a16:creationId xmlns:a16="http://schemas.microsoft.com/office/drawing/2014/main" id="{BB5D3CB7-2BFE-439F-8082-D8C829EC702B}"/>
                      </a:ext>
                    </a:extLst>
                  </p14:cNvPr>
                  <p14:cNvContentPartPr/>
                  <p14:nvPr/>
                </p14:nvContentPartPr>
                <p14:xfrm>
                  <a:off x="9555144" y="3822400"/>
                  <a:ext cx="127080" cy="19440"/>
                </p14:xfrm>
              </p:contentPart>
            </mc:Choice>
            <mc:Fallback xmlns="">
              <p:pic>
                <p:nvPicPr>
                  <p:cNvPr id="404" name="Ink 403">
                    <a:extLst>
                      <a:ext uri="{FF2B5EF4-FFF2-40B4-BE49-F238E27FC236}">
                        <a16:creationId xmlns:a16="http://schemas.microsoft.com/office/drawing/2014/main" id="{BB5D3CB7-2BFE-439F-8082-D8C829EC702B}"/>
                      </a:ext>
                    </a:extLst>
                  </p:cNvPr>
                  <p:cNvPicPr/>
                  <p:nvPr/>
                </p:nvPicPr>
                <p:blipFill>
                  <a:blip r:embed="rId544"/>
                  <a:stretch>
                    <a:fillRect/>
                  </a:stretch>
                </p:blipFill>
                <p:spPr>
                  <a:xfrm>
                    <a:off x="9546504" y="3813760"/>
                    <a:ext cx="144720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5">
                <p14:nvContentPartPr>
                  <p14:cNvPr id="405" name="Ink 404">
                    <a:extLst>
                      <a:ext uri="{FF2B5EF4-FFF2-40B4-BE49-F238E27FC236}">
                        <a16:creationId xmlns:a16="http://schemas.microsoft.com/office/drawing/2014/main" id="{1215B426-7700-45E4-8A89-DC6F605460B1}"/>
                      </a:ext>
                    </a:extLst>
                  </p14:cNvPr>
                  <p14:cNvContentPartPr/>
                  <p14:nvPr/>
                </p14:nvContentPartPr>
                <p14:xfrm>
                  <a:off x="9581064" y="3860920"/>
                  <a:ext cx="110160" cy="15480"/>
                </p14:xfrm>
              </p:contentPart>
            </mc:Choice>
            <mc:Fallback xmlns="">
              <p:pic>
                <p:nvPicPr>
                  <p:cNvPr id="405" name="Ink 404">
                    <a:extLst>
                      <a:ext uri="{FF2B5EF4-FFF2-40B4-BE49-F238E27FC236}">
                        <a16:creationId xmlns:a16="http://schemas.microsoft.com/office/drawing/2014/main" id="{1215B426-7700-45E4-8A89-DC6F605460B1}"/>
                      </a:ext>
                    </a:extLst>
                  </p:cNvPr>
                  <p:cNvPicPr/>
                  <p:nvPr/>
                </p:nvPicPr>
                <p:blipFill>
                  <a:blip r:embed="rId546"/>
                  <a:stretch>
                    <a:fillRect/>
                  </a:stretch>
                </p:blipFill>
                <p:spPr>
                  <a:xfrm>
                    <a:off x="9572424" y="3851920"/>
                    <a:ext cx="12780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7">
                <p14:nvContentPartPr>
                  <p14:cNvPr id="406" name="Ink 405">
                    <a:extLst>
                      <a:ext uri="{FF2B5EF4-FFF2-40B4-BE49-F238E27FC236}">
                        <a16:creationId xmlns:a16="http://schemas.microsoft.com/office/drawing/2014/main" id="{CEA3B194-7165-41B4-A531-BD6C29C5641D}"/>
                      </a:ext>
                    </a:extLst>
                  </p14:cNvPr>
                  <p14:cNvContentPartPr/>
                  <p14:nvPr/>
                </p14:nvContentPartPr>
                <p14:xfrm>
                  <a:off x="9807504" y="3647800"/>
                  <a:ext cx="123840" cy="178920"/>
                </p14:xfrm>
              </p:contentPart>
            </mc:Choice>
            <mc:Fallback xmlns="">
              <p:pic>
                <p:nvPicPr>
                  <p:cNvPr id="406" name="Ink 405">
                    <a:extLst>
                      <a:ext uri="{FF2B5EF4-FFF2-40B4-BE49-F238E27FC236}">
                        <a16:creationId xmlns:a16="http://schemas.microsoft.com/office/drawing/2014/main" id="{CEA3B194-7165-41B4-A531-BD6C29C5641D}"/>
                      </a:ext>
                    </a:extLst>
                  </p:cNvPr>
                  <p:cNvPicPr/>
                  <p:nvPr/>
                </p:nvPicPr>
                <p:blipFill>
                  <a:blip r:embed="rId548"/>
                  <a:stretch>
                    <a:fillRect/>
                  </a:stretch>
                </p:blipFill>
                <p:spPr>
                  <a:xfrm>
                    <a:off x="9798864" y="3639160"/>
                    <a:ext cx="14148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9">
                <p14:nvContentPartPr>
                  <p14:cNvPr id="407" name="Ink 406">
                    <a:extLst>
                      <a:ext uri="{FF2B5EF4-FFF2-40B4-BE49-F238E27FC236}">
                        <a16:creationId xmlns:a16="http://schemas.microsoft.com/office/drawing/2014/main" id="{6CCBDC5F-0F09-424A-8547-5FBF943244E0}"/>
                      </a:ext>
                    </a:extLst>
                  </p14:cNvPr>
                  <p14:cNvContentPartPr/>
                  <p14:nvPr/>
                </p14:nvContentPartPr>
                <p14:xfrm>
                  <a:off x="9990744" y="3620080"/>
                  <a:ext cx="83160" cy="187200"/>
                </p14:xfrm>
              </p:contentPart>
            </mc:Choice>
            <mc:Fallback xmlns="">
              <p:pic>
                <p:nvPicPr>
                  <p:cNvPr id="407" name="Ink 406">
                    <a:extLst>
                      <a:ext uri="{FF2B5EF4-FFF2-40B4-BE49-F238E27FC236}">
                        <a16:creationId xmlns:a16="http://schemas.microsoft.com/office/drawing/2014/main" id="{6CCBDC5F-0F09-424A-8547-5FBF943244E0}"/>
                      </a:ext>
                    </a:extLst>
                  </p:cNvPr>
                  <p:cNvPicPr/>
                  <p:nvPr/>
                </p:nvPicPr>
                <p:blipFill>
                  <a:blip r:embed="rId550"/>
                  <a:stretch>
                    <a:fillRect/>
                  </a:stretch>
                </p:blipFill>
                <p:spPr>
                  <a:xfrm>
                    <a:off x="9981744" y="3611080"/>
                    <a:ext cx="100800" cy="20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1">
                <p14:nvContentPartPr>
                  <p14:cNvPr id="408" name="Ink 407">
                    <a:extLst>
                      <a:ext uri="{FF2B5EF4-FFF2-40B4-BE49-F238E27FC236}">
                        <a16:creationId xmlns:a16="http://schemas.microsoft.com/office/drawing/2014/main" id="{FA1D910D-8E97-42FD-9480-9F7CD8968470}"/>
                      </a:ext>
                    </a:extLst>
                  </p14:cNvPr>
                  <p14:cNvContentPartPr/>
                  <p14:nvPr/>
                </p14:nvContentPartPr>
                <p14:xfrm>
                  <a:off x="10162104" y="3584800"/>
                  <a:ext cx="108720" cy="240120"/>
                </p14:xfrm>
              </p:contentPart>
            </mc:Choice>
            <mc:Fallback xmlns="">
              <p:pic>
                <p:nvPicPr>
                  <p:cNvPr id="408" name="Ink 407">
                    <a:extLst>
                      <a:ext uri="{FF2B5EF4-FFF2-40B4-BE49-F238E27FC236}">
                        <a16:creationId xmlns:a16="http://schemas.microsoft.com/office/drawing/2014/main" id="{FA1D910D-8E97-42FD-9480-9F7CD8968470}"/>
                      </a:ext>
                    </a:extLst>
                  </p:cNvPr>
                  <p:cNvPicPr/>
                  <p:nvPr/>
                </p:nvPicPr>
                <p:blipFill>
                  <a:blip r:embed="rId552"/>
                  <a:stretch>
                    <a:fillRect/>
                  </a:stretch>
                </p:blipFill>
                <p:spPr>
                  <a:xfrm>
                    <a:off x="10153104" y="3575800"/>
                    <a:ext cx="126360" cy="25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3">
                <p14:nvContentPartPr>
                  <p14:cNvPr id="410" name="Ink 409">
                    <a:extLst>
                      <a:ext uri="{FF2B5EF4-FFF2-40B4-BE49-F238E27FC236}">
                        <a16:creationId xmlns:a16="http://schemas.microsoft.com/office/drawing/2014/main" id="{0715D0A7-CD86-4D07-9A18-EC9473C43079}"/>
                      </a:ext>
                    </a:extLst>
                  </p14:cNvPr>
                  <p14:cNvContentPartPr/>
                  <p14:nvPr/>
                </p14:nvContentPartPr>
                <p14:xfrm>
                  <a:off x="10361544" y="3482560"/>
                  <a:ext cx="36000" cy="445320"/>
                </p14:xfrm>
              </p:contentPart>
            </mc:Choice>
            <mc:Fallback xmlns="">
              <p:pic>
                <p:nvPicPr>
                  <p:cNvPr id="410" name="Ink 409">
                    <a:extLst>
                      <a:ext uri="{FF2B5EF4-FFF2-40B4-BE49-F238E27FC236}">
                        <a16:creationId xmlns:a16="http://schemas.microsoft.com/office/drawing/2014/main" id="{0715D0A7-CD86-4D07-9A18-EC9473C43079}"/>
                      </a:ext>
                    </a:extLst>
                  </p:cNvPr>
                  <p:cNvPicPr/>
                  <p:nvPr/>
                </p:nvPicPr>
                <p:blipFill>
                  <a:blip r:embed="rId554"/>
                  <a:stretch>
                    <a:fillRect/>
                  </a:stretch>
                </p:blipFill>
                <p:spPr>
                  <a:xfrm>
                    <a:off x="10352544" y="3473560"/>
                    <a:ext cx="53640" cy="462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16CC85DA-7169-463F-B05E-CB464F0C6B9D}"/>
                </a:ext>
              </a:extLst>
            </p:cNvPr>
            <p:cNvGrpSpPr/>
            <p:nvPr/>
          </p:nvGrpSpPr>
          <p:grpSpPr>
            <a:xfrm>
              <a:off x="10572144" y="3409840"/>
              <a:ext cx="546120" cy="695520"/>
              <a:chOff x="10572144" y="3409840"/>
              <a:chExt cx="546120" cy="695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5">
                <p14:nvContentPartPr>
                  <p14:cNvPr id="411" name="Ink 410">
                    <a:extLst>
                      <a:ext uri="{FF2B5EF4-FFF2-40B4-BE49-F238E27FC236}">
                        <a16:creationId xmlns:a16="http://schemas.microsoft.com/office/drawing/2014/main" id="{0C144452-CD54-41A4-BCD0-8FF375D0D500}"/>
                      </a:ext>
                    </a:extLst>
                  </p14:cNvPr>
                  <p14:cNvContentPartPr/>
                  <p14:nvPr/>
                </p14:nvContentPartPr>
                <p14:xfrm>
                  <a:off x="10572144" y="3602440"/>
                  <a:ext cx="143280" cy="228240"/>
                </p14:xfrm>
              </p:contentPart>
            </mc:Choice>
            <mc:Fallback xmlns="">
              <p:pic>
                <p:nvPicPr>
                  <p:cNvPr id="411" name="Ink 410">
                    <a:extLst>
                      <a:ext uri="{FF2B5EF4-FFF2-40B4-BE49-F238E27FC236}">
                        <a16:creationId xmlns:a16="http://schemas.microsoft.com/office/drawing/2014/main" id="{0C144452-CD54-41A4-BCD0-8FF375D0D500}"/>
                      </a:ext>
                    </a:extLst>
                  </p:cNvPr>
                  <p:cNvPicPr/>
                  <p:nvPr/>
                </p:nvPicPr>
                <p:blipFill>
                  <a:blip r:embed="rId556"/>
                  <a:stretch>
                    <a:fillRect/>
                  </a:stretch>
                </p:blipFill>
                <p:spPr>
                  <a:xfrm>
                    <a:off x="10563144" y="3593800"/>
                    <a:ext cx="160920" cy="24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7">
                <p14:nvContentPartPr>
                  <p14:cNvPr id="412" name="Ink 411">
                    <a:extLst>
                      <a:ext uri="{FF2B5EF4-FFF2-40B4-BE49-F238E27FC236}">
                        <a16:creationId xmlns:a16="http://schemas.microsoft.com/office/drawing/2014/main" id="{E71A25FE-4A79-402B-8431-24BF2CEF535B}"/>
                      </a:ext>
                    </a:extLst>
                  </p14:cNvPr>
                  <p14:cNvContentPartPr/>
                  <p14:nvPr/>
                </p14:nvContentPartPr>
                <p14:xfrm>
                  <a:off x="10803264" y="3519640"/>
                  <a:ext cx="17280" cy="69120"/>
                </p14:xfrm>
              </p:contentPart>
            </mc:Choice>
            <mc:Fallback xmlns="">
              <p:pic>
                <p:nvPicPr>
                  <p:cNvPr id="412" name="Ink 411">
                    <a:extLst>
                      <a:ext uri="{FF2B5EF4-FFF2-40B4-BE49-F238E27FC236}">
                        <a16:creationId xmlns:a16="http://schemas.microsoft.com/office/drawing/2014/main" id="{E71A25FE-4A79-402B-8431-24BF2CEF535B}"/>
                      </a:ext>
                    </a:extLst>
                  </p:cNvPr>
                  <p:cNvPicPr/>
                  <p:nvPr/>
                </p:nvPicPr>
                <p:blipFill>
                  <a:blip r:embed="rId558"/>
                  <a:stretch>
                    <a:fillRect/>
                  </a:stretch>
                </p:blipFill>
                <p:spPr>
                  <a:xfrm>
                    <a:off x="10794624" y="3511000"/>
                    <a:ext cx="34920" cy="8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9">
                <p14:nvContentPartPr>
                  <p14:cNvPr id="413" name="Ink 412">
                    <a:extLst>
                      <a:ext uri="{FF2B5EF4-FFF2-40B4-BE49-F238E27FC236}">
                        <a16:creationId xmlns:a16="http://schemas.microsoft.com/office/drawing/2014/main" id="{15F1704F-A86F-4507-9B82-3EED2F0F30F8}"/>
                      </a:ext>
                    </a:extLst>
                  </p14:cNvPr>
                  <p14:cNvContentPartPr/>
                  <p14:nvPr/>
                </p14:nvContentPartPr>
                <p14:xfrm>
                  <a:off x="10820184" y="3424960"/>
                  <a:ext cx="6120" cy="1440"/>
                </p14:xfrm>
              </p:contentPart>
            </mc:Choice>
            <mc:Fallback xmlns="">
              <p:pic>
                <p:nvPicPr>
                  <p:cNvPr id="413" name="Ink 412">
                    <a:extLst>
                      <a:ext uri="{FF2B5EF4-FFF2-40B4-BE49-F238E27FC236}">
                        <a16:creationId xmlns:a16="http://schemas.microsoft.com/office/drawing/2014/main" id="{15F1704F-A86F-4507-9B82-3EED2F0F30F8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10811184" y="3415960"/>
                    <a:ext cx="23760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414" name="Ink 413">
                    <a:extLst>
                      <a:ext uri="{FF2B5EF4-FFF2-40B4-BE49-F238E27FC236}">
                        <a16:creationId xmlns:a16="http://schemas.microsoft.com/office/drawing/2014/main" id="{29C4ACB7-7770-4ABB-8EDB-CB3DFC4013E9}"/>
                      </a:ext>
                    </a:extLst>
                  </p14:cNvPr>
                  <p14:cNvContentPartPr/>
                  <p14:nvPr/>
                </p14:nvContentPartPr>
                <p14:xfrm>
                  <a:off x="10719024" y="3422800"/>
                  <a:ext cx="224640" cy="241560"/>
                </p14:xfrm>
              </p:contentPart>
            </mc:Choice>
            <mc:Fallback xmlns="">
              <p:pic>
                <p:nvPicPr>
                  <p:cNvPr id="414" name="Ink 413">
                    <a:extLst>
                      <a:ext uri="{FF2B5EF4-FFF2-40B4-BE49-F238E27FC236}">
                        <a16:creationId xmlns:a16="http://schemas.microsoft.com/office/drawing/2014/main" id="{29C4ACB7-7770-4ABB-8EDB-CB3DFC4013E9}"/>
                      </a:ext>
                    </a:extLst>
                  </p:cNvPr>
                  <p:cNvPicPr/>
                  <p:nvPr/>
                </p:nvPicPr>
                <p:blipFill>
                  <a:blip r:embed="rId561"/>
                  <a:stretch>
                    <a:fillRect/>
                  </a:stretch>
                </p:blipFill>
                <p:spPr>
                  <a:xfrm>
                    <a:off x="10710384" y="3414160"/>
                    <a:ext cx="242280" cy="25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415" name="Ink 414">
                    <a:extLst>
                      <a:ext uri="{FF2B5EF4-FFF2-40B4-BE49-F238E27FC236}">
                        <a16:creationId xmlns:a16="http://schemas.microsoft.com/office/drawing/2014/main" id="{950E80F7-80BB-436E-AA1F-2F06EB80B5CA}"/>
                      </a:ext>
                    </a:extLst>
                  </p14:cNvPr>
                  <p14:cNvContentPartPr/>
                  <p14:nvPr/>
                </p14:nvContentPartPr>
                <p14:xfrm>
                  <a:off x="10941144" y="3409840"/>
                  <a:ext cx="177120" cy="695520"/>
                </p14:xfrm>
              </p:contentPart>
            </mc:Choice>
            <mc:Fallback xmlns="">
              <p:pic>
                <p:nvPicPr>
                  <p:cNvPr id="415" name="Ink 414">
                    <a:extLst>
                      <a:ext uri="{FF2B5EF4-FFF2-40B4-BE49-F238E27FC236}">
                        <a16:creationId xmlns:a16="http://schemas.microsoft.com/office/drawing/2014/main" id="{950E80F7-80BB-436E-AA1F-2F06EB80B5CA}"/>
                      </a:ext>
                    </a:extLst>
                  </p:cNvPr>
                  <p:cNvPicPr/>
                  <p:nvPr/>
                </p:nvPicPr>
                <p:blipFill>
                  <a:blip r:embed="rId563"/>
                  <a:stretch>
                    <a:fillRect/>
                  </a:stretch>
                </p:blipFill>
                <p:spPr>
                  <a:xfrm>
                    <a:off x="10932504" y="3400840"/>
                    <a:ext cx="194760" cy="713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FDA2A3A5-2632-4413-9873-AD29B6F00BDB}"/>
                    </a:ext>
                  </a:extLst>
                </p14:cNvPr>
                <p14:cNvContentPartPr/>
                <p14:nvPr/>
              </p14:nvContentPartPr>
              <p14:xfrm>
                <a:off x="11186664" y="3206440"/>
                <a:ext cx="170640" cy="2116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FDA2A3A5-2632-4413-9873-AD29B6F00BDB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1178024" y="3197800"/>
                  <a:ext cx="18828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1B56A10E-FAA4-4326-8214-A5FE277B1B7A}"/>
              </a:ext>
            </a:extLst>
          </p:cNvPr>
          <p:cNvGrpSpPr/>
          <p:nvPr/>
        </p:nvGrpSpPr>
        <p:grpSpPr>
          <a:xfrm>
            <a:off x="2702904" y="4189240"/>
            <a:ext cx="3835440" cy="1080720"/>
            <a:chOff x="2702904" y="4189240"/>
            <a:chExt cx="3835440" cy="10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BD9A503B-A396-4B38-A425-179F40EF6A4B}"/>
                    </a:ext>
                  </a:extLst>
                </p14:cNvPr>
                <p14:cNvContentPartPr/>
                <p14:nvPr/>
              </p14:nvContentPartPr>
              <p14:xfrm>
                <a:off x="2702904" y="4545640"/>
                <a:ext cx="149400" cy="262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BD9A503B-A396-4B38-A425-179F40EF6A4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2694264" y="4536640"/>
                  <a:ext cx="1670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480D79C7-308A-481F-B81A-EF19FC1B9B1C}"/>
                    </a:ext>
                  </a:extLst>
                </p14:cNvPr>
                <p14:cNvContentPartPr/>
                <p14:nvPr/>
              </p14:nvContentPartPr>
              <p14:xfrm>
                <a:off x="2734224" y="4676680"/>
                <a:ext cx="136440" cy="79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480D79C7-308A-481F-B81A-EF19FC1B9B1C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2725584" y="4668040"/>
                  <a:ext cx="154080" cy="25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1083D41E-BD77-4A38-B75D-CF0CBD746FFB}"/>
                </a:ext>
              </a:extLst>
            </p:cNvPr>
            <p:cNvGrpSpPr/>
            <p:nvPr/>
          </p:nvGrpSpPr>
          <p:grpSpPr>
            <a:xfrm>
              <a:off x="3200784" y="4416040"/>
              <a:ext cx="372600" cy="476640"/>
              <a:chOff x="3200784" y="4416040"/>
              <a:chExt cx="372600" cy="476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0">
                <p14:nvContentPartPr>
                  <p14:cNvPr id="426" name="Ink 425">
                    <a:extLst>
                      <a:ext uri="{FF2B5EF4-FFF2-40B4-BE49-F238E27FC236}">
                        <a16:creationId xmlns:a16="http://schemas.microsoft.com/office/drawing/2014/main" id="{57E42250-973B-4005-9660-90E28CAB1320}"/>
                      </a:ext>
                    </a:extLst>
                  </p14:cNvPr>
                  <p14:cNvContentPartPr/>
                  <p14:nvPr/>
                </p14:nvContentPartPr>
                <p14:xfrm>
                  <a:off x="3264144" y="4540960"/>
                  <a:ext cx="75240" cy="351720"/>
                </p14:xfrm>
              </p:contentPart>
            </mc:Choice>
            <mc:Fallback xmlns="">
              <p:pic>
                <p:nvPicPr>
                  <p:cNvPr id="426" name="Ink 425">
                    <a:extLst>
                      <a:ext uri="{FF2B5EF4-FFF2-40B4-BE49-F238E27FC236}">
                        <a16:creationId xmlns:a16="http://schemas.microsoft.com/office/drawing/2014/main" id="{57E42250-973B-4005-9660-90E28CAB1320}"/>
                      </a:ext>
                    </a:extLst>
                  </p:cNvPr>
                  <p:cNvPicPr/>
                  <p:nvPr/>
                </p:nvPicPr>
                <p:blipFill>
                  <a:blip r:embed="rId571"/>
                  <a:stretch>
                    <a:fillRect/>
                  </a:stretch>
                </p:blipFill>
                <p:spPr>
                  <a:xfrm>
                    <a:off x="3255144" y="4532320"/>
                    <a:ext cx="92880" cy="36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2">
                <p14:nvContentPartPr>
                  <p14:cNvPr id="427" name="Ink 426">
                    <a:extLst>
                      <a:ext uri="{FF2B5EF4-FFF2-40B4-BE49-F238E27FC236}">
                        <a16:creationId xmlns:a16="http://schemas.microsoft.com/office/drawing/2014/main" id="{B4867D41-A38A-4587-A530-7BF71F507780}"/>
                      </a:ext>
                    </a:extLst>
                  </p14:cNvPr>
                  <p14:cNvContentPartPr/>
                  <p14:nvPr/>
                </p14:nvContentPartPr>
                <p14:xfrm>
                  <a:off x="3422904" y="4508920"/>
                  <a:ext cx="37440" cy="339480"/>
                </p14:xfrm>
              </p:contentPart>
            </mc:Choice>
            <mc:Fallback xmlns="">
              <p:pic>
                <p:nvPicPr>
                  <p:cNvPr id="427" name="Ink 426">
                    <a:extLst>
                      <a:ext uri="{FF2B5EF4-FFF2-40B4-BE49-F238E27FC236}">
                        <a16:creationId xmlns:a16="http://schemas.microsoft.com/office/drawing/2014/main" id="{B4867D41-A38A-4587-A530-7BF71F507780}"/>
                      </a:ext>
                    </a:extLst>
                  </p:cNvPr>
                  <p:cNvPicPr/>
                  <p:nvPr/>
                </p:nvPicPr>
                <p:blipFill>
                  <a:blip r:embed="rId573"/>
                  <a:stretch>
                    <a:fillRect/>
                  </a:stretch>
                </p:blipFill>
                <p:spPr>
                  <a:xfrm>
                    <a:off x="3413904" y="4499920"/>
                    <a:ext cx="55080" cy="35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4">
                <p14:nvContentPartPr>
                  <p14:cNvPr id="428" name="Ink 427">
                    <a:extLst>
                      <a:ext uri="{FF2B5EF4-FFF2-40B4-BE49-F238E27FC236}">
                        <a16:creationId xmlns:a16="http://schemas.microsoft.com/office/drawing/2014/main" id="{C43CC14C-4BC0-470F-95DE-EFA436BEF0E9}"/>
                      </a:ext>
                    </a:extLst>
                  </p14:cNvPr>
                  <p14:cNvContentPartPr/>
                  <p14:nvPr/>
                </p14:nvContentPartPr>
                <p14:xfrm>
                  <a:off x="3200784" y="4416040"/>
                  <a:ext cx="372600" cy="69120"/>
                </p14:xfrm>
              </p:contentPart>
            </mc:Choice>
            <mc:Fallback xmlns="">
              <p:pic>
                <p:nvPicPr>
                  <p:cNvPr id="428" name="Ink 427">
                    <a:extLst>
                      <a:ext uri="{FF2B5EF4-FFF2-40B4-BE49-F238E27FC236}">
                        <a16:creationId xmlns:a16="http://schemas.microsoft.com/office/drawing/2014/main" id="{C43CC14C-4BC0-470F-95DE-EFA436BEF0E9}"/>
                      </a:ext>
                    </a:extLst>
                  </p:cNvPr>
                  <p:cNvPicPr/>
                  <p:nvPr/>
                </p:nvPicPr>
                <p:blipFill>
                  <a:blip r:embed="rId575"/>
                  <a:stretch>
                    <a:fillRect/>
                  </a:stretch>
                </p:blipFill>
                <p:spPr>
                  <a:xfrm>
                    <a:off x="3192144" y="4407040"/>
                    <a:ext cx="390240" cy="86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2DE9A1FF-9FDA-47FC-97A4-B3B0FC2AE89B}"/>
                </a:ext>
              </a:extLst>
            </p:cNvPr>
            <p:cNvGrpSpPr/>
            <p:nvPr/>
          </p:nvGrpSpPr>
          <p:grpSpPr>
            <a:xfrm>
              <a:off x="3385824" y="4970800"/>
              <a:ext cx="90000" cy="299160"/>
              <a:chOff x="3385824" y="4970800"/>
              <a:chExt cx="90000" cy="29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76">
                <p14:nvContentPartPr>
                  <p14:cNvPr id="433" name="Ink 432">
                    <a:extLst>
                      <a:ext uri="{FF2B5EF4-FFF2-40B4-BE49-F238E27FC236}">
                        <a16:creationId xmlns:a16="http://schemas.microsoft.com/office/drawing/2014/main" id="{871B5009-AE09-436E-B4DA-92C719685DC1}"/>
                      </a:ext>
                    </a:extLst>
                  </p14:cNvPr>
                  <p14:cNvContentPartPr/>
                  <p14:nvPr/>
                </p14:nvContentPartPr>
                <p14:xfrm>
                  <a:off x="3387984" y="5037400"/>
                  <a:ext cx="87840" cy="232560"/>
                </p14:xfrm>
              </p:contentPart>
            </mc:Choice>
            <mc:Fallback xmlns="">
              <p:pic>
                <p:nvPicPr>
                  <p:cNvPr id="433" name="Ink 432">
                    <a:extLst>
                      <a:ext uri="{FF2B5EF4-FFF2-40B4-BE49-F238E27FC236}">
                        <a16:creationId xmlns:a16="http://schemas.microsoft.com/office/drawing/2014/main" id="{871B5009-AE09-436E-B4DA-92C719685DC1}"/>
                      </a:ext>
                    </a:extLst>
                  </p:cNvPr>
                  <p:cNvPicPr/>
                  <p:nvPr/>
                </p:nvPicPr>
                <p:blipFill>
                  <a:blip r:embed="rId577"/>
                  <a:stretch>
                    <a:fillRect/>
                  </a:stretch>
                </p:blipFill>
                <p:spPr>
                  <a:xfrm>
                    <a:off x="3379344" y="5028760"/>
                    <a:ext cx="105480" cy="250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8">
                <p14:nvContentPartPr>
                  <p14:cNvPr id="434" name="Ink 433">
                    <a:extLst>
                      <a:ext uri="{FF2B5EF4-FFF2-40B4-BE49-F238E27FC236}">
                        <a16:creationId xmlns:a16="http://schemas.microsoft.com/office/drawing/2014/main" id="{8CEE6A20-BF82-4337-A8F5-21CC104BD27B}"/>
                      </a:ext>
                    </a:extLst>
                  </p14:cNvPr>
                  <p14:cNvContentPartPr/>
                  <p14:nvPr/>
                </p14:nvContentPartPr>
                <p14:xfrm>
                  <a:off x="3385824" y="4970800"/>
                  <a:ext cx="18360" cy="14400"/>
                </p14:xfrm>
              </p:contentPart>
            </mc:Choice>
            <mc:Fallback xmlns="">
              <p:pic>
                <p:nvPicPr>
                  <p:cNvPr id="434" name="Ink 433">
                    <a:extLst>
                      <a:ext uri="{FF2B5EF4-FFF2-40B4-BE49-F238E27FC236}">
                        <a16:creationId xmlns:a16="http://schemas.microsoft.com/office/drawing/2014/main" id="{8CEE6A20-BF82-4337-A8F5-21CC104BD27B}"/>
                      </a:ext>
                    </a:extLst>
                  </p:cNvPr>
                  <p:cNvPicPr/>
                  <p:nvPr/>
                </p:nvPicPr>
                <p:blipFill>
                  <a:blip r:embed="rId579"/>
                  <a:stretch>
                    <a:fillRect/>
                  </a:stretch>
                </p:blipFill>
                <p:spPr>
                  <a:xfrm>
                    <a:off x="3377184" y="4962160"/>
                    <a:ext cx="36000" cy="32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960F14B5-7E3C-4BCE-A726-21F576FBE7FE}"/>
                </a:ext>
              </a:extLst>
            </p:cNvPr>
            <p:cNvGrpSpPr/>
            <p:nvPr/>
          </p:nvGrpSpPr>
          <p:grpSpPr>
            <a:xfrm>
              <a:off x="3800544" y="4252600"/>
              <a:ext cx="1343880" cy="838080"/>
              <a:chOff x="3800544" y="4252600"/>
              <a:chExt cx="1343880" cy="838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0">
                <p14:nvContentPartPr>
                  <p14:cNvPr id="436" name="Ink 435">
                    <a:extLst>
                      <a:ext uri="{FF2B5EF4-FFF2-40B4-BE49-F238E27FC236}">
                        <a16:creationId xmlns:a16="http://schemas.microsoft.com/office/drawing/2014/main" id="{179D9EAF-F938-42EC-B626-745EFD191967}"/>
                      </a:ext>
                    </a:extLst>
                  </p14:cNvPr>
                  <p14:cNvContentPartPr/>
                  <p14:nvPr/>
                </p14:nvContentPartPr>
                <p14:xfrm>
                  <a:off x="3800544" y="4293280"/>
                  <a:ext cx="132840" cy="797400"/>
                </p14:xfrm>
              </p:contentPart>
            </mc:Choice>
            <mc:Fallback xmlns="">
              <p:pic>
                <p:nvPicPr>
                  <p:cNvPr id="436" name="Ink 435">
                    <a:extLst>
                      <a:ext uri="{FF2B5EF4-FFF2-40B4-BE49-F238E27FC236}">
                        <a16:creationId xmlns:a16="http://schemas.microsoft.com/office/drawing/2014/main" id="{179D9EAF-F938-42EC-B626-745EFD191967}"/>
                      </a:ext>
                    </a:extLst>
                  </p:cNvPr>
                  <p:cNvPicPr/>
                  <p:nvPr/>
                </p:nvPicPr>
                <p:blipFill>
                  <a:blip r:embed="rId581"/>
                  <a:stretch>
                    <a:fillRect/>
                  </a:stretch>
                </p:blipFill>
                <p:spPr>
                  <a:xfrm>
                    <a:off x="3791904" y="4284640"/>
                    <a:ext cx="150480" cy="81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2">
                <p14:nvContentPartPr>
                  <p14:cNvPr id="437" name="Ink 436">
                    <a:extLst>
                      <a:ext uri="{FF2B5EF4-FFF2-40B4-BE49-F238E27FC236}">
                        <a16:creationId xmlns:a16="http://schemas.microsoft.com/office/drawing/2014/main" id="{4CFAAC71-31BF-4E63-A2FE-0AC4050D7C3E}"/>
                      </a:ext>
                    </a:extLst>
                  </p14:cNvPr>
                  <p14:cNvContentPartPr/>
                  <p14:nvPr/>
                </p14:nvContentPartPr>
                <p14:xfrm>
                  <a:off x="4024464" y="4561120"/>
                  <a:ext cx="149760" cy="293400"/>
                </p14:xfrm>
              </p:contentPart>
            </mc:Choice>
            <mc:Fallback xmlns="">
              <p:pic>
                <p:nvPicPr>
                  <p:cNvPr id="437" name="Ink 436">
                    <a:extLst>
                      <a:ext uri="{FF2B5EF4-FFF2-40B4-BE49-F238E27FC236}">
                        <a16:creationId xmlns:a16="http://schemas.microsoft.com/office/drawing/2014/main" id="{4CFAAC71-31BF-4E63-A2FE-0AC4050D7C3E}"/>
                      </a:ext>
                    </a:extLst>
                  </p:cNvPr>
                  <p:cNvPicPr/>
                  <p:nvPr/>
                </p:nvPicPr>
                <p:blipFill>
                  <a:blip r:embed="rId583"/>
                  <a:stretch>
                    <a:fillRect/>
                  </a:stretch>
                </p:blipFill>
                <p:spPr>
                  <a:xfrm>
                    <a:off x="4015824" y="4552120"/>
                    <a:ext cx="167400" cy="31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4">
                <p14:nvContentPartPr>
                  <p14:cNvPr id="438" name="Ink 437">
                    <a:extLst>
                      <a:ext uri="{FF2B5EF4-FFF2-40B4-BE49-F238E27FC236}">
                        <a16:creationId xmlns:a16="http://schemas.microsoft.com/office/drawing/2014/main" id="{A06A834A-BDCA-4425-87D0-055854440934}"/>
                      </a:ext>
                    </a:extLst>
                  </p14:cNvPr>
                  <p14:cNvContentPartPr/>
                  <p14:nvPr/>
                </p14:nvContentPartPr>
                <p14:xfrm>
                  <a:off x="4280064" y="4456360"/>
                  <a:ext cx="78480" cy="410040"/>
                </p14:xfrm>
              </p:contentPart>
            </mc:Choice>
            <mc:Fallback xmlns="">
              <p:pic>
                <p:nvPicPr>
                  <p:cNvPr id="438" name="Ink 437">
                    <a:extLst>
                      <a:ext uri="{FF2B5EF4-FFF2-40B4-BE49-F238E27FC236}">
                        <a16:creationId xmlns:a16="http://schemas.microsoft.com/office/drawing/2014/main" id="{A06A834A-BDCA-4425-87D0-055854440934}"/>
                      </a:ext>
                    </a:extLst>
                  </p:cNvPr>
                  <p:cNvPicPr/>
                  <p:nvPr/>
                </p:nvPicPr>
                <p:blipFill>
                  <a:blip r:embed="rId585"/>
                  <a:stretch>
                    <a:fillRect/>
                  </a:stretch>
                </p:blipFill>
                <p:spPr>
                  <a:xfrm>
                    <a:off x="4271064" y="4447360"/>
                    <a:ext cx="96120" cy="42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6">
                <p14:nvContentPartPr>
                  <p14:cNvPr id="439" name="Ink 438">
                    <a:extLst>
                      <a:ext uri="{FF2B5EF4-FFF2-40B4-BE49-F238E27FC236}">
                        <a16:creationId xmlns:a16="http://schemas.microsoft.com/office/drawing/2014/main" id="{390E5B4C-FFA3-41CB-BEF8-15BD034A30F5}"/>
                      </a:ext>
                    </a:extLst>
                  </p14:cNvPr>
                  <p14:cNvContentPartPr/>
                  <p14:nvPr/>
                </p14:nvContentPartPr>
                <p14:xfrm>
                  <a:off x="4471224" y="4538800"/>
                  <a:ext cx="155520" cy="310680"/>
                </p14:xfrm>
              </p:contentPart>
            </mc:Choice>
            <mc:Fallback xmlns="">
              <p:pic>
                <p:nvPicPr>
                  <p:cNvPr id="439" name="Ink 438">
                    <a:extLst>
                      <a:ext uri="{FF2B5EF4-FFF2-40B4-BE49-F238E27FC236}">
                        <a16:creationId xmlns:a16="http://schemas.microsoft.com/office/drawing/2014/main" id="{390E5B4C-FFA3-41CB-BEF8-15BD034A30F5}"/>
                      </a:ext>
                    </a:extLst>
                  </p:cNvPr>
                  <p:cNvPicPr/>
                  <p:nvPr/>
                </p:nvPicPr>
                <p:blipFill>
                  <a:blip r:embed="rId587"/>
                  <a:stretch>
                    <a:fillRect/>
                  </a:stretch>
                </p:blipFill>
                <p:spPr>
                  <a:xfrm>
                    <a:off x="4462584" y="4530160"/>
                    <a:ext cx="173160" cy="32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8">
                <p14:nvContentPartPr>
                  <p14:cNvPr id="440" name="Ink 439">
                    <a:extLst>
                      <a:ext uri="{FF2B5EF4-FFF2-40B4-BE49-F238E27FC236}">
                        <a16:creationId xmlns:a16="http://schemas.microsoft.com/office/drawing/2014/main" id="{0D3EA807-4454-4892-9906-173ED1ACFF80}"/>
                      </a:ext>
                    </a:extLst>
                  </p14:cNvPr>
                  <p14:cNvContentPartPr/>
                  <p14:nvPr/>
                </p14:nvContentPartPr>
                <p14:xfrm>
                  <a:off x="4712064" y="4832560"/>
                  <a:ext cx="61920" cy="151200"/>
                </p14:xfrm>
              </p:contentPart>
            </mc:Choice>
            <mc:Fallback xmlns="">
              <p:pic>
                <p:nvPicPr>
                  <p:cNvPr id="440" name="Ink 439">
                    <a:extLst>
                      <a:ext uri="{FF2B5EF4-FFF2-40B4-BE49-F238E27FC236}">
                        <a16:creationId xmlns:a16="http://schemas.microsoft.com/office/drawing/2014/main" id="{0D3EA807-4454-4892-9906-173ED1ACFF80}"/>
                      </a:ext>
                    </a:extLst>
                  </p:cNvPr>
                  <p:cNvPicPr/>
                  <p:nvPr/>
                </p:nvPicPr>
                <p:blipFill>
                  <a:blip r:embed="rId589"/>
                  <a:stretch>
                    <a:fillRect/>
                  </a:stretch>
                </p:blipFill>
                <p:spPr>
                  <a:xfrm>
                    <a:off x="4703064" y="4823920"/>
                    <a:ext cx="79560" cy="16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0">
                <p14:nvContentPartPr>
                  <p14:cNvPr id="441" name="Ink 440">
                    <a:extLst>
                      <a:ext uri="{FF2B5EF4-FFF2-40B4-BE49-F238E27FC236}">
                        <a16:creationId xmlns:a16="http://schemas.microsoft.com/office/drawing/2014/main" id="{635069D2-9FDD-425A-B66E-531712C4041E}"/>
                      </a:ext>
                    </a:extLst>
                  </p14:cNvPr>
                  <p14:cNvContentPartPr/>
                  <p14:nvPr/>
                </p14:nvContentPartPr>
                <p14:xfrm>
                  <a:off x="4734744" y="4683520"/>
                  <a:ext cx="28440" cy="19440"/>
                </p14:xfrm>
              </p:contentPart>
            </mc:Choice>
            <mc:Fallback xmlns="">
              <p:pic>
                <p:nvPicPr>
                  <p:cNvPr id="441" name="Ink 440">
                    <a:extLst>
                      <a:ext uri="{FF2B5EF4-FFF2-40B4-BE49-F238E27FC236}">
                        <a16:creationId xmlns:a16="http://schemas.microsoft.com/office/drawing/2014/main" id="{635069D2-9FDD-425A-B66E-531712C4041E}"/>
                      </a:ext>
                    </a:extLst>
                  </p:cNvPr>
                  <p:cNvPicPr/>
                  <p:nvPr/>
                </p:nvPicPr>
                <p:blipFill>
                  <a:blip r:embed="rId591"/>
                  <a:stretch>
                    <a:fillRect/>
                  </a:stretch>
                </p:blipFill>
                <p:spPr>
                  <a:xfrm>
                    <a:off x="4726104" y="4674520"/>
                    <a:ext cx="46080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443" name="Ink 442">
                    <a:extLst>
                      <a:ext uri="{FF2B5EF4-FFF2-40B4-BE49-F238E27FC236}">
                        <a16:creationId xmlns:a16="http://schemas.microsoft.com/office/drawing/2014/main" id="{8DE846EE-7F2A-4A96-BA14-1109BA9C7A13}"/>
                      </a:ext>
                    </a:extLst>
                  </p14:cNvPr>
                  <p14:cNvContentPartPr/>
                  <p14:nvPr/>
                </p14:nvContentPartPr>
                <p14:xfrm>
                  <a:off x="4852464" y="4385800"/>
                  <a:ext cx="54360" cy="92880"/>
                </p14:xfrm>
              </p:contentPart>
            </mc:Choice>
            <mc:Fallback xmlns="">
              <p:pic>
                <p:nvPicPr>
                  <p:cNvPr id="443" name="Ink 442">
                    <a:extLst>
                      <a:ext uri="{FF2B5EF4-FFF2-40B4-BE49-F238E27FC236}">
                        <a16:creationId xmlns:a16="http://schemas.microsoft.com/office/drawing/2014/main" id="{8DE846EE-7F2A-4A96-BA14-1109BA9C7A13}"/>
                      </a:ext>
                    </a:extLst>
                  </p:cNvPr>
                  <p:cNvPicPr/>
                  <p:nvPr/>
                </p:nvPicPr>
                <p:blipFill>
                  <a:blip r:embed="rId593"/>
                  <a:stretch>
                    <a:fillRect/>
                  </a:stretch>
                </p:blipFill>
                <p:spPr>
                  <a:xfrm>
                    <a:off x="4843464" y="4376800"/>
                    <a:ext cx="72000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4">
                <p14:nvContentPartPr>
                  <p14:cNvPr id="444" name="Ink 443">
                    <a:extLst>
                      <a:ext uri="{FF2B5EF4-FFF2-40B4-BE49-F238E27FC236}">
                        <a16:creationId xmlns:a16="http://schemas.microsoft.com/office/drawing/2014/main" id="{4C6EDE72-84E6-410E-A66F-A181631B743F}"/>
                      </a:ext>
                    </a:extLst>
                  </p14:cNvPr>
                  <p14:cNvContentPartPr/>
                  <p14:nvPr/>
                </p14:nvContentPartPr>
                <p14:xfrm>
                  <a:off x="4858224" y="4252600"/>
                  <a:ext cx="10440" cy="30600"/>
                </p14:xfrm>
              </p:contentPart>
            </mc:Choice>
            <mc:Fallback xmlns="">
              <p:pic>
                <p:nvPicPr>
                  <p:cNvPr id="444" name="Ink 443">
                    <a:extLst>
                      <a:ext uri="{FF2B5EF4-FFF2-40B4-BE49-F238E27FC236}">
                        <a16:creationId xmlns:a16="http://schemas.microsoft.com/office/drawing/2014/main" id="{4C6EDE72-84E6-410E-A66F-A181631B743F}"/>
                      </a:ext>
                    </a:extLst>
                  </p:cNvPr>
                  <p:cNvPicPr/>
                  <p:nvPr/>
                </p:nvPicPr>
                <p:blipFill>
                  <a:blip r:embed="rId595"/>
                  <a:stretch>
                    <a:fillRect/>
                  </a:stretch>
                </p:blipFill>
                <p:spPr>
                  <a:xfrm>
                    <a:off x="4849224" y="4243600"/>
                    <a:ext cx="2808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6">
                <p14:nvContentPartPr>
                  <p14:cNvPr id="445" name="Ink 444">
                    <a:extLst>
                      <a:ext uri="{FF2B5EF4-FFF2-40B4-BE49-F238E27FC236}">
                        <a16:creationId xmlns:a16="http://schemas.microsoft.com/office/drawing/2014/main" id="{748E8D6E-C020-4BB6-BEFB-11D1BFAE34B6}"/>
                      </a:ext>
                    </a:extLst>
                  </p14:cNvPr>
                  <p14:cNvContentPartPr/>
                  <p14:nvPr/>
                </p14:nvContentPartPr>
                <p14:xfrm>
                  <a:off x="4741224" y="4335040"/>
                  <a:ext cx="81360" cy="233640"/>
                </p14:xfrm>
              </p:contentPart>
            </mc:Choice>
            <mc:Fallback xmlns="">
              <p:pic>
                <p:nvPicPr>
                  <p:cNvPr id="445" name="Ink 444">
                    <a:extLst>
                      <a:ext uri="{FF2B5EF4-FFF2-40B4-BE49-F238E27FC236}">
                        <a16:creationId xmlns:a16="http://schemas.microsoft.com/office/drawing/2014/main" id="{748E8D6E-C020-4BB6-BEFB-11D1BFAE34B6}"/>
                      </a:ext>
                    </a:extLst>
                  </p:cNvPr>
                  <p:cNvPicPr/>
                  <p:nvPr/>
                </p:nvPicPr>
                <p:blipFill>
                  <a:blip r:embed="rId597"/>
                  <a:stretch>
                    <a:fillRect/>
                  </a:stretch>
                </p:blipFill>
                <p:spPr>
                  <a:xfrm>
                    <a:off x="4732224" y="4326400"/>
                    <a:ext cx="99000" cy="25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8">
                <p14:nvContentPartPr>
                  <p14:cNvPr id="446" name="Ink 445">
                    <a:extLst>
                      <a:ext uri="{FF2B5EF4-FFF2-40B4-BE49-F238E27FC236}">
                        <a16:creationId xmlns:a16="http://schemas.microsoft.com/office/drawing/2014/main" id="{CDB6EB44-BD6D-43FB-BC0F-4754D25531E1}"/>
                      </a:ext>
                    </a:extLst>
                  </p14:cNvPr>
                  <p14:cNvContentPartPr/>
                  <p14:nvPr/>
                </p14:nvContentPartPr>
                <p14:xfrm>
                  <a:off x="4990344" y="4345120"/>
                  <a:ext cx="29880" cy="192960"/>
                </p14:xfrm>
              </p:contentPart>
            </mc:Choice>
            <mc:Fallback xmlns="">
              <p:pic>
                <p:nvPicPr>
                  <p:cNvPr id="446" name="Ink 445">
                    <a:extLst>
                      <a:ext uri="{FF2B5EF4-FFF2-40B4-BE49-F238E27FC236}">
                        <a16:creationId xmlns:a16="http://schemas.microsoft.com/office/drawing/2014/main" id="{CDB6EB44-BD6D-43FB-BC0F-4754D25531E1}"/>
                      </a:ext>
                    </a:extLst>
                  </p:cNvPr>
                  <p:cNvPicPr/>
                  <p:nvPr/>
                </p:nvPicPr>
                <p:blipFill>
                  <a:blip r:embed="rId599"/>
                  <a:stretch>
                    <a:fillRect/>
                  </a:stretch>
                </p:blipFill>
                <p:spPr>
                  <a:xfrm>
                    <a:off x="4981704" y="4336480"/>
                    <a:ext cx="47520" cy="21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0">
                <p14:nvContentPartPr>
                  <p14:cNvPr id="447" name="Ink 446">
                    <a:extLst>
                      <a:ext uri="{FF2B5EF4-FFF2-40B4-BE49-F238E27FC236}">
                        <a16:creationId xmlns:a16="http://schemas.microsoft.com/office/drawing/2014/main" id="{503945B8-3542-46C2-AC9E-9D8856EDD095}"/>
                      </a:ext>
                    </a:extLst>
                  </p14:cNvPr>
                  <p14:cNvContentPartPr/>
                  <p14:nvPr/>
                </p14:nvContentPartPr>
                <p14:xfrm>
                  <a:off x="5134704" y="4467520"/>
                  <a:ext cx="9720" cy="475920"/>
                </p14:xfrm>
              </p:contentPart>
            </mc:Choice>
            <mc:Fallback xmlns="">
              <p:pic>
                <p:nvPicPr>
                  <p:cNvPr id="447" name="Ink 446">
                    <a:extLst>
                      <a:ext uri="{FF2B5EF4-FFF2-40B4-BE49-F238E27FC236}">
                        <a16:creationId xmlns:a16="http://schemas.microsoft.com/office/drawing/2014/main" id="{503945B8-3542-46C2-AC9E-9D8856EDD095}"/>
                      </a:ext>
                    </a:extLst>
                  </p:cNvPr>
                  <p:cNvPicPr/>
                  <p:nvPr/>
                </p:nvPicPr>
                <p:blipFill>
                  <a:blip r:embed="rId601"/>
                  <a:stretch>
                    <a:fillRect/>
                  </a:stretch>
                </p:blipFill>
                <p:spPr>
                  <a:xfrm>
                    <a:off x="5126064" y="4458520"/>
                    <a:ext cx="27360" cy="493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BADD50BF-1EA0-4268-9BB2-5E975BFA5498}"/>
                </a:ext>
              </a:extLst>
            </p:cNvPr>
            <p:cNvGrpSpPr/>
            <p:nvPr/>
          </p:nvGrpSpPr>
          <p:grpSpPr>
            <a:xfrm>
              <a:off x="5384904" y="4189240"/>
              <a:ext cx="1153440" cy="903240"/>
              <a:chOff x="5384904" y="4189240"/>
              <a:chExt cx="1153440" cy="903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2">
                <p14:nvContentPartPr>
                  <p14:cNvPr id="449" name="Ink 448">
                    <a:extLst>
                      <a:ext uri="{FF2B5EF4-FFF2-40B4-BE49-F238E27FC236}">
                        <a16:creationId xmlns:a16="http://schemas.microsoft.com/office/drawing/2014/main" id="{FFF4CF4F-9697-41AA-80C5-402530CAFF78}"/>
                      </a:ext>
                    </a:extLst>
                  </p14:cNvPr>
                  <p14:cNvContentPartPr/>
                  <p14:nvPr/>
                </p14:nvContentPartPr>
                <p14:xfrm>
                  <a:off x="5384904" y="4591360"/>
                  <a:ext cx="195840" cy="187920"/>
                </p14:xfrm>
              </p:contentPart>
            </mc:Choice>
            <mc:Fallback xmlns="">
              <p:pic>
                <p:nvPicPr>
                  <p:cNvPr id="449" name="Ink 448">
                    <a:extLst>
                      <a:ext uri="{FF2B5EF4-FFF2-40B4-BE49-F238E27FC236}">
                        <a16:creationId xmlns:a16="http://schemas.microsoft.com/office/drawing/2014/main" id="{FFF4CF4F-9697-41AA-80C5-402530CAFF78}"/>
                      </a:ext>
                    </a:extLst>
                  </p:cNvPr>
                  <p:cNvPicPr/>
                  <p:nvPr/>
                </p:nvPicPr>
                <p:blipFill>
                  <a:blip r:embed="rId603"/>
                  <a:stretch>
                    <a:fillRect/>
                  </a:stretch>
                </p:blipFill>
                <p:spPr>
                  <a:xfrm>
                    <a:off x="5375904" y="4582720"/>
                    <a:ext cx="213480" cy="20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4">
                <p14:nvContentPartPr>
                  <p14:cNvPr id="450" name="Ink 449">
                    <a:extLst>
                      <a:ext uri="{FF2B5EF4-FFF2-40B4-BE49-F238E27FC236}">
                        <a16:creationId xmlns:a16="http://schemas.microsoft.com/office/drawing/2014/main" id="{14AF9A08-8778-438A-933A-1312B3FF482A}"/>
                      </a:ext>
                    </a:extLst>
                  </p14:cNvPr>
                  <p14:cNvContentPartPr/>
                  <p14:nvPr/>
                </p14:nvContentPartPr>
                <p14:xfrm>
                  <a:off x="5637264" y="4434040"/>
                  <a:ext cx="11520" cy="78120"/>
                </p14:xfrm>
              </p:contentPart>
            </mc:Choice>
            <mc:Fallback xmlns="">
              <p:pic>
                <p:nvPicPr>
                  <p:cNvPr id="450" name="Ink 449">
                    <a:extLst>
                      <a:ext uri="{FF2B5EF4-FFF2-40B4-BE49-F238E27FC236}">
                        <a16:creationId xmlns:a16="http://schemas.microsoft.com/office/drawing/2014/main" id="{14AF9A08-8778-438A-933A-1312B3FF482A}"/>
                      </a:ext>
                    </a:extLst>
                  </p:cNvPr>
                  <p:cNvPicPr/>
                  <p:nvPr/>
                </p:nvPicPr>
                <p:blipFill>
                  <a:blip r:embed="rId605"/>
                  <a:stretch>
                    <a:fillRect/>
                  </a:stretch>
                </p:blipFill>
                <p:spPr>
                  <a:xfrm>
                    <a:off x="5628624" y="4425400"/>
                    <a:ext cx="29160" cy="9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6">
                <p14:nvContentPartPr>
                  <p14:cNvPr id="451" name="Ink 450">
                    <a:extLst>
                      <a:ext uri="{FF2B5EF4-FFF2-40B4-BE49-F238E27FC236}">
                        <a16:creationId xmlns:a16="http://schemas.microsoft.com/office/drawing/2014/main" id="{DF1AD584-A785-4099-BEE4-612D57F7652D}"/>
                      </a:ext>
                    </a:extLst>
                  </p14:cNvPr>
                  <p14:cNvContentPartPr/>
                  <p14:nvPr/>
                </p14:nvContentPartPr>
                <p14:xfrm>
                  <a:off x="5545104" y="4337200"/>
                  <a:ext cx="87120" cy="208080"/>
                </p14:xfrm>
              </p:contentPart>
            </mc:Choice>
            <mc:Fallback xmlns="">
              <p:pic>
                <p:nvPicPr>
                  <p:cNvPr id="451" name="Ink 450">
                    <a:extLst>
                      <a:ext uri="{FF2B5EF4-FFF2-40B4-BE49-F238E27FC236}">
                        <a16:creationId xmlns:a16="http://schemas.microsoft.com/office/drawing/2014/main" id="{DF1AD584-A785-4099-BEE4-612D57F7652D}"/>
                      </a:ext>
                    </a:extLst>
                  </p:cNvPr>
                  <p:cNvPicPr/>
                  <p:nvPr/>
                </p:nvPicPr>
                <p:blipFill>
                  <a:blip r:embed="rId607"/>
                  <a:stretch>
                    <a:fillRect/>
                  </a:stretch>
                </p:blipFill>
                <p:spPr>
                  <a:xfrm>
                    <a:off x="5536104" y="4328560"/>
                    <a:ext cx="104760" cy="22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8">
                <p14:nvContentPartPr>
                  <p14:cNvPr id="452" name="Ink 451">
                    <a:extLst>
                      <a:ext uri="{FF2B5EF4-FFF2-40B4-BE49-F238E27FC236}">
                        <a16:creationId xmlns:a16="http://schemas.microsoft.com/office/drawing/2014/main" id="{157B0845-9A40-44CD-A991-ADEEA578B773}"/>
                      </a:ext>
                    </a:extLst>
                  </p14:cNvPr>
                  <p14:cNvContentPartPr/>
                  <p14:nvPr/>
                </p14:nvContentPartPr>
                <p14:xfrm>
                  <a:off x="5741664" y="4391560"/>
                  <a:ext cx="46440" cy="218160"/>
                </p14:xfrm>
              </p:contentPart>
            </mc:Choice>
            <mc:Fallback xmlns="">
              <p:pic>
                <p:nvPicPr>
                  <p:cNvPr id="452" name="Ink 451">
                    <a:extLst>
                      <a:ext uri="{FF2B5EF4-FFF2-40B4-BE49-F238E27FC236}">
                        <a16:creationId xmlns:a16="http://schemas.microsoft.com/office/drawing/2014/main" id="{157B0845-9A40-44CD-A991-ADEEA578B773}"/>
                      </a:ext>
                    </a:extLst>
                  </p:cNvPr>
                  <p:cNvPicPr/>
                  <p:nvPr/>
                </p:nvPicPr>
                <p:blipFill>
                  <a:blip r:embed="rId609"/>
                  <a:stretch>
                    <a:fillRect/>
                  </a:stretch>
                </p:blipFill>
                <p:spPr>
                  <a:xfrm>
                    <a:off x="5733024" y="4382920"/>
                    <a:ext cx="64080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0">
                <p14:nvContentPartPr>
                  <p14:cNvPr id="454" name="Ink 453">
                    <a:extLst>
                      <a:ext uri="{FF2B5EF4-FFF2-40B4-BE49-F238E27FC236}">
                        <a16:creationId xmlns:a16="http://schemas.microsoft.com/office/drawing/2014/main" id="{F66CA315-14DF-43C6-97A4-ABBB5BD4DD59}"/>
                      </a:ext>
                    </a:extLst>
                  </p14:cNvPr>
                  <p14:cNvContentPartPr/>
                  <p14:nvPr/>
                </p14:nvContentPartPr>
                <p14:xfrm>
                  <a:off x="5897544" y="4380760"/>
                  <a:ext cx="79560" cy="520920"/>
                </p14:xfrm>
              </p:contentPart>
            </mc:Choice>
            <mc:Fallback xmlns="">
              <p:pic>
                <p:nvPicPr>
                  <p:cNvPr id="454" name="Ink 453">
                    <a:extLst>
                      <a:ext uri="{FF2B5EF4-FFF2-40B4-BE49-F238E27FC236}">
                        <a16:creationId xmlns:a16="http://schemas.microsoft.com/office/drawing/2014/main" id="{F66CA315-14DF-43C6-97A4-ABBB5BD4DD59}"/>
                      </a:ext>
                    </a:extLst>
                  </p:cNvPr>
                  <p:cNvPicPr/>
                  <p:nvPr/>
                </p:nvPicPr>
                <p:blipFill>
                  <a:blip r:embed="rId611"/>
                  <a:stretch>
                    <a:fillRect/>
                  </a:stretch>
                </p:blipFill>
                <p:spPr>
                  <a:xfrm>
                    <a:off x="5888904" y="4371760"/>
                    <a:ext cx="97200" cy="53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2">
                <p14:nvContentPartPr>
                  <p14:cNvPr id="456" name="Ink 455">
                    <a:extLst>
                      <a:ext uri="{FF2B5EF4-FFF2-40B4-BE49-F238E27FC236}">
                        <a16:creationId xmlns:a16="http://schemas.microsoft.com/office/drawing/2014/main" id="{49CE7C84-F160-45E0-A081-A56D3715A182}"/>
                      </a:ext>
                    </a:extLst>
                  </p14:cNvPr>
                  <p14:cNvContentPartPr/>
                  <p14:nvPr/>
                </p14:nvContentPartPr>
                <p14:xfrm>
                  <a:off x="5998344" y="4193920"/>
                  <a:ext cx="169560" cy="898560"/>
                </p14:xfrm>
              </p:contentPart>
            </mc:Choice>
            <mc:Fallback xmlns="">
              <p:pic>
                <p:nvPicPr>
                  <p:cNvPr id="456" name="Ink 455">
                    <a:extLst>
                      <a:ext uri="{FF2B5EF4-FFF2-40B4-BE49-F238E27FC236}">
                        <a16:creationId xmlns:a16="http://schemas.microsoft.com/office/drawing/2014/main" id="{49CE7C84-F160-45E0-A081-A56D3715A182}"/>
                      </a:ext>
                    </a:extLst>
                  </p:cNvPr>
                  <p:cNvPicPr/>
                  <p:nvPr/>
                </p:nvPicPr>
                <p:blipFill>
                  <a:blip r:embed="rId613"/>
                  <a:stretch>
                    <a:fillRect/>
                  </a:stretch>
                </p:blipFill>
                <p:spPr>
                  <a:xfrm>
                    <a:off x="5989704" y="4185280"/>
                    <a:ext cx="187200" cy="91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4">
                <p14:nvContentPartPr>
                  <p14:cNvPr id="457" name="Ink 456">
                    <a:extLst>
                      <a:ext uri="{FF2B5EF4-FFF2-40B4-BE49-F238E27FC236}">
                        <a16:creationId xmlns:a16="http://schemas.microsoft.com/office/drawing/2014/main" id="{5951DA0E-893E-4C83-9109-0FA855F5733D}"/>
                      </a:ext>
                    </a:extLst>
                  </p14:cNvPr>
                  <p14:cNvContentPartPr/>
                  <p14:nvPr/>
                </p14:nvContentPartPr>
                <p14:xfrm>
                  <a:off x="6259704" y="4189240"/>
                  <a:ext cx="131040" cy="305280"/>
                </p14:xfrm>
              </p:contentPart>
            </mc:Choice>
            <mc:Fallback xmlns="">
              <p:pic>
                <p:nvPicPr>
                  <p:cNvPr id="457" name="Ink 456">
                    <a:extLst>
                      <a:ext uri="{FF2B5EF4-FFF2-40B4-BE49-F238E27FC236}">
                        <a16:creationId xmlns:a16="http://schemas.microsoft.com/office/drawing/2014/main" id="{5951DA0E-893E-4C83-9109-0FA855F5733D}"/>
                      </a:ext>
                    </a:extLst>
                  </p:cNvPr>
                  <p:cNvPicPr/>
                  <p:nvPr/>
                </p:nvPicPr>
                <p:blipFill>
                  <a:blip r:embed="rId615"/>
                  <a:stretch>
                    <a:fillRect/>
                  </a:stretch>
                </p:blipFill>
                <p:spPr>
                  <a:xfrm>
                    <a:off x="6251064" y="4180600"/>
                    <a:ext cx="148680" cy="32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458" name="Ink 457">
                    <a:extLst>
                      <a:ext uri="{FF2B5EF4-FFF2-40B4-BE49-F238E27FC236}">
                        <a16:creationId xmlns:a16="http://schemas.microsoft.com/office/drawing/2014/main" id="{D042BE52-742F-4770-8828-E269F13CF54B}"/>
                      </a:ext>
                    </a:extLst>
                  </p14:cNvPr>
                  <p14:cNvContentPartPr/>
                  <p14:nvPr/>
                </p14:nvContentPartPr>
                <p14:xfrm>
                  <a:off x="6466344" y="4411720"/>
                  <a:ext cx="60840" cy="154440"/>
                </p14:xfrm>
              </p:contentPart>
            </mc:Choice>
            <mc:Fallback xmlns="">
              <p:pic>
                <p:nvPicPr>
                  <p:cNvPr id="458" name="Ink 457">
                    <a:extLst>
                      <a:ext uri="{FF2B5EF4-FFF2-40B4-BE49-F238E27FC236}">
                        <a16:creationId xmlns:a16="http://schemas.microsoft.com/office/drawing/2014/main" id="{D042BE52-742F-4770-8828-E269F13CF54B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6457344" y="4403080"/>
                    <a:ext cx="7848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460" name="Ink 459">
                    <a:extLst>
                      <a:ext uri="{FF2B5EF4-FFF2-40B4-BE49-F238E27FC236}">
                        <a16:creationId xmlns:a16="http://schemas.microsoft.com/office/drawing/2014/main" id="{DEA9924F-85FD-4CFB-9067-73A20F1D6144}"/>
                      </a:ext>
                    </a:extLst>
                  </p14:cNvPr>
                  <p14:cNvContentPartPr/>
                  <p14:nvPr/>
                </p14:nvContentPartPr>
                <p14:xfrm>
                  <a:off x="6521064" y="4276720"/>
                  <a:ext cx="17280" cy="29520"/>
                </p14:xfrm>
              </p:contentPart>
            </mc:Choice>
            <mc:Fallback xmlns="">
              <p:pic>
                <p:nvPicPr>
                  <p:cNvPr id="460" name="Ink 459">
                    <a:extLst>
                      <a:ext uri="{FF2B5EF4-FFF2-40B4-BE49-F238E27FC236}">
                        <a16:creationId xmlns:a16="http://schemas.microsoft.com/office/drawing/2014/main" id="{DEA9924F-85FD-4CFB-9067-73A20F1D6144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6512064" y="4267720"/>
                    <a:ext cx="34920" cy="471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620">
            <p14:nvContentPartPr>
              <p14:cNvPr id="463" name="Ink 462">
                <a:extLst>
                  <a:ext uri="{FF2B5EF4-FFF2-40B4-BE49-F238E27FC236}">
                    <a16:creationId xmlns:a16="http://schemas.microsoft.com/office/drawing/2014/main" id="{D9B8CB9C-11D4-4936-9179-1AED5F43D60B}"/>
                  </a:ext>
                </a:extLst>
              </p14:cNvPr>
              <p14:cNvContentPartPr/>
              <p14:nvPr/>
            </p14:nvContentPartPr>
            <p14:xfrm>
              <a:off x="-515136" y="2494360"/>
              <a:ext cx="360" cy="360"/>
            </p14:xfrm>
          </p:contentPart>
        </mc:Choice>
        <mc:Fallback xmlns="">
          <p:pic>
            <p:nvPicPr>
              <p:cNvPr id="463" name="Ink 462">
                <a:extLst>
                  <a:ext uri="{FF2B5EF4-FFF2-40B4-BE49-F238E27FC236}">
                    <a16:creationId xmlns:a16="http://schemas.microsoft.com/office/drawing/2014/main" id="{D9B8CB9C-11D4-4936-9179-1AED5F43D60B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-523776" y="248572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9" name="Group 488">
            <a:extLst>
              <a:ext uri="{FF2B5EF4-FFF2-40B4-BE49-F238E27FC236}">
                <a16:creationId xmlns:a16="http://schemas.microsoft.com/office/drawing/2014/main" id="{CD680892-5F3B-4D0C-9C1C-A18FF526BF18}"/>
              </a:ext>
            </a:extLst>
          </p:cNvPr>
          <p:cNvGrpSpPr/>
          <p:nvPr/>
        </p:nvGrpSpPr>
        <p:grpSpPr>
          <a:xfrm>
            <a:off x="4037337" y="4859920"/>
            <a:ext cx="2810160" cy="933480"/>
            <a:chOff x="4037337" y="4859920"/>
            <a:chExt cx="2810160" cy="933480"/>
          </a:xfrm>
        </p:grpSpPr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32A8C6EE-2D0D-4952-A73A-96D845022C21}"/>
                </a:ext>
              </a:extLst>
            </p:cNvPr>
            <p:cNvGrpSpPr/>
            <p:nvPr/>
          </p:nvGrpSpPr>
          <p:grpSpPr>
            <a:xfrm>
              <a:off x="4037337" y="4859920"/>
              <a:ext cx="1751040" cy="933480"/>
              <a:chOff x="4037337" y="4859920"/>
              <a:chExt cx="1751040" cy="933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465" name="Ink 464">
                    <a:extLst>
                      <a:ext uri="{FF2B5EF4-FFF2-40B4-BE49-F238E27FC236}">
                        <a16:creationId xmlns:a16="http://schemas.microsoft.com/office/drawing/2014/main" id="{5400B918-799F-4042-AD87-6F288441FF3C}"/>
                      </a:ext>
                    </a:extLst>
                  </p14:cNvPr>
                  <p14:cNvContentPartPr/>
                  <p14:nvPr/>
                </p14:nvContentPartPr>
                <p14:xfrm>
                  <a:off x="4075497" y="4954960"/>
                  <a:ext cx="3600" cy="11520"/>
                </p14:xfrm>
              </p:contentPart>
            </mc:Choice>
            <mc:Fallback xmlns="">
              <p:pic>
                <p:nvPicPr>
                  <p:cNvPr id="465" name="Ink 464">
                    <a:extLst>
                      <a:ext uri="{FF2B5EF4-FFF2-40B4-BE49-F238E27FC236}">
                        <a16:creationId xmlns:a16="http://schemas.microsoft.com/office/drawing/2014/main" id="{5400B918-799F-4042-AD87-6F288441FF3C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4066857" y="4945960"/>
                    <a:ext cx="2124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466" name="Ink 465">
                    <a:extLst>
                      <a:ext uri="{FF2B5EF4-FFF2-40B4-BE49-F238E27FC236}">
                        <a16:creationId xmlns:a16="http://schemas.microsoft.com/office/drawing/2014/main" id="{100A7419-9AFB-49CC-BF7C-F1F171BA5A10}"/>
                      </a:ext>
                    </a:extLst>
                  </p14:cNvPr>
                  <p14:cNvContentPartPr/>
                  <p14:nvPr/>
                </p14:nvContentPartPr>
                <p14:xfrm>
                  <a:off x="4056417" y="4940560"/>
                  <a:ext cx="9360" cy="2520"/>
                </p14:xfrm>
              </p:contentPart>
            </mc:Choice>
            <mc:Fallback xmlns="">
              <p:pic>
                <p:nvPicPr>
                  <p:cNvPr id="466" name="Ink 465">
                    <a:extLst>
                      <a:ext uri="{FF2B5EF4-FFF2-40B4-BE49-F238E27FC236}">
                        <a16:creationId xmlns:a16="http://schemas.microsoft.com/office/drawing/2014/main" id="{100A7419-9AFB-49CC-BF7C-F1F171BA5A10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4047777" y="4931920"/>
                    <a:ext cx="2700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467" name="Ink 466">
                    <a:extLst>
                      <a:ext uri="{FF2B5EF4-FFF2-40B4-BE49-F238E27FC236}">
                        <a16:creationId xmlns:a16="http://schemas.microsoft.com/office/drawing/2014/main" id="{2C4C73D3-9392-4E06-9840-E78D465D046C}"/>
                      </a:ext>
                    </a:extLst>
                  </p14:cNvPr>
                  <p14:cNvContentPartPr/>
                  <p14:nvPr/>
                </p14:nvContentPartPr>
                <p14:xfrm>
                  <a:off x="4037337" y="4859920"/>
                  <a:ext cx="1751040" cy="387360"/>
                </p14:xfrm>
              </p:contentPart>
            </mc:Choice>
            <mc:Fallback xmlns="">
              <p:pic>
                <p:nvPicPr>
                  <p:cNvPr id="467" name="Ink 466">
                    <a:extLst>
                      <a:ext uri="{FF2B5EF4-FFF2-40B4-BE49-F238E27FC236}">
                        <a16:creationId xmlns:a16="http://schemas.microsoft.com/office/drawing/2014/main" id="{2C4C73D3-9392-4E06-9840-E78D465D046C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4028697" y="4851280"/>
                    <a:ext cx="1768680" cy="40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469" name="Ink 468">
                    <a:extLst>
                      <a:ext uri="{FF2B5EF4-FFF2-40B4-BE49-F238E27FC236}">
                        <a16:creationId xmlns:a16="http://schemas.microsoft.com/office/drawing/2014/main" id="{FB1BACCE-8CFA-44F8-B140-1F64E7205B11}"/>
                      </a:ext>
                    </a:extLst>
                  </p14:cNvPr>
                  <p14:cNvContentPartPr/>
                  <p14:nvPr/>
                </p14:nvContentPartPr>
                <p14:xfrm>
                  <a:off x="4705857" y="5460400"/>
                  <a:ext cx="239040" cy="324720"/>
                </p14:xfrm>
              </p:contentPart>
            </mc:Choice>
            <mc:Fallback xmlns="">
              <p:pic>
                <p:nvPicPr>
                  <p:cNvPr id="469" name="Ink 468">
                    <a:extLst>
                      <a:ext uri="{FF2B5EF4-FFF2-40B4-BE49-F238E27FC236}">
                        <a16:creationId xmlns:a16="http://schemas.microsoft.com/office/drawing/2014/main" id="{FB1BACCE-8CFA-44F8-B140-1F64E7205B11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4696857" y="5451760"/>
                    <a:ext cx="256680" cy="34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470" name="Ink 469">
                    <a:extLst>
                      <a:ext uri="{FF2B5EF4-FFF2-40B4-BE49-F238E27FC236}">
                        <a16:creationId xmlns:a16="http://schemas.microsoft.com/office/drawing/2014/main" id="{8F5AA7E4-BCC4-4C58-8D3F-7EE9A83C4BA6}"/>
                      </a:ext>
                    </a:extLst>
                  </p14:cNvPr>
                  <p14:cNvContentPartPr/>
                  <p14:nvPr/>
                </p14:nvContentPartPr>
                <p14:xfrm>
                  <a:off x="4750857" y="5271760"/>
                  <a:ext cx="168120" cy="125640"/>
                </p14:xfrm>
              </p:contentPart>
            </mc:Choice>
            <mc:Fallback xmlns="">
              <p:pic>
                <p:nvPicPr>
                  <p:cNvPr id="470" name="Ink 469">
                    <a:extLst>
                      <a:ext uri="{FF2B5EF4-FFF2-40B4-BE49-F238E27FC236}">
                        <a16:creationId xmlns:a16="http://schemas.microsoft.com/office/drawing/2014/main" id="{8F5AA7E4-BCC4-4C58-8D3F-7EE9A83C4BA6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4742217" y="5263120"/>
                    <a:ext cx="185760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471" name="Ink 470">
                    <a:extLst>
                      <a:ext uri="{FF2B5EF4-FFF2-40B4-BE49-F238E27FC236}">
                        <a16:creationId xmlns:a16="http://schemas.microsoft.com/office/drawing/2014/main" id="{3DA7F626-E9D0-465A-9DD1-D28695B79354}"/>
                      </a:ext>
                    </a:extLst>
                  </p14:cNvPr>
                  <p14:cNvContentPartPr/>
                  <p14:nvPr/>
                </p14:nvContentPartPr>
                <p14:xfrm>
                  <a:off x="5033097" y="5599000"/>
                  <a:ext cx="90000" cy="194400"/>
                </p14:xfrm>
              </p:contentPart>
            </mc:Choice>
            <mc:Fallback xmlns="">
              <p:pic>
                <p:nvPicPr>
                  <p:cNvPr id="471" name="Ink 470">
                    <a:extLst>
                      <a:ext uri="{FF2B5EF4-FFF2-40B4-BE49-F238E27FC236}">
                        <a16:creationId xmlns:a16="http://schemas.microsoft.com/office/drawing/2014/main" id="{3DA7F626-E9D0-465A-9DD1-D28695B79354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5024457" y="5590000"/>
                    <a:ext cx="107640" cy="21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4">
                <p14:nvContentPartPr>
                  <p14:cNvPr id="472" name="Ink 471">
                    <a:extLst>
                      <a:ext uri="{FF2B5EF4-FFF2-40B4-BE49-F238E27FC236}">
                        <a16:creationId xmlns:a16="http://schemas.microsoft.com/office/drawing/2014/main" id="{1DEB29EC-0D73-4FCD-AE53-B504D58B25BD}"/>
                      </a:ext>
                    </a:extLst>
                  </p14:cNvPr>
                  <p14:cNvContentPartPr/>
                  <p14:nvPr/>
                </p14:nvContentPartPr>
                <p14:xfrm>
                  <a:off x="5055777" y="5481640"/>
                  <a:ext cx="11520" cy="12600"/>
                </p14:xfrm>
              </p:contentPart>
            </mc:Choice>
            <mc:Fallback xmlns="">
              <p:pic>
                <p:nvPicPr>
                  <p:cNvPr id="472" name="Ink 471">
                    <a:extLst>
                      <a:ext uri="{FF2B5EF4-FFF2-40B4-BE49-F238E27FC236}">
                        <a16:creationId xmlns:a16="http://schemas.microsoft.com/office/drawing/2014/main" id="{1DEB29EC-0D73-4FCD-AE53-B504D58B25BD}"/>
                      </a:ext>
                    </a:extLst>
                  </p:cNvPr>
                  <p:cNvPicPr/>
                  <p:nvPr/>
                </p:nvPicPr>
                <p:blipFill>
                  <a:blip r:embed="rId635"/>
                  <a:stretch>
                    <a:fillRect/>
                  </a:stretch>
                </p:blipFill>
                <p:spPr>
                  <a:xfrm>
                    <a:off x="5046777" y="5472640"/>
                    <a:ext cx="29160" cy="30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42228DF0-C81A-4594-890D-873B9EBD326F}"/>
                </a:ext>
              </a:extLst>
            </p:cNvPr>
            <p:cNvGrpSpPr/>
            <p:nvPr/>
          </p:nvGrpSpPr>
          <p:grpSpPr>
            <a:xfrm>
              <a:off x="5491737" y="5098960"/>
              <a:ext cx="1355760" cy="648360"/>
              <a:chOff x="5491737" y="5098960"/>
              <a:chExt cx="1355760" cy="648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6">
                <p14:nvContentPartPr>
                  <p14:cNvPr id="474" name="Ink 473">
                    <a:extLst>
                      <a:ext uri="{FF2B5EF4-FFF2-40B4-BE49-F238E27FC236}">
                        <a16:creationId xmlns:a16="http://schemas.microsoft.com/office/drawing/2014/main" id="{C3AE0B84-F65C-4707-B7B8-CF51ADBB0A81}"/>
                      </a:ext>
                    </a:extLst>
                  </p14:cNvPr>
                  <p14:cNvContentPartPr/>
                  <p14:nvPr/>
                </p14:nvContentPartPr>
                <p14:xfrm>
                  <a:off x="5491737" y="5218120"/>
                  <a:ext cx="81360" cy="381240"/>
                </p14:xfrm>
              </p:contentPart>
            </mc:Choice>
            <mc:Fallback xmlns="">
              <p:pic>
                <p:nvPicPr>
                  <p:cNvPr id="474" name="Ink 473">
                    <a:extLst>
                      <a:ext uri="{FF2B5EF4-FFF2-40B4-BE49-F238E27FC236}">
                        <a16:creationId xmlns:a16="http://schemas.microsoft.com/office/drawing/2014/main" id="{C3AE0B84-F65C-4707-B7B8-CF51ADBB0A81}"/>
                      </a:ext>
                    </a:extLst>
                  </p:cNvPr>
                  <p:cNvPicPr/>
                  <p:nvPr/>
                </p:nvPicPr>
                <p:blipFill>
                  <a:blip r:embed="rId637"/>
                  <a:stretch>
                    <a:fillRect/>
                  </a:stretch>
                </p:blipFill>
                <p:spPr>
                  <a:xfrm>
                    <a:off x="5482737" y="5209480"/>
                    <a:ext cx="99000" cy="39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8">
                <p14:nvContentPartPr>
                  <p14:cNvPr id="475" name="Ink 474">
                    <a:extLst>
                      <a:ext uri="{FF2B5EF4-FFF2-40B4-BE49-F238E27FC236}">
                        <a16:creationId xmlns:a16="http://schemas.microsoft.com/office/drawing/2014/main" id="{933ADCF6-C469-4686-A006-54031794C21F}"/>
                      </a:ext>
                    </a:extLst>
                  </p14:cNvPr>
                  <p14:cNvContentPartPr/>
                  <p14:nvPr/>
                </p14:nvContentPartPr>
                <p14:xfrm>
                  <a:off x="5660217" y="5263480"/>
                  <a:ext cx="42840" cy="219240"/>
                </p14:xfrm>
              </p:contentPart>
            </mc:Choice>
            <mc:Fallback xmlns="">
              <p:pic>
                <p:nvPicPr>
                  <p:cNvPr id="475" name="Ink 474">
                    <a:extLst>
                      <a:ext uri="{FF2B5EF4-FFF2-40B4-BE49-F238E27FC236}">
                        <a16:creationId xmlns:a16="http://schemas.microsoft.com/office/drawing/2014/main" id="{933ADCF6-C469-4686-A006-54031794C21F}"/>
                      </a:ext>
                    </a:extLst>
                  </p:cNvPr>
                  <p:cNvPicPr/>
                  <p:nvPr/>
                </p:nvPicPr>
                <p:blipFill>
                  <a:blip r:embed="rId639"/>
                  <a:stretch>
                    <a:fillRect/>
                  </a:stretch>
                </p:blipFill>
                <p:spPr>
                  <a:xfrm>
                    <a:off x="5651217" y="5254840"/>
                    <a:ext cx="60480" cy="23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0">
                <p14:nvContentPartPr>
                  <p14:cNvPr id="476" name="Ink 475">
                    <a:extLst>
                      <a:ext uri="{FF2B5EF4-FFF2-40B4-BE49-F238E27FC236}">
                        <a16:creationId xmlns:a16="http://schemas.microsoft.com/office/drawing/2014/main" id="{53DCEB52-5F36-4A27-88E7-9BBE6A3D3CE0}"/>
                      </a:ext>
                    </a:extLst>
                  </p14:cNvPr>
                  <p14:cNvContentPartPr/>
                  <p14:nvPr/>
                </p14:nvContentPartPr>
                <p14:xfrm>
                  <a:off x="5654457" y="5166640"/>
                  <a:ext cx="160560" cy="277920"/>
                </p14:xfrm>
              </p:contentPart>
            </mc:Choice>
            <mc:Fallback xmlns="">
              <p:pic>
                <p:nvPicPr>
                  <p:cNvPr id="476" name="Ink 475">
                    <a:extLst>
                      <a:ext uri="{FF2B5EF4-FFF2-40B4-BE49-F238E27FC236}">
                        <a16:creationId xmlns:a16="http://schemas.microsoft.com/office/drawing/2014/main" id="{53DCEB52-5F36-4A27-88E7-9BBE6A3D3CE0}"/>
                      </a:ext>
                    </a:extLst>
                  </p:cNvPr>
                  <p:cNvPicPr/>
                  <p:nvPr/>
                </p:nvPicPr>
                <p:blipFill>
                  <a:blip r:embed="rId641"/>
                  <a:stretch>
                    <a:fillRect/>
                  </a:stretch>
                </p:blipFill>
                <p:spPr>
                  <a:xfrm>
                    <a:off x="5645457" y="5157640"/>
                    <a:ext cx="17820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2">
                <p14:nvContentPartPr>
                  <p14:cNvPr id="477" name="Ink 476">
                    <a:extLst>
                      <a:ext uri="{FF2B5EF4-FFF2-40B4-BE49-F238E27FC236}">
                        <a16:creationId xmlns:a16="http://schemas.microsoft.com/office/drawing/2014/main" id="{3BE79C6B-721D-453D-B636-7C0E4707A20E}"/>
                      </a:ext>
                    </a:extLst>
                  </p14:cNvPr>
                  <p14:cNvContentPartPr/>
                  <p14:nvPr/>
                </p14:nvContentPartPr>
                <p14:xfrm>
                  <a:off x="5839857" y="5306680"/>
                  <a:ext cx="75960" cy="132120"/>
                </p14:xfrm>
              </p:contentPart>
            </mc:Choice>
            <mc:Fallback xmlns="">
              <p:pic>
                <p:nvPicPr>
                  <p:cNvPr id="477" name="Ink 476">
                    <a:extLst>
                      <a:ext uri="{FF2B5EF4-FFF2-40B4-BE49-F238E27FC236}">
                        <a16:creationId xmlns:a16="http://schemas.microsoft.com/office/drawing/2014/main" id="{3BE79C6B-721D-453D-B636-7C0E4707A20E}"/>
                      </a:ext>
                    </a:extLst>
                  </p:cNvPr>
                  <p:cNvPicPr/>
                  <p:nvPr/>
                </p:nvPicPr>
                <p:blipFill>
                  <a:blip r:embed="rId643"/>
                  <a:stretch>
                    <a:fillRect/>
                  </a:stretch>
                </p:blipFill>
                <p:spPr>
                  <a:xfrm>
                    <a:off x="5831217" y="5297680"/>
                    <a:ext cx="93600" cy="14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4">
                <p14:nvContentPartPr>
                  <p14:cNvPr id="479" name="Ink 478">
                    <a:extLst>
                      <a:ext uri="{FF2B5EF4-FFF2-40B4-BE49-F238E27FC236}">
                        <a16:creationId xmlns:a16="http://schemas.microsoft.com/office/drawing/2014/main" id="{2A557C7D-3EB5-41FA-8907-741C5DEF6977}"/>
                      </a:ext>
                    </a:extLst>
                  </p14:cNvPr>
                  <p14:cNvContentPartPr/>
                  <p14:nvPr/>
                </p14:nvContentPartPr>
                <p14:xfrm>
                  <a:off x="5716017" y="5574160"/>
                  <a:ext cx="70920" cy="170280"/>
                </p14:xfrm>
              </p:contentPart>
            </mc:Choice>
            <mc:Fallback xmlns="">
              <p:pic>
                <p:nvPicPr>
                  <p:cNvPr id="479" name="Ink 478">
                    <a:extLst>
                      <a:ext uri="{FF2B5EF4-FFF2-40B4-BE49-F238E27FC236}">
                        <a16:creationId xmlns:a16="http://schemas.microsoft.com/office/drawing/2014/main" id="{2A557C7D-3EB5-41FA-8907-741C5DEF6977}"/>
                      </a:ext>
                    </a:extLst>
                  </p:cNvPr>
                  <p:cNvPicPr/>
                  <p:nvPr/>
                </p:nvPicPr>
                <p:blipFill>
                  <a:blip r:embed="rId645"/>
                  <a:stretch>
                    <a:fillRect/>
                  </a:stretch>
                </p:blipFill>
                <p:spPr>
                  <a:xfrm>
                    <a:off x="5707377" y="5565160"/>
                    <a:ext cx="8856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6">
                <p14:nvContentPartPr>
                  <p14:cNvPr id="480" name="Ink 479">
                    <a:extLst>
                      <a:ext uri="{FF2B5EF4-FFF2-40B4-BE49-F238E27FC236}">
                        <a16:creationId xmlns:a16="http://schemas.microsoft.com/office/drawing/2014/main" id="{7B25D906-DD47-4106-BFB1-7B02B919B4C8}"/>
                      </a:ext>
                    </a:extLst>
                  </p14:cNvPr>
                  <p14:cNvContentPartPr/>
                  <p14:nvPr/>
                </p14:nvContentPartPr>
                <p14:xfrm>
                  <a:off x="5810337" y="5536720"/>
                  <a:ext cx="63000" cy="97920"/>
                </p14:xfrm>
              </p:contentPart>
            </mc:Choice>
            <mc:Fallback xmlns="">
              <p:pic>
                <p:nvPicPr>
                  <p:cNvPr id="480" name="Ink 479">
                    <a:extLst>
                      <a:ext uri="{FF2B5EF4-FFF2-40B4-BE49-F238E27FC236}">
                        <a16:creationId xmlns:a16="http://schemas.microsoft.com/office/drawing/2014/main" id="{7B25D906-DD47-4106-BFB1-7B02B919B4C8}"/>
                      </a:ext>
                    </a:extLst>
                  </p:cNvPr>
                  <p:cNvPicPr/>
                  <p:nvPr/>
                </p:nvPicPr>
                <p:blipFill>
                  <a:blip r:embed="rId647"/>
                  <a:stretch>
                    <a:fillRect/>
                  </a:stretch>
                </p:blipFill>
                <p:spPr>
                  <a:xfrm>
                    <a:off x="5801337" y="5528080"/>
                    <a:ext cx="8064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8">
                <p14:nvContentPartPr>
                  <p14:cNvPr id="481" name="Ink 480">
                    <a:extLst>
                      <a:ext uri="{FF2B5EF4-FFF2-40B4-BE49-F238E27FC236}">
                        <a16:creationId xmlns:a16="http://schemas.microsoft.com/office/drawing/2014/main" id="{F839F7BE-1BF6-4229-8816-3F43190F7B71}"/>
                      </a:ext>
                    </a:extLst>
                  </p14:cNvPr>
                  <p14:cNvContentPartPr/>
                  <p14:nvPr/>
                </p14:nvContentPartPr>
                <p14:xfrm>
                  <a:off x="5888817" y="5519440"/>
                  <a:ext cx="97920" cy="97560"/>
                </p14:xfrm>
              </p:contentPart>
            </mc:Choice>
            <mc:Fallback xmlns="">
              <p:pic>
                <p:nvPicPr>
                  <p:cNvPr id="481" name="Ink 480">
                    <a:extLst>
                      <a:ext uri="{FF2B5EF4-FFF2-40B4-BE49-F238E27FC236}">
                        <a16:creationId xmlns:a16="http://schemas.microsoft.com/office/drawing/2014/main" id="{F839F7BE-1BF6-4229-8816-3F43190F7B71}"/>
                      </a:ext>
                    </a:extLst>
                  </p:cNvPr>
                  <p:cNvPicPr/>
                  <p:nvPr/>
                </p:nvPicPr>
                <p:blipFill>
                  <a:blip r:embed="rId649"/>
                  <a:stretch>
                    <a:fillRect/>
                  </a:stretch>
                </p:blipFill>
                <p:spPr>
                  <a:xfrm>
                    <a:off x="5879817" y="5510440"/>
                    <a:ext cx="11556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0">
                <p14:nvContentPartPr>
                  <p14:cNvPr id="482" name="Ink 481">
                    <a:extLst>
                      <a:ext uri="{FF2B5EF4-FFF2-40B4-BE49-F238E27FC236}">
                        <a16:creationId xmlns:a16="http://schemas.microsoft.com/office/drawing/2014/main" id="{167A2A6C-D6AF-44C4-B11D-AEAFE7974BD3}"/>
                      </a:ext>
                    </a:extLst>
                  </p14:cNvPr>
                  <p14:cNvContentPartPr/>
                  <p14:nvPr/>
                </p14:nvContentPartPr>
                <p14:xfrm>
                  <a:off x="5996457" y="5447440"/>
                  <a:ext cx="75240" cy="157680"/>
                </p14:xfrm>
              </p:contentPart>
            </mc:Choice>
            <mc:Fallback xmlns="">
              <p:pic>
                <p:nvPicPr>
                  <p:cNvPr id="482" name="Ink 481">
                    <a:extLst>
                      <a:ext uri="{FF2B5EF4-FFF2-40B4-BE49-F238E27FC236}">
                        <a16:creationId xmlns:a16="http://schemas.microsoft.com/office/drawing/2014/main" id="{167A2A6C-D6AF-44C4-B11D-AEAFE7974BD3}"/>
                      </a:ext>
                    </a:extLst>
                  </p:cNvPr>
                  <p:cNvPicPr/>
                  <p:nvPr/>
                </p:nvPicPr>
                <p:blipFill>
                  <a:blip r:embed="rId651"/>
                  <a:stretch>
                    <a:fillRect/>
                  </a:stretch>
                </p:blipFill>
                <p:spPr>
                  <a:xfrm>
                    <a:off x="5987817" y="5438440"/>
                    <a:ext cx="9288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2">
                <p14:nvContentPartPr>
                  <p14:cNvPr id="483" name="Ink 482">
                    <a:extLst>
                      <a:ext uri="{FF2B5EF4-FFF2-40B4-BE49-F238E27FC236}">
                        <a16:creationId xmlns:a16="http://schemas.microsoft.com/office/drawing/2014/main" id="{D0FCE007-8D12-4D47-9BE8-43AFC9D553E7}"/>
                      </a:ext>
                    </a:extLst>
                  </p14:cNvPr>
                  <p14:cNvContentPartPr/>
                  <p14:nvPr/>
                </p14:nvContentPartPr>
                <p14:xfrm>
                  <a:off x="6123177" y="5444200"/>
                  <a:ext cx="25200" cy="159840"/>
                </p14:xfrm>
              </p:contentPart>
            </mc:Choice>
            <mc:Fallback xmlns="">
              <p:pic>
                <p:nvPicPr>
                  <p:cNvPr id="483" name="Ink 482">
                    <a:extLst>
                      <a:ext uri="{FF2B5EF4-FFF2-40B4-BE49-F238E27FC236}">
                        <a16:creationId xmlns:a16="http://schemas.microsoft.com/office/drawing/2014/main" id="{D0FCE007-8D12-4D47-9BE8-43AFC9D553E7}"/>
                      </a:ext>
                    </a:extLst>
                  </p:cNvPr>
                  <p:cNvPicPr/>
                  <p:nvPr/>
                </p:nvPicPr>
                <p:blipFill>
                  <a:blip r:embed="rId653"/>
                  <a:stretch>
                    <a:fillRect/>
                  </a:stretch>
                </p:blipFill>
                <p:spPr>
                  <a:xfrm>
                    <a:off x="6114177" y="5435560"/>
                    <a:ext cx="4284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4">
                <p14:nvContentPartPr>
                  <p14:cNvPr id="484" name="Ink 483">
                    <a:extLst>
                      <a:ext uri="{FF2B5EF4-FFF2-40B4-BE49-F238E27FC236}">
                        <a16:creationId xmlns:a16="http://schemas.microsoft.com/office/drawing/2014/main" id="{E69A8469-FA9C-4B7E-BB10-5CB6C9242CFA}"/>
                      </a:ext>
                    </a:extLst>
                  </p14:cNvPr>
                  <p14:cNvContentPartPr/>
                  <p14:nvPr/>
                </p14:nvContentPartPr>
                <p14:xfrm>
                  <a:off x="6177537" y="5343400"/>
                  <a:ext cx="102960" cy="268560"/>
                </p14:xfrm>
              </p:contentPart>
            </mc:Choice>
            <mc:Fallback xmlns="">
              <p:pic>
                <p:nvPicPr>
                  <p:cNvPr id="484" name="Ink 483">
                    <a:extLst>
                      <a:ext uri="{FF2B5EF4-FFF2-40B4-BE49-F238E27FC236}">
                        <a16:creationId xmlns:a16="http://schemas.microsoft.com/office/drawing/2014/main" id="{E69A8469-FA9C-4B7E-BB10-5CB6C9242CFA}"/>
                      </a:ext>
                    </a:extLst>
                  </p:cNvPr>
                  <p:cNvPicPr/>
                  <p:nvPr/>
                </p:nvPicPr>
                <p:blipFill>
                  <a:blip r:embed="rId655"/>
                  <a:stretch>
                    <a:fillRect/>
                  </a:stretch>
                </p:blipFill>
                <p:spPr>
                  <a:xfrm>
                    <a:off x="6168897" y="5334400"/>
                    <a:ext cx="120600" cy="28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6">
                <p14:nvContentPartPr>
                  <p14:cNvPr id="485" name="Ink 484">
                    <a:extLst>
                      <a:ext uri="{FF2B5EF4-FFF2-40B4-BE49-F238E27FC236}">
                        <a16:creationId xmlns:a16="http://schemas.microsoft.com/office/drawing/2014/main" id="{FBB420EA-2625-4027-AA81-308D51F4FE18}"/>
                      </a:ext>
                    </a:extLst>
                  </p14:cNvPr>
                  <p14:cNvContentPartPr/>
                  <p14:nvPr/>
                </p14:nvContentPartPr>
                <p14:xfrm>
                  <a:off x="6179337" y="5417920"/>
                  <a:ext cx="175320" cy="177840"/>
                </p14:xfrm>
              </p:contentPart>
            </mc:Choice>
            <mc:Fallback xmlns="">
              <p:pic>
                <p:nvPicPr>
                  <p:cNvPr id="485" name="Ink 484">
                    <a:extLst>
                      <a:ext uri="{FF2B5EF4-FFF2-40B4-BE49-F238E27FC236}">
                        <a16:creationId xmlns:a16="http://schemas.microsoft.com/office/drawing/2014/main" id="{FBB420EA-2625-4027-AA81-308D51F4FE18}"/>
                      </a:ext>
                    </a:extLst>
                  </p:cNvPr>
                  <p:cNvPicPr/>
                  <p:nvPr/>
                </p:nvPicPr>
                <p:blipFill>
                  <a:blip r:embed="rId657"/>
                  <a:stretch>
                    <a:fillRect/>
                  </a:stretch>
                </p:blipFill>
                <p:spPr>
                  <a:xfrm>
                    <a:off x="6170337" y="5409280"/>
                    <a:ext cx="19296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8">
                <p14:nvContentPartPr>
                  <p14:cNvPr id="486" name="Ink 485">
                    <a:extLst>
                      <a:ext uri="{FF2B5EF4-FFF2-40B4-BE49-F238E27FC236}">
                        <a16:creationId xmlns:a16="http://schemas.microsoft.com/office/drawing/2014/main" id="{814D3490-13F1-4E76-A5E4-83F824044F6E}"/>
                      </a:ext>
                    </a:extLst>
                  </p14:cNvPr>
                  <p14:cNvContentPartPr/>
                  <p14:nvPr/>
                </p14:nvContentPartPr>
                <p14:xfrm>
                  <a:off x="6403617" y="5483440"/>
                  <a:ext cx="173160" cy="95760"/>
                </p14:xfrm>
              </p:contentPart>
            </mc:Choice>
            <mc:Fallback xmlns="">
              <p:pic>
                <p:nvPicPr>
                  <p:cNvPr id="486" name="Ink 485">
                    <a:extLst>
                      <a:ext uri="{FF2B5EF4-FFF2-40B4-BE49-F238E27FC236}">
                        <a16:creationId xmlns:a16="http://schemas.microsoft.com/office/drawing/2014/main" id="{814D3490-13F1-4E76-A5E4-83F824044F6E}"/>
                      </a:ext>
                    </a:extLst>
                  </p:cNvPr>
                  <p:cNvPicPr/>
                  <p:nvPr/>
                </p:nvPicPr>
                <p:blipFill>
                  <a:blip r:embed="rId659"/>
                  <a:stretch>
                    <a:fillRect/>
                  </a:stretch>
                </p:blipFill>
                <p:spPr>
                  <a:xfrm>
                    <a:off x="6394617" y="5474800"/>
                    <a:ext cx="190800" cy="11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0">
                <p14:nvContentPartPr>
                  <p14:cNvPr id="487" name="Ink 486">
                    <a:extLst>
                      <a:ext uri="{FF2B5EF4-FFF2-40B4-BE49-F238E27FC236}">
                        <a16:creationId xmlns:a16="http://schemas.microsoft.com/office/drawing/2014/main" id="{6FE9783F-21D5-494E-BB6D-0F3003BD6700}"/>
                      </a:ext>
                    </a:extLst>
                  </p14:cNvPr>
                  <p14:cNvContentPartPr/>
                  <p14:nvPr/>
                </p14:nvContentPartPr>
                <p14:xfrm>
                  <a:off x="6701697" y="5098960"/>
                  <a:ext cx="145800" cy="648360"/>
                </p14:xfrm>
              </p:contentPart>
            </mc:Choice>
            <mc:Fallback xmlns="">
              <p:pic>
                <p:nvPicPr>
                  <p:cNvPr id="487" name="Ink 486">
                    <a:extLst>
                      <a:ext uri="{FF2B5EF4-FFF2-40B4-BE49-F238E27FC236}">
                        <a16:creationId xmlns:a16="http://schemas.microsoft.com/office/drawing/2014/main" id="{6FE9783F-21D5-494E-BB6D-0F3003BD6700}"/>
                      </a:ext>
                    </a:extLst>
                  </p:cNvPr>
                  <p:cNvPicPr/>
                  <p:nvPr/>
                </p:nvPicPr>
                <p:blipFill>
                  <a:blip r:embed="rId661"/>
                  <a:stretch>
                    <a:fillRect/>
                  </a:stretch>
                </p:blipFill>
                <p:spPr>
                  <a:xfrm>
                    <a:off x="6693057" y="5090320"/>
                    <a:ext cx="163440" cy="666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EFF2E57D-D65E-4817-B2E5-C819A9C5DB89}"/>
              </a:ext>
            </a:extLst>
          </p:cNvPr>
          <p:cNvGrpSpPr/>
          <p:nvPr/>
        </p:nvGrpSpPr>
        <p:grpSpPr>
          <a:xfrm>
            <a:off x="6763257" y="4239280"/>
            <a:ext cx="1952640" cy="993600"/>
            <a:chOff x="6763257" y="4239280"/>
            <a:chExt cx="1952640" cy="993600"/>
          </a:xfrm>
        </p:grpSpPr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BD56F51C-A7DD-4204-9BE2-0E7C01B31E85}"/>
                </a:ext>
              </a:extLst>
            </p:cNvPr>
            <p:cNvGrpSpPr/>
            <p:nvPr/>
          </p:nvGrpSpPr>
          <p:grpSpPr>
            <a:xfrm>
              <a:off x="6763257" y="4689280"/>
              <a:ext cx="176400" cy="119520"/>
              <a:chOff x="6763257" y="4689280"/>
              <a:chExt cx="176400" cy="119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2">
                <p14:nvContentPartPr>
                  <p14:cNvPr id="490" name="Ink 489">
                    <a:extLst>
                      <a:ext uri="{FF2B5EF4-FFF2-40B4-BE49-F238E27FC236}">
                        <a16:creationId xmlns:a16="http://schemas.microsoft.com/office/drawing/2014/main" id="{327EB345-CE34-46E4-A1A4-2D3224825A70}"/>
                      </a:ext>
                    </a:extLst>
                  </p14:cNvPr>
                  <p14:cNvContentPartPr/>
                  <p14:nvPr/>
                </p14:nvContentPartPr>
                <p14:xfrm>
                  <a:off x="6763257" y="4689280"/>
                  <a:ext cx="135720" cy="31680"/>
                </p14:xfrm>
              </p:contentPart>
            </mc:Choice>
            <mc:Fallback xmlns="">
              <p:pic>
                <p:nvPicPr>
                  <p:cNvPr id="490" name="Ink 489">
                    <a:extLst>
                      <a:ext uri="{FF2B5EF4-FFF2-40B4-BE49-F238E27FC236}">
                        <a16:creationId xmlns:a16="http://schemas.microsoft.com/office/drawing/2014/main" id="{327EB345-CE34-46E4-A1A4-2D3224825A70}"/>
                      </a:ext>
                    </a:extLst>
                  </p:cNvPr>
                  <p:cNvPicPr/>
                  <p:nvPr/>
                </p:nvPicPr>
                <p:blipFill>
                  <a:blip r:embed="rId663"/>
                  <a:stretch>
                    <a:fillRect/>
                  </a:stretch>
                </p:blipFill>
                <p:spPr>
                  <a:xfrm>
                    <a:off x="6754617" y="4680280"/>
                    <a:ext cx="153360" cy="4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4">
                <p14:nvContentPartPr>
                  <p14:cNvPr id="491" name="Ink 490">
                    <a:extLst>
                      <a:ext uri="{FF2B5EF4-FFF2-40B4-BE49-F238E27FC236}">
                        <a16:creationId xmlns:a16="http://schemas.microsoft.com/office/drawing/2014/main" id="{BE9E80B4-4517-4ABC-B252-9E22AA3FA6E4}"/>
                      </a:ext>
                    </a:extLst>
                  </p14:cNvPr>
                  <p14:cNvContentPartPr/>
                  <p14:nvPr/>
                </p14:nvContentPartPr>
                <p14:xfrm>
                  <a:off x="6789177" y="4796560"/>
                  <a:ext cx="150480" cy="12240"/>
                </p14:xfrm>
              </p:contentPart>
            </mc:Choice>
            <mc:Fallback xmlns="">
              <p:pic>
                <p:nvPicPr>
                  <p:cNvPr id="491" name="Ink 490">
                    <a:extLst>
                      <a:ext uri="{FF2B5EF4-FFF2-40B4-BE49-F238E27FC236}">
                        <a16:creationId xmlns:a16="http://schemas.microsoft.com/office/drawing/2014/main" id="{BE9E80B4-4517-4ABC-B252-9E22AA3FA6E4}"/>
                      </a:ext>
                    </a:extLst>
                  </p:cNvPr>
                  <p:cNvPicPr/>
                  <p:nvPr/>
                </p:nvPicPr>
                <p:blipFill>
                  <a:blip r:embed="rId665"/>
                  <a:stretch>
                    <a:fillRect/>
                  </a:stretch>
                </p:blipFill>
                <p:spPr>
                  <a:xfrm>
                    <a:off x="6780537" y="4787560"/>
                    <a:ext cx="168120" cy="298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C155D191-5A96-4653-861D-152C5662E360}"/>
                    </a:ext>
                  </a:extLst>
                </p14:cNvPr>
                <p14:cNvContentPartPr/>
                <p14:nvPr/>
              </p14:nvContentPartPr>
              <p14:xfrm>
                <a:off x="7458057" y="4989160"/>
                <a:ext cx="71280" cy="24372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C155D191-5A96-4653-861D-152C5662E360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7449417" y="4980160"/>
                  <a:ext cx="88920" cy="261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F8DEB5EC-1C74-4B09-B449-FABA4B369BEC}"/>
                </a:ext>
              </a:extLst>
            </p:cNvPr>
            <p:cNvGrpSpPr/>
            <p:nvPr/>
          </p:nvGrpSpPr>
          <p:grpSpPr>
            <a:xfrm>
              <a:off x="7245657" y="4356280"/>
              <a:ext cx="514080" cy="504000"/>
              <a:chOff x="7245657" y="4356280"/>
              <a:chExt cx="514080" cy="504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8">
                <p14:nvContentPartPr>
                  <p14:cNvPr id="493" name="Ink 492">
                    <a:extLst>
                      <a:ext uri="{FF2B5EF4-FFF2-40B4-BE49-F238E27FC236}">
                        <a16:creationId xmlns:a16="http://schemas.microsoft.com/office/drawing/2014/main" id="{266D038F-0EAF-492C-8B7E-3180BB3DE24C}"/>
                      </a:ext>
                    </a:extLst>
                  </p14:cNvPr>
                  <p14:cNvContentPartPr/>
                  <p14:nvPr/>
                </p14:nvContentPartPr>
                <p14:xfrm>
                  <a:off x="7346457" y="4380400"/>
                  <a:ext cx="85680" cy="406080"/>
                </p14:xfrm>
              </p:contentPart>
            </mc:Choice>
            <mc:Fallback xmlns="">
              <p:pic>
                <p:nvPicPr>
                  <p:cNvPr id="493" name="Ink 492">
                    <a:extLst>
                      <a:ext uri="{FF2B5EF4-FFF2-40B4-BE49-F238E27FC236}">
                        <a16:creationId xmlns:a16="http://schemas.microsoft.com/office/drawing/2014/main" id="{266D038F-0EAF-492C-8B7E-3180BB3DE24C}"/>
                      </a:ext>
                    </a:extLst>
                  </p:cNvPr>
                  <p:cNvPicPr/>
                  <p:nvPr/>
                </p:nvPicPr>
                <p:blipFill>
                  <a:blip r:embed="rId669"/>
                  <a:stretch>
                    <a:fillRect/>
                  </a:stretch>
                </p:blipFill>
                <p:spPr>
                  <a:xfrm>
                    <a:off x="7337457" y="4371400"/>
                    <a:ext cx="103320" cy="42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0">
                <p14:nvContentPartPr>
                  <p14:cNvPr id="494" name="Ink 493">
                    <a:extLst>
                      <a:ext uri="{FF2B5EF4-FFF2-40B4-BE49-F238E27FC236}">
                        <a16:creationId xmlns:a16="http://schemas.microsoft.com/office/drawing/2014/main" id="{41416FF6-3F63-4C55-A32E-B86FC6C6474D}"/>
                      </a:ext>
                    </a:extLst>
                  </p14:cNvPr>
                  <p14:cNvContentPartPr/>
                  <p14:nvPr/>
                </p14:nvContentPartPr>
                <p14:xfrm>
                  <a:off x="7544457" y="4432960"/>
                  <a:ext cx="10800" cy="337680"/>
                </p14:xfrm>
              </p:contentPart>
            </mc:Choice>
            <mc:Fallback xmlns="">
              <p:pic>
                <p:nvPicPr>
                  <p:cNvPr id="494" name="Ink 493">
                    <a:extLst>
                      <a:ext uri="{FF2B5EF4-FFF2-40B4-BE49-F238E27FC236}">
                        <a16:creationId xmlns:a16="http://schemas.microsoft.com/office/drawing/2014/main" id="{41416FF6-3F63-4C55-A32E-B86FC6C6474D}"/>
                      </a:ext>
                    </a:extLst>
                  </p:cNvPr>
                  <p:cNvPicPr/>
                  <p:nvPr/>
                </p:nvPicPr>
                <p:blipFill>
                  <a:blip r:embed="rId671"/>
                  <a:stretch>
                    <a:fillRect/>
                  </a:stretch>
                </p:blipFill>
                <p:spPr>
                  <a:xfrm>
                    <a:off x="7535817" y="4424320"/>
                    <a:ext cx="28440" cy="35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2">
                <p14:nvContentPartPr>
                  <p14:cNvPr id="495" name="Ink 494">
                    <a:extLst>
                      <a:ext uri="{FF2B5EF4-FFF2-40B4-BE49-F238E27FC236}">
                        <a16:creationId xmlns:a16="http://schemas.microsoft.com/office/drawing/2014/main" id="{B3000934-FB75-4A4A-A0A7-72A2F040B54A}"/>
                      </a:ext>
                    </a:extLst>
                  </p14:cNvPr>
                  <p14:cNvContentPartPr/>
                  <p14:nvPr/>
                </p14:nvContentPartPr>
                <p14:xfrm>
                  <a:off x="7245657" y="4356280"/>
                  <a:ext cx="514080" cy="20520"/>
                </p14:xfrm>
              </p:contentPart>
            </mc:Choice>
            <mc:Fallback xmlns="">
              <p:pic>
                <p:nvPicPr>
                  <p:cNvPr id="495" name="Ink 494">
                    <a:extLst>
                      <a:ext uri="{FF2B5EF4-FFF2-40B4-BE49-F238E27FC236}">
                        <a16:creationId xmlns:a16="http://schemas.microsoft.com/office/drawing/2014/main" id="{B3000934-FB75-4A4A-A0A7-72A2F040B54A}"/>
                      </a:ext>
                    </a:extLst>
                  </p:cNvPr>
                  <p:cNvPicPr/>
                  <p:nvPr/>
                </p:nvPicPr>
                <p:blipFill>
                  <a:blip r:embed="rId673"/>
                  <a:stretch>
                    <a:fillRect/>
                  </a:stretch>
                </p:blipFill>
                <p:spPr>
                  <a:xfrm>
                    <a:off x="7236657" y="4347640"/>
                    <a:ext cx="5317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4">
                <p14:nvContentPartPr>
                  <p14:cNvPr id="497" name="Ink 496">
                    <a:extLst>
                      <a:ext uri="{FF2B5EF4-FFF2-40B4-BE49-F238E27FC236}">
                        <a16:creationId xmlns:a16="http://schemas.microsoft.com/office/drawing/2014/main" id="{EAFAE9C0-1B96-4748-B382-2935E5FD6F16}"/>
                      </a:ext>
                    </a:extLst>
                  </p14:cNvPr>
                  <p14:cNvContentPartPr/>
                  <p14:nvPr/>
                </p14:nvContentPartPr>
                <p14:xfrm>
                  <a:off x="7477857" y="4847680"/>
                  <a:ext cx="14760" cy="12600"/>
                </p14:xfrm>
              </p:contentPart>
            </mc:Choice>
            <mc:Fallback xmlns="">
              <p:pic>
                <p:nvPicPr>
                  <p:cNvPr id="497" name="Ink 496">
                    <a:extLst>
                      <a:ext uri="{FF2B5EF4-FFF2-40B4-BE49-F238E27FC236}">
                        <a16:creationId xmlns:a16="http://schemas.microsoft.com/office/drawing/2014/main" id="{EAFAE9C0-1B96-4748-B382-2935E5FD6F16}"/>
                      </a:ext>
                    </a:extLst>
                  </p:cNvPr>
                  <p:cNvPicPr/>
                  <p:nvPr/>
                </p:nvPicPr>
                <p:blipFill>
                  <a:blip r:embed="rId675"/>
                  <a:stretch>
                    <a:fillRect/>
                  </a:stretch>
                </p:blipFill>
                <p:spPr>
                  <a:xfrm>
                    <a:off x="7468857" y="4839040"/>
                    <a:ext cx="32400" cy="302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17A66E80-64B4-4D9D-987F-C024B5B06223}"/>
                    </a:ext>
                  </a:extLst>
                </p14:cNvPr>
                <p14:cNvContentPartPr/>
                <p14:nvPr/>
              </p14:nvContentPartPr>
              <p14:xfrm>
                <a:off x="7906257" y="4561120"/>
                <a:ext cx="230400" cy="47808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17A66E80-64B4-4D9D-987F-C024B5B06223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7897617" y="4552480"/>
                  <a:ext cx="2480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0A306D16-283D-4126-ADDB-C055EE776279}"/>
                    </a:ext>
                  </a:extLst>
                </p14:cNvPr>
                <p14:cNvContentPartPr/>
                <p14:nvPr/>
              </p14:nvContentPartPr>
              <p14:xfrm>
                <a:off x="7900857" y="4312720"/>
                <a:ext cx="197280" cy="12600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0A306D16-283D-4126-ADDB-C055EE776279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7892217" y="4304080"/>
                  <a:ext cx="214920" cy="1436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689A7845-005D-41F1-8A49-D6874444B564}"/>
                </a:ext>
              </a:extLst>
            </p:cNvPr>
            <p:cNvGrpSpPr/>
            <p:nvPr/>
          </p:nvGrpSpPr>
          <p:grpSpPr>
            <a:xfrm>
              <a:off x="8251857" y="4808440"/>
              <a:ext cx="97560" cy="322200"/>
              <a:chOff x="8251857" y="4808440"/>
              <a:chExt cx="97560" cy="322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80">
                <p14:nvContentPartPr>
                  <p14:cNvPr id="501" name="Ink 500">
                    <a:extLst>
                      <a:ext uri="{FF2B5EF4-FFF2-40B4-BE49-F238E27FC236}">
                        <a16:creationId xmlns:a16="http://schemas.microsoft.com/office/drawing/2014/main" id="{3215C08E-685F-43B1-95B5-AC52C92365E7}"/>
                      </a:ext>
                    </a:extLst>
                  </p14:cNvPr>
                  <p14:cNvContentPartPr/>
                  <p14:nvPr/>
                </p14:nvContentPartPr>
                <p14:xfrm>
                  <a:off x="8251857" y="4901680"/>
                  <a:ext cx="97560" cy="228960"/>
                </p14:xfrm>
              </p:contentPart>
            </mc:Choice>
            <mc:Fallback xmlns="">
              <p:pic>
                <p:nvPicPr>
                  <p:cNvPr id="501" name="Ink 500">
                    <a:extLst>
                      <a:ext uri="{FF2B5EF4-FFF2-40B4-BE49-F238E27FC236}">
                        <a16:creationId xmlns:a16="http://schemas.microsoft.com/office/drawing/2014/main" id="{3215C08E-685F-43B1-95B5-AC52C92365E7}"/>
                      </a:ext>
                    </a:extLst>
                  </p:cNvPr>
                  <p:cNvPicPr/>
                  <p:nvPr/>
                </p:nvPicPr>
                <p:blipFill>
                  <a:blip r:embed="rId681"/>
                  <a:stretch>
                    <a:fillRect/>
                  </a:stretch>
                </p:blipFill>
                <p:spPr>
                  <a:xfrm>
                    <a:off x="8243217" y="4893040"/>
                    <a:ext cx="115200" cy="24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2">
                <p14:nvContentPartPr>
                  <p14:cNvPr id="502" name="Ink 501">
                    <a:extLst>
                      <a:ext uri="{FF2B5EF4-FFF2-40B4-BE49-F238E27FC236}">
                        <a16:creationId xmlns:a16="http://schemas.microsoft.com/office/drawing/2014/main" id="{D37F2A68-E4A9-427E-A31A-EDDE9E8EA6ED}"/>
                      </a:ext>
                    </a:extLst>
                  </p14:cNvPr>
                  <p14:cNvContentPartPr/>
                  <p14:nvPr/>
                </p14:nvContentPartPr>
                <p14:xfrm>
                  <a:off x="8291817" y="4808440"/>
                  <a:ext cx="11520" cy="2520"/>
                </p14:xfrm>
              </p:contentPart>
            </mc:Choice>
            <mc:Fallback xmlns="">
              <p:pic>
                <p:nvPicPr>
                  <p:cNvPr id="502" name="Ink 501">
                    <a:extLst>
                      <a:ext uri="{FF2B5EF4-FFF2-40B4-BE49-F238E27FC236}">
                        <a16:creationId xmlns:a16="http://schemas.microsoft.com/office/drawing/2014/main" id="{D37F2A68-E4A9-427E-A31A-EDDE9E8EA6ED}"/>
                      </a:ext>
                    </a:extLst>
                  </p:cNvPr>
                  <p:cNvPicPr/>
                  <p:nvPr/>
                </p:nvPicPr>
                <p:blipFill>
                  <a:blip r:embed="rId683"/>
                  <a:stretch>
                    <a:fillRect/>
                  </a:stretch>
                </p:blipFill>
                <p:spPr>
                  <a:xfrm>
                    <a:off x="8282817" y="4799800"/>
                    <a:ext cx="29160" cy="20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13C50DAE-038F-4A27-8E60-38017DFAE61D}"/>
                </a:ext>
              </a:extLst>
            </p:cNvPr>
            <p:cNvGrpSpPr/>
            <p:nvPr/>
          </p:nvGrpSpPr>
          <p:grpSpPr>
            <a:xfrm>
              <a:off x="8429697" y="4239280"/>
              <a:ext cx="286200" cy="344880"/>
              <a:chOff x="8429697" y="4239280"/>
              <a:chExt cx="286200" cy="34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84">
                <p14:nvContentPartPr>
                  <p14:cNvPr id="504" name="Ink 503">
                    <a:extLst>
                      <a:ext uri="{FF2B5EF4-FFF2-40B4-BE49-F238E27FC236}">
                        <a16:creationId xmlns:a16="http://schemas.microsoft.com/office/drawing/2014/main" id="{C4F3DDFE-104F-4F31-A3BF-1F97E65AD7AA}"/>
                      </a:ext>
                    </a:extLst>
                  </p14:cNvPr>
                  <p14:cNvContentPartPr/>
                  <p14:nvPr/>
                </p14:nvContentPartPr>
                <p14:xfrm>
                  <a:off x="8429697" y="4239280"/>
                  <a:ext cx="147240" cy="273240"/>
                </p14:xfrm>
              </p:contentPart>
            </mc:Choice>
            <mc:Fallback xmlns="">
              <p:pic>
                <p:nvPicPr>
                  <p:cNvPr id="504" name="Ink 503">
                    <a:extLst>
                      <a:ext uri="{FF2B5EF4-FFF2-40B4-BE49-F238E27FC236}">
                        <a16:creationId xmlns:a16="http://schemas.microsoft.com/office/drawing/2014/main" id="{C4F3DDFE-104F-4F31-A3BF-1F97E65AD7AA}"/>
                      </a:ext>
                    </a:extLst>
                  </p:cNvPr>
                  <p:cNvPicPr/>
                  <p:nvPr/>
                </p:nvPicPr>
                <p:blipFill>
                  <a:blip r:embed="rId685"/>
                  <a:stretch>
                    <a:fillRect/>
                  </a:stretch>
                </p:blipFill>
                <p:spPr>
                  <a:xfrm>
                    <a:off x="8420697" y="4230640"/>
                    <a:ext cx="164880" cy="29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6">
                <p14:nvContentPartPr>
                  <p14:cNvPr id="505" name="Ink 504">
                    <a:extLst>
                      <a:ext uri="{FF2B5EF4-FFF2-40B4-BE49-F238E27FC236}">
                        <a16:creationId xmlns:a16="http://schemas.microsoft.com/office/drawing/2014/main" id="{5ACBE89F-7E6B-4F7D-B117-F1B761A3173A}"/>
                      </a:ext>
                    </a:extLst>
                  </p14:cNvPr>
                  <p14:cNvContentPartPr/>
                  <p14:nvPr/>
                </p14:nvContentPartPr>
                <p14:xfrm>
                  <a:off x="8652537" y="4440160"/>
                  <a:ext cx="42840" cy="144000"/>
                </p14:xfrm>
              </p:contentPart>
            </mc:Choice>
            <mc:Fallback xmlns="">
              <p:pic>
                <p:nvPicPr>
                  <p:cNvPr id="505" name="Ink 504">
                    <a:extLst>
                      <a:ext uri="{FF2B5EF4-FFF2-40B4-BE49-F238E27FC236}">
                        <a16:creationId xmlns:a16="http://schemas.microsoft.com/office/drawing/2014/main" id="{5ACBE89F-7E6B-4F7D-B117-F1B761A3173A}"/>
                      </a:ext>
                    </a:extLst>
                  </p:cNvPr>
                  <p:cNvPicPr/>
                  <p:nvPr/>
                </p:nvPicPr>
                <p:blipFill>
                  <a:blip r:embed="rId687"/>
                  <a:stretch>
                    <a:fillRect/>
                  </a:stretch>
                </p:blipFill>
                <p:spPr>
                  <a:xfrm>
                    <a:off x="8643897" y="4431160"/>
                    <a:ext cx="60480" cy="16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8">
                <p14:nvContentPartPr>
                  <p14:cNvPr id="506" name="Ink 505">
                    <a:extLst>
                      <a:ext uri="{FF2B5EF4-FFF2-40B4-BE49-F238E27FC236}">
                        <a16:creationId xmlns:a16="http://schemas.microsoft.com/office/drawing/2014/main" id="{1D4CFA31-EF03-483A-BBC1-46AC638A85E8}"/>
                      </a:ext>
                    </a:extLst>
                  </p14:cNvPr>
                  <p14:cNvContentPartPr/>
                  <p14:nvPr/>
                </p14:nvContentPartPr>
                <p14:xfrm>
                  <a:off x="8696457" y="4334320"/>
                  <a:ext cx="19440" cy="8280"/>
                </p14:xfrm>
              </p:contentPart>
            </mc:Choice>
            <mc:Fallback xmlns="">
              <p:pic>
                <p:nvPicPr>
                  <p:cNvPr id="506" name="Ink 505">
                    <a:extLst>
                      <a:ext uri="{FF2B5EF4-FFF2-40B4-BE49-F238E27FC236}">
                        <a16:creationId xmlns:a16="http://schemas.microsoft.com/office/drawing/2014/main" id="{1D4CFA31-EF03-483A-BBC1-46AC638A85E8}"/>
                      </a:ext>
                    </a:extLst>
                  </p:cNvPr>
                  <p:cNvPicPr/>
                  <p:nvPr/>
                </p:nvPicPr>
                <p:blipFill>
                  <a:blip r:embed="rId689"/>
                  <a:stretch>
                    <a:fillRect/>
                  </a:stretch>
                </p:blipFill>
                <p:spPr>
                  <a:xfrm>
                    <a:off x="8687817" y="4325320"/>
                    <a:ext cx="37080" cy="25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D45457EE-7C67-434A-ABF8-5CBEBDFD7F9C}"/>
              </a:ext>
            </a:extLst>
          </p:cNvPr>
          <p:cNvGrpSpPr/>
          <p:nvPr/>
        </p:nvGrpSpPr>
        <p:grpSpPr>
          <a:xfrm>
            <a:off x="5878080" y="1132920"/>
            <a:ext cx="5172840" cy="2194560"/>
            <a:chOff x="5878080" y="1132920"/>
            <a:chExt cx="5172840" cy="21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73008865-5F88-43D9-8341-F7FB8DBB0B78}"/>
                    </a:ext>
                  </a:extLst>
                </p14:cNvPr>
                <p14:cNvContentPartPr/>
                <p14:nvPr/>
              </p14:nvContentPartPr>
              <p14:xfrm>
                <a:off x="5878080" y="1132920"/>
                <a:ext cx="2551680" cy="21945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73008865-5F88-43D9-8341-F7FB8DBB0B78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5869440" y="1123920"/>
                  <a:ext cx="2569320" cy="22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2859B15C-63A2-4E52-BC1B-712CF759B560}"/>
                    </a:ext>
                  </a:extLst>
                </p14:cNvPr>
                <p14:cNvContentPartPr/>
                <p14:nvPr/>
              </p14:nvContentPartPr>
              <p14:xfrm>
                <a:off x="8388360" y="1537920"/>
                <a:ext cx="233640" cy="169056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2859B15C-63A2-4E52-BC1B-712CF759B560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8379360" y="1528920"/>
                  <a:ext cx="251280" cy="17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B14D4318-8912-4899-8F58-28BB13561AA5}"/>
                    </a:ext>
                  </a:extLst>
                </p14:cNvPr>
                <p14:cNvContentPartPr/>
                <p14:nvPr/>
              </p14:nvContentPartPr>
              <p14:xfrm>
                <a:off x="8535600" y="1968120"/>
                <a:ext cx="2515320" cy="130284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B14D4318-8912-4899-8F58-28BB13561AA5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8526600" y="1959120"/>
                  <a:ext cx="2532960" cy="1320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DF8202-86F3-4780-9D68-EDB2F81B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88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51"/>
    </mc:Choice>
    <mc:Fallback xmlns="">
      <p:transition spd="slow" advTm="6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6BA04B-F9DC-46AD-BA96-6BC7C8EA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2021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146F06-51BA-4699-98AD-8884E2F574A4}"/>
              </a:ext>
            </a:extLst>
          </p:cNvPr>
          <p:cNvGrpSpPr/>
          <p:nvPr/>
        </p:nvGrpSpPr>
        <p:grpSpPr>
          <a:xfrm>
            <a:off x="7066332" y="649375"/>
            <a:ext cx="3865680" cy="993600"/>
            <a:chOff x="811546" y="603462"/>
            <a:chExt cx="3865680" cy="9936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79E72BD-9CA5-4B61-9318-39FCE65FA703}"/>
                </a:ext>
              </a:extLst>
            </p:cNvPr>
            <p:cNvGrpSpPr/>
            <p:nvPr/>
          </p:nvGrpSpPr>
          <p:grpSpPr>
            <a:xfrm>
              <a:off x="811546" y="719382"/>
              <a:ext cx="1792440" cy="582840"/>
              <a:chOff x="675744" y="2883160"/>
              <a:chExt cx="1792440" cy="58284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8B26827-5E7F-48AF-813A-B8C9611E854F}"/>
                  </a:ext>
                </a:extLst>
              </p:cNvPr>
              <p:cNvGrpSpPr/>
              <p:nvPr/>
            </p:nvGrpSpPr>
            <p:grpSpPr>
              <a:xfrm>
                <a:off x="675744" y="3067840"/>
                <a:ext cx="385920" cy="398160"/>
                <a:chOff x="675744" y="3067840"/>
                <a:chExt cx="385920" cy="398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">
                  <p14:nvContentPartPr>
                    <p14:cNvPr id="18" name="Ink 17">
                      <a:extLst>
                        <a:ext uri="{FF2B5EF4-FFF2-40B4-BE49-F238E27FC236}">
                          <a16:creationId xmlns:a16="http://schemas.microsoft.com/office/drawing/2014/main" id="{EA3E2F60-080A-48F0-8C52-A52729FD7C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5744" y="3094120"/>
                    <a:ext cx="178560" cy="25920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EA3E2F60-080A-48F0-8C52-A52729FD7CB8}"/>
                        </a:ext>
                      </a:extLst>
                    </p:cNvPr>
                    <p:cNvPicPr/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666744" y="3085480"/>
                      <a:ext cx="196200" cy="276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19" name="Ink 18">
                      <a:extLst>
                        <a:ext uri="{FF2B5EF4-FFF2-40B4-BE49-F238E27FC236}">
                          <a16:creationId xmlns:a16="http://schemas.microsoft.com/office/drawing/2014/main" id="{95F876DC-5651-4BDA-93C1-FBC3CC58A3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3104" y="3067840"/>
                    <a:ext cx="88560" cy="39816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95F876DC-5651-4BDA-93C1-FBC3CC58A3F3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964104" y="3058840"/>
                      <a:ext cx="106200" cy="4158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3F89619-17C3-4D29-A7EC-AEBC63F8F44F}"/>
                  </a:ext>
                </a:extLst>
              </p:cNvPr>
              <p:cNvGrpSpPr/>
              <p:nvPr/>
            </p:nvGrpSpPr>
            <p:grpSpPr>
              <a:xfrm>
                <a:off x="1203864" y="2883160"/>
                <a:ext cx="1264320" cy="570600"/>
                <a:chOff x="1203864" y="2883160"/>
                <a:chExt cx="1264320" cy="570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7" name="Ink 6">
                      <a:extLst>
                        <a:ext uri="{FF2B5EF4-FFF2-40B4-BE49-F238E27FC236}">
                          <a16:creationId xmlns:a16="http://schemas.microsoft.com/office/drawing/2014/main" id="{ED3E9507-58BC-4475-8EBC-0F56CBFA39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03864" y="3096640"/>
                    <a:ext cx="183240" cy="357120"/>
                  </p14:xfrm>
                </p:contentPart>
              </mc:Choice>
              <mc:Fallback xmlns="">
                <p:pic>
                  <p:nvPicPr>
                    <p:cNvPr id="7" name="Ink 6">
                      <a:extLst>
                        <a:ext uri="{FF2B5EF4-FFF2-40B4-BE49-F238E27FC236}">
                          <a16:creationId xmlns:a16="http://schemas.microsoft.com/office/drawing/2014/main" id="{ED3E9507-58BC-4475-8EBC-0F56CBFA3944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95224" y="3088000"/>
                      <a:ext cx="200880" cy="374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8" name="Ink 7">
                      <a:extLst>
                        <a:ext uri="{FF2B5EF4-FFF2-40B4-BE49-F238E27FC236}">
                          <a16:creationId xmlns:a16="http://schemas.microsoft.com/office/drawing/2014/main" id="{ADCBC203-9F23-4609-9740-E284D95F9D4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90784" y="3107080"/>
                    <a:ext cx="23760" cy="79920"/>
                  </p14:xfrm>
                </p:contentPart>
              </mc:Choice>
              <mc:Fallback xmlns="">
                <p:pic>
                  <p:nvPicPr>
                    <p:cNvPr id="8" name="Ink 7">
                      <a:extLst>
                        <a:ext uri="{FF2B5EF4-FFF2-40B4-BE49-F238E27FC236}">
                          <a16:creationId xmlns:a16="http://schemas.microsoft.com/office/drawing/2014/main" id="{ADCBC203-9F23-4609-9740-E284D95F9D43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1482144" y="3098080"/>
                      <a:ext cx="41400" cy="97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9" name="Ink 8">
                      <a:extLst>
                        <a:ext uri="{FF2B5EF4-FFF2-40B4-BE49-F238E27FC236}">
                          <a16:creationId xmlns:a16="http://schemas.microsoft.com/office/drawing/2014/main" id="{8658CCF8-15D2-485E-AA4A-806D549269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59464" y="2992960"/>
                    <a:ext cx="9360" cy="10440"/>
                  </p14:xfrm>
                </p:contentPart>
              </mc:Choice>
              <mc:Fallback xmlns="">
                <p:pic>
                  <p:nvPicPr>
                    <p:cNvPr id="9" name="Ink 8">
                      <a:extLst>
                        <a:ext uri="{FF2B5EF4-FFF2-40B4-BE49-F238E27FC236}">
                          <a16:creationId xmlns:a16="http://schemas.microsoft.com/office/drawing/2014/main" id="{8658CCF8-15D2-485E-AA4A-806D549269D4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1450464" y="2984320"/>
                      <a:ext cx="27000" cy="28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10" name="Ink 9">
                      <a:extLst>
                        <a:ext uri="{FF2B5EF4-FFF2-40B4-BE49-F238E27FC236}">
                          <a16:creationId xmlns:a16="http://schemas.microsoft.com/office/drawing/2014/main" id="{7ACEA2A3-B890-41A0-85DD-8E52D8C706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389984" y="3031480"/>
                    <a:ext cx="225720" cy="232560"/>
                  </p14:xfrm>
                </p:contentPart>
              </mc:Choice>
              <mc:Fallback xmlns="">
                <p:pic>
                  <p:nvPicPr>
                    <p:cNvPr id="10" name="Ink 9">
                      <a:extLst>
                        <a:ext uri="{FF2B5EF4-FFF2-40B4-BE49-F238E27FC236}">
                          <a16:creationId xmlns:a16="http://schemas.microsoft.com/office/drawing/2014/main" id="{7ACEA2A3-B890-41A0-85DD-8E52D8C70636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1380984" y="3022480"/>
                      <a:ext cx="243360" cy="250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1" name="Ink 10">
                      <a:extLst>
                        <a:ext uri="{FF2B5EF4-FFF2-40B4-BE49-F238E27FC236}">
                          <a16:creationId xmlns:a16="http://schemas.microsoft.com/office/drawing/2014/main" id="{853FD20E-1EAE-4124-A9D7-E92C0075AF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7304" y="2986120"/>
                    <a:ext cx="55440" cy="389880"/>
                  </p14:xfrm>
                </p:contentPart>
              </mc:Choice>
              <mc:Fallback xmlns="">
                <p:pic>
                  <p:nvPicPr>
                    <p:cNvPr id="11" name="Ink 10">
                      <a:extLst>
                        <a:ext uri="{FF2B5EF4-FFF2-40B4-BE49-F238E27FC236}">
                          <a16:creationId xmlns:a16="http://schemas.microsoft.com/office/drawing/2014/main" id="{853FD20E-1EAE-4124-A9D7-E92C0075AF7F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1718664" y="2977120"/>
                      <a:ext cx="73080" cy="407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12" name="Ink 11">
                      <a:extLst>
                        <a:ext uri="{FF2B5EF4-FFF2-40B4-BE49-F238E27FC236}">
                          <a16:creationId xmlns:a16="http://schemas.microsoft.com/office/drawing/2014/main" id="{3D8B5C7E-A9F5-4340-8853-DF3871283C2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4344" y="3089800"/>
                    <a:ext cx="196560" cy="228960"/>
                  </p14:xfrm>
                </p:contentPart>
              </mc:Choice>
              <mc:Fallback xmlns="">
                <p:pic>
                  <p:nvPicPr>
                    <p:cNvPr id="12" name="Ink 11">
                      <a:extLst>
                        <a:ext uri="{FF2B5EF4-FFF2-40B4-BE49-F238E27FC236}">
                          <a16:creationId xmlns:a16="http://schemas.microsoft.com/office/drawing/2014/main" id="{3D8B5C7E-A9F5-4340-8853-DF3871283C2B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1885704" y="3081160"/>
                      <a:ext cx="214200" cy="246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13" name="Ink 12">
                      <a:extLst>
                        <a:ext uri="{FF2B5EF4-FFF2-40B4-BE49-F238E27FC236}">
                          <a16:creationId xmlns:a16="http://schemas.microsoft.com/office/drawing/2014/main" id="{69B3766E-63B4-4E9A-8361-CC39F44641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78024" y="3014200"/>
                    <a:ext cx="12600" cy="84960"/>
                  </p14:xfrm>
                </p:contentPart>
              </mc:Choice>
              <mc:Fallback xmlns="">
                <p:pic>
                  <p:nvPicPr>
                    <p:cNvPr id="13" name="Ink 12">
                      <a:extLst>
                        <a:ext uri="{FF2B5EF4-FFF2-40B4-BE49-F238E27FC236}">
                          <a16:creationId xmlns:a16="http://schemas.microsoft.com/office/drawing/2014/main" id="{69B3766E-63B4-4E9A-8361-CC39F44641A9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2169384" y="3005560"/>
                      <a:ext cx="30240" cy="102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14" name="Ink 13">
                      <a:extLst>
                        <a:ext uri="{FF2B5EF4-FFF2-40B4-BE49-F238E27FC236}">
                          <a16:creationId xmlns:a16="http://schemas.microsoft.com/office/drawing/2014/main" id="{D577C438-CE98-4F91-A6FF-5703B4F316F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35544" y="2910160"/>
                    <a:ext cx="9360" cy="18360"/>
                  </p14:xfrm>
                </p:contentPart>
              </mc:Choice>
              <mc:Fallback xmlns="">
                <p:pic>
                  <p:nvPicPr>
                    <p:cNvPr id="14" name="Ink 13">
                      <a:extLst>
                        <a:ext uri="{FF2B5EF4-FFF2-40B4-BE49-F238E27FC236}">
                          <a16:creationId xmlns:a16="http://schemas.microsoft.com/office/drawing/2014/main" id="{D577C438-CE98-4F91-A6FF-5703B4F316FE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2126904" y="2901520"/>
                      <a:ext cx="27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15" name="Ink 14">
                      <a:extLst>
                        <a:ext uri="{FF2B5EF4-FFF2-40B4-BE49-F238E27FC236}">
                          <a16:creationId xmlns:a16="http://schemas.microsoft.com/office/drawing/2014/main" id="{37FAB307-46CF-4F5A-B3EC-9BC2AAD3099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85144" y="2942560"/>
                    <a:ext cx="201240" cy="205200"/>
                  </p14:xfrm>
                </p:contentPart>
              </mc:Choice>
              <mc:Fallback xmlns=""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37FAB307-46CF-4F5A-B3EC-9BC2AAD3099D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2076144" y="2933920"/>
                      <a:ext cx="218880" cy="222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16" name="Ink 15">
                      <a:extLst>
                        <a:ext uri="{FF2B5EF4-FFF2-40B4-BE49-F238E27FC236}">
                          <a16:creationId xmlns:a16="http://schemas.microsoft.com/office/drawing/2014/main" id="{07177D66-882A-43A3-A1CB-5DECE9D540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61984" y="2883160"/>
                    <a:ext cx="106200" cy="563400"/>
                  </p14:xfrm>
                </p:contentPart>
              </mc:Choice>
              <mc:Fallback xmlns="">
                <p:pic>
                  <p:nvPicPr>
                    <p:cNvPr id="16" name="Ink 15">
                      <a:extLst>
                        <a:ext uri="{FF2B5EF4-FFF2-40B4-BE49-F238E27FC236}">
                          <a16:creationId xmlns:a16="http://schemas.microsoft.com/office/drawing/2014/main" id="{07177D66-882A-43A3-A1CB-5DECE9D5401A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2353344" y="2874160"/>
                      <a:ext cx="123840" cy="581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17" name="Ink 16">
                      <a:extLst>
                        <a:ext uri="{FF2B5EF4-FFF2-40B4-BE49-F238E27FC236}">
                          <a16:creationId xmlns:a16="http://schemas.microsoft.com/office/drawing/2014/main" id="{AFB9E213-9776-40C7-BC37-D24685AF17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5344" y="3266560"/>
                    <a:ext cx="21600" cy="756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AFB9E213-9776-40C7-BC37-D24685AF1777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1246344" y="3257560"/>
                      <a:ext cx="39240" cy="25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D273E30-22D4-46FC-B105-C44319D1CF16}"/>
                </a:ext>
              </a:extLst>
            </p:cNvPr>
            <p:cNvGrpSpPr/>
            <p:nvPr/>
          </p:nvGrpSpPr>
          <p:grpSpPr>
            <a:xfrm>
              <a:off x="2724586" y="603462"/>
              <a:ext cx="1952640" cy="993600"/>
              <a:chOff x="6763257" y="4239280"/>
              <a:chExt cx="1952640" cy="99360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FB8D684-7B52-4E30-8C6F-31FA2EE02393}"/>
                  </a:ext>
                </a:extLst>
              </p:cNvPr>
              <p:cNvGrpSpPr/>
              <p:nvPr/>
            </p:nvGrpSpPr>
            <p:grpSpPr>
              <a:xfrm>
                <a:off x="6763257" y="4689280"/>
                <a:ext cx="176400" cy="119520"/>
                <a:chOff x="6763257" y="4689280"/>
                <a:chExt cx="176400" cy="1195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F24A00B0-BC24-4CF1-8E85-775797CF0C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63257" y="4689280"/>
                    <a:ext cx="135720" cy="31680"/>
                  </p14:xfrm>
                </p:contentPart>
              </mc:Choice>
              <mc:Fallback xmlns="">
                <p:pic>
                  <p:nvPicPr>
                    <p:cNvPr id="37" name="Ink 36">
                      <a:extLst>
                        <a:ext uri="{FF2B5EF4-FFF2-40B4-BE49-F238E27FC236}">
                          <a16:creationId xmlns:a16="http://schemas.microsoft.com/office/drawing/2014/main" id="{F24A00B0-BC24-4CF1-8E85-775797CF0CCE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6754617" y="4680280"/>
                      <a:ext cx="153360" cy="4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A170D767-F78C-4AA7-ABEA-61D5DCBD11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89177" y="4796560"/>
                    <a:ext cx="150480" cy="12240"/>
                  </p14:xfrm>
                </p:contentPart>
              </mc:Choice>
              <mc:Fallback xmlns="">
                <p:pic>
                  <p:nvPicPr>
                    <p:cNvPr id="38" name="Ink 37">
                      <a:extLst>
                        <a:ext uri="{FF2B5EF4-FFF2-40B4-BE49-F238E27FC236}">
                          <a16:creationId xmlns:a16="http://schemas.microsoft.com/office/drawing/2014/main" id="{A170D767-F78C-4AA7-ABEA-61D5DCBD1115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6780537" y="4787560"/>
                      <a:ext cx="168120" cy="29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B9B83701-33DD-4CDB-8EFA-DF83A55EFD68}"/>
                      </a:ext>
                    </a:extLst>
                  </p14:cNvPr>
                  <p14:cNvContentPartPr/>
                  <p14:nvPr/>
                </p14:nvContentPartPr>
                <p14:xfrm>
                  <a:off x="7458057" y="4989160"/>
                  <a:ext cx="71280" cy="24372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B9B83701-33DD-4CDB-8EFA-DF83A55EFD68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7449417" y="4980160"/>
                    <a:ext cx="88920" cy="2613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B1536F61-1CFB-4803-9DF3-885AF1169212}"/>
                  </a:ext>
                </a:extLst>
              </p:cNvPr>
              <p:cNvGrpSpPr/>
              <p:nvPr/>
            </p:nvGrpSpPr>
            <p:grpSpPr>
              <a:xfrm>
                <a:off x="7245657" y="4356280"/>
                <a:ext cx="514080" cy="504000"/>
                <a:chOff x="7245657" y="4356280"/>
                <a:chExt cx="514080" cy="5040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33" name="Ink 32">
                      <a:extLst>
                        <a:ext uri="{FF2B5EF4-FFF2-40B4-BE49-F238E27FC236}">
                          <a16:creationId xmlns:a16="http://schemas.microsoft.com/office/drawing/2014/main" id="{AD307B49-9B15-4AD5-BD78-B0976C6B871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46457" y="4380400"/>
                    <a:ext cx="85680" cy="406080"/>
                  </p14:xfrm>
                </p:contentPart>
              </mc:Choice>
              <mc:Fallback xmlns="">
                <p:pic>
                  <p:nvPicPr>
                    <p:cNvPr id="33" name="Ink 32">
                      <a:extLst>
                        <a:ext uri="{FF2B5EF4-FFF2-40B4-BE49-F238E27FC236}">
                          <a16:creationId xmlns:a16="http://schemas.microsoft.com/office/drawing/2014/main" id="{AD307B49-9B15-4AD5-BD78-B0976C6B871B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7337457" y="4371400"/>
                      <a:ext cx="103320" cy="423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34" name="Ink 33">
                      <a:extLst>
                        <a:ext uri="{FF2B5EF4-FFF2-40B4-BE49-F238E27FC236}">
                          <a16:creationId xmlns:a16="http://schemas.microsoft.com/office/drawing/2014/main" id="{2B6D41A2-F157-46BE-886A-2442B441B3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44457" y="4432960"/>
                    <a:ext cx="10800" cy="337680"/>
                  </p14:xfrm>
                </p:contentPart>
              </mc:Choice>
              <mc:Fallback xmlns="">
                <p:pic>
                  <p:nvPicPr>
                    <p:cNvPr id="34" name="Ink 33">
                      <a:extLst>
                        <a:ext uri="{FF2B5EF4-FFF2-40B4-BE49-F238E27FC236}">
                          <a16:creationId xmlns:a16="http://schemas.microsoft.com/office/drawing/2014/main" id="{2B6D41A2-F157-46BE-886A-2442B441B302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7535817" y="4424320"/>
                      <a:ext cx="28440" cy="355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35" name="Ink 34">
                      <a:extLst>
                        <a:ext uri="{FF2B5EF4-FFF2-40B4-BE49-F238E27FC236}">
                          <a16:creationId xmlns:a16="http://schemas.microsoft.com/office/drawing/2014/main" id="{1220658A-F549-4A78-8045-5178DA92750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45657" y="4356280"/>
                    <a:ext cx="514080" cy="20520"/>
                  </p14:xfrm>
                </p:contentPart>
              </mc:Choice>
              <mc:Fallback xmlns="">
                <p:pic>
                  <p:nvPicPr>
                    <p:cNvPr id="35" name="Ink 34">
                      <a:extLst>
                        <a:ext uri="{FF2B5EF4-FFF2-40B4-BE49-F238E27FC236}">
                          <a16:creationId xmlns:a16="http://schemas.microsoft.com/office/drawing/2014/main" id="{1220658A-F549-4A78-8045-5178DA92750D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7236657" y="4347640"/>
                      <a:ext cx="531720" cy="38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E6F6E301-78C2-4007-B07A-C4B7351184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77857" y="4847680"/>
                    <a:ext cx="14760" cy="12600"/>
                  </p14:xfrm>
                </p:contentPart>
              </mc:Choice>
              <mc:Fallback xmlns="">
                <p:pic>
                  <p:nvPicPr>
                    <p:cNvPr id="36" name="Ink 35">
                      <a:extLst>
                        <a:ext uri="{FF2B5EF4-FFF2-40B4-BE49-F238E27FC236}">
                          <a16:creationId xmlns:a16="http://schemas.microsoft.com/office/drawing/2014/main" id="{E6F6E301-78C2-4007-B07A-C4B7351184CE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7468857" y="4839040"/>
                      <a:ext cx="32400" cy="30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2E54A172-088C-4377-BD60-31A350171C73}"/>
                      </a:ext>
                    </a:extLst>
                  </p14:cNvPr>
                  <p14:cNvContentPartPr/>
                  <p14:nvPr/>
                </p14:nvContentPartPr>
                <p14:xfrm>
                  <a:off x="7906257" y="4561120"/>
                  <a:ext cx="230400" cy="47808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2E54A172-088C-4377-BD60-31A350171C73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7897617" y="4552480"/>
                    <a:ext cx="248040" cy="49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0FB80449-9DA2-4B9F-B410-A6FDF1C83CB8}"/>
                      </a:ext>
                    </a:extLst>
                  </p14:cNvPr>
                  <p14:cNvContentPartPr/>
                  <p14:nvPr/>
                </p14:nvContentPartPr>
                <p14:xfrm>
                  <a:off x="7900857" y="4312720"/>
                  <a:ext cx="197280" cy="12600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0FB80449-9DA2-4B9F-B410-A6FDF1C83CB8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7892217" y="4304080"/>
                    <a:ext cx="214920" cy="1436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620520B-6FCA-4E4A-8D06-D89943A14717}"/>
                  </a:ext>
                </a:extLst>
              </p:cNvPr>
              <p:cNvGrpSpPr/>
              <p:nvPr/>
            </p:nvGrpSpPr>
            <p:grpSpPr>
              <a:xfrm>
                <a:off x="8251857" y="4808440"/>
                <a:ext cx="97560" cy="322200"/>
                <a:chOff x="8251857" y="4808440"/>
                <a:chExt cx="97560" cy="3222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31" name="Ink 30">
                      <a:extLst>
                        <a:ext uri="{FF2B5EF4-FFF2-40B4-BE49-F238E27FC236}">
                          <a16:creationId xmlns:a16="http://schemas.microsoft.com/office/drawing/2014/main" id="{A8382F63-07EC-420B-AFA0-7F2C8998F4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51857" y="4901680"/>
                    <a:ext cx="97560" cy="22896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A8382F63-07EC-420B-AFA0-7F2C8998F4D5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8243217" y="4893040"/>
                      <a:ext cx="115200" cy="246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32" name="Ink 31">
                      <a:extLst>
                        <a:ext uri="{FF2B5EF4-FFF2-40B4-BE49-F238E27FC236}">
                          <a16:creationId xmlns:a16="http://schemas.microsoft.com/office/drawing/2014/main" id="{9571458F-FA07-400E-8867-AF0D20131D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91817" y="4808440"/>
                    <a:ext cx="11520" cy="2520"/>
                  </p14:xfrm>
                </p:contentPart>
              </mc:Choice>
              <mc:Fallback xmlns="">
                <p:pic>
                  <p:nvPicPr>
                    <p:cNvPr id="32" name="Ink 31">
                      <a:extLst>
                        <a:ext uri="{FF2B5EF4-FFF2-40B4-BE49-F238E27FC236}">
                          <a16:creationId xmlns:a16="http://schemas.microsoft.com/office/drawing/2014/main" id="{9571458F-FA07-400E-8867-AF0D20131D3A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8282817" y="4799800"/>
                      <a:ext cx="29160" cy="201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64C114C-F2D9-4D62-9129-CDBE1043BFD2}"/>
                  </a:ext>
                </a:extLst>
              </p:cNvPr>
              <p:cNvGrpSpPr/>
              <p:nvPr/>
            </p:nvGrpSpPr>
            <p:grpSpPr>
              <a:xfrm>
                <a:off x="8429697" y="4239280"/>
                <a:ext cx="286200" cy="344880"/>
                <a:chOff x="8429697" y="4239280"/>
                <a:chExt cx="286200" cy="344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28" name="Ink 27">
                      <a:extLst>
                        <a:ext uri="{FF2B5EF4-FFF2-40B4-BE49-F238E27FC236}">
                          <a16:creationId xmlns:a16="http://schemas.microsoft.com/office/drawing/2014/main" id="{9FB25A77-D2F4-4BD8-B6A4-B0E34F61E8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29697" y="4239280"/>
                    <a:ext cx="147240" cy="273240"/>
                  </p14:xfrm>
                </p:contentPart>
              </mc:Choice>
              <mc:Fallback xmlns="">
                <p:pic>
                  <p:nvPicPr>
                    <p:cNvPr id="28" name="Ink 27">
                      <a:extLst>
                        <a:ext uri="{FF2B5EF4-FFF2-40B4-BE49-F238E27FC236}">
                          <a16:creationId xmlns:a16="http://schemas.microsoft.com/office/drawing/2014/main" id="{9FB25A77-D2F4-4BD8-B6A4-B0E34F61E8DA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8420697" y="4230640"/>
                      <a:ext cx="164880" cy="290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F793A40C-F29F-4511-9848-ABD1C4DA70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52537" y="4440160"/>
                    <a:ext cx="42840" cy="14400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F793A40C-F29F-4511-9848-ABD1C4DA7094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8643897" y="4431160"/>
                      <a:ext cx="60480" cy="161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BFC966E9-B85F-4A13-9A55-55FF7B94AC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96457" y="4334320"/>
                    <a:ext cx="19440" cy="8280"/>
                  </p14:xfrm>
                </p:contentPart>
              </mc:Choice>
              <mc:Fallback xmlns="">
                <p:pic>
                  <p:nvPicPr>
                    <p:cNvPr id="30" name="Ink 29">
                      <a:extLst>
                        <a:ext uri="{FF2B5EF4-FFF2-40B4-BE49-F238E27FC236}">
                          <a16:creationId xmlns:a16="http://schemas.microsoft.com/office/drawing/2014/main" id="{BFC966E9-B85F-4A13-9A55-55FF7B94ACE7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8687817" y="4325320"/>
                      <a:ext cx="37080" cy="25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B70FB62-5713-40BA-9F2C-DECF7FAC8EA8}"/>
              </a:ext>
            </a:extLst>
          </p:cNvPr>
          <p:cNvGrpSpPr/>
          <p:nvPr/>
        </p:nvGrpSpPr>
        <p:grpSpPr>
          <a:xfrm>
            <a:off x="824535" y="574135"/>
            <a:ext cx="4421520" cy="944280"/>
            <a:chOff x="762648" y="472185"/>
            <a:chExt cx="4421520" cy="94428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306999F-D143-41AB-970A-2780FFDEB0C9}"/>
                </a:ext>
              </a:extLst>
            </p:cNvPr>
            <p:cNvGrpSpPr/>
            <p:nvPr/>
          </p:nvGrpSpPr>
          <p:grpSpPr>
            <a:xfrm>
              <a:off x="762648" y="472185"/>
              <a:ext cx="2539080" cy="944280"/>
              <a:chOff x="762648" y="472185"/>
              <a:chExt cx="2539080" cy="944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02ACA973-32DA-4035-9634-D015F3AEFBF9}"/>
                      </a:ext>
                    </a:extLst>
                  </p14:cNvPr>
                  <p14:cNvContentPartPr/>
                  <p14:nvPr/>
                </p14:nvContentPartPr>
                <p14:xfrm>
                  <a:off x="762648" y="727425"/>
                  <a:ext cx="248760" cy="36432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02ACA973-32DA-4035-9634-D015F3AEFBF9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754008" y="718425"/>
                    <a:ext cx="266400" cy="38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F7065811-B597-488E-BA73-0D0379AF2A88}"/>
                      </a:ext>
                    </a:extLst>
                  </p14:cNvPr>
                  <p14:cNvContentPartPr/>
                  <p14:nvPr/>
                </p14:nvContentPartPr>
                <p14:xfrm>
                  <a:off x="1160448" y="668025"/>
                  <a:ext cx="157320" cy="57636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F7065811-B597-488E-BA73-0D0379AF2A88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1151808" y="659385"/>
                    <a:ext cx="174960" cy="59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48527201-D03D-4D2E-AA4E-FDAC9FE0EC2F}"/>
                      </a:ext>
                    </a:extLst>
                  </p14:cNvPr>
                  <p14:cNvContentPartPr/>
                  <p14:nvPr/>
                </p14:nvContentPartPr>
                <p14:xfrm>
                  <a:off x="1348368" y="759105"/>
                  <a:ext cx="189000" cy="15984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48527201-D03D-4D2E-AA4E-FDAC9FE0EC2F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1339368" y="750465"/>
                    <a:ext cx="20664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F7DA83D4-F5DD-48F6-A82E-CD1E86D8F4EF}"/>
                      </a:ext>
                    </a:extLst>
                  </p14:cNvPr>
                  <p14:cNvContentPartPr/>
                  <p14:nvPr/>
                </p14:nvContentPartPr>
                <p14:xfrm>
                  <a:off x="1523328" y="653265"/>
                  <a:ext cx="68760" cy="49536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F7DA83D4-F5DD-48F6-A82E-CD1E86D8F4E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1514328" y="644625"/>
                    <a:ext cx="86400" cy="51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B37D3947-4929-4092-AAA2-819858613C29}"/>
                      </a:ext>
                    </a:extLst>
                  </p14:cNvPr>
                  <p14:cNvContentPartPr/>
                  <p14:nvPr/>
                </p14:nvContentPartPr>
                <p14:xfrm>
                  <a:off x="1751928" y="636705"/>
                  <a:ext cx="22680" cy="4705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B37D3947-4929-4092-AAA2-819858613C29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1742928" y="628065"/>
                    <a:ext cx="40320" cy="48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3372C3F2-A30B-4D24-8D02-A34AA7B2160B}"/>
                      </a:ext>
                    </a:extLst>
                  </p14:cNvPr>
                  <p14:cNvContentPartPr/>
                  <p14:nvPr/>
                </p14:nvContentPartPr>
                <p14:xfrm>
                  <a:off x="1931568" y="768465"/>
                  <a:ext cx="244080" cy="23508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3372C3F2-A30B-4D24-8D02-A34AA7B2160B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1922568" y="759825"/>
                    <a:ext cx="26172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EFEBA4C9-0CDE-4616-B3DA-589FDD9D3CD9}"/>
                      </a:ext>
                    </a:extLst>
                  </p14:cNvPr>
                  <p14:cNvContentPartPr/>
                  <p14:nvPr/>
                </p14:nvContentPartPr>
                <p14:xfrm>
                  <a:off x="1996008" y="704745"/>
                  <a:ext cx="166680" cy="42408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EFEBA4C9-0CDE-4616-B3DA-589FDD9D3CD9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1987368" y="695745"/>
                    <a:ext cx="184320" cy="44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6A7DAB06-A892-4EBF-B055-BB4DF62F3070}"/>
                      </a:ext>
                    </a:extLst>
                  </p14:cNvPr>
                  <p14:cNvContentPartPr/>
                  <p14:nvPr/>
                </p14:nvContentPartPr>
                <p14:xfrm>
                  <a:off x="2268888" y="557505"/>
                  <a:ext cx="108000" cy="64980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6A7DAB06-A892-4EBF-B055-BB4DF62F3070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259888" y="548505"/>
                    <a:ext cx="125640" cy="66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2A2E34C4-37AF-4B9A-99A8-FE5BAAE1ADCE}"/>
                      </a:ext>
                    </a:extLst>
                  </p14:cNvPr>
                  <p14:cNvContentPartPr/>
                  <p14:nvPr/>
                </p14:nvContentPartPr>
                <p14:xfrm>
                  <a:off x="2497488" y="896985"/>
                  <a:ext cx="98640" cy="5184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2A2E34C4-37AF-4B9A-99A8-FE5BAAE1ADC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2488488" y="888345"/>
                    <a:ext cx="11628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81E9F3AE-048E-401E-9008-60D741BCA781}"/>
                      </a:ext>
                    </a:extLst>
                  </p14:cNvPr>
                  <p14:cNvContentPartPr/>
                  <p14:nvPr/>
                </p14:nvContentPartPr>
                <p14:xfrm>
                  <a:off x="2507928" y="997065"/>
                  <a:ext cx="118080" cy="432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81E9F3AE-048E-401E-9008-60D741BCA781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2498928" y="988065"/>
                    <a:ext cx="13572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3C46073E-4CEB-4847-AE85-E59D01BA73C2}"/>
                      </a:ext>
                    </a:extLst>
                  </p14:cNvPr>
                  <p14:cNvContentPartPr/>
                  <p14:nvPr/>
                </p14:nvContentPartPr>
                <p14:xfrm>
                  <a:off x="2924088" y="670545"/>
                  <a:ext cx="40320" cy="40392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3C46073E-4CEB-4847-AE85-E59D01BA73C2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2915088" y="661905"/>
                    <a:ext cx="57960" cy="42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B49DA59E-2BF6-4A6B-ABD8-FD296F5ADA6E}"/>
                      </a:ext>
                    </a:extLst>
                  </p14:cNvPr>
                  <p14:cNvContentPartPr/>
                  <p14:nvPr/>
                </p14:nvContentPartPr>
                <p14:xfrm>
                  <a:off x="3079608" y="688185"/>
                  <a:ext cx="31320" cy="35604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B49DA59E-2BF6-4A6B-ABD8-FD296F5ADA6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070608" y="679545"/>
                    <a:ext cx="48960" cy="37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287F8FAE-DBFF-4C68-9975-26AECA72A872}"/>
                      </a:ext>
                    </a:extLst>
                  </p14:cNvPr>
                  <p14:cNvContentPartPr/>
                  <p14:nvPr/>
                </p14:nvContentPartPr>
                <p14:xfrm>
                  <a:off x="2785848" y="623385"/>
                  <a:ext cx="515880" cy="2520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287F8FAE-DBFF-4C68-9975-26AECA72A872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2776848" y="614385"/>
                    <a:ext cx="53352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C86E279A-BC90-43F6-8023-ECDBF91344C1}"/>
                      </a:ext>
                    </a:extLst>
                  </p14:cNvPr>
                  <p14:cNvContentPartPr/>
                  <p14:nvPr/>
                </p14:nvContentPartPr>
                <p14:xfrm>
                  <a:off x="2884848" y="1254105"/>
                  <a:ext cx="71640" cy="16236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C86E279A-BC90-43F6-8023-ECDBF91344C1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2875848" y="1245465"/>
                    <a:ext cx="89280" cy="18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A540AAF3-4CA4-4D36-88EC-C4E5F23EF9AD}"/>
                      </a:ext>
                    </a:extLst>
                  </p14:cNvPr>
                  <p14:cNvContentPartPr/>
                  <p14:nvPr/>
                </p14:nvContentPartPr>
                <p14:xfrm>
                  <a:off x="2870448" y="1149345"/>
                  <a:ext cx="18720" cy="2520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A540AAF3-4CA4-4D36-88EC-C4E5F23EF9AD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2861448" y="1140345"/>
                    <a:ext cx="3636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B2362C64-5FDB-437A-ABE7-4FB147845F52}"/>
                      </a:ext>
                    </a:extLst>
                  </p14:cNvPr>
                  <p14:cNvContentPartPr/>
                  <p14:nvPr/>
                </p14:nvContentPartPr>
                <p14:xfrm>
                  <a:off x="2997168" y="1313865"/>
                  <a:ext cx="73440" cy="64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B2362C64-5FDB-437A-ABE7-4FB147845F52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2988528" y="1305225"/>
                    <a:ext cx="9108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04FDAEE4-8A98-48E9-A3A8-426F759A4D29}"/>
                      </a:ext>
                    </a:extLst>
                  </p14:cNvPr>
                  <p14:cNvContentPartPr/>
                  <p14:nvPr/>
                </p14:nvContentPartPr>
                <p14:xfrm>
                  <a:off x="3004008" y="1377585"/>
                  <a:ext cx="88560" cy="1692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04FDAEE4-8A98-48E9-A3A8-426F759A4D29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2995368" y="1368945"/>
                    <a:ext cx="10620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9ECF2693-8E0F-4952-9879-D0FCD8FC032E}"/>
                      </a:ext>
                    </a:extLst>
                  </p14:cNvPr>
                  <p14:cNvContentPartPr/>
                  <p14:nvPr/>
                </p14:nvContentPartPr>
                <p14:xfrm>
                  <a:off x="3150528" y="1229265"/>
                  <a:ext cx="98640" cy="17244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9ECF2693-8E0F-4952-9879-D0FCD8FC032E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3141528" y="1220625"/>
                    <a:ext cx="116280" cy="19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B2F5F72E-EC2D-4BED-8BA2-1A1C53206B5F}"/>
                      </a:ext>
                    </a:extLst>
                  </p14:cNvPr>
                  <p14:cNvContentPartPr/>
                  <p14:nvPr/>
                </p14:nvContentPartPr>
                <p14:xfrm>
                  <a:off x="2956488" y="472185"/>
                  <a:ext cx="133920" cy="10116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B2F5F72E-EC2D-4BED-8BA2-1A1C53206B5F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2947488" y="463185"/>
                    <a:ext cx="151560" cy="118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6434319-36F4-4FD0-A669-1091F79EDA67}"/>
                </a:ext>
              </a:extLst>
            </p:cNvPr>
            <p:cNvGrpSpPr/>
            <p:nvPr/>
          </p:nvGrpSpPr>
          <p:grpSpPr>
            <a:xfrm>
              <a:off x="3402168" y="637785"/>
              <a:ext cx="1782000" cy="619920"/>
              <a:chOff x="3402168" y="637785"/>
              <a:chExt cx="1782000" cy="619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5D3FABD3-69C2-4117-B040-189609C0400B}"/>
                      </a:ext>
                    </a:extLst>
                  </p14:cNvPr>
                  <p14:cNvContentPartPr/>
                  <p14:nvPr/>
                </p14:nvContentPartPr>
                <p14:xfrm>
                  <a:off x="3402168" y="751185"/>
                  <a:ext cx="185760" cy="3088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5D3FABD3-69C2-4117-B040-189609C0400B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3393168" y="742185"/>
                    <a:ext cx="203400" cy="32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7C0574BB-A041-42B8-A115-295E86D5D1AF}"/>
                      </a:ext>
                    </a:extLst>
                  </p14:cNvPr>
                  <p14:cNvContentPartPr/>
                  <p14:nvPr/>
                </p14:nvContentPartPr>
                <p14:xfrm>
                  <a:off x="3708528" y="727425"/>
                  <a:ext cx="66600" cy="46440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7C0574BB-A041-42B8-A115-295E86D5D1AF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3699528" y="718425"/>
                    <a:ext cx="84240" cy="48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D6FDE3A3-39EB-40BC-A58C-82DCA0AED401}"/>
                      </a:ext>
                    </a:extLst>
                  </p14:cNvPr>
                  <p14:cNvContentPartPr/>
                  <p14:nvPr/>
                </p14:nvContentPartPr>
                <p14:xfrm>
                  <a:off x="3914448" y="807345"/>
                  <a:ext cx="196560" cy="38664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D6FDE3A3-39EB-40BC-A58C-82DCA0AED401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3905448" y="798345"/>
                    <a:ext cx="214200" cy="40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D8467B08-8085-4EDA-B391-8EDA936F8A80}"/>
                      </a:ext>
                    </a:extLst>
                  </p14:cNvPr>
                  <p14:cNvContentPartPr/>
                  <p14:nvPr/>
                </p14:nvContentPartPr>
                <p14:xfrm>
                  <a:off x="4257528" y="836505"/>
                  <a:ext cx="14040" cy="4968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D8467B08-8085-4EDA-B391-8EDA936F8A80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4248528" y="827505"/>
                    <a:ext cx="31680" cy="6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A29ABB7A-6FC9-447B-B91B-B5D1892A9673}"/>
                      </a:ext>
                    </a:extLst>
                  </p14:cNvPr>
                  <p14:cNvContentPartPr/>
                  <p14:nvPr/>
                </p14:nvContentPartPr>
                <p14:xfrm>
                  <a:off x="4233408" y="689265"/>
                  <a:ext cx="11880" cy="1692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A29ABB7A-6FC9-447B-B91B-B5D1892A9673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4224408" y="680265"/>
                    <a:ext cx="2952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75C329D1-9E8F-4089-AA7A-880548C1E55A}"/>
                      </a:ext>
                    </a:extLst>
                  </p14:cNvPr>
                  <p14:cNvContentPartPr/>
                  <p14:nvPr/>
                </p14:nvContentPartPr>
                <p14:xfrm>
                  <a:off x="4146648" y="757305"/>
                  <a:ext cx="100800" cy="18216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75C329D1-9E8F-4089-AA7A-880548C1E55A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4137648" y="748305"/>
                    <a:ext cx="118440" cy="1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B7274EC4-51D9-41C0-AFEB-02027687710B}"/>
                      </a:ext>
                    </a:extLst>
                  </p14:cNvPr>
                  <p14:cNvContentPartPr/>
                  <p14:nvPr/>
                </p14:nvContentPartPr>
                <p14:xfrm>
                  <a:off x="4314408" y="766305"/>
                  <a:ext cx="72360" cy="28836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B7274EC4-51D9-41C0-AFEB-02027687710B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4305768" y="757665"/>
                    <a:ext cx="90000" cy="30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43EABC80-E010-4AA0-911A-55FB0F627B1E}"/>
                      </a:ext>
                    </a:extLst>
                  </p14:cNvPr>
                  <p14:cNvContentPartPr/>
                  <p14:nvPr/>
                </p14:nvContentPartPr>
                <p14:xfrm>
                  <a:off x="4491888" y="743625"/>
                  <a:ext cx="12600" cy="41004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43EABC80-E010-4AA0-911A-55FB0F627B1E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4482888" y="734985"/>
                    <a:ext cx="30240" cy="42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96997E2F-0F18-4B19-B040-1D1A11865268}"/>
                      </a:ext>
                    </a:extLst>
                  </p14:cNvPr>
                  <p14:cNvContentPartPr/>
                  <p14:nvPr/>
                </p14:nvContentPartPr>
                <p14:xfrm>
                  <a:off x="4639128" y="826065"/>
                  <a:ext cx="160560" cy="18972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96997E2F-0F18-4B19-B040-1D1A11865268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4630488" y="817425"/>
                    <a:ext cx="178200" cy="20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CF0D857D-17F0-4411-BA66-0EFAF86EC455}"/>
                      </a:ext>
                    </a:extLst>
                  </p14:cNvPr>
                  <p14:cNvContentPartPr/>
                  <p14:nvPr/>
                </p14:nvContentPartPr>
                <p14:xfrm>
                  <a:off x="4867008" y="777825"/>
                  <a:ext cx="7200" cy="6012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CF0D857D-17F0-4411-BA66-0EFAF86EC455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4858008" y="768825"/>
                    <a:ext cx="24840" cy="7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5F8A8B83-D970-412B-AE43-A274DBDA2C08}"/>
                      </a:ext>
                    </a:extLst>
                  </p14:cNvPr>
                  <p14:cNvContentPartPr/>
                  <p14:nvPr/>
                </p14:nvContentPartPr>
                <p14:xfrm>
                  <a:off x="4865568" y="690345"/>
                  <a:ext cx="1440" cy="252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5F8A8B83-D970-412B-AE43-A274DBDA2C08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4856928" y="681345"/>
                    <a:ext cx="1908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A93E504E-4D4B-43DB-9A1C-30FD9D1828F2}"/>
                      </a:ext>
                    </a:extLst>
                  </p14:cNvPr>
                  <p14:cNvContentPartPr/>
                  <p14:nvPr/>
                </p14:nvContentPartPr>
                <p14:xfrm>
                  <a:off x="4800408" y="720225"/>
                  <a:ext cx="161640" cy="19188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A93E504E-4D4B-43DB-9A1C-30FD9D1828F2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4791768" y="711225"/>
                    <a:ext cx="179280" cy="20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BBDD54D3-505C-4EBD-8F60-310596F2090D}"/>
                      </a:ext>
                    </a:extLst>
                  </p14:cNvPr>
                  <p14:cNvContentPartPr/>
                  <p14:nvPr/>
                </p14:nvContentPartPr>
                <p14:xfrm>
                  <a:off x="5007408" y="637785"/>
                  <a:ext cx="176760" cy="61992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BBDD54D3-505C-4EBD-8F60-310596F2090D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4998768" y="628785"/>
                    <a:ext cx="194400" cy="637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7822A40-E47A-4802-B2D8-B96E1A9FBB4B}"/>
                  </a:ext>
                </a:extLst>
              </p14:cNvPr>
              <p14:cNvContentPartPr/>
              <p14:nvPr/>
            </p14:nvContentPartPr>
            <p14:xfrm>
              <a:off x="-364533" y="1065160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7822A40-E47A-4802-B2D8-B96E1A9FBB4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-373173" y="105616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D902769-F612-4194-974D-B036937B362C}"/>
              </a:ext>
            </a:extLst>
          </p:cNvPr>
          <p:cNvGrpSpPr/>
          <p:nvPr/>
        </p:nvGrpSpPr>
        <p:grpSpPr>
          <a:xfrm>
            <a:off x="640947" y="1671040"/>
            <a:ext cx="10553040" cy="649080"/>
            <a:chOff x="640947" y="1671040"/>
            <a:chExt cx="10553040" cy="649080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7ACD5E4-FD07-46A1-BDF1-D85496D3C18B}"/>
                </a:ext>
              </a:extLst>
            </p:cNvPr>
            <p:cNvGrpSpPr/>
            <p:nvPr/>
          </p:nvGrpSpPr>
          <p:grpSpPr>
            <a:xfrm>
              <a:off x="640947" y="1714240"/>
              <a:ext cx="1247400" cy="600120"/>
              <a:chOff x="640947" y="1714240"/>
              <a:chExt cx="1247400" cy="600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A7A8A176-1A0C-435B-B446-25A72FFEAFAE}"/>
                      </a:ext>
                    </a:extLst>
                  </p14:cNvPr>
                  <p14:cNvContentPartPr/>
                  <p14:nvPr/>
                </p14:nvContentPartPr>
                <p14:xfrm>
                  <a:off x="640947" y="1714240"/>
                  <a:ext cx="204480" cy="40536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A7A8A176-1A0C-435B-B446-25A72FFEAFAE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631947" y="1705600"/>
                    <a:ext cx="222120" cy="42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F8C7684A-D456-44C6-979A-E649A2A41118}"/>
                      </a:ext>
                    </a:extLst>
                  </p14:cNvPr>
                  <p14:cNvContentPartPr/>
                  <p14:nvPr/>
                </p14:nvContentPartPr>
                <p14:xfrm>
                  <a:off x="694587" y="1957600"/>
                  <a:ext cx="128160" cy="1332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F8C7684A-D456-44C6-979A-E649A2A41118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685947" y="1948960"/>
                    <a:ext cx="145800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4B269E31-7436-4D49-8589-9E2CD1F70279}"/>
                      </a:ext>
                    </a:extLst>
                  </p14:cNvPr>
                  <p14:cNvContentPartPr/>
                  <p14:nvPr/>
                </p14:nvContentPartPr>
                <p14:xfrm>
                  <a:off x="861987" y="1850680"/>
                  <a:ext cx="228960" cy="22752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4B269E31-7436-4D49-8589-9E2CD1F70279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853347" y="1842040"/>
                    <a:ext cx="246600" cy="2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0C8FF0FC-9C3C-4E9F-BC8D-0382FA854F54}"/>
                      </a:ext>
                    </a:extLst>
                  </p14:cNvPr>
                  <p14:cNvContentPartPr/>
                  <p14:nvPr/>
                </p14:nvContentPartPr>
                <p14:xfrm>
                  <a:off x="1067547" y="1946440"/>
                  <a:ext cx="102960" cy="9432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0C8FF0FC-9C3C-4E9F-BC8D-0382FA854F54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1058907" y="1937800"/>
                    <a:ext cx="12060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09F0C2FF-E44C-4370-B27E-4D0B877A8D56}"/>
                      </a:ext>
                    </a:extLst>
                  </p14:cNvPr>
                  <p14:cNvContentPartPr/>
                  <p14:nvPr/>
                </p14:nvContentPartPr>
                <p14:xfrm>
                  <a:off x="1228467" y="1936360"/>
                  <a:ext cx="90000" cy="12456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09F0C2FF-E44C-4370-B27E-4D0B877A8D56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1219827" y="1927720"/>
                    <a:ext cx="10764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6DAE8542-55E3-4B53-98BD-1F26F370BB0D}"/>
                      </a:ext>
                    </a:extLst>
                  </p14:cNvPr>
                  <p14:cNvContentPartPr/>
                  <p14:nvPr/>
                </p14:nvContentPartPr>
                <p14:xfrm>
                  <a:off x="1382547" y="1819360"/>
                  <a:ext cx="111240" cy="24948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6DAE8542-55E3-4B53-98BD-1F26F370BB0D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1373547" y="1810720"/>
                    <a:ext cx="128880" cy="26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A83D5AB3-0509-448E-828C-F82B1ECE3183}"/>
                      </a:ext>
                    </a:extLst>
                  </p14:cNvPr>
                  <p14:cNvContentPartPr/>
                  <p14:nvPr/>
                </p14:nvContentPartPr>
                <p14:xfrm>
                  <a:off x="1538067" y="1864720"/>
                  <a:ext cx="43920" cy="26388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A83D5AB3-0509-448E-828C-F82B1ECE3183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1529067" y="1856080"/>
                    <a:ext cx="61560" cy="28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34D46533-0E88-41E9-8B1E-7A56FCCB6C8A}"/>
                      </a:ext>
                    </a:extLst>
                  </p14:cNvPr>
                  <p14:cNvContentPartPr/>
                  <p14:nvPr/>
                </p14:nvContentPartPr>
                <p14:xfrm>
                  <a:off x="1664787" y="2000800"/>
                  <a:ext cx="119160" cy="9180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34D46533-0E88-41E9-8B1E-7A56FCCB6C8A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1655787" y="1992160"/>
                    <a:ext cx="136800" cy="10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FE311DC7-89CB-4FC5-B681-5001832402A4}"/>
                      </a:ext>
                    </a:extLst>
                  </p14:cNvPr>
                  <p14:cNvContentPartPr/>
                  <p14:nvPr/>
                </p14:nvContentPartPr>
                <p14:xfrm>
                  <a:off x="1794027" y="1938160"/>
                  <a:ext cx="94320" cy="37620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FE311DC7-89CB-4FC5-B681-5001832402A4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1785027" y="1929520"/>
                    <a:ext cx="111960" cy="393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7FCB528-99AE-4321-9BF9-F8B8F51BD09D}"/>
                </a:ext>
              </a:extLst>
            </p:cNvPr>
            <p:cNvGrpSpPr/>
            <p:nvPr/>
          </p:nvGrpSpPr>
          <p:grpSpPr>
            <a:xfrm>
              <a:off x="2064027" y="1733680"/>
              <a:ext cx="361440" cy="327240"/>
              <a:chOff x="2064027" y="1733680"/>
              <a:chExt cx="361440" cy="327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737D6C5D-25F2-4F12-A2F8-B06179198422}"/>
                      </a:ext>
                    </a:extLst>
                  </p14:cNvPr>
                  <p14:cNvContentPartPr/>
                  <p14:nvPr/>
                </p14:nvContentPartPr>
                <p14:xfrm>
                  <a:off x="2207307" y="1733680"/>
                  <a:ext cx="27360" cy="31608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737D6C5D-25F2-4F12-A2F8-B06179198422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2198667" y="1724680"/>
                    <a:ext cx="45000" cy="33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D6BF370A-8ADE-47EB-9550-7277F5B3CE7E}"/>
                      </a:ext>
                    </a:extLst>
                  </p14:cNvPr>
                  <p14:cNvContentPartPr/>
                  <p14:nvPr/>
                </p14:nvContentPartPr>
                <p14:xfrm>
                  <a:off x="2064027" y="1871920"/>
                  <a:ext cx="266040" cy="3888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D6BF370A-8ADE-47EB-9550-7277F5B3CE7E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2055027" y="1862920"/>
                    <a:ext cx="283680" cy="5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80C34101-D50E-46EA-8913-A4385868968D}"/>
                      </a:ext>
                    </a:extLst>
                  </p14:cNvPr>
                  <p14:cNvContentPartPr/>
                  <p14:nvPr/>
                </p14:nvContentPartPr>
                <p14:xfrm>
                  <a:off x="2310987" y="1916560"/>
                  <a:ext cx="114480" cy="14436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80C34101-D50E-46EA-8913-A4385868968D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2302347" y="1907920"/>
                    <a:ext cx="132120" cy="16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96C08ED-6476-4B0C-907A-9E2E75882F43}"/>
                </a:ext>
              </a:extLst>
            </p:cNvPr>
            <p:cNvGrpSpPr/>
            <p:nvPr/>
          </p:nvGrpSpPr>
          <p:grpSpPr>
            <a:xfrm>
              <a:off x="2688627" y="1804240"/>
              <a:ext cx="1276920" cy="279000"/>
              <a:chOff x="2688627" y="1804240"/>
              <a:chExt cx="1276920" cy="279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3D985E27-3A3B-41B6-811E-62D0B6FDEBC1}"/>
                      </a:ext>
                    </a:extLst>
                  </p14:cNvPr>
                  <p14:cNvContentPartPr/>
                  <p14:nvPr/>
                </p14:nvContentPartPr>
                <p14:xfrm>
                  <a:off x="2688627" y="1936360"/>
                  <a:ext cx="177480" cy="12744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3D985E27-3A3B-41B6-811E-62D0B6FDEBC1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2679627" y="1927360"/>
                    <a:ext cx="1951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31868959-F505-4EFD-8D31-ED2CB312E314}"/>
                      </a:ext>
                    </a:extLst>
                  </p14:cNvPr>
                  <p14:cNvContentPartPr/>
                  <p14:nvPr/>
                </p14:nvContentPartPr>
                <p14:xfrm>
                  <a:off x="2933067" y="1874800"/>
                  <a:ext cx="131400" cy="17172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31868959-F505-4EFD-8D31-ED2CB312E314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2924067" y="1866160"/>
                    <a:ext cx="14904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67A026CC-B265-44D9-90D5-568DD2D47E78}"/>
                      </a:ext>
                    </a:extLst>
                  </p14:cNvPr>
                  <p14:cNvContentPartPr/>
                  <p14:nvPr/>
                </p14:nvContentPartPr>
                <p14:xfrm>
                  <a:off x="3120267" y="1944640"/>
                  <a:ext cx="109080" cy="13860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67A026CC-B265-44D9-90D5-568DD2D47E78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3111267" y="1935640"/>
                    <a:ext cx="12672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4E45E62D-7E68-44FF-B527-B3FA78788ACB}"/>
                      </a:ext>
                    </a:extLst>
                  </p14:cNvPr>
                  <p14:cNvContentPartPr/>
                  <p14:nvPr/>
                </p14:nvContentPartPr>
                <p14:xfrm>
                  <a:off x="3124587" y="1929520"/>
                  <a:ext cx="218880" cy="12852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4E45E62D-7E68-44FF-B527-B3FA78788ACB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3115947" y="1920520"/>
                    <a:ext cx="23652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E7A37204-B425-4584-9F66-E8E7EB600BBE}"/>
                      </a:ext>
                    </a:extLst>
                  </p14:cNvPr>
                  <p14:cNvContentPartPr/>
                  <p14:nvPr/>
                </p14:nvContentPartPr>
                <p14:xfrm>
                  <a:off x="3302787" y="1804240"/>
                  <a:ext cx="11520" cy="3960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E7A37204-B425-4584-9F66-E8E7EB600BBE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3294147" y="1795600"/>
                    <a:ext cx="29160" cy="5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6F02E89F-55A2-4429-B016-1C60114ACB6C}"/>
                      </a:ext>
                    </a:extLst>
                  </p14:cNvPr>
                  <p14:cNvContentPartPr/>
                  <p14:nvPr/>
                </p14:nvContentPartPr>
                <p14:xfrm>
                  <a:off x="3387027" y="1931320"/>
                  <a:ext cx="206640" cy="10404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6F02E89F-55A2-4429-B016-1C60114ACB6C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3378387" y="1922680"/>
                    <a:ext cx="224280" cy="12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D0127CF5-6E7C-4B3C-8612-A1EB51D3D8C0}"/>
                      </a:ext>
                    </a:extLst>
                  </p14:cNvPr>
                  <p14:cNvContentPartPr/>
                  <p14:nvPr/>
                </p14:nvContentPartPr>
                <p14:xfrm>
                  <a:off x="3642627" y="1905040"/>
                  <a:ext cx="87840" cy="14472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D0127CF5-6E7C-4B3C-8612-A1EB51D3D8C0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3633987" y="1896400"/>
                    <a:ext cx="1054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B6213564-BD56-44AF-95CF-0398EDE23C33}"/>
                      </a:ext>
                    </a:extLst>
                  </p14:cNvPr>
                  <p14:cNvContentPartPr/>
                  <p14:nvPr/>
                </p14:nvContentPartPr>
                <p14:xfrm>
                  <a:off x="3804267" y="1928440"/>
                  <a:ext cx="161280" cy="14760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B6213564-BD56-44AF-95CF-0398EDE23C33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3795267" y="1919440"/>
                    <a:ext cx="178920" cy="165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DD7416F4-022F-440E-82D1-C01B0468CEDB}"/>
                </a:ext>
              </a:extLst>
            </p:cNvPr>
            <p:cNvGrpSpPr/>
            <p:nvPr/>
          </p:nvGrpSpPr>
          <p:grpSpPr>
            <a:xfrm>
              <a:off x="4161747" y="1671040"/>
              <a:ext cx="1291680" cy="416160"/>
              <a:chOff x="4161747" y="1671040"/>
              <a:chExt cx="1291680" cy="41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38B0943A-DAF1-478E-90DA-400F5468C720}"/>
                      </a:ext>
                    </a:extLst>
                  </p14:cNvPr>
                  <p14:cNvContentPartPr/>
                  <p14:nvPr/>
                </p14:nvContentPartPr>
                <p14:xfrm>
                  <a:off x="4161747" y="1729720"/>
                  <a:ext cx="33840" cy="27396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38B0943A-DAF1-478E-90DA-400F5468C720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4153107" y="1720720"/>
                    <a:ext cx="51480" cy="29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A6750CAE-9BD5-46F4-A2FA-89266A9A75AB}"/>
                      </a:ext>
                    </a:extLst>
                  </p14:cNvPr>
                  <p14:cNvContentPartPr/>
                  <p14:nvPr/>
                </p14:nvContentPartPr>
                <p14:xfrm>
                  <a:off x="4272987" y="1936360"/>
                  <a:ext cx="33840" cy="15084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A6750CAE-9BD5-46F4-A2FA-89266A9A75AB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4263987" y="1927720"/>
                    <a:ext cx="5148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EFE7A0B2-CE33-4F96-87E4-B06081C1E4EB}"/>
                      </a:ext>
                    </a:extLst>
                  </p14:cNvPr>
                  <p14:cNvContentPartPr/>
                  <p14:nvPr/>
                </p14:nvContentPartPr>
                <p14:xfrm>
                  <a:off x="4329507" y="1721440"/>
                  <a:ext cx="120960" cy="28980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EFE7A0B2-CE33-4F96-87E4-B06081C1E4EB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4320867" y="1712800"/>
                    <a:ext cx="138600" cy="30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262EA5BE-4C6E-43F4-848F-C24B9F050D10}"/>
                      </a:ext>
                    </a:extLst>
                  </p14:cNvPr>
                  <p14:cNvContentPartPr/>
                  <p14:nvPr/>
                </p14:nvContentPartPr>
                <p14:xfrm>
                  <a:off x="4423107" y="1857160"/>
                  <a:ext cx="205560" cy="15084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262EA5BE-4C6E-43F4-848F-C24B9F050D10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4414467" y="1848520"/>
                    <a:ext cx="22320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7DA66257-DE2A-4332-A650-6E37102C3ABE}"/>
                      </a:ext>
                    </a:extLst>
                  </p14:cNvPr>
                  <p14:cNvContentPartPr/>
                  <p14:nvPr/>
                </p14:nvContentPartPr>
                <p14:xfrm>
                  <a:off x="4689867" y="1671040"/>
                  <a:ext cx="60840" cy="35280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7DA66257-DE2A-4332-A650-6E37102C3ABE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4681227" y="1662400"/>
                    <a:ext cx="78480" cy="37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170F6D47-D582-4DF0-98F7-CD384A0B4FF9}"/>
                      </a:ext>
                    </a:extLst>
                  </p14:cNvPr>
                  <p14:cNvContentPartPr/>
                  <p14:nvPr/>
                </p14:nvContentPartPr>
                <p14:xfrm>
                  <a:off x="4809027" y="1847800"/>
                  <a:ext cx="28440" cy="22860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170F6D47-D582-4DF0-98F7-CD384A0B4FF9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4800027" y="1838800"/>
                    <a:ext cx="46080" cy="24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40C22E79-06F3-49DC-8359-30D562B0A007}"/>
                      </a:ext>
                    </a:extLst>
                  </p14:cNvPr>
                  <p14:cNvContentPartPr/>
                  <p14:nvPr/>
                </p14:nvContentPartPr>
                <p14:xfrm>
                  <a:off x="4939347" y="1716400"/>
                  <a:ext cx="167040" cy="27216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40C22E79-06F3-49DC-8359-30D562B0A007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4930707" y="1707760"/>
                    <a:ext cx="18468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7F083D6B-5C0C-44CC-9FF6-6E64AD33539C}"/>
                      </a:ext>
                    </a:extLst>
                  </p14:cNvPr>
                  <p14:cNvContentPartPr/>
                  <p14:nvPr/>
                </p14:nvContentPartPr>
                <p14:xfrm>
                  <a:off x="5123667" y="1912240"/>
                  <a:ext cx="79200" cy="8244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7F083D6B-5C0C-44CC-9FF6-6E64AD33539C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5115027" y="1903600"/>
                    <a:ext cx="96840" cy="10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E022FF79-0C67-490B-884F-CDD85E6FBABE}"/>
                      </a:ext>
                    </a:extLst>
                  </p14:cNvPr>
                  <p14:cNvContentPartPr/>
                  <p14:nvPr/>
                </p14:nvContentPartPr>
                <p14:xfrm>
                  <a:off x="5226267" y="1884520"/>
                  <a:ext cx="92160" cy="10872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E022FF79-0C67-490B-884F-CDD85E6FBABE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5217627" y="1875880"/>
                    <a:ext cx="109800" cy="12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4B7F4E71-313F-4D25-B5A0-FC3C6CD0D810}"/>
                      </a:ext>
                    </a:extLst>
                  </p14:cNvPr>
                  <p14:cNvContentPartPr/>
                  <p14:nvPr/>
                </p14:nvContentPartPr>
                <p14:xfrm>
                  <a:off x="5358747" y="1736920"/>
                  <a:ext cx="94680" cy="28872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4B7F4E71-313F-4D25-B5A0-FC3C6CD0D810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5349747" y="1728280"/>
                    <a:ext cx="112320" cy="30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BDC03C6-9D36-401A-BACD-A026D90EF800}"/>
                </a:ext>
              </a:extLst>
            </p:cNvPr>
            <p:cNvGrpSpPr/>
            <p:nvPr/>
          </p:nvGrpSpPr>
          <p:grpSpPr>
            <a:xfrm>
              <a:off x="5728107" y="1680040"/>
              <a:ext cx="1415520" cy="543240"/>
              <a:chOff x="5728107" y="1680040"/>
              <a:chExt cx="1415520" cy="543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2E156ADD-DB27-4478-8F63-846348917CA7}"/>
                      </a:ext>
                    </a:extLst>
                  </p14:cNvPr>
                  <p14:cNvContentPartPr/>
                  <p14:nvPr/>
                </p14:nvContentPartPr>
                <p14:xfrm>
                  <a:off x="5728107" y="1900000"/>
                  <a:ext cx="97200" cy="11052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2E156ADD-DB27-4478-8F63-846348917CA7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5719107" y="1891000"/>
                    <a:ext cx="11484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6C06310B-47DE-4D8D-9A10-98847B9BE5D1}"/>
                      </a:ext>
                    </a:extLst>
                  </p14:cNvPr>
                  <p14:cNvContentPartPr/>
                  <p14:nvPr/>
                </p14:nvContentPartPr>
                <p14:xfrm>
                  <a:off x="5871747" y="1877680"/>
                  <a:ext cx="79200" cy="16272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6C06310B-47DE-4D8D-9A10-98847B9BE5D1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5862747" y="1868680"/>
                    <a:ext cx="96840" cy="18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65A36239-C9B4-4E82-981B-83E30D487295}"/>
                      </a:ext>
                    </a:extLst>
                  </p14:cNvPr>
                  <p14:cNvContentPartPr/>
                  <p14:nvPr/>
                </p14:nvContentPartPr>
                <p14:xfrm>
                  <a:off x="5993067" y="1705240"/>
                  <a:ext cx="12600" cy="28044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65A36239-C9B4-4E82-981B-83E30D487295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5984067" y="1696600"/>
                    <a:ext cx="30240" cy="29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B6E7EF50-DAB8-4C56-8C87-A39B5F8F7DC1}"/>
                      </a:ext>
                    </a:extLst>
                  </p14:cNvPr>
                  <p14:cNvContentPartPr/>
                  <p14:nvPr/>
                </p14:nvContentPartPr>
                <p14:xfrm>
                  <a:off x="5886507" y="1785160"/>
                  <a:ext cx="197640" cy="23868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B6E7EF50-DAB8-4C56-8C87-A39B5F8F7DC1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5877507" y="1776160"/>
                    <a:ext cx="215280" cy="25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87FDD186-0891-4127-81A4-A600E76DD9D2}"/>
                      </a:ext>
                    </a:extLst>
                  </p14:cNvPr>
                  <p14:cNvContentPartPr/>
                  <p14:nvPr/>
                </p14:nvContentPartPr>
                <p14:xfrm>
                  <a:off x="6062547" y="1804240"/>
                  <a:ext cx="27360" cy="2340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87FDD186-0891-4127-81A4-A600E76DD9D2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6053547" y="1795600"/>
                    <a:ext cx="45000" cy="4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E94E8459-B836-4D17-9CE7-28536F7CF3BA}"/>
                      </a:ext>
                    </a:extLst>
                  </p14:cNvPr>
                  <p14:cNvContentPartPr/>
                  <p14:nvPr/>
                </p14:nvContentPartPr>
                <p14:xfrm>
                  <a:off x="6155427" y="1910800"/>
                  <a:ext cx="155160" cy="8136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E94E8459-B836-4D17-9CE7-28536F7CF3BA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6146787" y="1901800"/>
                    <a:ext cx="17280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6B14D06D-0949-4976-9566-B3222C2ABF49}"/>
                      </a:ext>
                    </a:extLst>
                  </p14:cNvPr>
                  <p14:cNvContentPartPr/>
                  <p14:nvPr/>
                </p14:nvContentPartPr>
                <p14:xfrm>
                  <a:off x="6388347" y="1843480"/>
                  <a:ext cx="93960" cy="14976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6B14D06D-0949-4976-9566-B3222C2ABF49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6379347" y="1834840"/>
                    <a:ext cx="111600" cy="16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A768CCCA-65DB-41F9-9F6C-561023D99898}"/>
                      </a:ext>
                    </a:extLst>
                  </p14:cNvPr>
                  <p14:cNvContentPartPr/>
                  <p14:nvPr/>
                </p14:nvContentPartPr>
                <p14:xfrm>
                  <a:off x="6507507" y="1680040"/>
                  <a:ext cx="37440" cy="29088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A768CCCA-65DB-41F9-9F6C-561023D99898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6498867" y="1671400"/>
                    <a:ext cx="55080" cy="30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16CBD29F-B9EF-41AB-9200-893008D83F69}"/>
                      </a:ext>
                    </a:extLst>
                  </p14:cNvPr>
                  <p14:cNvContentPartPr/>
                  <p14:nvPr/>
                </p14:nvContentPartPr>
                <p14:xfrm>
                  <a:off x="6391227" y="1736560"/>
                  <a:ext cx="258120" cy="27576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16CBD29F-B9EF-41AB-9200-893008D83F69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6382227" y="1727920"/>
                    <a:ext cx="275760" cy="29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91D3FC0B-094E-45D0-B92B-496E440D8163}"/>
                      </a:ext>
                    </a:extLst>
                  </p14:cNvPr>
                  <p14:cNvContentPartPr/>
                  <p14:nvPr/>
                </p14:nvContentPartPr>
                <p14:xfrm>
                  <a:off x="6626667" y="1816480"/>
                  <a:ext cx="9360" cy="1440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91D3FC0B-094E-45D0-B92B-496E440D8163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6617667" y="1807480"/>
                    <a:ext cx="2700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7B921BC7-1754-4459-B9CC-6EB9AA08B03F}"/>
                      </a:ext>
                    </a:extLst>
                  </p14:cNvPr>
                  <p14:cNvContentPartPr/>
                  <p14:nvPr/>
                </p14:nvContentPartPr>
                <p14:xfrm>
                  <a:off x="6767067" y="1885600"/>
                  <a:ext cx="132120" cy="12744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7B921BC7-1754-4459-B9CC-6EB9AA08B03F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6758427" y="1876960"/>
                    <a:ext cx="14976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47BD047E-0DBB-4F6C-984B-59C6047C53A7}"/>
                      </a:ext>
                    </a:extLst>
                  </p14:cNvPr>
                  <p14:cNvContentPartPr/>
                  <p14:nvPr/>
                </p14:nvContentPartPr>
                <p14:xfrm>
                  <a:off x="6885507" y="1920160"/>
                  <a:ext cx="170640" cy="8244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47BD047E-0DBB-4F6C-984B-59C6047C53A7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6876867" y="1911520"/>
                    <a:ext cx="188280" cy="10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05180B59-F4D2-4C3E-80E6-70D35ABC446D}"/>
                      </a:ext>
                    </a:extLst>
                  </p14:cNvPr>
                  <p14:cNvContentPartPr/>
                  <p14:nvPr/>
                </p14:nvContentPartPr>
                <p14:xfrm>
                  <a:off x="7051467" y="2110960"/>
                  <a:ext cx="92160" cy="11232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05180B59-F4D2-4C3E-80E6-70D35ABC446D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7042827" y="2102320"/>
                    <a:ext cx="109800" cy="129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67FAFCBA-CBFF-48B6-B470-D0C3C9586D7A}"/>
                </a:ext>
              </a:extLst>
            </p:cNvPr>
            <p:cNvGrpSpPr/>
            <p:nvPr/>
          </p:nvGrpSpPr>
          <p:grpSpPr>
            <a:xfrm>
              <a:off x="7389867" y="1889920"/>
              <a:ext cx="363960" cy="142920"/>
              <a:chOff x="7389867" y="1889920"/>
              <a:chExt cx="363960" cy="142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0997C218-F6A0-4957-8280-EB39AA061BA2}"/>
                      </a:ext>
                    </a:extLst>
                  </p14:cNvPr>
                  <p14:cNvContentPartPr/>
                  <p14:nvPr/>
                </p14:nvContentPartPr>
                <p14:xfrm>
                  <a:off x="7389867" y="1919440"/>
                  <a:ext cx="87840" cy="11340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0997C218-F6A0-4957-8280-EB39AA061BA2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7381227" y="1910440"/>
                    <a:ext cx="10548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F9E75880-A45B-4A23-A894-07F0DAACA31C}"/>
                      </a:ext>
                    </a:extLst>
                  </p14:cNvPr>
                  <p14:cNvContentPartPr/>
                  <p14:nvPr/>
                </p14:nvContentPartPr>
                <p14:xfrm>
                  <a:off x="7453947" y="1916200"/>
                  <a:ext cx="122760" cy="10440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F9E75880-A45B-4A23-A894-07F0DAACA31C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7445307" y="1907560"/>
                    <a:ext cx="14040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A89599D7-5B4E-4B26-8D91-65B0E057B657}"/>
                      </a:ext>
                    </a:extLst>
                  </p14:cNvPr>
                  <p14:cNvContentPartPr/>
                  <p14:nvPr/>
                </p14:nvContentPartPr>
                <p14:xfrm>
                  <a:off x="7631427" y="1889920"/>
                  <a:ext cx="122400" cy="12852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A89599D7-5B4E-4B26-8D91-65B0E057B657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7622787" y="1881280"/>
                    <a:ext cx="140040" cy="146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A6E366C-6C16-40A3-B6DD-36BCE18A1423}"/>
                </a:ext>
              </a:extLst>
            </p:cNvPr>
            <p:cNvGrpSpPr/>
            <p:nvPr/>
          </p:nvGrpSpPr>
          <p:grpSpPr>
            <a:xfrm>
              <a:off x="7955067" y="1842760"/>
              <a:ext cx="1179000" cy="246600"/>
              <a:chOff x="7955067" y="1842760"/>
              <a:chExt cx="1179000" cy="246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34735927-6138-45D5-A65D-4487C2DB2B3C}"/>
                      </a:ext>
                    </a:extLst>
                  </p14:cNvPr>
                  <p14:cNvContentPartPr/>
                  <p14:nvPr/>
                </p14:nvContentPartPr>
                <p14:xfrm>
                  <a:off x="7955067" y="1934560"/>
                  <a:ext cx="138240" cy="13068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34735927-6138-45D5-A65D-4487C2DB2B3C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7946427" y="1925560"/>
                    <a:ext cx="155880" cy="14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670E7A83-7351-4818-B5D5-9DC5D14A3C27}"/>
                      </a:ext>
                    </a:extLst>
                  </p14:cNvPr>
                  <p14:cNvContentPartPr/>
                  <p14:nvPr/>
                </p14:nvContentPartPr>
                <p14:xfrm>
                  <a:off x="8171787" y="1921240"/>
                  <a:ext cx="95400" cy="11952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670E7A83-7351-4818-B5D5-9DC5D14A3C27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8163147" y="1912600"/>
                    <a:ext cx="11304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793B0DD2-884F-43B6-8916-A34CB244A259}"/>
                      </a:ext>
                    </a:extLst>
                  </p14:cNvPr>
                  <p14:cNvContentPartPr/>
                  <p14:nvPr/>
                </p14:nvContentPartPr>
                <p14:xfrm>
                  <a:off x="8279427" y="1924480"/>
                  <a:ext cx="140400" cy="10440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793B0DD2-884F-43B6-8916-A34CB244A259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8270427" y="1915480"/>
                    <a:ext cx="15804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6E3B2349-350F-41DA-85EA-9045A6101B38}"/>
                      </a:ext>
                    </a:extLst>
                  </p14:cNvPr>
                  <p14:cNvContentPartPr/>
                  <p14:nvPr/>
                </p14:nvContentPartPr>
                <p14:xfrm>
                  <a:off x="8296347" y="1905040"/>
                  <a:ext cx="92160" cy="14148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6E3B2349-350F-41DA-85EA-9045A6101B38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8287347" y="1896400"/>
                    <a:ext cx="109800" cy="15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0C2C4BF7-3E48-4E73-BB05-71760DAC0A8C}"/>
                      </a:ext>
                    </a:extLst>
                  </p14:cNvPr>
                  <p14:cNvContentPartPr/>
                  <p14:nvPr/>
                </p14:nvContentPartPr>
                <p14:xfrm>
                  <a:off x="8473467" y="1842760"/>
                  <a:ext cx="32760" cy="23652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0C2C4BF7-3E48-4E73-BB05-71760DAC0A8C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8464467" y="1833760"/>
                    <a:ext cx="50400" cy="25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FED2EC50-4425-4DD9-968F-1DB87DF8E08E}"/>
                      </a:ext>
                    </a:extLst>
                  </p14:cNvPr>
                  <p14:cNvContentPartPr/>
                  <p14:nvPr/>
                </p14:nvContentPartPr>
                <p14:xfrm>
                  <a:off x="8555187" y="1938160"/>
                  <a:ext cx="162000" cy="10944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FED2EC50-4425-4DD9-968F-1DB87DF8E08E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8546547" y="1929520"/>
                    <a:ext cx="179640" cy="12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62D81BF5-85DA-4CBC-865D-8EE24A7190C9}"/>
                      </a:ext>
                    </a:extLst>
                  </p14:cNvPr>
                  <p14:cNvContentPartPr/>
                  <p14:nvPr/>
                </p14:nvContentPartPr>
                <p14:xfrm>
                  <a:off x="8762547" y="2018080"/>
                  <a:ext cx="8280" cy="5184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62D81BF5-85DA-4CBC-865D-8EE24A7190C9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8753907" y="2009440"/>
                    <a:ext cx="2592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582EE22D-CD9A-4A84-89B1-68E2F607F0FE}"/>
                      </a:ext>
                    </a:extLst>
                  </p14:cNvPr>
                  <p14:cNvContentPartPr/>
                  <p14:nvPr/>
                </p14:nvContentPartPr>
                <p14:xfrm>
                  <a:off x="8740227" y="1867960"/>
                  <a:ext cx="36360" cy="540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582EE22D-CD9A-4A84-89B1-68E2F607F0FE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8731227" y="1858960"/>
                    <a:ext cx="5400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23F1DF7D-8DD0-4106-A166-D337C7B536B2}"/>
                      </a:ext>
                    </a:extLst>
                  </p14:cNvPr>
                  <p14:cNvContentPartPr/>
                  <p14:nvPr/>
                </p14:nvContentPartPr>
                <p14:xfrm>
                  <a:off x="8844627" y="1901080"/>
                  <a:ext cx="104760" cy="18828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23F1DF7D-8DD0-4106-A166-D337C7B536B2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8835627" y="1892440"/>
                    <a:ext cx="122400" cy="20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DD2E050F-EC70-4A6F-8327-800A8559FA16}"/>
                      </a:ext>
                    </a:extLst>
                  </p14:cNvPr>
                  <p14:cNvContentPartPr/>
                  <p14:nvPr/>
                </p14:nvContentPartPr>
                <p14:xfrm>
                  <a:off x="9000507" y="1898560"/>
                  <a:ext cx="133560" cy="17928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DD2E050F-EC70-4A6F-8327-800A8559FA16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8991867" y="1889920"/>
                    <a:ext cx="151200" cy="196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D22F6FF0-071E-4B43-B2B7-89E6724CD59D}"/>
                </a:ext>
              </a:extLst>
            </p:cNvPr>
            <p:cNvGrpSpPr/>
            <p:nvPr/>
          </p:nvGrpSpPr>
          <p:grpSpPr>
            <a:xfrm>
              <a:off x="9734907" y="1730440"/>
              <a:ext cx="925200" cy="460800"/>
              <a:chOff x="9734907" y="1730440"/>
              <a:chExt cx="925200" cy="460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FDCDCF64-D70B-4EB9-9B63-419A3A4E10C8}"/>
                      </a:ext>
                    </a:extLst>
                  </p14:cNvPr>
                  <p14:cNvContentPartPr/>
                  <p14:nvPr/>
                </p14:nvContentPartPr>
                <p14:xfrm>
                  <a:off x="9734907" y="1772920"/>
                  <a:ext cx="235440" cy="29808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FDCDCF64-D70B-4EB9-9B63-419A3A4E10C8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9725907" y="1763920"/>
                    <a:ext cx="253080" cy="31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7A8F6BEF-8BB6-4E83-BC8A-BA3DA06D379B}"/>
                      </a:ext>
                    </a:extLst>
                  </p14:cNvPr>
                  <p14:cNvContentPartPr/>
                  <p14:nvPr/>
                </p14:nvContentPartPr>
                <p14:xfrm>
                  <a:off x="10094907" y="1730440"/>
                  <a:ext cx="144720" cy="45576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7A8F6BEF-8BB6-4E83-BC8A-BA3DA06D379B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10086267" y="1721800"/>
                    <a:ext cx="162360" cy="47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D91E1694-6AC5-4AC8-8A96-4C3D687D7C2B}"/>
                      </a:ext>
                    </a:extLst>
                  </p14:cNvPr>
                  <p14:cNvContentPartPr/>
                  <p14:nvPr/>
                </p14:nvContentPartPr>
                <p14:xfrm>
                  <a:off x="10328187" y="1819360"/>
                  <a:ext cx="188640" cy="12996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D91E1694-6AC5-4AC8-8A96-4C3D687D7C2B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10319547" y="1810720"/>
                    <a:ext cx="20628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916F6D86-85E9-45FA-B558-2AA35B9F1D81}"/>
                      </a:ext>
                    </a:extLst>
                  </p14:cNvPr>
                  <p14:cNvContentPartPr/>
                  <p14:nvPr/>
                </p14:nvContentPartPr>
                <p14:xfrm>
                  <a:off x="10366707" y="1797040"/>
                  <a:ext cx="163080" cy="39420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916F6D86-85E9-45FA-B558-2AA35B9F1D81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10358067" y="1788040"/>
                    <a:ext cx="180720" cy="41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7A1AC5DD-62D6-448A-8C22-E7B64965AF17}"/>
                      </a:ext>
                    </a:extLst>
                  </p14:cNvPr>
                  <p14:cNvContentPartPr/>
                  <p14:nvPr/>
                </p14:nvContentPartPr>
                <p14:xfrm>
                  <a:off x="10636707" y="1753840"/>
                  <a:ext cx="23400" cy="32796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7A1AC5DD-62D6-448A-8C22-E7B64965AF17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10628067" y="1744840"/>
                    <a:ext cx="41040" cy="345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72A84EDD-A173-44B5-B98D-67C3BCC6691E}"/>
                </a:ext>
              </a:extLst>
            </p:cNvPr>
            <p:cNvGrpSpPr/>
            <p:nvPr/>
          </p:nvGrpSpPr>
          <p:grpSpPr>
            <a:xfrm>
              <a:off x="10830387" y="1685080"/>
              <a:ext cx="363600" cy="635040"/>
              <a:chOff x="10830387" y="1685080"/>
              <a:chExt cx="363600" cy="635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70403570-28E4-4EC3-818C-C8DD9F81E36D}"/>
                      </a:ext>
                    </a:extLst>
                  </p14:cNvPr>
                  <p14:cNvContentPartPr/>
                  <p14:nvPr/>
                </p14:nvContentPartPr>
                <p14:xfrm>
                  <a:off x="10843707" y="1806400"/>
                  <a:ext cx="172080" cy="20952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70403570-28E4-4EC3-818C-C8DD9F81E36D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10835067" y="1797400"/>
                    <a:ext cx="189720" cy="22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8D6912D6-1528-4C82-8887-2E10A02662BE}"/>
                      </a:ext>
                    </a:extLst>
                  </p14:cNvPr>
                  <p14:cNvContentPartPr/>
                  <p14:nvPr/>
                </p14:nvContentPartPr>
                <p14:xfrm>
                  <a:off x="10830387" y="1786960"/>
                  <a:ext cx="159480" cy="27504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8D6912D6-1528-4C82-8887-2E10A02662BE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10821747" y="1778320"/>
                    <a:ext cx="177120" cy="29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EBF94A11-6297-4426-B41F-206683B8DCC7}"/>
                      </a:ext>
                    </a:extLst>
                  </p14:cNvPr>
                  <p14:cNvContentPartPr/>
                  <p14:nvPr/>
                </p14:nvContentPartPr>
                <p14:xfrm>
                  <a:off x="10982667" y="1685080"/>
                  <a:ext cx="211320" cy="63504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EBF94A11-6297-4426-B41F-206683B8DCC7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10974027" y="1676440"/>
                    <a:ext cx="228960" cy="652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E58A8587-949F-4808-AD09-15DEEA5A8289}"/>
              </a:ext>
            </a:extLst>
          </p:cNvPr>
          <p:cNvGrpSpPr/>
          <p:nvPr/>
        </p:nvGrpSpPr>
        <p:grpSpPr>
          <a:xfrm>
            <a:off x="549954" y="1901080"/>
            <a:ext cx="8577720" cy="820440"/>
            <a:chOff x="549954" y="1901080"/>
            <a:chExt cx="8577720" cy="820440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32834DE4-5037-4FEE-94A7-88E426B8E9A9}"/>
                </a:ext>
              </a:extLst>
            </p:cNvPr>
            <p:cNvGrpSpPr/>
            <p:nvPr/>
          </p:nvGrpSpPr>
          <p:grpSpPr>
            <a:xfrm>
              <a:off x="549954" y="1901080"/>
              <a:ext cx="771480" cy="651240"/>
              <a:chOff x="549954" y="1901080"/>
              <a:chExt cx="771480" cy="651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DDDFEDF6-D30D-4724-94A4-B9A7A69C8827}"/>
                      </a:ext>
                    </a:extLst>
                  </p14:cNvPr>
                  <p14:cNvContentPartPr/>
                  <p14:nvPr/>
                </p14:nvContentPartPr>
                <p14:xfrm>
                  <a:off x="549954" y="1901080"/>
                  <a:ext cx="282240" cy="62208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DDDFEDF6-D30D-4724-94A4-B9A7A69C8827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540954" y="1892080"/>
                    <a:ext cx="299880" cy="63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66FE374D-7B04-4392-B97A-0466979E0F21}"/>
                      </a:ext>
                    </a:extLst>
                  </p14:cNvPr>
                  <p14:cNvContentPartPr/>
                  <p14:nvPr/>
                </p14:nvContentPartPr>
                <p14:xfrm>
                  <a:off x="931554" y="2256400"/>
                  <a:ext cx="40680" cy="22392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66FE374D-7B04-4392-B97A-0466979E0F21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922554" y="2247400"/>
                    <a:ext cx="58320" cy="24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B6988FEE-52D6-4F74-86AE-19ABA1B948F1}"/>
                      </a:ext>
                    </a:extLst>
                  </p14:cNvPr>
                  <p14:cNvContentPartPr/>
                  <p14:nvPr/>
                </p14:nvContentPartPr>
                <p14:xfrm>
                  <a:off x="933714" y="2159920"/>
                  <a:ext cx="187200" cy="33660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B6988FEE-52D6-4F74-86AE-19ABA1B948F1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925074" y="2151280"/>
                    <a:ext cx="204840" cy="35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678367AA-EB97-4318-957D-3F2D5D80F970}"/>
                      </a:ext>
                    </a:extLst>
                  </p14:cNvPr>
                  <p14:cNvContentPartPr/>
                  <p14:nvPr/>
                </p14:nvContentPartPr>
                <p14:xfrm>
                  <a:off x="1150074" y="2387440"/>
                  <a:ext cx="31680" cy="13140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678367AA-EB97-4318-957D-3F2D5D80F970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1141434" y="2378800"/>
                    <a:ext cx="4932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EC68E2B3-1492-4B0C-A783-EAC2246F81F1}"/>
                      </a:ext>
                    </a:extLst>
                  </p14:cNvPr>
                  <p14:cNvContentPartPr/>
                  <p14:nvPr/>
                </p14:nvContentPartPr>
                <p14:xfrm>
                  <a:off x="1145754" y="2320840"/>
                  <a:ext cx="14760" cy="2664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EC68E2B3-1492-4B0C-A783-EAC2246F81F1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1136754" y="2312200"/>
                    <a:ext cx="3240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4049A899-F31B-4D35-94A5-2771F76237C4}"/>
                      </a:ext>
                    </a:extLst>
                  </p14:cNvPr>
                  <p14:cNvContentPartPr/>
                  <p14:nvPr/>
                </p14:nvContentPartPr>
                <p14:xfrm>
                  <a:off x="1231074" y="2356120"/>
                  <a:ext cx="90360" cy="19620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4049A899-F31B-4D35-94A5-2771F76237C4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1222074" y="2347480"/>
                    <a:ext cx="108000" cy="213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1B8C004E-996B-4C55-A294-D5EB4E17FD3B}"/>
                </a:ext>
              </a:extLst>
            </p:cNvPr>
            <p:cNvGrpSpPr/>
            <p:nvPr/>
          </p:nvGrpSpPr>
          <p:grpSpPr>
            <a:xfrm>
              <a:off x="1457514" y="2325160"/>
              <a:ext cx="224640" cy="216360"/>
              <a:chOff x="1457514" y="2325160"/>
              <a:chExt cx="224640" cy="216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7CB33D31-C73C-40FC-8AFE-FB971EE225B9}"/>
                      </a:ext>
                    </a:extLst>
                  </p14:cNvPr>
                  <p14:cNvContentPartPr/>
                  <p14:nvPr/>
                </p14:nvContentPartPr>
                <p14:xfrm>
                  <a:off x="1523754" y="2380600"/>
                  <a:ext cx="4680" cy="144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7CB33D31-C73C-40FC-8AFE-FB971EE225B9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1514754" y="2371600"/>
                    <a:ext cx="22320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50D99452-9CEF-4807-99F0-612E5F6058E8}"/>
                      </a:ext>
                    </a:extLst>
                  </p14:cNvPr>
                  <p14:cNvContentPartPr/>
                  <p14:nvPr/>
                </p14:nvContentPartPr>
                <p14:xfrm>
                  <a:off x="1457514" y="2411920"/>
                  <a:ext cx="52920" cy="11412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50D99452-9CEF-4807-99F0-612E5F6058E8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1448514" y="2403280"/>
                    <a:ext cx="7056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C717D771-A5A3-4A98-9C5E-D46677F6FB9A}"/>
                      </a:ext>
                    </a:extLst>
                  </p14:cNvPr>
                  <p14:cNvContentPartPr/>
                  <p14:nvPr/>
                </p14:nvContentPartPr>
                <p14:xfrm>
                  <a:off x="1574154" y="2365480"/>
                  <a:ext cx="108000" cy="17604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C717D771-A5A3-4A98-9C5E-D46677F6FB9A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1565154" y="2356480"/>
                    <a:ext cx="12564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1F8855FD-18DA-44F1-8DB2-E7D0E5239AB1}"/>
                      </a:ext>
                    </a:extLst>
                  </p14:cNvPr>
                  <p14:cNvContentPartPr/>
                  <p14:nvPr/>
                </p14:nvContentPartPr>
                <p14:xfrm>
                  <a:off x="1479834" y="2325160"/>
                  <a:ext cx="26280" cy="432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1F8855FD-18DA-44F1-8DB2-E7D0E5239AB1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1471194" y="2316160"/>
                    <a:ext cx="43920" cy="21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99EEE8DC-5B73-4CA0-B099-EE3A1F311A0C}"/>
                </a:ext>
              </a:extLst>
            </p:cNvPr>
            <p:cNvGrpSpPr/>
            <p:nvPr/>
          </p:nvGrpSpPr>
          <p:grpSpPr>
            <a:xfrm>
              <a:off x="1904634" y="2239120"/>
              <a:ext cx="1320480" cy="446760"/>
              <a:chOff x="1904634" y="2239120"/>
              <a:chExt cx="1320480" cy="446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EE6E1060-E8FF-4B83-8BB8-744A83374EA3}"/>
                      </a:ext>
                    </a:extLst>
                  </p14:cNvPr>
                  <p14:cNvContentPartPr/>
                  <p14:nvPr/>
                </p14:nvContentPartPr>
                <p14:xfrm>
                  <a:off x="1904634" y="2346040"/>
                  <a:ext cx="176400" cy="16740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EE6E1060-E8FF-4B83-8BB8-744A83374EA3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1895994" y="2337040"/>
                    <a:ext cx="194040" cy="18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DC6792C0-D2C9-4F3D-B0B5-CEDF6835A93D}"/>
                      </a:ext>
                    </a:extLst>
                  </p14:cNvPr>
                  <p14:cNvContentPartPr/>
                  <p14:nvPr/>
                </p14:nvContentPartPr>
                <p14:xfrm>
                  <a:off x="2066994" y="2396080"/>
                  <a:ext cx="110880" cy="28980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DC6792C0-D2C9-4F3D-B0B5-CEDF6835A93D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2057994" y="2387440"/>
                    <a:ext cx="128520" cy="30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72D67310-E955-4D4F-98B3-6640FFC03960}"/>
                      </a:ext>
                    </a:extLst>
                  </p14:cNvPr>
                  <p14:cNvContentPartPr/>
                  <p14:nvPr/>
                </p14:nvContentPartPr>
                <p14:xfrm>
                  <a:off x="2234034" y="2405800"/>
                  <a:ext cx="105120" cy="11340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72D67310-E955-4D4F-98B3-6640FFC03960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2225034" y="2396800"/>
                    <a:ext cx="12276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CF0CF896-BCAC-4CD0-8993-1E0F20653FD8}"/>
                      </a:ext>
                    </a:extLst>
                  </p14:cNvPr>
                  <p14:cNvContentPartPr/>
                  <p14:nvPr/>
                </p14:nvContentPartPr>
                <p14:xfrm>
                  <a:off x="2391354" y="2434960"/>
                  <a:ext cx="19440" cy="8928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CF0CF896-BCAC-4CD0-8993-1E0F20653FD8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2382714" y="2426320"/>
                    <a:ext cx="3708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A7F427C5-59BF-483C-99AC-D2DCFD30629A}"/>
                      </a:ext>
                    </a:extLst>
                  </p14:cNvPr>
                  <p14:cNvContentPartPr/>
                  <p14:nvPr/>
                </p14:nvContentPartPr>
                <p14:xfrm>
                  <a:off x="2376954" y="2330200"/>
                  <a:ext cx="21600" cy="3384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A7F427C5-59BF-483C-99AC-D2DCFD30629A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2367954" y="2321200"/>
                    <a:ext cx="3924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DE0EAEEE-DF7C-4370-A265-345E06B72430}"/>
                      </a:ext>
                    </a:extLst>
                  </p14:cNvPr>
                  <p14:cNvContentPartPr/>
                  <p14:nvPr/>
                </p14:nvContentPartPr>
                <p14:xfrm>
                  <a:off x="2455434" y="2400760"/>
                  <a:ext cx="85680" cy="11448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DE0EAEEE-DF7C-4370-A265-345E06B72430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2446434" y="2391760"/>
                    <a:ext cx="103320" cy="13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0EE909E3-F39B-4EF1-9EE6-CA1F7845DC04}"/>
                      </a:ext>
                    </a:extLst>
                  </p14:cNvPr>
                  <p14:cNvContentPartPr/>
                  <p14:nvPr/>
                </p14:nvContentPartPr>
                <p14:xfrm>
                  <a:off x="2623554" y="2407600"/>
                  <a:ext cx="101160" cy="15408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0EE909E3-F39B-4EF1-9EE6-CA1F7845DC04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2614914" y="2398960"/>
                    <a:ext cx="11880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32A2BD28-803B-4AD8-9DF0-919D4F35D500}"/>
                      </a:ext>
                    </a:extLst>
                  </p14:cNvPr>
                  <p14:cNvContentPartPr/>
                  <p14:nvPr/>
                </p14:nvContentPartPr>
                <p14:xfrm>
                  <a:off x="2742354" y="2270440"/>
                  <a:ext cx="32760" cy="29700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32A2BD28-803B-4AD8-9DF0-919D4F35D500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2733714" y="2261800"/>
                    <a:ext cx="5040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F0A6624F-A90A-43F1-AB75-BEF48599F4FF}"/>
                      </a:ext>
                    </a:extLst>
                  </p14:cNvPr>
                  <p14:cNvContentPartPr/>
                  <p14:nvPr/>
                </p14:nvContentPartPr>
                <p14:xfrm>
                  <a:off x="2828754" y="2400760"/>
                  <a:ext cx="199080" cy="18288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F0A6624F-A90A-43F1-AB75-BEF48599F4FF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2819754" y="2391760"/>
                    <a:ext cx="216720" cy="20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547E04E0-75FA-4B76-9DAB-23C476A9173A}"/>
                      </a:ext>
                    </a:extLst>
                  </p14:cNvPr>
                  <p14:cNvContentPartPr/>
                  <p14:nvPr/>
                </p14:nvContentPartPr>
                <p14:xfrm>
                  <a:off x="3012714" y="2471320"/>
                  <a:ext cx="68760" cy="7704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547E04E0-75FA-4B76-9DAB-23C476A9173A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3003714" y="2462320"/>
                    <a:ext cx="86400" cy="9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B98F8F5E-B7E5-48ED-AF9E-8DBF9AB476F3}"/>
                      </a:ext>
                    </a:extLst>
                  </p14:cNvPr>
                  <p14:cNvContentPartPr/>
                  <p14:nvPr/>
                </p14:nvContentPartPr>
                <p14:xfrm>
                  <a:off x="3121434" y="2239120"/>
                  <a:ext cx="11520" cy="29628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B98F8F5E-B7E5-48ED-AF9E-8DBF9AB476F3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3112794" y="2230480"/>
                    <a:ext cx="2916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EF7C4F32-EB39-422A-96DD-246D327A9429}"/>
                      </a:ext>
                    </a:extLst>
                  </p14:cNvPr>
                  <p14:cNvContentPartPr/>
                  <p14:nvPr/>
                </p14:nvContentPartPr>
                <p14:xfrm>
                  <a:off x="2999394" y="2330200"/>
                  <a:ext cx="225720" cy="3960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EF7C4F32-EB39-422A-96DD-246D327A9429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2990394" y="2321200"/>
                    <a:ext cx="243360" cy="57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81AD2602-F991-4F9B-853A-EE104DF9D20D}"/>
                </a:ext>
              </a:extLst>
            </p:cNvPr>
            <p:cNvGrpSpPr/>
            <p:nvPr/>
          </p:nvGrpSpPr>
          <p:grpSpPr>
            <a:xfrm>
              <a:off x="3395034" y="2276560"/>
              <a:ext cx="382680" cy="255600"/>
              <a:chOff x="3395034" y="2276560"/>
              <a:chExt cx="382680" cy="255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ED08C0C4-53E1-42E4-B337-BD6A9ED6DF42}"/>
                      </a:ext>
                    </a:extLst>
                  </p14:cNvPr>
                  <p14:cNvContentPartPr/>
                  <p14:nvPr/>
                </p14:nvContentPartPr>
                <p14:xfrm>
                  <a:off x="3505914" y="2276560"/>
                  <a:ext cx="55080" cy="25560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ED08C0C4-53E1-42E4-B337-BD6A9ED6DF42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3496914" y="2267560"/>
                    <a:ext cx="7272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542A8897-E153-4A10-A506-2E1ECD4E562E}"/>
                      </a:ext>
                    </a:extLst>
                  </p14:cNvPr>
                  <p14:cNvContentPartPr/>
                  <p14:nvPr/>
                </p14:nvContentPartPr>
                <p14:xfrm>
                  <a:off x="3395034" y="2308960"/>
                  <a:ext cx="267120" cy="4680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542A8897-E153-4A10-A506-2E1ECD4E562E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3386394" y="2299960"/>
                    <a:ext cx="284760" cy="6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E8CB417B-A374-47E5-9732-2B7A619DB601}"/>
                      </a:ext>
                    </a:extLst>
                  </p14:cNvPr>
                  <p14:cNvContentPartPr/>
                  <p14:nvPr/>
                </p14:nvContentPartPr>
                <p14:xfrm>
                  <a:off x="3665034" y="2402560"/>
                  <a:ext cx="112680" cy="10656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E8CB417B-A374-47E5-9732-2B7A619DB601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3656394" y="2393920"/>
                    <a:ext cx="130320" cy="124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A6E6B0F7-6467-481F-B93D-A77E0A3E8B04}"/>
                </a:ext>
              </a:extLst>
            </p:cNvPr>
            <p:cNvGrpSpPr/>
            <p:nvPr/>
          </p:nvGrpSpPr>
          <p:grpSpPr>
            <a:xfrm>
              <a:off x="3976074" y="2272600"/>
              <a:ext cx="1424160" cy="398880"/>
              <a:chOff x="3976074" y="2272600"/>
              <a:chExt cx="1424160" cy="398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4F9A13C6-4ABC-4B5A-A734-6800047A3390}"/>
                      </a:ext>
                    </a:extLst>
                  </p14:cNvPr>
                  <p14:cNvContentPartPr/>
                  <p14:nvPr/>
                </p14:nvContentPartPr>
                <p14:xfrm>
                  <a:off x="3976074" y="2391040"/>
                  <a:ext cx="192600" cy="15480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4F9A13C6-4ABC-4B5A-A734-6800047A3390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3967434" y="2382400"/>
                    <a:ext cx="210240" cy="17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52DF5BAB-FC11-455C-93CF-D0FF010E710B}"/>
                      </a:ext>
                    </a:extLst>
                  </p14:cNvPr>
                  <p14:cNvContentPartPr/>
                  <p14:nvPr/>
                </p14:nvContentPartPr>
                <p14:xfrm>
                  <a:off x="4242834" y="2434960"/>
                  <a:ext cx="14760" cy="6804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52DF5BAB-FC11-455C-93CF-D0FF010E710B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4233834" y="2426320"/>
                    <a:ext cx="3240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7FD45CB7-7263-4AD9-893B-2374ABA3DFA4}"/>
                      </a:ext>
                    </a:extLst>
                  </p14:cNvPr>
                  <p14:cNvContentPartPr/>
                  <p14:nvPr/>
                </p14:nvContentPartPr>
                <p14:xfrm>
                  <a:off x="4203594" y="2339200"/>
                  <a:ext cx="31680" cy="1944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7FD45CB7-7263-4AD9-893B-2374ABA3DFA4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4194594" y="2330200"/>
                    <a:ext cx="49320" cy="3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C2773BC6-611D-40FD-BF70-43C91B56084B}"/>
                      </a:ext>
                    </a:extLst>
                  </p14:cNvPr>
                  <p14:cNvContentPartPr/>
                  <p14:nvPr/>
                </p14:nvContentPartPr>
                <p14:xfrm>
                  <a:off x="4303314" y="2428840"/>
                  <a:ext cx="177480" cy="11052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C2773BC6-611D-40FD-BF70-43C91B56084B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4294674" y="2420200"/>
                    <a:ext cx="195120" cy="12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76EEA42E-F7E9-4AD0-B754-019C2A521216}"/>
                      </a:ext>
                    </a:extLst>
                  </p14:cNvPr>
                  <p14:cNvContentPartPr/>
                  <p14:nvPr/>
                </p14:nvContentPartPr>
                <p14:xfrm>
                  <a:off x="4416714" y="2335960"/>
                  <a:ext cx="17280" cy="2268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76EEA42E-F7E9-4AD0-B754-019C2A521216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4407714" y="2327320"/>
                    <a:ext cx="3492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D41149F3-37A3-4437-A75C-0A6C4724646B}"/>
                      </a:ext>
                    </a:extLst>
                  </p14:cNvPr>
                  <p14:cNvContentPartPr/>
                  <p14:nvPr/>
                </p14:nvContentPartPr>
                <p14:xfrm>
                  <a:off x="4548114" y="2446480"/>
                  <a:ext cx="120960" cy="11304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D41149F3-37A3-4437-A75C-0A6C4724646B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4539114" y="2437480"/>
                    <a:ext cx="138600" cy="13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C59C9E5D-C909-4AE1-89CF-DD43C6E212E2}"/>
                      </a:ext>
                    </a:extLst>
                  </p14:cNvPr>
                  <p14:cNvContentPartPr/>
                  <p14:nvPr/>
                </p14:nvContentPartPr>
                <p14:xfrm>
                  <a:off x="4713714" y="2427760"/>
                  <a:ext cx="10440" cy="9828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C59C9E5D-C909-4AE1-89CF-DD43C6E212E2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4705074" y="2419120"/>
                    <a:ext cx="2808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F5D13890-C5A5-4B2C-B4C5-ECBA56211EA6}"/>
                      </a:ext>
                    </a:extLst>
                  </p14:cNvPr>
                  <p14:cNvContentPartPr/>
                  <p14:nvPr/>
                </p14:nvContentPartPr>
                <p14:xfrm>
                  <a:off x="4677714" y="2335960"/>
                  <a:ext cx="13680" cy="2160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F5D13890-C5A5-4B2C-B4C5-ECBA56211EA6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4669074" y="2327320"/>
                    <a:ext cx="3132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1ADDA9A8-63A9-4B98-B1F1-1264E8AD2C1C}"/>
                      </a:ext>
                    </a:extLst>
                  </p14:cNvPr>
                  <p14:cNvContentPartPr/>
                  <p14:nvPr/>
                </p14:nvContentPartPr>
                <p14:xfrm>
                  <a:off x="4764114" y="2364400"/>
                  <a:ext cx="116640" cy="14436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1ADDA9A8-63A9-4B98-B1F1-1264E8AD2C1C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4755474" y="2355400"/>
                    <a:ext cx="134280" cy="16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E04C0EE1-CCCC-41B1-AA6D-AAD964A993BC}"/>
                      </a:ext>
                    </a:extLst>
                  </p14:cNvPr>
                  <p14:cNvContentPartPr/>
                  <p14:nvPr/>
                </p14:nvContentPartPr>
                <p14:xfrm>
                  <a:off x="4766274" y="2414800"/>
                  <a:ext cx="170640" cy="8928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E04C0EE1-CCCC-41B1-AA6D-AAD964A993BC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4757634" y="2405800"/>
                    <a:ext cx="18828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79E8501D-75A1-4069-AEAE-E4311276F417}"/>
                      </a:ext>
                    </a:extLst>
                  </p14:cNvPr>
                  <p14:cNvContentPartPr/>
                  <p14:nvPr/>
                </p14:nvContentPartPr>
                <p14:xfrm>
                  <a:off x="4897674" y="2272600"/>
                  <a:ext cx="27360" cy="3564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79E8501D-75A1-4069-AEAE-E4311276F417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4888674" y="2263600"/>
                    <a:ext cx="4500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4971977E-C21F-4C0F-8DBD-AC46933046F3}"/>
                      </a:ext>
                    </a:extLst>
                  </p14:cNvPr>
                  <p14:cNvContentPartPr/>
                  <p14:nvPr/>
                </p14:nvContentPartPr>
                <p14:xfrm>
                  <a:off x="4989474" y="2398600"/>
                  <a:ext cx="136080" cy="10440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4971977E-C21F-4C0F-8DBD-AC46933046F3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4980834" y="2389960"/>
                    <a:ext cx="15372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4D84D8E7-CAB0-4EC8-A1DB-529E63D7C1FF}"/>
                      </a:ext>
                    </a:extLst>
                  </p14:cNvPr>
                  <p14:cNvContentPartPr/>
                  <p14:nvPr/>
                </p14:nvContentPartPr>
                <p14:xfrm>
                  <a:off x="5160114" y="2390680"/>
                  <a:ext cx="240120" cy="28080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4D84D8E7-CAB0-4EC8-A1DB-529E63D7C1FF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5151474" y="2382040"/>
                    <a:ext cx="257760" cy="298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03F9DCE7-DB59-4CB9-AEEE-60B1BB854118}"/>
                </a:ext>
              </a:extLst>
            </p:cNvPr>
            <p:cNvGrpSpPr/>
            <p:nvPr/>
          </p:nvGrpSpPr>
          <p:grpSpPr>
            <a:xfrm>
              <a:off x="5638914" y="2217880"/>
              <a:ext cx="317520" cy="317160"/>
              <a:chOff x="5638914" y="2217880"/>
              <a:chExt cx="317520" cy="317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750E6393-602C-4F67-A9C1-C4F7218E4429}"/>
                      </a:ext>
                    </a:extLst>
                  </p14:cNvPr>
                  <p14:cNvContentPartPr/>
                  <p14:nvPr/>
                </p14:nvContentPartPr>
                <p14:xfrm>
                  <a:off x="5638914" y="2279440"/>
                  <a:ext cx="32760" cy="19512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750E6393-602C-4F67-A9C1-C4F7218E4429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5629914" y="2270800"/>
                    <a:ext cx="50400" cy="21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05BCF2D2-BE0F-4980-8994-5AFB7F047D9A}"/>
                      </a:ext>
                    </a:extLst>
                  </p14:cNvPr>
                  <p14:cNvContentPartPr/>
                  <p14:nvPr/>
                </p14:nvContentPartPr>
                <p14:xfrm>
                  <a:off x="5639994" y="2217880"/>
                  <a:ext cx="184320" cy="31716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05BCF2D2-BE0F-4980-8994-5AFB7F047D9A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5630994" y="2208880"/>
                    <a:ext cx="201960" cy="33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9EB1293E-C7BD-4458-A2BE-1A9983D9520E}"/>
                      </a:ext>
                    </a:extLst>
                  </p14:cNvPr>
                  <p14:cNvContentPartPr/>
                  <p14:nvPr/>
                </p14:nvContentPartPr>
                <p14:xfrm>
                  <a:off x="5823594" y="2373760"/>
                  <a:ext cx="132840" cy="14112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9EB1293E-C7BD-4458-A2BE-1A9983D9520E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5814594" y="2365120"/>
                    <a:ext cx="150480" cy="158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4EBEEA6C-4EF4-4997-8F88-D7F509030EA7}"/>
                </a:ext>
              </a:extLst>
            </p:cNvPr>
            <p:cNvGrpSpPr/>
            <p:nvPr/>
          </p:nvGrpSpPr>
          <p:grpSpPr>
            <a:xfrm>
              <a:off x="6106554" y="2231200"/>
              <a:ext cx="1048320" cy="490320"/>
              <a:chOff x="6106554" y="2231200"/>
              <a:chExt cx="1048320" cy="49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CA8BAE65-BA76-4142-B683-C2BB43CC1A90}"/>
                      </a:ext>
                    </a:extLst>
                  </p14:cNvPr>
                  <p14:cNvContentPartPr/>
                  <p14:nvPr/>
                </p14:nvContentPartPr>
                <p14:xfrm>
                  <a:off x="6106554" y="2381320"/>
                  <a:ext cx="141840" cy="13104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CA8BAE65-BA76-4142-B683-C2BB43CC1A90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6097914" y="2372320"/>
                    <a:ext cx="159480" cy="14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E3609B37-B938-472D-8B4C-8AE1F8A51A1F}"/>
                      </a:ext>
                    </a:extLst>
                  </p14:cNvPr>
                  <p14:cNvContentPartPr/>
                  <p14:nvPr/>
                </p14:nvContentPartPr>
                <p14:xfrm>
                  <a:off x="6295194" y="2336320"/>
                  <a:ext cx="105480" cy="17136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E3609B37-B938-472D-8B4C-8AE1F8A51A1F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6286194" y="2327320"/>
                    <a:ext cx="123120" cy="18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42F9A5BC-38E5-4981-A272-D1F2BE267E96}"/>
                      </a:ext>
                    </a:extLst>
                  </p14:cNvPr>
                  <p14:cNvContentPartPr/>
                  <p14:nvPr/>
                </p14:nvContentPartPr>
                <p14:xfrm>
                  <a:off x="6366114" y="2310040"/>
                  <a:ext cx="127080" cy="41148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42F9A5BC-38E5-4981-A272-D1F2BE267E96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6357114" y="2301040"/>
                    <a:ext cx="144720" cy="42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4DA58A76-C1A6-473A-B52C-C60CD2C67967}"/>
                      </a:ext>
                    </a:extLst>
                  </p14:cNvPr>
                  <p14:cNvContentPartPr/>
                  <p14:nvPr/>
                </p14:nvContentPartPr>
                <p14:xfrm>
                  <a:off x="6525594" y="2395720"/>
                  <a:ext cx="122760" cy="11016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4DA58A76-C1A6-473A-B52C-C60CD2C67967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6516954" y="2386720"/>
                    <a:ext cx="140400" cy="12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A5E40EC6-D224-4632-8108-47B5E9AE0BD7}"/>
                      </a:ext>
                    </a:extLst>
                  </p14:cNvPr>
                  <p14:cNvContentPartPr/>
                  <p14:nvPr/>
                </p14:nvContentPartPr>
                <p14:xfrm>
                  <a:off x="6673914" y="2231200"/>
                  <a:ext cx="58680" cy="27396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A5E40EC6-D224-4632-8108-47B5E9AE0BD7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6664914" y="2222200"/>
                    <a:ext cx="76320" cy="29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133D864C-4440-44D7-BAF1-5F0A21A5778D}"/>
                      </a:ext>
                    </a:extLst>
                  </p14:cNvPr>
                  <p14:cNvContentPartPr/>
                  <p14:nvPr/>
                </p14:nvContentPartPr>
                <p14:xfrm>
                  <a:off x="6556194" y="2293840"/>
                  <a:ext cx="263880" cy="26388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133D864C-4440-44D7-BAF1-5F0A21A5778D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6547194" y="2284840"/>
                    <a:ext cx="281520" cy="28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FEF9BE1B-2C58-4C10-B34D-A07DB5C1DB4F}"/>
                      </a:ext>
                    </a:extLst>
                  </p14:cNvPr>
                  <p14:cNvContentPartPr/>
                  <p14:nvPr/>
                </p14:nvContentPartPr>
                <p14:xfrm>
                  <a:off x="6761394" y="2315800"/>
                  <a:ext cx="46440" cy="6408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FEF9BE1B-2C58-4C10-B34D-A07DB5C1DB4F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6752394" y="2307160"/>
                    <a:ext cx="6408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A1F40135-FB22-4554-9CFB-FFFA335B73C3}"/>
                      </a:ext>
                    </a:extLst>
                  </p14:cNvPr>
                  <p14:cNvContentPartPr/>
                  <p14:nvPr/>
                </p14:nvContentPartPr>
                <p14:xfrm>
                  <a:off x="6857514" y="2383120"/>
                  <a:ext cx="297360" cy="15876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A1F40135-FB22-4554-9CFB-FFFA335B73C3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6848874" y="2374480"/>
                    <a:ext cx="315000" cy="176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03AC5015-CC14-49B7-91C1-183D09B9A812}"/>
                </a:ext>
              </a:extLst>
            </p:cNvPr>
            <p:cNvGrpSpPr/>
            <p:nvPr/>
          </p:nvGrpSpPr>
          <p:grpSpPr>
            <a:xfrm>
              <a:off x="7450794" y="2211040"/>
              <a:ext cx="1676880" cy="489240"/>
              <a:chOff x="7450794" y="2211040"/>
              <a:chExt cx="1676880" cy="489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906B3881-759B-4410-A17C-5D32C35A953E}"/>
                      </a:ext>
                    </a:extLst>
                  </p14:cNvPr>
                  <p14:cNvContentPartPr/>
                  <p14:nvPr/>
                </p14:nvContentPartPr>
                <p14:xfrm>
                  <a:off x="7450794" y="2211040"/>
                  <a:ext cx="15480" cy="28260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906B3881-759B-4410-A17C-5D32C35A953E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7442154" y="2202040"/>
                    <a:ext cx="3312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34833A67-2472-4EC2-8B76-E73D34D7FBDE}"/>
                      </a:ext>
                    </a:extLst>
                  </p14:cNvPr>
                  <p14:cNvContentPartPr/>
                  <p14:nvPr/>
                </p14:nvContentPartPr>
                <p14:xfrm>
                  <a:off x="7517754" y="2379880"/>
                  <a:ext cx="118440" cy="13176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34833A67-2472-4EC2-8B76-E73D34D7FBDE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7508754" y="2371240"/>
                    <a:ext cx="13608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61DE0E83-F65E-409D-A32E-41A798B155D9}"/>
                      </a:ext>
                    </a:extLst>
                  </p14:cNvPr>
                  <p14:cNvContentPartPr/>
                  <p14:nvPr/>
                </p14:nvContentPartPr>
                <p14:xfrm>
                  <a:off x="7673994" y="2364400"/>
                  <a:ext cx="131760" cy="33588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61DE0E83-F65E-409D-A32E-41A798B155D9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7665354" y="2355400"/>
                    <a:ext cx="149400" cy="35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E7F06E7A-26B5-4935-A1F5-9CD9031771FE}"/>
                      </a:ext>
                    </a:extLst>
                  </p14:cNvPr>
                  <p14:cNvContentPartPr/>
                  <p14:nvPr/>
                </p14:nvContentPartPr>
                <p14:xfrm>
                  <a:off x="7873434" y="2383480"/>
                  <a:ext cx="49680" cy="828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E7F06E7A-26B5-4935-A1F5-9CD9031771FE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7864794" y="2374840"/>
                    <a:ext cx="67320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6B73F438-F06D-4C1A-8C5F-5F35A42C2888}"/>
                      </a:ext>
                    </a:extLst>
                  </p14:cNvPr>
                  <p14:cNvContentPartPr/>
                  <p14:nvPr/>
                </p14:nvContentPartPr>
                <p14:xfrm>
                  <a:off x="7931754" y="2240200"/>
                  <a:ext cx="26280" cy="25164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6B73F438-F06D-4C1A-8C5F-5F35A42C2888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7923114" y="2231200"/>
                    <a:ext cx="4392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91F405E0-D3D5-4987-A1FF-13FBCBF55D1D}"/>
                      </a:ext>
                    </a:extLst>
                  </p14:cNvPr>
                  <p14:cNvContentPartPr/>
                  <p14:nvPr/>
                </p14:nvContentPartPr>
                <p14:xfrm>
                  <a:off x="8023914" y="2370520"/>
                  <a:ext cx="30600" cy="17388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91F405E0-D3D5-4987-A1FF-13FBCBF55D1D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8014914" y="2361520"/>
                    <a:ext cx="48240" cy="19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9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F78CBBFA-4F96-4495-AEF4-EC7E27FFF9AC}"/>
                      </a:ext>
                    </a:extLst>
                  </p14:cNvPr>
                  <p14:cNvContentPartPr/>
                  <p14:nvPr/>
                </p14:nvContentPartPr>
                <p14:xfrm>
                  <a:off x="8125074" y="2225080"/>
                  <a:ext cx="29160" cy="29880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F78CBBFA-4F96-4495-AEF4-EC7E27FFF9AC}"/>
                      </a:ext>
                    </a:extLst>
                  </p:cNvPr>
                  <p:cNvPicPr/>
                  <p:nvPr/>
                </p:nvPicPr>
                <p:blipFill>
                  <a:blip r:embed="rId360"/>
                  <a:stretch>
                    <a:fillRect/>
                  </a:stretch>
                </p:blipFill>
                <p:spPr>
                  <a:xfrm>
                    <a:off x="8116434" y="2216080"/>
                    <a:ext cx="46800" cy="31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1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739B09C3-FD2E-4081-8243-F5DB1C81EDB8}"/>
                      </a:ext>
                    </a:extLst>
                  </p14:cNvPr>
                  <p14:cNvContentPartPr/>
                  <p14:nvPr/>
                </p14:nvContentPartPr>
                <p14:xfrm>
                  <a:off x="8167554" y="2295640"/>
                  <a:ext cx="109080" cy="14652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739B09C3-FD2E-4081-8243-F5DB1C81EDB8}"/>
                      </a:ext>
                    </a:extLst>
                  </p:cNvPr>
                  <p:cNvPicPr/>
                  <p:nvPr/>
                </p:nvPicPr>
                <p:blipFill>
                  <a:blip r:embed="rId362"/>
                  <a:stretch>
                    <a:fillRect/>
                  </a:stretch>
                </p:blipFill>
                <p:spPr>
                  <a:xfrm>
                    <a:off x="8158554" y="2287000"/>
                    <a:ext cx="12672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BAB2CA20-3227-400C-96D8-684631A27F1C}"/>
                      </a:ext>
                    </a:extLst>
                  </p14:cNvPr>
                  <p14:cNvContentPartPr/>
                  <p14:nvPr/>
                </p14:nvContentPartPr>
                <p14:xfrm>
                  <a:off x="8150634" y="2415880"/>
                  <a:ext cx="94680" cy="9612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BAB2CA20-3227-400C-96D8-684631A27F1C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8141634" y="2406880"/>
                    <a:ext cx="11232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B9AD6FB4-27C8-4953-A756-894E8AB75EA2}"/>
                      </a:ext>
                    </a:extLst>
                  </p14:cNvPr>
                  <p14:cNvContentPartPr/>
                  <p14:nvPr/>
                </p14:nvContentPartPr>
                <p14:xfrm>
                  <a:off x="8282754" y="2376640"/>
                  <a:ext cx="101160" cy="13176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B9AD6FB4-27C8-4953-A756-894E8AB75EA2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8274114" y="2368000"/>
                    <a:ext cx="11880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AA873E7A-6787-4705-BD80-3EDE02E8782C}"/>
                      </a:ext>
                    </a:extLst>
                  </p14:cNvPr>
                  <p14:cNvContentPartPr/>
                  <p14:nvPr/>
                </p14:nvContentPartPr>
                <p14:xfrm>
                  <a:off x="8409474" y="2241280"/>
                  <a:ext cx="118080" cy="29088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AA873E7A-6787-4705-BD80-3EDE02E8782C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8400834" y="2232280"/>
                    <a:ext cx="135720" cy="30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4C94331F-7793-4789-9262-C8D560B1E5D4}"/>
                      </a:ext>
                    </a:extLst>
                  </p14:cNvPr>
                  <p14:cNvContentPartPr/>
                  <p14:nvPr/>
                </p14:nvContentPartPr>
                <p14:xfrm>
                  <a:off x="8510634" y="2345320"/>
                  <a:ext cx="21600" cy="2448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4C94331F-7793-4789-9262-C8D560B1E5D4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8501634" y="2336320"/>
                    <a:ext cx="3924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1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8AC9E278-D124-4E8F-9B6D-25AD9934B829}"/>
                      </a:ext>
                    </a:extLst>
                  </p14:cNvPr>
                  <p14:cNvContentPartPr/>
                  <p14:nvPr/>
                </p14:nvContentPartPr>
                <p14:xfrm>
                  <a:off x="8600274" y="2240920"/>
                  <a:ext cx="137160" cy="26028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8AC9E278-D124-4E8F-9B6D-25AD9934B829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8591634" y="2231920"/>
                    <a:ext cx="154800" cy="27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3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00E33CC3-C14B-4602-BE43-9C3D4C16F923}"/>
                      </a:ext>
                    </a:extLst>
                  </p14:cNvPr>
                  <p14:cNvContentPartPr/>
                  <p14:nvPr/>
                </p14:nvContentPartPr>
                <p14:xfrm>
                  <a:off x="8763714" y="2393200"/>
                  <a:ext cx="178200" cy="10980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00E33CC3-C14B-4602-BE43-9C3D4C16F923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8755074" y="2384200"/>
                    <a:ext cx="195840" cy="12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5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91F9E84D-34E0-46C0-A4E4-4D011A35587B}"/>
                      </a:ext>
                    </a:extLst>
                  </p14:cNvPr>
                  <p14:cNvContentPartPr/>
                  <p14:nvPr/>
                </p14:nvContentPartPr>
                <p14:xfrm>
                  <a:off x="8990514" y="2218960"/>
                  <a:ext cx="137160" cy="31464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91F9E84D-34E0-46C0-A4E4-4D011A35587B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8981874" y="2210320"/>
                    <a:ext cx="154800" cy="332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9DB65ED-7AD0-48F1-B91E-A0408DA00E2F}"/>
                  </a:ext>
                </a:extLst>
              </p14:cNvPr>
              <p14:cNvContentPartPr/>
              <p14:nvPr/>
            </p14:nvContentPartPr>
            <p14:xfrm>
              <a:off x="-257526" y="1899640"/>
              <a:ext cx="360" cy="3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9DB65ED-7AD0-48F1-B91E-A0408DA00E2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-266526" y="189064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91D0255-ABE6-43DE-8C40-B3FD00E7606A}"/>
              </a:ext>
            </a:extLst>
          </p:cNvPr>
          <p:cNvGrpSpPr/>
          <p:nvPr/>
        </p:nvGrpSpPr>
        <p:grpSpPr>
          <a:xfrm>
            <a:off x="609714" y="2665000"/>
            <a:ext cx="6490440" cy="927720"/>
            <a:chOff x="609714" y="2665000"/>
            <a:chExt cx="6490440" cy="927720"/>
          </a:xfrm>
        </p:grpSpPr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E06076AB-4B23-4738-93C7-3BF53BDF0D61}"/>
                </a:ext>
              </a:extLst>
            </p:cNvPr>
            <p:cNvGrpSpPr/>
            <p:nvPr/>
          </p:nvGrpSpPr>
          <p:grpSpPr>
            <a:xfrm>
              <a:off x="609714" y="2723680"/>
              <a:ext cx="2297520" cy="667440"/>
              <a:chOff x="609714" y="2723680"/>
              <a:chExt cx="2297520" cy="667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875F7CC4-E0E1-4587-AA7A-FD34BACFF998}"/>
                      </a:ext>
                    </a:extLst>
                  </p14:cNvPr>
                  <p14:cNvContentPartPr/>
                  <p14:nvPr/>
                </p14:nvContentPartPr>
                <p14:xfrm>
                  <a:off x="609714" y="3017800"/>
                  <a:ext cx="188640" cy="2412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875F7CC4-E0E1-4587-AA7A-FD34BACFF998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600714" y="3009160"/>
                    <a:ext cx="206280" cy="4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F041285A-A236-4BE5-AFD5-7435DE724339}"/>
                      </a:ext>
                    </a:extLst>
                  </p14:cNvPr>
                  <p14:cNvContentPartPr/>
                  <p14:nvPr/>
                </p14:nvContentPartPr>
                <p14:xfrm>
                  <a:off x="920034" y="2784520"/>
                  <a:ext cx="183240" cy="34200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F041285A-A236-4BE5-AFD5-7435DE724339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911394" y="2775520"/>
                    <a:ext cx="200880" cy="35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2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19511FBF-036F-4D96-81B6-9B22A6768CE7}"/>
                      </a:ext>
                    </a:extLst>
                  </p14:cNvPr>
                  <p14:cNvContentPartPr/>
                  <p14:nvPr/>
                </p14:nvContentPartPr>
                <p14:xfrm>
                  <a:off x="1084194" y="2936800"/>
                  <a:ext cx="105120" cy="19836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19511FBF-036F-4D96-81B6-9B22A6768CE7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1075554" y="2928160"/>
                    <a:ext cx="122760" cy="21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4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6ED1AFA3-8B04-417F-9DF3-45B72B725C11}"/>
                      </a:ext>
                    </a:extLst>
                  </p14:cNvPr>
                  <p14:cNvContentPartPr/>
                  <p14:nvPr/>
                </p14:nvContentPartPr>
                <p14:xfrm>
                  <a:off x="1242234" y="2940040"/>
                  <a:ext cx="154080" cy="45108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6ED1AFA3-8B04-417F-9DF3-45B72B725C11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1233234" y="2931400"/>
                    <a:ext cx="171720" cy="46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2B54E12A-DF63-4C88-950A-770CF551EFC1}"/>
                      </a:ext>
                    </a:extLst>
                  </p14:cNvPr>
                  <p14:cNvContentPartPr/>
                  <p14:nvPr/>
                </p14:nvContentPartPr>
                <p14:xfrm>
                  <a:off x="1537074" y="2781640"/>
                  <a:ext cx="231120" cy="31644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2B54E12A-DF63-4C88-950A-770CF551EFC1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1528074" y="2772640"/>
                    <a:ext cx="248760" cy="33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8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9CAF5468-A54B-467F-8994-40F903C9BDA0}"/>
                      </a:ext>
                    </a:extLst>
                  </p14:cNvPr>
                  <p14:cNvContentPartPr/>
                  <p14:nvPr/>
                </p14:nvContentPartPr>
                <p14:xfrm>
                  <a:off x="1875834" y="2791000"/>
                  <a:ext cx="91080" cy="45396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9CAF5468-A54B-467F-8994-40F903C9BDA0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1866834" y="2782360"/>
                    <a:ext cx="108720" cy="47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0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EFFBD617-FE85-4522-9980-6982698AEEDF}"/>
                      </a:ext>
                    </a:extLst>
                  </p14:cNvPr>
                  <p14:cNvContentPartPr/>
                  <p14:nvPr/>
                </p14:nvContentPartPr>
                <p14:xfrm>
                  <a:off x="2025954" y="2891080"/>
                  <a:ext cx="121320" cy="17100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EFFBD617-FE85-4522-9980-6982698AEEDF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2016954" y="2882440"/>
                    <a:ext cx="138960" cy="18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2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53555085-FA3B-4207-90D5-A65A67BA9188}"/>
                      </a:ext>
                    </a:extLst>
                  </p14:cNvPr>
                  <p14:cNvContentPartPr/>
                  <p14:nvPr/>
                </p14:nvContentPartPr>
                <p14:xfrm>
                  <a:off x="2133954" y="2829520"/>
                  <a:ext cx="66240" cy="45612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53555085-FA3B-4207-90D5-A65A67BA9188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2124954" y="2820880"/>
                    <a:ext cx="83880" cy="47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A0CD4F11-6B60-491E-9484-FFE5BD2528D3}"/>
                      </a:ext>
                    </a:extLst>
                  </p14:cNvPr>
                  <p14:cNvContentPartPr/>
                  <p14:nvPr/>
                </p14:nvContentPartPr>
                <p14:xfrm>
                  <a:off x="2318274" y="2782000"/>
                  <a:ext cx="17280" cy="30888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A0CD4F11-6B60-491E-9484-FFE5BD2528D3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2309634" y="2773360"/>
                    <a:ext cx="34920" cy="32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6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ADD26ED1-D907-4F9E-9DEB-5DFAC50E91C8}"/>
                      </a:ext>
                    </a:extLst>
                  </p14:cNvPr>
                  <p14:cNvContentPartPr/>
                  <p14:nvPr/>
                </p14:nvContentPartPr>
                <p14:xfrm>
                  <a:off x="2489994" y="2850760"/>
                  <a:ext cx="194400" cy="21312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ADD26ED1-D907-4F9E-9DEB-5DFAC50E91C8}"/>
                      </a:ext>
                    </a:extLst>
                  </p:cNvPr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2481354" y="2841760"/>
                    <a:ext cx="212040" cy="23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8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E2D67C04-9B4E-4065-9B16-78EDB4E41D6D}"/>
                      </a:ext>
                    </a:extLst>
                  </p14:cNvPr>
                  <p14:cNvContentPartPr/>
                  <p14:nvPr/>
                </p14:nvContentPartPr>
                <p14:xfrm>
                  <a:off x="2519874" y="2838520"/>
                  <a:ext cx="158040" cy="27900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E2D67C04-9B4E-4065-9B16-78EDB4E41D6D}"/>
                      </a:ext>
                    </a:extLst>
                  </p:cNvPr>
                  <p:cNvPicPr/>
                  <p:nvPr/>
                </p:nvPicPr>
                <p:blipFill>
                  <a:blip r:embed="rId399"/>
                  <a:stretch>
                    <a:fillRect/>
                  </a:stretch>
                </p:blipFill>
                <p:spPr>
                  <a:xfrm>
                    <a:off x="2510874" y="2829880"/>
                    <a:ext cx="175680" cy="29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0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9DE029CB-837B-4A6C-B058-129B432F9E29}"/>
                      </a:ext>
                    </a:extLst>
                  </p14:cNvPr>
                  <p14:cNvContentPartPr/>
                  <p14:nvPr/>
                </p14:nvContentPartPr>
                <p14:xfrm>
                  <a:off x="2782674" y="2723680"/>
                  <a:ext cx="124560" cy="51516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9DE029CB-837B-4A6C-B058-129B432F9E29}"/>
                      </a:ext>
                    </a:extLst>
                  </p:cNvPr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2774034" y="2714680"/>
                    <a:ext cx="142200" cy="532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1D29D3EB-9FB2-4FEA-A15C-7F0593398415}"/>
                </a:ext>
              </a:extLst>
            </p:cNvPr>
            <p:cNvGrpSpPr/>
            <p:nvPr/>
          </p:nvGrpSpPr>
          <p:grpSpPr>
            <a:xfrm>
              <a:off x="3085434" y="3066760"/>
              <a:ext cx="124920" cy="101520"/>
              <a:chOff x="3085434" y="3066760"/>
              <a:chExt cx="124920" cy="101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BFC7BFD4-D99E-40F4-81E3-CE91D5322A4C}"/>
                      </a:ext>
                    </a:extLst>
                  </p14:cNvPr>
                  <p14:cNvContentPartPr/>
                  <p14:nvPr/>
                </p14:nvContentPartPr>
                <p14:xfrm>
                  <a:off x="3114594" y="3066760"/>
                  <a:ext cx="61920" cy="1548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BFC7BFD4-D99E-40F4-81E3-CE91D5322A4C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3105954" y="3057760"/>
                    <a:ext cx="7956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4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5F86C1DD-18B0-4BFF-9B35-EC5AC7334612}"/>
                      </a:ext>
                    </a:extLst>
                  </p14:cNvPr>
                  <p14:cNvContentPartPr/>
                  <p14:nvPr/>
                </p14:nvContentPartPr>
                <p14:xfrm>
                  <a:off x="3085434" y="3150640"/>
                  <a:ext cx="124920" cy="17640"/>
                </p14:xfrm>
              </p:contentPart>
            </mc:Choice>
            <mc:Fallback xmlns=""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5F86C1DD-18B0-4BFF-9B35-EC5AC7334612}"/>
                      </a:ext>
                    </a:extLst>
                  </p:cNvPr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3076794" y="3141640"/>
                    <a:ext cx="142560" cy="35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46C46C5B-973D-4413-84D8-3EA6F6985ABB}"/>
                </a:ext>
              </a:extLst>
            </p:cNvPr>
            <p:cNvGrpSpPr/>
            <p:nvPr/>
          </p:nvGrpSpPr>
          <p:grpSpPr>
            <a:xfrm>
              <a:off x="3411234" y="2665000"/>
              <a:ext cx="435960" cy="927720"/>
              <a:chOff x="3411234" y="2665000"/>
              <a:chExt cx="435960" cy="927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6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7553EFDC-15D1-4158-9327-39295A20A180}"/>
                      </a:ext>
                    </a:extLst>
                  </p14:cNvPr>
                  <p14:cNvContentPartPr/>
                  <p14:nvPr/>
                </p14:nvContentPartPr>
                <p14:xfrm>
                  <a:off x="3411234" y="2781280"/>
                  <a:ext cx="355680" cy="542160"/>
                </p14:xfrm>
              </p:contentPart>
            </mc:Choice>
            <mc:Fallback xmlns=""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7553EFDC-15D1-4158-9327-39295A20A180}"/>
                      </a:ext>
                    </a:extLst>
                  </p:cNvPr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3402234" y="2772280"/>
                    <a:ext cx="373320" cy="55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8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4991A3C9-90EF-4D1E-96B0-E63D8290C4A1}"/>
                      </a:ext>
                    </a:extLst>
                  </p14:cNvPr>
                  <p14:cNvContentPartPr/>
                  <p14:nvPr/>
                </p14:nvContentPartPr>
                <p14:xfrm>
                  <a:off x="3476754" y="3507760"/>
                  <a:ext cx="23760" cy="84960"/>
                </p14:xfrm>
              </p:contentPart>
            </mc:Choice>
            <mc:Fallback xmlns=""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4991A3C9-90EF-4D1E-96B0-E63D8290C4A1}"/>
                      </a:ext>
                    </a:extLst>
                  </p:cNvPr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3468114" y="3498760"/>
                    <a:ext cx="41400" cy="10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67E7945A-AD59-465F-8AA1-93EDEAC4F19B}"/>
                      </a:ext>
                    </a:extLst>
                  </p14:cNvPr>
                  <p14:cNvContentPartPr/>
                  <p14:nvPr/>
                </p14:nvContentPartPr>
                <p14:xfrm>
                  <a:off x="3426354" y="3426040"/>
                  <a:ext cx="37440" cy="31680"/>
                </p14:xfrm>
              </p:contentPart>
            </mc:Choice>
            <mc:Fallback xmlns=""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67E7945A-AD59-465F-8AA1-93EDEAC4F19B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3417714" y="3417040"/>
                    <a:ext cx="55080" cy="4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93BEDB3D-771A-470E-A012-377A095BB8F9}"/>
                      </a:ext>
                    </a:extLst>
                  </p14:cNvPr>
                  <p14:cNvContentPartPr/>
                  <p14:nvPr/>
                </p14:nvContentPartPr>
                <p14:xfrm>
                  <a:off x="3566754" y="3505600"/>
                  <a:ext cx="95760" cy="7092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93BEDB3D-771A-470E-A012-377A095BB8F9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3557754" y="3496960"/>
                    <a:ext cx="113400" cy="8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4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2FD93A8E-9ED6-43A3-85A0-642902D11D53}"/>
                      </a:ext>
                    </a:extLst>
                  </p14:cNvPr>
                  <p14:cNvContentPartPr/>
                  <p14:nvPr/>
                </p14:nvContentPartPr>
                <p14:xfrm>
                  <a:off x="3744954" y="3391480"/>
                  <a:ext cx="102240" cy="15984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2FD93A8E-9ED6-43A3-85A0-642902D11D53}"/>
                      </a:ext>
                    </a:extLst>
                  </p:cNvPr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3735954" y="3382840"/>
                    <a:ext cx="119880" cy="17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6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D5AA325F-088A-4083-BC20-3B44BD1CBC60}"/>
                      </a:ext>
                    </a:extLst>
                  </p14:cNvPr>
                  <p14:cNvContentPartPr/>
                  <p14:nvPr/>
                </p14:nvContentPartPr>
                <p14:xfrm>
                  <a:off x="3520674" y="2665000"/>
                  <a:ext cx="172080" cy="9612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D5AA325F-088A-4083-BC20-3B44BD1CBC60}"/>
                      </a:ext>
                    </a:extLst>
                  </p:cNvPr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3511674" y="2656360"/>
                    <a:ext cx="189720" cy="113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D5AE7F7-A6BA-44D9-88BA-5954C7BEDFEC}"/>
                    </a:ext>
                  </a:extLst>
                </p14:cNvPr>
                <p14:cNvContentPartPr/>
                <p14:nvPr/>
              </p14:nvContentPartPr>
              <p14:xfrm>
                <a:off x="3950154" y="3052720"/>
                <a:ext cx="225720" cy="75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D5AE7F7-A6BA-44D9-88BA-5954C7BEDFEC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941154" y="3044080"/>
                  <a:ext cx="243360" cy="25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C8C0C265-DCEC-47D8-9B16-90A747D6ADD8}"/>
                </a:ext>
              </a:extLst>
            </p:cNvPr>
            <p:cNvGrpSpPr/>
            <p:nvPr/>
          </p:nvGrpSpPr>
          <p:grpSpPr>
            <a:xfrm>
              <a:off x="4401954" y="2864440"/>
              <a:ext cx="442440" cy="562680"/>
              <a:chOff x="4401954" y="2864440"/>
              <a:chExt cx="442440" cy="562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0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987125A4-06A2-419E-92C7-4A2454292453}"/>
                      </a:ext>
                    </a:extLst>
                  </p14:cNvPr>
                  <p14:cNvContentPartPr/>
                  <p14:nvPr/>
                </p14:nvContentPartPr>
                <p14:xfrm>
                  <a:off x="4401954" y="2864440"/>
                  <a:ext cx="152280" cy="33192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987125A4-06A2-419E-92C7-4A2454292453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4393314" y="2855800"/>
                    <a:ext cx="169920" cy="34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2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FFD92CD6-2136-456E-A265-08C20E853880}"/>
                      </a:ext>
                    </a:extLst>
                  </p14:cNvPr>
                  <p14:cNvContentPartPr/>
                  <p14:nvPr/>
                </p14:nvContentPartPr>
                <p14:xfrm>
                  <a:off x="4556034" y="3036520"/>
                  <a:ext cx="115560" cy="15768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FFD92CD6-2136-456E-A265-08C20E853880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4547394" y="3027880"/>
                    <a:ext cx="13320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4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0817BED0-ABD8-4FFA-B103-63EA26F668DC}"/>
                      </a:ext>
                    </a:extLst>
                  </p14:cNvPr>
                  <p14:cNvContentPartPr/>
                  <p14:nvPr/>
                </p14:nvContentPartPr>
                <p14:xfrm>
                  <a:off x="4685994" y="3000880"/>
                  <a:ext cx="158400" cy="42624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0817BED0-ABD8-4FFA-B103-63EA26F668DC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4677354" y="2992240"/>
                    <a:ext cx="176040" cy="443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EF475596-2513-4898-81D9-34594C99640F}"/>
                </a:ext>
              </a:extLst>
            </p:cNvPr>
            <p:cNvGrpSpPr/>
            <p:nvPr/>
          </p:nvGrpSpPr>
          <p:grpSpPr>
            <a:xfrm>
              <a:off x="5039514" y="2760040"/>
              <a:ext cx="932760" cy="634680"/>
              <a:chOff x="5039514" y="2760040"/>
              <a:chExt cx="932760" cy="634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6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2861CD6A-8F29-490D-B203-E1BF1EE3C6C4}"/>
                      </a:ext>
                    </a:extLst>
                  </p14:cNvPr>
                  <p14:cNvContentPartPr/>
                  <p14:nvPr/>
                </p14:nvContentPartPr>
                <p14:xfrm>
                  <a:off x="5039514" y="2811160"/>
                  <a:ext cx="202680" cy="35820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2861CD6A-8F29-490D-B203-E1BF1EE3C6C4}"/>
                      </a:ext>
                    </a:extLst>
                  </p:cNvPr>
                  <p:cNvPicPr/>
                  <p:nvPr/>
                </p:nvPicPr>
                <p:blipFill>
                  <a:blip r:embed="rId427"/>
                  <a:stretch>
                    <a:fillRect/>
                  </a:stretch>
                </p:blipFill>
                <p:spPr>
                  <a:xfrm>
                    <a:off x="5030514" y="2802160"/>
                    <a:ext cx="220320" cy="37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8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B829FC86-5235-4770-A124-5CA1F2FEB336}"/>
                      </a:ext>
                    </a:extLst>
                  </p14:cNvPr>
                  <p14:cNvContentPartPr/>
                  <p14:nvPr/>
                </p14:nvContentPartPr>
                <p14:xfrm>
                  <a:off x="5348034" y="2760040"/>
                  <a:ext cx="120600" cy="61812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B829FC86-5235-4770-A124-5CA1F2FEB336}"/>
                      </a:ext>
                    </a:extLst>
                  </p:cNvPr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5339034" y="2751040"/>
                    <a:ext cx="138240" cy="63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0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8B13A378-839C-4B25-BE9C-0FDC257885DD}"/>
                      </a:ext>
                    </a:extLst>
                  </p14:cNvPr>
                  <p14:cNvContentPartPr/>
                  <p14:nvPr/>
                </p14:nvContentPartPr>
                <p14:xfrm>
                  <a:off x="5508594" y="3016000"/>
                  <a:ext cx="211320" cy="37872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8B13A378-839C-4B25-BE9C-0FDC257885DD}"/>
                      </a:ext>
                    </a:extLst>
                  </p:cNvPr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5499954" y="3007000"/>
                    <a:ext cx="228960" cy="39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2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B0F3106D-E059-4EB1-8353-D22FB2E6B983}"/>
                      </a:ext>
                    </a:extLst>
                  </p14:cNvPr>
                  <p14:cNvContentPartPr/>
                  <p14:nvPr/>
                </p14:nvContentPartPr>
                <p14:xfrm>
                  <a:off x="5823954" y="2928520"/>
                  <a:ext cx="10440" cy="10224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B0F3106D-E059-4EB1-8353-D22FB2E6B983}"/>
                      </a:ext>
                    </a:extLst>
                  </p:cNvPr>
                  <p:cNvPicPr/>
                  <p:nvPr/>
                </p:nvPicPr>
                <p:blipFill>
                  <a:blip r:embed="rId433"/>
                  <a:stretch>
                    <a:fillRect/>
                  </a:stretch>
                </p:blipFill>
                <p:spPr>
                  <a:xfrm>
                    <a:off x="5814954" y="2919520"/>
                    <a:ext cx="28080" cy="11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4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710DA12F-EC2D-40DE-9A3D-2E80642DFD47}"/>
                      </a:ext>
                    </a:extLst>
                  </p14:cNvPr>
                  <p14:cNvContentPartPr/>
                  <p14:nvPr/>
                </p14:nvContentPartPr>
                <p14:xfrm>
                  <a:off x="5807034" y="2798200"/>
                  <a:ext cx="6120" cy="1044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710DA12F-EC2D-40DE-9A3D-2E80642DFD47}"/>
                      </a:ext>
                    </a:extLst>
                  </p:cNvPr>
                  <p:cNvPicPr/>
                  <p:nvPr/>
                </p:nvPicPr>
                <p:blipFill>
                  <a:blip r:embed="rId435"/>
                  <a:stretch>
                    <a:fillRect/>
                  </a:stretch>
                </p:blipFill>
                <p:spPr>
                  <a:xfrm>
                    <a:off x="5798034" y="2789560"/>
                    <a:ext cx="2376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6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4B8DDBCF-3DD2-4682-A64F-DD5FC3950A4F}"/>
                      </a:ext>
                    </a:extLst>
                  </p14:cNvPr>
                  <p14:cNvContentPartPr/>
                  <p14:nvPr/>
                </p14:nvContentPartPr>
                <p14:xfrm>
                  <a:off x="5725314" y="2820520"/>
                  <a:ext cx="246960" cy="30924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4B8DDBCF-3DD2-4682-A64F-DD5FC3950A4F}"/>
                      </a:ext>
                    </a:extLst>
                  </p:cNvPr>
                  <p:cNvPicPr/>
                  <p:nvPr/>
                </p:nvPicPr>
                <p:blipFill>
                  <a:blip r:embed="rId437"/>
                  <a:stretch>
                    <a:fillRect/>
                  </a:stretch>
                </p:blipFill>
                <p:spPr>
                  <a:xfrm>
                    <a:off x="5716314" y="2811520"/>
                    <a:ext cx="264600" cy="3268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C514D1D-F54E-403F-8EEB-EE76CD4CD67A}"/>
                    </a:ext>
                  </a:extLst>
                </p14:cNvPr>
                <p14:cNvContentPartPr/>
                <p14:nvPr/>
              </p14:nvContentPartPr>
              <p14:xfrm>
                <a:off x="6154434" y="2857240"/>
                <a:ext cx="32400" cy="4683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C514D1D-F54E-403F-8EEB-EE76CD4CD67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145794" y="2848240"/>
                  <a:ext cx="50040" cy="486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E063043E-BBB8-47D7-B5B4-679D8D517AF3}"/>
                </a:ext>
              </a:extLst>
            </p:cNvPr>
            <p:cNvGrpSpPr/>
            <p:nvPr/>
          </p:nvGrpSpPr>
          <p:grpSpPr>
            <a:xfrm>
              <a:off x="6374394" y="2743840"/>
              <a:ext cx="725760" cy="738000"/>
              <a:chOff x="6374394" y="2743840"/>
              <a:chExt cx="725760" cy="73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0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E70ECF22-9D7F-4577-A2C6-AB1394E7539C}"/>
                      </a:ext>
                    </a:extLst>
                  </p14:cNvPr>
                  <p14:cNvContentPartPr/>
                  <p14:nvPr/>
                </p14:nvContentPartPr>
                <p14:xfrm>
                  <a:off x="6374394" y="2998360"/>
                  <a:ext cx="141840" cy="24552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E70ECF22-9D7F-4577-A2C6-AB1394E7539C}"/>
                      </a:ext>
                    </a:extLst>
                  </p:cNvPr>
                  <p:cNvPicPr/>
                  <p:nvPr/>
                </p:nvPicPr>
                <p:blipFill>
                  <a:blip r:embed="rId441"/>
                  <a:stretch>
                    <a:fillRect/>
                  </a:stretch>
                </p:blipFill>
                <p:spPr>
                  <a:xfrm>
                    <a:off x="6365394" y="2989720"/>
                    <a:ext cx="159480" cy="26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2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9FA171EA-B55E-403A-948D-747929D651EF}"/>
                      </a:ext>
                    </a:extLst>
                  </p14:cNvPr>
                  <p14:cNvContentPartPr/>
                  <p14:nvPr/>
                </p14:nvContentPartPr>
                <p14:xfrm>
                  <a:off x="6659154" y="2917360"/>
                  <a:ext cx="16200" cy="9324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9FA171EA-B55E-403A-948D-747929D651EF}"/>
                      </a:ext>
                    </a:extLst>
                  </p:cNvPr>
                  <p:cNvPicPr/>
                  <p:nvPr/>
                </p:nvPicPr>
                <p:blipFill>
                  <a:blip r:embed="rId443"/>
                  <a:stretch>
                    <a:fillRect/>
                  </a:stretch>
                </p:blipFill>
                <p:spPr>
                  <a:xfrm>
                    <a:off x="6650514" y="2908360"/>
                    <a:ext cx="33840" cy="11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4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999263DF-AC5B-4118-8E25-B3A4782B3DA6}"/>
                      </a:ext>
                    </a:extLst>
                  </p14:cNvPr>
                  <p14:cNvContentPartPr/>
                  <p14:nvPr/>
                </p14:nvContentPartPr>
                <p14:xfrm>
                  <a:off x="6635754" y="2832760"/>
                  <a:ext cx="8280" cy="1440"/>
                </p14:xfrm>
              </p:contentPart>
            </mc:Choice>
            <mc:Fallback xmlns=""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999263DF-AC5B-4118-8E25-B3A4782B3DA6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6626754" y="2823760"/>
                    <a:ext cx="25920" cy="1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6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ABA3C6C2-BD34-4C4C-AC59-6749B9A17F7B}"/>
                      </a:ext>
                    </a:extLst>
                  </p14:cNvPr>
                  <p14:cNvContentPartPr/>
                  <p14:nvPr/>
                </p14:nvContentPartPr>
                <p14:xfrm>
                  <a:off x="6563754" y="2874880"/>
                  <a:ext cx="63000" cy="22752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ABA3C6C2-BD34-4C4C-AC59-6749B9A17F7B}"/>
                      </a:ext>
                    </a:extLst>
                  </p:cNvPr>
                  <p:cNvPicPr/>
                  <p:nvPr/>
                </p:nvPicPr>
                <p:blipFill>
                  <a:blip r:embed="rId447"/>
                  <a:stretch>
                    <a:fillRect/>
                  </a:stretch>
                </p:blipFill>
                <p:spPr>
                  <a:xfrm>
                    <a:off x="6555114" y="2866240"/>
                    <a:ext cx="80640" cy="24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8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A68875CA-5D9C-4917-A400-68B368C86CDC}"/>
                      </a:ext>
                    </a:extLst>
                  </p14:cNvPr>
                  <p14:cNvContentPartPr/>
                  <p14:nvPr/>
                </p14:nvContentPartPr>
                <p14:xfrm>
                  <a:off x="6724314" y="2743840"/>
                  <a:ext cx="94680" cy="37980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A68875CA-5D9C-4917-A400-68B368C86CDC}"/>
                      </a:ext>
                    </a:extLst>
                  </p:cNvPr>
                  <p:cNvPicPr/>
                  <p:nvPr/>
                </p:nvPicPr>
                <p:blipFill>
                  <a:blip r:embed="rId449"/>
                  <a:stretch>
                    <a:fillRect/>
                  </a:stretch>
                </p:blipFill>
                <p:spPr>
                  <a:xfrm>
                    <a:off x="6715314" y="2734840"/>
                    <a:ext cx="112320" cy="39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0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5CB86CA1-0FC8-4217-A5AD-6253EF66A1C4}"/>
                      </a:ext>
                    </a:extLst>
                  </p14:cNvPr>
                  <p14:cNvContentPartPr/>
                  <p14:nvPr/>
                </p14:nvContentPartPr>
                <p14:xfrm>
                  <a:off x="6932754" y="2743840"/>
                  <a:ext cx="167400" cy="73800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5CB86CA1-0FC8-4217-A5AD-6253EF66A1C4}"/>
                      </a:ext>
                    </a:extLst>
                  </p:cNvPr>
                  <p:cNvPicPr/>
                  <p:nvPr/>
                </p:nvPicPr>
                <p:blipFill>
                  <a:blip r:embed="rId451"/>
                  <a:stretch>
                    <a:fillRect/>
                  </a:stretch>
                </p:blipFill>
                <p:spPr>
                  <a:xfrm>
                    <a:off x="6924114" y="2734840"/>
                    <a:ext cx="185040" cy="755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C258326D-96D1-4A4B-ABC6-203289688012}"/>
                  </a:ext>
                </a:extLst>
              </p14:cNvPr>
              <p14:cNvContentPartPr/>
              <p14:nvPr/>
            </p14:nvContentPartPr>
            <p14:xfrm>
              <a:off x="5056794" y="3184480"/>
              <a:ext cx="1798200" cy="31824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C258326D-96D1-4A4B-ABC6-203289688012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5048154" y="3175840"/>
                <a:ext cx="181584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A2712FFC-01F6-4190-98FF-85827C02C34C}"/>
                  </a:ext>
                </a:extLst>
              </p14:cNvPr>
              <p14:cNvContentPartPr/>
              <p14:nvPr/>
            </p14:nvContentPartPr>
            <p14:xfrm>
              <a:off x="7110954" y="1160560"/>
              <a:ext cx="1916640" cy="33372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A2712FFC-01F6-4190-98FF-85827C02C34C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7102314" y="1151560"/>
                <a:ext cx="193428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D566B73E-FDB7-4D3F-84AC-7AFB52963DF2}"/>
                  </a:ext>
                </a:extLst>
              </p14:cNvPr>
              <p14:cNvContentPartPr/>
              <p14:nvPr/>
            </p14:nvContentPartPr>
            <p14:xfrm>
              <a:off x="-159966" y="479080"/>
              <a:ext cx="360" cy="36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D566B73E-FDB7-4D3F-84AC-7AFB52963DF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-168966" y="47044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1" name="Group 320">
            <a:extLst>
              <a:ext uri="{FF2B5EF4-FFF2-40B4-BE49-F238E27FC236}">
                <a16:creationId xmlns:a16="http://schemas.microsoft.com/office/drawing/2014/main" id="{0F3B3453-465A-407C-910B-F302F110F76B}"/>
              </a:ext>
            </a:extLst>
          </p:cNvPr>
          <p:cNvGrpSpPr/>
          <p:nvPr/>
        </p:nvGrpSpPr>
        <p:grpSpPr>
          <a:xfrm>
            <a:off x="7275114" y="2455120"/>
            <a:ext cx="3639240" cy="1162800"/>
            <a:chOff x="7275114" y="2455120"/>
            <a:chExt cx="3639240" cy="1162800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0107280C-F9B9-4232-BFDD-E2245C7010A4}"/>
                </a:ext>
              </a:extLst>
            </p:cNvPr>
            <p:cNvGrpSpPr/>
            <p:nvPr/>
          </p:nvGrpSpPr>
          <p:grpSpPr>
            <a:xfrm>
              <a:off x="7275114" y="3077920"/>
              <a:ext cx="145800" cy="124560"/>
              <a:chOff x="7275114" y="3077920"/>
              <a:chExt cx="145800" cy="124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7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80196D06-8986-4363-A69E-1607E30BEEBF}"/>
                      </a:ext>
                    </a:extLst>
                  </p14:cNvPr>
                  <p14:cNvContentPartPr/>
                  <p14:nvPr/>
                </p14:nvContentPartPr>
                <p14:xfrm>
                  <a:off x="7275114" y="3077920"/>
                  <a:ext cx="119160" cy="1728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80196D06-8986-4363-A69E-1607E30BEEBF}"/>
                      </a:ext>
                    </a:extLst>
                  </p:cNvPr>
                  <p:cNvPicPr/>
                  <p:nvPr/>
                </p:nvPicPr>
                <p:blipFill>
                  <a:blip r:embed="rId458"/>
                  <a:stretch>
                    <a:fillRect/>
                  </a:stretch>
                </p:blipFill>
                <p:spPr>
                  <a:xfrm>
                    <a:off x="7266114" y="3069280"/>
                    <a:ext cx="13680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9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C17DCD76-0F5C-4857-8C68-52FD48359ECF}"/>
                      </a:ext>
                    </a:extLst>
                  </p14:cNvPr>
                  <p14:cNvContentPartPr/>
                  <p14:nvPr/>
                </p14:nvContentPartPr>
                <p14:xfrm>
                  <a:off x="7290594" y="3179800"/>
                  <a:ext cx="130320" cy="22680"/>
                </p14:xfrm>
              </p:contentPart>
            </mc:Choice>
            <mc:Fallback xmlns=""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C17DCD76-0F5C-4857-8C68-52FD48359ECF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7281594" y="3170800"/>
                    <a:ext cx="147960" cy="40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9E00270C-058E-4742-9639-B2BBFD0422B8}"/>
                </a:ext>
              </a:extLst>
            </p:cNvPr>
            <p:cNvGrpSpPr/>
            <p:nvPr/>
          </p:nvGrpSpPr>
          <p:grpSpPr>
            <a:xfrm>
              <a:off x="7853274" y="2628640"/>
              <a:ext cx="1290960" cy="989280"/>
              <a:chOff x="7853274" y="2628640"/>
              <a:chExt cx="1290960" cy="989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1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0B722133-BD62-4607-99DB-529BADF2CAEB}"/>
                      </a:ext>
                    </a:extLst>
                  </p14:cNvPr>
                  <p14:cNvContentPartPr/>
                  <p14:nvPr/>
                </p14:nvContentPartPr>
                <p14:xfrm>
                  <a:off x="7896114" y="3494440"/>
                  <a:ext cx="26280" cy="123480"/>
                </p14:xfrm>
              </p:contentPart>
            </mc:Choice>
            <mc:Fallback xmlns=""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0B722133-BD62-4607-99DB-529BADF2CAEB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7887114" y="3485800"/>
                    <a:ext cx="43920" cy="14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3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1714E49B-73D4-4CF2-82CC-0959235DE360}"/>
                      </a:ext>
                    </a:extLst>
                  </p14:cNvPr>
                  <p14:cNvContentPartPr/>
                  <p14:nvPr/>
                </p14:nvContentPartPr>
                <p14:xfrm>
                  <a:off x="7853274" y="3398680"/>
                  <a:ext cx="48600" cy="432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1714E49B-73D4-4CF2-82CC-0959235DE360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7844634" y="3390040"/>
                    <a:ext cx="6624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5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BBDE7247-024B-42FE-BCC2-B47EE053F64B}"/>
                      </a:ext>
                    </a:extLst>
                  </p14:cNvPr>
                  <p14:cNvContentPartPr/>
                  <p14:nvPr/>
                </p14:nvContentPartPr>
                <p14:xfrm>
                  <a:off x="7985754" y="3491560"/>
                  <a:ext cx="124920" cy="8424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BBDE7247-024B-42FE-BCC2-B47EE053F64B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7976754" y="3482560"/>
                    <a:ext cx="142560" cy="10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7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6496489B-52E7-46EF-949E-0E7B1B0DC154}"/>
                      </a:ext>
                    </a:extLst>
                  </p14:cNvPr>
                  <p14:cNvContentPartPr/>
                  <p14:nvPr/>
                </p14:nvContentPartPr>
                <p14:xfrm>
                  <a:off x="8235954" y="3421720"/>
                  <a:ext cx="84240" cy="15912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6496489B-52E7-46EF-949E-0E7B1B0DC154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8226954" y="3412720"/>
                    <a:ext cx="101880" cy="176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9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8ED22E57-AC3C-464E-A3F2-648808E32730}"/>
                      </a:ext>
                    </a:extLst>
                  </p14:cNvPr>
                  <p14:cNvContentPartPr/>
                  <p14:nvPr/>
                </p14:nvContentPartPr>
                <p14:xfrm>
                  <a:off x="7869114" y="2748880"/>
                  <a:ext cx="325440" cy="539280"/>
                </p14:xfrm>
              </p:contentPart>
            </mc:Choice>
            <mc:Fallback xmlns=""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8ED22E57-AC3C-464E-A3F2-648808E32730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7860114" y="2739880"/>
                    <a:ext cx="343080" cy="55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1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1D011701-3D7D-4693-8D9B-FBB482A86874}"/>
                      </a:ext>
                    </a:extLst>
                  </p14:cNvPr>
                  <p14:cNvContentPartPr/>
                  <p14:nvPr/>
                </p14:nvContentPartPr>
                <p14:xfrm>
                  <a:off x="7972434" y="2628640"/>
                  <a:ext cx="242640" cy="7884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1D011701-3D7D-4693-8D9B-FBB482A86874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7963434" y="2620000"/>
                    <a:ext cx="260280" cy="9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3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FC3C5F54-54B7-4D56-944E-4D4062299120}"/>
                      </a:ext>
                    </a:extLst>
                  </p14:cNvPr>
                  <p14:cNvContentPartPr/>
                  <p14:nvPr/>
                </p14:nvContentPartPr>
                <p14:xfrm>
                  <a:off x="8339994" y="3000160"/>
                  <a:ext cx="114840" cy="1656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FC3C5F54-54B7-4D56-944E-4D4062299120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8331354" y="2991160"/>
                    <a:ext cx="132480" cy="3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CC091841-EB97-4913-965D-D4306DFB4B62}"/>
                      </a:ext>
                    </a:extLst>
                  </p14:cNvPr>
                  <p14:cNvContentPartPr/>
                  <p14:nvPr/>
                </p14:nvContentPartPr>
                <p14:xfrm>
                  <a:off x="8602434" y="2803240"/>
                  <a:ext cx="214560" cy="33624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CC091841-EB97-4913-965D-D4306DFB4B62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8593794" y="2794240"/>
                    <a:ext cx="232200" cy="35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CF0F59C6-5E32-45FC-9F1C-94B84C4BD5D0}"/>
                      </a:ext>
                    </a:extLst>
                  </p14:cNvPr>
                  <p14:cNvContentPartPr/>
                  <p14:nvPr/>
                </p14:nvContentPartPr>
                <p14:xfrm>
                  <a:off x="8822034" y="2971360"/>
                  <a:ext cx="103320" cy="14184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CF0F59C6-5E32-45FC-9F1C-94B84C4BD5D0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8813394" y="2962360"/>
                    <a:ext cx="120960" cy="15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CB8A83D9-3EE7-4A84-9797-3BF57AB10470}"/>
                      </a:ext>
                    </a:extLst>
                  </p14:cNvPr>
                  <p14:cNvContentPartPr/>
                  <p14:nvPr/>
                </p14:nvContentPartPr>
                <p14:xfrm>
                  <a:off x="8994114" y="2949040"/>
                  <a:ext cx="150120" cy="417600"/>
                </p14:xfrm>
              </p:contentPart>
            </mc:Choice>
            <mc:Fallback xmlns=""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CB8A83D9-3EE7-4A84-9797-3BF57AB10470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8985474" y="2940040"/>
                    <a:ext cx="167760" cy="435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A67D96F6-49F6-4027-AB10-82B189253907}"/>
                </a:ext>
              </a:extLst>
            </p:cNvPr>
            <p:cNvGrpSpPr/>
            <p:nvPr/>
          </p:nvGrpSpPr>
          <p:grpSpPr>
            <a:xfrm>
              <a:off x="9376794" y="2455120"/>
              <a:ext cx="1537560" cy="1133280"/>
              <a:chOff x="9376794" y="2455120"/>
              <a:chExt cx="1537560" cy="1133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1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E89FFEF1-A442-4E81-95B2-C8889017DF52}"/>
                      </a:ext>
                    </a:extLst>
                  </p14:cNvPr>
                  <p14:cNvContentPartPr/>
                  <p14:nvPr/>
                </p14:nvContentPartPr>
                <p14:xfrm>
                  <a:off x="9520434" y="2779120"/>
                  <a:ext cx="48960" cy="330480"/>
                </p14:xfrm>
              </p:contentPart>
            </mc:Choice>
            <mc:Fallback xmlns=""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E89FFEF1-A442-4E81-95B2-C8889017DF52}"/>
                      </a:ext>
                    </a:extLst>
                  </p:cNvPr>
                  <p:cNvPicPr/>
                  <p:nvPr/>
                </p:nvPicPr>
                <p:blipFill>
                  <a:blip r:embed="rId482"/>
                  <a:stretch>
                    <a:fillRect/>
                  </a:stretch>
                </p:blipFill>
                <p:spPr>
                  <a:xfrm>
                    <a:off x="9511794" y="2770120"/>
                    <a:ext cx="66600" cy="34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3">
                <p14:nvContentPartPr>
                  <p14:cNvPr id="304" name="Ink 303">
                    <a:extLst>
                      <a:ext uri="{FF2B5EF4-FFF2-40B4-BE49-F238E27FC236}">
                        <a16:creationId xmlns:a16="http://schemas.microsoft.com/office/drawing/2014/main" id="{2A01A90B-7FC6-4BD7-BDD1-4638BD3B7DF8}"/>
                      </a:ext>
                    </a:extLst>
                  </p14:cNvPr>
                  <p14:cNvContentPartPr/>
                  <p14:nvPr/>
                </p14:nvContentPartPr>
                <p14:xfrm>
                  <a:off x="9629514" y="2812240"/>
                  <a:ext cx="22680" cy="240480"/>
                </p14:xfrm>
              </p:contentPart>
            </mc:Choice>
            <mc:Fallback xmlns="">
              <p:pic>
                <p:nvPicPr>
                  <p:cNvPr id="304" name="Ink 303">
                    <a:extLst>
                      <a:ext uri="{FF2B5EF4-FFF2-40B4-BE49-F238E27FC236}">
                        <a16:creationId xmlns:a16="http://schemas.microsoft.com/office/drawing/2014/main" id="{2A01A90B-7FC6-4BD7-BDD1-4638BD3B7DF8}"/>
                      </a:ext>
                    </a:extLst>
                  </p:cNvPr>
                  <p:cNvPicPr/>
                  <p:nvPr/>
                </p:nvPicPr>
                <p:blipFill>
                  <a:blip r:embed="rId484"/>
                  <a:stretch>
                    <a:fillRect/>
                  </a:stretch>
                </p:blipFill>
                <p:spPr>
                  <a:xfrm>
                    <a:off x="9620874" y="2803600"/>
                    <a:ext cx="40320" cy="25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5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F1FF553C-C1A9-484F-904B-2CE1E080DC7A}"/>
                      </a:ext>
                    </a:extLst>
                  </p14:cNvPr>
                  <p14:cNvContentPartPr/>
                  <p14:nvPr/>
                </p14:nvContentPartPr>
                <p14:xfrm>
                  <a:off x="9444474" y="2740600"/>
                  <a:ext cx="396360" cy="18720"/>
                </p14:xfrm>
              </p:contentPart>
            </mc:Choice>
            <mc:Fallback xmlns=""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F1FF553C-C1A9-484F-904B-2CE1E080DC7A}"/>
                      </a:ext>
                    </a:extLst>
                  </p:cNvPr>
                  <p:cNvPicPr/>
                  <p:nvPr/>
                </p:nvPicPr>
                <p:blipFill>
                  <a:blip r:embed="rId486"/>
                  <a:stretch>
                    <a:fillRect/>
                  </a:stretch>
                </p:blipFill>
                <p:spPr>
                  <a:xfrm>
                    <a:off x="9435834" y="2731960"/>
                    <a:ext cx="41400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7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A422DC7C-3386-41C3-8452-D55F52A7EA24}"/>
                      </a:ext>
                    </a:extLst>
                  </p14:cNvPr>
                  <p14:cNvContentPartPr/>
                  <p14:nvPr/>
                </p14:nvContentPartPr>
                <p14:xfrm>
                  <a:off x="9612594" y="3318040"/>
                  <a:ext cx="67680" cy="126720"/>
                </p14:xfrm>
              </p:contentPart>
            </mc:Choice>
            <mc:Fallback xmlns=""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A422DC7C-3386-41C3-8452-D55F52A7EA24}"/>
                      </a:ext>
                    </a:extLst>
                  </p:cNvPr>
                  <p:cNvPicPr/>
                  <p:nvPr/>
                </p:nvPicPr>
                <p:blipFill>
                  <a:blip r:embed="rId488"/>
                  <a:stretch>
                    <a:fillRect/>
                  </a:stretch>
                </p:blipFill>
                <p:spPr>
                  <a:xfrm>
                    <a:off x="9603594" y="3309040"/>
                    <a:ext cx="8532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9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A0216366-67E9-45B3-9F0B-24D436F911CA}"/>
                      </a:ext>
                    </a:extLst>
                  </p14:cNvPr>
                  <p14:cNvContentPartPr/>
                  <p14:nvPr/>
                </p14:nvContentPartPr>
                <p14:xfrm>
                  <a:off x="9697914" y="3211120"/>
                  <a:ext cx="11520" cy="5400"/>
                </p14:xfrm>
              </p:contentPart>
            </mc:Choice>
            <mc:Fallback xmlns=""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A0216366-67E9-45B3-9F0B-24D436F911CA}"/>
                      </a:ext>
                    </a:extLst>
                  </p:cNvPr>
                  <p:cNvPicPr/>
                  <p:nvPr/>
                </p:nvPicPr>
                <p:blipFill>
                  <a:blip r:embed="rId490"/>
                  <a:stretch>
                    <a:fillRect/>
                  </a:stretch>
                </p:blipFill>
                <p:spPr>
                  <a:xfrm>
                    <a:off x="9689274" y="3202120"/>
                    <a:ext cx="2916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1">
                <p14:nvContentPartPr>
                  <p14:cNvPr id="309" name="Ink 308">
                    <a:extLst>
                      <a:ext uri="{FF2B5EF4-FFF2-40B4-BE49-F238E27FC236}">
                        <a16:creationId xmlns:a16="http://schemas.microsoft.com/office/drawing/2014/main" id="{797F32B1-3547-4859-BC75-239D78C2CADE}"/>
                      </a:ext>
                    </a:extLst>
                  </p14:cNvPr>
                  <p14:cNvContentPartPr/>
                  <p14:nvPr/>
                </p14:nvContentPartPr>
                <p14:xfrm>
                  <a:off x="9612594" y="3222280"/>
                  <a:ext cx="70920" cy="176040"/>
                </p14:xfrm>
              </p:contentPart>
            </mc:Choice>
            <mc:Fallback xmlns="">
              <p:pic>
                <p:nvPicPr>
                  <p:cNvPr id="309" name="Ink 308">
                    <a:extLst>
                      <a:ext uri="{FF2B5EF4-FFF2-40B4-BE49-F238E27FC236}">
                        <a16:creationId xmlns:a16="http://schemas.microsoft.com/office/drawing/2014/main" id="{797F32B1-3547-4859-BC75-239D78C2CADE}"/>
                      </a:ext>
                    </a:extLst>
                  </p:cNvPr>
                  <p:cNvPicPr/>
                  <p:nvPr/>
                </p:nvPicPr>
                <p:blipFill>
                  <a:blip r:embed="rId492"/>
                  <a:stretch>
                    <a:fillRect/>
                  </a:stretch>
                </p:blipFill>
                <p:spPr>
                  <a:xfrm>
                    <a:off x="9603954" y="3213280"/>
                    <a:ext cx="8856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3">
                <p14:nvContentPartPr>
                  <p14:cNvPr id="317" name="Ink 316">
                    <a:extLst>
                      <a:ext uri="{FF2B5EF4-FFF2-40B4-BE49-F238E27FC236}">
                        <a16:creationId xmlns:a16="http://schemas.microsoft.com/office/drawing/2014/main" id="{EF3CB83D-54AF-4136-A137-0E053B644F81}"/>
                      </a:ext>
                    </a:extLst>
                  </p14:cNvPr>
                  <p14:cNvContentPartPr/>
                  <p14:nvPr/>
                </p14:nvContentPartPr>
                <p14:xfrm>
                  <a:off x="9376794" y="2519920"/>
                  <a:ext cx="261000" cy="1068480"/>
                </p14:xfrm>
              </p:contentPart>
            </mc:Choice>
            <mc:Fallback xmlns="">
              <p:pic>
                <p:nvPicPr>
                  <p:cNvPr id="317" name="Ink 316">
                    <a:extLst>
                      <a:ext uri="{FF2B5EF4-FFF2-40B4-BE49-F238E27FC236}">
                        <a16:creationId xmlns:a16="http://schemas.microsoft.com/office/drawing/2014/main" id="{EF3CB83D-54AF-4136-A137-0E053B644F81}"/>
                      </a:ext>
                    </a:extLst>
                  </p:cNvPr>
                  <p:cNvPicPr/>
                  <p:nvPr/>
                </p:nvPicPr>
                <p:blipFill>
                  <a:blip r:embed="rId494"/>
                  <a:stretch>
                    <a:fillRect/>
                  </a:stretch>
                </p:blipFill>
                <p:spPr>
                  <a:xfrm>
                    <a:off x="9368154" y="2510920"/>
                    <a:ext cx="278640" cy="10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5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F7290DAE-7F27-4533-A0AE-23E723580F3B}"/>
                      </a:ext>
                    </a:extLst>
                  </p14:cNvPr>
                  <p14:cNvContentPartPr/>
                  <p14:nvPr/>
                </p14:nvContentPartPr>
                <p14:xfrm>
                  <a:off x="9935514" y="2941480"/>
                  <a:ext cx="197640" cy="395280"/>
                </p14:xfrm>
              </p:contentPart>
            </mc:Choice>
            <mc:Fallback xmlns=""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F7290DAE-7F27-4533-A0AE-23E723580F3B}"/>
                      </a:ext>
                    </a:extLst>
                  </p:cNvPr>
                  <p:cNvPicPr/>
                  <p:nvPr/>
                </p:nvPicPr>
                <p:blipFill>
                  <a:blip r:embed="rId496"/>
                  <a:stretch>
                    <a:fillRect/>
                  </a:stretch>
                </p:blipFill>
                <p:spPr>
                  <a:xfrm>
                    <a:off x="9926874" y="2932480"/>
                    <a:ext cx="215280" cy="41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7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8918130E-27DE-4C50-BD3F-3C105DA32567}"/>
                      </a:ext>
                    </a:extLst>
                  </p14:cNvPr>
                  <p14:cNvContentPartPr/>
                  <p14:nvPr/>
                </p14:nvContentPartPr>
                <p14:xfrm>
                  <a:off x="10221354" y="3275560"/>
                  <a:ext cx="59040" cy="141120"/>
                </p14:xfrm>
              </p:contentPart>
            </mc:Choice>
            <mc:Fallback xmlns=""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8918130E-27DE-4C50-BD3F-3C105DA32567}"/>
                      </a:ext>
                    </a:extLst>
                  </p:cNvPr>
                  <p:cNvPicPr/>
                  <p:nvPr/>
                </p:nvPicPr>
                <p:blipFill>
                  <a:blip r:embed="rId498"/>
                  <a:stretch>
                    <a:fillRect/>
                  </a:stretch>
                </p:blipFill>
                <p:spPr>
                  <a:xfrm>
                    <a:off x="10212354" y="3266920"/>
                    <a:ext cx="7668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9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827CDE88-E04D-4F33-869D-8DA8E61B3594}"/>
                      </a:ext>
                    </a:extLst>
                  </p14:cNvPr>
                  <p14:cNvContentPartPr/>
                  <p14:nvPr/>
                </p14:nvContentPartPr>
                <p14:xfrm>
                  <a:off x="10293354" y="3144520"/>
                  <a:ext cx="6120" cy="9360"/>
                </p14:xfrm>
              </p:contentPart>
            </mc:Choice>
            <mc:Fallback xmlns=""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827CDE88-E04D-4F33-869D-8DA8E61B3594}"/>
                      </a:ext>
                    </a:extLst>
                  </p:cNvPr>
                  <p:cNvPicPr/>
                  <p:nvPr/>
                </p:nvPicPr>
                <p:blipFill>
                  <a:blip r:embed="rId435"/>
                  <a:stretch>
                    <a:fillRect/>
                  </a:stretch>
                </p:blipFill>
                <p:spPr>
                  <a:xfrm>
                    <a:off x="10284714" y="3135520"/>
                    <a:ext cx="23760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313" name="Ink 312">
                    <a:extLst>
                      <a:ext uri="{FF2B5EF4-FFF2-40B4-BE49-F238E27FC236}">
                        <a16:creationId xmlns:a16="http://schemas.microsoft.com/office/drawing/2014/main" id="{A36A3C24-A4EE-480B-BFBE-4A254A9A7AEA}"/>
                      </a:ext>
                    </a:extLst>
                  </p14:cNvPr>
                  <p14:cNvContentPartPr/>
                  <p14:nvPr/>
                </p14:nvContentPartPr>
                <p14:xfrm>
                  <a:off x="9958194" y="2679400"/>
                  <a:ext cx="186480" cy="117000"/>
                </p14:xfrm>
              </p:contentPart>
            </mc:Choice>
            <mc:Fallback xmlns="">
              <p:pic>
                <p:nvPicPr>
                  <p:cNvPr id="313" name="Ink 312">
                    <a:extLst>
                      <a:ext uri="{FF2B5EF4-FFF2-40B4-BE49-F238E27FC236}">
                        <a16:creationId xmlns:a16="http://schemas.microsoft.com/office/drawing/2014/main" id="{A36A3C24-A4EE-480B-BFBE-4A254A9A7AEA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9949194" y="2670760"/>
                    <a:ext cx="20412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314" name="Ink 313">
                    <a:extLst>
                      <a:ext uri="{FF2B5EF4-FFF2-40B4-BE49-F238E27FC236}">
                        <a16:creationId xmlns:a16="http://schemas.microsoft.com/office/drawing/2014/main" id="{1BB400C2-1E29-4525-8047-55A98C90237E}"/>
                      </a:ext>
                    </a:extLst>
                  </p14:cNvPr>
                  <p14:cNvContentPartPr/>
                  <p14:nvPr/>
                </p14:nvContentPartPr>
                <p14:xfrm>
                  <a:off x="10338354" y="2608480"/>
                  <a:ext cx="177480" cy="272160"/>
                </p14:xfrm>
              </p:contentPart>
            </mc:Choice>
            <mc:Fallback xmlns="">
              <p:pic>
                <p:nvPicPr>
                  <p:cNvPr id="314" name="Ink 313">
                    <a:extLst>
                      <a:ext uri="{FF2B5EF4-FFF2-40B4-BE49-F238E27FC236}">
                        <a16:creationId xmlns:a16="http://schemas.microsoft.com/office/drawing/2014/main" id="{1BB400C2-1E29-4525-8047-55A98C90237E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0329354" y="2599840"/>
                    <a:ext cx="195120" cy="28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315" name="Ink 314">
                    <a:extLst>
                      <a:ext uri="{FF2B5EF4-FFF2-40B4-BE49-F238E27FC236}">
                        <a16:creationId xmlns:a16="http://schemas.microsoft.com/office/drawing/2014/main" id="{74438316-083B-4B82-88FB-EB1B3909FF9F}"/>
                      </a:ext>
                    </a:extLst>
                  </p14:cNvPr>
                  <p14:cNvContentPartPr/>
                  <p14:nvPr/>
                </p14:nvContentPartPr>
                <p14:xfrm>
                  <a:off x="10592154" y="2822320"/>
                  <a:ext cx="48240" cy="123480"/>
                </p14:xfrm>
              </p:contentPart>
            </mc:Choice>
            <mc:Fallback xmlns="">
              <p:pic>
                <p:nvPicPr>
                  <p:cNvPr id="315" name="Ink 314">
                    <a:extLst>
                      <a:ext uri="{FF2B5EF4-FFF2-40B4-BE49-F238E27FC236}">
                        <a16:creationId xmlns:a16="http://schemas.microsoft.com/office/drawing/2014/main" id="{74438316-083B-4B82-88FB-EB1B3909FF9F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0583154" y="2813680"/>
                    <a:ext cx="65880" cy="14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316" name="Ink 315">
                    <a:extLst>
                      <a:ext uri="{FF2B5EF4-FFF2-40B4-BE49-F238E27FC236}">
                        <a16:creationId xmlns:a16="http://schemas.microsoft.com/office/drawing/2014/main" id="{8D9D0043-722C-4399-8486-D1C8DE9BC6D9}"/>
                      </a:ext>
                    </a:extLst>
                  </p14:cNvPr>
                  <p14:cNvContentPartPr/>
                  <p14:nvPr/>
                </p14:nvContentPartPr>
                <p14:xfrm>
                  <a:off x="10650114" y="2691280"/>
                  <a:ext cx="8280" cy="20520"/>
                </p14:xfrm>
              </p:contentPart>
            </mc:Choice>
            <mc:Fallback xmlns="">
              <p:pic>
                <p:nvPicPr>
                  <p:cNvPr id="316" name="Ink 315">
                    <a:extLst>
                      <a:ext uri="{FF2B5EF4-FFF2-40B4-BE49-F238E27FC236}">
                        <a16:creationId xmlns:a16="http://schemas.microsoft.com/office/drawing/2014/main" id="{8D9D0043-722C-4399-8486-D1C8DE9BC6D9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0641114" y="2682640"/>
                    <a:ext cx="259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318" name="Ink 317">
                    <a:extLst>
                      <a:ext uri="{FF2B5EF4-FFF2-40B4-BE49-F238E27FC236}">
                        <a16:creationId xmlns:a16="http://schemas.microsoft.com/office/drawing/2014/main" id="{1A0FF2CD-919A-4E00-8A2F-32290242491E}"/>
                      </a:ext>
                    </a:extLst>
                  </p14:cNvPr>
                  <p14:cNvContentPartPr/>
                  <p14:nvPr/>
                </p14:nvContentPartPr>
                <p14:xfrm>
                  <a:off x="10680354" y="2455120"/>
                  <a:ext cx="234000" cy="1108440"/>
                </p14:xfrm>
              </p:contentPart>
            </mc:Choice>
            <mc:Fallback xmlns="">
              <p:pic>
                <p:nvPicPr>
                  <p:cNvPr id="318" name="Ink 317">
                    <a:extLst>
                      <a:ext uri="{FF2B5EF4-FFF2-40B4-BE49-F238E27FC236}">
                        <a16:creationId xmlns:a16="http://schemas.microsoft.com/office/drawing/2014/main" id="{1A0FF2CD-919A-4E00-8A2F-32290242491E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0671354" y="2446480"/>
                    <a:ext cx="251640" cy="11260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88088344-3080-4E1E-9670-22BC7280BB08}"/>
              </a:ext>
            </a:extLst>
          </p:cNvPr>
          <p:cNvGrpSpPr/>
          <p:nvPr/>
        </p:nvGrpSpPr>
        <p:grpSpPr>
          <a:xfrm>
            <a:off x="3095514" y="3562120"/>
            <a:ext cx="4115520" cy="1320480"/>
            <a:chOff x="3095514" y="3562120"/>
            <a:chExt cx="4115520" cy="1320480"/>
          </a:xfrm>
        </p:grpSpPr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05E66F47-3AF4-4CDE-A874-FE9B42FE6C0E}"/>
                </a:ext>
              </a:extLst>
            </p:cNvPr>
            <p:cNvGrpSpPr/>
            <p:nvPr/>
          </p:nvGrpSpPr>
          <p:grpSpPr>
            <a:xfrm>
              <a:off x="3095514" y="4204000"/>
              <a:ext cx="113760" cy="109080"/>
              <a:chOff x="3095514" y="4204000"/>
              <a:chExt cx="113760" cy="10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322" name="Ink 321">
                    <a:extLst>
                      <a:ext uri="{FF2B5EF4-FFF2-40B4-BE49-F238E27FC236}">
                        <a16:creationId xmlns:a16="http://schemas.microsoft.com/office/drawing/2014/main" id="{4638E9D0-C3D4-451C-A46D-FC2E05EEFF9B}"/>
                      </a:ext>
                    </a:extLst>
                  </p14:cNvPr>
                  <p14:cNvContentPartPr/>
                  <p14:nvPr/>
                </p14:nvContentPartPr>
                <p14:xfrm>
                  <a:off x="3095514" y="4204000"/>
                  <a:ext cx="101160" cy="35640"/>
                </p14:xfrm>
              </p:contentPart>
            </mc:Choice>
            <mc:Fallback xmlns="">
              <p:pic>
                <p:nvPicPr>
                  <p:cNvPr id="322" name="Ink 321">
                    <a:extLst>
                      <a:ext uri="{FF2B5EF4-FFF2-40B4-BE49-F238E27FC236}">
                        <a16:creationId xmlns:a16="http://schemas.microsoft.com/office/drawing/2014/main" id="{4638E9D0-C3D4-451C-A46D-FC2E05EEFF9B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3086874" y="4195360"/>
                    <a:ext cx="118800" cy="5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323" name="Ink 322">
                    <a:extLst>
                      <a:ext uri="{FF2B5EF4-FFF2-40B4-BE49-F238E27FC236}">
                        <a16:creationId xmlns:a16="http://schemas.microsoft.com/office/drawing/2014/main" id="{C25F6950-8389-486A-9D53-ED62EFFDD8E6}"/>
                      </a:ext>
                    </a:extLst>
                  </p14:cNvPr>
                  <p14:cNvContentPartPr/>
                  <p14:nvPr/>
                </p14:nvContentPartPr>
                <p14:xfrm>
                  <a:off x="3107034" y="4283560"/>
                  <a:ext cx="102240" cy="29520"/>
                </p14:xfrm>
              </p:contentPart>
            </mc:Choice>
            <mc:Fallback xmlns="">
              <p:pic>
                <p:nvPicPr>
                  <p:cNvPr id="323" name="Ink 322">
                    <a:extLst>
                      <a:ext uri="{FF2B5EF4-FFF2-40B4-BE49-F238E27FC236}">
                        <a16:creationId xmlns:a16="http://schemas.microsoft.com/office/drawing/2014/main" id="{C25F6950-8389-486A-9D53-ED62EFFDD8E6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3098034" y="4274920"/>
                    <a:ext cx="119880" cy="47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73A4F96C-5EBA-4BB1-88F7-19817BC39DE9}"/>
                </a:ext>
              </a:extLst>
            </p:cNvPr>
            <p:cNvGrpSpPr/>
            <p:nvPr/>
          </p:nvGrpSpPr>
          <p:grpSpPr>
            <a:xfrm>
              <a:off x="3567834" y="3775240"/>
              <a:ext cx="400680" cy="998280"/>
              <a:chOff x="3567834" y="3775240"/>
              <a:chExt cx="400680" cy="998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B9FEC5AA-2EF2-4C4F-84C9-A593AE234A99}"/>
                      </a:ext>
                    </a:extLst>
                  </p14:cNvPr>
                  <p14:cNvContentPartPr/>
                  <p14:nvPr/>
                </p14:nvContentPartPr>
                <p14:xfrm>
                  <a:off x="3567834" y="3926440"/>
                  <a:ext cx="356760" cy="554760"/>
                </p14:xfrm>
              </p:contentPart>
            </mc:Choice>
            <mc:Fallback xmlns="">
              <p:pic>
                <p:nvPicPr>
                  <p:cNvPr id="325" name="Ink 324">
                    <a:extLst>
                      <a:ext uri="{FF2B5EF4-FFF2-40B4-BE49-F238E27FC236}">
                        <a16:creationId xmlns:a16="http://schemas.microsoft.com/office/drawing/2014/main" id="{B9FEC5AA-2EF2-4C4F-84C9-A593AE234A99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3558834" y="3917440"/>
                    <a:ext cx="374400" cy="57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F6C934C4-CF8A-4247-BA99-83173E745D2A}"/>
                      </a:ext>
                    </a:extLst>
                  </p14:cNvPr>
                  <p14:cNvContentPartPr/>
                  <p14:nvPr/>
                </p14:nvContentPartPr>
                <p14:xfrm>
                  <a:off x="3607074" y="4677400"/>
                  <a:ext cx="21240" cy="96120"/>
                </p14:xfrm>
              </p:contentPart>
            </mc:Choice>
            <mc:Fallback xmlns=""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F6C934C4-CF8A-4247-BA99-83173E745D2A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3598434" y="4668400"/>
                    <a:ext cx="3888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327" name="Ink 326">
                    <a:extLst>
                      <a:ext uri="{FF2B5EF4-FFF2-40B4-BE49-F238E27FC236}">
                        <a16:creationId xmlns:a16="http://schemas.microsoft.com/office/drawing/2014/main" id="{CD89470E-29EA-459F-BDD9-FC95D34CE4C0}"/>
                      </a:ext>
                    </a:extLst>
                  </p14:cNvPr>
                  <p14:cNvContentPartPr/>
                  <p14:nvPr/>
                </p14:nvContentPartPr>
                <p14:xfrm>
                  <a:off x="3589074" y="4594600"/>
                  <a:ext cx="26280" cy="9360"/>
                </p14:xfrm>
              </p:contentPart>
            </mc:Choice>
            <mc:Fallback xmlns="">
              <p:pic>
                <p:nvPicPr>
                  <p:cNvPr id="327" name="Ink 326">
                    <a:extLst>
                      <a:ext uri="{FF2B5EF4-FFF2-40B4-BE49-F238E27FC236}">
                        <a16:creationId xmlns:a16="http://schemas.microsoft.com/office/drawing/2014/main" id="{CD89470E-29EA-459F-BDD9-FC95D34CE4C0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3580074" y="4585600"/>
                    <a:ext cx="43920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9A3DA3BB-3EB5-41D5-8461-728F2C028AEC}"/>
                      </a:ext>
                    </a:extLst>
                  </p14:cNvPr>
                  <p14:cNvContentPartPr/>
                  <p14:nvPr/>
                </p14:nvContentPartPr>
                <p14:xfrm>
                  <a:off x="3680874" y="4636000"/>
                  <a:ext cx="120240" cy="119520"/>
                </p14:xfrm>
              </p:contentPart>
            </mc:Choice>
            <mc:Fallback xmlns=""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9A3DA3BB-3EB5-41D5-8461-728F2C028AEC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3672234" y="4627000"/>
                    <a:ext cx="13788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A180BCA9-A2EF-4C67-8483-685D82CD460D}"/>
                      </a:ext>
                    </a:extLst>
                  </p14:cNvPr>
                  <p14:cNvContentPartPr/>
                  <p14:nvPr/>
                </p14:nvContentPartPr>
                <p14:xfrm>
                  <a:off x="3881754" y="4567600"/>
                  <a:ext cx="86760" cy="125280"/>
                </p14:xfrm>
              </p:contentPart>
            </mc:Choice>
            <mc:Fallback xmlns=""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A180BCA9-A2EF-4C67-8483-685D82CD460D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3872754" y="4558960"/>
                    <a:ext cx="104400" cy="14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860868EF-7E52-4DC8-A346-8787298343A0}"/>
                      </a:ext>
                    </a:extLst>
                  </p14:cNvPr>
                  <p14:cNvContentPartPr/>
                  <p14:nvPr/>
                </p14:nvContentPartPr>
                <p14:xfrm>
                  <a:off x="3678714" y="3775240"/>
                  <a:ext cx="188640" cy="67680"/>
                </p14:xfrm>
              </p:contentPart>
            </mc:Choice>
            <mc:Fallback xmlns=""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860868EF-7E52-4DC8-A346-8787298343A0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3670074" y="3766240"/>
                    <a:ext cx="206280" cy="85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932D443C-23BB-4E37-80AC-0C412FA2737A}"/>
                </a:ext>
              </a:extLst>
            </p:cNvPr>
            <p:cNvGrpSpPr/>
            <p:nvPr/>
          </p:nvGrpSpPr>
          <p:grpSpPr>
            <a:xfrm>
              <a:off x="4121874" y="3603880"/>
              <a:ext cx="992520" cy="1278720"/>
              <a:chOff x="4121874" y="3603880"/>
              <a:chExt cx="992520" cy="1278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8F0C68E6-9ACA-41E9-BB39-19424B4AA0EC}"/>
                      </a:ext>
                    </a:extLst>
                  </p14:cNvPr>
                  <p14:cNvContentPartPr/>
                  <p14:nvPr/>
                </p14:nvContentPartPr>
                <p14:xfrm>
                  <a:off x="4220514" y="4116160"/>
                  <a:ext cx="260640" cy="38520"/>
                </p14:xfrm>
              </p:contentPart>
            </mc:Choice>
            <mc:Fallback xmlns=""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8F0C68E6-9ACA-41E9-BB39-19424B4AA0EC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4211514" y="4107520"/>
                    <a:ext cx="278280" cy="5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65C48C6B-AF9C-439C-951C-E992608E2F64}"/>
                      </a:ext>
                    </a:extLst>
                  </p14:cNvPr>
                  <p14:cNvContentPartPr/>
                  <p14:nvPr/>
                </p14:nvContentPartPr>
                <p14:xfrm>
                  <a:off x="4666194" y="3851560"/>
                  <a:ext cx="277920" cy="457920"/>
                </p14:xfrm>
              </p:contentPart>
            </mc:Choice>
            <mc:Fallback xmlns=""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65C48C6B-AF9C-439C-951C-E992608E2F64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4657194" y="3842560"/>
                    <a:ext cx="295560" cy="47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004B01FD-D87D-4BAC-ACF4-71B536949620}"/>
                      </a:ext>
                    </a:extLst>
                  </p14:cNvPr>
                  <p14:cNvContentPartPr/>
                  <p14:nvPr/>
                </p14:nvContentPartPr>
                <p14:xfrm>
                  <a:off x="4687794" y="4377520"/>
                  <a:ext cx="11520" cy="10440"/>
                </p14:xfrm>
              </p:contentPart>
            </mc:Choice>
            <mc:Fallback xmlns=""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004B01FD-D87D-4BAC-ACF4-71B536949620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4679154" y="4368880"/>
                    <a:ext cx="2916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2">
                <p14:nvContentPartPr>
                  <p14:cNvPr id="334" name="Ink 333">
                    <a:extLst>
                      <a:ext uri="{FF2B5EF4-FFF2-40B4-BE49-F238E27FC236}">
                        <a16:creationId xmlns:a16="http://schemas.microsoft.com/office/drawing/2014/main" id="{1855ACE0-D7C9-41FA-8B19-2644A4513E48}"/>
                      </a:ext>
                    </a:extLst>
                  </p14:cNvPr>
                  <p14:cNvContentPartPr/>
                  <p14:nvPr/>
                </p14:nvContentPartPr>
                <p14:xfrm>
                  <a:off x="4668714" y="4507480"/>
                  <a:ext cx="64080" cy="182160"/>
                </p14:xfrm>
              </p:contentPart>
            </mc:Choice>
            <mc:Fallback xmlns="">
              <p:pic>
                <p:nvPicPr>
                  <p:cNvPr id="334" name="Ink 333">
                    <a:extLst>
                      <a:ext uri="{FF2B5EF4-FFF2-40B4-BE49-F238E27FC236}">
                        <a16:creationId xmlns:a16="http://schemas.microsoft.com/office/drawing/2014/main" id="{1855ACE0-D7C9-41FA-8B19-2644A4513E48}"/>
                      </a:ext>
                    </a:extLst>
                  </p:cNvPr>
                  <p:cNvPicPr/>
                  <p:nvPr/>
                </p:nvPicPr>
                <p:blipFill>
                  <a:blip r:embed="rId533"/>
                  <a:stretch>
                    <a:fillRect/>
                  </a:stretch>
                </p:blipFill>
                <p:spPr>
                  <a:xfrm>
                    <a:off x="4660074" y="4498840"/>
                    <a:ext cx="81720" cy="1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4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E59C1919-7053-4C0E-A36E-DB92E0408502}"/>
                      </a:ext>
                    </a:extLst>
                  </p14:cNvPr>
                  <p14:cNvContentPartPr/>
                  <p14:nvPr/>
                </p14:nvContentPartPr>
                <p14:xfrm>
                  <a:off x="4769874" y="4482280"/>
                  <a:ext cx="83880" cy="11880"/>
                </p14:xfrm>
              </p:contentPart>
            </mc:Choice>
            <mc:Fallback xmlns=""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E59C1919-7053-4C0E-A36E-DB92E0408502}"/>
                      </a:ext>
                    </a:extLst>
                  </p:cNvPr>
                  <p:cNvPicPr/>
                  <p:nvPr/>
                </p:nvPicPr>
                <p:blipFill>
                  <a:blip r:embed="rId535"/>
                  <a:stretch>
                    <a:fillRect/>
                  </a:stretch>
                </p:blipFill>
                <p:spPr>
                  <a:xfrm>
                    <a:off x="4760874" y="4473280"/>
                    <a:ext cx="10152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6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46D19B4D-F877-44AC-A886-60E45D2D4EA7}"/>
                      </a:ext>
                    </a:extLst>
                  </p14:cNvPr>
                  <p14:cNvContentPartPr/>
                  <p14:nvPr/>
                </p14:nvContentPartPr>
                <p14:xfrm>
                  <a:off x="4785354" y="4508920"/>
                  <a:ext cx="85680" cy="36720"/>
                </p14:xfrm>
              </p:contentPart>
            </mc:Choice>
            <mc:Fallback xmlns=""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46D19B4D-F877-44AC-A886-60E45D2D4EA7}"/>
                      </a:ext>
                    </a:extLst>
                  </p:cNvPr>
                  <p:cNvPicPr/>
                  <p:nvPr/>
                </p:nvPicPr>
                <p:blipFill>
                  <a:blip r:embed="rId537"/>
                  <a:stretch>
                    <a:fillRect/>
                  </a:stretch>
                </p:blipFill>
                <p:spPr>
                  <a:xfrm>
                    <a:off x="4776714" y="4499920"/>
                    <a:ext cx="103320" cy="5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8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C07DCB23-50DB-4EAE-825B-DF3EE1FC5ED9}"/>
                      </a:ext>
                    </a:extLst>
                  </p14:cNvPr>
                  <p14:cNvContentPartPr/>
                  <p14:nvPr/>
                </p14:nvContentPartPr>
                <p14:xfrm>
                  <a:off x="4121874" y="3720520"/>
                  <a:ext cx="224280" cy="1162080"/>
                </p14:xfrm>
              </p:contentPart>
            </mc:Choice>
            <mc:Fallback xmlns=""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C07DCB23-50DB-4EAE-825B-DF3EE1FC5ED9}"/>
                      </a:ext>
                    </a:extLst>
                  </p:cNvPr>
                  <p:cNvPicPr/>
                  <p:nvPr/>
                </p:nvPicPr>
                <p:blipFill>
                  <a:blip r:embed="rId539"/>
                  <a:stretch>
                    <a:fillRect/>
                  </a:stretch>
                </p:blipFill>
                <p:spPr>
                  <a:xfrm>
                    <a:off x="4112874" y="3711520"/>
                    <a:ext cx="241920" cy="117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35C42445-7141-499E-BFB4-F373B0B44B60}"/>
                      </a:ext>
                    </a:extLst>
                  </p14:cNvPr>
                  <p14:cNvContentPartPr/>
                  <p14:nvPr/>
                </p14:nvContentPartPr>
                <p14:xfrm>
                  <a:off x="4977234" y="4405240"/>
                  <a:ext cx="137160" cy="172440"/>
                </p14:xfrm>
              </p:contentPart>
            </mc:Choice>
            <mc:Fallback xmlns=""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35C42445-7141-499E-BFB4-F373B0B44B60}"/>
                      </a:ext>
                    </a:extLst>
                  </p:cNvPr>
                  <p:cNvPicPr/>
                  <p:nvPr/>
                </p:nvPicPr>
                <p:blipFill>
                  <a:blip r:embed="rId541"/>
                  <a:stretch>
                    <a:fillRect/>
                  </a:stretch>
                </p:blipFill>
                <p:spPr>
                  <a:xfrm>
                    <a:off x="4968234" y="4396240"/>
                    <a:ext cx="154800" cy="19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D7916018-47E2-4AD1-B17E-2955A93FF096}"/>
                      </a:ext>
                    </a:extLst>
                  </p14:cNvPr>
                  <p14:cNvContentPartPr/>
                  <p14:nvPr/>
                </p14:nvContentPartPr>
                <p14:xfrm>
                  <a:off x="4820274" y="3603880"/>
                  <a:ext cx="106920" cy="185040"/>
                </p14:xfrm>
              </p:contentPart>
            </mc:Choice>
            <mc:Fallback xmlns=""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D7916018-47E2-4AD1-B17E-2955A93FF096}"/>
                      </a:ext>
                    </a:extLst>
                  </p:cNvPr>
                  <p:cNvPicPr/>
                  <p:nvPr/>
                </p:nvPicPr>
                <p:blipFill>
                  <a:blip r:embed="rId543"/>
                  <a:stretch>
                    <a:fillRect/>
                  </a:stretch>
                </p:blipFill>
                <p:spPr>
                  <a:xfrm>
                    <a:off x="4811274" y="3594880"/>
                    <a:ext cx="124560" cy="202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98BE0A2A-0B2E-419C-8817-8F1886773D56}"/>
                </a:ext>
              </a:extLst>
            </p:cNvPr>
            <p:cNvGrpSpPr/>
            <p:nvPr/>
          </p:nvGrpSpPr>
          <p:grpSpPr>
            <a:xfrm>
              <a:off x="5393394" y="3562120"/>
              <a:ext cx="1817640" cy="1278000"/>
              <a:chOff x="5393394" y="3562120"/>
              <a:chExt cx="1817640" cy="127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CD2276DE-4CF1-416D-BF17-C1FCDA9B8A21}"/>
                      </a:ext>
                    </a:extLst>
                  </p14:cNvPr>
                  <p14:cNvContentPartPr/>
                  <p14:nvPr/>
                </p14:nvContentPartPr>
                <p14:xfrm>
                  <a:off x="5393394" y="3967480"/>
                  <a:ext cx="191160" cy="416520"/>
                </p14:xfrm>
              </p:contentPart>
            </mc:Choice>
            <mc:Fallback xmlns=""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CD2276DE-4CF1-416D-BF17-C1FCDA9B8A21}"/>
                      </a:ext>
                    </a:extLst>
                  </p:cNvPr>
                  <p:cNvPicPr/>
                  <p:nvPr/>
                </p:nvPicPr>
                <p:blipFill>
                  <a:blip r:embed="rId545"/>
                  <a:stretch>
                    <a:fillRect/>
                  </a:stretch>
                </p:blipFill>
                <p:spPr>
                  <a:xfrm>
                    <a:off x="5384394" y="3958480"/>
                    <a:ext cx="208800" cy="43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D296272E-7F44-44ED-8184-4E7CED2847AB}"/>
                      </a:ext>
                    </a:extLst>
                  </p14:cNvPr>
                  <p14:cNvContentPartPr/>
                  <p14:nvPr/>
                </p14:nvContentPartPr>
                <p14:xfrm>
                  <a:off x="5622354" y="4308040"/>
                  <a:ext cx="98280" cy="200160"/>
                </p14:xfrm>
              </p:contentPart>
            </mc:Choice>
            <mc:Fallback xmlns=""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D296272E-7F44-44ED-8184-4E7CED2847AB}"/>
                      </a:ext>
                    </a:extLst>
                  </p:cNvPr>
                  <p:cNvPicPr/>
                  <p:nvPr/>
                </p:nvPicPr>
                <p:blipFill>
                  <a:blip r:embed="rId547"/>
                  <a:stretch>
                    <a:fillRect/>
                  </a:stretch>
                </p:blipFill>
                <p:spPr>
                  <a:xfrm>
                    <a:off x="5613714" y="4299040"/>
                    <a:ext cx="115920" cy="21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D7689F33-3D2D-459E-9741-145A4B2197F0}"/>
                      </a:ext>
                    </a:extLst>
                  </p14:cNvPr>
                  <p14:cNvContentPartPr/>
                  <p14:nvPr/>
                </p14:nvContentPartPr>
                <p14:xfrm>
                  <a:off x="5706234" y="4196800"/>
                  <a:ext cx="19440" cy="4320"/>
                </p14:xfrm>
              </p:contentPart>
            </mc:Choice>
            <mc:Fallback xmlns=""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D7689F33-3D2D-459E-9741-145A4B2197F0}"/>
                      </a:ext>
                    </a:extLst>
                  </p:cNvPr>
                  <p:cNvPicPr/>
                  <p:nvPr/>
                </p:nvPicPr>
                <p:blipFill>
                  <a:blip r:embed="rId549"/>
                  <a:stretch>
                    <a:fillRect/>
                  </a:stretch>
                </p:blipFill>
                <p:spPr>
                  <a:xfrm>
                    <a:off x="5697234" y="4188160"/>
                    <a:ext cx="3708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5850FA5D-561D-4502-B176-5FBD4A95C31F}"/>
                      </a:ext>
                    </a:extLst>
                  </p14:cNvPr>
                  <p14:cNvContentPartPr/>
                  <p14:nvPr/>
                </p14:nvContentPartPr>
                <p14:xfrm>
                  <a:off x="5901354" y="3811600"/>
                  <a:ext cx="169920" cy="378000"/>
                </p14:xfrm>
              </p:contentPart>
            </mc:Choice>
            <mc:Fallback xmlns=""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5850FA5D-561D-4502-B176-5FBD4A95C31F}"/>
                      </a:ext>
                    </a:extLst>
                  </p:cNvPr>
                  <p:cNvPicPr/>
                  <p:nvPr/>
                </p:nvPicPr>
                <p:blipFill>
                  <a:blip r:embed="rId551"/>
                  <a:stretch>
                    <a:fillRect/>
                  </a:stretch>
                </p:blipFill>
                <p:spPr>
                  <a:xfrm>
                    <a:off x="5892354" y="3802960"/>
                    <a:ext cx="187560" cy="39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F213DBAB-8C3C-42C9-B39A-4B6370F86EFC}"/>
                      </a:ext>
                    </a:extLst>
                  </p14:cNvPr>
                  <p14:cNvContentPartPr/>
                  <p14:nvPr/>
                </p14:nvContentPartPr>
                <p14:xfrm>
                  <a:off x="6087474" y="4059640"/>
                  <a:ext cx="123480" cy="128520"/>
                </p14:xfrm>
              </p:contentPart>
            </mc:Choice>
            <mc:Fallback xmlns=""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F213DBAB-8C3C-42C9-B39A-4B6370F86EFC}"/>
                      </a:ext>
                    </a:extLst>
                  </p:cNvPr>
                  <p:cNvPicPr/>
                  <p:nvPr/>
                </p:nvPicPr>
                <p:blipFill>
                  <a:blip r:embed="rId553"/>
                  <a:stretch>
                    <a:fillRect/>
                  </a:stretch>
                </p:blipFill>
                <p:spPr>
                  <a:xfrm>
                    <a:off x="6078474" y="4050640"/>
                    <a:ext cx="14112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4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92837187-DBF5-4E9E-B1B9-1D0B9A3EA10F}"/>
                      </a:ext>
                    </a:extLst>
                  </p14:cNvPr>
                  <p14:cNvContentPartPr/>
                  <p14:nvPr/>
                </p14:nvContentPartPr>
                <p14:xfrm>
                  <a:off x="6248754" y="4037320"/>
                  <a:ext cx="149760" cy="401040"/>
                </p14:xfrm>
              </p:contentPart>
            </mc:Choice>
            <mc:Fallback xmlns=""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92837187-DBF5-4E9E-B1B9-1D0B9A3EA10F}"/>
                      </a:ext>
                    </a:extLst>
                  </p:cNvPr>
                  <p:cNvPicPr/>
                  <p:nvPr/>
                </p:nvPicPr>
                <p:blipFill>
                  <a:blip r:embed="rId555"/>
                  <a:stretch>
                    <a:fillRect/>
                  </a:stretch>
                </p:blipFill>
                <p:spPr>
                  <a:xfrm>
                    <a:off x="6239754" y="4028320"/>
                    <a:ext cx="167400" cy="41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4E5EE5AF-F84C-4825-B52E-A8F59390F758}"/>
                      </a:ext>
                    </a:extLst>
                  </p14:cNvPr>
                  <p14:cNvContentPartPr/>
                  <p14:nvPr/>
                </p14:nvContentPartPr>
                <p14:xfrm>
                  <a:off x="6549354" y="3997000"/>
                  <a:ext cx="279360" cy="344160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4E5EE5AF-F84C-4825-B52E-A8F59390F758}"/>
                      </a:ext>
                    </a:extLst>
                  </p:cNvPr>
                  <p:cNvPicPr/>
                  <p:nvPr/>
                </p:nvPicPr>
                <p:blipFill>
                  <a:blip r:embed="rId557"/>
                  <a:stretch>
                    <a:fillRect/>
                  </a:stretch>
                </p:blipFill>
                <p:spPr>
                  <a:xfrm>
                    <a:off x="6540354" y="3988000"/>
                    <a:ext cx="297000" cy="36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F0E041DD-4953-4930-A62F-58087E2306F3}"/>
                      </a:ext>
                    </a:extLst>
                  </p14:cNvPr>
                  <p14:cNvContentPartPr/>
                  <p14:nvPr/>
                </p14:nvContentPartPr>
                <p14:xfrm>
                  <a:off x="6862194" y="4313080"/>
                  <a:ext cx="47520" cy="206640"/>
                </p14:xfrm>
              </p:contentPart>
            </mc:Choice>
            <mc:Fallback xmlns=""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F0E041DD-4953-4930-A62F-58087E2306F3}"/>
                      </a:ext>
                    </a:extLst>
                  </p:cNvPr>
                  <p:cNvPicPr/>
                  <p:nvPr/>
                </p:nvPicPr>
                <p:blipFill>
                  <a:blip r:embed="rId559"/>
                  <a:stretch>
                    <a:fillRect/>
                  </a:stretch>
                </p:blipFill>
                <p:spPr>
                  <a:xfrm>
                    <a:off x="6853194" y="4304080"/>
                    <a:ext cx="65160" cy="22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354" name="Ink 353">
                    <a:extLst>
                      <a:ext uri="{FF2B5EF4-FFF2-40B4-BE49-F238E27FC236}">
                        <a16:creationId xmlns:a16="http://schemas.microsoft.com/office/drawing/2014/main" id="{CFA32738-7148-48B7-A32E-5B82CE727809}"/>
                      </a:ext>
                    </a:extLst>
                  </p14:cNvPr>
                  <p14:cNvContentPartPr/>
                  <p14:nvPr/>
                </p14:nvContentPartPr>
                <p14:xfrm>
                  <a:off x="6923754" y="4221280"/>
                  <a:ext cx="9360" cy="6480"/>
                </p14:xfrm>
              </p:contentPart>
            </mc:Choice>
            <mc:Fallback xmlns="">
              <p:pic>
                <p:nvPicPr>
                  <p:cNvPr id="354" name="Ink 353">
                    <a:extLst>
                      <a:ext uri="{FF2B5EF4-FFF2-40B4-BE49-F238E27FC236}">
                        <a16:creationId xmlns:a16="http://schemas.microsoft.com/office/drawing/2014/main" id="{CFA32738-7148-48B7-A32E-5B82CE727809}"/>
                      </a:ext>
                    </a:extLst>
                  </p:cNvPr>
                  <p:cNvPicPr/>
                  <p:nvPr/>
                </p:nvPicPr>
                <p:blipFill>
                  <a:blip r:embed="rId561"/>
                  <a:stretch>
                    <a:fillRect/>
                  </a:stretch>
                </p:blipFill>
                <p:spPr>
                  <a:xfrm>
                    <a:off x="6915114" y="4212280"/>
                    <a:ext cx="2700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2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95B8A270-9DD0-4CFE-B951-0DEA517599BF}"/>
                      </a:ext>
                    </a:extLst>
                  </p14:cNvPr>
                  <p14:cNvContentPartPr/>
                  <p14:nvPr/>
                </p14:nvContentPartPr>
                <p14:xfrm>
                  <a:off x="6558354" y="3727000"/>
                  <a:ext cx="208800" cy="140400"/>
                </p14:xfrm>
              </p:contentPart>
            </mc:Choice>
            <mc:Fallback xmlns=""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95B8A270-9DD0-4CFE-B951-0DEA517599BF}"/>
                      </a:ext>
                    </a:extLst>
                  </p:cNvPr>
                  <p:cNvPicPr/>
                  <p:nvPr/>
                </p:nvPicPr>
                <p:blipFill>
                  <a:blip r:embed="rId563"/>
                  <a:stretch>
                    <a:fillRect/>
                  </a:stretch>
                </p:blipFill>
                <p:spPr>
                  <a:xfrm>
                    <a:off x="6549354" y="3718000"/>
                    <a:ext cx="226440" cy="15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4">
                <p14:nvContentPartPr>
                  <p14:cNvPr id="357" name="Ink 356">
                    <a:extLst>
                      <a:ext uri="{FF2B5EF4-FFF2-40B4-BE49-F238E27FC236}">
                        <a16:creationId xmlns:a16="http://schemas.microsoft.com/office/drawing/2014/main" id="{1903F954-652E-45FE-8774-39CAA3E89DBE}"/>
                      </a:ext>
                    </a:extLst>
                  </p14:cNvPr>
                  <p14:cNvContentPartPr/>
                  <p14:nvPr/>
                </p14:nvContentPartPr>
                <p14:xfrm>
                  <a:off x="6899274" y="3562120"/>
                  <a:ext cx="311760" cy="1278000"/>
                </p14:xfrm>
              </p:contentPart>
            </mc:Choice>
            <mc:Fallback xmlns="">
              <p:pic>
                <p:nvPicPr>
                  <p:cNvPr id="357" name="Ink 356">
                    <a:extLst>
                      <a:ext uri="{FF2B5EF4-FFF2-40B4-BE49-F238E27FC236}">
                        <a16:creationId xmlns:a16="http://schemas.microsoft.com/office/drawing/2014/main" id="{1903F954-652E-45FE-8774-39CAA3E89DBE}"/>
                      </a:ext>
                    </a:extLst>
                  </p:cNvPr>
                  <p:cNvPicPr/>
                  <p:nvPr/>
                </p:nvPicPr>
                <p:blipFill>
                  <a:blip r:embed="rId565"/>
                  <a:stretch>
                    <a:fillRect/>
                  </a:stretch>
                </p:blipFill>
                <p:spPr>
                  <a:xfrm>
                    <a:off x="6890274" y="3553480"/>
                    <a:ext cx="329400" cy="1295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66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E30D3458-3163-4855-AB26-EB52869BE4C2}"/>
                  </a:ext>
                </a:extLst>
              </p14:cNvPr>
              <p14:cNvContentPartPr/>
              <p14:nvPr/>
            </p14:nvContentPartPr>
            <p14:xfrm>
              <a:off x="-195966" y="1136080"/>
              <a:ext cx="360" cy="36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E30D3458-3163-4855-AB26-EB52869BE4C2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-204606" y="112708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7" name="Group 366">
            <a:extLst>
              <a:ext uri="{FF2B5EF4-FFF2-40B4-BE49-F238E27FC236}">
                <a16:creationId xmlns:a16="http://schemas.microsoft.com/office/drawing/2014/main" id="{C354135F-F7F6-4EDF-A2AD-3A4AF58D4F50}"/>
              </a:ext>
            </a:extLst>
          </p:cNvPr>
          <p:cNvGrpSpPr/>
          <p:nvPr/>
        </p:nvGrpSpPr>
        <p:grpSpPr>
          <a:xfrm>
            <a:off x="4187754" y="3690280"/>
            <a:ext cx="2994480" cy="1175400"/>
            <a:chOff x="4187754" y="3690280"/>
            <a:chExt cx="2994480" cy="11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A082B519-369B-4244-9037-BB8B73010E6D}"/>
                    </a:ext>
                  </a:extLst>
                </p14:cNvPr>
                <p14:cNvContentPartPr/>
                <p14:nvPr/>
              </p14:nvContentPartPr>
              <p14:xfrm>
                <a:off x="4187754" y="3701800"/>
                <a:ext cx="208080" cy="11638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A082B519-369B-4244-9037-BB8B73010E6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4098114" y="3522160"/>
                  <a:ext cx="387720" cy="15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5546FEB0-BE35-4FE9-9EE5-BA8C9475E3BD}"/>
                    </a:ext>
                  </a:extLst>
                </p14:cNvPr>
                <p14:cNvContentPartPr/>
                <p14:nvPr/>
              </p14:nvContentPartPr>
              <p14:xfrm>
                <a:off x="4368834" y="4148920"/>
                <a:ext cx="260640" cy="57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5546FEB0-BE35-4FE9-9EE5-BA8C9475E3B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4279194" y="3969280"/>
                  <a:ext cx="4402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E3AA984D-9AD7-4C5A-A56A-841ED8B3F6AF}"/>
                    </a:ext>
                  </a:extLst>
                </p14:cNvPr>
                <p14:cNvContentPartPr/>
                <p14:nvPr/>
              </p14:nvContentPartPr>
              <p14:xfrm>
                <a:off x="4720194" y="3690280"/>
                <a:ext cx="2462040" cy="11584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E3AA984D-9AD7-4C5A-A56A-841ED8B3F6A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4630554" y="3510640"/>
                  <a:ext cx="2641680" cy="151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609BA798-CE15-47DD-973C-32246C99E478}"/>
              </a:ext>
            </a:extLst>
          </p:cNvPr>
          <p:cNvGrpSpPr/>
          <p:nvPr/>
        </p:nvGrpSpPr>
        <p:grpSpPr>
          <a:xfrm>
            <a:off x="4400874" y="4908520"/>
            <a:ext cx="2280600" cy="877320"/>
            <a:chOff x="4400874" y="4908520"/>
            <a:chExt cx="2280600" cy="87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A61615C8-9C6A-4086-BD97-9FF006790952}"/>
                    </a:ext>
                  </a:extLst>
                </p14:cNvPr>
                <p14:cNvContentPartPr/>
                <p14:nvPr/>
              </p14:nvContentPartPr>
              <p14:xfrm>
                <a:off x="4400874" y="4908520"/>
                <a:ext cx="2280600" cy="2390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A61615C8-9C6A-4086-BD97-9FF006790952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4391874" y="4899520"/>
                  <a:ext cx="22982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CE1DF152-ADC3-4930-A57E-25CBEF00BF46}"/>
                    </a:ext>
                  </a:extLst>
                </p14:cNvPr>
                <p14:cNvContentPartPr/>
                <p14:nvPr/>
              </p14:nvContentPartPr>
              <p14:xfrm>
                <a:off x="4868514" y="5168080"/>
                <a:ext cx="227880" cy="3229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CE1DF152-ADC3-4930-A57E-25CBEF00BF46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4859514" y="5159440"/>
                  <a:ext cx="2455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DBE67F63-7070-4B24-AFB8-CB3F42337FAB}"/>
                    </a:ext>
                  </a:extLst>
                </p14:cNvPr>
                <p14:cNvContentPartPr/>
                <p14:nvPr/>
              </p14:nvContentPartPr>
              <p14:xfrm>
                <a:off x="5201514" y="5135320"/>
                <a:ext cx="109080" cy="5292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DBE67F63-7070-4B24-AFB8-CB3F42337FAB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5192874" y="5126680"/>
                  <a:ext cx="12672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226230F4-DCEE-4A6B-8E46-B267FCA6AF41}"/>
                    </a:ext>
                  </a:extLst>
                </p14:cNvPr>
                <p14:cNvContentPartPr/>
                <p14:nvPr/>
              </p14:nvContentPartPr>
              <p14:xfrm>
                <a:off x="5353434" y="5291200"/>
                <a:ext cx="167040" cy="2797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226230F4-DCEE-4A6B-8E46-B267FCA6AF41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5344434" y="5282560"/>
                  <a:ext cx="1846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7DE96AF-B1D1-41F3-B65C-452468C21351}"/>
                    </a:ext>
                  </a:extLst>
                </p14:cNvPr>
                <p14:cNvContentPartPr/>
                <p14:nvPr/>
              </p14:nvContentPartPr>
              <p14:xfrm>
                <a:off x="5561514" y="5538160"/>
                <a:ext cx="82080" cy="658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7DE96AF-B1D1-41F3-B65C-452468C21351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5552514" y="5529160"/>
                  <a:ext cx="997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ADE6E1F9-17A5-498F-BACB-D351D6E0A71F}"/>
                    </a:ext>
                  </a:extLst>
                </p14:cNvPr>
                <p14:cNvContentPartPr/>
                <p14:nvPr/>
              </p14:nvContentPartPr>
              <p14:xfrm>
                <a:off x="5769954" y="5342680"/>
                <a:ext cx="178560" cy="28512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ADE6E1F9-17A5-498F-BACB-D351D6E0A71F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5761314" y="5333680"/>
                  <a:ext cx="1962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EBF9FB89-E3AB-43F3-A60F-E199B1A55999}"/>
                    </a:ext>
                  </a:extLst>
                </p14:cNvPr>
                <p14:cNvContentPartPr/>
                <p14:nvPr/>
              </p14:nvContentPartPr>
              <p14:xfrm>
                <a:off x="5755554" y="5173840"/>
                <a:ext cx="120240" cy="838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EBF9FB89-E3AB-43F3-A60F-E199B1A55999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5746554" y="5165200"/>
                  <a:ext cx="1378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4E956E14-51D8-477E-A233-1608209ACCC8}"/>
                    </a:ext>
                  </a:extLst>
                </p14:cNvPr>
                <p14:cNvContentPartPr/>
                <p14:nvPr/>
              </p14:nvContentPartPr>
              <p14:xfrm>
                <a:off x="6084954" y="5152600"/>
                <a:ext cx="128160" cy="6332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4E956E14-51D8-477E-A233-1608209ACCC8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076314" y="5143960"/>
                  <a:ext cx="145800" cy="65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027725F1-2CAC-440B-A5F6-9BB78C57C4A8}"/>
              </a:ext>
            </a:extLst>
          </p:cNvPr>
          <p:cNvGrpSpPr/>
          <p:nvPr/>
        </p:nvGrpSpPr>
        <p:grpSpPr>
          <a:xfrm>
            <a:off x="7467714" y="3760840"/>
            <a:ext cx="3638160" cy="1190160"/>
            <a:chOff x="7467714" y="3760840"/>
            <a:chExt cx="3638160" cy="11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7751B262-470D-4927-BDF3-4DD711452128}"/>
                    </a:ext>
                  </a:extLst>
                </p14:cNvPr>
                <p14:cNvContentPartPr/>
                <p14:nvPr/>
              </p14:nvContentPartPr>
              <p14:xfrm>
                <a:off x="7467714" y="4342240"/>
                <a:ext cx="148320" cy="306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7751B262-470D-4927-BDF3-4DD711452128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7458714" y="4333240"/>
                  <a:ext cx="165960" cy="482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71B19279-171C-4F51-98B6-05970D04057B}"/>
                </a:ext>
              </a:extLst>
            </p:cNvPr>
            <p:cNvGrpSpPr/>
            <p:nvPr/>
          </p:nvGrpSpPr>
          <p:grpSpPr>
            <a:xfrm>
              <a:off x="7483194" y="3760840"/>
              <a:ext cx="3622680" cy="1190160"/>
              <a:chOff x="7483194" y="3760840"/>
              <a:chExt cx="3622680" cy="1190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92">
                <p14:nvContentPartPr>
                  <p14:cNvPr id="379" name="Ink 378">
                    <a:extLst>
                      <a:ext uri="{FF2B5EF4-FFF2-40B4-BE49-F238E27FC236}">
                        <a16:creationId xmlns:a16="http://schemas.microsoft.com/office/drawing/2014/main" id="{20BEF1E2-5237-4127-9350-B0600CE8E2DE}"/>
                      </a:ext>
                    </a:extLst>
                  </p14:cNvPr>
                  <p14:cNvContentPartPr/>
                  <p14:nvPr/>
                </p14:nvContentPartPr>
                <p14:xfrm>
                  <a:off x="7483194" y="4406680"/>
                  <a:ext cx="150480" cy="31680"/>
                </p14:xfrm>
              </p:contentPart>
            </mc:Choice>
            <mc:Fallback xmlns="">
              <p:pic>
                <p:nvPicPr>
                  <p:cNvPr id="379" name="Ink 378">
                    <a:extLst>
                      <a:ext uri="{FF2B5EF4-FFF2-40B4-BE49-F238E27FC236}">
                        <a16:creationId xmlns:a16="http://schemas.microsoft.com/office/drawing/2014/main" id="{20BEF1E2-5237-4127-9350-B0600CE8E2DE}"/>
                      </a:ext>
                    </a:extLst>
                  </p:cNvPr>
                  <p:cNvPicPr/>
                  <p:nvPr/>
                </p:nvPicPr>
                <p:blipFill>
                  <a:blip r:embed="rId593"/>
                  <a:stretch>
                    <a:fillRect/>
                  </a:stretch>
                </p:blipFill>
                <p:spPr>
                  <a:xfrm>
                    <a:off x="7474554" y="4398040"/>
                    <a:ext cx="168120" cy="4932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405" name="Group 404">
                <a:extLst>
                  <a:ext uri="{FF2B5EF4-FFF2-40B4-BE49-F238E27FC236}">
                    <a16:creationId xmlns:a16="http://schemas.microsoft.com/office/drawing/2014/main" id="{16B63FB0-40E7-44C3-97B0-9119D529001A}"/>
                  </a:ext>
                </a:extLst>
              </p:cNvPr>
              <p:cNvGrpSpPr/>
              <p:nvPr/>
            </p:nvGrpSpPr>
            <p:grpSpPr>
              <a:xfrm>
                <a:off x="7871274" y="3760840"/>
                <a:ext cx="3234600" cy="1190160"/>
                <a:chOff x="7871274" y="3760840"/>
                <a:chExt cx="3234600" cy="1190160"/>
              </a:xfrm>
            </p:grpSpPr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A783654A-B441-4156-9890-B5F2DDA72E8D}"/>
                    </a:ext>
                  </a:extLst>
                </p:cNvPr>
                <p:cNvGrpSpPr/>
                <p:nvPr/>
              </p:nvGrpSpPr>
              <p:grpSpPr>
                <a:xfrm>
                  <a:off x="7871274" y="4743640"/>
                  <a:ext cx="533880" cy="207360"/>
                  <a:chOff x="7871274" y="4743640"/>
                  <a:chExt cx="533880" cy="2073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94">
                    <p14:nvContentPartPr>
                      <p14:cNvPr id="381" name="Ink 380">
                        <a:extLst>
                          <a:ext uri="{FF2B5EF4-FFF2-40B4-BE49-F238E27FC236}">
                            <a16:creationId xmlns:a16="http://schemas.microsoft.com/office/drawing/2014/main" id="{3B2E88D5-B80E-41D9-897B-AA4DBE48A6B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12674" y="4842640"/>
                      <a:ext cx="13680" cy="108360"/>
                    </p14:xfrm>
                  </p:contentPart>
                </mc:Choice>
                <mc:Fallback xmlns="">
                  <p:pic>
                    <p:nvPicPr>
                      <p:cNvPr id="381" name="Ink 380">
                        <a:extLst>
                          <a:ext uri="{FF2B5EF4-FFF2-40B4-BE49-F238E27FC236}">
                            <a16:creationId xmlns:a16="http://schemas.microsoft.com/office/drawing/2014/main" id="{3B2E88D5-B80E-41D9-897B-AA4DBE48A6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5"/>
                      <a:stretch>
                        <a:fillRect/>
                      </a:stretch>
                    </p:blipFill>
                    <p:spPr>
                      <a:xfrm>
                        <a:off x="7904034" y="4834000"/>
                        <a:ext cx="31320" cy="12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96">
                    <p14:nvContentPartPr>
                      <p14:cNvPr id="382" name="Ink 381">
                        <a:extLst>
                          <a:ext uri="{FF2B5EF4-FFF2-40B4-BE49-F238E27FC236}">
                            <a16:creationId xmlns:a16="http://schemas.microsoft.com/office/drawing/2014/main" id="{7133929C-C64B-48D4-AAE8-9E4DC7ADA4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71274" y="4755880"/>
                      <a:ext cx="43920" cy="17640"/>
                    </p14:xfrm>
                  </p:contentPart>
                </mc:Choice>
                <mc:Fallback xmlns="">
                  <p:pic>
                    <p:nvPicPr>
                      <p:cNvPr id="382" name="Ink 381">
                        <a:extLst>
                          <a:ext uri="{FF2B5EF4-FFF2-40B4-BE49-F238E27FC236}">
                            <a16:creationId xmlns:a16="http://schemas.microsoft.com/office/drawing/2014/main" id="{7133929C-C64B-48D4-AAE8-9E4DC7ADA4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7"/>
                      <a:stretch>
                        <a:fillRect/>
                      </a:stretch>
                    </p:blipFill>
                    <p:spPr>
                      <a:xfrm>
                        <a:off x="7862634" y="4747240"/>
                        <a:ext cx="6156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98">
                    <p14:nvContentPartPr>
                      <p14:cNvPr id="383" name="Ink 382">
                        <a:extLst>
                          <a:ext uri="{FF2B5EF4-FFF2-40B4-BE49-F238E27FC236}">
                            <a16:creationId xmlns:a16="http://schemas.microsoft.com/office/drawing/2014/main" id="{1537EFA7-0072-4840-9AF1-124F48E3AC1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24994" y="4846960"/>
                      <a:ext cx="138240" cy="94320"/>
                    </p14:xfrm>
                  </p:contentPart>
                </mc:Choice>
                <mc:Fallback xmlns="">
                  <p:pic>
                    <p:nvPicPr>
                      <p:cNvPr id="383" name="Ink 382">
                        <a:extLst>
                          <a:ext uri="{FF2B5EF4-FFF2-40B4-BE49-F238E27FC236}">
                            <a16:creationId xmlns:a16="http://schemas.microsoft.com/office/drawing/2014/main" id="{1537EFA7-0072-4840-9AF1-124F48E3AC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9"/>
                      <a:stretch>
                        <a:fillRect/>
                      </a:stretch>
                    </p:blipFill>
                    <p:spPr>
                      <a:xfrm>
                        <a:off x="8015994" y="4837960"/>
                        <a:ext cx="155880" cy="11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0">
                    <p14:nvContentPartPr>
                      <p14:cNvPr id="384" name="Ink 383">
                        <a:extLst>
                          <a:ext uri="{FF2B5EF4-FFF2-40B4-BE49-F238E27FC236}">
                            <a16:creationId xmlns:a16="http://schemas.microsoft.com/office/drawing/2014/main" id="{386B8D4F-37F8-448D-8AAF-11F17771D0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92834" y="4743640"/>
                      <a:ext cx="112320" cy="204480"/>
                    </p14:xfrm>
                  </p:contentPart>
                </mc:Choice>
                <mc:Fallback xmlns="">
                  <p:pic>
                    <p:nvPicPr>
                      <p:cNvPr id="384" name="Ink 383">
                        <a:extLst>
                          <a:ext uri="{FF2B5EF4-FFF2-40B4-BE49-F238E27FC236}">
                            <a16:creationId xmlns:a16="http://schemas.microsoft.com/office/drawing/2014/main" id="{386B8D4F-37F8-448D-8AAF-11F17771D0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1"/>
                      <a:stretch>
                        <a:fillRect/>
                      </a:stretch>
                    </p:blipFill>
                    <p:spPr>
                      <a:xfrm>
                        <a:off x="8284194" y="4735000"/>
                        <a:ext cx="129960" cy="222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388" name="Group 387">
                  <a:extLst>
                    <a:ext uri="{FF2B5EF4-FFF2-40B4-BE49-F238E27FC236}">
                      <a16:creationId xmlns:a16="http://schemas.microsoft.com/office/drawing/2014/main" id="{BB5162CD-28BC-4D42-8B98-63898E9B3E73}"/>
                    </a:ext>
                  </a:extLst>
                </p:cNvPr>
                <p:cNvGrpSpPr/>
                <p:nvPr/>
              </p:nvGrpSpPr>
              <p:grpSpPr>
                <a:xfrm>
                  <a:off x="7887834" y="3760840"/>
                  <a:ext cx="396720" cy="752400"/>
                  <a:chOff x="7887834" y="3760840"/>
                  <a:chExt cx="396720" cy="7524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2">
                    <p14:nvContentPartPr>
                      <p14:cNvPr id="380" name="Ink 379">
                        <a:extLst>
                          <a:ext uri="{FF2B5EF4-FFF2-40B4-BE49-F238E27FC236}">
                            <a16:creationId xmlns:a16="http://schemas.microsoft.com/office/drawing/2014/main" id="{87F54FA1-91E6-4096-A732-AD8E7F61C7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87834" y="3927880"/>
                      <a:ext cx="396720" cy="585360"/>
                    </p14:xfrm>
                  </p:contentPart>
                </mc:Choice>
                <mc:Fallback xmlns="">
                  <p:pic>
                    <p:nvPicPr>
                      <p:cNvPr id="380" name="Ink 379">
                        <a:extLst>
                          <a:ext uri="{FF2B5EF4-FFF2-40B4-BE49-F238E27FC236}">
                            <a16:creationId xmlns:a16="http://schemas.microsoft.com/office/drawing/2014/main" id="{87F54FA1-91E6-4096-A732-AD8E7F61C7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3"/>
                      <a:stretch>
                        <a:fillRect/>
                      </a:stretch>
                    </p:blipFill>
                    <p:spPr>
                      <a:xfrm>
                        <a:off x="7878834" y="3918880"/>
                        <a:ext cx="414360" cy="603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4">
                    <p14:nvContentPartPr>
                      <p14:cNvPr id="387" name="Ink 386">
                        <a:extLst>
                          <a:ext uri="{FF2B5EF4-FFF2-40B4-BE49-F238E27FC236}">
                            <a16:creationId xmlns:a16="http://schemas.microsoft.com/office/drawing/2014/main" id="{0B3F9723-5128-4797-B659-E882C43672C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46234" y="3760840"/>
                      <a:ext cx="194400" cy="99720"/>
                    </p14:xfrm>
                  </p:contentPart>
                </mc:Choice>
                <mc:Fallback xmlns="">
                  <p:pic>
                    <p:nvPicPr>
                      <p:cNvPr id="387" name="Ink 386">
                        <a:extLst>
                          <a:ext uri="{FF2B5EF4-FFF2-40B4-BE49-F238E27FC236}">
                            <a16:creationId xmlns:a16="http://schemas.microsoft.com/office/drawing/2014/main" id="{0B3F9723-5128-4797-B659-E882C43672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5"/>
                      <a:stretch>
                        <a:fillRect/>
                      </a:stretch>
                    </p:blipFill>
                    <p:spPr>
                      <a:xfrm>
                        <a:off x="8037594" y="3752200"/>
                        <a:ext cx="212040" cy="117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606">
                  <p14:nvContentPartPr>
                    <p14:cNvPr id="389" name="Ink 388">
                      <a:extLst>
                        <a:ext uri="{FF2B5EF4-FFF2-40B4-BE49-F238E27FC236}">
                          <a16:creationId xmlns:a16="http://schemas.microsoft.com/office/drawing/2014/main" id="{A9802E87-EC3D-429C-90F7-82F5D519AB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34834" y="3940840"/>
                    <a:ext cx="284040" cy="492120"/>
                  </p14:xfrm>
                </p:contentPart>
              </mc:Choice>
              <mc:Fallback xmlns="">
                <p:pic>
                  <p:nvPicPr>
                    <p:cNvPr id="389" name="Ink 388">
                      <a:extLst>
                        <a:ext uri="{FF2B5EF4-FFF2-40B4-BE49-F238E27FC236}">
                          <a16:creationId xmlns:a16="http://schemas.microsoft.com/office/drawing/2014/main" id="{A9802E87-EC3D-429C-90F7-82F5D519ABC7}"/>
                        </a:ext>
                      </a:extLst>
                    </p:cNvPr>
                    <p:cNvPicPr/>
                    <p:nvPr/>
                  </p:nvPicPr>
                  <p:blipFill>
                    <a:blip r:embed="rId607"/>
                    <a:stretch>
                      <a:fillRect/>
                    </a:stretch>
                  </p:blipFill>
                  <p:spPr>
                    <a:xfrm>
                      <a:off x="8626194" y="3932200"/>
                      <a:ext cx="301680" cy="5097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396" name="Group 395">
                  <a:extLst>
                    <a:ext uri="{FF2B5EF4-FFF2-40B4-BE49-F238E27FC236}">
                      <a16:creationId xmlns:a16="http://schemas.microsoft.com/office/drawing/2014/main" id="{AF630E86-9BB8-41F0-AAF0-BB369E48C21F}"/>
                    </a:ext>
                  </a:extLst>
                </p:cNvPr>
                <p:cNvGrpSpPr/>
                <p:nvPr/>
              </p:nvGrpSpPr>
              <p:grpSpPr>
                <a:xfrm>
                  <a:off x="9173394" y="3939400"/>
                  <a:ext cx="863640" cy="749520"/>
                  <a:chOff x="9173394" y="3939400"/>
                  <a:chExt cx="863640" cy="7495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8">
                    <p14:nvContentPartPr>
                      <p14:cNvPr id="390" name="Ink 389">
                        <a:extLst>
                          <a:ext uri="{FF2B5EF4-FFF2-40B4-BE49-F238E27FC236}">
                            <a16:creationId xmlns:a16="http://schemas.microsoft.com/office/drawing/2014/main" id="{ABC412BA-2944-4916-9763-1C408E60D5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73394" y="3939400"/>
                      <a:ext cx="152640" cy="614160"/>
                    </p14:xfrm>
                  </p:contentPart>
                </mc:Choice>
                <mc:Fallback xmlns="">
                  <p:pic>
                    <p:nvPicPr>
                      <p:cNvPr id="390" name="Ink 389">
                        <a:extLst>
                          <a:ext uri="{FF2B5EF4-FFF2-40B4-BE49-F238E27FC236}">
                            <a16:creationId xmlns:a16="http://schemas.microsoft.com/office/drawing/2014/main" id="{ABC412BA-2944-4916-9763-1C408E60D5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9"/>
                      <a:stretch>
                        <a:fillRect/>
                      </a:stretch>
                    </p:blipFill>
                    <p:spPr>
                      <a:xfrm>
                        <a:off x="9164394" y="3930760"/>
                        <a:ext cx="170280" cy="631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10">
                    <p14:nvContentPartPr>
                      <p14:cNvPr id="391" name="Ink 390">
                        <a:extLst>
                          <a:ext uri="{FF2B5EF4-FFF2-40B4-BE49-F238E27FC236}">
                            <a16:creationId xmlns:a16="http://schemas.microsoft.com/office/drawing/2014/main" id="{9F2025D5-E1FD-4888-956B-46A858B301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91914" y="4258000"/>
                      <a:ext cx="212400" cy="424800"/>
                    </p14:xfrm>
                  </p:contentPart>
                </mc:Choice>
                <mc:Fallback xmlns="">
                  <p:pic>
                    <p:nvPicPr>
                      <p:cNvPr id="391" name="Ink 390">
                        <a:extLst>
                          <a:ext uri="{FF2B5EF4-FFF2-40B4-BE49-F238E27FC236}">
                            <a16:creationId xmlns:a16="http://schemas.microsoft.com/office/drawing/2014/main" id="{9F2025D5-E1FD-4888-956B-46A858B301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1"/>
                      <a:stretch>
                        <a:fillRect/>
                      </a:stretch>
                    </p:blipFill>
                    <p:spPr>
                      <a:xfrm>
                        <a:off x="9382914" y="4249360"/>
                        <a:ext cx="230040" cy="442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12">
                    <p14:nvContentPartPr>
                      <p14:cNvPr id="392" name="Ink 391">
                        <a:extLst>
                          <a:ext uri="{FF2B5EF4-FFF2-40B4-BE49-F238E27FC236}">
                            <a16:creationId xmlns:a16="http://schemas.microsoft.com/office/drawing/2014/main" id="{9AC6B70D-21F2-4FC2-953C-0CC3F7DC2C5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54074" y="4070800"/>
                      <a:ext cx="12600" cy="88200"/>
                    </p14:xfrm>
                  </p:contentPart>
                </mc:Choice>
                <mc:Fallback xmlns="">
                  <p:pic>
                    <p:nvPicPr>
                      <p:cNvPr id="392" name="Ink 391">
                        <a:extLst>
                          <a:ext uri="{FF2B5EF4-FFF2-40B4-BE49-F238E27FC236}">
                            <a16:creationId xmlns:a16="http://schemas.microsoft.com/office/drawing/2014/main" id="{9AC6B70D-21F2-4FC2-953C-0CC3F7DC2C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3"/>
                      <a:stretch>
                        <a:fillRect/>
                      </a:stretch>
                    </p:blipFill>
                    <p:spPr>
                      <a:xfrm>
                        <a:off x="9745074" y="4062160"/>
                        <a:ext cx="30240" cy="105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14">
                    <p14:nvContentPartPr>
                      <p14:cNvPr id="393" name="Ink 392">
                        <a:extLst>
                          <a:ext uri="{FF2B5EF4-FFF2-40B4-BE49-F238E27FC236}">
                            <a16:creationId xmlns:a16="http://schemas.microsoft.com/office/drawing/2014/main" id="{7797CA94-0C5D-46DB-B52E-CD7F7694719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28154" y="3965680"/>
                      <a:ext cx="16200" cy="1440"/>
                    </p14:xfrm>
                  </p:contentPart>
                </mc:Choice>
                <mc:Fallback xmlns="">
                  <p:pic>
                    <p:nvPicPr>
                      <p:cNvPr id="393" name="Ink 392">
                        <a:extLst>
                          <a:ext uri="{FF2B5EF4-FFF2-40B4-BE49-F238E27FC236}">
                            <a16:creationId xmlns:a16="http://schemas.microsoft.com/office/drawing/2014/main" id="{7797CA94-0C5D-46DB-B52E-CD7F769471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9719514" y="3957040"/>
                        <a:ext cx="33840" cy="19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15">
                    <p14:nvContentPartPr>
                      <p14:cNvPr id="394" name="Ink 393">
                        <a:extLst>
                          <a:ext uri="{FF2B5EF4-FFF2-40B4-BE49-F238E27FC236}">
                            <a16:creationId xmlns:a16="http://schemas.microsoft.com/office/drawing/2014/main" id="{64885892-6C01-4B81-BC72-1CD6BBF9E95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37074" y="3953800"/>
                      <a:ext cx="294480" cy="290880"/>
                    </p14:xfrm>
                  </p:contentPart>
                </mc:Choice>
                <mc:Fallback xmlns="">
                  <p:pic>
                    <p:nvPicPr>
                      <p:cNvPr id="394" name="Ink 393">
                        <a:extLst>
                          <a:ext uri="{FF2B5EF4-FFF2-40B4-BE49-F238E27FC236}">
                            <a16:creationId xmlns:a16="http://schemas.microsoft.com/office/drawing/2014/main" id="{64885892-6C01-4B81-BC72-1CD6BBF9E9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6"/>
                      <a:stretch>
                        <a:fillRect/>
                      </a:stretch>
                    </p:blipFill>
                    <p:spPr>
                      <a:xfrm>
                        <a:off x="9628434" y="3944800"/>
                        <a:ext cx="312120" cy="308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17">
                    <p14:nvContentPartPr>
                      <p14:cNvPr id="395" name="Ink 394">
                        <a:extLst>
                          <a:ext uri="{FF2B5EF4-FFF2-40B4-BE49-F238E27FC236}">
                            <a16:creationId xmlns:a16="http://schemas.microsoft.com/office/drawing/2014/main" id="{5424A21B-7FF9-4C42-90C0-5ABE163082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88714" y="4524040"/>
                      <a:ext cx="148320" cy="164880"/>
                    </p14:xfrm>
                  </p:contentPart>
                </mc:Choice>
                <mc:Fallback xmlns="">
                  <p:pic>
                    <p:nvPicPr>
                      <p:cNvPr id="395" name="Ink 394">
                        <a:extLst>
                          <a:ext uri="{FF2B5EF4-FFF2-40B4-BE49-F238E27FC236}">
                            <a16:creationId xmlns:a16="http://schemas.microsoft.com/office/drawing/2014/main" id="{5424A21B-7FF9-4C42-90C0-5ABE163082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8"/>
                      <a:stretch>
                        <a:fillRect/>
                      </a:stretch>
                    </p:blipFill>
                    <p:spPr>
                      <a:xfrm>
                        <a:off x="9879714" y="4515040"/>
                        <a:ext cx="165960" cy="182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404" name="Group 403">
                  <a:extLst>
                    <a:ext uri="{FF2B5EF4-FFF2-40B4-BE49-F238E27FC236}">
                      <a16:creationId xmlns:a16="http://schemas.microsoft.com/office/drawing/2014/main" id="{665CDA11-F652-4CF5-A80B-C34396B14A57}"/>
                    </a:ext>
                  </a:extLst>
                </p:cNvPr>
                <p:cNvGrpSpPr/>
                <p:nvPr/>
              </p:nvGrpSpPr>
              <p:grpSpPr>
                <a:xfrm>
                  <a:off x="10259514" y="3831760"/>
                  <a:ext cx="846360" cy="1073160"/>
                  <a:chOff x="10259514" y="3831760"/>
                  <a:chExt cx="846360" cy="10731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19">
                    <p14:nvContentPartPr>
                      <p14:cNvPr id="397" name="Ink 396">
                        <a:extLst>
                          <a:ext uri="{FF2B5EF4-FFF2-40B4-BE49-F238E27FC236}">
                            <a16:creationId xmlns:a16="http://schemas.microsoft.com/office/drawing/2014/main" id="{C7FF0868-2B27-4FF4-917B-E46DB464310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259514" y="4256920"/>
                      <a:ext cx="174240" cy="413280"/>
                    </p14:xfrm>
                  </p:contentPart>
                </mc:Choice>
                <mc:Fallback xmlns="">
                  <p:pic>
                    <p:nvPicPr>
                      <p:cNvPr id="397" name="Ink 396">
                        <a:extLst>
                          <a:ext uri="{FF2B5EF4-FFF2-40B4-BE49-F238E27FC236}">
                            <a16:creationId xmlns:a16="http://schemas.microsoft.com/office/drawing/2014/main" id="{C7FF0868-2B27-4FF4-917B-E46DB46431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20"/>
                      <a:stretch>
                        <a:fillRect/>
                      </a:stretch>
                    </p:blipFill>
                    <p:spPr>
                      <a:xfrm>
                        <a:off x="10250874" y="4248280"/>
                        <a:ext cx="191880" cy="430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1">
                    <p14:nvContentPartPr>
                      <p14:cNvPr id="398" name="Ink 397">
                        <a:extLst>
                          <a:ext uri="{FF2B5EF4-FFF2-40B4-BE49-F238E27FC236}">
                            <a16:creationId xmlns:a16="http://schemas.microsoft.com/office/drawing/2014/main" id="{EDFF3227-FB7F-4627-B39C-7A78947002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284354" y="4028680"/>
                      <a:ext cx="123840" cy="100800"/>
                    </p14:xfrm>
                  </p:contentPart>
                </mc:Choice>
                <mc:Fallback xmlns="">
                  <p:pic>
                    <p:nvPicPr>
                      <p:cNvPr id="398" name="Ink 397">
                        <a:extLst>
                          <a:ext uri="{FF2B5EF4-FFF2-40B4-BE49-F238E27FC236}">
                            <a16:creationId xmlns:a16="http://schemas.microsoft.com/office/drawing/2014/main" id="{EDFF3227-FB7F-4627-B39C-7A78947002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22"/>
                      <a:stretch>
                        <a:fillRect/>
                      </a:stretch>
                    </p:blipFill>
                    <p:spPr>
                      <a:xfrm>
                        <a:off x="10275714" y="4020040"/>
                        <a:ext cx="141480" cy="118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3">
                    <p14:nvContentPartPr>
                      <p14:cNvPr id="399" name="Ink 398">
                        <a:extLst>
                          <a:ext uri="{FF2B5EF4-FFF2-40B4-BE49-F238E27FC236}">
                            <a16:creationId xmlns:a16="http://schemas.microsoft.com/office/drawing/2014/main" id="{F4ACCC50-0264-43FA-9B31-2EE1AA12A23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601514" y="4005280"/>
                      <a:ext cx="53280" cy="68400"/>
                    </p14:xfrm>
                  </p:contentPart>
                </mc:Choice>
                <mc:Fallback xmlns="">
                  <p:pic>
                    <p:nvPicPr>
                      <p:cNvPr id="399" name="Ink 398">
                        <a:extLst>
                          <a:ext uri="{FF2B5EF4-FFF2-40B4-BE49-F238E27FC236}">
                            <a16:creationId xmlns:a16="http://schemas.microsoft.com/office/drawing/2014/main" id="{F4ACCC50-0264-43FA-9B31-2EE1AA12A2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24"/>
                      <a:stretch>
                        <a:fillRect/>
                      </a:stretch>
                    </p:blipFill>
                    <p:spPr>
                      <a:xfrm>
                        <a:off x="10592874" y="3996280"/>
                        <a:ext cx="70920" cy="86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5">
                    <p14:nvContentPartPr>
                      <p14:cNvPr id="400" name="Ink 399">
                        <a:extLst>
                          <a:ext uri="{FF2B5EF4-FFF2-40B4-BE49-F238E27FC236}">
                            <a16:creationId xmlns:a16="http://schemas.microsoft.com/office/drawing/2014/main" id="{79DBECB8-25A5-460E-B676-CB2E64246E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615194" y="3894040"/>
                      <a:ext cx="17280" cy="7560"/>
                    </p14:xfrm>
                  </p:contentPart>
                </mc:Choice>
                <mc:Fallback xmlns="">
                  <p:pic>
                    <p:nvPicPr>
                      <p:cNvPr id="400" name="Ink 399">
                        <a:extLst>
                          <a:ext uri="{FF2B5EF4-FFF2-40B4-BE49-F238E27FC236}">
                            <a16:creationId xmlns:a16="http://schemas.microsoft.com/office/drawing/2014/main" id="{79DBECB8-25A5-460E-B676-CB2E64246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26"/>
                      <a:stretch>
                        <a:fillRect/>
                      </a:stretch>
                    </p:blipFill>
                    <p:spPr>
                      <a:xfrm>
                        <a:off x="10606554" y="3885400"/>
                        <a:ext cx="34920" cy="25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7">
                    <p14:nvContentPartPr>
                      <p14:cNvPr id="401" name="Ink 400">
                        <a:extLst>
                          <a:ext uri="{FF2B5EF4-FFF2-40B4-BE49-F238E27FC236}">
                            <a16:creationId xmlns:a16="http://schemas.microsoft.com/office/drawing/2014/main" id="{6EBF8753-BEC6-4BE5-949C-A2EFE5C481B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506474" y="3922480"/>
                      <a:ext cx="40680" cy="235440"/>
                    </p14:xfrm>
                  </p:contentPart>
                </mc:Choice>
                <mc:Fallback xmlns="">
                  <p:pic>
                    <p:nvPicPr>
                      <p:cNvPr id="401" name="Ink 400">
                        <a:extLst>
                          <a:ext uri="{FF2B5EF4-FFF2-40B4-BE49-F238E27FC236}">
                            <a16:creationId xmlns:a16="http://schemas.microsoft.com/office/drawing/2014/main" id="{6EBF8753-BEC6-4BE5-949C-A2EFE5C481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28"/>
                      <a:stretch>
                        <a:fillRect/>
                      </a:stretch>
                    </p:blipFill>
                    <p:spPr>
                      <a:xfrm>
                        <a:off x="10497834" y="3913480"/>
                        <a:ext cx="58320" cy="253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9">
                    <p14:nvContentPartPr>
                      <p14:cNvPr id="402" name="Ink 401">
                        <a:extLst>
                          <a:ext uri="{FF2B5EF4-FFF2-40B4-BE49-F238E27FC236}">
                            <a16:creationId xmlns:a16="http://schemas.microsoft.com/office/drawing/2014/main" id="{583E3DD9-35F8-47C4-AA63-1553253AD4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765314" y="3957760"/>
                      <a:ext cx="37440" cy="181080"/>
                    </p14:xfrm>
                  </p:contentPart>
                </mc:Choice>
                <mc:Fallback xmlns="">
                  <p:pic>
                    <p:nvPicPr>
                      <p:cNvPr id="402" name="Ink 401">
                        <a:extLst>
                          <a:ext uri="{FF2B5EF4-FFF2-40B4-BE49-F238E27FC236}">
                            <a16:creationId xmlns:a16="http://schemas.microsoft.com/office/drawing/2014/main" id="{583E3DD9-35F8-47C4-AA63-1553253AD4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0"/>
                      <a:stretch>
                        <a:fillRect/>
                      </a:stretch>
                    </p:blipFill>
                    <p:spPr>
                      <a:xfrm>
                        <a:off x="10756674" y="3949120"/>
                        <a:ext cx="55080" cy="198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31">
                    <p14:nvContentPartPr>
                      <p14:cNvPr id="403" name="Ink 402">
                        <a:extLst>
                          <a:ext uri="{FF2B5EF4-FFF2-40B4-BE49-F238E27FC236}">
                            <a16:creationId xmlns:a16="http://schemas.microsoft.com/office/drawing/2014/main" id="{F4331DEE-6F08-41A0-A3E4-1915D9C0B5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804554" y="3831760"/>
                      <a:ext cx="301320" cy="1073160"/>
                    </p14:xfrm>
                  </p:contentPart>
                </mc:Choice>
                <mc:Fallback xmlns="">
                  <p:pic>
                    <p:nvPicPr>
                      <p:cNvPr id="403" name="Ink 402">
                        <a:extLst>
                          <a:ext uri="{FF2B5EF4-FFF2-40B4-BE49-F238E27FC236}">
                            <a16:creationId xmlns:a16="http://schemas.microsoft.com/office/drawing/2014/main" id="{F4331DEE-6F08-41A0-A3E4-1915D9C0B5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2"/>
                      <a:stretch>
                        <a:fillRect/>
                      </a:stretch>
                    </p:blipFill>
                    <p:spPr>
                      <a:xfrm>
                        <a:off x="10795914" y="3822760"/>
                        <a:ext cx="318960" cy="1090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73D18F66-22FF-44B8-89C7-2E3334F85DF2}"/>
              </a:ext>
            </a:extLst>
          </p:cNvPr>
          <p:cNvGrpSpPr/>
          <p:nvPr/>
        </p:nvGrpSpPr>
        <p:grpSpPr>
          <a:xfrm>
            <a:off x="6669234" y="5186080"/>
            <a:ext cx="2876400" cy="480960"/>
            <a:chOff x="6669234" y="5186080"/>
            <a:chExt cx="2876400" cy="480960"/>
          </a:xfrm>
        </p:grpSpPr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496A416B-2264-412B-AC87-028690EB213A}"/>
                </a:ext>
              </a:extLst>
            </p:cNvPr>
            <p:cNvGrpSpPr/>
            <p:nvPr/>
          </p:nvGrpSpPr>
          <p:grpSpPr>
            <a:xfrm>
              <a:off x="6669234" y="5254480"/>
              <a:ext cx="1967040" cy="412560"/>
              <a:chOff x="6669234" y="5254480"/>
              <a:chExt cx="1967040" cy="412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3">
                <p14:nvContentPartPr>
                  <p14:cNvPr id="407" name="Ink 406">
                    <a:extLst>
                      <a:ext uri="{FF2B5EF4-FFF2-40B4-BE49-F238E27FC236}">
                        <a16:creationId xmlns:a16="http://schemas.microsoft.com/office/drawing/2014/main" id="{EC90D7E3-C5B0-4118-AF26-C2F4DE357A4D}"/>
                      </a:ext>
                    </a:extLst>
                  </p14:cNvPr>
                  <p14:cNvContentPartPr/>
                  <p14:nvPr/>
                </p14:nvContentPartPr>
                <p14:xfrm>
                  <a:off x="6669234" y="5382640"/>
                  <a:ext cx="128160" cy="193320"/>
                </p14:xfrm>
              </p:contentPart>
            </mc:Choice>
            <mc:Fallback xmlns="">
              <p:pic>
                <p:nvPicPr>
                  <p:cNvPr id="407" name="Ink 406">
                    <a:extLst>
                      <a:ext uri="{FF2B5EF4-FFF2-40B4-BE49-F238E27FC236}">
                        <a16:creationId xmlns:a16="http://schemas.microsoft.com/office/drawing/2014/main" id="{EC90D7E3-C5B0-4118-AF26-C2F4DE357A4D}"/>
                      </a:ext>
                    </a:extLst>
                  </p:cNvPr>
                  <p:cNvPicPr/>
                  <p:nvPr/>
                </p:nvPicPr>
                <p:blipFill>
                  <a:blip r:embed="rId634"/>
                  <a:stretch>
                    <a:fillRect/>
                  </a:stretch>
                </p:blipFill>
                <p:spPr>
                  <a:xfrm>
                    <a:off x="6660594" y="5373640"/>
                    <a:ext cx="145800" cy="21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5">
                <p14:nvContentPartPr>
                  <p14:cNvPr id="408" name="Ink 407">
                    <a:extLst>
                      <a:ext uri="{FF2B5EF4-FFF2-40B4-BE49-F238E27FC236}">
                        <a16:creationId xmlns:a16="http://schemas.microsoft.com/office/drawing/2014/main" id="{7AE17FD5-2BD2-4EA9-800D-4DAC943BDE28}"/>
                      </a:ext>
                    </a:extLst>
                  </p14:cNvPr>
                  <p14:cNvContentPartPr/>
                  <p14:nvPr/>
                </p14:nvContentPartPr>
                <p14:xfrm>
                  <a:off x="6827274" y="5460400"/>
                  <a:ext cx="103680" cy="138240"/>
                </p14:xfrm>
              </p:contentPart>
            </mc:Choice>
            <mc:Fallback xmlns="">
              <p:pic>
                <p:nvPicPr>
                  <p:cNvPr id="408" name="Ink 407">
                    <a:extLst>
                      <a:ext uri="{FF2B5EF4-FFF2-40B4-BE49-F238E27FC236}">
                        <a16:creationId xmlns:a16="http://schemas.microsoft.com/office/drawing/2014/main" id="{7AE17FD5-2BD2-4EA9-800D-4DAC943BDE28}"/>
                      </a:ext>
                    </a:extLst>
                  </p:cNvPr>
                  <p:cNvPicPr/>
                  <p:nvPr/>
                </p:nvPicPr>
                <p:blipFill>
                  <a:blip r:embed="rId636"/>
                  <a:stretch>
                    <a:fillRect/>
                  </a:stretch>
                </p:blipFill>
                <p:spPr>
                  <a:xfrm>
                    <a:off x="6818634" y="5451400"/>
                    <a:ext cx="1213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7">
                <p14:nvContentPartPr>
                  <p14:cNvPr id="409" name="Ink 408">
                    <a:extLst>
                      <a:ext uri="{FF2B5EF4-FFF2-40B4-BE49-F238E27FC236}">
                        <a16:creationId xmlns:a16="http://schemas.microsoft.com/office/drawing/2014/main" id="{62F15220-4695-4C24-AB59-3821FA347485}"/>
                      </a:ext>
                    </a:extLst>
                  </p14:cNvPr>
                  <p14:cNvContentPartPr/>
                  <p14:nvPr/>
                </p14:nvContentPartPr>
                <p14:xfrm>
                  <a:off x="6973434" y="5450320"/>
                  <a:ext cx="109440" cy="123120"/>
                </p14:xfrm>
              </p:contentPart>
            </mc:Choice>
            <mc:Fallback xmlns="">
              <p:pic>
                <p:nvPicPr>
                  <p:cNvPr id="409" name="Ink 408">
                    <a:extLst>
                      <a:ext uri="{FF2B5EF4-FFF2-40B4-BE49-F238E27FC236}">
                        <a16:creationId xmlns:a16="http://schemas.microsoft.com/office/drawing/2014/main" id="{62F15220-4695-4C24-AB59-3821FA347485}"/>
                      </a:ext>
                    </a:extLst>
                  </p:cNvPr>
                  <p:cNvPicPr/>
                  <p:nvPr/>
                </p:nvPicPr>
                <p:blipFill>
                  <a:blip r:embed="rId638"/>
                  <a:stretch>
                    <a:fillRect/>
                  </a:stretch>
                </p:blipFill>
                <p:spPr>
                  <a:xfrm>
                    <a:off x="6964434" y="5441320"/>
                    <a:ext cx="127080" cy="14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9">
                <p14:nvContentPartPr>
                  <p14:cNvPr id="410" name="Ink 409">
                    <a:extLst>
                      <a:ext uri="{FF2B5EF4-FFF2-40B4-BE49-F238E27FC236}">
                        <a16:creationId xmlns:a16="http://schemas.microsoft.com/office/drawing/2014/main" id="{C4A8EAED-E879-454A-B441-F46FDDF8A019}"/>
                      </a:ext>
                    </a:extLst>
                  </p14:cNvPr>
                  <p14:cNvContentPartPr/>
                  <p14:nvPr/>
                </p14:nvContentPartPr>
                <p14:xfrm>
                  <a:off x="7139034" y="5413960"/>
                  <a:ext cx="93240" cy="147960"/>
                </p14:xfrm>
              </p:contentPart>
            </mc:Choice>
            <mc:Fallback xmlns="">
              <p:pic>
                <p:nvPicPr>
                  <p:cNvPr id="410" name="Ink 409">
                    <a:extLst>
                      <a:ext uri="{FF2B5EF4-FFF2-40B4-BE49-F238E27FC236}">
                        <a16:creationId xmlns:a16="http://schemas.microsoft.com/office/drawing/2014/main" id="{C4A8EAED-E879-454A-B441-F46FDDF8A019}"/>
                      </a:ext>
                    </a:extLst>
                  </p:cNvPr>
                  <p:cNvPicPr/>
                  <p:nvPr/>
                </p:nvPicPr>
                <p:blipFill>
                  <a:blip r:embed="rId640"/>
                  <a:stretch>
                    <a:fillRect/>
                  </a:stretch>
                </p:blipFill>
                <p:spPr>
                  <a:xfrm>
                    <a:off x="7130394" y="5405320"/>
                    <a:ext cx="11088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1">
                <p14:nvContentPartPr>
                  <p14:cNvPr id="411" name="Ink 410">
                    <a:extLst>
                      <a:ext uri="{FF2B5EF4-FFF2-40B4-BE49-F238E27FC236}">
                        <a16:creationId xmlns:a16="http://schemas.microsoft.com/office/drawing/2014/main" id="{9CE44D1E-BDB7-4694-8E83-8F516E7A6647}"/>
                      </a:ext>
                    </a:extLst>
                  </p14:cNvPr>
                  <p14:cNvContentPartPr/>
                  <p14:nvPr/>
                </p14:nvContentPartPr>
                <p14:xfrm>
                  <a:off x="7253514" y="5387680"/>
                  <a:ext cx="92880" cy="170640"/>
                </p14:xfrm>
              </p:contentPart>
            </mc:Choice>
            <mc:Fallback xmlns="">
              <p:pic>
                <p:nvPicPr>
                  <p:cNvPr id="411" name="Ink 410">
                    <a:extLst>
                      <a:ext uri="{FF2B5EF4-FFF2-40B4-BE49-F238E27FC236}">
                        <a16:creationId xmlns:a16="http://schemas.microsoft.com/office/drawing/2014/main" id="{9CE44D1E-BDB7-4694-8E83-8F516E7A6647}"/>
                      </a:ext>
                    </a:extLst>
                  </p:cNvPr>
                  <p:cNvPicPr/>
                  <p:nvPr/>
                </p:nvPicPr>
                <p:blipFill>
                  <a:blip r:embed="rId642"/>
                  <a:stretch>
                    <a:fillRect/>
                  </a:stretch>
                </p:blipFill>
                <p:spPr>
                  <a:xfrm>
                    <a:off x="7244514" y="5379040"/>
                    <a:ext cx="11052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3">
                <p14:nvContentPartPr>
                  <p14:cNvPr id="412" name="Ink 411">
                    <a:extLst>
                      <a:ext uri="{FF2B5EF4-FFF2-40B4-BE49-F238E27FC236}">
                        <a16:creationId xmlns:a16="http://schemas.microsoft.com/office/drawing/2014/main" id="{27F80573-CE87-4FE4-A528-47D1C8BC1622}"/>
                      </a:ext>
                    </a:extLst>
                  </p14:cNvPr>
                  <p14:cNvContentPartPr/>
                  <p14:nvPr/>
                </p14:nvContentPartPr>
                <p14:xfrm>
                  <a:off x="7447554" y="5483440"/>
                  <a:ext cx="61920" cy="10440"/>
                </p14:xfrm>
              </p:contentPart>
            </mc:Choice>
            <mc:Fallback xmlns="">
              <p:pic>
                <p:nvPicPr>
                  <p:cNvPr id="412" name="Ink 411">
                    <a:extLst>
                      <a:ext uri="{FF2B5EF4-FFF2-40B4-BE49-F238E27FC236}">
                        <a16:creationId xmlns:a16="http://schemas.microsoft.com/office/drawing/2014/main" id="{27F80573-CE87-4FE4-A528-47D1C8BC1622}"/>
                      </a:ext>
                    </a:extLst>
                  </p:cNvPr>
                  <p:cNvPicPr/>
                  <p:nvPr/>
                </p:nvPicPr>
                <p:blipFill>
                  <a:blip r:embed="rId644"/>
                  <a:stretch>
                    <a:fillRect/>
                  </a:stretch>
                </p:blipFill>
                <p:spPr>
                  <a:xfrm>
                    <a:off x="7438554" y="5474800"/>
                    <a:ext cx="7956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5">
                <p14:nvContentPartPr>
                  <p14:cNvPr id="413" name="Ink 412">
                    <a:extLst>
                      <a:ext uri="{FF2B5EF4-FFF2-40B4-BE49-F238E27FC236}">
                        <a16:creationId xmlns:a16="http://schemas.microsoft.com/office/drawing/2014/main" id="{07F6BCD6-4889-46EE-8BBA-4C2CFBA2C6C0}"/>
                      </a:ext>
                    </a:extLst>
                  </p14:cNvPr>
                  <p14:cNvContentPartPr/>
                  <p14:nvPr/>
                </p14:nvContentPartPr>
                <p14:xfrm>
                  <a:off x="7593354" y="5396320"/>
                  <a:ext cx="104400" cy="164520"/>
                </p14:xfrm>
              </p:contentPart>
            </mc:Choice>
            <mc:Fallback xmlns="">
              <p:pic>
                <p:nvPicPr>
                  <p:cNvPr id="413" name="Ink 412">
                    <a:extLst>
                      <a:ext uri="{FF2B5EF4-FFF2-40B4-BE49-F238E27FC236}">
                        <a16:creationId xmlns:a16="http://schemas.microsoft.com/office/drawing/2014/main" id="{07F6BCD6-4889-46EE-8BBA-4C2CFBA2C6C0}"/>
                      </a:ext>
                    </a:extLst>
                  </p:cNvPr>
                  <p:cNvPicPr/>
                  <p:nvPr/>
                </p:nvPicPr>
                <p:blipFill>
                  <a:blip r:embed="rId646"/>
                  <a:stretch>
                    <a:fillRect/>
                  </a:stretch>
                </p:blipFill>
                <p:spPr>
                  <a:xfrm>
                    <a:off x="7584354" y="5387680"/>
                    <a:ext cx="122040" cy="18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7">
                <p14:nvContentPartPr>
                  <p14:cNvPr id="414" name="Ink 413">
                    <a:extLst>
                      <a:ext uri="{FF2B5EF4-FFF2-40B4-BE49-F238E27FC236}">
                        <a16:creationId xmlns:a16="http://schemas.microsoft.com/office/drawing/2014/main" id="{F548CCD9-7260-48A8-BC37-CA76AA1A95B0}"/>
                      </a:ext>
                    </a:extLst>
                  </p14:cNvPr>
                  <p14:cNvContentPartPr/>
                  <p14:nvPr/>
                </p14:nvContentPartPr>
                <p14:xfrm>
                  <a:off x="7772634" y="5447440"/>
                  <a:ext cx="129240" cy="81720"/>
                </p14:xfrm>
              </p:contentPart>
            </mc:Choice>
            <mc:Fallback xmlns="">
              <p:pic>
                <p:nvPicPr>
                  <p:cNvPr id="414" name="Ink 413">
                    <a:extLst>
                      <a:ext uri="{FF2B5EF4-FFF2-40B4-BE49-F238E27FC236}">
                        <a16:creationId xmlns:a16="http://schemas.microsoft.com/office/drawing/2014/main" id="{F548CCD9-7260-48A8-BC37-CA76AA1A95B0}"/>
                      </a:ext>
                    </a:extLst>
                  </p:cNvPr>
                  <p:cNvPicPr/>
                  <p:nvPr/>
                </p:nvPicPr>
                <p:blipFill>
                  <a:blip r:embed="rId648"/>
                  <a:stretch>
                    <a:fillRect/>
                  </a:stretch>
                </p:blipFill>
                <p:spPr>
                  <a:xfrm>
                    <a:off x="7763994" y="5438440"/>
                    <a:ext cx="14688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9">
                <p14:nvContentPartPr>
                  <p14:cNvPr id="415" name="Ink 414">
                    <a:extLst>
                      <a:ext uri="{FF2B5EF4-FFF2-40B4-BE49-F238E27FC236}">
                        <a16:creationId xmlns:a16="http://schemas.microsoft.com/office/drawing/2014/main" id="{362140E4-3427-477A-BE86-3709BADAA8CA}"/>
                      </a:ext>
                    </a:extLst>
                  </p14:cNvPr>
                  <p14:cNvContentPartPr/>
                  <p14:nvPr/>
                </p14:nvContentPartPr>
                <p14:xfrm>
                  <a:off x="7911594" y="5277880"/>
                  <a:ext cx="49680" cy="228600"/>
                </p14:xfrm>
              </p:contentPart>
            </mc:Choice>
            <mc:Fallback xmlns="">
              <p:pic>
                <p:nvPicPr>
                  <p:cNvPr id="415" name="Ink 414">
                    <a:extLst>
                      <a:ext uri="{FF2B5EF4-FFF2-40B4-BE49-F238E27FC236}">
                        <a16:creationId xmlns:a16="http://schemas.microsoft.com/office/drawing/2014/main" id="{362140E4-3427-477A-BE86-3709BADAA8CA}"/>
                      </a:ext>
                    </a:extLst>
                  </p:cNvPr>
                  <p:cNvPicPr/>
                  <p:nvPr/>
                </p:nvPicPr>
                <p:blipFill>
                  <a:blip r:embed="rId650"/>
                  <a:stretch>
                    <a:fillRect/>
                  </a:stretch>
                </p:blipFill>
                <p:spPr>
                  <a:xfrm>
                    <a:off x="7902954" y="5268880"/>
                    <a:ext cx="67320" cy="24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1">
                <p14:nvContentPartPr>
                  <p14:cNvPr id="416" name="Ink 415">
                    <a:extLst>
                      <a:ext uri="{FF2B5EF4-FFF2-40B4-BE49-F238E27FC236}">
                        <a16:creationId xmlns:a16="http://schemas.microsoft.com/office/drawing/2014/main" id="{885045BA-79F7-4280-8643-E3D01CCBC0DF}"/>
                      </a:ext>
                    </a:extLst>
                  </p14:cNvPr>
                  <p14:cNvContentPartPr/>
                  <p14:nvPr/>
                </p14:nvContentPartPr>
                <p14:xfrm>
                  <a:off x="7783794" y="5254480"/>
                  <a:ext cx="243720" cy="56880"/>
                </p14:xfrm>
              </p:contentPart>
            </mc:Choice>
            <mc:Fallback xmlns="">
              <p:pic>
                <p:nvPicPr>
                  <p:cNvPr id="416" name="Ink 415">
                    <a:extLst>
                      <a:ext uri="{FF2B5EF4-FFF2-40B4-BE49-F238E27FC236}">
                        <a16:creationId xmlns:a16="http://schemas.microsoft.com/office/drawing/2014/main" id="{885045BA-79F7-4280-8643-E3D01CCBC0DF}"/>
                      </a:ext>
                    </a:extLst>
                  </p:cNvPr>
                  <p:cNvPicPr/>
                  <p:nvPr/>
                </p:nvPicPr>
                <p:blipFill>
                  <a:blip r:embed="rId652"/>
                  <a:stretch>
                    <a:fillRect/>
                  </a:stretch>
                </p:blipFill>
                <p:spPr>
                  <a:xfrm>
                    <a:off x="7775154" y="5245840"/>
                    <a:ext cx="26136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3">
                <p14:nvContentPartPr>
                  <p14:cNvPr id="417" name="Ink 416">
                    <a:extLst>
                      <a:ext uri="{FF2B5EF4-FFF2-40B4-BE49-F238E27FC236}">
                        <a16:creationId xmlns:a16="http://schemas.microsoft.com/office/drawing/2014/main" id="{5FD53F0C-7B6C-4275-A369-B07454A68FC4}"/>
                      </a:ext>
                    </a:extLst>
                  </p14:cNvPr>
                  <p14:cNvContentPartPr/>
                  <p14:nvPr/>
                </p14:nvContentPartPr>
                <p14:xfrm>
                  <a:off x="8017074" y="5373640"/>
                  <a:ext cx="243720" cy="141480"/>
                </p14:xfrm>
              </p:contentPart>
            </mc:Choice>
            <mc:Fallback xmlns="">
              <p:pic>
                <p:nvPicPr>
                  <p:cNvPr id="417" name="Ink 416">
                    <a:extLst>
                      <a:ext uri="{FF2B5EF4-FFF2-40B4-BE49-F238E27FC236}">
                        <a16:creationId xmlns:a16="http://schemas.microsoft.com/office/drawing/2014/main" id="{5FD53F0C-7B6C-4275-A369-B07454A68FC4}"/>
                      </a:ext>
                    </a:extLst>
                  </p:cNvPr>
                  <p:cNvPicPr/>
                  <p:nvPr/>
                </p:nvPicPr>
                <p:blipFill>
                  <a:blip r:embed="rId654"/>
                  <a:stretch>
                    <a:fillRect/>
                  </a:stretch>
                </p:blipFill>
                <p:spPr>
                  <a:xfrm>
                    <a:off x="8008434" y="5365000"/>
                    <a:ext cx="261360" cy="15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5">
                <p14:nvContentPartPr>
                  <p14:cNvPr id="418" name="Ink 417">
                    <a:extLst>
                      <a:ext uri="{FF2B5EF4-FFF2-40B4-BE49-F238E27FC236}">
                        <a16:creationId xmlns:a16="http://schemas.microsoft.com/office/drawing/2014/main" id="{163F457C-DB00-4AC8-AF36-165613085973}"/>
                      </a:ext>
                    </a:extLst>
                  </p14:cNvPr>
                  <p14:cNvContentPartPr/>
                  <p14:nvPr/>
                </p14:nvContentPartPr>
                <p14:xfrm>
                  <a:off x="8276274" y="5340520"/>
                  <a:ext cx="106920" cy="250920"/>
                </p14:xfrm>
              </p:contentPart>
            </mc:Choice>
            <mc:Fallback xmlns="">
              <p:pic>
                <p:nvPicPr>
                  <p:cNvPr id="418" name="Ink 417">
                    <a:extLst>
                      <a:ext uri="{FF2B5EF4-FFF2-40B4-BE49-F238E27FC236}">
                        <a16:creationId xmlns:a16="http://schemas.microsoft.com/office/drawing/2014/main" id="{163F457C-DB00-4AC8-AF36-165613085973}"/>
                      </a:ext>
                    </a:extLst>
                  </p:cNvPr>
                  <p:cNvPicPr/>
                  <p:nvPr/>
                </p:nvPicPr>
                <p:blipFill>
                  <a:blip r:embed="rId656"/>
                  <a:stretch>
                    <a:fillRect/>
                  </a:stretch>
                </p:blipFill>
                <p:spPr>
                  <a:xfrm>
                    <a:off x="8267274" y="5331880"/>
                    <a:ext cx="124560" cy="26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7">
                <p14:nvContentPartPr>
                  <p14:cNvPr id="419" name="Ink 418">
                    <a:extLst>
                      <a:ext uri="{FF2B5EF4-FFF2-40B4-BE49-F238E27FC236}">
                        <a16:creationId xmlns:a16="http://schemas.microsoft.com/office/drawing/2014/main" id="{2F91D219-AAFB-4B51-BB00-E34856896F07}"/>
                      </a:ext>
                    </a:extLst>
                  </p14:cNvPr>
                  <p14:cNvContentPartPr/>
                  <p14:nvPr/>
                </p14:nvContentPartPr>
                <p14:xfrm>
                  <a:off x="8475714" y="5348440"/>
                  <a:ext cx="160560" cy="318600"/>
                </p14:xfrm>
              </p:contentPart>
            </mc:Choice>
            <mc:Fallback xmlns="">
              <p:pic>
                <p:nvPicPr>
                  <p:cNvPr id="419" name="Ink 418">
                    <a:extLst>
                      <a:ext uri="{FF2B5EF4-FFF2-40B4-BE49-F238E27FC236}">
                        <a16:creationId xmlns:a16="http://schemas.microsoft.com/office/drawing/2014/main" id="{2F91D219-AAFB-4B51-BB00-E34856896F07}"/>
                      </a:ext>
                    </a:extLst>
                  </p:cNvPr>
                  <p:cNvPicPr/>
                  <p:nvPr/>
                </p:nvPicPr>
                <p:blipFill>
                  <a:blip r:embed="rId658"/>
                  <a:stretch>
                    <a:fillRect/>
                  </a:stretch>
                </p:blipFill>
                <p:spPr>
                  <a:xfrm>
                    <a:off x="8467074" y="5339440"/>
                    <a:ext cx="178200" cy="336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9D4B61CE-CC44-4EEB-8935-BF5D99B2F3DE}"/>
                </a:ext>
              </a:extLst>
            </p:cNvPr>
            <p:cNvGrpSpPr/>
            <p:nvPr/>
          </p:nvGrpSpPr>
          <p:grpSpPr>
            <a:xfrm>
              <a:off x="8876034" y="5186080"/>
              <a:ext cx="669600" cy="297000"/>
              <a:chOff x="8876034" y="5186080"/>
              <a:chExt cx="669600" cy="297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59">
                <p14:nvContentPartPr>
                  <p14:cNvPr id="420" name="Ink 419">
                    <a:extLst>
                      <a:ext uri="{FF2B5EF4-FFF2-40B4-BE49-F238E27FC236}">
                        <a16:creationId xmlns:a16="http://schemas.microsoft.com/office/drawing/2014/main" id="{E51E0339-FBAA-4CC6-AFEC-7D6A7290610C}"/>
                      </a:ext>
                    </a:extLst>
                  </p14:cNvPr>
                  <p14:cNvContentPartPr/>
                  <p14:nvPr/>
                </p14:nvContentPartPr>
                <p14:xfrm>
                  <a:off x="8876034" y="5186080"/>
                  <a:ext cx="78840" cy="251640"/>
                </p14:xfrm>
              </p:contentPart>
            </mc:Choice>
            <mc:Fallback xmlns="">
              <p:pic>
                <p:nvPicPr>
                  <p:cNvPr id="420" name="Ink 419">
                    <a:extLst>
                      <a:ext uri="{FF2B5EF4-FFF2-40B4-BE49-F238E27FC236}">
                        <a16:creationId xmlns:a16="http://schemas.microsoft.com/office/drawing/2014/main" id="{E51E0339-FBAA-4CC6-AFEC-7D6A7290610C}"/>
                      </a:ext>
                    </a:extLst>
                  </p:cNvPr>
                  <p:cNvPicPr/>
                  <p:nvPr/>
                </p:nvPicPr>
                <p:blipFill>
                  <a:blip r:embed="rId660"/>
                  <a:stretch>
                    <a:fillRect/>
                  </a:stretch>
                </p:blipFill>
                <p:spPr>
                  <a:xfrm>
                    <a:off x="8867394" y="5177080"/>
                    <a:ext cx="9648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1">
                <p14:nvContentPartPr>
                  <p14:cNvPr id="421" name="Ink 420">
                    <a:extLst>
                      <a:ext uri="{FF2B5EF4-FFF2-40B4-BE49-F238E27FC236}">
                        <a16:creationId xmlns:a16="http://schemas.microsoft.com/office/drawing/2014/main" id="{84C3C6AA-2DE4-44AE-97BC-1CBFCCE3B619}"/>
                      </a:ext>
                    </a:extLst>
                  </p14:cNvPr>
                  <p14:cNvContentPartPr/>
                  <p14:nvPr/>
                </p14:nvContentPartPr>
                <p14:xfrm>
                  <a:off x="9052434" y="5357080"/>
                  <a:ext cx="105120" cy="116280"/>
                </p14:xfrm>
              </p:contentPart>
            </mc:Choice>
            <mc:Fallback xmlns="">
              <p:pic>
                <p:nvPicPr>
                  <p:cNvPr id="421" name="Ink 420">
                    <a:extLst>
                      <a:ext uri="{FF2B5EF4-FFF2-40B4-BE49-F238E27FC236}">
                        <a16:creationId xmlns:a16="http://schemas.microsoft.com/office/drawing/2014/main" id="{84C3C6AA-2DE4-44AE-97BC-1CBFCCE3B619}"/>
                      </a:ext>
                    </a:extLst>
                  </p:cNvPr>
                  <p:cNvPicPr/>
                  <p:nvPr/>
                </p:nvPicPr>
                <p:blipFill>
                  <a:blip r:embed="rId662"/>
                  <a:stretch>
                    <a:fillRect/>
                  </a:stretch>
                </p:blipFill>
                <p:spPr>
                  <a:xfrm>
                    <a:off x="9043794" y="5348080"/>
                    <a:ext cx="12276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3">
                <p14:nvContentPartPr>
                  <p14:cNvPr id="422" name="Ink 421">
                    <a:extLst>
                      <a:ext uri="{FF2B5EF4-FFF2-40B4-BE49-F238E27FC236}">
                        <a16:creationId xmlns:a16="http://schemas.microsoft.com/office/drawing/2014/main" id="{17530CFB-C723-4B67-9652-58EB37E991A2}"/>
                      </a:ext>
                    </a:extLst>
                  </p14:cNvPr>
                  <p14:cNvContentPartPr/>
                  <p14:nvPr/>
                </p14:nvContentPartPr>
                <p14:xfrm>
                  <a:off x="9230274" y="5325760"/>
                  <a:ext cx="90000" cy="122040"/>
                </p14:xfrm>
              </p:contentPart>
            </mc:Choice>
            <mc:Fallback xmlns="">
              <p:pic>
                <p:nvPicPr>
                  <p:cNvPr id="422" name="Ink 421">
                    <a:extLst>
                      <a:ext uri="{FF2B5EF4-FFF2-40B4-BE49-F238E27FC236}">
                        <a16:creationId xmlns:a16="http://schemas.microsoft.com/office/drawing/2014/main" id="{17530CFB-C723-4B67-9652-58EB37E991A2}"/>
                      </a:ext>
                    </a:extLst>
                  </p:cNvPr>
                  <p:cNvPicPr/>
                  <p:nvPr/>
                </p:nvPicPr>
                <p:blipFill>
                  <a:blip r:embed="rId664"/>
                  <a:stretch>
                    <a:fillRect/>
                  </a:stretch>
                </p:blipFill>
                <p:spPr>
                  <a:xfrm>
                    <a:off x="9221274" y="5317120"/>
                    <a:ext cx="107640" cy="13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5">
                <p14:nvContentPartPr>
                  <p14:cNvPr id="423" name="Ink 422">
                    <a:extLst>
                      <a:ext uri="{FF2B5EF4-FFF2-40B4-BE49-F238E27FC236}">
                        <a16:creationId xmlns:a16="http://schemas.microsoft.com/office/drawing/2014/main" id="{8D87DEEF-4271-48F6-B7F9-877D77B83650}"/>
                      </a:ext>
                    </a:extLst>
                  </p14:cNvPr>
                  <p14:cNvContentPartPr/>
                  <p14:nvPr/>
                </p14:nvContentPartPr>
                <p14:xfrm>
                  <a:off x="9398754" y="5269600"/>
                  <a:ext cx="146880" cy="213480"/>
                </p14:xfrm>
              </p:contentPart>
            </mc:Choice>
            <mc:Fallback xmlns="">
              <p:pic>
                <p:nvPicPr>
                  <p:cNvPr id="423" name="Ink 422">
                    <a:extLst>
                      <a:ext uri="{FF2B5EF4-FFF2-40B4-BE49-F238E27FC236}">
                        <a16:creationId xmlns:a16="http://schemas.microsoft.com/office/drawing/2014/main" id="{8D87DEEF-4271-48F6-B7F9-877D77B83650}"/>
                      </a:ext>
                    </a:extLst>
                  </p:cNvPr>
                  <p:cNvPicPr/>
                  <p:nvPr/>
                </p:nvPicPr>
                <p:blipFill>
                  <a:blip r:embed="rId666"/>
                  <a:stretch>
                    <a:fillRect/>
                  </a:stretch>
                </p:blipFill>
                <p:spPr>
                  <a:xfrm>
                    <a:off x="9389754" y="5260600"/>
                    <a:ext cx="164520" cy="2311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D3CF9-E162-44E1-8674-16EBABC6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9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000"/>
                            </p:stCondLst>
                            <p:childTnLst>
                              <p:par>
                                <p:cTn id="5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969772-39BC-4DFF-94A9-D3BF153E1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30EA70-39B9-4455-82F3-CE4E68D27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loss 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EA211F5-9C2D-4336-A914-CF133BA99C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11253"/>
                <a:ext cx="11029615" cy="4545928"/>
              </a:xfrm>
            </p:spPr>
            <p:txBody>
              <a:bodyPr/>
              <a:lstStyle/>
              <a:p>
                <a:r>
                  <a:rPr lang="en-US" altLang="en-DE" dirty="0">
                    <a:solidFill>
                      <a:schemeClr val="tx1"/>
                    </a:solidFill>
                  </a:rPr>
                  <a:t>Our model estimates </a:t>
                </a:r>
                <a:r>
                  <a:rPr lang="en-DE" altLang="en-DE" dirty="0">
                    <a:solidFill>
                      <a:schemeClr val="tx1"/>
                    </a:solidFill>
                  </a:rPr>
                  <a:t>how probable the actual classes given the features:</a:t>
                </a:r>
                <a:r>
                  <a:rPr lang="en-DE" altLang="en-DE" sz="1050" dirty="0">
                    <a:solidFill>
                      <a:schemeClr val="tx1"/>
                    </a:solidFill>
                  </a:rPr>
                  <a:t> </a:t>
                </a:r>
                <a:endParaRPr lang="en-DE" altLang="en-DE" sz="2800" dirty="0">
                  <a:solidFill>
                    <a:schemeClr val="tx1"/>
                  </a:solidFill>
                </a:endParaRPr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d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grow m:val="on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1800" dirty="0"/>
              </a:p>
              <a:p>
                <a:r>
                  <a:rPr lang="en-US" dirty="0"/>
                  <a:t>We </a:t>
                </a:r>
                <a:r>
                  <a:rPr lang="en-US" dirty="0">
                    <a:solidFill>
                      <a:schemeClr val="tx1"/>
                    </a:solidFill>
                  </a:rPr>
                  <a:t>train the model by minimizing the empirical loss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where for any pair of label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model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classes, the loss function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</a:t>
                </a:r>
                <a:r>
                  <a:rPr lang="en-US" b="1" dirty="0">
                    <a:solidFill>
                      <a:schemeClr val="tx1"/>
                    </a:solidFill>
                  </a:rPr>
                  <a:t>cross-entropy loss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e>
                            </m:d>
                          </m:sup>
                        </m:sSup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attains its minimum when we correctly predict the actual label with certainty: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D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DE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D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DE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DE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D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D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the actual label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This </a:t>
                </a:r>
                <a:r>
                  <a:rPr lang="en-US" b="1" dirty="0">
                    <a:solidFill>
                      <a:schemeClr val="tx1"/>
                    </a:solidFill>
                  </a:rPr>
                  <a:t>might not be possible</a:t>
                </a:r>
                <a:r>
                  <a:rPr lang="en-US" b="1" dirty="0"/>
                  <a:t> </a:t>
                </a:r>
                <a:r>
                  <a:rPr lang="en-US" dirty="0"/>
                  <a:t>due to for example </a:t>
                </a:r>
                <a:r>
                  <a:rPr lang="en-US" b="1" dirty="0"/>
                  <a:t>label noise </a:t>
                </a:r>
                <a:r>
                  <a:rPr lang="en-US" dirty="0"/>
                  <a:t>in the dataset (some samples may be mislabeled) or input features not sufficiently informative to classify every example perfectly.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In machine learning applied to physics and materials science (and sciences in general) this </a:t>
                </a:r>
                <a:r>
                  <a:rPr lang="en-US" b="1" dirty="0">
                    <a:solidFill>
                      <a:schemeClr val="tx1"/>
                    </a:solidFill>
                  </a:rPr>
                  <a:t>might be possible 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EA211F5-9C2D-4336-A914-CF133BA99C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11253"/>
                <a:ext cx="11029615" cy="4545928"/>
              </a:xfrm>
              <a:blipFill>
                <a:blip r:embed="rId2"/>
                <a:stretch>
                  <a:fillRect l="-221" t="-805" b="-28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2FE4B6-A65E-47AA-B89B-1504F8A3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969772-39BC-4DFF-94A9-D3BF153E1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30EA70-39B9-4455-82F3-CE4E68D27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generally: empirical loss for classification and regression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EA211F5-9C2D-4336-A914-CF133BA99C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11253"/>
                <a:ext cx="11029615" cy="4545928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We </a:t>
                </a:r>
                <a:r>
                  <a:rPr lang="en-US" dirty="0">
                    <a:solidFill>
                      <a:schemeClr val="tx1"/>
                    </a:solidFill>
                  </a:rPr>
                  <a:t>train the model by minimizing the empirical loss (or cost function or objective function)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for any pair of label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model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For </a:t>
                </a:r>
                <a:r>
                  <a:rPr lang="en-US" b="1" dirty="0"/>
                  <a:t>classification</a:t>
                </a:r>
                <a:r>
                  <a:rPr lang="en-US" dirty="0"/>
                  <a:t>, we just showed that an appropriate loss function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</a:t>
                </a:r>
                <a:r>
                  <a:rPr lang="en-US" b="1" dirty="0">
                    <a:solidFill>
                      <a:schemeClr val="tx1"/>
                    </a:solidFill>
                  </a:rPr>
                  <a:t>cross-entropy loss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For </a:t>
                </a:r>
                <a:r>
                  <a:rPr lang="en-US" b="1" dirty="0"/>
                  <a:t>regression</a:t>
                </a:r>
                <a:r>
                  <a:rPr lang="en-US" dirty="0"/>
                  <a:t>, we can use (for example) as loss function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t</a:t>
                </a:r>
                <a:r>
                  <a:rPr lang="en-US" dirty="0">
                    <a:solidFill>
                      <a:schemeClr val="tx1"/>
                    </a:solidFill>
                  </a:rPr>
                  <a:t>he </a:t>
                </a:r>
                <a:r>
                  <a:rPr lang="en-US" b="1" dirty="0">
                    <a:solidFill>
                      <a:schemeClr val="tx1"/>
                    </a:solidFill>
                  </a:rPr>
                  <a:t>mean squared error loss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ⅈ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ⅈ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Other loss functions are possible for both classification and regression (e.g. contrastive loss, mean absolute error)</a:t>
                </a:r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EA211F5-9C2D-4336-A914-CF133BA99C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11253"/>
                <a:ext cx="11029615" cy="4545928"/>
              </a:xfrm>
              <a:blipFill>
                <a:blip r:embed="rId2"/>
                <a:stretch>
                  <a:fillRect l="-442" t="-2282" r="-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568CC0-71F1-4934-9641-A62388D46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9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D83D50-48CA-4CDC-B8A0-ED670BA07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2021</a:t>
            </a:r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EB117593-B705-45A5-9A5E-AED9227F6D94}"/>
              </a:ext>
            </a:extLst>
          </p:cNvPr>
          <p:cNvGrpSpPr/>
          <p:nvPr/>
        </p:nvGrpSpPr>
        <p:grpSpPr>
          <a:xfrm>
            <a:off x="1099092" y="1310417"/>
            <a:ext cx="748800" cy="2324270"/>
            <a:chOff x="1439567" y="1394811"/>
            <a:chExt cx="910440" cy="2826000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85C2EB78-6BA4-4D99-8E7A-138564CF0438}"/>
                </a:ext>
              </a:extLst>
            </p:cNvPr>
            <p:cNvGrpSpPr/>
            <p:nvPr/>
          </p:nvGrpSpPr>
          <p:grpSpPr>
            <a:xfrm>
              <a:off x="1439567" y="1394811"/>
              <a:ext cx="852120" cy="1494720"/>
              <a:chOff x="1439567" y="1394811"/>
              <a:chExt cx="852120" cy="1494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4C639625-1A07-4C5F-AC49-05049E72D9EB}"/>
                      </a:ext>
                    </a:extLst>
                  </p14:cNvPr>
                  <p14:cNvContentPartPr/>
                  <p14:nvPr/>
                </p14:nvContentPartPr>
                <p14:xfrm>
                  <a:off x="1654127" y="1611171"/>
                  <a:ext cx="153000" cy="22104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4C639625-1A07-4C5F-AC49-05049E72D9EB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43167" y="1600250"/>
                    <a:ext cx="174481" cy="2424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B2ED48D0-A71B-4DA8-9F57-3B5EE11BD304}"/>
                      </a:ext>
                    </a:extLst>
                  </p14:cNvPr>
                  <p14:cNvContentPartPr/>
                  <p14:nvPr/>
                </p14:nvContentPartPr>
                <p14:xfrm>
                  <a:off x="1896407" y="1751571"/>
                  <a:ext cx="133200" cy="15372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B2ED48D0-A71B-4DA8-9F57-3B5EE11BD304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885489" y="1740622"/>
                    <a:ext cx="154599" cy="1751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0F5749C0-0C87-40E1-A6FE-44E11FCDC102}"/>
                      </a:ext>
                    </a:extLst>
                  </p14:cNvPr>
                  <p14:cNvContentPartPr/>
                  <p14:nvPr/>
                </p14:nvContentPartPr>
                <p14:xfrm>
                  <a:off x="1439567" y="1394811"/>
                  <a:ext cx="708840" cy="68328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0F5749C0-0C87-40E1-A6FE-44E11FCDC102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429066" y="1383868"/>
                    <a:ext cx="730280" cy="7047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FD37E491-503C-4384-88DC-D24CCEDF6288}"/>
                      </a:ext>
                    </a:extLst>
                  </p14:cNvPr>
                  <p14:cNvContentPartPr/>
                  <p14:nvPr/>
                </p14:nvContentPartPr>
                <p14:xfrm>
                  <a:off x="1677527" y="2419371"/>
                  <a:ext cx="223560" cy="24264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FD37E491-503C-4384-88DC-D24CCEDF628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667027" y="2408422"/>
                    <a:ext cx="244997" cy="2641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F9A9D392-6204-41BF-AC8B-91C3E848D979}"/>
                      </a:ext>
                    </a:extLst>
                  </p14:cNvPr>
                  <p14:cNvContentPartPr/>
                  <p14:nvPr/>
                </p14:nvContentPartPr>
                <p14:xfrm>
                  <a:off x="1977047" y="2551491"/>
                  <a:ext cx="137160" cy="11556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F9A9D392-6204-41BF-AC8B-91C3E848D979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966127" y="2540548"/>
                    <a:ext cx="158564" cy="1370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598A546F-F055-4894-B94A-1590FA72E7D5}"/>
                      </a:ext>
                    </a:extLst>
                  </p14:cNvPr>
                  <p14:cNvContentPartPr/>
                  <p14:nvPr/>
                </p14:nvContentPartPr>
                <p14:xfrm>
                  <a:off x="1519127" y="2230371"/>
                  <a:ext cx="772560" cy="65916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598A546F-F055-4894-B94A-1590FA72E7D5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508622" y="2219866"/>
                    <a:ext cx="794008" cy="68060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F1153965-3023-482F-A6E7-5651FB2794EC}"/>
                </a:ext>
              </a:extLst>
            </p:cNvPr>
            <p:cNvGrpSpPr/>
            <p:nvPr/>
          </p:nvGrpSpPr>
          <p:grpSpPr>
            <a:xfrm>
              <a:off x="1610207" y="3149091"/>
              <a:ext cx="739800" cy="606240"/>
              <a:chOff x="1610207" y="3149091"/>
              <a:chExt cx="739800" cy="606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5A6260A8-906F-4830-B56E-3340499D2134}"/>
                      </a:ext>
                    </a:extLst>
                  </p14:cNvPr>
                  <p14:cNvContentPartPr/>
                  <p14:nvPr/>
                </p14:nvContentPartPr>
                <p14:xfrm>
                  <a:off x="1734767" y="3253851"/>
                  <a:ext cx="287280" cy="22500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5A6260A8-906F-4830-B56E-3340499D2134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724273" y="3242907"/>
                    <a:ext cx="308706" cy="2464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B8FE5BCD-BDF4-4F50-A596-5B1FAA4077E8}"/>
                      </a:ext>
                    </a:extLst>
                  </p14:cNvPr>
                  <p14:cNvContentPartPr/>
                  <p14:nvPr/>
                </p14:nvContentPartPr>
                <p14:xfrm>
                  <a:off x="2062367" y="3408651"/>
                  <a:ext cx="144720" cy="17784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B8FE5BCD-BDF4-4F50-A596-5B1FAA4077E8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051436" y="3397727"/>
                    <a:ext cx="166144" cy="1992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86AC7946-4DD5-4AE0-A5BC-3A836049528A}"/>
                      </a:ext>
                    </a:extLst>
                  </p14:cNvPr>
                  <p14:cNvContentPartPr/>
                  <p14:nvPr/>
                </p14:nvContentPartPr>
                <p14:xfrm>
                  <a:off x="1610207" y="3149091"/>
                  <a:ext cx="739800" cy="60624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86AC7946-4DD5-4AE0-A5BC-3A836049528A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599263" y="3138148"/>
                    <a:ext cx="761250" cy="62768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A14A065F-D62A-4011-BCA3-FE3E1D94F691}"/>
                    </a:ext>
                  </a:extLst>
                </p14:cNvPr>
                <p14:cNvContentPartPr/>
                <p14:nvPr/>
              </p14:nvContentPartPr>
              <p14:xfrm>
                <a:off x="1983887" y="3916971"/>
                <a:ext cx="2520" cy="111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A14A065F-D62A-4011-BCA3-FE3E1D94F69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73387" y="3905811"/>
                  <a:ext cx="23100" cy="3303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08E05CA4-D002-4324-8FEC-35CBFAEE78DF}"/>
                </a:ext>
              </a:extLst>
            </p:cNvPr>
            <p:cNvGrpSpPr/>
            <p:nvPr/>
          </p:nvGrpSpPr>
          <p:grpSpPr>
            <a:xfrm>
              <a:off x="1990367" y="4084011"/>
              <a:ext cx="5040" cy="136800"/>
              <a:chOff x="1990367" y="4084011"/>
              <a:chExt cx="5040" cy="136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CD7B8490-E0AB-4635-AEFE-7D3820380EE8}"/>
                      </a:ext>
                    </a:extLst>
                  </p14:cNvPr>
                  <p14:cNvContentPartPr/>
                  <p14:nvPr/>
                </p14:nvContentPartPr>
                <p14:xfrm>
                  <a:off x="1995047" y="4084011"/>
                  <a:ext cx="360" cy="1548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CD7B8490-E0AB-4635-AEFE-7D3820380EE8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1986047" y="4073261"/>
                    <a:ext cx="18000" cy="365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E4B553F2-C756-4A35-93DE-03256BA5E612}"/>
                      </a:ext>
                    </a:extLst>
                  </p14:cNvPr>
                  <p14:cNvContentPartPr/>
                  <p14:nvPr/>
                </p14:nvContentPartPr>
                <p14:xfrm>
                  <a:off x="1990367" y="4212891"/>
                  <a:ext cx="360" cy="792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E4B553F2-C756-4A35-93DE-03256BA5E612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981727" y="4201891"/>
                    <a:ext cx="18000" cy="294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80D98050-A3A2-48C7-9EA3-414E7EC9ECAD}"/>
              </a:ext>
            </a:extLst>
          </p:cNvPr>
          <p:cNvGrpSpPr/>
          <p:nvPr/>
        </p:nvGrpSpPr>
        <p:grpSpPr>
          <a:xfrm>
            <a:off x="2099161" y="1917163"/>
            <a:ext cx="614246" cy="409320"/>
            <a:chOff x="2798567" y="2412087"/>
            <a:chExt cx="83196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41F19A4-AA8B-40E6-9BB6-661B9406412E}"/>
                    </a:ext>
                  </a:extLst>
                </p14:cNvPr>
                <p14:cNvContentPartPr/>
                <p14:nvPr/>
              </p14:nvContentPartPr>
              <p14:xfrm>
                <a:off x="3072167" y="2611167"/>
                <a:ext cx="377640" cy="2242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41F19A4-AA8B-40E6-9BB6-661B9406412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60472" y="2599491"/>
                  <a:ext cx="401517" cy="248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107D7D7-B692-4208-93E0-19257A4FB5A1}"/>
                    </a:ext>
                  </a:extLst>
                </p14:cNvPr>
                <p14:cNvContentPartPr/>
                <p14:nvPr/>
              </p14:nvContentPartPr>
              <p14:xfrm>
                <a:off x="3170807" y="2573007"/>
                <a:ext cx="175320" cy="2660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107D7D7-B692-4208-93E0-19257A4FB5A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59119" y="2560826"/>
                  <a:ext cx="199183" cy="2899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B57E5399-F478-4854-B020-4AFD99840A7A}"/>
                    </a:ext>
                  </a:extLst>
                </p14:cNvPr>
                <p14:cNvContentPartPr/>
                <p14:nvPr/>
              </p14:nvContentPartPr>
              <p14:xfrm>
                <a:off x="2823407" y="2501367"/>
                <a:ext cx="121320" cy="438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B57E5399-F478-4854-B020-4AFD99840A7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811226" y="2489661"/>
                  <a:ext cx="145194" cy="462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514B07D-6FC7-4180-86BB-24CBF12A1CFD}"/>
                    </a:ext>
                  </a:extLst>
                </p14:cNvPr>
                <p14:cNvContentPartPr/>
                <p14:nvPr/>
              </p14:nvContentPartPr>
              <p14:xfrm>
                <a:off x="2798567" y="2412087"/>
                <a:ext cx="831960" cy="554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514B07D-6FC7-4180-86BB-24CBF12A1CF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86870" y="2399897"/>
                  <a:ext cx="855842" cy="5782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30C246F2-CD04-4D17-A923-B6DD05A75A22}"/>
              </a:ext>
            </a:extLst>
          </p:cNvPr>
          <p:cNvGrpSpPr/>
          <p:nvPr/>
        </p:nvGrpSpPr>
        <p:grpSpPr>
          <a:xfrm>
            <a:off x="2331974" y="2278395"/>
            <a:ext cx="684720" cy="550080"/>
            <a:chOff x="3079007" y="3023367"/>
            <a:chExt cx="684720" cy="5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682062F-18A9-4853-BF81-579AACA00195}"/>
                    </a:ext>
                  </a:extLst>
                </p14:cNvPr>
                <p14:cNvContentPartPr/>
                <p14:nvPr/>
              </p14:nvContentPartPr>
              <p14:xfrm>
                <a:off x="3079007" y="3271047"/>
                <a:ext cx="206640" cy="266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682062F-18A9-4853-BF81-579AACA0019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70007" y="3262047"/>
                  <a:ext cx="2242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978099F-5096-4BC6-AFE6-DCEA8D0048FA}"/>
                    </a:ext>
                  </a:extLst>
                </p14:cNvPr>
                <p14:cNvContentPartPr/>
                <p14:nvPr/>
              </p14:nvContentPartPr>
              <p14:xfrm>
                <a:off x="3159647" y="3276807"/>
                <a:ext cx="285120" cy="2966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978099F-5096-4BC6-AFE6-DCEA8D0048F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51007" y="3268167"/>
                  <a:ext cx="3027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EB39B5F-81FA-4393-BA24-D286814C46AA}"/>
                    </a:ext>
                  </a:extLst>
                </p14:cNvPr>
                <p14:cNvContentPartPr/>
                <p14:nvPr/>
              </p14:nvContentPartPr>
              <p14:xfrm>
                <a:off x="3563567" y="3125247"/>
                <a:ext cx="85680" cy="98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EB39B5F-81FA-4393-BA24-D286814C46A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54567" y="3116247"/>
                  <a:ext cx="103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A61FCDC-812B-43D3-ADA7-8272C8DB15AA}"/>
                    </a:ext>
                  </a:extLst>
                </p14:cNvPr>
                <p14:cNvContentPartPr/>
                <p14:nvPr/>
              </p14:nvContentPartPr>
              <p14:xfrm>
                <a:off x="3489407" y="3047847"/>
                <a:ext cx="99000" cy="2566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A61FCDC-812B-43D3-ADA7-8272C8DB15A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480767" y="3038847"/>
                  <a:ext cx="1166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6865C0B-8147-4D66-86D2-D685AD105DDE}"/>
                    </a:ext>
                  </a:extLst>
                </p14:cNvPr>
                <p14:cNvContentPartPr/>
                <p14:nvPr/>
              </p14:nvContentPartPr>
              <p14:xfrm>
                <a:off x="3682367" y="3023367"/>
                <a:ext cx="81360" cy="2674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6865C0B-8147-4D66-86D2-D685AD105DD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673367" y="3014727"/>
                  <a:ext cx="99000" cy="28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D69B401A-ECA6-4311-A6FB-2BD3B3CD6EC8}"/>
              </a:ext>
            </a:extLst>
          </p:cNvPr>
          <p:cNvGrpSpPr/>
          <p:nvPr/>
        </p:nvGrpSpPr>
        <p:grpSpPr>
          <a:xfrm>
            <a:off x="3244555" y="1175574"/>
            <a:ext cx="587321" cy="2534116"/>
            <a:chOff x="4215167" y="1412451"/>
            <a:chExt cx="785880" cy="339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50ECACB-A42F-4D7A-B3FD-23B358F5AD7E}"/>
                    </a:ext>
                  </a:extLst>
                </p14:cNvPr>
                <p14:cNvContentPartPr/>
                <p14:nvPr/>
              </p14:nvContentPartPr>
              <p14:xfrm>
                <a:off x="4342967" y="1611891"/>
                <a:ext cx="227880" cy="4971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50ECACB-A42F-4D7A-B3FD-23B358F5AD7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331404" y="1599847"/>
                  <a:ext cx="251487" cy="5207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4BC8647-9F2E-4871-BD92-39162097EF7C}"/>
                    </a:ext>
                  </a:extLst>
                </p14:cNvPr>
                <p14:cNvContentPartPr/>
                <p14:nvPr/>
              </p14:nvContentPartPr>
              <p14:xfrm>
                <a:off x="4656887" y="1974051"/>
                <a:ext cx="153000" cy="1436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4BC8647-9F2E-4871-BD92-39162097EF7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645340" y="1962001"/>
                  <a:ext cx="176575" cy="167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DB72198-0A4E-4C1D-818C-CCAE0AD0F2D9}"/>
                    </a:ext>
                  </a:extLst>
                </p14:cNvPr>
                <p14:cNvContentPartPr/>
                <p14:nvPr/>
              </p14:nvContentPartPr>
              <p14:xfrm>
                <a:off x="4215167" y="1412451"/>
                <a:ext cx="748800" cy="8586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DB72198-0A4E-4C1D-818C-CCAE0AD0F2D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203128" y="1400894"/>
                  <a:ext cx="772396" cy="8821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29D973E7-61BA-4BBC-8359-D3F4BCC89A6C}"/>
                </a:ext>
              </a:extLst>
            </p:cNvPr>
            <p:cNvGrpSpPr/>
            <p:nvPr/>
          </p:nvGrpSpPr>
          <p:grpSpPr>
            <a:xfrm>
              <a:off x="4228487" y="2429811"/>
              <a:ext cx="772560" cy="2373480"/>
              <a:chOff x="4228487" y="2429811"/>
              <a:chExt cx="772560" cy="2373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B8DFAB52-A14D-4C1A-9D3D-73CAFA95850B}"/>
                      </a:ext>
                    </a:extLst>
                  </p14:cNvPr>
                  <p14:cNvContentPartPr/>
                  <p14:nvPr/>
                </p14:nvContentPartPr>
                <p14:xfrm>
                  <a:off x="4450247" y="2561571"/>
                  <a:ext cx="131040" cy="30780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B8DFAB52-A14D-4C1A-9D3D-73CAFA95850B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4438203" y="2549529"/>
                    <a:ext cx="154646" cy="3314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E2079A4F-2FC8-44E9-9AF3-EF015C8413DD}"/>
                      </a:ext>
                    </a:extLst>
                  </p14:cNvPr>
                  <p14:cNvContentPartPr/>
                  <p14:nvPr/>
                </p14:nvContentPartPr>
                <p14:xfrm>
                  <a:off x="4659407" y="2774331"/>
                  <a:ext cx="139320" cy="13104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E2079A4F-2FC8-44E9-9AF3-EF015C8413DD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4647397" y="2762287"/>
                    <a:ext cx="162860" cy="1546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05B62D65-B256-49F8-B404-64B2AB444C4D}"/>
                      </a:ext>
                    </a:extLst>
                  </p14:cNvPr>
                  <p14:cNvContentPartPr/>
                  <p14:nvPr/>
                </p14:nvContentPartPr>
                <p14:xfrm>
                  <a:off x="4264847" y="2429811"/>
                  <a:ext cx="736200" cy="60624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05B62D65-B256-49F8-B404-64B2AB444C4D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4253284" y="2417773"/>
                    <a:ext cx="759809" cy="6298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83A8971E-E388-42C0-BC9E-E5CA323BEA64}"/>
                      </a:ext>
                    </a:extLst>
                  </p14:cNvPr>
                  <p14:cNvContentPartPr/>
                  <p14:nvPr/>
                </p14:nvContentPartPr>
                <p14:xfrm>
                  <a:off x="4454927" y="3199851"/>
                  <a:ext cx="135360" cy="33624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83A8971E-E388-42C0-BC9E-E5CA323BEA64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4443366" y="3187808"/>
                    <a:ext cx="158964" cy="3598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7543F701-E5D7-482B-B057-343086FFD9F5}"/>
                      </a:ext>
                    </a:extLst>
                  </p14:cNvPr>
                  <p14:cNvContentPartPr/>
                  <p14:nvPr/>
                </p14:nvContentPartPr>
                <p14:xfrm>
                  <a:off x="4688567" y="3393531"/>
                  <a:ext cx="112320" cy="14436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7543F701-E5D7-482B-B057-343086FFD9F5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4676567" y="3381501"/>
                    <a:ext cx="135840" cy="1679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1079B7D4-E07A-4E2B-9F6C-15FDFC063469}"/>
                      </a:ext>
                    </a:extLst>
                  </p14:cNvPr>
                  <p14:cNvContentPartPr/>
                  <p14:nvPr/>
                </p14:nvContentPartPr>
                <p14:xfrm>
                  <a:off x="4266287" y="3066651"/>
                  <a:ext cx="707400" cy="65808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1079B7D4-E07A-4E2B-9F6C-15FDFC063469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4254248" y="3054607"/>
                    <a:ext cx="730996" cy="6816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4638F239-C41D-4628-B678-2E80DAE66EDA}"/>
                      </a:ext>
                    </a:extLst>
                  </p14:cNvPr>
                  <p14:cNvContentPartPr/>
                  <p14:nvPr/>
                </p14:nvContentPartPr>
                <p14:xfrm>
                  <a:off x="4412447" y="3836331"/>
                  <a:ext cx="141480" cy="33300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4638F239-C41D-4628-B678-2E80DAE66EDA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4400898" y="3824283"/>
                    <a:ext cx="165060" cy="3566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AACFC336-2C7B-4C29-88CD-41E51ABEE972}"/>
                      </a:ext>
                    </a:extLst>
                  </p14:cNvPr>
                  <p14:cNvContentPartPr/>
                  <p14:nvPr/>
                </p14:nvContentPartPr>
                <p14:xfrm>
                  <a:off x="4688567" y="4008051"/>
                  <a:ext cx="85680" cy="22680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AACFC336-2C7B-4C29-88CD-41E51ABEE972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4676533" y="3996013"/>
                    <a:ext cx="109266" cy="2503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E41B1044-D9B9-4806-8E74-8C0239AA16C4}"/>
                      </a:ext>
                    </a:extLst>
                  </p14:cNvPr>
                  <p14:cNvContentPartPr/>
                  <p14:nvPr/>
                </p14:nvContentPartPr>
                <p14:xfrm>
                  <a:off x="4228487" y="3707811"/>
                  <a:ext cx="745200" cy="67068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E41B1044-D9B9-4806-8E74-8C0239AA16C4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4216444" y="3696256"/>
                    <a:ext cx="768804" cy="6942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365DBD48-670E-4BB6-8BA3-E3BB4C55CED5}"/>
                      </a:ext>
                    </a:extLst>
                  </p14:cNvPr>
                  <p14:cNvContentPartPr/>
                  <p14:nvPr/>
                </p14:nvContentPartPr>
                <p14:xfrm>
                  <a:off x="4618727" y="4476771"/>
                  <a:ext cx="4680" cy="1800"/>
                </p14:xfrm>
              </p:contentPart>
            </mc:Choice>
            <mc:Fallback xmlns=""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365DBD48-670E-4BB6-8BA3-E3BB4C55CED5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4607495" y="4465971"/>
                    <a:ext cx="27612" cy="238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597F7BA2-44AD-4926-9CBA-EEA1909DC9D6}"/>
                      </a:ext>
                    </a:extLst>
                  </p14:cNvPr>
                  <p14:cNvContentPartPr/>
                  <p14:nvPr/>
                </p14:nvContentPartPr>
                <p14:xfrm>
                  <a:off x="4618727" y="4476771"/>
                  <a:ext cx="27360" cy="11736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597F7BA2-44AD-4926-9CBA-EEA1909DC9D6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4607207" y="4465227"/>
                    <a:ext cx="50880" cy="1409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D5E9293F-C24C-473E-9444-621F397CE4E6}"/>
                      </a:ext>
                    </a:extLst>
                  </p14:cNvPr>
                  <p14:cNvContentPartPr/>
                  <p14:nvPr/>
                </p14:nvContentPartPr>
                <p14:xfrm>
                  <a:off x="4645727" y="4681611"/>
                  <a:ext cx="25200" cy="12168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D5E9293F-C24C-473E-9444-621F397CE4E6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4634096" y="4670068"/>
                    <a:ext cx="48946" cy="145246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B0DAC90A-E2D4-44AE-9A78-CBAC2D03C508}"/>
              </a:ext>
            </a:extLst>
          </p:cNvPr>
          <p:cNvGrpSpPr/>
          <p:nvPr/>
        </p:nvGrpSpPr>
        <p:grpSpPr>
          <a:xfrm>
            <a:off x="4222741" y="1882203"/>
            <a:ext cx="614246" cy="409320"/>
            <a:chOff x="2798567" y="2412087"/>
            <a:chExt cx="83196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8F44E93-D619-451A-B614-7CC397308FEB}"/>
                    </a:ext>
                  </a:extLst>
                </p14:cNvPr>
                <p14:cNvContentPartPr/>
                <p14:nvPr/>
              </p14:nvContentPartPr>
              <p14:xfrm>
                <a:off x="3072167" y="2611167"/>
                <a:ext cx="377640" cy="2242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8F44E93-D619-451A-B614-7CC397308FE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60472" y="2599491"/>
                  <a:ext cx="401517" cy="248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C67BF74-549A-41D1-844C-83897039DA7C}"/>
                    </a:ext>
                  </a:extLst>
                </p14:cNvPr>
                <p14:cNvContentPartPr/>
                <p14:nvPr/>
              </p14:nvContentPartPr>
              <p14:xfrm>
                <a:off x="3170807" y="2573007"/>
                <a:ext cx="175320" cy="2660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C67BF74-549A-41D1-844C-83897039DA7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59119" y="2560826"/>
                  <a:ext cx="199183" cy="2899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191DCB5-EFB7-43B0-98FB-D1F0052A8E0D}"/>
                    </a:ext>
                  </a:extLst>
                </p14:cNvPr>
                <p14:cNvContentPartPr/>
                <p14:nvPr/>
              </p14:nvContentPartPr>
              <p14:xfrm>
                <a:off x="2823407" y="2501367"/>
                <a:ext cx="121320" cy="4384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191DCB5-EFB7-43B0-98FB-D1F0052A8E0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811226" y="2489661"/>
                  <a:ext cx="145194" cy="462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5F22479-5569-4329-8E5A-1641EFA33D84}"/>
                    </a:ext>
                  </a:extLst>
                </p14:cNvPr>
                <p14:cNvContentPartPr/>
                <p14:nvPr/>
              </p14:nvContentPartPr>
              <p14:xfrm>
                <a:off x="2798567" y="2412087"/>
                <a:ext cx="831960" cy="5544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5F22479-5569-4329-8E5A-1641EFA33D8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86870" y="2399897"/>
                  <a:ext cx="855842" cy="5782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87976CCE-93D9-449C-A351-B05881365A09}"/>
              </a:ext>
            </a:extLst>
          </p:cNvPr>
          <p:cNvGrpSpPr/>
          <p:nvPr/>
        </p:nvGrpSpPr>
        <p:grpSpPr>
          <a:xfrm>
            <a:off x="4323327" y="2239828"/>
            <a:ext cx="824040" cy="557280"/>
            <a:chOff x="4495607" y="2426931"/>
            <a:chExt cx="824040" cy="55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74E14AA-9B74-40CB-88A3-A30A355BB131}"/>
                    </a:ext>
                  </a:extLst>
                </p14:cNvPr>
                <p14:cNvContentPartPr/>
                <p14:nvPr/>
              </p14:nvContentPartPr>
              <p14:xfrm>
                <a:off x="4495607" y="2730411"/>
                <a:ext cx="251640" cy="2538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74E14AA-9B74-40CB-88A3-A30A355BB13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486607" y="2721411"/>
                  <a:ext cx="2692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7F9A2F8-DA27-4748-8C25-519F4D8D58C7}"/>
                    </a:ext>
                  </a:extLst>
                </p14:cNvPr>
                <p14:cNvContentPartPr/>
                <p14:nvPr/>
              </p14:nvContentPartPr>
              <p14:xfrm>
                <a:off x="4621247" y="2705931"/>
                <a:ext cx="273960" cy="2376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7F9A2F8-DA27-4748-8C25-519F4D8D58C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612247" y="2697291"/>
                  <a:ext cx="2916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DAC94EA9-AE8B-4A23-872F-E3BFB9B92950}"/>
                    </a:ext>
                  </a:extLst>
                </p14:cNvPr>
                <p14:cNvContentPartPr/>
                <p14:nvPr/>
              </p14:nvContentPartPr>
              <p14:xfrm>
                <a:off x="5085287" y="2527011"/>
                <a:ext cx="101160" cy="1220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DAC94EA9-AE8B-4A23-872F-E3BFB9B9295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076647" y="2518011"/>
                  <a:ext cx="118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D010BAB-E828-408F-B891-55A07702C9F4}"/>
                    </a:ext>
                  </a:extLst>
                </p14:cNvPr>
                <p14:cNvContentPartPr/>
                <p14:nvPr/>
              </p14:nvContentPartPr>
              <p14:xfrm>
                <a:off x="5004647" y="2469411"/>
                <a:ext cx="119160" cy="2667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D010BAB-E828-408F-B891-55A07702C9F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995647" y="2460411"/>
                  <a:ext cx="1368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D347FA8A-8F6E-4BDA-BA81-AB573A64F32F}"/>
                    </a:ext>
                  </a:extLst>
                </p14:cNvPr>
                <p14:cNvContentPartPr/>
                <p14:nvPr/>
              </p14:nvContentPartPr>
              <p14:xfrm>
                <a:off x="5235767" y="2426931"/>
                <a:ext cx="83880" cy="3326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D347FA8A-8F6E-4BDA-BA81-AB573A64F32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226767" y="2417931"/>
                  <a:ext cx="101520" cy="35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115742EB-DD65-46B8-90E7-A1883F0277FA}"/>
              </a:ext>
            </a:extLst>
          </p:cNvPr>
          <p:cNvGrpSpPr/>
          <p:nvPr/>
        </p:nvGrpSpPr>
        <p:grpSpPr>
          <a:xfrm>
            <a:off x="5504687" y="1588986"/>
            <a:ext cx="537787" cy="1637035"/>
            <a:chOff x="5634287" y="1315971"/>
            <a:chExt cx="695160" cy="2116080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F0F5AD6D-0BB7-41CE-ABA6-93B1E40F4373}"/>
                </a:ext>
              </a:extLst>
            </p:cNvPr>
            <p:cNvGrpSpPr/>
            <p:nvPr/>
          </p:nvGrpSpPr>
          <p:grpSpPr>
            <a:xfrm>
              <a:off x="5674967" y="1315971"/>
              <a:ext cx="596160" cy="588960"/>
              <a:chOff x="5674967" y="1315971"/>
              <a:chExt cx="596160" cy="588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5D232F0A-7C4A-4B9E-B842-1C4EA0A5B442}"/>
                      </a:ext>
                    </a:extLst>
                  </p14:cNvPr>
                  <p14:cNvContentPartPr/>
                  <p14:nvPr/>
                </p14:nvContentPartPr>
                <p14:xfrm>
                  <a:off x="5795207" y="1471491"/>
                  <a:ext cx="221760" cy="240120"/>
                </p14:xfrm>
              </p:contentPart>
            </mc:Choice>
            <mc:Fallback xmlns=""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5D232F0A-7C4A-4B9E-B842-1C4EA0A5B442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5783584" y="1459857"/>
                    <a:ext cx="244540" cy="2629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1E0F1E2A-A8AA-46BC-AB8D-8C93C1B8AD4F}"/>
                      </a:ext>
                    </a:extLst>
                  </p14:cNvPr>
                  <p14:cNvContentPartPr/>
                  <p14:nvPr/>
                </p14:nvContentPartPr>
                <p14:xfrm>
                  <a:off x="6090047" y="1616571"/>
                  <a:ext cx="105840" cy="11556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1E0F1E2A-A8AA-46BC-AB8D-8C93C1B8AD4F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6078442" y="1604969"/>
                    <a:ext cx="128586" cy="1383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D7A37F46-9FB8-4B6E-9726-C93894756AC2}"/>
                      </a:ext>
                    </a:extLst>
                  </p14:cNvPr>
                  <p14:cNvContentPartPr/>
                  <p14:nvPr/>
                </p14:nvContentPartPr>
                <p14:xfrm>
                  <a:off x="5674967" y="1315971"/>
                  <a:ext cx="596160" cy="58896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D7A37F46-9FB8-4B6E-9726-C93894756AC2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5663341" y="1304341"/>
                    <a:ext cx="618946" cy="61175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BBB1D680-B07D-4686-8C97-27D6DD64C422}"/>
                </a:ext>
              </a:extLst>
            </p:cNvPr>
            <p:cNvGrpSpPr/>
            <p:nvPr/>
          </p:nvGrpSpPr>
          <p:grpSpPr>
            <a:xfrm>
              <a:off x="5634287" y="2069451"/>
              <a:ext cx="677880" cy="551880"/>
              <a:chOff x="5634287" y="2069451"/>
              <a:chExt cx="677880" cy="551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9B21A45F-7494-43BE-8BB6-228F22B88A19}"/>
                      </a:ext>
                    </a:extLst>
                  </p14:cNvPr>
                  <p14:cNvContentPartPr/>
                  <p14:nvPr/>
                </p14:nvContentPartPr>
                <p14:xfrm>
                  <a:off x="5751287" y="2196891"/>
                  <a:ext cx="294120" cy="27324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9B21A45F-7494-43BE-8BB6-228F22B88A19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5740136" y="2185254"/>
                    <a:ext cx="316888" cy="2960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DBEB4087-16B1-4A2C-B865-2D28364D8D6A}"/>
                      </a:ext>
                    </a:extLst>
                  </p14:cNvPr>
                  <p14:cNvContentPartPr/>
                  <p14:nvPr/>
                </p14:nvContentPartPr>
                <p14:xfrm>
                  <a:off x="6086447" y="2381211"/>
                  <a:ext cx="114480" cy="108000"/>
                </p14:xfrm>
              </p:contentPart>
            </mc:Choice>
            <mc:Fallback xmlns=""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DBEB4087-16B1-4A2C-B865-2D28364D8D6A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6074813" y="2370087"/>
                    <a:ext cx="137283" cy="1307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E3A089B9-DFC0-4A65-87EF-90133F5040AA}"/>
                      </a:ext>
                    </a:extLst>
                  </p14:cNvPr>
                  <p14:cNvContentPartPr/>
                  <p14:nvPr/>
                </p14:nvContentPartPr>
                <p14:xfrm>
                  <a:off x="5634287" y="2069451"/>
                  <a:ext cx="677880" cy="551880"/>
                </p14:xfrm>
              </p:contentPart>
            </mc:Choice>
            <mc:Fallback xmlns=""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E3A089B9-DFC0-4A65-87EF-90133F5040AA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5622656" y="2057818"/>
                    <a:ext cx="700678" cy="57468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F5DA6BE2-F763-42F5-912E-8DC8EAD47F8A}"/>
                </a:ext>
              </a:extLst>
            </p:cNvPr>
            <p:cNvGrpSpPr/>
            <p:nvPr/>
          </p:nvGrpSpPr>
          <p:grpSpPr>
            <a:xfrm>
              <a:off x="5697647" y="2835531"/>
              <a:ext cx="631800" cy="596520"/>
              <a:chOff x="5697647" y="2835531"/>
              <a:chExt cx="631800" cy="596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5B748EAC-B0C2-41E6-BF2F-0866E9301016}"/>
                      </a:ext>
                    </a:extLst>
                  </p14:cNvPr>
                  <p14:cNvContentPartPr/>
                  <p14:nvPr/>
                </p14:nvContentPartPr>
                <p14:xfrm>
                  <a:off x="5874767" y="2952891"/>
                  <a:ext cx="180000" cy="222840"/>
                </p14:xfrm>
              </p:contentPart>
            </mc:Choice>
            <mc:Fallback xmlns=""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5B748EAC-B0C2-41E6-BF2F-0866E9301016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5863139" y="2941726"/>
                    <a:ext cx="202791" cy="2456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E94BEC56-7A53-40BE-8F74-11D5160755F2}"/>
                      </a:ext>
                    </a:extLst>
                  </p14:cNvPr>
                  <p14:cNvContentPartPr/>
                  <p14:nvPr/>
                </p14:nvContentPartPr>
                <p14:xfrm>
                  <a:off x="6105887" y="3112011"/>
                  <a:ext cx="119520" cy="184680"/>
                </p14:xfrm>
              </p:contentPart>
            </mc:Choice>
            <mc:Fallback xmlns=""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E94BEC56-7A53-40BE-8F74-11D5160755F2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6094261" y="3100381"/>
                    <a:ext cx="142308" cy="2074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307" name="Ink 306">
                    <a:extLst>
                      <a:ext uri="{FF2B5EF4-FFF2-40B4-BE49-F238E27FC236}">
                        <a16:creationId xmlns:a16="http://schemas.microsoft.com/office/drawing/2014/main" id="{26513B2D-8065-45BE-9FE9-6A78EAA88F10}"/>
                      </a:ext>
                    </a:extLst>
                  </p14:cNvPr>
                  <p14:cNvContentPartPr/>
                  <p14:nvPr/>
                </p14:nvContentPartPr>
                <p14:xfrm>
                  <a:off x="5697647" y="2835531"/>
                  <a:ext cx="631800" cy="596520"/>
                </p14:xfrm>
              </p:contentPart>
            </mc:Choice>
            <mc:Fallback xmlns="">
              <p:pic>
                <p:nvPicPr>
                  <p:cNvPr id="307" name="Ink 306">
                    <a:extLst>
                      <a:ext uri="{FF2B5EF4-FFF2-40B4-BE49-F238E27FC236}">
                        <a16:creationId xmlns:a16="http://schemas.microsoft.com/office/drawing/2014/main" id="{26513B2D-8065-45BE-9FE9-6A78EAA88F10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5686016" y="2823898"/>
                    <a:ext cx="654597" cy="619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715742E8-4A53-43E7-B197-D8FD25294203}"/>
              </a:ext>
            </a:extLst>
          </p:cNvPr>
          <p:cNvGrpSpPr/>
          <p:nvPr/>
        </p:nvGrpSpPr>
        <p:grpSpPr>
          <a:xfrm>
            <a:off x="6258736" y="2057295"/>
            <a:ext cx="459360" cy="385560"/>
            <a:chOff x="6740567" y="2316051"/>
            <a:chExt cx="459360" cy="38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77839FA-F375-4E0A-915A-4E890B1EEDE0}"/>
                    </a:ext>
                  </a:extLst>
                </p14:cNvPr>
                <p14:cNvContentPartPr/>
                <p14:nvPr/>
              </p14:nvContentPartPr>
              <p14:xfrm>
                <a:off x="6740567" y="2460051"/>
                <a:ext cx="222480" cy="262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77839FA-F375-4E0A-915A-4E890B1EEDE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731567" y="2451411"/>
                  <a:ext cx="240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B5DBE3D-DD8C-4FA9-B65A-F60DD2A105C7}"/>
                    </a:ext>
                  </a:extLst>
                </p14:cNvPr>
                <p14:cNvContentPartPr/>
                <p14:nvPr/>
              </p14:nvContentPartPr>
              <p14:xfrm>
                <a:off x="6787367" y="2551131"/>
                <a:ext cx="191160" cy="32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B5DBE3D-DD8C-4FA9-B65A-F60DD2A105C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78727" y="2542491"/>
                  <a:ext cx="20880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79833CD-AE7C-4EE0-AF18-324E06AB4F46}"/>
                    </a:ext>
                  </a:extLst>
                </p14:cNvPr>
                <p14:cNvContentPartPr/>
                <p14:nvPr/>
              </p14:nvContentPartPr>
              <p14:xfrm>
                <a:off x="6945047" y="2316051"/>
                <a:ext cx="254880" cy="3855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79833CD-AE7C-4EE0-AF18-324E06AB4F4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36047" y="2307051"/>
                  <a:ext cx="272520" cy="40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2628EB56-0AE2-48D0-9DC2-BAF790D15A23}"/>
              </a:ext>
            </a:extLst>
          </p:cNvPr>
          <p:cNvGrpSpPr/>
          <p:nvPr/>
        </p:nvGrpSpPr>
        <p:grpSpPr>
          <a:xfrm>
            <a:off x="9415003" y="1803508"/>
            <a:ext cx="1682280" cy="1224360"/>
            <a:chOff x="9859967" y="2089251"/>
            <a:chExt cx="1682280" cy="1224360"/>
          </a:xfrm>
        </p:grpSpPr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28E7A065-D113-44A5-8088-77A4A86EE0CC}"/>
                </a:ext>
              </a:extLst>
            </p:cNvPr>
            <p:cNvGrpSpPr/>
            <p:nvPr/>
          </p:nvGrpSpPr>
          <p:grpSpPr>
            <a:xfrm>
              <a:off x="9859967" y="2291211"/>
              <a:ext cx="349200" cy="225720"/>
              <a:chOff x="9859967" y="2291211"/>
              <a:chExt cx="349200" cy="225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C66BF54D-299C-460B-91BA-AD04724CF95A}"/>
                      </a:ext>
                    </a:extLst>
                  </p14:cNvPr>
                  <p14:cNvContentPartPr/>
                  <p14:nvPr/>
                </p14:nvContentPartPr>
                <p14:xfrm>
                  <a:off x="9859967" y="2346291"/>
                  <a:ext cx="155160" cy="35280"/>
                </p14:xfrm>
              </p:contentPart>
            </mc:Choice>
            <mc:Fallback xmlns=""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C66BF54D-299C-460B-91BA-AD04724CF95A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9850967" y="2337651"/>
                    <a:ext cx="17280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97C5C223-C289-4F77-9AC3-CB00DF03704D}"/>
                      </a:ext>
                    </a:extLst>
                  </p14:cNvPr>
                  <p14:cNvContentPartPr/>
                  <p14:nvPr/>
                </p14:nvContentPartPr>
                <p14:xfrm>
                  <a:off x="9862127" y="2460051"/>
                  <a:ext cx="193320" cy="14040"/>
                </p14:xfrm>
              </p:contentPart>
            </mc:Choice>
            <mc:Fallback xmlns=""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97C5C223-C289-4F77-9AC3-CB00DF03704D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9853487" y="2451411"/>
                    <a:ext cx="21096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275CD049-E88E-494C-B15C-D20EA57E7C64}"/>
                      </a:ext>
                    </a:extLst>
                  </p14:cNvPr>
                  <p14:cNvContentPartPr/>
                  <p14:nvPr/>
                </p14:nvContentPartPr>
                <p14:xfrm>
                  <a:off x="10021247" y="2291211"/>
                  <a:ext cx="187920" cy="225720"/>
                </p14:xfrm>
              </p:contentPart>
            </mc:Choice>
            <mc:Fallback xmlns=""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275CD049-E88E-494C-B15C-D20EA57E7C64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10012607" y="2282211"/>
                    <a:ext cx="205560" cy="243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96DC925-43DE-481B-A445-FEBBC07FDED7}"/>
                    </a:ext>
                  </a:extLst>
                </p14:cNvPr>
                <p14:cNvContentPartPr/>
                <p14:nvPr/>
              </p14:nvContentPartPr>
              <p14:xfrm>
                <a:off x="10393847" y="2089251"/>
                <a:ext cx="306360" cy="5785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96DC925-43DE-481B-A445-FEBBC07FDED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384847" y="2080251"/>
                  <a:ext cx="324000" cy="596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80EA3CC4-379B-4146-BCD9-C5655575AB92}"/>
                </a:ext>
              </a:extLst>
            </p:cNvPr>
            <p:cNvGrpSpPr/>
            <p:nvPr/>
          </p:nvGrpSpPr>
          <p:grpSpPr>
            <a:xfrm>
              <a:off x="10272527" y="2786571"/>
              <a:ext cx="1269720" cy="527040"/>
              <a:chOff x="10272527" y="2786571"/>
              <a:chExt cx="1269720" cy="527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1F8990E4-1599-46BD-B94C-8F0FC06D3A44}"/>
                      </a:ext>
                    </a:extLst>
                  </p14:cNvPr>
                  <p14:cNvContentPartPr/>
                  <p14:nvPr/>
                </p14:nvContentPartPr>
                <p14:xfrm>
                  <a:off x="10407527" y="2839491"/>
                  <a:ext cx="98640" cy="158400"/>
                </p14:xfrm>
              </p:contentPart>
            </mc:Choice>
            <mc:Fallback xmlns=""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1F8990E4-1599-46BD-B94C-8F0FC06D3A44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10398527" y="2830851"/>
                    <a:ext cx="116280" cy="17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354" name="Ink 353">
                    <a:extLst>
                      <a:ext uri="{FF2B5EF4-FFF2-40B4-BE49-F238E27FC236}">
                        <a16:creationId xmlns:a16="http://schemas.microsoft.com/office/drawing/2014/main" id="{5A74CD45-49CF-40EF-9D5D-1CCCF2FDB37C}"/>
                      </a:ext>
                    </a:extLst>
                  </p14:cNvPr>
                  <p14:cNvContentPartPr/>
                  <p14:nvPr/>
                </p14:nvContentPartPr>
                <p14:xfrm>
                  <a:off x="10536407" y="2845971"/>
                  <a:ext cx="68400" cy="129960"/>
                </p14:xfrm>
              </p:contentPart>
            </mc:Choice>
            <mc:Fallback xmlns="">
              <p:pic>
                <p:nvPicPr>
                  <p:cNvPr id="354" name="Ink 353">
                    <a:extLst>
                      <a:ext uri="{FF2B5EF4-FFF2-40B4-BE49-F238E27FC236}">
                        <a16:creationId xmlns:a16="http://schemas.microsoft.com/office/drawing/2014/main" id="{5A74CD45-49CF-40EF-9D5D-1CCCF2FDB37C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10527407" y="2836971"/>
                    <a:ext cx="8604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482C5ED9-DA3A-473B-8698-1E6DC4373184}"/>
                      </a:ext>
                    </a:extLst>
                  </p14:cNvPr>
                  <p14:cNvContentPartPr/>
                  <p14:nvPr/>
                </p14:nvContentPartPr>
                <p14:xfrm>
                  <a:off x="10709927" y="2802411"/>
                  <a:ext cx="74520" cy="150840"/>
                </p14:xfrm>
              </p:contentPart>
            </mc:Choice>
            <mc:Fallback xmlns="">
              <p:pic>
                <p:nvPicPr>
                  <p:cNvPr id="355" name="Ink 354">
                    <a:extLst>
                      <a:ext uri="{FF2B5EF4-FFF2-40B4-BE49-F238E27FC236}">
                        <a16:creationId xmlns:a16="http://schemas.microsoft.com/office/drawing/2014/main" id="{482C5ED9-DA3A-473B-8698-1E6DC4373184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10700927" y="2793411"/>
                    <a:ext cx="92160" cy="168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AF245F05-955C-4731-B1A7-0972669C634C}"/>
                      </a:ext>
                    </a:extLst>
                  </p14:cNvPr>
                  <p14:cNvContentPartPr/>
                  <p14:nvPr/>
                </p14:nvContentPartPr>
                <p14:xfrm>
                  <a:off x="10837727" y="2786571"/>
                  <a:ext cx="92160" cy="146160"/>
                </p14:xfrm>
              </p:contentPart>
            </mc:Choice>
            <mc:Fallback xmlns=""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AF245F05-955C-4731-B1A7-0972669C634C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10828727" y="2777571"/>
                    <a:ext cx="10980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357" name="Ink 356">
                    <a:extLst>
                      <a:ext uri="{FF2B5EF4-FFF2-40B4-BE49-F238E27FC236}">
                        <a16:creationId xmlns:a16="http://schemas.microsoft.com/office/drawing/2014/main" id="{B1E91EE2-07A5-4A13-89B2-83459B6F924B}"/>
                      </a:ext>
                    </a:extLst>
                  </p14:cNvPr>
                  <p14:cNvContentPartPr/>
                  <p14:nvPr/>
                </p14:nvContentPartPr>
                <p14:xfrm>
                  <a:off x="10378007" y="3167451"/>
                  <a:ext cx="54360" cy="146160"/>
                </p14:xfrm>
              </p:contentPart>
            </mc:Choice>
            <mc:Fallback xmlns="">
              <p:pic>
                <p:nvPicPr>
                  <p:cNvPr id="357" name="Ink 356">
                    <a:extLst>
                      <a:ext uri="{FF2B5EF4-FFF2-40B4-BE49-F238E27FC236}">
                        <a16:creationId xmlns:a16="http://schemas.microsoft.com/office/drawing/2014/main" id="{B1E91EE2-07A5-4A13-89B2-83459B6F924B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10369007" y="3158451"/>
                    <a:ext cx="7200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358" name="Ink 357">
                    <a:extLst>
                      <a:ext uri="{FF2B5EF4-FFF2-40B4-BE49-F238E27FC236}">
                        <a16:creationId xmlns:a16="http://schemas.microsoft.com/office/drawing/2014/main" id="{358A9652-CC58-47F5-AF12-086728C81456}"/>
                      </a:ext>
                    </a:extLst>
                  </p14:cNvPr>
                  <p14:cNvContentPartPr/>
                  <p14:nvPr/>
                </p14:nvContentPartPr>
                <p14:xfrm>
                  <a:off x="10272527" y="3165651"/>
                  <a:ext cx="193320" cy="47520"/>
                </p14:xfrm>
              </p:contentPart>
            </mc:Choice>
            <mc:Fallback xmlns="">
              <p:pic>
                <p:nvPicPr>
                  <p:cNvPr id="358" name="Ink 357">
                    <a:extLst>
                      <a:ext uri="{FF2B5EF4-FFF2-40B4-BE49-F238E27FC236}">
                        <a16:creationId xmlns:a16="http://schemas.microsoft.com/office/drawing/2014/main" id="{358A9652-CC58-47F5-AF12-086728C81456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10263887" y="3157011"/>
                    <a:ext cx="21096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359" name="Ink 358">
                    <a:extLst>
                      <a:ext uri="{FF2B5EF4-FFF2-40B4-BE49-F238E27FC236}">
                        <a16:creationId xmlns:a16="http://schemas.microsoft.com/office/drawing/2014/main" id="{22ABB3BA-E9FD-4D97-89B9-437AB097A284}"/>
                      </a:ext>
                    </a:extLst>
                  </p14:cNvPr>
                  <p14:cNvContentPartPr/>
                  <p14:nvPr/>
                </p14:nvContentPartPr>
                <p14:xfrm>
                  <a:off x="10353167" y="3232611"/>
                  <a:ext cx="101160" cy="16920"/>
                </p14:xfrm>
              </p:contentPart>
            </mc:Choice>
            <mc:Fallback xmlns="">
              <p:pic>
                <p:nvPicPr>
                  <p:cNvPr id="359" name="Ink 358">
                    <a:extLst>
                      <a:ext uri="{FF2B5EF4-FFF2-40B4-BE49-F238E27FC236}">
                        <a16:creationId xmlns:a16="http://schemas.microsoft.com/office/drawing/2014/main" id="{22ABB3BA-E9FD-4D97-89B9-437AB097A284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10344527" y="3223611"/>
                    <a:ext cx="11880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360" name="Ink 359">
                    <a:extLst>
                      <a:ext uri="{FF2B5EF4-FFF2-40B4-BE49-F238E27FC236}">
                        <a16:creationId xmlns:a16="http://schemas.microsoft.com/office/drawing/2014/main" id="{8E5B0170-26EB-418B-9FB4-FA6FADB7CCCE}"/>
                      </a:ext>
                    </a:extLst>
                  </p14:cNvPr>
                  <p14:cNvContentPartPr/>
                  <p14:nvPr/>
                </p14:nvContentPartPr>
                <p14:xfrm>
                  <a:off x="10521647" y="3156651"/>
                  <a:ext cx="114840" cy="137160"/>
                </p14:xfrm>
              </p:contentPart>
            </mc:Choice>
            <mc:Fallback xmlns="">
              <p:pic>
                <p:nvPicPr>
                  <p:cNvPr id="360" name="Ink 359">
                    <a:extLst>
                      <a:ext uri="{FF2B5EF4-FFF2-40B4-BE49-F238E27FC236}">
                        <a16:creationId xmlns:a16="http://schemas.microsoft.com/office/drawing/2014/main" id="{8E5B0170-26EB-418B-9FB4-FA6FADB7CCCE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10512647" y="3148011"/>
                    <a:ext cx="13248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361" name="Ink 360">
                    <a:extLst>
                      <a:ext uri="{FF2B5EF4-FFF2-40B4-BE49-F238E27FC236}">
                        <a16:creationId xmlns:a16="http://schemas.microsoft.com/office/drawing/2014/main" id="{4A3018B1-C2C9-49DC-A68A-CC62DDA5F003}"/>
                      </a:ext>
                    </a:extLst>
                  </p14:cNvPr>
                  <p14:cNvContentPartPr/>
                  <p14:nvPr/>
                </p14:nvContentPartPr>
                <p14:xfrm>
                  <a:off x="10700927" y="3122091"/>
                  <a:ext cx="87840" cy="141120"/>
                </p14:xfrm>
              </p:contentPart>
            </mc:Choice>
            <mc:Fallback xmlns="">
              <p:pic>
                <p:nvPicPr>
                  <p:cNvPr id="361" name="Ink 360">
                    <a:extLst>
                      <a:ext uri="{FF2B5EF4-FFF2-40B4-BE49-F238E27FC236}">
                        <a16:creationId xmlns:a16="http://schemas.microsoft.com/office/drawing/2014/main" id="{4A3018B1-C2C9-49DC-A68A-CC62DDA5F003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10691927" y="3113091"/>
                    <a:ext cx="10548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382EF649-D245-4345-AC14-26FBA7240E25}"/>
                      </a:ext>
                    </a:extLst>
                  </p14:cNvPr>
                  <p14:cNvContentPartPr/>
                  <p14:nvPr/>
                </p14:nvContentPartPr>
                <p14:xfrm>
                  <a:off x="10911527" y="3106611"/>
                  <a:ext cx="90000" cy="129240"/>
                </p14:xfrm>
              </p:contentPart>
            </mc:Choice>
            <mc:Fallback xmlns=""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382EF649-D245-4345-AC14-26FBA7240E25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10902887" y="3097971"/>
                    <a:ext cx="107640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F717069D-4229-4292-B1C8-02D7F5299E02}"/>
                      </a:ext>
                    </a:extLst>
                  </p14:cNvPr>
                  <p14:cNvContentPartPr/>
                  <p14:nvPr/>
                </p14:nvContentPartPr>
                <p14:xfrm>
                  <a:off x="10958687" y="3106611"/>
                  <a:ext cx="175320" cy="141480"/>
                </p14:xfrm>
              </p:contentPart>
            </mc:Choice>
            <mc:Fallback xmlns=""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F717069D-4229-4292-B1C8-02D7F5299E02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10950047" y="3097971"/>
                    <a:ext cx="192960" cy="15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E8107E25-36DF-4304-9B84-ED5F1F2CE5C6}"/>
                      </a:ext>
                    </a:extLst>
                  </p14:cNvPr>
                  <p14:cNvContentPartPr/>
                  <p14:nvPr/>
                </p14:nvContentPartPr>
                <p14:xfrm>
                  <a:off x="10990367" y="3041451"/>
                  <a:ext cx="222480" cy="147600"/>
                </p14:xfrm>
              </p:contentPart>
            </mc:Choice>
            <mc:Fallback xmlns=""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E8107E25-36DF-4304-9B84-ED5F1F2CE5C6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10981367" y="3032451"/>
                    <a:ext cx="24012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365" name="Ink 364">
                    <a:extLst>
                      <a:ext uri="{FF2B5EF4-FFF2-40B4-BE49-F238E27FC236}">
                        <a16:creationId xmlns:a16="http://schemas.microsoft.com/office/drawing/2014/main" id="{57A9FBDC-C216-4B99-A04E-51582A0E2FF9}"/>
                      </a:ext>
                    </a:extLst>
                  </p14:cNvPr>
                  <p14:cNvContentPartPr/>
                  <p14:nvPr/>
                </p14:nvContentPartPr>
                <p14:xfrm>
                  <a:off x="11268287" y="3131451"/>
                  <a:ext cx="72000" cy="11736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57A9FBDC-C216-4B99-A04E-51582A0E2FF9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11259647" y="3122811"/>
                    <a:ext cx="89640" cy="13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366" name="Ink 365">
                    <a:extLst>
                      <a:ext uri="{FF2B5EF4-FFF2-40B4-BE49-F238E27FC236}">
                        <a16:creationId xmlns:a16="http://schemas.microsoft.com/office/drawing/2014/main" id="{FBDB3AD7-C83C-4269-9AF6-A2E369DA3118}"/>
                      </a:ext>
                    </a:extLst>
                  </p14:cNvPr>
                  <p14:cNvContentPartPr/>
                  <p14:nvPr/>
                </p14:nvContentPartPr>
                <p14:xfrm>
                  <a:off x="11326607" y="3045771"/>
                  <a:ext cx="215640" cy="16416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FBDB3AD7-C83C-4269-9AF6-A2E369DA3118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11317967" y="3037131"/>
                    <a:ext cx="233280" cy="181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55C4DC3-70D6-4CB0-B21B-593F5C8C3D93}"/>
              </a:ext>
            </a:extLst>
          </p:cNvPr>
          <p:cNvGrpSpPr/>
          <p:nvPr/>
        </p:nvGrpSpPr>
        <p:grpSpPr>
          <a:xfrm>
            <a:off x="765486" y="4012969"/>
            <a:ext cx="1810694" cy="488767"/>
            <a:chOff x="2149847" y="4184091"/>
            <a:chExt cx="3092760" cy="834840"/>
          </a:xfrm>
        </p:grpSpPr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944573C1-FD7F-4A37-AC51-49E7F5858256}"/>
                </a:ext>
              </a:extLst>
            </p:cNvPr>
            <p:cNvGrpSpPr/>
            <p:nvPr/>
          </p:nvGrpSpPr>
          <p:grpSpPr>
            <a:xfrm>
              <a:off x="2149847" y="4736331"/>
              <a:ext cx="316440" cy="282600"/>
              <a:chOff x="2149847" y="4736331"/>
              <a:chExt cx="316440" cy="282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382" name="Ink 381">
                    <a:extLst>
                      <a:ext uri="{FF2B5EF4-FFF2-40B4-BE49-F238E27FC236}">
                        <a16:creationId xmlns:a16="http://schemas.microsoft.com/office/drawing/2014/main" id="{C7B520A4-55EC-45AD-922B-30B880B40414}"/>
                      </a:ext>
                    </a:extLst>
                  </p14:cNvPr>
                  <p14:cNvContentPartPr/>
                  <p14:nvPr/>
                </p14:nvContentPartPr>
                <p14:xfrm>
                  <a:off x="2149847" y="4736331"/>
                  <a:ext cx="316440" cy="282600"/>
                </p14:xfrm>
              </p:contentPart>
            </mc:Choice>
            <mc:Fallback xmlns="">
              <p:pic>
                <p:nvPicPr>
                  <p:cNvPr id="382" name="Ink 381">
                    <a:extLst>
                      <a:ext uri="{FF2B5EF4-FFF2-40B4-BE49-F238E27FC236}">
                        <a16:creationId xmlns:a16="http://schemas.microsoft.com/office/drawing/2014/main" id="{C7B520A4-55EC-45AD-922B-30B880B40414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2134486" y="4720972"/>
                    <a:ext cx="346548" cy="3127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383" name="Ink 382">
                    <a:extLst>
                      <a:ext uri="{FF2B5EF4-FFF2-40B4-BE49-F238E27FC236}">
                        <a16:creationId xmlns:a16="http://schemas.microsoft.com/office/drawing/2014/main" id="{A97F4821-B1C2-4993-9216-41DAAB0A0CD7}"/>
                      </a:ext>
                    </a:extLst>
                  </p14:cNvPr>
                  <p14:cNvContentPartPr/>
                  <p14:nvPr/>
                </p14:nvContentPartPr>
                <p14:xfrm>
                  <a:off x="2228327" y="4827411"/>
                  <a:ext cx="231480" cy="11160"/>
                </p14:xfrm>
              </p:contentPart>
            </mc:Choice>
            <mc:Fallback xmlns="">
              <p:pic>
                <p:nvPicPr>
                  <p:cNvPr id="383" name="Ink 382">
                    <a:extLst>
                      <a:ext uri="{FF2B5EF4-FFF2-40B4-BE49-F238E27FC236}">
                        <a16:creationId xmlns:a16="http://schemas.microsoft.com/office/drawing/2014/main" id="{A97F4821-B1C2-4993-9216-41DAAB0A0CD7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2212977" y="4811911"/>
                    <a:ext cx="261566" cy="415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B5A182B4-4519-4B84-88F9-9CE7B9324706}"/>
                </a:ext>
              </a:extLst>
            </p:cNvPr>
            <p:cNvGrpSpPr/>
            <p:nvPr/>
          </p:nvGrpSpPr>
          <p:grpSpPr>
            <a:xfrm>
              <a:off x="2746367" y="4850091"/>
              <a:ext cx="266040" cy="123480"/>
              <a:chOff x="2746367" y="4850091"/>
              <a:chExt cx="266040" cy="123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384" name="Ink 383">
                    <a:extLst>
                      <a:ext uri="{FF2B5EF4-FFF2-40B4-BE49-F238E27FC236}">
                        <a16:creationId xmlns:a16="http://schemas.microsoft.com/office/drawing/2014/main" id="{5158749A-75BC-4DD3-9DC4-A1DE8D397878}"/>
                      </a:ext>
                    </a:extLst>
                  </p14:cNvPr>
                  <p14:cNvContentPartPr/>
                  <p14:nvPr/>
                </p14:nvContentPartPr>
                <p14:xfrm>
                  <a:off x="2746367" y="4850091"/>
                  <a:ext cx="177480" cy="12600"/>
                </p14:xfrm>
              </p:contentPart>
            </mc:Choice>
            <mc:Fallback xmlns="">
              <p:pic>
                <p:nvPicPr>
                  <p:cNvPr id="384" name="Ink 383">
                    <a:extLst>
                      <a:ext uri="{FF2B5EF4-FFF2-40B4-BE49-F238E27FC236}">
                        <a16:creationId xmlns:a16="http://schemas.microsoft.com/office/drawing/2014/main" id="{5158749A-75BC-4DD3-9DC4-A1DE8D397878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2731014" y="4835691"/>
                    <a:ext cx="207572" cy="4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385" name="Ink 384">
                    <a:extLst>
                      <a:ext uri="{FF2B5EF4-FFF2-40B4-BE49-F238E27FC236}">
                        <a16:creationId xmlns:a16="http://schemas.microsoft.com/office/drawing/2014/main" id="{5A0EE23E-EB7A-47F8-8479-AAB5C0DCAAB1}"/>
                      </a:ext>
                    </a:extLst>
                  </p14:cNvPr>
                  <p14:cNvContentPartPr/>
                  <p14:nvPr/>
                </p14:nvContentPartPr>
                <p14:xfrm>
                  <a:off x="2806847" y="4959531"/>
                  <a:ext cx="205560" cy="14040"/>
                </p14:xfrm>
              </p:contentPart>
            </mc:Choice>
            <mc:Fallback xmlns="">
              <p:pic>
                <p:nvPicPr>
                  <p:cNvPr id="385" name="Ink 384">
                    <a:extLst>
                      <a:ext uri="{FF2B5EF4-FFF2-40B4-BE49-F238E27FC236}">
                        <a16:creationId xmlns:a16="http://schemas.microsoft.com/office/drawing/2014/main" id="{5A0EE23E-EB7A-47F8-8479-AAB5C0DCAAB1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2791507" y="4944270"/>
                    <a:ext cx="235627" cy="4395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A3547D03-C0CD-4E66-8DF2-0CF0D6033791}"/>
                </a:ext>
              </a:extLst>
            </p:cNvPr>
            <p:cNvGrpSpPr/>
            <p:nvPr/>
          </p:nvGrpSpPr>
          <p:grpSpPr>
            <a:xfrm>
              <a:off x="3515687" y="4184091"/>
              <a:ext cx="1198800" cy="713880"/>
              <a:chOff x="3515687" y="4184091"/>
              <a:chExt cx="1198800" cy="713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388" name="Ink 387">
                    <a:extLst>
                      <a:ext uri="{FF2B5EF4-FFF2-40B4-BE49-F238E27FC236}">
                        <a16:creationId xmlns:a16="http://schemas.microsoft.com/office/drawing/2014/main" id="{8227262B-76AC-4117-9E2D-065CDEF1AAE5}"/>
                      </a:ext>
                    </a:extLst>
                  </p14:cNvPr>
                  <p14:cNvContentPartPr/>
                  <p14:nvPr/>
                </p14:nvContentPartPr>
                <p14:xfrm>
                  <a:off x="3515687" y="4498731"/>
                  <a:ext cx="358920" cy="376920"/>
                </p14:xfrm>
              </p:contentPart>
            </mc:Choice>
            <mc:Fallback xmlns="">
              <p:pic>
                <p:nvPicPr>
                  <p:cNvPr id="388" name="Ink 387">
                    <a:extLst>
                      <a:ext uri="{FF2B5EF4-FFF2-40B4-BE49-F238E27FC236}">
                        <a16:creationId xmlns:a16="http://schemas.microsoft.com/office/drawing/2014/main" id="{8227262B-76AC-4117-9E2D-065CDEF1AAE5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3500322" y="4483359"/>
                    <a:ext cx="389035" cy="4070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389" name="Ink 388">
                    <a:extLst>
                      <a:ext uri="{FF2B5EF4-FFF2-40B4-BE49-F238E27FC236}">
                        <a16:creationId xmlns:a16="http://schemas.microsoft.com/office/drawing/2014/main" id="{AE5E1D6F-D758-449B-86B4-40A123990DE2}"/>
                      </a:ext>
                    </a:extLst>
                  </p14:cNvPr>
                  <p14:cNvContentPartPr/>
                  <p14:nvPr/>
                </p14:nvContentPartPr>
                <p14:xfrm>
                  <a:off x="3683807" y="4519251"/>
                  <a:ext cx="470880" cy="378720"/>
                </p14:xfrm>
              </p:contentPart>
            </mc:Choice>
            <mc:Fallback xmlns="">
              <p:pic>
                <p:nvPicPr>
                  <p:cNvPr id="389" name="Ink 388">
                    <a:extLst>
                      <a:ext uri="{FF2B5EF4-FFF2-40B4-BE49-F238E27FC236}">
                        <a16:creationId xmlns:a16="http://schemas.microsoft.com/office/drawing/2014/main" id="{AE5E1D6F-D758-449B-86B4-40A123990DE2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3668439" y="4504496"/>
                    <a:ext cx="501002" cy="4088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390" name="Ink 389">
                    <a:extLst>
                      <a:ext uri="{FF2B5EF4-FFF2-40B4-BE49-F238E27FC236}">
                        <a16:creationId xmlns:a16="http://schemas.microsoft.com/office/drawing/2014/main" id="{8A050ADB-3762-40B5-8ECC-C38720605480}"/>
                      </a:ext>
                    </a:extLst>
                  </p14:cNvPr>
                  <p14:cNvContentPartPr/>
                  <p14:nvPr/>
                </p14:nvContentPartPr>
                <p14:xfrm>
                  <a:off x="4383287" y="4306851"/>
                  <a:ext cx="114840" cy="185400"/>
                </p14:xfrm>
              </p:contentPart>
            </mc:Choice>
            <mc:Fallback xmlns="">
              <p:pic>
                <p:nvPicPr>
                  <p:cNvPr id="390" name="Ink 389">
                    <a:extLst>
                      <a:ext uri="{FF2B5EF4-FFF2-40B4-BE49-F238E27FC236}">
                        <a16:creationId xmlns:a16="http://schemas.microsoft.com/office/drawing/2014/main" id="{8A050ADB-3762-40B5-8ECC-C38720605480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4368548" y="4291503"/>
                    <a:ext cx="144932" cy="2154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391" name="Ink 390">
                    <a:extLst>
                      <a:ext uri="{FF2B5EF4-FFF2-40B4-BE49-F238E27FC236}">
                        <a16:creationId xmlns:a16="http://schemas.microsoft.com/office/drawing/2014/main" id="{D67BB913-84F8-43F6-B624-245E69856467}"/>
                      </a:ext>
                    </a:extLst>
                  </p14:cNvPr>
                  <p14:cNvContentPartPr/>
                  <p14:nvPr/>
                </p14:nvContentPartPr>
                <p14:xfrm>
                  <a:off x="4239647" y="4238811"/>
                  <a:ext cx="117360" cy="375120"/>
                </p14:xfrm>
              </p:contentPart>
            </mc:Choice>
            <mc:Fallback xmlns="">
              <p:pic>
                <p:nvPicPr>
                  <p:cNvPr id="391" name="Ink 390">
                    <a:extLst>
                      <a:ext uri="{FF2B5EF4-FFF2-40B4-BE49-F238E27FC236}">
                        <a16:creationId xmlns:a16="http://schemas.microsoft.com/office/drawing/2014/main" id="{D67BB913-84F8-43F6-B624-245E69856467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4224286" y="4223462"/>
                    <a:ext cx="147468" cy="4052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392" name="Ink 391">
                    <a:extLst>
                      <a:ext uri="{FF2B5EF4-FFF2-40B4-BE49-F238E27FC236}">
                        <a16:creationId xmlns:a16="http://schemas.microsoft.com/office/drawing/2014/main" id="{1EDA5BB7-212B-457C-9B0A-B95B69D400DC}"/>
                      </a:ext>
                    </a:extLst>
                  </p14:cNvPr>
                  <p14:cNvContentPartPr/>
                  <p14:nvPr/>
                </p14:nvContentPartPr>
                <p14:xfrm>
                  <a:off x="4605407" y="4184091"/>
                  <a:ext cx="109080" cy="423720"/>
                </p14:xfrm>
              </p:contentPart>
            </mc:Choice>
            <mc:Fallback xmlns="">
              <p:pic>
                <p:nvPicPr>
                  <p:cNvPr id="392" name="Ink 391">
                    <a:extLst>
                      <a:ext uri="{FF2B5EF4-FFF2-40B4-BE49-F238E27FC236}">
                        <a16:creationId xmlns:a16="http://schemas.microsoft.com/office/drawing/2014/main" id="{1EDA5BB7-212B-457C-9B0A-B95B69D400DC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4590087" y="4168739"/>
                    <a:ext cx="139108" cy="45381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3C2F10F5-F4A1-4F69-93B8-84279A2141F2}"/>
                </a:ext>
              </a:extLst>
            </p:cNvPr>
            <p:cNvGrpSpPr/>
            <p:nvPr/>
          </p:nvGrpSpPr>
          <p:grpSpPr>
            <a:xfrm>
              <a:off x="4915007" y="4523931"/>
              <a:ext cx="327600" cy="292680"/>
              <a:chOff x="4915007" y="4523931"/>
              <a:chExt cx="327600" cy="292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394" name="Ink 393">
                    <a:extLst>
                      <a:ext uri="{FF2B5EF4-FFF2-40B4-BE49-F238E27FC236}">
                        <a16:creationId xmlns:a16="http://schemas.microsoft.com/office/drawing/2014/main" id="{B895056E-1D9D-440E-965B-E58021C5ED6B}"/>
                      </a:ext>
                    </a:extLst>
                  </p14:cNvPr>
                  <p14:cNvContentPartPr/>
                  <p14:nvPr/>
                </p14:nvContentPartPr>
                <p14:xfrm>
                  <a:off x="4915007" y="4599891"/>
                  <a:ext cx="311040" cy="209880"/>
                </p14:xfrm>
              </p:contentPart>
            </mc:Choice>
            <mc:Fallback xmlns="">
              <p:pic>
                <p:nvPicPr>
                  <p:cNvPr id="394" name="Ink 393">
                    <a:extLst>
                      <a:ext uri="{FF2B5EF4-FFF2-40B4-BE49-F238E27FC236}">
                        <a16:creationId xmlns:a16="http://schemas.microsoft.com/office/drawing/2014/main" id="{B895056E-1D9D-440E-965B-E58021C5ED6B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4899670" y="4584504"/>
                    <a:ext cx="341101" cy="240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395" name="Ink 394">
                    <a:extLst>
                      <a:ext uri="{FF2B5EF4-FFF2-40B4-BE49-F238E27FC236}">
                        <a16:creationId xmlns:a16="http://schemas.microsoft.com/office/drawing/2014/main" id="{A706F397-F2E2-4CB3-BF3D-64D4F59FB5B2}"/>
                      </a:ext>
                    </a:extLst>
                  </p14:cNvPr>
                  <p14:cNvContentPartPr/>
                  <p14:nvPr/>
                </p14:nvContentPartPr>
                <p14:xfrm>
                  <a:off x="4986647" y="4523931"/>
                  <a:ext cx="255960" cy="292680"/>
                </p14:xfrm>
              </p:contentPart>
            </mc:Choice>
            <mc:Fallback xmlns="">
              <p:pic>
                <p:nvPicPr>
                  <p:cNvPr id="395" name="Ink 394">
                    <a:extLst>
                      <a:ext uri="{FF2B5EF4-FFF2-40B4-BE49-F238E27FC236}">
                        <a16:creationId xmlns:a16="http://schemas.microsoft.com/office/drawing/2014/main" id="{A706F397-F2E2-4CB3-BF3D-64D4F59FB5B2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4971302" y="4508559"/>
                    <a:ext cx="286037" cy="32280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0487E804-1C23-4BB2-9C75-84B2F2EA9278}"/>
              </a:ext>
            </a:extLst>
          </p:cNvPr>
          <p:cNvGrpSpPr/>
          <p:nvPr/>
        </p:nvGrpSpPr>
        <p:grpSpPr>
          <a:xfrm>
            <a:off x="3234385" y="4060893"/>
            <a:ext cx="1480026" cy="369711"/>
            <a:chOff x="2281967" y="5187051"/>
            <a:chExt cx="2255400" cy="563400"/>
          </a:xfrm>
        </p:grpSpPr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2400DC7E-AD9B-4476-9F79-2E01B7DBC727}"/>
                </a:ext>
              </a:extLst>
            </p:cNvPr>
            <p:cNvGrpSpPr/>
            <p:nvPr/>
          </p:nvGrpSpPr>
          <p:grpSpPr>
            <a:xfrm>
              <a:off x="2281967" y="5331411"/>
              <a:ext cx="747360" cy="410040"/>
              <a:chOff x="2281967" y="5331411"/>
              <a:chExt cx="747360" cy="410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397" name="Ink 396">
                    <a:extLst>
                      <a:ext uri="{FF2B5EF4-FFF2-40B4-BE49-F238E27FC236}">
                        <a16:creationId xmlns:a16="http://schemas.microsoft.com/office/drawing/2014/main" id="{DB7A9AE4-C262-4E5F-B87C-A8CC5124CC77}"/>
                      </a:ext>
                    </a:extLst>
                  </p14:cNvPr>
                  <p14:cNvContentPartPr/>
                  <p14:nvPr/>
                </p14:nvContentPartPr>
                <p14:xfrm>
                  <a:off x="2281967" y="5331411"/>
                  <a:ext cx="345240" cy="359640"/>
                </p14:xfrm>
              </p:contentPart>
            </mc:Choice>
            <mc:Fallback xmlns="">
              <p:pic>
                <p:nvPicPr>
                  <p:cNvPr id="397" name="Ink 396">
                    <a:extLst>
                      <a:ext uri="{FF2B5EF4-FFF2-40B4-BE49-F238E27FC236}">
                        <a16:creationId xmlns:a16="http://schemas.microsoft.com/office/drawing/2014/main" id="{DB7A9AE4-C262-4E5F-B87C-A8CC5124CC77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2268815" y="5317705"/>
                    <a:ext cx="372092" cy="3865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398" name="Ink 397">
                    <a:extLst>
                      <a:ext uri="{FF2B5EF4-FFF2-40B4-BE49-F238E27FC236}">
                        <a16:creationId xmlns:a16="http://schemas.microsoft.com/office/drawing/2014/main" id="{41A32770-9967-47DB-8961-C9C96EE371E1}"/>
                      </a:ext>
                    </a:extLst>
                  </p14:cNvPr>
                  <p14:cNvContentPartPr/>
                  <p14:nvPr/>
                </p14:nvContentPartPr>
                <p14:xfrm>
                  <a:off x="2847167" y="5548131"/>
                  <a:ext cx="92160" cy="38160"/>
                </p14:xfrm>
              </p:contentPart>
            </mc:Choice>
            <mc:Fallback xmlns="">
              <p:pic>
                <p:nvPicPr>
                  <p:cNvPr id="398" name="Ink 397">
                    <a:extLst>
                      <a:ext uri="{FF2B5EF4-FFF2-40B4-BE49-F238E27FC236}">
                        <a16:creationId xmlns:a16="http://schemas.microsoft.com/office/drawing/2014/main" id="{41A32770-9967-47DB-8961-C9C96EE371E1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2833534" y="5534502"/>
                    <a:ext cx="118881" cy="64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399" name="Ink 398">
                    <a:extLst>
                      <a:ext uri="{FF2B5EF4-FFF2-40B4-BE49-F238E27FC236}">
                        <a16:creationId xmlns:a16="http://schemas.microsoft.com/office/drawing/2014/main" id="{D65C8AD5-62E1-49D3-A65B-4808A01CAD37}"/>
                      </a:ext>
                    </a:extLst>
                  </p14:cNvPr>
                  <p14:cNvContentPartPr/>
                  <p14:nvPr/>
                </p14:nvContentPartPr>
                <p14:xfrm>
                  <a:off x="2854007" y="5736411"/>
                  <a:ext cx="175320" cy="5040"/>
                </p14:xfrm>
              </p:contentPart>
            </mc:Choice>
            <mc:Fallback xmlns="">
              <p:pic>
                <p:nvPicPr>
                  <p:cNvPr id="399" name="Ink 398">
                    <a:extLst>
                      <a:ext uri="{FF2B5EF4-FFF2-40B4-BE49-F238E27FC236}">
                        <a16:creationId xmlns:a16="http://schemas.microsoft.com/office/drawing/2014/main" id="{D65C8AD5-62E1-49D3-A65B-4808A01CAD37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2840310" y="5722411"/>
                    <a:ext cx="202166" cy="32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543556D8-A14C-4BEC-BA1D-C7F84036320E}"/>
                </a:ext>
              </a:extLst>
            </p:cNvPr>
            <p:cNvGrpSpPr/>
            <p:nvPr/>
          </p:nvGrpSpPr>
          <p:grpSpPr>
            <a:xfrm>
              <a:off x="3305447" y="5187051"/>
              <a:ext cx="1231920" cy="563400"/>
              <a:chOff x="3305447" y="5187051"/>
              <a:chExt cx="1231920" cy="563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401" name="Ink 400">
                    <a:extLst>
                      <a:ext uri="{FF2B5EF4-FFF2-40B4-BE49-F238E27FC236}">
                        <a16:creationId xmlns:a16="http://schemas.microsoft.com/office/drawing/2014/main" id="{38116C2B-F610-4ADA-AFDE-E0EF4F632E1E}"/>
                      </a:ext>
                    </a:extLst>
                  </p14:cNvPr>
                  <p14:cNvContentPartPr/>
                  <p14:nvPr/>
                </p14:nvContentPartPr>
                <p14:xfrm>
                  <a:off x="3305447" y="5275251"/>
                  <a:ext cx="448200" cy="347040"/>
                </p14:xfrm>
              </p:contentPart>
            </mc:Choice>
            <mc:Fallback xmlns="">
              <p:pic>
                <p:nvPicPr>
                  <p:cNvPr id="401" name="Ink 400">
                    <a:extLst>
                      <a:ext uri="{FF2B5EF4-FFF2-40B4-BE49-F238E27FC236}">
                        <a16:creationId xmlns:a16="http://schemas.microsoft.com/office/drawing/2014/main" id="{38116C2B-F610-4ADA-AFDE-E0EF4F632E1E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3291732" y="5261545"/>
                    <a:ext cx="475081" cy="3739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402" name="Ink 401">
                    <a:extLst>
                      <a:ext uri="{FF2B5EF4-FFF2-40B4-BE49-F238E27FC236}">
                        <a16:creationId xmlns:a16="http://schemas.microsoft.com/office/drawing/2014/main" id="{293130C7-0D53-4F01-9B07-ED6B1E428207}"/>
                      </a:ext>
                    </a:extLst>
                  </p14:cNvPr>
                  <p14:cNvContentPartPr/>
                  <p14:nvPr/>
                </p14:nvContentPartPr>
                <p14:xfrm>
                  <a:off x="3880727" y="5208291"/>
                  <a:ext cx="94680" cy="496080"/>
                </p14:xfrm>
              </p:contentPart>
            </mc:Choice>
            <mc:Fallback xmlns="">
              <p:pic>
                <p:nvPicPr>
                  <p:cNvPr id="402" name="Ink 401">
                    <a:extLst>
                      <a:ext uri="{FF2B5EF4-FFF2-40B4-BE49-F238E27FC236}">
                        <a16:creationId xmlns:a16="http://schemas.microsoft.com/office/drawing/2014/main" id="{293130C7-0D53-4F01-9B07-ED6B1E428207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3867592" y="5194587"/>
                    <a:ext cx="121497" cy="5229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403" name="Ink 402">
                    <a:extLst>
                      <a:ext uri="{FF2B5EF4-FFF2-40B4-BE49-F238E27FC236}">
                        <a16:creationId xmlns:a16="http://schemas.microsoft.com/office/drawing/2014/main" id="{919B7C9A-4EDD-48D2-9772-8327F74EC7D2}"/>
                      </a:ext>
                    </a:extLst>
                  </p14:cNvPr>
                  <p14:cNvContentPartPr/>
                  <p14:nvPr/>
                </p14:nvContentPartPr>
                <p14:xfrm>
                  <a:off x="4127687" y="5316291"/>
                  <a:ext cx="188640" cy="262800"/>
                </p14:xfrm>
              </p:contentPart>
            </mc:Choice>
            <mc:Fallback xmlns="">
              <p:pic>
                <p:nvPicPr>
                  <p:cNvPr id="403" name="Ink 402">
                    <a:extLst>
                      <a:ext uri="{FF2B5EF4-FFF2-40B4-BE49-F238E27FC236}">
                        <a16:creationId xmlns:a16="http://schemas.microsoft.com/office/drawing/2014/main" id="{919B7C9A-4EDD-48D2-9772-8327F74EC7D2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4113978" y="5303124"/>
                    <a:ext cx="215510" cy="2896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404" name="Ink 403">
                    <a:extLst>
                      <a:ext uri="{FF2B5EF4-FFF2-40B4-BE49-F238E27FC236}">
                        <a16:creationId xmlns:a16="http://schemas.microsoft.com/office/drawing/2014/main" id="{30BFFE8C-B80B-4F14-AD41-2BCE40E70F0A}"/>
                      </a:ext>
                    </a:extLst>
                  </p14:cNvPr>
                  <p14:cNvContentPartPr/>
                  <p14:nvPr/>
                </p14:nvContentPartPr>
                <p14:xfrm>
                  <a:off x="4100687" y="5408451"/>
                  <a:ext cx="193320" cy="6480"/>
                </p14:xfrm>
              </p:contentPart>
            </mc:Choice>
            <mc:Fallback xmlns="">
              <p:pic>
                <p:nvPicPr>
                  <p:cNvPr id="404" name="Ink 403">
                    <a:extLst>
                      <a:ext uri="{FF2B5EF4-FFF2-40B4-BE49-F238E27FC236}">
                        <a16:creationId xmlns:a16="http://schemas.microsoft.com/office/drawing/2014/main" id="{30BFFE8C-B80B-4F14-AD41-2BCE40E70F0A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4087543" y="5395491"/>
                    <a:ext cx="220155" cy="329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405" name="Ink 404">
                    <a:extLst>
                      <a:ext uri="{FF2B5EF4-FFF2-40B4-BE49-F238E27FC236}">
                        <a16:creationId xmlns:a16="http://schemas.microsoft.com/office/drawing/2014/main" id="{B1B37926-087B-455A-A445-CF67FD3D2B1D}"/>
                      </a:ext>
                    </a:extLst>
                  </p14:cNvPr>
                  <p14:cNvContentPartPr/>
                  <p14:nvPr/>
                </p14:nvContentPartPr>
                <p14:xfrm>
                  <a:off x="4432607" y="5187051"/>
                  <a:ext cx="104760" cy="563400"/>
                </p14:xfrm>
              </p:contentPart>
            </mc:Choice>
            <mc:Fallback xmlns="">
              <p:pic>
                <p:nvPicPr>
                  <p:cNvPr id="405" name="Ink 404">
                    <a:extLst>
                      <a:ext uri="{FF2B5EF4-FFF2-40B4-BE49-F238E27FC236}">
                        <a16:creationId xmlns:a16="http://schemas.microsoft.com/office/drawing/2014/main" id="{B1B37926-087B-455A-A445-CF67FD3D2B1D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4419443" y="5173336"/>
                    <a:ext cx="131636" cy="59028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C4EAC45C-51F2-4154-84F4-8EF4C8F60F70}"/>
              </a:ext>
            </a:extLst>
          </p:cNvPr>
          <p:cNvGrpSpPr/>
          <p:nvPr/>
        </p:nvGrpSpPr>
        <p:grpSpPr>
          <a:xfrm>
            <a:off x="5467360" y="3890882"/>
            <a:ext cx="1590355" cy="536721"/>
            <a:chOff x="6833447" y="3680091"/>
            <a:chExt cx="2688120" cy="90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8CEDF0AA-E3E4-44E6-A02C-8F8949FD389C}"/>
                    </a:ext>
                  </a:extLst>
                </p14:cNvPr>
                <p14:cNvContentPartPr/>
                <p14:nvPr/>
              </p14:nvContentPartPr>
              <p14:xfrm>
                <a:off x="6833447" y="4267611"/>
                <a:ext cx="302040" cy="3196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8CEDF0AA-E3E4-44E6-A02C-8F8949FD389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818862" y="4252417"/>
                  <a:ext cx="331819" cy="3494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DACB5A58-A258-4E31-986D-D2E9008CBCC1}"/>
                </a:ext>
              </a:extLst>
            </p:cNvPr>
            <p:cNvGrpSpPr/>
            <p:nvPr/>
          </p:nvGrpSpPr>
          <p:grpSpPr>
            <a:xfrm>
              <a:off x="7383887" y="4345011"/>
              <a:ext cx="251640" cy="133920"/>
              <a:chOff x="7383887" y="4345011"/>
              <a:chExt cx="251640" cy="133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408" name="Ink 407">
                    <a:extLst>
                      <a:ext uri="{FF2B5EF4-FFF2-40B4-BE49-F238E27FC236}">
                        <a16:creationId xmlns:a16="http://schemas.microsoft.com/office/drawing/2014/main" id="{0244211B-0854-4C83-9989-B9567B8E88FF}"/>
                      </a:ext>
                    </a:extLst>
                  </p14:cNvPr>
                  <p14:cNvContentPartPr/>
                  <p14:nvPr/>
                </p14:nvContentPartPr>
                <p14:xfrm>
                  <a:off x="7383887" y="4345011"/>
                  <a:ext cx="193320" cy="9360"/>
                </p14:xfrm>
              </p:contentPart>
            </mc:Choice>
            <mc:Fallback xmlns="">
              <p:pic>
                <p:nvPicPr>
                  <p:cNvPr id="408" name="Ink 407">
                    <a:extLst>
                      <a:ext uri="{FF2B5EF4-FFF2-40B4-BE49-F238E27FC236}">
                        <a16:creationId xmlns:a16="http://schemas.microsoft.com/office/drawing/2014/main" id="{0244211B-0854-4C83-9989-B9567B8E88FF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7369297" y="4330386"/>
                    <a:ext cx="223108" cy="38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409" name="Ink 408">
                    <a:extLst>
                      <a:ext uri="{FF2B5EF4-FFF2-40B4-BE49-F238E27FC236}">
                        <a16:creationId xmlns:a16="http://schemas.microsoft.com/office/drawing/2014/main" id="{43D6621D-3A2A-4F14-A476-EB6DFE411803}"/>
                      </a:ext>
                    </a:extLst>
                  </p14:cNvPr>
                  <p14:cNvContentPartPr/>
                  <p14:nvPr/>
                </p14:nvContentPartPr>
                <p14:xfrm>
                  <a:off x="7390727" y="4466331"/>
                  <a:ext cx="244800" cy="12600"/>
                </p14:xfrm>
              </p:contentPart>
            </mc:Choice>
            <mc:Fallback xmlns="">
              <p:pic>
                <p:nvPicPr>
                  <p:cNvPr id="409" name="Ink 408">
                    <a:extLst>
                      <a:ext uri="{FF2B5EF4-FFF2-40B4-BE49-F238E27FC236}">
                        <a16:creationId xmlns:a16="http://schemas.microsoft.com/office/drawing/2014/main" id="{43D6621D-3A2A-4F14-A476-EB6DFE411803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7375541" y="4451331"/>
                    <a:ext cx="274565" cy="4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30FC43D8-49B0-4F63-A1CB-AC9EBF6CFB16}"/>
                </a:ext>
              </a:extLst>
            </p:cNvPr>
            <p:cNvGrpSpPr/>
            <p:nvPr/>
          </p:nvGrpSpPr>
          <p:grpSpPr>
            <a:xfrm>
              <a:off x="8052407" y="3680091"/>
              <a:ext cx="1469160" cy="747720"/>
              <a:chOff x="8052407" y="3680091"/>
              <a:chExt cx="1469160" cy="747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410" name="Ink 409">
                    <a:extLst>
                      <a:ext uri="{FF2B5EF4-FFF2-40B4-BE49-F238E27FC236}">
                        <a16:creationId xmlns:a16="http://schemas.microsoft.com/office/drawing/2014/main" id="{A117EB3B-0D38-40DA-92C0-04B53EC4FC81}"/>
                      </a:ext>
                    </a:extLst>
                  </p14:cNvPr>
                  <p14:cNvContentPartPr/>
                  <p14:nvPr/>
                </p14:nvContentPartPr>
                <p14:xfrm>
                  <a:off x="8052407" y="4094451"/>
                  <a:ext cx="309960" cy="331920"/>
                </p14:xfrm>
              </p:contentPart>
            </mc:Choice>
            <mc:Fallback xmlns="">
              <p:pic>
                <p:nvPicPr>
                  <p:cNvPr id="410" name="Ink 409">
                    <a:extLst>
                      <a:ext uri="{FF2B5EF4-FFF2-40B4-BE49-F238E27FC236}">
                        <a16:creationId xmlns:a16="http://schemas.microsoft.com/office/drawing/2014/main" id="{A117EB3B-0D38-40DA-92C0-04B53EC4FC81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8037213" y="4079253"/>
                    <a:ext cx="339740" cy="3617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411" name="Ink 410">
                    <a:extLst>
                      <a:ext uri="{FF2B5EF4-FFF2-40B4-BE49-F238E27FC236}">
                        <a16:creationId xmlns:a16="http://schemas.microsoft.com/office/drawing/2014/main" id="{FB0BFB0D-78F0-4499-963D-182344EBB5B7}"/>
                      </a:ext>
                    </a:extLst>
                  </p14:cNvPr>
                  <p14:cNvContentPartPr/>
                  <p14:nvPr/>
                </p14:nvContentPartPr>
                <p14:xfrm>
                  <a:off x="8187047" y="4065291"/>
                  <a:ext cx="318960" cy="330840"/>
                </p14:xfrm>
              </p:contentPart>
            </mc:Choice>
            <mc:Fallback xmlns="">
              <p:pic>
                <p:nvPicPr>
                  <p:cNvPr id="411" name="Ink 410">
                    <a:extLst>
                      <a:ext uri="{FF2B5EF4-FFF2-40B4-BE49-F238E27FC236}">
                        <a16:creationId xmlns:a16="http://schemas.microsoft.com/office/drawing/2014/main" id="{FB0BFB0D-78F0-4499-963D-182344EBB5B7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8171829" y="4050695"/>
                    <a:ext cx="348786" cy="36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412" name="Ink 411">
                    <a:extLst>
                      <a:ext uri="{FF2B5EF4-FFF2-40B4-BE49-F238E27FC236}">
                        <a16:creationId xmlns:a16="http://schemas.microsoft.com/office/drawing/2014/main" id="{43B1C0C6-F116-4364-8C4E-2EF31FC9D0ED}"/>
                      </a:ext>
                    </a:extLst>
                  </p14:cNvPr>
                  <p14:cNvContentPartPr/>
                  <p14:nvPr/>
                </p14:nvContentPartPr>
                <p14:xfrm>
                  <a:off x="8675927" y="3790251"/>
                  <a:ext cx="166320" cy="172800"/>
                </p14:xfrm>
              </p:contentPart>
            </mc:Choice>
            <mc:Fallback xmlns="">
              <p:pic>
                <p:nvPicPr>
                  <p:cNvPr id="412" name="Ink 411">
                    <a:extLst>
                      <a:ext uri="{FF2B5EF4-FFF2-40B4-BE49-F238E27FC236}">
                        <a16:creationId xmlns:a16="http://schemas.microsoft.com/office/drawing/2014/main" id="{43B1C0C6-F116-4364-8C4E-2EF31FC9D0ED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8660752" y="3775093"/>
                    <a:ext cx="196063" cy="202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413" name="Ink 412">
                    <a:extLst>
                      <a:ext uri="{FF2B5EF4-FFF2-40B4-BE49-F238E27FC236}">
                        <a16:creationId xmlns:a16="http://schemas.microsoft.com/office/drawing/2014/main" id="{1F5E06AA-011F-49C4-9475-1289321F0534}"/>
                      </a:ext>
                    </a:extLst>
                  </p14:cNvPr>
                  <p14:cNvContentPartPr/>
                  <p14:nvPr/>
                </p14:nvContentPartPr>
                <p14:xfrm>
                  <a:off x="8545607" y="3692331"/>
                  <a:ext cx="128160" cy="375120"/>
                </p14:xfrm>
              </p:contentPart>
            </mc:Choice>
            <mc:Fallback xmlns="">
              <p:pic>
                <p:nvPicPr>
                  <p:cNvPr id="413" name="Ink 412">
                    <a:extLst>
                      <a:ext uri="{FF2B5EF4-FFF2-40B4-BE49-F238E27FC236}">
                        <a16:creationId xmlns:a16="http://schemas.microsoft.com/office/drawing/2014/main" id="{1F5E06AA-011F-49C4-9475-1289321F0534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8531030" y="3677132"/>
                    <a:ext cx="157922" cy="4049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414" name="Ink 413">
                    <a:extLst>
                      <a:ext uri="{FF2B5EF4-FFF2-40B4-BE49-F238E27FC236}">
                        <a16:creationId xmlns:a16="http://schemas.microsoft.com/office/drawing/2014/main" id="{0E80734B-A85E-4DD6-8912-83F36C77740C}"/>
                      </a:ext>
                    </a:extLst>
                  </p14:cNvPr>
                  <p14:cNvContentPartPr/>
                  <p14:nvPr/>
                </p14:nvContentPartPr>
                <p14:xfrm>
                  <a:off x="8891207" y="3680091"/>
                  <a:ext cx="128160" cy="387360"/>
                </p14:xfrm>
              </p:contentPart>
            </mc:Choice>
            <mc:Fallback xmlns="">
              <p:pic>
                <p:nvPicPr>
                  <p:cNvPr id="414" name="Ink 413">
                    <a:extLst>
                      <a:ext uri="{FF2B5EF4-FFF2-40B4-BE49-F238E27FC236}">
                        <a16:creationId xmlns:a16="http://schemas.microsoft.com/office/drawing/2014/main" id="{0E80734B-A85E-4DD6-8912-83F36C77740C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8876022" y="3665497"/>
                    <a:ext cx="157922" cy="4171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417" name="Ink 416">
                    <a:extLst>
                      <a:ext uri="{FF2B5EF4-FFF2-40B4-BE49-F238E27FC236}">
                        <a16:creationId xmlns:a16="http://schemas.microsoft.com/office/drawing/2014/main" id="{8B4F2A8A-CDF0-44E5-AA32-4100D5512683}"/>
                      </a:ext>
                    </a:extLst>
                  </p14:cNvPr>
                  <p14:cNvContentPartPr/>
                  <p14:nvPr/>
                </p14:nvContentPartPr>
                <p14:xfrm>
                  <a:off x="9148247" y="3860811"/>
                  <a:ext cx="373320" cy="567000"/>
                </p14:xfrm>
              </p:contentPart>
            </mc:Choice>
            <mc:Fallback xmlns="">
              <p:pic>
                <p:nvPicPr>
                  <p:cNvPr id="417" name="Ink 416">
                    <a:extLst>
                      <a:ext uri="{FF2B5EF4-FFF2-40B4-BE49-F238E27FC236}">
                        <a16:creationId xmlns:a16="http://schemas.microsoft.com/office/drawing/2014/main" id="{8B4F2A8A-CDF0-44E5-AA32-4100D5512683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9133047" y="3845602"/>
                    <a:ext cx="403113" cy="59681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5E7ECAA7-40FE-4926-AD34-A4475A20C3B3}"/>
              </a:ext>
            </a:extLst>
          </p:cNvPr>
          <p:cNvGrpSpPr/>
          <p:nvPr/>
        </p:nvGrpSpPr>
        <p:grpSpPr>
          <a:xfrm>
            <a:off x="7895716" y="3951632"/>
            <a:ext cx="1793278" cy="483976"/>
            <a:chOff x="6756047" y="4768371"/>
            <a:chExt cx="3268080" cy="88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F3CFAC5E-020C-4CF6-978A-53E1B8ADB9FF}"/>
                    </a:ext>
                  </a:extLst>
                </p14:cNvPr>
                <p14:cNvContentPartPr/>
                <p14:nvPr/>
              </p14:nvContentPartPr>
              <p14:xfrm>
                <a:off x="6756047" y="5045931"/>
                <a:ext cx="259200" cy="4824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F3CFAC5E-020C-4CF6-978A-53E1B8ADB9F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739683" y="5029545"/>
                  <a:ext cx="291273" cy="51451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09A988B7-C1CC-402D-83DC-E33C2AABD5E7}"/>
                </a:ext>
              </a:extLst>
            </p:cNvPr>
            <p:cNvGrpSpPr/>
            <p:nvPr/>
          </p:nvGrpSpPr>
          <p:grpSpPr>
            <a:xfrm>
              <a:off x="7240607" y="5168691"/>
              <a:ext cx="188640" cy="147600"/>
              <a:chOff x="7240607" y="5168691"/>
              <a:chExt cx="188640" cy="147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420" name="Ink 419">
                    <a:extLst>
                      <a:ext uri="{FF2B5EF4-FFF2-40B4-BE49-F238E27FC236}">
                        <a16:creationId xmlns:a16="http://schemas.microsoft.com/office/drawing/2014/main" id="{B2961789-471E-4FA1-B47C-7F630D537ED3}"/>
                      </a:ext>
                    </a:extLst>
                  </p14:cNvPr>
                  <p14:cNvContentPartPr/>
                  <p14:nvPr/>
                </p14:nvContentPartPr>
                <p14:xfrm>
                  <a:off x="7307927" y="5168691"/>
                  <a:ext cx="121320" cy="27720"/>
                </p14:xfrm>
              </p:contentPart>
            </mc:Choice>
            <mc:Fallback xmlns="">
              <p:pic>
                <p:nvPicPr>
                  <p:cNvPr id="420" name="Ink 419">
                    <a:extLst>
                      <a:ext uri="{FF2B5EF4-FFF2-40B4-BE49-F238E27FC236}">
                        <a16:creationId xmlns:a16="http://schemas.microsoft.com/office/drawing/2014/main" id="{B2961789-471E-4FA1-B47C-7F630D537ED3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7291621" y="5153219"/>
                    <a:ext cx="153281" cy="593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421" name="Ink 420">
                    <a:extLst>
                      <a:ext uri="{FF2B5EF4-FFF2-40B4-BE49-F238E27FC236}">
                        <a16:creationId xmlns:a16="http://schemas.microsoft.com/office/drawing/2014/main" id="{C88ECC23-492F-4FB3-AFA2-17B0AD8EAB66}"/>
                      </a:ext>
                    </a:extLst>
                  </p14:cNvPr>
                  <p14:cNvContentPartPr/>
                  <p14:nvPr/>
                </p14:nvContentPartPr>
                <p14:xfrm>
                  <a:off x="7240607" y="5315931"/>
                  <a:ext cx="153000" cy="360"/>
                </p14:xfrm>
              </p:contentPart>
            </mc:Choice>
            <mc:Fallback xmlns="">
              <p:pic>
                <p:nvPicPr>
                  <p:cNvPr id="421" name="Ink 420">
                    <a:extLst>
                      <a:ext uri="{FF2B5EF4-FFF2-40B4-BE49-F238E27FC236}">
                        <a16:creationId xmlns:a16="http://schemas.microsoft.com/office/drawing/2014/main" id="{C88ECC23-492F-4FB3-AFA2-17B0AD8EAB66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7224191" y="5306931"/>
                    <a:ext cx="185176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7B4B221E-35D4-4141-B63B-B71DC8B0EF14}"/>
                </a:ext>
              </a:extLst>
            </p:cNvPr>
            <p:cNvGrpSpPr/>
            <p:nvPr/>
          </p:nvGrpSpPr>
          <p:grpSpPr>
            <a:xfrm>
              <a:off x="7931087" y="4768371"/>
              <a:ext cx="2093040" cy="882000"/>
              <a:chOff x="7931087" y="4768371"/>
              <a:chExt cx="2093040" cy="882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422" name="Ink 421">
                    <a:extLst>
                      <a:ext uri="{FF2B5EF4-FFF2-40B4-BE49-F238E27FC236}">
                        <a16:creationId xmlns:a16="http://schemas.microsoft.com/office/drawing/2014/main" id="{C3AE8746-901B-441E-97F3-644B7B0D3E61}"/>
                      </a:ext>
                    </a:extLst>
                  </p14:cNvPr>
                  <p14:cNvContentPartPr/>
                  <p14:nvPr/>
                </p14:nvContentPartPr>
                <p14:xfrm>
                  <a:off x="7931087" y="4973211"/>
                  <a:ext cx="318960" cy="338760"/>
                </p14:xfrm>
              </p:contentPart>
            </mc:Choice>
            <mc:Fallback xmlns="">
              <p:pic>
                <p:nvPicPr>
                  <p:cNvPr id="422" name="Ink 421">
                    <a:extLst>
                      <a:ext uri="{FF2B5EF4-FFF2-40B4-BE49-F238E27FC236}">
                        <a16:creationId xmlns:a16="http://schemas.microsoft.com/office/drawing/2014/main" id="{C3AE8746-901B-441E-97F3-644B7B0D3E61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7915336" y="4956830"/>
                    <a:ext cx="351119" cy="3708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424" name="Ink 423">
                    <a:extLst>
                      <a:ext uri="{FF2B5EF4-FFF2-40B4-BE49-F238E27FC236}">
                        <a16:creationId xmlns:a16="http://schemas.microsoft.com/office/drawing/2014/main" id="{F5C6F593-89F8-44A7-8506-37CA2783AC91}"/>
                      </a:ext>
                    </a:extLst>
                  </p14:cNvPr>
                  <p14:cNvContentPartPr/>
                  <p14:nvPr/>
                </p14:nvContentPartPr>
                <p14:xfrm>
                  <a:off x="8507087" y="4827411"/>
                  <a:ext cx="128880" cy="771120"/>
                </p14:xfrm>
              </p:contentPart>
            </mc:Choice>
            <mc:Fallback xmlns="">
              <p:pic>
                <p:nvPicPr>
                  <p:cNvPr id="424" name="Ink 423">
                    <a:extLst>
                      <a:ext uri="{FF2B5EF4-FFF2-40B4-BE49-F238E27FC236}">
                        <a16:creationId xmlns:a16="http://schemas.microsoft.com/office/drawing/2014/main" id="{F5C6F593-89F8-44A7-8506-37CA2783AC91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8490732" y="4811018"/>
                    <a:ext cx="160936" cy="8032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425" name="Ink 424">
                    <a:extLst>
                      <a:ext uri="{FF2B5EF4-FFF2-40B4-BE49-F238E27FC236}">
                        <a16:creationId xmlns:a16="http://schemas.microsoft.com/office/drawing/2014/main" id="{BADA2434-95EE-4046-ACD9-B08A60D2D473}"/>
                      </a:ext>
                    </a:extLst>
                  </p14:cNvPr>
                  <p14:cNvContentPartPr/>
                  <p14:nvPr/>
                </p14:nvContentPartPr>
                <p14:xfrm>
                  <a:off x="8766287" y="4982571"/>
                  <a:ext cx="210240" cy="239760"/>
                </p14:xfrm>
              </p:contentPart>
            </mc:Choice>
            <mc:Fallback xmlns="">
              <p:pic>
                <p:nvPicPr>
                  <p:cNvPr id="425" name="Ink 424">
                    <a:extLst>
                      <a:ext uri="{FF2B5EF4-FFF2-40B4-BE49-F238E27FC236}">
                        <a16:creationId xmlns:a16="http://schemas.microsoft.com/office/drawing/2014/main" id="{BADA2434-95EE-4046-ACD9-B08A60D2D473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8749913" y="4966194"/>
                    <a:ext cx="242333" cy="2718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427" name="Ink 426">
                    <a:extLst>
                      <a:ext uri="{FF2B5EF4-FFF2-40B4-BE49-F238E27FC236}">
                        <a16:creationId xmlns:a16="http://schemas.microsoft.com/office/drawing/2014/main" id="{17960690-2969-45BE-AFBB-81D14F8017B5}"/>
                      </a:ext>
                    </a:extLst>
                  </p14:cNvPr>
                  <p14:cNvContentPartPr/>
                  <p14:nvPr/>
                </p14:nvContentPartPr>
                <p14:xfrm>
                  <a:off x="8960687" y="5278131"/>
                  <a:ext cx="199800" cy="152280"/>
                </p14:xfrm>
              </p:contentPart>
            </mc:Choice>
            <mc:Fallback xmlns="">
              <p:pic>
                <p:nvPicPr>
                  <p:cNvPr id="427" name="Ink 426">
                    <a:extLst>
                      <a:ext uri="{FF2B5EF4-FFF2-40B4-BE49-F238E27FC236}">
                        <a16:creationId xmlns:a16="http://schemas.microsoft.com/office/drawing/2014/main" id="{17960690-2969-45BE-AFBB-81D14F8017B5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8944310" y="5261722"/>
                    <a:ext cx="231899" cy="1844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429" name="Ink 428">
                    <a:extLst>
                      <a:ext uri="{FF2B5EF4-FFF2-40B4-BE49-F238E27FC236}">
                        <a16:creationId xmlns:a16="http://schemas.microsoft.com/office/drawing/2014/main" id="{DE4467AA-3B4C-4D9A-A6AB-E09875CB9F04}"/>
                      </a:ext>
                    </a:extLst>
                  </p14:cNvPr>
                  <p14:cNvContentPartPr/>
                  <p14:nvPr/>
                </p14:nvContentPartPr>
                <p14:xfrm>
                  <a:off x="9385127" y="5019291"/>
                  <a:ext cx="304920" cy="432720"/>
                </p14:xfrm>
              </p:contentPart>
            </mc:Choice>
            <mc:Fallback xmlns="">
              <p:pic>
                <p:nvPicPr>
                  <p:cNvPr id="429" name="Ink 428">
                    <a:extLst>
                      <a:ext uri="{FF2B5EF4-FFF2-40B4-BE49-F238E27FC236}">
                        <a16:creationId xmlns:a16="http://schemas.microsoft.com/office/drawing/2014/main" id="{DE4467AA-3B4C-4D9A-A6AB-E09875CB9F04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9368733" y="5002900"/>
                    <a:ext cx="337051" cy="4648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430" name="Ink 429">
                    <a:extLst>
                      <a:ext uri="{FF2B5EF4-FFF2-40B4-BE49-F238E27FC236}">
                        <a16:creationId xmlns:a16="http://schemas.microsoft.com/office/drawing/2014/main" id="{A573312A-2403-453F-8999-F8503A3740D0}"/>
                      </a:ext>
                    </a:extLst>
                  </p14:cNvPr>
                  <p14:cNvContentPartPr/>
                  <p14:nvPr/>
                </p14:nvContentPartPr>
                <p14:xfrm>
                  <a:off x="9799487" y="4768371"/>
                  <a:ext cx="224640" cy="882000"/>
                </p14:xfrm>
              </p:contentPart>
            </mc:Choice>
            <mc:Fallback xmlns="">
              <p:pic>
                <p:nvPicPr>
                  <p:cNvPr id="430" name="Ink 429">
                    <a:extLst>
                      <a:ext uri="{FF2B5EF4-FFF2-40B4-BE49-F238E27FC236}">
                        <a16:creationId xmlns:a16="http://schemas.microsoft.com/office/drawing/2014/main" id="{A573312A-2403-453F-8999-F8503A3740D0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9783114" y="4751977"/>
                    <a:ext cx="256731" cy="914132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A45204F1-4D48-4CC8-A1FB-87E0A5C39102}"/>
              </a:ext>
            </a:extLst>
          </p:cNvPr>
          <p:cNvGrpSpPr/>
          <p:nvPr/>
        </p:nvGrpSpPr>
        <p:grpSpPr>
          <a:xfrm>
            <a:off x="7018360" y="2242609"/>
            <a:ext cx="2106000" cy="648360"/>
            <a:chOff x="7310087" y="1320651"/>
            <a:chExt cx="2106000" cy="64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250B397-FBF6-4210-9D35-86A7D384BF8A}"/>
                    </a:ext>
                  </a:extLst>
                </p14:cNvPr>
                <p14:cNvContentPartPr/>
                <p14:nvPr/>
              </p14:nvContentPartPr>
              <p14:xfrm>
                <a:off x="7310087" y="1496691"/>
                <a:ext cx="296280" cy="4208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250B397-FBF6-4210-9D35-86A7D384BF8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301087" y="1487691"/>
                  <a:ext cx="313920" cy="4384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17D368A9-1D46-4C79-8CCB-89D9096797FD}"/>
                </a:ext>
              </a:extLst>
            </p:cNvPr>
            <p:cNvGrpSpPr/>
            <p:nvPr/>
          </p:nvGrpSpPr>
          <p:grpSpPr>
            <a:xfrm>
              <a:off x="7901927" y="1320651"/>
              <a:ext cx="1514160" cy="648360"/>
              <a:chOff x="7901927" y="1320651"/>
              <a:chExt cx="1514160" cy="648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B9A7E459-DC43-44BB-8591-B90EFF95BA07}"/>
                      </a:ext>
                    </a:extLst>
                  </p14:cNvPr>
                  <p14:cNvContentPartPr/>
                  <p14:nvPr/>
                </p14:nvContentPartPr>
                <p14:xfrm>
                  <a:off x="7901927" y="1522251"/>
                  <a:ext cx="144720" cy="326880"/>
                </p14:xfrm>
              </p:contentPart>
            </mc:Choice>
            <mc:Fallback xmlns=""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B9A7E459-DC43-44BB-8591-B90EFF95BA07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7893287" y="1513251"/>
                    <a:ext cx="162360" cy="34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CF10215E-E6E1-4913-88AA-C3044EBBA9ED}"/>
                      </a:ext>
                    </a:extLst>
                  </p14:cNvPr>
                  <p14:cNvContentPartPr/>
                  <p14:nvPr/>
                </p14:nvContentPartPr>
                <p14:xfrm>
                  <a:off x="8088407" y="1507131"/>
                  <a:ext cx="123840" cy="136800"/>
                </p14:xfrm>
              </p:contentPart>
            </mc:Choice>
            <mc:Fallback xmlns=""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CF10215E-E6E1-4913-88AA-C3044EBBA9ED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8079407" y="1498131"/>
                    <a:ext cx="14148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334" name="Ink 333">
                    <a:extLst>
                      <a:ext uri="{FF2B5EF4-FFF2-40B4-BE49-F238E27FC236}">
                        <a16:creationId xmlns:a16="http://schemas.microsoft.com/office/drawing/2014/main" id="{4C2BBE16-56A0-44ED-B1D4-08EBC2F9452E}"/>
                      </a:ext>
                    </a:extLst>
                  </p14:cNvPr>
                  <p14:cNvContentPartPr/>
                  <p14:nvPr/>
                </p14:nvContentPartPr>
                <p14:xfrm>
                  <a:off x="8232767" y="1517211"/>
                  <a:ext cx="140760" cy="153000"/>
                </p14:xfrm>
              </p:contentPart>
            </mc:Choice>
            <mc:Fallback xmlns="">
              <p:pic>
                <p:nvPicPr>
                  <p:cNvPr id="334" name="Ink 333">
                    <a:extLst>
                      <a:ext uri="{FF2B5EF4-FFF2-40B4-BE49-F238E27FC236}">
                        <a16:creationId xmlns:a16="http://schemas.microsoft.com/office/drawing/2014/main" id="{4C2BBE16-56A0-44ED-B1D4-08EBC2F9452E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8223767" y="1508211"/>
                    <a:ext cx="158400" cy="17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BD155566-EDE8-4E88-B193-E97F37DFDCEA}"/>
                      </a:ext>
                    </a:extLst>
                  </p14:cNvPr>
                  <p14:cNvContentPartPr/>
                  <p14:nvPr/>
                </p14:nvContentPartPr>
                <p14:xfrm>
                  <a:off x="8373167" y="1576971"/>
                  <a:ext cx="360" cy="360"/>
                </p14:xfrm>
              </p:contentPart>
            </mc:Choice>
            <mc:Fallback xmlns=""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BD155566-EDE8-4E88-B193-E97F37DFDCEA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8364167" y="156833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18A3F32B-9FFD-4DCA-9BCA-BB9D0B893D3B}"/>
                      </a:ext>
                    </a:extLst>
                  </p14:cNvPr>
                  <p14:cNvContentPartPr/>
                  <p14:nvPr/>
                </p14:nvContentPartPr>
                <p14:xfrm>
                  <a:off x="8373167" y="1537731"/>
                  <a:ext cx="141480" cy="136440"/>
                </p14:xfrm>
              </p:contentPart>
            </mc:Choice>
            <mc:Fallback xmlns=""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18A3F32B-9FFD-4DCA-9BCA-BB9D0B893D3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8364167" y="1529091"/>
                    <a:ext cx="159120" cy="15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BFC7FC57-60D4-4DF0-B822-4CFA80D898BD}"/>
                      </a:ext>
                    </a:extLst>
                  </p14:cNvPr>
                  <p14:cNvContentPartPr/>
                  <p14:nvPr/>
                </p14:nvContentPartPr>
                <p14:xfrm>
                  <a:off x="8603927" y="1560411"/>
                  <a:ext cx="132840" cy="92880"/>
                </p14:xfrm>
              </p:contentPart>
            </mc:Choice>
            <mc:Fallback xmlns=""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BFC7FC57-60D4-4DF0-B822-4CFA80D898BD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8595287" y="1551411"/>
                    <a:ext cx="150480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F7B60678-5184-4BF0-9159-E9328A476F92}"/>
                      </a:ext>
                    </a:extLst>
                  </p14:cNvPr>
                  <p14:cNvContentPartPr/>
                  <p14:nvPr/>
                </p14:nvContentPartPr>
                <p14:xfrm>
                  <a:off x="8821367" y="1320651"/>
                  <a:ext cx="128520" cy="329760"/>
                </p14:xfrm>
              </p:contentPart>
            </mc:Choice>
            <mc:Fallback xmlns=""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F7B60678-5184-4BF0-9159-E9328A476F92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8812727" y="1311651"/>
                    <a:ext cx="146160" cy="34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339" name="Ink 338">
                    <a:extLst>
                      <a:ext uri="{FF2B5EF4-FFF2-40B4-BE49-F238E27FC236}">
                        <a16:creationId xmlns:a16="http://schemas.microsoft.com/office/drawing/2014/main" id="{8F8BE31F-9C05-4D2B-9192-A5AD303B6027}"/>
                      </a:ext>
                    </a:extLst>
                  </p14:cNvPr>
                  <p14:cNvContentPartPr/>
                  <p14:nvPr/>
                </p14:nvContentPartPr>
                <p14:xfrm>
                  <a:off x="8294687" y="1759131"/>
                  <a:ext cx="51840" cy="209880"/>
                </p14:xfrm>
              </p:contentPart>
            </mc:Choice>
            <mc:Fallback xmlns="">
              <p:pic>
                <p:nvPicPr>
                  <p:cNvPr id="339" name="Ink 338">
                    <a:extLst>
                      <a:ext uri="{FF2B5EF4-FFF2-40B4-BE49-F238E27FC236}">
                        <a16:creationId xmlns:a16="http://schemas.microsoft.com/office/drawing/2014/main" id="{8F8BE31F-9C05-4D2B-9192-A5AD303B6027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8285687" y="1750131"/>
                    <a:ext cx="69480" cy="22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4EB57085-67D3-4338-95AE-8FE1339E72B3}"/>
                      </a:ext>
                    </a:extLst>
                  </p14:cNvPr>
                  <p14:cNvContentPartPr/>
                  <p14:nvPr/>
                </p14:nvContentPartPr>
                <p14:xfrm>
                  <a:off x="8175887" y="1780371"/>
                  <a:ext cx="226800" cy="79200"/>
                </p14:xfrm>
              </p:contentPart>
            </mc:Choice>
            <mc:Fallback xmlns=""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4EB57085-67D3-4338-95AE-8FE1339E72B3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166887" y="1771731"/>
                    <a:ext cx="244440" cy="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67484C53-31A3-4E51-98AD-489124081D00}"/>
                      </a:ext>
                    </a:extLst>
                  </p14:cNvPr>
                  <p14:cNvContentPartPr/>
                  <p14:nvPr/>
                </p14:nvContentPartPr>
                <p14:xfrm>
                  <a:off x="8435807" y="1842651"/>
                  <a:ext cx="130320" cy="64080"/>
                </p14:xfrm>
              </p:contentPart>
            </mc:Choice>
            <mc:Fallback xmlns=""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67484C53-31A3-4E51-98AD-489124081D00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8427167" y="1833651"/>
                    <a:ext cx="14796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11FD0A39-F16D-4AB0-AE11-B7AE7039A449}"/>
                      </a:ext>
                    </a:extLst>
                  </p14:cNvPr>
                  <p14:cNvContentPartPr/>
                  <p14:nvPr/>
                </p14:nvContentPartPr>
                <p14:xfrm>
                  <a:off x="8671247" y="1844091"/>
                  <a:ext cx="138960" cy="88200"/>
                </p14:xfrm>
              </p:contentPart>
            </mc:Choice>
            <mc:Fallback xmlns=""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11FD0A39-F16D-4AB0-AE11-B7AE7039A449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8662607" y="1835451"/>
                    <a:ext cx="156600" cy="10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343" name="Ink 342">
                    <a:extLst>
                      <a:ext uri="{FF2B5EF4-FFF2-40B4-BE49-F238E27FC236}">
                        <a16:creationId xmlns:a16="http://schemas.microsoft.com/office/drawing/2014/main" id="{8DE21C68-82E8-43AB-B17D-B1DC1B5F2C5B}"/>
                      </a:ext>
                    </a:extLst>
                  </p14:cNvPr>
                  <p14:cNvContentPartPr/>
                  <p14:nvPr/>
                </p14:nvContentPartPr>
                <p14:xfrm>
                  <a:off x="8900207" y="1645371"/>
                  <a:ext cx="72000" cy="284040"/>
                </p14:xfrm>
              </p:contentPart>
            </mc:Choice>
            <mc:Fallback xmlns="">
              <p:pic>
                <p:nvPicPr>
                  <p:cNvPr id="343" name="Ink 342">
                    <a:extLst>
                      <a:ext uri="{FF2B5EF4-FFF2-40B4-BE49-F238E27FC236}">
                        <a16:creationId xmlns:a16="http://schemas.microsoft.com/office/drawing/2014/main" id="{8DE21C68-82E8-43AB-B17D-B1DC1B5F2C5B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8891207" y="1636371"/>
                    <a:ext cx="89640" cy="30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CBD7CD7A-9670-458C-9977-9B79E88A5226}"/>
                      </a:ext>
                    </a:extLst>
                  </p14:cNvPr>
                  <p14:cNvContentPartPr/>
                  <p14:nvPr/>
                </p14:nvContentPartPr>
                <p14:xfrm>
                  <a:off x="8808047" y="1730331"/>
                  <a:ext cx="197640" cy="44280"/>
                </p14:xfrm>
              </p:contentPart>
            </mc:Choice>
            <mc:Fallback xmlns=""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CBD7CD7A-9670-458C-9977-9B79E88A5226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8799407" y="1721331"/>
                    <a:ext cx="215280" cy="6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809BFE56-8EC2-4518-90C4-A1A8C99A1753}"/>
                      </a:ext>
                    </a:extLst>
                  </p14:cNvPr>
                  <p14:cNvContentPartPr/>
                  <p14:nvPr/>
                </p14:nvContentPartPr>
                <p14:xfrm>
                  <a:off x="9072287" y="1598211"/>
                  <a:ext cx="343800" cy="320760"/>
                </p14:xfrm>
              </p:contentPart>
            </mc:Choice>
            <mc:Fallback xmlns=""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809BFE56-8EC2-4518-90C4-A1A8C99A1753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9063647" y="1589571"/>
                    <a:ext cx="361440" cy="338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E48E3355-DF2E-4D8F-8D16-F43183386ABD}"/>
              </a:ext>
            </a:extLst>
          </p:cNvPr>
          <p:cNvGrpSpPr/>
          <p:nvPr/>
        </p:nvGrpSpPr>
        <p:grpSpPr>
          <a:xfrm>
            <a:off x="7211443" y="1738034"/>
            <a:ext cx="1350000" cy="547823"/>
            <a:chOff x="7313327" y="809091"/>
            <a:chExt cx="2199240" cy="89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7573164C-1A5D-4D6C-9C30-D712C09DF68D}"/>
                    </a:ext>
                  </a:extLst>
                </p14:cNvPr>
                <p14:cNvContentPartPr/>
                <p14:nvPr/>
              </p14:nvContentPartPr>
              <p14:xfrm>
                <a:off x="7313327" y="853371"/>
                <a:ext cx="261720" cy="3434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7573164C-1A5D-4D6C-9C30-D712C09DF68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298657" y="838719"/>
                  <a:ext cx="290474" cy="372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38C42F7E-A93D-479E-9F1F-DAB8DFBF2F86}"/>
                    </a:ext>
                  </a:extLst>
                </p14:cNvPr>
                <p14:cNvContentPartPr/>
                <p14:nvPr/>
              </p14:nvContentPartPr>
              <p14:xfrm>
                <a:off x="7710407" y="908091"/>
                <a:ext cx="180720" cy="21672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38C42F7E-A93D-479E-9F1F-DAB8DFBF2F8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695786" y="893448"/>
                  <a:ext cx="209378" cy="245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61C08A93-184F-4935-BBF2-BCC82DC9B314}"/>
                    </a:ext>
                  </a:extLst>
                </p14:cNvPr>
                <p14:cNvContentPartPr/>
                <p14:nvPr/>
              </p14:nvContentPartPr>
              <p14:xfrm>
                <a:off x="7864127" y="952011"/>
                <a:ext cx="360" cy="3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61C08A93-184F-4935-BBF2-BCC82DC9B31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855127" y="9430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9D679E62-6E0E-44EB-8E04-5697BA240EB9}"/>
                    </a:ext>
                  </a:extLst>
                </p14:cNvPr>
                <p14:cNvContentPartPr/>
                <p14:nvPr/>
              </p14:nvContentPartPr>
              <p14:xfrm>
                <a:off x="7864127" y="952011"/>
                <a:ext cx="433080" cy="17784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9D679E62-6E0E-44EB-8E04-5697BA240EB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849476" y="937386"/>
                  <a:ext cx="461796" cy="2065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CC199080-2728-4B1A-9CDE-47486541A8A0}"/>
                    </a:ext>
                  </a:extLst>
                </p14:cNvPr>
                <p14:cNvContentPartPr/>
                <p14:nvPr/>
              </p14:nvContentPartPr>
              <p14:xfrm>
                <a:off x="8397647" y="895851"/>
                <a:ext cx="155520" cy="3888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CC199080-2728-4B1A-9CDE-47486541A8A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383030" y="881190"/>
                  <a:ext cx="184168" cy="4175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EB0E9819-EFEC-4EAB-A63F-2268896AF2CE}"/>
                    </a:ext>
                  </a:extLst>
                </p14:cNvPr>
                <p14:cNvContentPartPr/>
                <p14:nvPr/>
              </p14:nvContentPartPr>
              <p14:xfrm>
                <a:off x="8670887" y="809091"/>
                <a:ext cx="180360" cy="2466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EB0E9819-EFEC-4EAB-A63F-2268896AF2C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656247" y="794447"/>
                  <a:ext cx="209054" cy="2753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E8E361A-E9CC-479C-8E98-D217DC04BD1C}"/>
                    </a:ext>
                  </a:extLst>
                </p14:cNvPr>
                <p14:cNvContentPartPr/>
                <p14:nvPr/>
              </p14:nvContentPartPr>
              <p14:xfrm>
                <a:off x="8974007" y="863811"/>
                <a:ext cx="168480" cy="14904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E8E361A-E9CC-479C-8E98-D217DC04BD1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959382" y="849199"/>
                  <a:ext cx="197145" cy="177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027F5713-93E3-478C-9B25-FF71C8847D88}"/>
                    </a:ext>
                  </a:extLst>
                </p14:cNvPr>
                <p14:cNvContentPartPr/>
                <p14:nvPr/>
              </p14:nvContentPartPr>
              <p14:xfrm>
                <a:off x="9321407" y="827091"/>
                <a:ext cx="191160" cy="1670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027F5713-93E3-478C-9B25-FF71C8847D8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306747" y="813024"/>
                  <a:ext cx="219893" cy="1957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7DA8E8BE-606C-490C-B0E9-53F877FB648D}"/>
                    </a:ext>
                  </a:extLst>
                </p14:cNvPr>
                <p14:cNvContentPartPr/>
                <p14:nvPr/>
              </p14:nvContentPartPr>
              <p14:xfrm>
                <a:off x="7617167" y="1489131"/>
                <a:ext cx="244800" cy="2124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7DA8E8BE-606C-490C-B0E9-53F877FB648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603111" y="1474462"/>
                  <a:ext cx="273497" cy="2411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045FEAE6-C3D4-46C0-A414-ACE24CDB55ED}"/>
                    </a:ext>
                  </a:extLst>
                </p14:cNvPr>
                <p14:cNvContentPartPr/>
                <p14:nvPr/>
              </p14:nvContentPartPr>
              <p14:xfrm>
                <a:off x="7756487" y="1505691"/>
                <a:ext cx="226800" cy="14688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045FEAE6-C3D4-46C0-A414-ACE24CDB55E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741836" y="1491062"/>
                  <a:ext cx="255516" cy="1755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D266E88B-EF7F-4FAA-8D86-B65FC0FFE459}"/>
                    </a:ext>
                  </a:extLst>
                </p14:cNvPr>
                <p14:cNvContentPartPr/>
                <p14:nvPr/>
              </p14:nvContentPartPr>
              <p14:xfrm>
                <a:off x="8108567" y="1533051"/>
                <a:ext cx="33840" cy="1522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D266E88B-EF7F-4FAA-8D86-B65FC0FFE45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093981" y="1518409"/>
                  <a:ext cx="62429" cy="1809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78A35FB4-6065-40F3-A247-35E9984ECB7E}"/>
                    </a:ext>
                  </a:extLst>
                </p14:cNvPr>
                <p14:cNvContentPartPr/>
                <p14:nvPr/>
              </p14:nvContentPartPr>
              <p14:xfrm>
                <a:off x="8115047" y="1369251"/>
                <a:ext cx="360" cy="792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78A35FB4-6065-40F3-A247-35E9984ECB7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106047" y="1355108"/>
                  <a:ext cx="180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FD14409D-7C0B-4EB6-9AFE-341DBB2EDAA5}"/>
                    </a:ext>
                  </a:extLst>
                </p14:cNvPr>
                <p14:cNvContentPartPr/>
                <p14:nvPr/>
              </p14:nvContentPartPr>
              <p14:xfrm>
                <a:off x="8115047" y="1324251"/>
                <a:ext cx="237960" cy="3409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FD14409D-7C0B-4EB6-9AFE-341DBB2EDAA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100394" y="1309581"/>
                  <a:ext cx="266679" cy="369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B0F46E74-DA61-49AA-B4DD-2CC055BC01F2}"/>
                    </a:ext>
                  </a:extLst>
                </p14:cNvPr>
                <p14:cNvContentPartPr/>
                <p14:nvPr/>
              </p14:nvContentPartPr>
              <p14:xfrm>
                <a:off x="8285687" y="1286811"/>
                <a:ext cx="585720" cy="3409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B0F46E74-DA61-49AA-B4DD-2CC055BC01F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271029" y="1272141"/>
                  <a:ext cx="614449" cy="36967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34D6A825-AE2C-4B27-A39D-D795EDB328FD}"/>
              </a:ext>
            </a:extLst>
          </p:cNvPr>
          <p:cNvGrpSpPr/>
          <p:nvPr/>
        </p:nvGrpSpPr>
        <p:grpSpPr>
          <a:xfrm>
            <a:off x="2812199" y="4240541"/>
            <a:ext cx="248800" cy="208828"/>
            <a:chOff x="6740567" y="2316051"/>
            <a:chExt cx="459360" cy="38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B7CC38FF-1B70-44F3-A3A8-BF7A85E9530C}"/>
                    </a:ext>
                  </a:extLst>
                </p14:cNvPr>
                <p14:cNvContentPartPr/>
                <p14:nvPr/>
              </p14:nvContentPartPr>
              <p14:xfrm>
                <a:off x="6740567" y="2460051"/>
                <a:ext cx="222480" cy="262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B7CC38FF-1B70-44F3-A3A8-BF7A85E9530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723964" y="2443626"/>
                  <a:ext cx="255022" cy="58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66DF7622-91F7-421C-B46B-D3A78360542D}"/>
                    </a:ext>
                  </a:extLst>
                </p14:cNvPr>
                <p14:cNvContentPartPr/>
                <p14:nvPr/>
              </p14:nvContentPartPr>
              <p14:xfrm>
                <a:off x="6787367" y="2551131"/>
                <a:ext cx="191160" cy="324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66DF7622-91F7-421C-B46B-D3A78360542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771437" y="2537631"/>
                  <a:ext cx="223684" cy="29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A3F0F465-5F35-444F-B979-9D4AE7B37D99}"/>
                    </a:ext>
                  </a:extLst>
                </p14:cNvPr>
                <p14:cNvContentPartPr/>
                <p14:nvPr/>
              </p14:nvContentPartPr>
              <p14:xfrm>
                <a:off x="6945047" y="2316051"/>
                <a:ext cx="254880" cy="38556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A3F0F465-5F35-444F-B979-9D4AE7B37D9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928453" y="2299461"/>
                  <a:ext cx="287404" cy="41807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1" name="Group 470">
            <a:extLst>
              <a:ext uri="{FF2B5EF4-FFF2-40B4-BE49-F238E27FC236}">
                <a16:creationId xmlns:a16="http://schemas.microsoft.com/office/drawing/2014/main" id="{0472E779-BD36-43F8-A529-3CB8CE9D8ED4}"/>
              </a:ext>
            </a:extLst>
          </p:cNvPr>
          <p:cNvGrpSpPr/>
          <p:nvPr/>
        </p:nvGrpSpPr>
        <p:grpSpPr>
          <a:xfrm>
            <a:off x="4960405" y="4198133"/>
            <a:ext cx="248800" cy="208828"/>
            <a:chOff x="6740567" y="2316051"/>
            <a:chExt cx="459360" cy="38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FB8D440F-D5CE-4793-9B20-EAFE1E4A134A}"/>
                    </a:ext>
                  </a:extLst>
                </p14:cNvPr>
                <p14:cNvContentPartPr/>
                <p14:nvPr/>
              </p14:nvContentPartPr>
              <p14:xfrm>
                <a:off x="6740567" y="2460051"/>
                <a:ext cx="222480" cy="262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FB8D440F-D5CE-4793-9B20-EAFE1E4A134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723964" y="2443626"/>
                  <a:ext cx="255022" cy="58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0072968C-2DA6-421F-8601-26DBB3C138E2}"/>
                    </a:ext>
                  </a:extLst>
                </p14:cNvPr>
                <p14:cNvContentPartPr/>
                <p14:nvPr/>
              </p14:nvContentPartPr>
              <p14:xfrm>
                <a:off x="6787367" y="2551131"/>
                <a:ext cx="191160" cy="324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0072968C-2DA6-421F-8601-26DBB3C138E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771437" y="2537631"/>
                  <a:ext cx="223684" cy="29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1F94E905-5B69-4A7B-9853-103E9792F39A}"/>
                    </a:ext>
                  </a:extLst>
                </p14:cNvPr>
                <p14:cNvContentPartPr/>
                <p14:nvPr/>
              </p14:nvContentPartPr>
              <p14:xfrm>
                <a:off x="6945047" y="2316051"/>
                <a:ext cx="254880" cy="38556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1F94E905-5B69-4A7B-9853-103E9792F39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928453" y="2299461"/>
                  <a:ext cx="287404" cy="41807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C88DC429-3B35-4A33-A45A-7FB52C9C271D}"/>
              </a:ext>
            </a:extLst>
          </p:cNvPr>
          <p:cNvGrpSpPr/>
          <p:nvPr/>
        </p:nvGrpSpPr>
        <p:grpSpPr>
          <a:xfrm>
            <a:off x="7314640" y="4154761"/>
            <a:ext cx="248800" cy="208828"/>
            <a:chOff x="6740567" y="2316051"/>
            <a:chExt cx="459360" cy="38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F005E645-5325-4BE8-9351-16B320592994}"/>
                    </a:ext>
                  </a:extLst>
                </p14:cNvPr>
                <p14:cNvContentPartPr/>
                <p14:nvPr/>
              </p14:nvContentPartPr>
              <p14:xfrm>
                <a:off x="6740567" y="2460051"/>
                <a:ext cx="222480" cy="262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F005E645-5325-4BE8-9351-16B32059299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723964" y="2443626"/>
                  <a:ext cx="255022" cy="58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CA1495BE-A942-4AF9-9E48-EB942499937A}"/>
                    </a:ext>
                  </a:extLst>
                </p14:cNvPr>
                <p14:cNvContentPartPr/>
                <p14:nvPr/>
              </p14:nvContentPartPr>
              <p14:xfrm>
                <a:off x="6787367" y="2551131"/>
                <a:ext cx="191160" cy="324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CA1495BE-A942-4AF9-9E48-EB942499937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771437" y="2537631"/>
                  <a:ext cx="223684" cy="29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BD91CFE3-9DA1-4BF4-9573-9FB77071891A}"/>
                    </a:ext>
                  </a:extLst>
                </p14:cNvPr>
                <p14:cNvContentPartPr/>
                <p14:nvPr/>
              </p14:nvContentPartPr>
              <p14:xfrm>
                <a:off x="6945047" y="2316051"/>
                <a:ext cx="254880" cy="38556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BD91CFE3-9DA1-4BF4-9573-9FB77071891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928453" y="2299461"/>
                  <a:ext cx="287404" cy="41807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CBF8AA54-DD1B-43D0-AE58-13594A0A66C9}"/>
              </a:ext>
            </a:extLst>
          </p:cNvPr>
          <p:cNvGrpSpPr/>
          <p:nvPr/>
        </p:nvGrpSpPr>
        <p:grpSpPr>
          <a:xfrm>
            <a:off x="579887" y="4627251"/>
            <a:ext cx="10646280" cy="1171080"/>
            <a:chOff x="579887" y="4627251"/>
            <a:chExt cx="10646280" cy="1171080"/>
          </a:xfrm>
        </p:grpSpPr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29074B9B-044C-4E90-8005-5807CDFFF80A}"/>
                </a:ext>
              </a:extLst>
            </p:cNvPr>
            <p:cNvGrpSpPr/>
            <p:nvPr/>
          </p:nvGrpSpPr>
          <p:grpSpPr>
            <a:xfrm>
              <a:off x="579887" y="4754691"/>
              <a:ext cx="5142600" cy="602640"/>
              <a:chOff x="579887" y="4754691"/>
              <a:chExt cx="5142600" cy="602640"/>
            </a:xfrm>
          </p:grpSpPr>
          <p:grpSp>
            <p:nvGrpSpPr>
              <p:cNvPr id="500" name="Group 499">
                <a:extLst>
                  <a:ext uri="{FF2B5EF4-FFF2-40B4-BE49-F238E27FC236}">
                    <a16:creationId xmlns:a16="http://schemas.microsoft.com/office/drawing/2014/main" id="{8A287BF6-5E38-4178-9DD3-FC5D952F2303}"/>
                  </a:ext>
                </a:extLst>
              </p:cNvPr>
              <p:cNvGrpSpPr/>
              <p:nvPr/>
            </p:nvGrpSpPr>
            <p:grpSpPr>
              <a:xfrm>
                <a:off x="579887" y="4830651"/>
                <a:ext cx="960120" cy="411480"/>
                <a:chOff x="579887" y="4830651"/>
                <a:chExt cx="960120" cy="4114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92">
                  <p14:nvContentPartPr>
                    <p14:cNvPr id="480" name="Ink 479">
                      <a:extLst>
                        <a:ext uri="{FF2B5EF4-FFF2-40B4-BE49-F238E27FC236}">
                          <a16:creationId xmlns:a16="http://schemas.microsoft.com/office/drawing/2014/main" id="{96B16053-CFA0-411E-87E3-3BD9CD4CACA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4207" y="4912371"/>
                    <a:ext cx="177480" cy="329760"/>
                  </p14:xfrm>
                </p:contentPart>
              </mc:Choice>
              <mc:Fallback xmlns="">
                <p:pic>
                  <p:nvPicPr>
                    <p:cNvPr id="480" name="Ink 479">
                      <a:extLst>
                        <a:ext uri="{FF2B5EF4-FFF2-40B4-BE49-F238E27FC236}">
                          <a16:creationId xmlns:a16="http://schemas.microsoft.com/office/drawing/2014/main" id="{96B16053-CFA0-411E-87E3-3BD9CD4CACAB}"/>
                        </a:ext>
                      </a:extLst>
                    </p:cNvPr>
                    <p:cNvPicPr/>
                    <p:nvPr/>
                  </p:nvPicPr>
                  <p:blipFill>
                    <a:blip r:embed="rId293"/>
                    <a:stretch>
                      <a:fillRect/>
                    </a:stretch>
                  </p:blipFill>
                  <p:spPr>
                    <a:xfrm>
                      <a:off x="665207" y="4903731"/>
                      <a:ext cx="195120" cy="347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4">
                  <p14:nvContentPartPr>
                    <p14:cNvPr id="481" name="Ink 480">
                      <a:extLst>
                        <a:ext uri="{FF2B5EF4-FFF2-40B4-BE49-F238E27FC236}">
                          <a16:creationId xmlns:a16="http://schemas.microsoft.com/office/drawing/2014/main" id="{68664D9C-9B2E-4238-A0EA-621A4B4C976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9887" y="4830651"/>
                    <a:ext cx="303120" cy="121680"/>
                  </p14:xfrm>
                </p:contentPart>
              </mc:Choice>
              <mc:Fallback xmlns="">
                <p:pic>
                  <p:nvPicPr>
                    <p:cNvPr id="481" name="Ink 480">
                      <a:extLst>
                        <a:ext uri="{FF2B5EF4-FFF2-40B4-BE49-F238E27FC236}">
                          <a16:creationId xmlns:a16="http://schemas.microsoft.com/office/drawing/2014/main" id="{68664D9C-9B2E-4238-A0EA-621A4B4C9769}"/>
                        </a:ext>
                      </a:extLst>
                    </p:cNvPr>
                    <p:cNvPicPr/>
                    <p:nvPr/>
                  </p:nvPicPr>
                  <p:blipFill>
                    <a:blip r:embed="rId295"/>
                    <a:stretch>
                      <a:fillRect/>
                    </a:stretch>
                  </p:blipFill>
                  <p:spPr>
                    <a:xfrm>
                      <a:off x="571247" y="4822011"/>
                      <a:ext cx="320760" cy="139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6">
                  <p14:nvContentPartPr>
                    <p14:cNvPr id="482" name="Ink 481">
                      <a:extLst>
                        <a:ext uri="{FF2B5EF4-FFF2-40B4-BE49-F238E27FC236}">
                          <a16:creationId xmlns:a16="http://schemas.microsoft.com/office/drawing/2014/main" id="{087140C8-6904-4E9C-A61B-64E60F512D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1527" y="4963851"/>
                    <a:ext cx="219600" cy="32400"/>
                  </p14:xfrm>
                </p:contentPart>
              </mc:Choice>
              <mc:Fallback xmlns="">
                <p:pic>
                  <p:nvPicPr>
                    <p:cNvPr id="482" name="Ink 481">
                      <a:extLst>
                        <a:ext uri="{FF2B5EF4-FFF2-40B4-BE49-F238E27FC236}">
                          <a16:creationId xmlns:a16="http://schemas.microsoft.com/office/drawing/2014/main" id="{087140C8-6904-4E9C-A61B-64E60F512D02}"/>
                        </a:ext>
                      </a:extLst>
                    </p:cNvPr>
                    <p:cNvPicPr/>
                    <p:nvPr/>
                  </p:nvPicPr>
                  <p:blipFill>
                    <a:blip r:embed="rId297"/>
                    <a:stretch>
                      <a:fillRect/>
                    </a:stretch>
                  </p:blipFill>
                  <p:spPr>
                    <a:xfrm>
                      <a:off x="642887" y="4955211"/>
                      <a:ext cx="237240" cy="50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8">
                  <p14:nvContentPartPr>
                    <p14:cNvPr id="483" name="Ink 482">
                      <a:extLst>
                        <a:ext uri="{FF2B5EF4-FFF2-40B4-BE49-F238E27FC236}">
                          <a16:creationId xmlns:a16="http://schemas.microsoft.com/office/drawing/2014/main" id="{FCD56327-2FC6-44D2-A1D2-58949B28999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9487" y="5045931"/>
                    <a:ext cx="182160" cy="164880"/>
                  </p14:xfrm>
                </p:contentPart>
              </mc:Choice>
              <mc:Fallback xmlns="">
                <p:pic>
                  <p:nvPicPr>
                    <p:cNvPr id="483" name="Ink 482">
                      <a:extLst>
                        <a:ext uri="{FF2B5EF4-FFF2-40B4-BE49-F238E27FC236}">
                          <a16:creationId xmlns:a16="http://schemas.microsoft.com/office/drawing/2014/main" id="{FCD56327-2FC6-44D2-A1D2-58949B289996}"/>
                        </a:ext>
                      </a:extLst>
                    </p:cNvPr>
                    <p:cNvPicPr/>
                    <p:nvPr/>
                  </p:nvPicPr>
                  <p:blipFill>
                    <a:blip r:embed="rId299"/>
                    <a:stretch>
                      <a:fillRect/>
                    </a:stretch>
                  </p:blipFill>
                  <p:spPr>
                    <a:xfrm>
                      <a:off x="880487" y="5037291"/>
                      <a:ext cx="199800" cy="182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0">
                  <p14:nvContentPartPr>
                    <p14:cNvPr id="484" name="Ink 483">
                      <a:extLst>
                        <a:ext uri="{FF2B5EF4-FFF2-40B4-BE49-F238E27FC236}">
                          <a16:creationId xmlns:a16="http://schemas.microsoft.com/office/drawing/2014/main" id="{F8A66DC3-4B3E-46E5-98B7-4D01976EFB7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7127" y="5047731"/>
                    <a:ext cx="75960" cy="160200"/>
                  </p14:xfrm>
                </p:contentPart>
              </mc:Choice>
              <mc:Fallback xmlns="">
                <p:pic>
                  <p:nvPicPr>
                    <p:cNvPr id="484" name="Ink 483">
                      <a:extLst>
                        <a:ext uri="{FF2B5EF4-FFF2-40B4-BE49-F238E27FC236}">
                          <a16:creationId xmlns:a16="http://schemas.microsoft.com/office/drawing/2014/main" id="{F8A66DC3-4B3E-46E5-98B7-4D01976EFB7D}"/>
                        </a:ext>
                      </a:extLst>
                    </p:cNvPr>
                    <p:cNvPicPr/>
                    <p:nvPr/>
                  </p:nvPicPr>
                  <p:blipFill>
                    <a:blip r:embed="rId301"/>
                    <a:stretch>
                      <a:fillRect/>
                    </a:stretch>
                  </p:blipFill>
                  <p:spPr>
                    <a:xfrm>
                      <a:off x="1168127" y="5039091"/>
                      <a:ext cx="93600" cy="177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2">
                  <p14:nvContentPartPr>
                    <p14:cNvPr id="485" name="Ink 484">
                      <a:extLst>
                        <a:ext uri="{FF2B5EF4-FFF2-40B4-BE49-F238E27FC236}">
                          <a16:creationId xmlns:a16="http://schemas.microsoft.com/office/drawing/2014/main" id="{723BC64B-9D07-4666-AA76-8BC32AF2BCA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2727" y="5128011"/>
                    <a:ext cx="360" cy="360"/>
                  </p14:xfrm>
                </p:contentPart>
              </mc:Choice>
              <mc:Fallback xmlns="">
                <p:pic>
                  <p:nvPicPr>
                    <p:cNvPr id="485" name="Ink 484">
                      <a:extLst>
                        <a:ext uri="{FF2B5EF4-FFF2-40B4-BE49-F238E27FC236}">
                          <a16:creationId xmlns:a16="http://schemas.microsoft.com/office/drawing/2014/main" id="{723BC64B-9D07-4666-AA76-8BC32AF2BCA7}"/>
                        </a:ext>
                      </a:extLst>
                    </p:cNvPr>
                    <p:cNvPicPr/>
                    <p:nvPr/>
                  </p:nvPicPr>
                  <p:blipFill>
                    <a:blip r:embed="rId258"/>
                    <a:stretch>
                      <a:fillRect/>
                    </a:stretch>
                  </p:blipFill>
                  <p:spPr>
                    <a:xfrm>
                      <a:off x="1243727" y="5119011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3">
                  <p14:nvContentPartPr>
                    <p14:cNvPr id="486" name="Ink 485">
                      <a:extLst>
                        <a:ext uri="{FF2B5EF4-FFF2-40B4-BE49-F238E27FC236}">
                          <a16:creationId xmlns:a16="http://schemas.microsoft.com/office/drawing/2014/main" id="{AE5A8E9A-9CE4-4E65-AD54-37902FB83D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252727" y="4971771"/>
                    <a:ext cx="287280" cy="210960"/>
                  </p14:xfrm>
                </p:contentPart>
              </mc:Choice>
              <mc:Fallback xmlns="">
                <p:pic>
                  <p:nvPicPr>
                    <p:cNvPr id="486" name="Ink 485">
                      <a:extLst>
                        <a:ext uri="{FF2B5EF4-FFF2-40B4-BE49-F238E27FC236}">
                          <a16:creationId xmlns:a16="http://schemas.microsoft.com/office/drawing/2014/main" id="{AE5A8E9A-9CE4-4E65-AD54-37902FB83DB3}"/>
                        </a:ext>
                      </a:extLst>
                    </p:cNvPr>
                    <p:cNvPicPr/>
                    <p:nvPr/>
                  </p:nvPicPr>
                  <p:blipFill>
                    <a:blip r:embed="rId304"/>
                    <a:stretch>
                      <a:fillRect/>
                    </a:stretch>
                  </p:blipFill>
                  <p:spPr>
                    <a:xfrm>
                      <a:off x="1243727" y="4962771"/>
                      <a:ext cx="304920" cy="228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99" name="Group 498">
                <a:extLst>
                  <a:ext uri="{FF2B5EF4-FFF2-40B4-BE49-F238E27FC236}">
                    <a16:creationId xmlns:a16="http://schemas.microsoft.com/office/drawing/2014/main" id="{DE50E978-DC94-4ECA-9578-B1C957EF3D05}"/>
                  </a:ext>
                </a:extLst>
              </p:cNvPr>
              <p:cNvGrpSpPr/>
              <p:nvPr/>
            </p:nvGrpSpPr>
            <p:grpSpPr>
              <a:xfrm>
                <a:off x="1799927" y="4810851"/>
                <a:ext cx="1119960" cy="546480"/>
                <a:chOff x="1799927" y="4810851"/>
                <a:chExt cx="1119960" cy="5464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05">
                  <p14:nvContentPartPr>
                    <p14:cNvPr id="487" name="Ink 486">
                      <a:extLst>
                        <a:ext uri="{FF2B5EF4-FFF2-40B4-BE49-F238E27FC236}">
                          <a16:creationId xmlns:a16="http://schemas.microsoft.com/office/drawing/2014/main" id="{DECCB484-3287-4F53-8B20-D41C1A97F60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22247" y="5047371"/>
                    <a:ext cx="56520" cy="142920"/>
                  </p14:xfrm>
                </p:contentPart>
              </mc:Choice>
              <mc:Fallback xmlns="">
                <p:pic>
                  <p:nvPicPr>
                    <p:cNvPr id="487" name="Ink 486">
                      <a:extLst>
                        <a:ext uri="{FF2B5EF4-FFF2-40B4-BE49-F238E27FC236}">
                          <a16:creationId xmlns:a16="http://schemas.microsoft.com/office/drawing/2014/main" id="{DECCB484-3287-4F53-8B20-D41C1A97F60F}"/>
                        </a:ext>
                      </a:extLst>
                    </p:cNvPr>
                    <p:cNvPicPr/>
                    <p:nvPr/>
                  </p:nvPicPr>
                  <p:blipFill>
                    <a:blip r:embed="rId306"/>
                    <a:stretch>
                      <a:fillRect/>
                    </a:stretch>
                  </p:blipFill>
                  <p:spPr>
                    <a:xfrm>
                      <a:off x="1813607" y="5038731"/>
                      <a:ext cx="74160" cy="160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7">
                  <p14:nvContentPartPr>
                    <p14:cNvPr id="488" name="Ink 487">
                      <a:extLst>
                        <a:ext uri="{FF2B5EF4-FFF2-40B4-BE49-F238E27FC236}">
                          <a16:creationId xmlns:a16="http://schemas.microsoft.com/office/drawing/2014/main" id="{7A9B9D57-612E-4B26-B947-7BFFC020EF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99927" y="4941171"/>
                    <a:ext cx="360" cy="360"/>
                  </p14:xfrm>
                </p:contentPart>
              </mc:Choice>
              <mc:Fallback xmlns="">
                <p:pic>
                  <p:nvPicPr>
                    <p:cNvPr id="488" name="Ink 487">
                      <a:extLst>
                        <a:ext uri="{FF2B5EF4-FFF2-40B4-BE49-F238E27FC236}">
                          <a16:creationId xmlns:a16="http://schemas.microsoft.com/office/drawing/2014/main" id="{7A9B9D57-612E-4B26-B947-7BFFC020EF15}"/>
                        </a:ext>
                      </a:extLst>
                    </p:cNvPr>
                    <p:cNvPicPr/>
                    <p:nvPr/>
                  </p:nvPicPr>
                  <p:blipFill>
                    <a:blip r:embed="rId258"/>
                    <a:stretch>
                      <a:fillRect/>
                    </a:stretch>
                  </p:blipFill>
                  <p:spPr>
                    <a:xfrm>
                      <a:off x="1790927" y="4932531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8">
                  <p14:nvContentPartPr>
                    <p14:cNvPr id="489" name="Ink 488">
                      <a:extLst>
                        <a:ext uri="{FF2B5EF4-FFF2-40B4-BE49-F238E27FC236}">
                          <a16:creationId xmlns:a16="http://schemas.microsoft.com/office/drawing/2014/main" id="{CC16ED25-CCE8-4E56-8200-3345C4C9D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70207" y="5070411"/>
                    <a:ext cx="155160" cy="167400"/>
                  </p14:xfrm>
                </p:contentPart>
              </mc:Choice>
              <mc:Fallback xmlns="">
                <p:pic>
                  <p:nvPicPr>
                    <p:cNvPr id="489" name="Ink 488">
                      <a:extLst>
                        <a:ext uri="{FF2B5EF4-FFF2-40B4-BE49-F238E27FC236}">
                          <a16:creationId xmlns:a16="http://schemas.microsoft.com/office/drawing/2014/main" id="{CC16ED25-CCE8-4E56-8200-3345C4C9D804}"/>
                        </a:ext>
                      </a:extLst>
                    </p:cNvPr>
                    <p:cNvPicPr/>
                    <p:nvPr/>
                  </p:nvPicPr>
                  <p:blipFill>
                    <a:blip r:embed="rId309"/>
                    <a:stretch>
                      <a:fillRect/>
                    </a:stretch>
                  </p:blipFill>
                  <p:spPr>
                    <a:xfrm>
                      <a:off x="1961567" y="5061411"/>
                      <a:ext cx="172800" cy="185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0">
                  <p14:nvContentPartPr>
                    <p14:cNvPr id="490" name="Ink 489">
                      <a:extLst>
                        <a:ext uri="{FF2B5EF4-FFF2-40B4-BE49-F238E27FC236}">
                          <a16:creationId xmlns:a16="http://schemas.microsoft.com/office/drawing/2014/main" id="{F69D6E9C-68A2-4009-A056-5CD7369F8F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140487" y="5016771"/>
                    <a:ext cx="114840" cy="340560"/>
                  </p14:xfrm>
                </p:contentPart>
              </mc:Choice>
              <mc:Fallback xmlns="">
                <p:pic>
                  <p:nvPicPr>
                    <p:cNvPr id="490" name="Ink 489">
                      <a:extLst>
                        <a:ext uri="{FF2B5EF4-FFF2-40B4-BE49-F238E27FC236}">
                          <a16:creationId xmlns:a16="http://schemas.microsoft.com/office/drawing/2014/main" id="{F69D6E9C-68A2-4009-A056-5CD7369F8FD7}"/>
                        </a:ext>
                      </a:extLst>
                    </p:cNvPr>
                    <p:cNvPicPr/>
                    <p:nvPr/>
                  </p:nvPicPr>
                  <p:blipFill>
                    <a:blip r:embed="rId311"/>
                    <a:stretch>
                      <a:fillRect/>
                    </a:stretch>
                  </p:blipFill>
                  <p:spPr>
                    <a:xfrm>
                      <a:off x="2131847" y="5007771"/>
                      <a:ext cx="132480" cy="358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2">
                  <p14:nvContentPartPr>
                    <p14:cNvPr id="491" name="Ink 490">
                      <a:extLst>
                        <a:ext uri="{FF2B5EF4-FFF2-40B4-BE49-F238E27FC236}">
                          <a16:creationId xmlns:a16="http://schemas.microsoft.com/office/drawing/2014/main" id="{D0852C20-7F2F-4E02-9673-408BD3ED13F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85287" y="5036931"/>
                    <a:ext cx="157320" cy="147240"/>
                  </p14:xfrm>
                </p:contentPart>
              </mc:Choice>
              <mc:Fallback xmlns="">
                <p:pic>
                  <p:nvPicPr>
                    <p:cNvPr id="491" name="Ink 490">
                      <a:extLst>
                        <a:ext uri="{FF2B5EF4-FFF2-40B4-BE49-F238E27FC236}">
                          <a16:creationId xmlns:a16="http://schemas.microsoft.com/office/drawing/2014/main" id="{D0852C20-7F2F-4E02-9673-408BD3ED13FE}"/>
                        </a:ext>
                      </a:extLst>
                    </p:cNvPr>
                    <p:cNvPicPr/>
                    <p:nvPr/>
                  </p:nvPicPr>
                  <p:blipFill>
                    <a:blip r:embed="rId313"/>
                    <a:stretch>
                      <a:fillRect/>
                    </a:stretch>
                  </p:blipFill>
                  <p:spPr>
                    <a:xfrm>
                      <a:off x="2376287" y="5027931"/>
                      <a:ext cx="174960" cy="164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4">
                  <p14:nvContentPartPr>
                    <p14:cNvPr id="492" name="Ink 491">
                      <a:extLst>
                        <a:ext uri="{FF2B5EF4-FFF2-40B4-BE49-F238E27FC236}">
                          <a16:creationId xmlns:a16="http://schemas.microsoft.com/office/drawing/2014/main" id="{825FB984-7023-488A-A4F0-C0F4FAA6C9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51247" y="4810851"/>
                    <a:ext cx="85680" cy="342360"/>
                  </p14:xfrm>
                </p:contentPart>
              </mc:Choice>
              <mc:Fallback xmlns="">
                <p:pic>
                  <p:nvPicPr>
                    <p:cNvPr id="492" name="Ink 491">
                      <a:extLst>
                        <a:ext uri="{FF2B5EF4-FFF2-40B4-BE49-F238E27FC236}">
                          <a16:creationId xmlns:a16="http://schemas.microsoft.com/office/drawing/2014/main" id="{825FB984-7023-488A-A4F0-C0F4FAA6C93F}"/>
                        </a:ext>
                      </a:extLst>
                    </p:cNvPr>
                    <p:cNvPicPr/>
                    <p:nvPr/>
                  </p:nvPicPr>
                  <p:blipFill>
                    <a:blip r:embed="rId315"/>
                    <a:stretch>
                      <a:fillRect/>
                    </a:stretch>
                  </p:blipFill>
                  <p:spPr>
                    <a:xfrm>
                      <a:off x="2542247" y="4801851"/>
                      <a:ext cx="103320" cy="36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6">
                  <p14:nvContentPartPr>
                    <p14:cNvPr id="493" name="Ink 492">
                      <a:extLst>
                        <a:ext uri="{FF2B5EF4-FFF2-40B4-BE49-F238E27FC236}">
                          <a16:creationId xmlns:a16="http://schemas.microsoft.com/office/drawing/2014/main" id="{07661131-F735-4A39-8F1B-9DF7D6AAA45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98607" y="4850091"/>
                    <a:ext cx="312120" cy="51840"/>
                  </p14:xfrm>
                </p:contentPart>
              </mc:Choice>
              <mc:Fallback xmlns="">
                <p:pic>
                  <p:nvPicPr>
                    <p:cNvPr id="493" name="Ink 492">
                      <a:extLst>
                        <a:ext uri="{FF2B5EF4-FFF2-40B4-BE49-F238E27FC236}">
                          <a16:creationId xmlns:a16="http://schemas.microsoft.com/office/drawing/2014/main" id="{07661131-F735-4A39-8F1B-9DF7D6AAA454}"/>
                        </a:ext>
                      </a:extLst>
                    </p:cNvPr>
                    <p:cNvPicPr/>
                    <p:nvPr/>
                  </p:nvPicPr>
                  <p:blipFill>
                    <a:blip r:embed="rId317"/>
                    <a:stretch>
                      <a:fillRect/>
                    </a:stretch>
                  </p:blipFill>
                  <p:spPr>
                    <a:xfrm>
                      <a:off x="2389967" y="4841451"/>
                      <a:ext cx="329760" cy="69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8">
                  <p14:nvContentPartPr>
                    <p14:cNvPr id="494" name="Ink 493">
                      <a:extLst>
                        <a:ext uri="{FF2B5EF4-FFF2-40B4-BE49-F238E27FC236}">
                          <a16:creationId xmlns:a16="http://schemas.microsoft.com/office/drawing/2014/main" id="{DD536E27-B6A7-45A6-8DEC-1848C97EC8A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76607" y="4948731"/>
                    <a:ext cx="143280" cy="205200"/>
                  </p14:xfrm>
                </p:contentPart>
              </mc:Choice>
              <mc:Fallback xmlns="">
                <p:pic>
                  <p:nvPicPr>
                    <p:cNvPr id="494" name="Ink 493">
                      <a:extLst>
                        <a:ext uri="{FF2B5EF4-FFF2-40B4-BE49-F238E27FC236}">
                          <a16:creationId xmlns:a16="http://schemas.microsoft.com/office/drawing/2014/main" id="{DD536E27-B6A7-45A6-8DEC-1848C97EC8AF}"/>
                        </a:ext>
                      </a:extLst>
                    </p:cNvPr>
                    <p:cNvPicPr/>
                    <p:nvPr/>
                  </p:nvPicPr>
                  <p:blipFill>
                    <a:blip r:embed="rId319"/>
                    <a:stretch>
                      <a:fillRect/>
                    </a:stretch>
                  </p:blipFill>
                  <p:spPr>
                    <a:xfrm>
                      <a:off x="2767967" y="4940091"/>
                      <a:ext cx="160920" cy="2228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44DEED42-E5C8-4C8B-AB00-7B7925740849}"/>
                  </a:ext>
                </a:extLst>
              </p:cNvPr>
              <p:cNvGrpSpPr/>
              <p:nvPr/>
            </p:nvGrpSpPr>
            <p:grpSpPr>
              <a:xfrm>
                <a:off x="3295727" y="4886451"/>
                <a:ext cx="522720" cy="339480"/>
                <a:chOff x="3295727" y="4886451"/>
                <a:chExt cx="522720" cy="3394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20">
                  <p14:nvContentPartPr>
                    <p14:cNvPr id="495" name="Ink 494">
                      <a:extLst>
                        <a:ext uri="{FF2B5EF4-FFF2-40B4-BE49-F238E27FC236}">
                          <a16:creationId xmlns:a16="http://schemas.microsoft.com/office/drawing/2014/main" id="{8CED3196-7D2F-484F-8F84-46099D05FD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08847" y="4886451"/>
                    <a:ext cx="25200" cy="302760"/>
                  </p14:xfrm>
                </p:contentPart>
              </mc:Choice>
              <mc:Fallback xmlns="">
                <p:pic>
                  <p:nvPicPr>
                    <p:cNvPr id="495" name="Ink 494">
                      <a:extLst>
                        <a:ext uri="{FF2B5EF4-FFF2-40B4-BE49-F238E27FC236}">
                          <a16:creationId xmlns:a16="http://schemas.microsoft.com/office/drawing/2014/main" id="{8CED3196-7D2F-484F-8F84-46099D05FDF3}"/>
                        </a:ext>
                      </a:extLst>
                    </p:cNvPr>
                    <p:cNvPicPr/>
                    <p:nvPr/>
                  </p:nvPicPr>
                  <p:blipFill>
                    <a:blip r:embed="rId321"/>
                    <a:stretch>
                      <a:fillRect/>
                    </a:stretch>
                  </p:blipFill>
                  <p:spPr>
                    <a:xfrm>
                      <a:off x="3499847" y="4877811"/>
                      <a:ext cx="42840" cy="320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2">
                  <p14:nvContentPartPr>
                    <p14:cNvPr id="496" name="Ink 495">
                      <a:extLst>
                        <a:ext uri="{FF2B5EF4-FFF2-40B4-BE49-F238E27FC236}">
                          <a16:creationId xmlns:a16="http://schemas.microsoft.com/office/drawing/2014/main" id="{821762C9-F1F9-4CCA-BDD7-05855A5EBA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95727" y="4918491"/>
                    <a:ext cx="314280" cy="18720"/>
                  </p14:xfrm>
                </p:contentPart>
              </mc:Choice>
              <mc:Fallback xmlns="">
                <p:pic>
                  <p:nvPicPr>
                    <p:cNvPr id="496" name="Ink 495">
                      <a:extLst>
                        <a:ext uri="{FF2B5EF4-FFF2-40B4-BE49-F238E27FC236}">
                          <a16:creationId xmlns:a16="http://schemas.microsoft.com/office/drawing/2014/main" id="{821762C9-F1F9-4CCA-BDD7-05855A5EBA4D}"/>
                        </a:ext>
                      </a:extLst>
                    </p:cNvPr>
                    <p:cNvPicPr/>
                    <p:nvPr/>
                  </p:nvPicPr>
                  <p:blipFill>
                    <a:blip r:embed="rId323"/>
                    <a:stretch>
                      <a:fillRect/>
                    </a:stretch>
                  </p:blipFill>
                  <p:spPr>
                    <a:xfrm>
                      <a:off x="3287087" y="4909491"/>
                      <a:ext cx="331920" cy="36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4">
                  <p14:nvContentPartPr>
                    <p14:cNvPr id="497" name="Ink 496">
                      <a:extLst>
                        <a:ext uri="{FF2B5EF4-FFF2-40B4-BE49-F238E27FC236}">
                          <a16:creationId xmlns:a16="http://schemas.microsoft.com/office/drawing/2014/main" id="{62054C31-2E03-417C-944C-43FC593A90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98567" y="5067171"/>
                    <a:ext cx="119880" cy="158760"/>
                  </p14:xfrm>
                </p:contentPart>
              </mc:Choice>
              <mc:Fallback xmlns="">
                <p:pic>
                  <p:nvPicPr>
                    <p:cNvPr id="497" name="Ink 496">
                      <a:extLst>
                        <a:ext uri="{FF2B5EF4-FFF2-40B4-BE49-F238E27FC236}">
                          <a16:creationId xmlns:a16="http://schemas.microsoft.com/office/drawing/2014/main" id="{62054C31-2E03-417C-944C-43FC593A90F5}"/>
                        </a:ext>
                      </a:extLst>
                    </p:cNvPr>
                    <p:cNvPicPr/>
                    <p:nvPr/>
                  </p:nvPicPr>
                  <p:blipFill>
                    <a:blip r:embed="rId325"/>
                    <a:stretch>
                      <a:fillRect/>
                    </a:stretch>
                  </p:blipFill>
                  <p:spPr>
                    <a:xfrm>
                      <a:off x="3689567" y="5058531"/>
                      <a:ext cx="137520" cy="1764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31" name="Group 530">
                <a:extLst>
                  <a:ext uri="{FF2B5EF4-FFF2-40B4-BE49-F238E27FC236}">
                    <a16:creationId xmlns:a16="http://schemas.microsoft.com/office/drawing/2014/main" id="{E2206925-1C0D-4947-B1F9-C142795A3146}"/>
                  </a:ext>
                </a:extLst>
              </p:cNvPr>
              <p:cNvGrpSpPr/>
              <p:nvPr/>
            </p:nvGrpSpPr>
            <p:grpSpPr>
              <a:xfrm>
                <a:off x="4358087" y="4754691"/>
                <a:ext cx="1364400" cy="536040"/>
                <a:chOff x="4358087" y="4754691"/>
                <a:chExt cx="1364400" cy="536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26">
                  <p14:nvContentPartPr>
                    <p14:cNvPr id="501" name="Ink 500">
                      <a:extLst>
                        <a:ext uri="{FF2B5EF4-FFF2-40B4-BE49-F238E27FC236}">
                          <a16:creationId xmlns:a16="http://schemas.microsoft.com/office/drawing/2014/main" id="{5EC7A669-B0DA-4BC8-909E-12B07F1A147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58087" y="4986171"/>
                    <a:ext cx="107640" cy="185040"/>
                  </p14:xfrm>
                </p:contentPart>
              </mc:Choice>
              <mc:Fallback xmlns="">
                <p:pic>
                  <p:nvPicPr>
                    <p:cNvPr id="501" name="Ink 500">
                      <a:extLst>
                        <a:ext uri="{FF2B5EF4-FFF2-40B4-BE49-F238E27FC236}">
                          <a16:creationId xmlns:a16="http://schemas.microsoft.com/office/drawing/2014/main" id="{5EC7A669-B0DA-4BC8-909E-12B07F1A147D}"/>
                        </a:ext>
                      </a:extLst>
                    </p:cNvPr>
                    <p:cNvPicPr/>
                    <p:nvPr/>
                  </p:nvPicPr>
                  <p:blipFill>
                    <a:blip r:embed="rId327"/>
                    <a:stretch>
                      <a:fillRect/>
                    </a:stretch>
                  </p:blipFill>
                  <p:spPr>
                    <a:xfrm>
                      <a:off x="4349087" y="4977531"/>
                      <a:ext cx="125280" cy="202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8">
                  <p14:nvContentPartPr>
                    <p14:cNvPr id="502" name="Ink 501">
                      <a:extLst>
                        <a:ext uri="{FF2B5EF4-FFF2-40B4-BE49-F238E27FC236}">
                          <a16:creationId xmlns:a16="http://schemas.microsoft.com/office/drawing/2014/main" id="{5F8E34C5-9A0A-4189-BED8-19977BFB44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80927" y="5015691"/>
                    <a:ext cx="114840" cy="152640"/>
                  </p14:xfrm>
                </p:contentPart>
              </mc:Choice>
              <mc:Fallback xmlns="">
                <p:pic>
                  <p:nvPicPr>
                    <p:cNvPr id="502" name="Ink 501">
                      <a:extLst>
                        <a:ext uri="{FF2B5EF4-FFF2-40B4-BE49-F238E27FC236}">
                          <a16:creationId xmlns:a16="http://schemas.microsoft.com/office/drawing/2014/main" id="{5F8E34C5-9A0A-4189-BED8-19977BFB448A}"/>
                        </a:ext>
                      </a:extLst>
                    </p:cNvPr>
                    <p:cNvPicPr/>
                    <p:nvPr/>
                  </p:nvPicPr>
                  <p:blipFill>
                    <a:blip r:embed="rId329"/>
                    <a:stretch>
                      <a:fillRect/>
                    </a:stretch>
                  </p:blipFill>
                  <p:spPr>
                    <a:xfrm>
                      <a:off x="4571927" y="5006691"/>
                      <a:ext cx="132480" cy="170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0">
                  <p14:nvContentPartPr>
                    <p14:cNvPr id="503" name="Ink 502">
                      <a:extLst>
                        <a:ext uri="{FF2B5EF4-FFF2-40B4-BE49-F238E27FC236}">
                          <a16:creationId xmlns:a16="http://schemas.microsoft.com/office/drawing/2014/main" id="{DDEB92B3-7F50-4BCA-9402-26409ADB2B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64527" y="4772691"/>
                    <a:ext cx="63360" cy="374400"/>
                  </p14:xfrm>
                </p:contentPart>
              </mc:Choice>
              <mc:Fallback xmlns="">
                <p:pic>
                  <p:nvPicPr>
                    <p:cNvPr id="503" name="Ink 502">
                      <a:extLst>
                        <a:ext uri="{FF2B5EF4-FFF2-40B4-BE49-F238E27FC236}">
                          <a16:creationId xmlns:a16="http://schemas.microsoft.com/office/drawing/2014/main" id="{DDEB92B3-7F50-4BCA-9402-26409ADB2BE5}"/>
                        </a:ext>
                      </a:extLst>
                    </p:cNvPr>
                    <p:cNvPicPr/>
                    <p:nvPr/>
                  </p:nvPicPr>
                  <p:blipFill>
                    <a:blip r:embed="rId331"/>
                    <a:stretch>
                      <a:fillRect/>
                    </a:stretch>
                  </p:blipFill>
                  <p:spPr>
                    <a:xfrm>
                      <a:off x="4755887" y="4764051"/>
                      <a:ext cx="81000" cy="392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2">
                  <p14:nvContentPartPr>
                    <p14:cNvPr id="504" name="Ink 503">
                      <a:extLst>
                        <a:ext uri="{FF2B5EF4-FFF2-40B4-BE49-F238E27FC236}">
                          <a16:creationId xmlns:a16="http://schemas.microsoft.com/office/drawing/2014/main" id="{AD3C8F23-CC00-4803-A88C-95BEFE737F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2567" y="4848651"/>
                    <a:ext cx="392760" cy="442080"/>
                  </p14:xfrm>
                </p:contentPart>
              </mc:Choice>
              <mc:Fallback xmlns="">
                <p:pic>
                  <p:nvPicPr>
                    <p:cNvPr id="504" name="Ink 503">
                      <a:extLst>
                        <a:ext uri="{FF2B5EF4-FFF2-40B4-BE49-F238E27FC236}">
                          <a16:creationId xmlns:a16="http://schemas.microsoft.com/office/drawing/2014/main" id="{AD3C8F23-CC00-4803-A88C-95BEFE737F63}"/>
                        </a:ext>
                      </a:extLst>
                    </p:cNvPr>
                    <p:cNvPicPr/>
                    <p:nvPr/>
                  </p:nvPicPr>
                  <p:blipFill>
                    <a:blip r:embed="rId333"/>
                    <a:stretch>
                      <a:fillRect/>
                    </a:stretch>
                  </p:blipFill>
                  <p:spPr>
                    <a:xfrm>
                      <a:off x="4643567" y="4840011"/>
                      <a:ext cx="410400" cy="459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4">
                  <p14:nvContentPartPr>
                    <p14:cNvPr id="505" name="Ink 504">
                      <a:extLst>
                        <a:ext uri="{FF2B5EF4-FFF2-40B4-BE49-F238E27FC236}">
                          <a16:creationId xmlns:a16="http://schemas.microsoft.com/office/drawing/2014/main" id="{5FCB214D-FC94-4CEC-B294-1B86953210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25607" y="4995891"/>
                    <a:ext cx="182160" cy="148680"/>
                  </p14:xfrm>
                </p:contentPart>
              </mc:Choice>
              <mc:Fallback xmlns="">
                <p:pic>
                  <p:nvPicPr>
                    <p:cNvPr id="505" name="Ink 504">
                      <a:extLst>
                        <a:ext uri="{FF2B5EF4-FFF2-40B4-BE49-F238E27FC236}">
                          <a16:creationId xmlns:a16="http://schemas.microsoft.com/office/drawing/2014/main" id="{5FCB214D-FC94-4CEC-B294-1B869532104F}"/>
                        </a:ext>
                      </a:extLst>
                    </p:cNvPr>
                    <p:cNvPicPr/>
                    <p:nvPr/>
                  </p:nvPicPr>
                  <p:blipFill>
                    <a:blip r:embed="rId335"/>
                    <a:stretch>
                      <a:fillRect/>
                    </a:stretch>
                  </p:blipFill>
                  <p:spPr>
                    <a:xfrm>
                      <a:off x="5116967" y="4986891"/>
                      <a:ext cx="199800" cy="166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6">
                  <p14:nvContentPartPr>
                    <p14:cNvPr id="506" name="Ink 505">
                      <a:extLst>
                        <a:ext uri="{FF2B5EF4-FFF2-40B4-BE49-F238E27FC236}">
                          <a16:creationId xmlns:a16="http://schemas.microsoft.com/office/drawing/2014/main" id="{D197065F-9BA7-4484-A465-B396F6286B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6447" y="4754691"/>
                    <a:ext cx="354600" cy="358560"/>
                  </p14:xfrm>
                </p:contentPart>
              </mc:Choice>
              <mc:Fallback xmlns="">
                <p:pic>
                  <p:nvPicPr>
                    <p:cNvPr id="506" name="Ink 505">
                      <a:extLst>
                        <a:ext uri="{FF2B5EF4-FFF2-40B4-BE49-F238E27FC236}">
                          <a16:creationId xmlns:a16="http://schemas.microsoft.com/office/drawing/2014/main" id="{D197065F-9BA7-4484-A465-B396F6286B1A}"/>
                        </a:ext>
                      </a:extLst>
                    </p:cNvPr>
                    <p:cNvPicPr/>
                    <p:nvPr/>
                  </p:nvPicPr>
                  <p:blipFill>
                    <a:blip r:embed="rId337"/>
                    <a:stretch>
                      <a:fillRect/>
                    </a:stretch>
                  </p:blipFill>
                  <p:spPr>
                    <a:xfrm>
                      <a:off x="5177447" y="4745691"/>
                      <a:ext cx="372240" cy="376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8">
                  <p14:nvContentPartPr>
                    <p14:cNvPr id="507" name="Ink 506">
                      <a:extLst>
                        <a:ext uri="{FF2B5EF4-FFF2-40B4-BE49-F238E27FC236}">
                          <a16:creationId xmlns:a16="http://schemas.microsoft.com/office/drawing/2014/main" id="{E54F1CE7-C42F-4C30-8381-A93297A6048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13127" y="4983651"/>
                    <a:ext cx="9360" cy="20160"/>
                  </p14:xfrm>
                </p:contentPart>
              </mc:Choice>
              <mc:Fallback xmlns="">
                <p:pic>
                  <p:nvPicPr>
                    <p:cNvPr id="507" name="Ink 506">
                      <a:extLst>
                        <a:ext uri="{FF2B5EF4-FFF2-40B4-BE49-F238E27FC236}">
                          <a16:creationId xmlns:a16="http://schemas.microsoft.com/office/drawing/2014/main" id="{E54F1CE7-C42F-4C30-8381-A93297A60486}"/>
                        </a:ext>
                      </a:extLst>
                    </p:cNvPr>
                    <p:cNvPicPr/>
                    <p:nvPr/>
                  </p:nvPicPr>
                  <p:blipFill>
                    <a:blip r:embed="rId339"/>
                    <a:stretch>
                      <a:fillRect/>
                    </a:stretch>
                  </p:blipFill>
                  <p:spPr>
                    <a:xfrm>
                      <a:off x="5704487" y="4975011"/>
                      <a:ext cx="27000" cy="3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0">
                  <p14:nvContentPartPr>
                    <p14:cNvPr id="508" name="Ink 507">
                      <a:extLst>
                        <a:ext uri="{FF2B5EF4-FFF2-40B4-BE49-F238E27FC236}">
                          <a16:creationId xmlns:a16="http://schemas.microsoft.com/office/drawing/2014/main" id="{7DBDBDBE-0189-466F-979B-F0FFF9369F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10967" y="5139891"/>
                    <a:ext cx="360" cy="360"/>
                  </p14:xfrm>
                </p:contentPart>
              </mc:Choice>
              <mc:Fallback xmlns="">
                <p:pic>
                  <p:nvPicPr>
                    <p:cNvPr id="508" name="Ink 507">
                      <a:extLst>
                        <a:ext uri="{FF2B5EF4-FFF2-40B4-BE49-F238E27FC236}">
                          <a16:creationId xmlns:a16="http://schemas.microsoft.com/office/drawing/2014/main" id="{7DBDBDBE-0189-466F-979B-F0FFF9369F3E}"/>
                        </a:ext>
                      </a:extLst>
                    </p:cNvPr>
                    <p:cNvPicPr/>
                    <p:nvPr/>
                  </p:nvPicPr>
                  <p:blipFill>
                    <a:blip r:embed="rId258"/>
                    <a:stretch>
                      <a:fillRect/>
                    </a:stretch>
                  </p:blipFill>
                  <p:spPr>
                    <a:xfrm>
                      <a:off x="5702327" y="5131251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530" name="Group 529">
              <a:extLst>
                <a:ext uri="{FF2B5EF4-FFF2-40B4-BE49-F238E27FC236}">
                  <a16:creationId xmlns:a16="http://schemas.microsoft.com/office/drawing/2014/main" id="{C4C7DEAD-A2A7-49FE-A238-CFD7FC599F80}"/>
                </a:ext>
              </a:extLst>
            </p:cNvPr>
            <p:cNvGrpSpPr/>
            <p:nvPr/>
          </p:nvGrpSpPr>
          <p:grpSpPr>
            <a:xfrm>
              <a:off x="6139367" y="4756131"/>
              <a:ext cx="1720440" cy="388800"/>
              <a:chOff x="6139367" y="4756131"/>
              <a:chExt cx="1720440" cy="38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509" name="Ink 508">
                    <a:extLst>
                      <a:ext uri="{FF2B5EF4-FFF2-40B4-BE49-F238E27FC236}">
                        <a16:creationId xmlns:a16="http://schemas.microsoft.com/office/drawing/2014/main" id="{70B3888C-231E-40F9-AC5D-3DB2FD390916}"/>
                      </a:ext>
                    </a:extLst>
                  </p14:cNvPr>
                  <p14:cNvContentPartPr/>
                  <p14:nvPr/>
                </p14:nvContentPartPr>
                <p14:xfrm>
                  <a:off x="6200567" y="4756131"/>
                  <a:ext cx="154440" cy="388800"/>
                </p14:xfrm>
              </p:contentPart>
            </mc:Choice>
            <mc:Fallback xmlns="">
              <p:pic>
                <p:nvPicPr>
                  <p:cNvPr id="509" name="Ink 508">
                    <a:extLst>
                      <a:ext uri="{FF2B5EF4-FFF2-40B4-BE49-F238E27FC236}">
                        <a16:creationId xmlns:a16="http://schemas.microsoft.com/office/drawing/2014/main" id="{70B3888C-231E-40F9-AC5D-3DB2FD390916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6191567" y="4747131"/>
                    <a:ext cx="172080" cy="40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510" name="Ink 509">
                    <a:extLst>
                      <a:ext uri="{FF2B5EF4-FFF2-40B4-BE49-F238E27FC236}">
                        <a16:creationId xmlns:a16="http://schemas.microsoft.com/office/drawing/2014/main" id="{71B58BE6-4FEC-4B79-BDE3-D4474C53337A}"/>
                      </a:ext>
                    </a:extLst>
                  </p14:cNvPr>
                  <p14:cNvContentPartPr/>
                  <p14:nvPr/>
                </p14:nvContentPartPr>
                <p14:xfrm>
                  <a:off x="6139367" y="5015691"/>
                  <a:ext cx="244800" cy="29160"/>
                </p14:xfrm>
              </p:contentPart>
            </mc:Choice>
            <mc:Fallback xmlns="">
              <p:pic>
                <p:nvPicPr>
                  <p:cNvPr id="510" name="Ink 509">
                    <a:extLst>
                      <a:ext uri="{FF2B5EF4-FFF2-40B4-BE49-F238E27FC236}">
                        <a16:creationId xmlns:a16="http://schemas.microsoft.com/office/drawing/2014/main" id="{71B58BE6-4FEC-4B79-BDE3-D4474C53337A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6130727" y="5006691"/>
                    <a:ext cx="262440" cy="4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511" name="Ink 510">
                    <a:extLst>
                      <a:ext uri="{FF2B5EF4-FFF2-40B4-BE49-F238E27FC236}">
                        <a16:creationId xmlns:a16="http://schemas.microsoft.com/office/drawing/2014/main" id="{A45124C9-4544-46FB-89F8-AEEB3E4A0613}"/>
                      </a:ext>
                    </a:extLst>
                  </p14:cNvPr>
                  <p14:cNvContentPartPr/>
                  <p14:nvPr/>
                </p14:nvContentPartPr>
                <p14:xfrm>
                  <a:off x="6410447" y="4952691"/>
                  <a:ext cx="128520" cy="156240"/>
                </p14:xfrm>
              </p:contentPart>
            </mc:Choice>
            <mc:Fallback xmlns="">
              <p:pic>
                <p:nvPicPr>
                  <p:cNvPr id="511" name="Ink 510">
                    <a:extLst>
                      <a:ext uri="{FF2B5EF4-FFF2-40B4-BE49-F238E27FC236}">
                        <a16:creationId xmlns:a16="http://schemas.microsoft.com/office/drawing/2014/main" id="{A45124C9-4544-46FB-89F8-AEEB3E4A0613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6401807" y="4944051"/>
                    <a:ext cx="146160" cy="17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512" name="Ink 511">
                    <a:extLst>
                      <a:ext uri="{FF2B5EF4-FFF2-40B4-BE49-F238E27FC236}">
                        <a16:creationId xmlns:a16="http://schemas.microsoft.com/office/drawing/2014/main" id="{4B1A5F1C-C28B-47D9-837F-F1131AB78CFE}"/>
                      </a:ext>
                    </a:extLst>
                  </p14:cNvPr>
                  <p14:cNvContentPartPr/>
                  <p14:nvPr/>
                </p14:nvContentPartPr>
                <p14:xfrm>
                  <a:off x="6520607" y="4936491"/>
                  <a:ext cx="188640" cy="153360"/>
                </p14:xfrm>
              </p:contentPart>
            </mc:Choice>
            <mc:Fallback xmlns="">
              <p:pic>
                <p:nvPicPr>
                  <p:cNvPr id="512" name="Ink 511">
                    <a:extLst>
                      <a:ext uri="{FF2B5EF4-FFF2-40B4-BE49-F238E27FC236}">
                        <a16:creationId xmlns:a16="http://schemas.microsoft.com/office/drawing/2014/main" id="{4B1A5F1C-C28B-47D9-837F-F1131AB78CFE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6511967" y="4927851"/>
                    <a:ext cx="20628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513" name="Ink 512">
                    <a:extLst>
                      <a:ext uri="{FF2B5EF4-FFF2-40B4-BE49-F238E27FC236}">
                        <a16:creationId xmlns:a16="http://schemas.microsoft.com/office/drawing/2014/main" id="{0C1CC08F-FDA3-4001-90F2-56380A74653B}"/>
                      </a:ext>
                    </a:extLst>
                  </p14:cNvPr>
                  <p14:cNvContentPartPr/>
                  <p14:nvPr/>
                </p14:nvContentPartPr>
                <p14:xfrm>
                  <a:off x="6848207" y="4948731"/>
                  <a:ext cx="159480" cy="135720"/>
                </p14:xfrm>
              </p:contentPart>
            </mc:Choice>
            <mc:Fallback xmlns="">
              <p:pic>
                <p:nvPicPr>
                  <p:cNvPr id="513" name="Ink 512">
                    <a:extLst>
                      <a:ext uri="{FF2B5EF4-FFF2-40B4-BE49-F238E27FC236}">
                        <a16:creationId xmlns:a16="http://schemas.microsoft.com/office/drawing/2014/main" id="{0C1CC08F-FDA3-4001-90F2-56380A74653B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6839207" y="4940091"/>
                    <a:ext cx="177120" cy="15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514" name="Ink 513">
                    <a:extLst>
                      <a:ext uri="{FF2B5EF4-FFF2-40B4-BE49-F238E27FC236}">
                        <a16:creationId xmlns:a16="http://schemas.microsoft.com/office/drawing/2014/main" id="{60292B1E-0DAD-4B50-A68A-6C3728F1BE59}"/>
                      </a:ext>
                    </a:extLst>
                  </p14:cNvPr>
                  <p14:cNvContentPartPr/>
                  <p14:nvPr/>
                </p14:nvContentPartPr>
                <p14:xfrm>
                  <a:off x="6848207" y="4948011"/>
                  <a:ext cx="242280" cy="154080"/>
                </p14:xfrm>
              </p:contentPart>
            </mc:Choice>
            <mc:Fallback xmlns="">
              <p:pic>
                <p:nvPicPr>
                  <p:cNvPr id="514" name="Ink 513">
                    <a:extLst>
                      <a:ext uri="{FF2B5EF4-FFF2-40B4-BE49-F238E27FC236}">
                        <a16:creationId xmlns:a16="http://schemas.microsoft.com/office/drawing/2014/main" id="{60292B1E-0DAD-4B50-A68A-6C3728F1BE59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6839207" y="4939371"/>
                    <a:ext cx="25992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515" name="Ink 514">
                    <a:extLst>
                      <a:ext uri="{FF2B5EF4-FFF2-40B4-BE49-F238E27FC236}">
                        <a16:creationId xmlns:a16="http://schemas.microsoft.com/office/drawing/2014/main" id="{60B6E7A2-9D92-411C-8947-3CC22335B10A}"/>
                      </a:ext>
                    </a:extLst>
                  </p14:cNvPr>
                  <p14:cNvContentPartPr/>
                  <p14:nvPr/>
                </p14:nvContentPartPr>
                <p14:xfrm>
                  <a:off x="7245287" y="4897251"/>
                  <a:ext cx="156960" cy="181440"/>
                </p14:xfrm>
              </p:contentPart>
            </mc:Choice>
            <mc:Fallback xmlns="">
              <p:pic>
                <p:nvPicPr>
                  <p:cNvPr id="515" name="Ink 514">
                    <a:extLst>
                      <a:ext uri="{FF2B5EF4-FFF2-40B4-BE49-F238E27FC236}">
                        <a16:creationId xmlns:a16="http://schemas.microsoft.com/office/drawing/2014/main" id="{60B6E7A2-9D92-411C-8947-3CC22335B10A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7236647" y="4888251"/>
                    <a:ext cx="17460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516" name="Ink 515">
                    <a:extLst>
                      <a:ext uri="{FF2B5EF4-FFF2-40B4-BE49-F238E27FC236}">
                        <a16:creationId xmlns:a16="http://schemas.microsoft.com/office/drawing/2014/main" id="{4EEC137A-AC11-466F-8A9E-529ED1A28C5A}"/>
                      </a:ext>
                    </a:extLst>
                  </p14:cNvPr>
                  <p14:cNvContentPartPr/>
                  <p14:nvPr/>
                </p14:nvContentPartPr>
                <p14:xfrm>
                  <a:off x="7458047" y="4917051"/>
                  <a:ext cx="114840" cy="138240"/>
                </p14:xfrm>
              </p:contentPart>
            </mc:Choice>
            <mc:Fallback xmlns="">
              <p:pic>
                <p:nvPicPr>
                  <p:cNvPr id="516" name="Ink 515">
                    <a:extLst>
                      <a:ext uri="{FF2B5EF4-FFF2-40B4-BE49-F238E27FC236}">
                        <a16:creationId xmlns:a16="http://schemas.microsoft.com/office/drawing/2014/main" id="{4EEC137A-AC11-466F-8A9E-529ED1A28C5A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7449407" y="4908411"/>
                    <a:ext cx="13248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517" name="Ink 516">
                    <a:extLst>
                      <a:ext uri="{FF2B5EF4-FFF2-40B4-BE49-F238E27FC236}">
                        <a16:creationId xmlns:a16="http://schemas.microsoft.com/office/drawing/2014/main" id="{D42285A4-B3A2-4869-BD45-8F0B65479444}"/>
                      </a:ext>
                    </a:extLst>
                  </p14:cNvPr>
                  <p14:cNvContentPartPr/>
                  <p14:nvPr/>
                </p14:nvContentPartPr>
                <p14:xfrm>
                  <a:off x="7704647" y="4771251"/>
                  <a:ext cx="155160" cy="288720"/>
                </p14:xfrm>
              </p:contentPart>
            </mc:Choice>
            <mc:Fallback xmlns="">
              <p:pic>
                <p:nvPicPr>
                  <p:cNvPr id="517" name="Ink 516">
                    <a:extLst>
                      <a:ext uri="{FF2B5EF4-FFF2-40B4-BE49-F238E27FC236}">
                        <a16:creationId xmlns:a16="http://schemas.microsoft.com/office/drawing/2014/main" id="{D42285A4-B3A2-4869-BD45-8F0B65479444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7696007" y="4762611"/>
                    <a:ext cx="172800" cy="30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9769A344-9C12-4C3B-AF3B-4F49B8BC533F}"/>
                </a:ext>
              </a:extLst>
            </p:cNvPr>
            <p:cNvGrpSpPr/>
            <p:nvPr/>
          </p:nvGrpSpPr>
          <p:grpSpPr>
            <a:xfrm>
              <a:off x="8626607" y="4627251"/>
              <a:ext cx="2599560" cy="730080"/>
              <a:chOff x="8626607" y="4627251"/>
              <a:chExt cx="2599560" cy="730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9">
                <p14:nvContentPartPr>
                  <p14:cNvPr id="518" name="Ink 517">
                    <a:extLst>
                      <a:ext uri="{FF2B5EF4-FFF2-40B4-BE49-F238E27FC236}">
                        <a16:creationId xmlns:a16="http://schemas.microsoft.com/office/drawing/2014/main" id="{2A694B5F-1F98-4BAD-B379-2CF99A2F5E17}"/>
                      </a:ext>
                    </a:extLst>
                  </p14:cNvPr>
                  <p14:cNvContentPartPr/>
                  <p14:nvPr/>
                </p14:nvContentPartPr>
                <p14:xfrm>
                  <a:off x="8626607" y="4945851"/>
                  <a:ext cx="157320" cy="359280"/>
                </p14:xfrm>
              </p:contentPart>
            </mc:Choice>
            <mc:Fallback xmlns="">
              <p:pic>
                <p:nvPicPr>
                  <p:cNvPr id="518" name="Ink 517">
                    <a:extLst>
                      <a:ext uri="{FF2B5EF4-FFF2-40B4-BE49-F238E27FC236}">
                        <a16:creationId xmlns:a16="http://schemas.microsoft.com/office/drawing/2014/main" id="{2A694B5F-1F98-4BAD-B379-2CF99A2F5E17}"/>
                      </a:ext>
                    </a:extLst>
                  </p:cNvPr>
                  <p:cNvPicPr/>
                  <p:nvPr/>
                </p:nvPicPr>
                <p:blipFill>
                  <a:blip r:embed="rId360"/>
                  <a:stretch>
                    <a:fillRect/>
                  </a:stretch>
                </p:blipFill>
                <p:spPr>
                  <a:xfrm>
                    <a:off x="8617607" y="4936851"/>
                    <a:ext cx="174960" cy="37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1">
                <p14:nvContentPartPr>
                  <p14:cNvPr id="519" name="Ink 518">
                    <a:extLst>
                      <a:ext uri="{FF2B5EF4-FFF2-40B4-BE49-F238E27FC236}">
                        <a16:creationId xmlns:a16="http://schemas.microsoft.com/office/drawing/2014/main" id="{E3DE18E8-6C24-409E-9563-94D43BB89FC2}"/>
                      </a:ext>
                    </a:extLst>
                  </p14:cNvPr>
                  <p14:cNvContentPartPr/>
                  <p14:nvPr/>
                </p14:nvContentPartPr>
                <p14:xfrm>
                  <a:off x="8866367" y="4908411"/>
                  <a:ext cx="162000" cy="162360"/>
                </p14:xfrm>
              </p:contentPart>
            </mc:Choice>
            <mc:Fallback xmlns="">
              <p:pic>
                <p:nvPicPr>
                  <p:cNvPr id="519" name="Ink 518">
                    <a:extLst>
                      <a:ext uri="{FF2B5EF4-FFF2-40B4-BE49-F238E27FC236}">
                        <a16:creationId xmlns:a16="http://schemas.microsoft.com/office/drawing/2014/main" id="{E3DE18E8-6C24-409E-9563-94D43BB89FC2}"/>
                      </a:ext>
                    </a:extLst>
                  </p:cNvPr>
                  <p:cNvPicPr/>
                  <p:nvPr/>
                </p:nvPicPr>
                <p:blipFill>
                  <a:blip r:embed="rId362"/>
                  <a:stretch>
                    <a:fillRect/>
                  </a:stretch>
                </p:blipFill>
                <p:spPr>
                  <a:xfrm>
                    <a:off x="8857727" y="4899411"/>
                    <a:ext cx="179640" cy="18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520" name="Ink 519">
                    <a:extLst>
                      <a:ext uri="{FF2B5EF4-FFF2-40B4-BE49-F238E27FC236}">
                        <a16:creationId xmlns:a16="http://schemas.microsoft.com/office/drawing/2014/main" id="{719E7206-8AD5-4174-802F-FD3EEBB1BC75}"/>
                      </a:ext>
                    </a:extLst>
                  </p14:cNvPr>
                  <p14:cNvContentPartPr/>
                  <p14:nvPr/>
                </p14:nvContentPartPr>
                <p14:xfrm>
                  <a:off x="9106487" y="4928211"/>
                  <a:ext cx="126000" cy="90720"/>
                </p14:xfrm>
              </p:contentPart>
            </mc:Choice>
            <mc:Fallback xmlns="">
              <p:pic>
                <p:nvPicPr>
                  <p:cNvPr id="520" name="Ink 519">
                    <a:extLst>
                      <a:ext uri="{FF2B5EF4-FFF2-40B4-BE49-F238E27FC236}">
                        <a16:creationId xmlns:a16="http://schemas.microsoft.com/office/drawing/2014/main" id="{719E7206-8AD5-4174-802F-FD3EEBB1BC75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9097487" y="4919211"/>
                    <a:ext cx="143640" cy="10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521" name="Ink 520">
                    <a:extLst>
                      <a:ext uri="{FF2B5EF4-FFF2-40B4-BE49-F238E27FC236}">
                        <a16:creationId xmlns:a16="http://schemas.microsoft.com/office/drawing/2014/main" id="{723DE6C7-117C-4B35-B139-CC55E44F327E}"/>
                      </a:ext>
                    </a:extLst>
                  </p14:cNvPr>
                  <p14:cNvContentPartPr/>
                  <p14:nvPr/>
                </p14:nvContentPartPr>
                <p14:xfrm>
                  <a:off x="9368567" y="4906251"/>
                  <a:ext cx="106200" cy="270000"/>
                </p14:xfrm>
              </p:contentPart>
            </mc:Choice>
            <mc:Fallback xmlns="">
              <p:pic>
                <p:nvPicPr>
                  <p:cNvPr id="521" name="Ink 520">
                    <a:extLst>
                      <a:ext uri="{FF2B5EF4-FFF2-40B4-BE49-F238E27FC236}">
                        <a16:creationId xmlns:a16="http://schemas.microsoft.com/office/drawing/2014/main" id="{723DE6C7-117C-4B35-B139-CC55E44F327E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9359927" y="4897611"/>
                    <a:ext cx="123840" cy="28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522" name="Ink 521">
                    <a:extLst>
                      <a:ext uri="{FF2B5EF4-FFF2-40B4-BE49-F238E27FC236}">
                        <a16:creationId xmlns:a16="http://schemas.microsoft.com/office/drawing/2014/main" id="{F43CEA9E-6951-495C-956D-48551F43A32D}"/>
                      </a:ext>
                    </a:extLst>
                  </p14:cNvPr>
                  <p14:cNvContentPartPr/>
                  <p14:nvPr/>
                </p14:nvContentPartPr>
                <p14:xfrm>
                  <a:off x="9581327" y="4816971"/>
                  <a:ext cx="155880" cy="193680"/>
                </p14:xfrm>
              </p:contentPart>
            </mc:Choice>
            <mc:Fallback xmlns="">
              <p:pic>
                <p:nvPicPr>
                  <p:cNvPr id="522" name="Ink 521">
                    <a:extLst>
                      <a:ext uri="{FF2B5EF4-FFF2-40B4-BE49-F238E27FC236}">
                        <a16:creationId xmlns:a16="http://schemas.microsoft.com/office/drawing/2014/main" id="{F43CEA9E-6951-495C-956D-48551F43A32D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9572327" y="4807971"/>
                    <a:ext cx="173520" cy="21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523" name="Ink 522">
                    <a:extLst>
                      <a:ext uri="{FF2B5EF4-FFF2-40B4-BE49-F238E27FC236}">
                        <a16:creationId xmlns:a16="http://schemas.microsoft.com/office/drawing/2014/main" id="{23EB45D3-E6DC-4288-8283-B4B7AB0DB814}"/>
                      </a:ext>
                    </a:extLst>
                  </p14:cNvPr>
                  <p14:cNvContentPartPr/>
                  <p14:nvPr/>
                </p14:nvContentPartPr>
                <p14:xfrm>
                  <a:off x="9781127" y="4882131"/>
                  <a:ext cx="209880" cy="475200"/>
                </p14:xfrm>
              </p:contentPart>
            </mc:Choice>
            <mc:Fallback xmlns="">
              <p:pic>
                <p:nvPicPr>
                  <p:cNvPr id="523" name="Ink 522">
                    <a:extLst>
                      <a:ext uri="{FF2B5EF4-FFF2-40B4-BE49-F238E27FC236}">
                        <a16:creationId xmlns:a16="http://schemas.microsoft.com/office/drawing/2014/main" id="{23EB45D3-E6DC-4288-8283-B4B7AB0DB814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9772487" y="4873491"/>
                    <a:ext cx="227520" cy="49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1">
                <p14:nvContentPartPr>
                  <p14:cNvPr id="524" name="Ink 523">
                    <a:extLst>
                      <a:ext uri="{FF2B5EF4-FFF2-40B4-BE49-F238E27FC236}">
                        <a16:creationId xmlns:a16="http://schemas.microsoft.com/office/drawing/2014/main" id="{8E0454B9-B949-42B7-A15D-AD1415E6315E}"/>
                      </a:ext>
                    </a:extLst>
                  </p14:cNvPr>
                  <p14:cNvContentPartPr/>
                  <p14:nvPr/>
                </p14:nvContentPartPr>
                <p14:xfrm>
                  <a:off x="10090727" y="4845771"/>
                  <a:ext cx="166320" cy="217080"/>
                </p14:xfrm>
              </p:contentPart>
            </mc:Choice>
            <mc:Fallback xmlns="">
              <p:pic>
                <p:nvPicPr>
                  <p:cNvPr id="524" name="Ink 523">
                    <a:extLst>
                      <a:ext uri="{FF2B5EF4-FFF2-40B4-BE49-F238E27FC236}">
                        <a16:creationId xmlns:a16="http://schemas.microsoft.com/office/drawing/2014/main" id="{8E0454B9-B949-42B7-A15D-AD1415E6315E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10082087" y="4836771"/>
                    <a:ext cx="183960" cy="23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3">
                <p14:nvContentPartPr>
                  <p14:cNvPr id="525" name="Ink 524">
                    <a:extLst>
                      <a:ext uri="{FF2B5EF4-FFF2-40B4-BE49-F238E27FC236}">
                        <a16:creationId xmlns:a16="http://schemas.microsoft.com/office/drawing/2014/main" id="{DB11A44B-1B6C-485C-92A4-258BDCBE4558}"/>
                      </a:ext>
                    </a:extLst>
                  </p14:cNvPr>
                  <p14:cNvContentPartPr/>
                  <p14:nvPr/>
                </p14:nvContentPartPr>
                <p14:xfrm>
                  <a:off x="10357847" y="4627251"/>
                  <a:ext cx="85680" cy="416160"/>
                </p14:xfrm>
              </p:contentPart>
            </mc:Choice>
            <mc:Fallback xmlns="">
              <p:pic>
                <p:nvPicPr>
                  <p:cNvPr id="525" name="Ink 524">
                    <a:extLst>
                      <a:ext uri="{FF2B5EF4-FFF2-40B4-BE49-F238E27FC236}">
                        <a16:creationId xmlns:a16="http://schemas.microsoft.com/office/drawing/2014/main" id="{DB11A44B-1B6C-485C-92A4-258BDCBE4558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10348847" y="4618251"/>
                    <a:ext cx="103320" cy="43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5">
                <p14:nvContentPartPr>
                  <p14:cNvPr id="526" name="Ink 525">
                    <a:extLst>
                      <a:ext uri="{FF2B5EF4-FFF2-40B4-BE49-F238E27FC236}">
                        <a16:creationId xmlns:a16="http://schemas.microsoft.com/office/drawing/2014/main" id="{24B5E7F4-5830-47F3-B281-7ECF423714E3}"/>
                      </a:ext>
                    </a:extLst>
                  </p14:cNvPr>
                  <p14:cNvContentPartPr/>
                  <p14:nvPr/>
                </p14:nvContentPartPr>
                <p14:xfrm>
                  <a:off x="10187207" y="4656051"/>
                  <a:ext cx="388440" cy="403920"/>
                </p14:xfrm>
              </p:contentPart>
            </mc:Choice>
            <mc:Fallback xmlns="">
              <p:pic>
                <p:nvPicPr>
                  <p:cNvPr id="526" name="Ink 525">
                    <a:extLst>
                      <a:ext uri="{FF2B5EF4-FFF2-40B4-BE49-F238E27FC236}">
                        <a16:creationId xmlns:a16="http://schemas.microsoft.com/office/drawing/2014/main" id="{24B5E7F4-5830-47F3-B281-7ECF423714E3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10178567" y="4647051"/>
                    <a:ext cx="406080" cy="42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527" name="Ink 526">
                    <a:extLst>
                      <a:ext uri="{FF2B5EF4-FFF2-40B4-BE49-F238E27FC236}">
                        <a16:creationId xmlns:a16="http://schemas.microsoft.com/office/drawing/2014/main" id="{B7E08CC0-3EDE-47CB-A6EF-4FC600C848E4}"/>
                      </a:ext>
                    </a:extLst>
                  </p14:cNvPr>
                  <p14:cNvContentPartPr/>
                  <p14:nvPr/>
                </p14:nvContentPartPr>
                <p14:xfrm>
                  <a:off x="10611287" y="4727331"/>
                  <a:ext cx="67680" cy="32400"/>
                </p14:xfrm>
              </p:contentPart>
            </mc:Choice>
            <mc:Fallback xmlns="">
              <p:pic>
                <p:nvPicPr>
                  <p:cNvPr id="527" name="Ink 526">
                    <a:extLst>
                      <a:ext uri="{FF2B5EF4-FFF2-40B4-BE49-F238E27FC236}">
                        <a16:creationId xmlns:a16="http://schemas.microsoft.com/office/drawing/2014/main" id="{B7E08CC0-3EDE-47CB-A6EF-4FC600C848E4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10602287" y="4718331"/>
                    <a:ext cx="8532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528" name="Ink 527">
                    <a:extLst>
                      <a:ext uri="{FF2B5EF4-FFF2-40B4-BE49-F238E27FC236}">
                        <a16:creationId xmlns:a16="http://schemas.microsoft.com/office/drawing/2014/main" id="{62E95F31-C751-4D13-94C5-964FB597F208}"/>
                      </a:ext>
                    </a:extLst>
                  </p14:cNvPr>
                  <p14:cNvContentPartPr/>
                  <p14:nvPr/>
                </p14:nvContentPartPr>
                <p14:xfrm>
                  <a:off x="10714247" y="4817331"/>
                  <a:ext cx="511920" cy="194760"/>
                </p14:xfrm>
              </p:contentPart>
            </mc:Choice>
            <mc:Fallback xmlns="">
              <p:pic>
                <p:nvPicPr>
                  <p:cNvPr id="528" name="Ink 527">
                    <a:extLst>
                      <a:ext uri="{FF2B5EF4-FFF2-40B4-BE49-F238E27FC236}">
                        <a16:creationId xmlns:a16="http://schemas.microsoft.com/office/drawing/2014/main" id="{62E95F31-C751-4D13-94C5-964FB597F208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10705247" y="4808331"/>
                    <a:ext cx="529560" cy="212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35" name="Group 534">
              <a:extLst>
                <a:ext uri="{FF2B5EF4-FFF2-40B4-BE49-F238E27FC236}">
                  <a16:creationId xmlns:a16="http://schemas.microsoft.com/office/drawing/2014/main" id="{B6ADD8CE-CEE0-47E0-B5E8-29D79D97DEBB}"/>
                </a:ext>
              </a:extLst>
            </p:cNvPr>
            <p:cNvGrpSpPr/>
            <p:nvPr/>
          </p:nvGrpSpPr>
          <p:grpSpPr>
            <a:xfrm>
              <a:off x="6985007" y="5214411"/>
              <a:ext cx="1589040" cy="583920"/>
              <a:chOff x="6985007" y="5214411"/>
              <a:chExt cx="1589040" cy="583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532" name="Ink 531">
                    <a:extLst>
                      <a:ext uri="{FF2B5EF4-FFF2-40B4-BE49-F238E27FC236}">
                        <a16:creationId xmlns:a16="http://schemas.microsoft.com/office/drawing/2014/main" id="{C7280B87-6372-46AA-A808-5FD098C355A2}"/>
                      </a:ext>
                    </a:extLst>
                  </p14:cNvPr>
                  <p14:cNvContentPartPr/>
                  <p14:nvPr/>
                </p14:nvContentPartPr>
                <p14:xfrm>
                  <a:off x="6985007" y="5443371"/>
                  <a:ext cx="979920" cy="6480"/>
                </p14:xfrm>
              </p:contentPart>
            </mc:Choice>
            <mc:Fallback xmlns="">
              <p:pic>
                <p:nvPicPr>
                  <p:cNvPr id="532" name="Ink 531">
                    <a:extLst>
                      <a:ext uri="{FF2B5EF4-FFF2-40B4-BE49-F238E27FC236}">
                        <a16:creationId xmlns:a16="http://schemas.microsoft.com/office/drawing/2014/main" id="{C7280B87-6372-46AA-A808-5FD098C355A2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6976007" y="5434731"/>
                    <a:ext cx="99756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533" name="Ink 532">
                    <a:extLst>
                      <a:ext uri="{FF2B5EF4-FFF2-40B4-BE49-F238E27FC236}">
                        <a16:creationId xmlns:a16="http://schemas.microsoft.com/office/drawing/2014/main" id="{051349B4-5414-4152-8761-BC889E082A16}"/>
                      </a:ext>
                    </a:extLst>
                  </p14:cNvPr>
                  <p14:cNvContentPartPr/>
                  <p14:nvPr/>
                </p14:nvContentPartPr>
                <p14:xfrm>
                  <a:off x="7242767" y="5631651"/>
                  <a:ext cx="832320" cy="22320"/>
                </p14:xfrm>
              </p:contentPart>
            </mc:Choice>
            <mc:Fallback xmlns="">
              <p:pic>
                <p:nvPicPr>
                  <p:cNvPr id="533" name="Ink 532">
                    <a:extLst>
                      <a:ext uri="{FF2B5EF4-FFF2-40B4-BE49-F238E27FC236}">
                        <a16:creationId xmlns:a16="http://schemas.microsoft.com/office/drawing/2014/main" id="{051349B4-5414-4152-8761-BC889E082A16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7234127" y="5623011"/>
                    <a:ext cx="84996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534" name="Ink 533">
                    <a:extLst>
                      <a:ext uri="{FF2B5EF4-FFF2-40B4-BE49-F238E27FC236}">
                        <a16:creationId xmlns:a16="http://schemas.microsoft.com/office/drawing/2014/main" id="{346802C8-8385-429B-94A7-D00FE511F912}"/>
                      </a:ext>
                    </a:extLst>
                  </p14:cNvPr>
                  <p14:cNvContentPartPr/>
                  <p14:nvPr/>
                </p14:nvContentPartPr>
                <p14:xfrm>
                  <a:off x="8047727" y="5214411"/>
                  <a:ext cx="526320" cy="583920"/>
                </p14:xfrm>
              </p:contentPart>
            </mc:Choice>
            <mc:Fallback xmlns="">
              <p:pic>
                <p:nvPicPr>
                  <p:cNvPr id="534" name="Ink 533">
                    <a:extLst>
                      <a:ext uri="{FF2B5EF4-FFF2-40B4-BE49-F238E27FC236}">
                        <a16:creationId xmlns:a16="http://schemas.microsoft.com/office/drawing/2014/main" id="{346802C8-8385-429B-94A7-D00FE511F912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8039087" y="5205411"/>
                    <a:ext cx="543960" cy="6015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37B384FF-1EFC-43C0-AEB3-AC932E3E8A27}"/>
              </a:ext>
            </a:extLst>
          </p:cNvPr>
          <p:cNvGrpSpPr/>
          <p:nvPr/>
        </p:nvGrpSpPr>
        <p:grpSpPr>
          <a:xfrm>
            <a:off x="2256734" y="2948842"/>
            <a:ext cx="1070280" cy="686151"/>
            <a:chOff x="2256734" y="2948842"/>
            <a:chExt cx="1070280" cy="686151"/>
          </a:xfrm>
        </p:grpSpPr>
        <p:grpSp>
          <p:nvGrpSpPr>
            <p:cNvPr id="563" name="Group 562">
              <a:extLst>
                <a:ext uri="{FF2B5EF4-FFF2-40B4-BE49-F238E27FC236}">
                  <a16:creationId xmlns:a16="http://schemas.microsoft.com/office/drawing/2014/main" id="{C68CF7D2-5414-47FB-A3E1-FEBBA4429AF1}"/>
                </a:ext>
              </a:extLst>
            </p:cNvPr>
            <p:cNvGrpSpPr/>
            <p:nvPr/>
          </p:nvGrpSpPr>
          <p:grpSpPr>
            <a:xfrm>
              <a:off x="2256734" y="3377130"/>
              <a:ext cx="1070280" cy="257863"/>
              <a:chOff x="7462007" y="667971"/>
              <a:chExt cx="2636640" cy="719640"/>
            </a:xfrm>
          </p:grpSpPr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id="{0DD4663B-2D13-4F92-A626-D612DD1A06BB}"/>
                  </a:ext>
                </a:extLst>
              </p:cNvPr>
              <p:cNvGrpSpPr/>
              <p:nvPr/>
            </p:nvGrpSpPr>
            <p:grpSpPr>
              <a:xfrm>
                <a:off x="7462007" y="680211"/>
                <a:ext cx="1752480" cy="570600"/>
                <a:chOff x="7462007" y="680211"/>
                <a:chExt cx="1752480" cy="570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87">
                  <p14:nvContentPartPr>
                    <p14:cNvPr id="547" name="Ink 546">
                      <a:extLst>
                        <a:ext uri="{FF2B5EF4-FFF2-40B4-BE49-F238E27FC236}">
                          <a16:creationId xmlns:a16="http://schemas.microsoft.com/office/drawing/2014/main" id="{AA831E5B-DE54-441F-A2FC-F5D2CA2A6E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62007" y="680211"/>
                    <a:ext cx="167040" cy="570600"/>
                  </p14:xfrm>
                </p:contentPart>
              </mc:Choice>
              <mc:Fallback xmlns="">
                <p:pic>
                  <p:nvPicPr>
                    <p:cNvPr id="547" name="Ink 546">
                      <a:extLst>
                        <a:ext uri="{FF2B5EF4-FFF2-40B4-BE49-F238E27FC236}">
                          <a16:creationId xmlns:a16="http://schemas.microsoft.com/office/drawing/2014/main" id="{AA831E5B-DE54-441F-A2FC-F5D2CA2A6E4C}"/>
                        </a:ext>
                      </a:extLst>
                    </p:cNvPr>
                    <p:cNvPicPr/>
                    <p:nvPr/>
                  </p:nvPicPr>
                  <p:blipFill>
                    <a:blip r:embed="rId388"/>
                    <a:stretch>
                      <a:fillRect/>
                    </a:stretch>
                  </p:blipFill>
                  <p:spPr>
                    <a:xfrm>
                      <a:off x="7439912" y="655097"/>
                      <a:ext cx="210347" cy="6198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9">
                  <p14:nvContentPartPr>
                    <p14:cNvPr id="548" name="Ink 547">
                      <a:extLst>
                        <a:ext uri="{FF2B5EF4-FFF2-40B4-BE49-F238E27FC236}">
                          <a16:creationId xmlns:a16="http://schemas.microsoft.com/office/drawing/2014/main" id="{B746FFC2-16E7-4C97-B9D7-67FDC267A3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89167" y="907731"/>
                    <a:ext cx="155160" cy="177120"/>
                  </p14:xfrm>
                </p:contentPart>
              </mc:Choice>
              <mc:Fallback xmlns="">
                <p:pic>
                  <p:nvPicPr>
                    <p:cNvPr id="548" name="Ink 547">
                      <a:extLst>
                        <a:ext uri="{FF2B5EF4-FFF2-40B4-BE49-F238E27FC236}">
                          <a16:creationId xmlns:a16="http://schemas.microsoft.com/office/drawing/2014/main" id="{B746FFC2-16E7-4C97-B9D7-67FDC267A3E4}"/>
                        </a:ext>
                      </a:extLst>
                    </p:cNvPr>
                    <p:cNvPicPr/>
                    <p:nvPr/>
                  </p:nvPicPr>
                  <p:blipFill>
                    <a:blip r:embed="rId390"/>
                    <a:stretch>
                      <a:fillRect/>
                    </a:stretch>
                  </p:blipFill>
                  <p:spPr>
                    <a:xfrm>
                      <a:off x="7667001" y="882714"/>
                      <a:ext cx="198605" cy="2261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1">
                  <p14:nvContentPartPr>
                    <p14:cNvPr id="549" name="Ink 548">
                      <a:extLst>
                        <a:ext uri="{FF2B5EF4-FFF2-40B4-BE49-F238E27FC236}">
                          <a16:creationId xmlns:a16="http://schemas.microsoft.com/office/drawing/2014/main" id="{95FA95BB-D4BF-4A1E-86E1-0DE112A31E8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68447" y="920691"/>
                    <a:ext cx="130680" cy="145440"/>
                  </p14:xfrm>
                </p:contentPart>
              </mc:Choice>
              <mc:Fallback xmlns="">
                <p:pic>
                  <p:nvPicPr>
                    <p:cNvPr id="549" name="Ink 548">
                      <a:extLst>
                        <a:ext uri="{FF2B5EF4-FFF2-40B4-BE49-F238E27FC236}">
                          <a16:creationId xmlns:a16="http://schemas.microsoft.com/office/drawing/2014/main" id="{95FA95BB-D4BF-4A1E-86E1-0DE112A31E82}"/>
                        </a:ext>
                      </a:extLst>
                    </p:cNvPr>
                    <p:cNvPicPr/>
                    <p:nvPr/>
                  </p:nvPicPr>
                  <p:blipFill>
                    <a:blip r:embed="rId392"/>
                    <a:stretch>
                      <a:fillRect/>
                    </a:stretch>
                  </p:blipFill>
                  <p:spPr>
                    <a:xfrm>
                      <a:off x="7846373" y="895615"/>
                      <a:ext cx="173946" cy="1945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3">
                  <p14:nvContentPartPr>
                    <p14:cNvPr id="550" name="Ink 549">
                      <a:extLst>
                        <a:ext uri="{FF2B5EF4-FFF2-40B4-BE49-F238E27FC236}">
                          <a16:creationId xmlns:a16="http://schemas.microsoft.com/office/drawing/2014/main" id="{4CAB1954-5C40-49DC-AD15-ADAE3825D08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32247" y="737811"/>
                    <a:ext cx="11520" cy="268920"/>
                  </p14:xfrm>
                </p:contentPart>
              </mc:Choice>
              <mc:Fallback xmlns="">
                <p:pic>
                  <p:nvPicPr>
                    <p:cNvPr id="550" name="Ink 549">
                      <a:extLst>
                        <a:ext uri="{FF2B5EF4-FFF2-40B4-BE49-F238E27FC236}">
                          <a16:creationId xmlns:a16="http://schemas.microsoft.com/office/drawing/2014/main" id="{4CAB1954-5C40-49DC-AD15-ADAE3825D082}"/>
                        </a:ext>
                      </a:extLst>
                    </p:cNvPr>
                    <p:cNvPicPr/>
                    <p:nvPr/>
                  </p:nvPicPr>
                  <p:blipFill>
                    <a:blip r:embed="rId394"/>
                    <a:stretch>
                      <a:fillRect/>
                    </a:stretch>
                  </p:blipFill>
                  <p:spPr>
                    <a:xfrm>
                      <a:off x="8011676" y="712725"/>
                      <a:ext cx="51840" cy="3180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5">
                  <p14:nvContentPartPr>
                    <p14:cNvPr id="551" name="Ink 550">
                      <a:extLst>
                        <a:ext uri="{FF2B5EF4-FFF2-40B4-BE49-F238E27FC236}">
                          <a16:creationId xmlns:a16="http://schemas.microsoft.com/office/drawing/2014/main" id="{49E9E513-FEC4-41B5-96BD-CA6718DBA1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68447" y="784971"/>
                    <a:ext cx="289800" cy="246240"/>
                  </p14:xfrm>
                </p:contentPart>
              </mc:Choice>
              <mc:Fallback xmlns="">
                <p:pic>
                  <p:nvPicPr>
                    <p:cNvPr id="551" name="Ink 550">
                      <a:extLst>
                        <a:ext uri="{FF2B5EF4-FFF2-40B4-BE49-F238E27FC236}">
                          <a16:creationId xmlns:a16="http://schemas.microsoft.com/office/drawing/2014/main" id="{49E9E513-FEC4-41B5-96BD-CA6718DBA1F0}"/>
                        </a:ext>
                      </a:extLst>
                    </p:cNvPr>
                    <p:cNvPicPr/>
                    <p:nvPr/>
                  </p:nvPicPr>
                  <p:blipFill>
                    <a:blip r:embed="rId396"/>
                    <a:stretch>
                      <a:fillRect/>
                    </a:stretch>
                  </p:blipFill>
                  <p:spPr>
                    <a:xfrm>
                      <a:off x="7846291" y="759947"/>
                      <a:ext cx="333226" cy="2952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7">
                  <p14:nvContentPartPr>
                    <p14:cNvPr id="552" name="Ink 551">
                      <a:extLst>
                        <a:ext uri="{FF2B5EF4-FFF2-40B4-BE49-F238E27FC236}">
                          <a16:creationId xmlns:a16="http://schemas.microsoft.com/office/drawing/2014/main" id="{E19D57D7-72F6-4004-A1D4-99A1A2C3C0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28727" y="860931"/>
                    <a:ext cx="27360" cy="68760"/>
                  </p14:xfrm>
                </p:contentPart>
              </mc:Choice>
              <mc:Fallback xmlns="">
                <p:pic>
                  <p:nvPicPr>
                    <p:cNvPr id="552" name="Ink 551">
                      <a:extLst>
                        <a:ext uri="{FF2B5EF4-FFF2-40B4-BE49-F238E27FC236}">
                          <a16:creationId xmlns:a16="http://schemas.microsoft.com/office/drawing/2014/main" id="{E19D57D7-72F6-4004-A1D4-99A1A2C3C094}"/>
                        </a:ext>
                      </a:extLst>
                    </p:cNvPr>
                    <p:cNvPicPr/>
                    <p:nvPr/>
                  </p:nvPicPr>
                  <p:blipFill>
                    <a:blip r:embed="rId398"/>
                    <a:stretch>
                      <a:fillRect/>
                    </a:stretch>
                  </p:blipFill>
                  <p:spPr>
                    <a:xfrm>
                      <a:off x="8106662" y="836018"/>
                      <a:ext cx="70606" cy="11759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9">
                  <p14:nvContentPartPr>
                    <p14:cNvPr id="553" name="Ink 552">
                      <a:extLst>
                        <a:ext uri="{FF2B5EF4-FFF2-40B4-BE49-F238E27FC236}">
                          <a16:creationId xmlns:a16="http://schemas.microsoft.com/office/drawing/2014/main" id="{302A3F48-4999-44AA-92A6-B348759BE2D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25207" y="924291"/>
                    <a:ext cx="121320" cy="94680"/>
                  </p14:xfrm>
                </p:contentPart>
              </mc:Choice>
              <mc:Fallback xmlns="">
                <p:pic>
                  <p:nvPicPr>
                    <p:cNvPr id="553" name="Ink 552">
                      <a:extLst>
                        <a:ext uri="{FF2B5EF4-FFF2-40B4-BE49-F238E27FC236}">
                          <a16:creationId xmlns:a16="http://schemas.microsoft.com/office/drawing/2014/main" id="{302A3F48-4999-44AA-92A6-B348759BE2DB}"/>
                        </a:ext>
                      </a:extLst>
                    </p:cNvPr>
                    <p:cNvPicPr/>
                    <p:nvPr/>
                  </p:nvPicPr>
                  <p:blipFill>
                    <a:blip r:embed="rId400"/>
                    <a:stretch>
                      <a:fillRect/>
                    </a:stretch>
                  </p:blipFill>
                  <p:spPr>
                    <a:xfrm>
                      <a:off x="8203229" y="899375"/>
                      <a:ext cx="164397" cy="1435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1">
                  <p14:nvContentPartPr>
                    <p14:cNvPr id="554" name="Ink 553">
                      <a:extLst>
                        <a:ext uri="{FF2B5EF4-FFF2-40B4-BE49-F238E27FC236}">
                          <a16:creationId xmlns:a16="http://schemas.microsoft.com/office/drawing/2014/main" id="{972D2B44-9B3D-4C7F-8E05-19CBBA9AC1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55967" y="922851"/>
                    <a:ext cx="98640" cy="152640"/>
                  </p14:xfrm>
                </p:contentPart>
              </mc:Choice>
              <mc:Fallback xmlns="">
                <p:pic>
                  <p:nvPicPr>
                    <p:cNvPr id="554" name="Ink 553">
                      <a:extLst>
                        <a:ext uri="{FF2B5EF4-FFF2-40B4-BE49-F238E27FC236}">
                          <a16:creationId xmlns:a16="http://schemas.microsoft.com/office/drawing/2014/main" id="{972D2B44-9B3D-4C7F-8E05-19CBBA9AC128}"/>
                        </a:ext>
                      </a:extLst>
                    </p:cNvPr>
                    <p:cNvPicPr/>
                    <p:nvPr/>
                  </p:nvPicPr>
                  <p:blipFill>
                    <a:blip r:embed="rId402"/>
                    <a:stretch>
                      <a:fillRect/>
                    </a:stretch>
                  </p:blipFill>
                  <p:spPr>
                    <a:xfrm>
                      <a:off x="8433949" y="897746"/>
                      <a:ext cx="141795" cy="2018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3">
                  <p14:nvContentPartPr>
                    <p14:cNvPr id="555" name="Ink 554">
                      <a:extLst>
                        <a:ext uri="{FF2B5EF4-FFF2-40B4-BE49-F238E27FC236}">
                          <a16:creationId xmlns:a16="http://schemas.microsoft.com/office/drawing/2014/main" id="{53109337-CAAA-4CC9-BF45-4F980F7993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10767" y="783531"/>
                    <a:ext cx="24120" cy="286560"/>
                  </p14:xfrm>
                </p:contentPart>
              </mc:Choice>
              <mc:Fallback xmlns="">
                <p:pic>
                  <p:nvPicPr>
                    <p:cNvPr id="555" name="Ink 554">
                      <a:extLst>
                        <a:ext uri="{FF2B5EF4-FFF2-40B4-BE49-F238E27FC236}">
                          <a16:creationId xmlns:a16="http://schemas.microsoft.com/office/drawing/2014/main" id="{53109337-CAAA-4CC9-BF45-4F980F799384}"/>
                        </a:ext>
                      </a:extLst>
                    </p:cNvPr>
                    <p:cNvPicPr/>
                    <p:nvPr/>
                  </p:nvPicPr>
                  <p:blipFill>
                    <a:blip r:embed="rId404"/>
                    <a:stretch>
                      <a:fillRect/>
                    </a:stretch>
                  </p:blipFill>
                  <p:spPr>
                    <a:xfrm>
                      <a:off x="8589231" y="758482"/>
                      <a:ext cx="66330" cy="33565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5">
                  <p14:nvContentPartPr>
                    <p14:cNvPr id="556" name="Ink 555">
                      <a:extLst>
                        <a:ext uri="{FF2B5EF4-FFF2-40B4-BE49-F238E27FC236}">
                          <a16:creationId xmlns:a16="http://schemas.microsoft.com/office/drawing/2014/main" id="{D0DC1046-B7D8-4F78-93DC-751C12ECD7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67127" y="859131"/>
                    <a:ext cx="300960" cy="3240"/>
                  </p14:xfrm>
                </p:contentPart>
              </mc:Choice>
              <mc:Fallback xmlns="">
                <p:pic>
                  <p:nvPicPr>
                    <p:cNvPr id="556" name="Ink 555">
                      <a:extLst>
                        <a:ext uri="{FF2B5EF4-FFF2-40B4-BE49-F238E27FC236}">
                          <a16:creationId xmlns:a16="http://schemas.microsoft.com/office/drawing/2014/main" id="{D0DC1046-B7D8-4F78-93DC-751C12ECD75B}"/>
                        </a:ext>
                      </a:extLst>
                    </p:cNvPr>
                    <p:cNvPicPr/>
                    <p:nvPr/>
                  </p:nvPicPr>
                  <p:blipFill>
                    <a:blip r:embed="rId406"/>
                    <a:stretch>
                      <a:fillRect/>
                    </a:stretch>
                  </p:blipFill>
                  <p:spPr>
                    <a:xfrm>
                      <a:off x="8444998" y="838881"/>
                      <a:ext cx="344334" cy="429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7">
                  <p14:nvContentPartPr>
                    <p14:cNvPr id="557" name="Ink 556">
                      <a:extLst>
                        <a:ext uri="{FF2B5EF4-FFF2-40B4-BE49-F238E27FC236}">
                          <a16:creationId xmlns:a16="http://schemas.microsoft.com/office/drawing/2014/main" id="{E137B61F-FBDE-4468-8EBC-18C2F5E331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23887" y="816651"/>
                    <a:ext cx="38520" cy="226440"/>
                  </p14:xfrm>
                </p:contentPart>
              </mc:Choice>
              <mc:Fallback xmlns="">
                <p:pic>
                  <p:nvPicPr>
                    <p:cNvPr id="557" name="Ink 556">
                      <a:extLst>
                        <a:ext uri="{FF2B5EF4-FFF2-40B4-BE49-F238E27FC236}">
                          <a16:creationId xmlns:a16="http://schemas.microsoft.com/office/drawing/2014/main" id="{E137B61F-FBDE-4468-8EBC-18C2F5E3313E}"/>
                        </a:ext>
                      </a:extLst>
                    </p:cNvPr>
                    <p:cNvPicPr/>
                    <p:nvPr/>
                  </p:nvPicPr>
                  <p:blipFill>
                    <a:blip r:embed="rId408"/>
                    <a:stretch>
                      <a:fillRect/>
                    </a:stretch>
                  </p:blipFill>
                  <p:spPr>
                    <a:xfrm>
                      <a:off x="8802001" y="791602"/>
                      <a:ext cx="81417" cy="27553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9">
                  <p14:nvContentPartPr>
                    <p14:cNvPr id="558" name="Ink 557">
                      <a:extLst>
                        <a:ext uri="{FF2B5EF4-FFF2-40B4-BE49-F238E27FC236}">
                          <a16:creationId xmlns:a16="http://schemas.microsoft.com/office/drawing/2014/main" id="{2ABCEB26-B67D-461B-9A00-7A9CFCBC377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09207" y="918891"/>
                    <a:ext cx="305280" cy="166680"/>
                  </p14:xfrm>
                </p:contentPart>
              </mc:Choice>
              <mc:Fallback xmlns="">
                <p:pic>
                  <p:nvPicPr>
                    <p:cNvPr id="558" name="Ink 557">
                      <a:extLst>
                        <a:ext uri="{FF2B5EF4-FFF2-40B4-BE49-F238E27FC236}">
                          <a16:creationId xmlns:a16="http://schemas.microsoft.com/office/drawing/2014/main" id="{2ABCEB26-B67D-461B-9A00-7A9CFCBC3770}"/>
                        </a:ext>
                      </a:extLst>
                    </p:cNvPr>
                    <p:cNvPicPr/>
                    <p:nvPr/>
                  </p:nvPicPr>
                  <p:blipFill>
                    <a:blip r:embed="rId410"/>
                    <a:stretch>
                      <a:fillRect/>
                    </a:stretch>
                  </p:blipFill>
                  <p:spPr>
                    <a:xfrm>
                      <a:off x="8887085" y="893939"/>
                      <a:ext cx="348639" cy="21558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62" name="Group 561">
                <a:extLst>
                  <a:ext uri="{FF2B5EF4-FFF2-40B4-BE49-F238E27FC236}">
                    <a16:creationId xmlns:a16="http://schemas.microsoft.com/office/drawing/2014/main" id="{FBD2D1F5-78D9-48B0-8860-CF610BDC04B0}"/>
                  </a:ext>
                </a:extLst>
              </p:cNvPr>
              <p:cNvGrpSpPr/>
              <p:nvPr/>
            </p:nvGrpSpPr>
            <p:grpSpPr>
              <a:xfrm>
                <a:off x="9452807" y="667971"/>
                <a:ext cx="645840" cy="719640"/>
                <a:chOff x="9452807" y="667971"/>
                <a:chExt cx="645840" cy="7196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11">
                  <p14:nvContentPartPr>
                    <p14:cNvPr id="560" name="Ink 559">
                      <a:extLst>
                        <a:ext uri="{FF2B5EF4-FFF2-40B4-BE49-F238E27FC236}">
                          <a16:creationId xmlns:a16="http://schemas.microsoft.com/office/drawing/2014/main" id="{3C09AF38-8FD9-4B0B-8D12-56DD598AA9D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52807" y="800091"/>
                    <a:ext cx="293040" cy="255240"/>
                  </p14:xfrm>
                </p:contentPart>
              </mc:Choice>
              <mc:Fallback xmlns="">
                <p:pic>
                  <p:nvPicPr>
                    <p:cNvPr id="560" name="Ink 559">
                      <a:extLst>
                        <a:ext uri="{FF2B5EF4-FFF2-40B4-BE49-F238E27FC236}">
                          <a16:creationId xmlns:a16="http://schemas.microsoft.com/office/drawing/2014/main" id="{3C09AF38-8FD9-4B0B-8D12-56DD598AA9D3}"/>
                        </a:ext>
                      </a:extLst>
                    </p:cNvPr>
                    <p:cNvPicPr/>
                    <p:nvPr/>
                  </p:nvPicPr>
                  <p:blipFill>
                    <a:blip r:embed="rId412"/>
                    <a:stretch>
                      <a:fillRect/>
                    </a:stretch>
                  </p:blipFill>
                  <p:spPr>
                    <a:xfrm>
                      <a:off x="9430674" y="775067"/>
                      <a:ext cx="336421" cy="3042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3">
                  <p14:nvContentPartPr>
                    <p14:cNvPr id="561" name="Ink 560">
                      <a:extLst>
                        <a:ext uri="{FF2B5EF4-FFF2-40B4-BE49-F238E27FC236}">
                          <a16:creationId xmlns:a16="http://schemas.microsoft.com/office/drawing/2014/main" id="{4E357CF0-ECE6-4AC1-A88B-D50EBC4712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92647" y="667971"/>
                    <a:ext cx="306000" cy="719640"/>
                  </p14:xfrm>
                </p:contentPart>
              </mc:Choice>
              <mc:Fallback xmlns="">
                <p:pic>
                  <p:nvPicPr>
                    <p:cNvPr id="561" name="Ink 560">
                      <a:extLst>
                        <a:ext uri="{FF2B5EF4-FFF2-40B4-BE49-F238E27FC236}">
                          <a16:creationId xmlns:a16="http://schemas.microsoft.com/office/drawing/2014/main" id="{4E357CF0-ECE6-4AC1-A88B-D50EBC4712CE}"/>
                        </a:ext>
                      </a:extLst>
                    </p:cNvPr>
                    <p:cNvPicPr/>
                    <p:nvPr/>
                  </p:nvPicPr>
                  <p:blipFill>
                    <a:blip r:embed="rId414"/>
                    <a:stretch>
                      <a:fillRect/>
                    </a:stretch>
                  </p:blipFill>
                  <p:spPr>
                    <a:xfrm>
                      <a:off x="9770473" y="642879"/>
                      <a:ext cx="349461" cy="7688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946F0149-9E12-4D5A-882C-BFCEC5F52781}"/>
                </a:ext>
              </a:extLst>
            </p:cNvPr>
            <p:cNvGrpSpPr/>
            <p:nvPr/>
          </p:nvGrpSpPr>
          <p:grpSpPr>
            <a:xfrm rot="1731226">
              <a:off x="2970051" y="2948842"/>
              <a:ext cx="155160" cy="452520"/>
              <a:chOff x="2872007" y="2824371"/>
              <a:chExt cx="155160" cy="452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5">
                <p14:nvContentPartPr>
                  <p14:cNvPr id="565" name="Ink 564">
                    <a:extLst>
                      <a:ext uri="{FF2B5EF4-FFF2-40B4-BE49-F238E27FC236}">
                        <a16:creationId xmlns:a16="http://schemas.microsoft.com/office/drawing/2014/main" id="{F6BC27C7-9E79-4561-B533-94783DBD07D2}"/>
                      </a:ext>
                    </a:extLst>
                  </p14:cNvPr>
                  <p14:cNvContentPartPr/>
                  <p14:nvPr/>
                </p14:nvContentPartPr>
                <p14:xfrm>
                  <a:off x="2873807" y="2903211"/>
                  <a:ext cx="79560" cy="373680"/>
                </p14:xfrm>
              </p:contentPart>
            </mc:Choice>
            <mc:Fallback xmlns="">
              <p:pic>
                <p:nvPicPr>
                  <p:cNvPr id="565" name="Ink 564">
                    <a:extLst>
                      <a:ext uri="{FF2B5EF4-FFF2-40B4-BE49-F238E27FC236}">
                        <a16:creationId xmlns:a16="http://schemas.microsoft.com/office/drawing/2014/main" id="{F6BC27C7-9E79-4561-B533-94783DBD07D2}"/>
                      </a:ext>
                    </a:extLst>
                  </p:cNvPr>
                  <p:cNvPicPr/>
                  <p:nvPr/>
                </p:nvPicPr>
                <p:blipFill>
                  <a:blip r:embed="rId416"/>
                  <a:stretch>
                    <a:fillRect/>
                  </a:stretch>
                </p:blipFill>
                <p:spPr>
                  <a:xfrm>
                    <a:off x="2865167" y="2894571"/>
                    <a:ext cx="97200" cy="39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7">
                <p14:nvContentPartPr>
                  <p14:cNvPr id="566" name="Ink 565">
                    <a:extLst>
                      <a:ext uri="{FF2B5EF4-FFF2-40B4-BE49-F238E27FC236}">
                        <a16:creationId xmlns:a16="http://schemas.microsoft.com/office/drawing/2014/main" id="{2FF2A521-F137-47B7-B728-02FF6EE530DC}"/>
                      </a:ext>
                    </a:extLst>
                  </p14:cNvPr>
                  <p14:cNvContentPartPr/>
                  <p14:nvPr/>
                </p14:nvContentPartPr>
                <p14:xfrm>
                  <a:off x="2872007" y="2824371"/>
                  <a:ext cx="155160" cy="170280"/>
                </p14:xfrm>
              </p:contentPart>
            </mc:Choice>
            <mc:Fallback xmlns="">
              <p:pic>
                <p:nvPicPr>
                  <p:cNvPr id="566" name="Ink 565">
                    <a:extLst>
                      <a:ext uri="{FF2B5EF4-FFF2-40B4-BE49-F238E27FC236}">
                        <a16:creationId xmlns:a16="http://schemas.microsoft.com/office/drawing/2014/main" id="{2FF2A521-F137-47B7-B728-02FF6EE530DC}"/>
                      </a:ext>
                    </a:extLst>
                  </p:cNvPr>
                  <p:cNvPicPr/>
                  <p:nvPr/>
                </p:nvPicPr>
                <p:blipFill>
                  <a:blip r:embed="rId418"/>
                  <a:stretch>
                    <a:fillRect/>
                  </a:stretch>
                </p:blipFill>
                <p:spPr>
                  <a:xfrm>
                    <a:off x="2863007" y="2815731"/>
                    <a:ext cx="172800" cy="187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D7EBB53-3B29-457C-BD94-6926C73428D6}"/>
              </a:ext>
            </a:extLst>
          </p:cNvPr>
          <p:cNvGrpSpPr/>
          <p:nvPr/>
        </p:nvGrpSpPr>
        <p:grpSpPr>
          <a:xfrm>
            <a:off x="3115732" y="503140"/>
            <a:ext cx="4896720" cy="576720"/>
            <a:chOff x="1171367" y="493731"/>
            <a:chExt cx="4896720" cy="57672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D6C28AB-0E2D-459D-8560-0864A7E829EA}"/>
                </a:ext>
              </a:extLst>
            </p:cNvPr>
            <p:cNvGrpSpPr/>
            <p:nvPr/>
          </p:nvGrpSpPr>
          <p:grpSpPr>
            <a:xfrm>
              <a:off x="1171367" y="552771"/>
              <a:ext cx="2266200" cy="517680"/>
              <a:chOff x="1171367" y="552771"/>
              <a:chExt cx="2266200" cy="517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9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3E7B58A4-D503-4A26-B243-78016117E2B4}"/>
                      </a:ext>
                    </a:extLst>
                  </p14:cNvPr>
                  <p14:cNvContentPartPr/>
                  <p14:nvPr/>
                </p14:nvContentPartPr>
                <p14:xfrm>
                  <a:off x="1171367" y="552771"/>
                  <a:ext cx="233280" cy="35856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3E7B58A4-D503-4A26-B243-78016117E2B4}"/>
                      </a:ext>
                    </a:extLst>
                  </p:cNvPr>
                  <p:cNvPicPr/>
                  <p:nvPr/>
                </p:nvPicPr>
                <p:blipFill>
                  <a:blip r:embed="rId420"/>
                  <a:stretch>
                    <a:fillRect/>
                  </a:stretch>
                </p:blipFill>
                <p:spPr>
                  <a:xfrm>
                    <a:off x="1162727" y="543771"/>
                    <a:ext cx="250920" cy="37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1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588A63A5-55E2-4455-957B-02CE89B10274}"/>
                      </a:ext>
                    </a:extLst>
                  </p14:cNvPr>
                  <p14:cNvContentPartPr/>
                  <p14:nvPr/>
                </p14:nvContentPartPr>
                <p14:xfrm>
                  <a:off x="1405007" y="768771"/>
                  <a:ext cx="135000" cy="16992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588A63A5-55E2-4455-957B-02CE89B10274}"/>
                      </a:ext>
                    </a:extLst>
                  </p:cNvPr>
                  <p:cNvPicPr/>
                  <p:nvPr/>
                </p:nvPicPr>
                <p:blipFill>
                  <a:blip r:embed="rId422"/>
                  <a:stretch>
                    <a:fillRect/>
                  </a:stretch>
                </p:blipFill>
                <p:spPr>
                  <a:xfrm>
                    <a:off x="1396367" y="759771"/>
                    <a:ext cx="152640" cy="18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3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AAA46ACB-AB9A-4201-A369-9DFCEA294F56}"/>
                      </a:ext>
                    </a:extLst>
                  </p14:cNvPr>
                  <p14:cNvContentPartPr/>
                  <p14:nvPr/>
                </p14:nvContentPartPr>
                <p14:xfrm>
                  <a:off x="1622807" y="768411"/>
                  <a:ext cx="291960" cy="12636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AAA46ACB-AB9A-4201-A369-9DFCEA294F56}"/>
                      </a:ext>
                    </a:extLst>
                  </p:cNvPr>
                  <p:cNvPicPr/>
                  <p:nvPr/>
                </p:nvPicPr>
                <p:blipFill>
                  <a:blip r:embed="rId424"/>
                  <a:stretch>
                    <a:fillRect/>
                  </a:stretch>
                </p:blipFill>
                <p:spPr>
                  <a:xfrm>
                    <a:off x="1613807" y="759411"/>
                    <a:ext cx="309600" cy="14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5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AC77E2D9-258F-478B-ACC0-37891D1A032B}"/>
                      </a:ext>
                    </a:extLst>
                  </p14:cNvPr>
                  <p14:cNvContentPartPr/>
                  <p14:nvPr/>
                </p14:nvContentPartPr>
                <p14:xfrm>
                  <a:off x="2006207" y="722691"/>
                  <a:ext cx="117360" cy="30672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AC77E2D9-258F-478B-ACC0-37891D1A032B}"/>
                      </a:ext>
                    </a:extLst>
                  </p:cNvPr>
                  <p:cNvPicPr/>
                  <p:nvPr/>
                </p:nvPicPr>
                <p:blipFill>
                  <a:blip r:embed="rId426"/>
                  <a:stretch>
                    <a:fillRect/>
                  </a:stretch>
                </p:blipFill>
                <p:spPr>
                  <a:xfrm>
                    <a:off x="1997567" y="714051"/>
                    <a:ext cx="135000" cy="32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7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93D48AF5-494A-4630-B893-888093FC2B0C}"/>
                      </a:ext>
                    </a:extLst>
                  </p14:cNvPr>
                  <p14:cNvContentPartPr/>
                  <p14:nvPr/>
                </p14:nvContentPartPr>
                <p14:xfrm>
                  <a:off x="2270807" y="760491"/>
                  <a:ext cx="170640" cy="13932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93D48AF5-494A-4630-B893-888093FC2B0C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2262167" y="751851"/>
                    <a:ext cx="188280" cy="15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9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9BA4699C-EAC2-450F-96E7-269F88AC4FFD}"/>
                      </a:ext>
                    </a:extLst>
                  </p14:cNvPr>
                  <p14:cNvContentPartPr/>
                  <p14:nvPr/>
                </p14:nvContentPartPr>
                <p14:xfrm>
                  <a:off x="2490767" y="607491"/>
                  <a:ext cx="85680" cy="26892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9BA4699C-EAC2-450F-96E7-269F88AC4FFD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2481767" y="598491"/>
                    <a:ext cx="103320" cy="28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1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F6B0F9DB-78E4-4CBB-9889-C25B8265EF64}"/>
                      </a:ext>
                    </a:extLst>
                  </p14:cNvPr>
                  <p14:cNvContentPartPr/>
                  <p14:nvPr/>
                </p14:nvContentPartPr>
                <p14:xfrm>
                  <a:off x="2290967" y="605691"/>
                  <a:ext cx="453240" cy="24300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F6B0F9DB-78E4-4CBB-9889-C25B8265EF64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2282327" y="597051"/>
                    <a:ext cx="470880" cy="26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3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6C5CF926-32FC-428C-9EC4-624A9C8C7867}"/>
                      </a:ext>
                    </a:extLst>
                  </p14:cNvPr>
                  <p14:cNvContentPartPr/>
                  <p14:nvPr/>
                </p14:nvContentPartPr>
                <p14:xfrm>
                  <a:off x="2676887" y="616491"/>
                  <a:ext cx="18360" cy="324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6C5CF926-32FC-428C-9EC4-624A9C8C7867}"/>
                      </a:ext>
                    </a:extLst>
                  </p:cNvPr>
                  <p:cNvPicPr/>
                  <p:nvPr/>
                </p:nvPicPr>
                <p:blipFill>
                  <a:blip r:embed="rId434"/>
                  <a:stretch>
                    <a:fillRect/>
                  </a:stretch>
                </p:blipFill>
                <p:spPr>
                  <a:xfrm>
                    <a:off x="2667887" y="607491"/>
                    <a:ext cx="36000" cy="2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5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E8DA4C35-4615-4845-B3F5-ECDFE53B6869}"/>
                      </a:ext>
                    </a:extLst>
                  </p14:cNvPr>
                  <p14:cNvContentPartPr/>
                  <p14:nvPr/>
                </p14:nvContentPartPr>
                <p14:xfrm>
                  <a:off x="2820167" y="704331"/>
                  <a:ext cx="226800" cy="9288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E8DA4C35-4615-4845-B3F5-ECDFE53B6869}"/>
                      </a:ext>
                    </a:extLst>
                  </p:cNvPr>
                  <p:cNvPicPr/>
                  <p:nvPr/>
                </p:nvPicPr>
                <p:blipFill>
                  <a:blip r:embed="rId436"/>
                  <a:stretch>
                    <a:fillRect/>
                  </a:stretch>
                </p:blipFill>
                <p:spPr>
                  <a:xfrm>
                    <a:off x="2811527" y="695691"/>
                    <a:ext cx="244440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AB377674-C96F-47AA-A4D2-D8624DBD6D71}"/>
                      </a:ext>
                    </a:extLst>
                  </p14:cNvPr>
                  <p14:cNvContentPartPr/>
                  <p14:nvPr/>
                </p14:nvContentPartPr>
                <p14:xfrm>
                  <a:off x="3147767" y="640971"/>
                  <a:ext cx="289800" cy="42948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AB377674-C96F-47AA-A4D2-D8624DBD6D71}"/>
                      </a:ext>
                    </a:extLst>
                  </p:cNvPr>
                  <p:cNvPicPr/>
                  <p:nvPr/>
                </p:nvPicPr>
                <p:blipFill>
                  <a:blip r:embed="rId438"/>
                  <a:stretch>
                    <a:fillRect/>
                  </a:stretch>
                </p:blipFill>
                <p:spPr>
                  <a:xfrm>
                    <a:off x="3138767" y="632331"/>
                    <a:ext cx="307440" cy="447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C7EA78C-1504-4518-8B0C-58E3205F6490}"/>
                </a:ext>
              </a:extLst>
            </p:cNvPr>
            <p:cNvGrpSpPr/>
            <p:nvPr/>
          </p:nvGrpSpPr>
          <p:grpSpPr>
            <a:xfrm>
              <a:off x="3663647" y="493731"/>
              <a:ext cx="2404440" cy="482760"/>
              <a:chOff x="3663647" y="493731"/>
              <a:chExt cx="2404440" cy="482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9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64B1159D-8595-4113-BE15-6DA45141A296}"/>
                      </a:ext>
                    </a:extLst>
                  </p14:cNvPr>
                  <p14:cNvContentPartPr/>
                  <p14:nvPr/>
                </p14:nvContentPartPr>
                <p14:xfrm>
                  <a:off x="3663647" y="702171"/>
                  <a:ext cx="195480" cy="27432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64B1159D-8595-4113-BE15-6DA45141A296}"/>
                      </a:ext>
                    </a:extLst>
                  </p:cNvPr>
                  <p:cNvPicPr/>
                  <p:nvPr/>
                </p:nvPicPr>
                <p:blipFill>
                  <a:blip r:embed="rId440"/>
                  <a:stretch>
                    <a:fillRect/>
                  </a:stretch>
                </p:blipFill>
                <p:spPr>
                  <a:xfrm>
                    <a:off x="3654647" y="693531"/>
                    <a:ext cx="213120" cy="29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1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63025801-9EDD-4D6A-903D-1D23C5117C7E}"/>
                      </a:ext>
                    </a:extLst>
                  </p14:cNvPr>
                  <p14:cNvContentPartPr/>
                  <p14:nvPr/>
                </p14:nvContentPartPr>
                <p14:xfrm>
                  <a:off x="3939407" y="630171"/>
                  <a:ext cx="177480" cy="1681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63025801-9EDD-4D6A-903D-1D23C5117C7E}"/>
                      </a:ext>
                    </a:extLst>
                  </p:cNvPr>
                  <p:cNvPicPr/>
                  <p:nvPr/>
                </p:nvPicPr>
                <p:blipFill>
                  <a:blip r:embed="rId442"/>
                  <a:stretch>
                    <a:fillRect/>
                  </a:stretch>
                </p:blipFill>
                <p:spPr>
                  <a:xfrm>
                    <a:off x="3930407" y="621171"/>
                    <a:ext cx="19512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3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488F054E-A5F4-4E89-94D5-5394B9187EA2}"/>
                      </a:ext>
                    </a:extLst>
                  </p14:cNvPr>
                  <p14:cNvContentPartPr/>
                  <p14:nvPr/>
                </p14:nvContentPartPr>
                <p14:xfrm>
                  <a:off x="4204007" y="648531"/>
                  <a:ext cx="188640" cy="18360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488F054E-A5F4-4E89-94D5-5394B9187EA2}"/>
                      </a:ext>
                    </a:extLst>
                  </p:cNvPr>
                  <p:cNvPicPr/>
                  <p:nvPr/>
                </p:nvPicPr>
                <p:blipFill>
                  <a:blip r:embed="rId444"/>
                  <a:stretch>
                    <a:fillRect/>
                  </a:stretch>
                </p:blipFill>
                <p:spPr>
                  <a:xfrm>
                    <a:off x="4195367" y="639891"/>
                    <a:ext cx="20628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5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3DEEE228-B84D-4E55-B32B-8C9463E8DBB4}"/>
                      </a:ext>
                    </a:extLst>
                  </p14:cNvPr>
                  <p14:cNvContentPartPr/>
                  <p14:nvPr/>
                </p14:nvContentPartPr>
                <p14:xfrm>
                  <a:off x="4428287" y="493731"/>
                  <a:ext cx="195480" cy="35820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3DEEE228-B84D-4E55-B32B-8C9463E8DBB4}"/>
                      </a:ext>
                    </a:extLst>
                  </p:cNvPr>
                  <p:cNvPicPr/>
                  <p:nvPr/>
                </p:nvPicPr>
                <p:blipFill>
                  <a:blip r:embed="rId446"/>
                  <a:stretch>
                    <a:fillRect/>
                  </a:stretch>
                </p:blipFill>
                <p:spPr>
                  <a:xfrm>
                    <a:off x="4419287" y="484731"/>
                    <a:ext cx="213120" cy="37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7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563EFD9D-20A1-406C-AE2B-E94672DEAF71}"/>
                      </a:ext>
                    </a:extLst>
                  </p14:cNvPr>
                  <p14:cNvContentPartPr/>
                  <p14:nvPr/>
                </p14:nvContentPartPr>
                <p14:xfrm>
                  <a:off x="4701887" y="601371"/>
                  <a:ext cx="72000" cy="23400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563EFD9D-20A1-406C-AE2B-E94672DEAF71}"/>
                      </a:ext>
                    </a:extLst>
                  </p:cNvPr>
                  <p:cNvPicPr/>
                  <p:nvPr/>
                </p:nvPicPr>
                <p:blipFill>
                  <a:blip r:embed="rId448"/>
                  <a:stretch>
                    <a:fillRect/>
                  </a:stretch>
                </p:blipFill>
                <p:spPr>
                  <a:xfrm>
                    <a:off x="4692887" y="592371"/>
                    <a:ext cx="89640" cy="25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9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269347A4-DB4D-4465-8FE8-8314D60A5167}"/>
                      </a:ext>
                    </a:extLst>
                  </p14:cNvPr>
                  <p14:cNvContentPartPr/>
                  <p14:nvPr/>
                </p14:nvContentPartPr>
                <p14:xfrm>
                  <a:off x="4874327" y="686331"/>
                  <a:ext cx="132840" cy="16704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269347A4-DB4D-4465-8FE8-8314D60A5167}"/>
                      </a:ext>
                    </a:extLst>
                  </p:cNvPr>
                  <p:cNvPicPr/>
                  <p:nvPr/>
                </p:nvPicPr>
                <p:blipFill>
                  <a:blip r:embed="rId450"/>
                  <a:stretch>
                    <a:fillRect/>
                  </a:stretch>
                </p:blipFill>
                <p:spPr>
                  <a:xfrm>
                    <a:off x="4865687" y="677331"/>
                    <a:ext cx="150480" cy="18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1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DF8EC537-3BA2-43CE-B419-0A9E2129AE7A}"/>
                      </a:ext>
                    </a:extLst>
                  </p14:cNvPr>
                  <p14:cNvContentPartPr/>
                  <p14:nvPr/>
                </p14:nvContentPartPr>
                <p14:xfrm>
                  <a:off x="4829687" y="505611"/>
                  <a:ext cx="334440" cy="32508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DF8EC537-3BA2-43CE-B419-0A9E2129AE7A}"/>
                      </a:ext>
                    </a:extLst>
                  </p:cNvPr>
                  <p:cNvPicPr/>
                  <p:nvPr/>
                </p:nvPicPr>
                <p:blipFill>
                  <a:blip r:embed="rId452"/>
                  <a:stretch>
                    <a:fillRect/>
                  </a:stretch>
                </p:blipFill>
                <p:spPr>
                  <a:xfrm>
                    <a:off x="4821047" y="496971"/>
                    <a:ext cx="352080" cy="34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3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960697A6-260B-471B-8A14-6227AF5F08D2}"/>
                      </a:ext>
                    </a:extLst>
                  </p14:cNvPr>
                  <p14:cNvContentPartPr/>
                  <p14:nvPr/>
                </p14:nvContentPartPr>
                <p14:xfrm>
                  <a:off x="5240087" y="648531"/>
                  <a:ext cx="25200" cy="16416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960697A6-260B-471B-8A14-6227AF5F08D2}"/>
                      </a:ext>
                    </a:extLst>
                  </p:cNvPr>
                  <p:cNvPicPr/>
                  <p:nvPr/>
                </p:nvPicPr>
                <p:blipFill>
                  <a:blip r:embed="rId454"/>
                  <a:stretch>
                    <a:fillRect/>
                  </a:stretch>
                </p:blipFill>
                <p:spPr>
                  <a:xfrm>
                    <a:off x="5231447" y="639531"/>
                    <a:ext cx="4284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5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15F1F909-6BDC-455F-A640-55C2E994ACEF}"/>
                      </a:ext>
                    </a:extLst>
                  </p14:cNvPr>
                  <p14:cNvContentPartPr/>
                  <p14:nvPr/>
                </p14:nvContentPartPr>
                <p14:xfrm>
                  <a:off x="5231087" y="626931"/>
                  <a:ext cx="27360" cy="504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15F1F909-6BDC-455F-A640-55C2E994ACEF}"/>
                      </a:ext>
                    </a:extLst>
                  </p:cNvPr>
                  <p:cNvPicPr/>
                  <p:nvPr/>
                </p:nvPicPr>
                <p:blipFill>
                  <a:blip r:embed="rId456"/>
                  <a:stretch>
                    <a:fillRect/>
                  </a:stretch>
                </p:blipFill>
                <p:spPr>
                  <a:xfrm>
                    <a:off x="5222447" y="618291"/>
                    <a:ext cx="4500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7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E7E1AB58-C0ED-4483-B5AB-11A15ADCB549}"/>
                      </a:ext>
                    </a:extLst>
                  </p14:cNvPr>
                  <p14:cNvContentPartPr/>
                  <p14:nvPr/>
                </p14:nvContentPartPr>
                <p14:xfrm>
                  <a:off x="5382647" y="680931"/>
                  <a:ext cx="127080" cy="11664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E7E1AB58-C0ED-4483-B5AB-11A15ADCB549}"/>
                      </a:ext>
                    </a:extLst>
                  </p:cNvPr>
                  <p:cNvPicPr/>
                  <p:nvPr/>
                </p:nvPicPr>
                <p:blipFill>
                  <a:blip r:embed="rId458"/>
                  <a:stretch>
                    <a:fillRect/>
                  </a:stretch>
                </p:blipFill>
                <p:spPr>
                  <a:xfrm>
                    <a:off x="5373647" y="672291"/>
                    <a:ext cx="14472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9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11ECE7CF-75F6-4640-B714-BEF7C5F41647}"/>
                      </a:ext>
                    </a:extLst>
                  </p14:cNvPr>
                  <p14:cNvContentPartPr/>
                  <p14:nvPr/>
                </p14:nvContentPartPr>
                <p14:xfrm>
                  <a:off x="5509367" y="674451"/>
                  <a:ext cx="303120" cy="1184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11ECE7CF-75F6-4640-B714-BEF7C5F41647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5500367" y="665451"/>
                    <a:ext cx="32076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1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8CEB8F94-3A76-48D0-A375-EE6FC5E2F65E}"/>
                      </a:ext>
                    </a:extLst>
                  </p14:cNvPr>
                  <p14:cNvContentPartPr/>
                  <p14:nvPr/>
                </p14:nvContentPartPr>
                <p14:xfrm>
                  <a:off x="5933087" y="612531"/>
                  <a:ext cx="135000" cy="27612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8CEB8F94-3A76-48D0-A375-EE6FC5E2F65E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5924087" y="603531"/>
                    <a:ext cx="152640" cy="2937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018A2E-5462-4B82-B2AF-93C4A4C7C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6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CC32-12E2-40AB-91E7-E065E3B5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6"/>
            <a:ext cx="11029616" cy="95851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Lecture 1 Outline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9C2CC8-7675-4EA7-B0DF-8BB3BBD06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060" y="6423914"/>
            <a:ext cx="69172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Data Science for Condensed Matter Physics // Angelo Ziletti, PhD // 2021</a:t>
            </a:r>
            <a:endParaRPr lang="en-US" dirty="0"/>
          </a:p>
        </p:txBody>
      </p:sp>
      <p:graphicFrame>
        <p:nvGraphicFramePr>
          <p:cNvPr id="5" name="Content Placeholder 2" descr="SmartArt object">
            <a:extLst>
              <a:ext uri="{FF2B5EF4-FFF2-40B4-BE49-F238E27FC236}">
                <a16:creationId xmlns:a16="http://schemas.microsoft.com/office/drawing/2014/main" id="{59405A29-4A0F-429B-A6BA-2D3E9946C76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2123397"/>
              </p:ext>
            </p:extLst>
          </p:nvPr>
        </p:nvGraphicFramePr>
        <p:xfrm>
          <a:off x="450434" y="858445"/>
          <a:ext cx="11288243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63FD7-CC17-4BC0-8688-A8DA8E56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5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9"/>
    </mc:Choice>
    <mc:Fallback xmlns="">
      <p:transition spd="slow" advTm="224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0C9019-D19F-4A19-B337-E0A060023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62222A-5FDF-4381-812B-BE091163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training: empirical loss optimization 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B16921-2AF2-4874-957E-6CEA75DD54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11165331" cy="1787653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Find the network weights that achieve the lowest empirical loss: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lim>
                      </m:limLow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m:rPr>
                          <m:nor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lim>
                      </m:limLow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  <m:aln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ⅈ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ⅈ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contains the weights at all layers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B16921-2AF2-4874-957E-6CEA75DD5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11165331" cy="1787653"/>
              </a:xfrm>
              <a:blipFill>
                <a:blip r:embed="rId2"/>
                <a:stretch>
                  <a:fillRect l="-437" t="-170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2C2EF08-CE3E-4961-BD3A-3BA60F9E476C}"/>
              </a:ext>
            </a:extLst>
          </p:cNvPr>
          <p:cNvGrpSpPr/>
          <p:nvPr/>
        </p:nvGrpSpPr>
        <p:grpSpPr>
          <a:xfrm>
            <a:off x="581192" y="3140702"/>
            <a:ext cx="6892130" cy="3283212"/>
            <a:chOff x="581192" y="3140702"/>
            <a:chExt cx="6892130" cy="328321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62BFE7-C54A-43D8-BB9B-8C4D3BCDE95A}"/>
                </a:ext>
              </a:extLst>
            </p:cNvPr>
            <p:cNvSpPr txBox="1"/>
            <p:nvPr/>
          </p:nvSpPr>
          <p:spPr>
            <a:xfrm>
              <a:off x="581192" y="6146915"/>
              <a:ext cx="65921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0" i="0" u="none" strike="noStrike" baseline="0" dirty="0"/>
                <a:t>Figure from Andrew Ng, Machine Learning, Coursera (</a:t>
              </a:r>
              <a:r>
                <a:rPr lang="en-US" sz="1200" dirty="0">
                  <a:hlinkClick r:id="rId3"/>
                </a:rPr>
                <a:t>https://www.coursera.org/learn/machine-learning</a:t>
              </a:r>
              <a:r>
                <a:rPr lang="en-US" sz="1200" dirty="0"/>
                <a:t>)</a:t>
              </a:r>
              <a:endParaRPr lang="en-DE" sz="12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4163F0B-1D0B-480A-9613-F8D45BD91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9297" y="3140702"/>
              <a:ext cx="5214025" cy="2867714"/>
            </a:xfrm>
            <a:prstGeom prst="rect">
              <a:avLst/>
            </a:prstGeom>
            <a:noFill/>
          </p:spPr>
        </p:pic>
      </p:grpSp>
      <p:sp>
        <p:nvSpPr>
          <p:cNvPr id="66" name="Content Placeholder 4">
            <a:extLst>
              <a:ext uri="{FF2B5EF4-FFF2-40B4-BE49-F238E27FC236}">
                <a16:creationId xmlns:a16="http://schemas.microsoft.com/office/drawing/2014/main" id="{36F9EDE3-792F-444B-BEF4-588F9788EBFE}"/>
              </a:ext>
            </a:extLst>
          </p:cNvPr>
          <p:cNvSpPr txBox="1">
            <a:spLocks/>
          </p:cNvSpPr>
          <p:nvPr/>
        </p:nvSpPr>
        <p:spPr>
          <a:xfrm>
            <a:off x="8504066" y="4234693"/>
            <a:ext cx="3017065" cy="6797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We would like to do something like this…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DE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6FF7BA2-2C42-4555-B476-3EA99B45732F}"/>
              </a:ext>
            </a:extLst>
          </p:cNvPr>
          <p:cNvGrpSpPr/>
          <p:nvPr/>
        </p:nvGrpSpPr>
        <p:grpSpPr>
          <a:xfrm>
            <a:off x="4533120" y="4206352"/>
            <a:ext cx="415440" cy="1188360"/>
            <a:chOff x="4533120" y="4206352"/>
            <a:chExt cx="415440" cy="118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55AE89D-0A8E-4228-8140-36D004829FD3}"/>
                    </a:ext>
                  </a:extLst>
                </p14:cNvPr>
                <p14:cNvContentPartPr/>
                <p14:nvPr/>
              </p14:nvContentPartPr>
              <p14:xfrm>
                <a:off x="4576320" y="4207792"/>
                <a:ext cx="123120" cy="90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55AE89D-0A8E-4228-8140-36D004829FD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67320" y="4198792"/>
                  <a:ext cx="140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878419B-6BAF-4C2E-85D8-9F7D28517E5A}"/>
                    </a:ext>
                  </a:extLst>
                </p14:cNvPr>
                <p14:cNvContentPartPr/>
                <p14:nvPr/>
              </p14:nvContentPartPr>
              <p14:xfrm>
                <a:off x="4637520" y="4206352"/>
                <a:ext cx="22680" cy="104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878419B-6BAF-4C2E-85D8-9F7D28517E5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28880" y="4197352"/>
                  <a:ext cx="40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0C77983-8D15-4E36-944C-489B4D353FF8}"/>
                    </a:ext>
                  </a:extLst>
                </p14:cNvPr>
                <p14:cNvContentPartPr/>
                <p14:nvPr/>
              </p14:nvContentPartPr>
              <p14:xfrm>
                <a:off x="4641480" y="4250632"/>
                <a:ext cx="79560" cy="93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0C77983-8D15-4E36-944C-489B4D353FF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32840" y="4241632"/>
                  <a:ext cx="972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A0FBC72-57C0-4123-9153-D939FC697D73}"/>
                    </a:ext>
                  </a:extLst>
                </p14:cNvPr>
                <p14:cNvContentPartPr/>
                <p14:nvPr/>
              </p14:nvContentPartPr>
              <p14:xfrm>
                <a:off x="4671720" y="4305712"/>
                <a:ext cx="125640" cy="99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A0FBC72-57C0-4123-9153-D939FC697D7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63080" y="4297072"/>
                  <a:ext cx="143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B6E3A48-7EBD-400C-9938-8181756591FE}"/>
                    </a:ext>
                  </a:extLst>
                </p14:cNvPr>
                <p14:cNvContentPartPr/>
                <p14:nvPr/>
              </p14:nvContentPartPr>
              <p14:xfrm>
                <a:off x="4543560" y="4401472"/>
                <a:ext cx="239400" cy="177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B6E3A48-7EBD-400C-9938-8181756591F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534560" y="4392472"/>
                  <a:ext cx="2570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362E68C-5BCC-4C93-90A4-D630C62B4183}"/>
                    </a:ext>
                  </a:extLst>
                </p14:cNvPr>
                <p14:cNvContentPartPr/>
                <p14:nvPr/>
              </p14:nvContentPartPr>
              <p14:xfrm>
                <a:off x="4533120" y="4563112"/>
                <a:ext cx="233640" cy="73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362E68C-5BCC-4C93-90A4-D630C62B418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24480" y="4554472"/>
                  <a:ext cx="2512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68DF09E-3A36-43E1-85F5-A38F5A43D454}"/>
                    </a:ext>
                  </a:extLst>
                </p14:cNvPr>
                <p14:cNvContentPartPr/>
                <p14:nvPr/>
              </p14:nvContentPartPr>
              <p14:xfrm>
                <a:off x="4622400" y="4590832"/>
                <a:ext cx="138240" cy="208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68DF09E-3A36-43E1-85F5-A38F5A43D45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613760" y="4581832"/>
                  <a:ext cx="1558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4EBFDFD-CAB8-46E8-840B-4D9A0404D6EF}"/>
                    </a:ext>
                  </a:extLst>
                </p14:cNvPr>
                <p14:cNvContentPartPr/>
                <p14:nvPr/>
              </p14:nvContentPartPr>
              <p14:xfrm>
                <a:off x="4539600" y="4774792"/>
                <a:ext cx="92520" cy="131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4EBFDFD-CAB8-46E8-840B-4D9A0404D6E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30600" y="4765792"/>
                  <a:ext cx="110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6C8417A-A92A-40C3-B467-FF61CA11D781}"/>
                    </a:ext>
                  </a:extLst>
                </p14:cNvPr>
                <p14:cNvContentPartPr/>
                <p14:nvPr/>
              </p14:nvContentPartPr>
              <p14:xfrm>
                <a:off x="4574160" y="4904752"/>
                <a:ext cx="233280" cy="106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6C8417A-A92A-40C3-B467-FF61CA11D78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65520" y="4896112"/>
                  <a:ext cx="2509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4BFD87B-D931-417A-BA43-CB840FAB0FE8}"/>
                    </a:ext>
                  </a:extLst>
                </p14:cNvPr>
                <p14:cNvContentPartPr/>
                <p14:nvPr/>
              </p14:nvContentPartPr>
              <p14:xfrm>
                <a:off x="4760280" y="4975312"/>
                <a:ext cx="98640" cy="170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4BFD87B-D931-417A-BA43-CB840FAB0FE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51280" y="4966672"/>
                  <a:ext cx="1162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22796AB-22CD-49DC-B085-B864D8D825E3}"/>
                    </a:ext>
                  </a:extLst>
                </p14:cNvPr>
                <p14:cNvContentPartPr/>
                <p14:nvPr/>
              </p14:nvContentPartPr>
              <p14:xfrm>
                <a:off x="4709520" y="5123272"/>
                <a:ext cx="109080" cy="153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22796AB-22CD-49DC-B085-B864D8D825E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00520" y="5114632"/>
                  <a:ext cx="126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F910825-2B5E-4143-B103-7F6549727747}"/>
                    </a:ext>
                  </a:extLst>
                </p14:cNvPr>
                <p14:cNvContentPartPr/>
                <p14:nvPr/>
              </p14:nvContentPartPr>
              <p14:xfrm>
                <a:off x="4703040" y="5221552"/>
                <a:ext cx="154800" cy="92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F910825-2B5E-4143-B103-7F654972774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94040" y="5212552"/>
                  <a:ext cx="172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9655FF9-355B-4C2A-A6CE-2D080125DF38}"/>
                    </a:ext>
                  </a:extLst>
                </p14:cNvPr>
                <p14:cNvContentPartPr/>
                <p14:nvPr/>
              </p14:nvContentPartPr>
              <p14:xfrm>
                <a:off x="4852080" y="5208952"/>
                <a:ext cx="96480" cy="185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9655FF9-355B-4C2A-A6CE-2D080125DF3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43440" y="5200312"/>
                  <a:ext cx="1141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B289DCF-BDA7-468C-B9A3-8F58B6369CEC}"/>
                    </a:ext>
                  </a:extLst>
                </p14:cNvPr>
                <p14:cNvContentPartPr/>
                <p14:nvPr/>
              </p14:nvContentPartPr>
              <p14:xfrm>
                <a:off x="4823640" y="5235232"/>
                <a:ext cx="115920" cy="124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B289DCF-BDA7-468C-B9A3-8F58B6369C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814640" y="5226592"/>
                  <a:ext cx="133560" cy="142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460D6-2D53-464A-A664-3C9841F88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3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D03FD1-04D0-423D-A0B8-EF801726749F}"/>
              </a:ext>
            </a:extLst>
          </p:cNvPr>
          <p:cNvSpPr/>
          <p:nvPr/>
        </p:nvSpPr>
        <p:spPr>
          <a:xfrm>
            <a:off x="509954" y="1538654"/>
            <a:ext cx="11100854" cy="42378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6FE47E-4DA1-4E58-9799-91A8C4C02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CF41B1-6617-4D15-A0AA-734C92FA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6C15A-FD03-4899-BEB3-99022689C5C5}"/>
              </a:ext>
            </a:extLst>
          </p:cNvPr>
          <p:cNvSpPr txBox="1"/>
          <p:nvPr/>
        </p:nvSpPr>
        <p:spPr>
          <a:xfrm>
            <a:off x="355101" y="6070959"/>
            <a:ext cx="9659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From </a:t>
            </a:r>
            <a:r>
              <a:rPr lang="en-US" sz="1400" i="1" dirty="0"/>
              <a:t>Introduction to Deep Learning </a:t>
            </a:r>
            <a:r>
              <a:rPr lang="en-US" sz="1400" dirty="0"/>
              <a:t>(</a:t>
            </a:r>
            <a:r>
              <a:rPr lang="en-US" sz="1400" dirty="0">
                <a:hlinkClick r:id="rId2"/>
              </a:rPr>
              <a:t>http://introtodeeplearning.com/</a:t>
            </a:r>
            <a:r>
              <a:rPr lang="en-US" sz="1400" dirty="0"/>
              <a:t>)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56B70D0-1362-452D-9CAB-3924C2ACA527}"/>
              </a:ext>
            </a:extLst>
          </p:cNvPr>
          <p:cNvGrpSpPr/>
          <p:nvPr/>
        </p:nvGrpSpPr>
        <p:grpSpPr>
          <a:xfrm>
            <a:off x="833098" y="2013189"/>
            <a:ext cx="2231763" cy="2743449"/>
            <a:chOff x="1011133" y="2673865"/>
            <a:chExt cx="2892670" cy="175432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BBB522C-10BB-49BA-A1A8-8AD0953B70CB}"/>
                </a:ext>
              </a:extLst>
            </p:cNvPr>
            <p:cNvSpPr txBox="1"/>
            <p:nvPr/>
          </p:nvSpPr>
          <p:spPr>
            <a:xfrm>
              <a:off x="1011133" y="3504862"/>
              <a:ext cx="28311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Any technique that enables computers to mimic human behavior</a:t>
              </a:r>
              <a:endParaRPr lang="en-DE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08A9C6F-2D56-459D-9634-26F39E9D9A7C}"/>
                </a:ext>
              </a:extLst>
            </p:cNvPr>
            <p:cNvSpPr txBox="1"/>
            <p:nvPr/>
          </p:nvSpPr>
          <p:spPr>
            <a:xfrm>
              <a:off x="1072680" y="2673865"/>
              <a:ext cx="28311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Artificial Intelligence (AI)</a:t>
              </a:r>
              <a:endParaRPr lang="en-DE" sz="2400" b="1" dirty="0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BE2EA8-A9D5-4AAE-9906-9F27CD9B16AF}"/>
              </a:ext>
            </a:extLst>
          </p:cNvPr>
          <p:cNvSpPr/>
          <p:nvPr/>
        </p:nvSpPr>
        <p:spPr>
          <a:xfrm>
            <a:off x="2831123" y="1837592"/>
            <a:ext cx="8288197" cy="367518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5DF4C37-32C6-4FCF-9BB3-70823701CECC}"/>
              </a:ext>
            </a:extLst>
          </p:cNvPr>
          <p:cNvSpPr txBox="1"/>
          <p:nvPr/>
        </p:nvSpPr>
        <p:spPr>
          <a:xfrm>
            <a:off x="3066258" y="3357893"/>
            <a:ext cx="2193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Ability to learn without explicitly being programmed</a:t>
            </a:r>
            <a:endParaRPr lang="en-DE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8506E94-0EF6-4EED-BA82-17008A0DAC87}"/>
              </a:ext>
            </a:extLst>
          </p:cNvPr>
          <p:cNvSpPr txBox="1"/>
          <p:nvPr/>
        </p:nvSpPr>
        <p:spPr>
          <a:xfrm>
            <a:off x="3112346" y="2127488"/>
            <a:ext cx="2329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Machine Learning (ML)</a:t>
            </a:r>
            <a:endParaRPr lang="en-DE" sz="22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84391D5-E7B9-4C6C-8C66-44E9E8610502}"/>
              </a:ext>
            </a:extLst>
          </p:cNvPr>
          <p:cNvSpPr/>
          <p:nvPr/>
        </p:nvSpPr>
        <p:spPr>
          <a:xfrm>
            <a:off x="5178669" y="2127737"/>
            <a:ext cx="5679831" cy="311247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86C831-B531-4045-A201-57CF58DE4085}"/>
              </a:ext>
            </a:extLst>
          </p:cNvPr>
          <p:cNvSpPr txBox="1"/>
          <p:nvPr/>
        </p:nvSpPr>
        <p:spPr>
          <a:xfrm>
            <a:off x="5412407" y="2411220"/>
            <a:ext cx="2329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Representation Learning </a:t>
            </a:r>
            <a:endParaRPr lang="en-DE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4AEBDF-CC16-4966-9BBA-D986908C377D}"/>
              </a:ext>
            </a:extLst>
          </p:cNvPr>
          <p:cNvSpPr txBox="1"/>
          <p:nvPr/>
        </p:nvSpPr>
        <p:spPr>
          <a:xfrm>
            <a:off x="5364922" y="3388346"/>
            <a:ext cx="1961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 both representation and predictive model </a:t>
            </a:r>
            <a:endParaRPr lang="en-DE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6534AE-92F4-4C85-BF57-70034209A553}"/>
              </a:ext>
            </a:extLst>
          </p:cNvPr>
          <p:cNvSpPr/>
          <p:nvPr/>
        </p:nvSpPr>
        <p:spPr>
          <a:xfrm>
            <a:off x="7577086" y="2493675"/>
            <a:ext cx="2762667" cy="14679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C1714FF-D6BC-4DEB-8E23-B28F9DF5AEA9}"/>
              </a:ext>
            </a:extLst>
          </p:cNvPr>
          <p:cNvSpPr txBox="1"/>
          <p:nvPr/>
        </p:nvSpPr>
        <p:spPr>
          <a:xfrm>
            <a:off x="7693341" y="2973061"/>
            <a:ext cx="2193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patterns from data using neural networks</a:t>
            </a:r>
            <a:endParaRPr lang="en-DE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D971C4F-F458-4271-9369-B8D1E7AC00FA}"/>
              </a:ext>
            </a:extLst>
          </p:cNvPr>
          <p:cNvSpPr txBox="1"/>
          <p:nvPr/>
        </p:nvSpPr>
        <p:spPr>
          <a:xfrm>
            <a:off x="7729529" y="2634383"/>
            <a:ext cx="2329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Deep Learning (DL)</a:t>
            </a:r>
            <a:endParaRPr lang="en-DE" sz="16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FA423FD-80AF-4CE7-A9CD-4AD38079F285}"/>
              </a:ext>
            </a:extLst>
          </p:cNvPr>
          <p:cNvSpPr/>
          <p:nvPr/>
        </p:nvSpPr>
        <p:spPr>
          <a:xfrm>
            <a:off x="7609301" y="4186602"/>
            <a:ext cx="2762667" cy="47734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789B55-2E43-4D81-8982-1BFB50461DB3}"/>
              </a:ext>
            </a:extLst>
          </p:cNvPr>
          <p:cNvSpPr txBox="1"/>
          <p:nvPr/>
        </p:nvSpPr>
        <p:spPr>
          <a:xfrm>
            <a:off x="7742369" y="4255995"/>
            <a:ext cx="2329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Symbolic Regression</a:t>
            </a:r>
            <a:endParaRPr lang="en-DE" sz="16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217AA1-A493-4327-B678-4C13427B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7"/>
    </mc:Choice>
    <mc:Fallback xmlns="">
      <p:transition spd="slow" advTm="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4" grpId="0"/>
      <p:bldP spid="75" grpId="0"/>
      <p:bldP spid="19" grpId="0" animBg="1"/>
      <p:bldP spid="15" grpId="0"/>
      <p:bldP spid="16" grpId="0"/>
      <p:bldP spid="17" grpId="0" animBg="1"/>
      <p:bldP spid="76" grpId="0"/>
      <p:bldP spid="77" grpId="0"/>
      <p:bldP spid="18" grpId="0" animBg="1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8F9390-790B-4C93-BAC2-BF1C79D38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2021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FC12390-E7FE-4887-A2CD-43471F151490}"/>
              </a:ext>
            </a:extLst>
          </p:cNvPr>
          <p:cNvGrpSpPr/>
          <p:nvPr/>
        </p:nvGrpSpPr>
        <p:grpSpPr>
          <a:xfrm>
            <a:off x="1724400" y="608400"/>
            <a:ext cx="6086520" cy="557280"/>
            <a:chOff x="1724400" y="608400"/>
            <a:chExt cx="6086520" cy="55728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24355F6-03D9-4085-87F0-434133942291}"/>
                </a:ext>
              </a:extLst>
            </p:cNvPr>
            <p:cNvGrpSpPr/>
            <p:nvPr/>
          </p:nvGrpSpPr>
          <p:grpSpPr>
            <a:xfrm>
              <a:off x="1724400" y="618120"/>
              <a:ext cx="1748520" cy="547560"/>
              <a:chOff x="1724400" y="618120"/>
              <a:chExt cx="1748520" cy="547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5D32CB79-A75D-4CFC-987E-395550C76BA0}"/>
                      </a:ext>
                    </a:extLst>
                  </p14:cNvPr>
                  <p14:cNvContentPartPr/>
                  <p14:nvPr/>
                </p14:nvContentPartPr>
                <p14:xfrm>
                  <a:off x="1724400" y="618120"/>
                  <a:ext cx="190800" cy="54756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5D32CB79-A75D-4CFC-987E-395550C76BA0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715760" y="609480"/>
                    <a:ext cx="208440" cy="56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D6A38478-8864-4612-AB68-AED0D75FC731}"/>
                      </a:ext>
                    </a:extLst>
                  </p14:cNvPr>
                  <p14:cNvContentPartPr/>
                  <p14:nvPr/>
                </p14:nvContentPartPr>
                <p14:xfrm>
                  <a:off x="1967760" y="804960"/>
                  <a:ext cx="169920" cy="1616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D6A38478-8864-4612-AB68-AED0D75FC731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959120" y="795960"/>
                    <a:ext cx="18756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1AAEE271-FCA6-4010-B71E-6F7BE9376927}"/>
                      </a:ext>
                    </a:extLst>
                  </p14:cNvPr>
                  <p14:cNvContentPartPr/>
                  <p14:nvPr/>
                </p14:nvContentPartPr>
                <p14:xfrm>
                  <a:off x="2278440" y="826200"/>
                  <a:ext cx="147600" cy="15624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1AAEE271-FCA6-4010-B71E-6F7BE9376927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269800" y="817200"/>
                    <a:ext cx="165240" cy="17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57D6A9B7-004F-4818-93FE-2E7BE4CE68B4}"/>
                      </a:ext>
                    </a:extLst>
                  </p14:cNvPr>
                  <p14:cNvContentPartPr/>
                  <p14:nvPr/>
                </p14:nvContentPartPr>
                <p14:xfrm>
                  <a:off x="2529720" y="653040"/>
                  <a:ext cx="174240" cy="35712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57D6A9B7-004F-4818-93FE-2E7BE4CE68B4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521080" y="644040"/>
                    <a:ext cx="191880" cy="37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7F175792-2D36-4B50-B486-3F538D455142}"/>
                      </a:ext>
                    </a:extLst>
                  </p14:cNvPr>
                  <p14:cNvContentPartPr/>
                  <p14:nvPr/>
                </p14:nvContentPartPr>
                <p14:xfrm>
                  <a:off x="2789640" y="892080"/>
                  <a:ext cx="12600" cy="9036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7F175792-2D36-4B50-B486-3F538D45514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780640" y="883440"/>
                    <a:ext cx="30240" cy="10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AC22C16F-D79B-430F-8760-00A4873ECBBA}"/>
                      </a:ext>
                    </a:extLst>
                  </p14:cNvPr>
                  <p14:cNvContentPartPr/>
                  <p14:nvPr/>
                </p14:nvContentPartPr>
                <p14:xfrm>
                  <a:off x="2742480" y="763560"/>
                  <a:ext cx="4320" cy="324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AC22C16F-D79B-430F-8760-00A4873ECBB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733840" y="754560"/>
                    <a:ext cx="21960" cy="20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8CF2440C-2E21-42F7-AEDC-1D467B0E4EAC}"/>
                      </a:ext>
                    </a:extLst>
                  </p14:cNvPr>
                  <p14:cNvContentPartPr/>
                  <p14:nvPr/>
                </p14:nvContentPartPr>
                <p14:xfrm>
                  <a:off x="2895840" y="855360"/>
                  <a:ext cx="135360" cy="13896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8CF2440C-2E21-42F7-AEDC-1D467B0E4EA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887200" y="846360"/>
                    <a:ext cx="153000" cy="15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E0905BBA-A838-4E04-8660-A395EB415132}"/>
                      </a:ext>
                    </a:extLst>
                  </p14:cNvPr>
                  <p14:cNvContentPartPr/>
                  <p14:nvPr/>
                </p14:nvContentPartPr>
                <p14:xfrm>
                  <a:off x="3075840" y="835200"/>
                  <a:ext cx="157680" cy="18684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E0905BBA-A838-4E04-8660-A395EB41513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066840" y="826560"/>
                    <a:ext cx="175320" cy="20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8531DD3C-0D25-4134-B743-B606100CB85D}"/>
                      </a:ext>
                    </a:extLst>
                  </p14:cNvPr>
                  <p14:cNvContentPartPr/>
                  <p14:nvPr/>
                </p14:nvContentPartPr>
                <p14:xfrm>
                  <a:off x="3261960" y="658440"/>
                  <a:ext cx="98640" cy="35712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8531DD3C-0D25-4134-B743-B606100CB85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3252960" y="649440"/>
                    <a:ext cx="116280" cy="37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7CB72C2D-71FC-4758-841D-8993B9E7BF7E}"/>
                      </a:ext>
                    </a:extLst>
                  </p14:cNvPr>
                  <p14:cNvContentPartPr/>
                  <p14:nvPr/>
                </p14:nvContentPartPr>
                <p14:xfrm>
                  <a:off x="3145320" y="773280"/>
                  <a:ext cx="327600" cy="2952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7CB72C2D-71FC-4758-841D-8993B9E7BF7E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136320" y="764280"/>
                    <a:ext cx="345240" cy="47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CBC44FC-D2C2-41A8-A904-9190109BE05B}"/>
                </a:ext>
              </a:extLst>
            </p:cNvPr>
            <p:cNvGrpSpPr/>
            <p:nvPr/>
          </p:nvGrpSpPr>
          <p:grpSpPr>
            <a:xfrm>
              <a:off x="4247280" y="608400"/>
              <a:ext cx="1596240" cy="471960"/>
              <a:chOff x="4247280" y="608400"/>
              <a:chExt cx="1596240" cy="471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ECF0DD1A-10AA-4DC1-B261-C0D30907F95E}"/>
                      </a:ext>
                    </a:extLst>
                  </p14:cNvPr>
                  <p14:cNvContentPartPr/>
                  <p14:nvPr/>
                </p14:nvContentPartPr>
                <p14:xfrm>
                  <a:off x="4247280" y="680400"/>
                  <a:ext cx="67680" cy="39996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ECF0DD1A-10AA-4DC1-B261-C0D30907F95E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4238280" y="671760"/>
                    <a:ext cx="85320" cy="41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921BBB53-58DB-4651-A93D-78444BF28E88}"/>
                      </a:ext>
                    </a:extLst>
                  </p14:cNvPr>
                  <p14:cNvContentPartPr/>
                  <p14:nvPr/>
                </p14:nvContentPartPr>
                <p14:xfrm>
                  <a:off x="4294080" y="609840"/>
                  <a:ext cx="300960" cy="37584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921BBB53-58DB-4651-A93D-78444BF28E88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4285440" y="601200"/>
                    <a:ext cx="318600" cy="39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B3129D07-4093-4093-A71F-DB91E38E907A}"/>
                      </a:ext>
                    </a:extLst>
                  </p14:cNvPr>
                  <p14:cNvContentPartPr/>
                  <p14:nvPr/>
                </p14:nvContentPartPr>
                <p14:xfrm>
                  <a:off x="4660200" y="771480"/>
                  <a:ext cx="143280" cy="18900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B3129D07-4093-4093-A71F-DB91E38E907A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651200" y="762840"/>
                    <a:ext cx="160920" cy="20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20B58BD1-F997-4E58-839A-89123DB3B4AF}"/>
                      </a:ext>
                    </a:extLst>
                  </p14:cNvPr>
                  <p14:cNvContentPartPr/>
                  <p14:nvPr/>
                </p14:nvContentPartPr>
                <p14:xfrm>
                  <a:off x="4845960" y="816120"/>
                  <a:ext cx="88560" cy="1566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20B58BD1-F997-4E58-839A-89123DB3B4A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836960" y="807120"/>
                    <a:ext cx="10620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BDA70ED2-8ACD-41CF-975C-0194564DF6B4}"/>
                      </a:ext>
                    </a:extLst>
                  </p14:cNvPr>
                  <p14:cNvContentPartPr/>
                  <p14:nvPr/>
                </p14:nvContentPartPr>
                <p14:xfrm>
                  <a:off x="5018760" y="768960"/>
                  <a:ext cx="138240" cy="21132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BDA70ED2-8ACD-41CF-975C-0194564DF6B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010120" y="760320"/>
                    <a:ext cx="155880" cy="22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FF30309B-0907-4570-AF36-23F83D4CB2A1}"/>
                      </a:ext>
                    </a:extLst>
                  </p14:cNvPr>
                  <p14:cNvContentPartPr/>
                  <p14:nvPr/>
                </p14:nvContentPartPr>
                <p14:xfrm>
                  <a:off x="5234400" y="792360"/>
                  <a:ext cx="374400" cy="17244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FF30309B-0907-4570-AF36-23F83D4CB2A1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225760" y="783720"/>
                    <a:ext cx="392040" cy="19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F1F492A4-908D-44D7-A468-CF3440E05F49}"/>
                      </a:ext>
                    </a:extLst>
                  </p14:cNvPr>
                  <p14:cNvContentPartPr/>
                  <p14:nvPr/>
                </p14:nvContentPartPr>
                <p14:xfrm>
                  <a:off x="5635080" y="608400"/>
                  <a:ext cx="41400" cy="34200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F1F492A4-908D-44D7-A468-CF3440E05F49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5626440" y="599760"/>
                    <a:ext cx="59040" cy="35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BB08A9AB-8CFB-4675-AED4-CE48BD01AFC7}"/>
                      </a:ext>
                    </a:extLst>
                  </p14:cNvPr>
                  <p14:cNvContentPartPr/>
                  <p14:nvPr/>
                </p14:nvContentPartPr>
                <p14:xfrm>
                  <a:off x="5510520" y="672480"/>
                  <a:ext cx="333000" cy="8028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BB08A9AB-8CFB-4675-AED4-CE48BD01AFC7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501520" y="663480"/>
                    <a:ext cx="350640" cy="97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6090F93-416E-4B20-B0D2-0E332A7E1191}"/>
                </a:ext>
              </a:extLst>
            </p:cNvPr>
            <p:cNvGrpSpPr/>
            <p:nvPr/>
          </p:nvGrpSpPr>
          <p:grpSpPr>
            <a:xfrm>
              <a:off x="6266880" y="771840"/>
              <a:ext cx="417240" cy="189720"/>
              <a:chOff x="6266880" y="771840"/>
              <a:chExt cx="417240" cy="189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5A9EEB82-7EB2-4CD6-BAB8-97B2780D00CE}"/>
                      </a:ext>
                    </a:extLst>
                  </p14:cNvPr>
                  <p14:cNvContentPartPr/>
                  <p14:nvPr/>
                </p14:nvContentPartPr>
                <p14:xfrm>
                  <a:off x="6313680" y="850680"/>
                  <a:ext cx="27000" cy="10260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5A9EEB82-7EB2-4CD6-BAB8-97B2780D00CE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6305040" y="841680"/>
                    <a:ext cx="44640" cy="12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A81F5366-FF92-499F-9545-467024D68F09}"/>
                      </a:ext>
                    </a:extLst>
                  </p14:cNvPr>
                  <p14:cNvContentPartPr/>
                  <p14:nvPr/>
                </p14:nvContentPartPr>
                <p14:xfrm>
                  <a:off x="6266880" y="771840"/>
                  <a:ext cx="47520" cy="7920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A81F5366-FF92-499F-9545-467024D68F09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6257880" y="762840"/>
                    <a:ext cx="65160" cy="9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8DA14C5F-617F-4BBE-86D1-93A720922638}"/>
                      </a:ext>
                    </a:extLst>
                  </p14:cNvPr>
                  <p14:cNvContentPartPr/>
                  <p14:nvPr/>
                </p14:nvContentPartPr>
                <p14:xfrm>
                  <a:off x="6440400" y="821520"/>
                  <a:ext cx="243720" cy="14004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8DA14C5F-617F-4BBE-86D1-93A720922638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431760" y="812880"/>
                    <a:ext cx="26136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4680877-FBF0-4267-A685-CC7011A151B3}"/>
                </a:ext>
              </a:extLst>
            </p:cNvPr>
            <p:cNvGrpSpPr/>
            <p:nvPr/>
          </p:nvGrpSpPr>
          <p:grpSpPr>
            <a:xfrm>
              <a:off x="7111080" y="621000"/>
              <a:ext cx="699840" cy="337680"/>
              <a:chOff x="7111080" y="621000"/>
              <a:chExt cx="699840" cy="337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E5007280-11AA-4E07-B36C-157D2218C1CF}"/>
                      </a:ext>
                    </a:extLst>
                  </p14:cNvPr>
                  <p14:cNvContentPartPr/>
                  <p14:nvPr/>
                </p14:nvContentPartPr>
                <p14:xfrm>
                  <a:off x="7111080" y="661680"/>
                  <a:ext cx="247680" cy="2970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E5007280-11AA-4E07-B36C-157D2218C1CF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7102080" y="653040"/>
                    <a:ext cx="265320" cy="31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0823F75F-5F3A-43E6-9B5A-43DF02935A8F}"/>
                      </a:ext>
                    </a:extLst>
                  </p14:cNvPr>
                  <p14:cNvContentPartPr/>
                  <p14:nvPr/>
                </p14:nvContentPartPr>
                <p14:xfrm>
                  <a:off x="7456320" y="662400"/>
                  <a:ext cx="73800" cy="21924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0823F75F-5F3A-43E6-9B5A-43DF02935A8F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7447680" y="653760"/>
                    <a:ext cx="91440" cy="23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CE053BBE-FE20-43FC-B5FE-389E82007EB3}"/>
                      </a:ext>
                    </a:extLst>
                  </p14:cNvPr>
                  <p14:cNvContentPartPr/>
                  <p14:nvPr/>
                </p14:nvContentPartPr>
                <p14:xfrm>
                  <a:off x="7444080" y="621000"/>
                  <a:ext cx="366840" cy="26856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E053BBE-FE20-43FC-B5FE-389E82007EB3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7435440" y="612000"/>
                    <a:ext cx="384480" cy="286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7502819-C92B-447B-AC74-3C7CA80873C7}"/>
              </a:ext>
            </a:extLst>
          </p:cNvPr>
          <p:cNvGrpSpPr/>
          <p:nvPr/>
        </p:nvGrpSpPr>
        <p:grpSpPr>
          <a:xfrm>
            <a:off x="866160" y="1143720"/>
            <a:ext cx="8571240" cy="768240"/>
            <a:chOff x="866160" y="1143720"/>
            <a:chExt cx="8571240" cy="768240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5821290-8393-4294-8E17-6FE69DFEC664}"/>
                </a:ext>
              </a:extLst>
            </p:cNvPr>
            <p:cNvGrpSpPr/>
            <p:nvPr/>
          </p:nvGrpSpPr>
          <p:grpSpPr>
            <a:xfrm>
              <a:off x="866160" y="1402560"/>
              <a:ext cx="278280" cy="509400"/>
              <a:chOff x="866160" y="1402560"/>
              <a:chExt cx="278280" cy="509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ECF955A8-8D4F-4F4E-BD51-5B02FD25A3D9}"/>
                      </a:ext>
                    </a:extLst>
                  </p14:cNvPr>
                  <p14:cNvContentPartPr/>
                  <p14:nvPr/>
                </p14:nvContentPartPr>
                <p14:xfrm>
                  <a:off x="925200" y="1402560"/>
                  <a:ext cx="194040" cy="50940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ECF955A8-8D4F-4F4E-BD51-5B02FD25A3D9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916560" y="1393560"/>
                    <a:ext cx="211680" cy="52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FFC662F3-046B-4329-8DCD-35B4CC367662}"/>
                      </a:ext>
                    </a:extLst>
                  </p14:cNvPr>
                  <p14:cNvContentPartPr/>
                  <p14:nvPr/>
                </p14:nvContentPartPr>
                <p14:xfrm>
                  <a:off x="866160" y="1703520"/>
                  <a:ext cx="278280" cy="4788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FFC662F3-046B-4329-8DCD-35B4CC367662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857160" y="1694880"/>
                    <a:ext cx="295920" cy="655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A93E42F-70B5-412B-AF62-916B1415FC5B}"/>
                    </a:ext>
                  </a:extLst>
                </p14:cNvPr>
                <p14:cNvContentPartPr/>
                <p14:nvPr/>
              </p14:nvContentPartPr>
              <p14:xfrm>
                <a:off x="1324080" y="1587960"/>
                <a:ext cx="27000" cy="10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A93E42F-70B5-412B-AF62-916B1415FC5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15080" y="1578960"/>
                  <a:ext cx="44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214C93F-43C9-46F5-B4C1-37735CF27BA2}"/>
                    </a:ext>
                  </a:extLst>
                </p14:cNvPr>
                <p14:cNvContentPartPr/>
                <p14:nvPr/>
              </p14:nvContentPartPr>
              <p14:xfrm>
                <a:off x="1330200" y="1699920"/>
                <a:ext cx="12600" cy="1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214C93F-43C9-46F5-B4C1-37735CF27BA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21200" y="1690920"/>
                  <a:ext cx="30240" cy="19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472F63A-24EA-4F39-A261-3BEC2610DB95}"/>
                </a:ext>
              </a:extLst>
            </p:cNvPr>
            <p:cNvGrpSpPr/>
            <p:nvPr/>
          </p:nvGrpSpPr>
          <p:grpSpPr>
            <a:xfrm>
              <a:off x="1693800" y="1320480"/>
              <a:ext cx="1171800" cy="382320"/>
              <a:chOff x="1693800" y="1320480"/>
              <a:chExt cx="1171800" cy="382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2148B4D7-6D21-444F-BD0D-CD91DD4FC025}"/>
                      </a:ext>
                    </a:extLst>
                  </p14:cNvPr>
                  <p14:cNvContentPartPr/>
                  <p14:nvPr/>
                </p14:nvContentPartPr>
                <p14:xfrm>
                  <a:off x="1693800" y="1406520"/>
                  <a:ext cx="84240" cy="25956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2148B4D7-6D21-444F-BD0D-CD91DD4FC025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1685160" y="1397880"/>
                    <a:ext cx="101880" cy="27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BBC2546E-1A7B-4130-A44F-F29180453B30}"/>
                      </a:ext>
                    </a:extLst>
                  </p14:cNvPr>
                  <p14:cNvContentPartPr/>
                  <p14:nvPr/>
                </p14:nvContentPartPr>
                <p14:xfrm>
                  <a:off x="1826640" y="1428840"/>
                  <a:ext cx="39240" cy="27072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BBC2546E-1A7B-4130-A44F-F29180453B30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1818000" y="1419840"/>
                    <a:ext cx="56880" cy="28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7527219E-2245-49C5-9FFA-4082905949F1}"/>
                      </a:ext>
                    </a:extLst>
                  </p14:cNvPr>
                  <p14:cNvContentPartPr/>
                  <p14:nvPr/>
                </p14:nvContentPartPr>
                <p14:xfrm>
                  <a:off x="1721520" y="1333440"/>
                  <a:ext cx="320040" cy="36936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7527219E-2245-49C5-9FFA-4082905949F1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1712880" y="1324800"/>
                    <a:ext cx="337680" cy="38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88B9845B-6295-4479-AE9D-405BA9BDD849}"/>
                      </a:ext>
                    </a:extLst>
                  </p14:cNvPr>
                  <p14:cNvContentPartPr/>
                  <p14:nvPr/>
                </p14:nvContentPartPr>
                <p14:xfrm>
                  <a:off x="2170080" y="1478160"/>
                  <a:ext cx="246600" cy="11952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88B9845B-6295-4479-AE9D-405BA9BDD849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2161440" y="1469520"/>
                    <a:ext cx="26424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49489725-6FDA-487A-B3CC-AFDB41694E65}"/>
                      </a:ext>
                    </a:extLst>
                  </p14:cNvPr>
                  <p14:cNvContentPartPr/>
                  <p14:nvPr/>
                </p14:nvContentPartPr>
                <p14:xfrm>
                  <a:off x="2556720" y="1369440"/>
                  <a:ext cx="28440" cy="29628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49489725-6FDA-487A-B3CC-AFDB41694E6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2547720" y="1360440"/>
                    <a:ext cx="46080" cy="31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07CD30B7-4F55-4192-938F-173C04FB1423}"/>
                      </a:ext>
                    </a:extLst>
                  </p14:cNvPr>
                  <p14:cNvContentPartPr/>
                  <p14:nvPr/>
                </p14:nvContentPartPr>
                <p14:xfrm>
                  <a:off x="2646360" y="1409400"/>
                  <a:ext cx="24840" cy="21672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07CD30B7-4F55-4192-938F-173C04FB1423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2637720" y="1400400"/>
                    <a:ext cx="42480" cy="23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153589DE-4F0D-4B6F-B6C1-66B327CC6AF8}"/>
                      </a:ext>
                    </a:extLst>
                  </p14:cNvPr>
                  <p14:cNvContentPartPr/>
                  <p14:nvPr/>
                </p14:nvContentPartPr>
                <p14:xfrm>
                  <a:off x="2587320" y="1320480"/>
                  <a:ext cx="278280" cy="30492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153589DE-4F0D-4B6F-B6C1-66B327CC6AF8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2578320" y="1311840"/>
                    <a:ext cx="295920" cy="3225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DE72820-1879-498A-B13A-2249514D0851}"/>
                    </a:ext>
                  </a:extLst>
                </p14:cNvPr>
                <p14:cNvContentPartPr/>
                <p14:nvPr/>
              </p14:nvContentPartPr>
              <p14:xfrm>
                <a:off x="3402720" y="1466280"/>
                <a:ext cx="30960" cy="1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DE72820-1879-498A-B13A-2249514D085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94080" y="1457280"/>
                  <a:ext cx="486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9A110C3-A6A7-4C05-9512-CF5E65DA4B83}"/>
                    </a:ext>
                  </a:extLst>
                </p14:cNvPr>
                <p14:cNvContentPartPr/>
                <p14:nvPr/>
              </p14:nvContentPartPr>
              <p14:xfrm>
                <a:off x="3255840" y="1637640"/>
                <a:ext cx="133200" cy="119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9A110C3-A6A7-4C05-9512-CF5E65DA4B8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46840" y="1628640"/>
                  <a:ext cx="150840" cy="136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D3BF81F-45B2-463E-9883-BB44A946CDB0}"/>
                </a:ext>
              </a:extLst>
            </p:cNvPr>
            <p:cNvGrpSpPr/>
            <p:nvPr/>
          </p:nvGrpSpPr>
          <p:grpSpPr>
            <a:xfrm>
              <a:off x="4007520" y="1296000"/>
              <a:ext cx="1497240" cy="310320"/>
              <a:chOff x="4007520" y="1296000"/>
              <a:chExt cx="1497240" cy="31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3C0E3748-2A4B-4A3E-B2B7-A7B4F56334A8}"/>
                      </a:ext>
                    </a:extLst>
                  </p14:cNvPr>
                  <p14:cNvContentPartPr/>
                  <p14:nvPr/>
                </p14:nvContentPartPr>
                <p14:xfrm>
                  <a:off x="4007520" y="1368000"/>
                  <a:ext cx="174600" cy="22032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3C0E3748-2A4B-4A3E-B2B7-A7B4F56334A8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998880" y="1359000"/>
                    <a:ext cx="192240" cy="23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1FD00E24-6630-4A91-B7BC-6E30FC054D97}"/>
                      </a:ext>
                    </a:extLst>
                  </p14:cNvPr>
                  <p14:cNvContentPartPr/>
                  <p14:nvPr/>
                </p14:nvContentPartPr>
                <p14:xfrm>
                  <a:off x="4183200" y="1501560"/>
                  <a:ext cx="142200" cy="9612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1FD00E24-6630-4A91-B7BC-6E30FC054D97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4174200" y="1492920"/>
                    <a:ext cx="159840" cy="11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D1D31CD7-3849-4FE7-8CF7-61CE3E8E0D92}"/>
                      </a:ext>
                    </a:extLst>
                  </p14:cNvPr>
                  <p14:cNvContentPartPr/>
                  <p14:nvPr/>
                </p14:nvContentPartPr>
                <p14:xfrm>
                  <a:off x="4324680" y="1522800"/>
                  <a:ext cx="360" cy="36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D1D31CD7-3849-4FE7-8CF7-61CE3E8E0D92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4316040" y="151416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566B7F2F-B7BA-4843-9E5A-A4773AFFF012}"/>
                      </a:ext>
                    </a:extLst>
                  </p14:cNvPr>
                  <p14:cNvContentPartPr/>
                  <p14:nvPr/>
                </p14:nvContentPartPr>
                <p14:xfrm>
                  <a:off x="4324680" y="1492200"/>
                  <a:ext cx="194400" cy="9468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566B7F2F-B7BA-4843-9E5A-A4773AFFF012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4316040" y="1483560"/>
                    <a:ext cx="212040" cy="11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5D5B681A-3D0B-4071-A4DD-37F6DF435253}"/>
                      </a:ext>
                    </a:extLst>
                  </p14:cNvPr>
                  <p14:cNvContentPartPr/>
                  <p14:nvPr/>
                </p14:nvContentPartPr>
                <p14:xfrm>
                  <a:off x="4371840" y="1296000"/>
                  <a:ext cx="221040" cy="31032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5D5B681A-3D0B-4071-A4DD-37F6DF435253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4362840" y="1287000"/>
                    <a:ext cx="238680" cy="32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362403BE-C7AE-4A7A-8894-29EADCDB6517}"/>
                      </a:ext>
                    </a:extLst>
                  </p14:cNvPr>
                  <p14:cNvContentPartPr/>
                  <p14:nvPr/>
                </p14:nvContentPartPr>
                <p14:xfrm>
                  <a:off x="4688640" y="1479960"/>
                  <a:ext cx="45360" cy="8460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362403BE-C7AE-4A7A-8894-29EADCDB6517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4680000" y="1470960"/>
                    <a:ext cx="63000" cy="1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DA1812AA-E7E2-4D02-A10B-CA58CD064121}"/>
                      </a:ext>
                    </a:extLst>
                  </p14:cNvPr>
                  <p14:cNvContentPartPr/>
                  <p14:nvPr/>
                </p14:nvContentPartPr>
                <p14:xfrm>
                  <a:off x="4713120" y="1334880"/>
                  <a:ext cx="360" cy="36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DA1812AA-E7E2-4D02-A10B-CA58CD064121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4704480" y="132588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EA1860A0-32AA-4A85-B4EB-18EAD13AD430}"/>
                      </a:ext>
                    </a:extLst>
                  </p14:cNvPr>
                  <p14:cNvContentPartPr/>
                  <p14:nvPr/>
                </p14:nvContentPartPr>
                <p14:xfrm>
                  <a:off x="4839840" y="1450800"/>
                  <a:ext cx="100440" cy="12348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EA1860A0-32AA-4A85-B4EB-18EAD13AD430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4831200" y="1442160"/>
                    <a:ext cx="118080" cy="14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19E38038-7A47-4CD0-A462-81F11C653EA0}"/>
                      </a:ext>
                    </a:extLst>
                  </p14:cNvPr>
                  <p14:cNvContentPartPr/>
                  <p14:nvPr/>
                </p14:nvContentPartPr>
                <p14:xfrm>
                  <a:off x="5015880" y="1429920"/>
                  <a:ext cx="135360" cy="11376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19E38038-7A47-4CD0-A462-81F11C653EA0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5006880" y="1420920"/>
                    <a:ext cx="153000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F2A46622-1826-4AC7-988E-158EAC596235}"/>
                      </a:ext>
                    </a:extLst>
                  </p14:cNvPr>
                  <p14:cNvContentPartPr/>
                  <p14:nvPr/>
                </p14:nvContentPartPr>
                <p14:xfrm>
                  <a:off x="5229720" y="1389960"/>
                  <a:ext cx="84600" cy="15948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F2A46622-1826-4AC7-988E-158EAC596235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5221080" y="1381320"/>
                    <a:ext cx="102240" cy="17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A6C49DB1-5B3B-4E6B-8693-122FB9717563}"/>
                      </a:ext>
                    </a:extLst>
                  </p14:cNvPr>
                  <p14:cNvContentPartPr/>
                  <p14:nvPr/>
                </p14:nvContentPartPr>
                <p14:xfrm>
                  <a:off x="5308200" y="1427400"/>
                  <a:ext cx="196560" cy="16272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A6C49DB1-5B3B-4E6B-8693-122FB9717563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5299200" y="1418400"/>
                    <a:ext cx="214200" cy="180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7049A18-40A6-4A60-B8CC-1445F22138C3}"/>
                </a:ext>
              </a:extLst>
            </p:cNvPr>
            <p:cNvGrpSpPr/>
            <p:nvPr/>
          </p:nvGrpSpPr>
          <p:grpSpPr>
            <a:xfrm>
              <a:off x="6053760" y="1256040"/>
              <a:ext cx="624240" cy="276840"/>
              <a:chOff x="6053760" y="1256040"/>
              <a:chExt cx="624240" cy="276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D7FF906F-D6C2-4429-9855-8053187C3B2E}"/>
                      </a:ext>
                    </a:extLst>
                  </p14:cNvPr>
                  <p14:cNvContentPartPr/>
                  <p14:nvPr/>
                </p14:nvContentPartPr>
                <p14:xfrm>
                  <a:off x="6053760" y="1334880"/>
                  <a:ext cx="151920" cy="19800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D7FF906F-D6C2-4429-9855-8053187C3B2E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6045120" y="1325880"/>
                    <a:ext cx="16956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C6DCFCA2-5C43-4346-A5F9-820B48E95034}"/>
                      </a:ext>
                    </a:extLst>
                  </p14:cNvPr>
                  <p14:cNvContentPartPr/>
                  <p14:nvPr/>
                </p14:nvContentPartPr>
                <p14:xfrm>
                  <a:off x="6291360" y="1406520"/>
                  <a:ext cx="141480" cy="10692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C6DCFCA2-5C43-4346-A5F9-820B48E95034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6282360" y="1397520"/>
                    <a:ext cx="15912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B046960A-8778-4324-B35F-3A0A0C34E31C}"/>
                      </a:ext>
                    </a:extLst>
                  </p14:cNvPr>
                  <p14:cNvContentPartPr/>
                  <p14:nvPr/>
                </p14:nvContentPartPr>
                <p14:xfrm>
                  <a:off x="6544800" y="1256040"/>
                  <a:ext cx="133200" cy="24372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B046960A-8778-4324-B35F-3A0A0C34E31C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6535800" y="1247040"/>
                    <a:ext cx="150840" cy="261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C52AA50-E129-4385-8328-EE4B218F4167}"/>
                </a:ext>
              </a:extLst>
            </p:cNvPr>
            <p:cNvGrpSpPr/>
            <p:nvPr/>
          </p:nvGrpSpPr>
          <p:grpSpPr>
            <a:xfrm>
              <a:off x="7043400" y="1143720"/>
              <a:ext cx="2394000" cy="396000"/>
              <a:chOff x="7043400" y="1143720"/>
              <a:chExt cx="2394000" cy="396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DC62C95B-55C4-41FA-A3E8-E18EE624F2B2}"/>
                      </a:ext>
                    </a:extLst>
                  </p14:cNvPr>
                  <p14:cNvContentPartPr/>
                  <p14:nvPr/>
                </p14:nvContentPartPr>
                <p14:xfrm>
                  <a:off x="7043400" y="1226880"/>
                  <a:ext cx="127080" cy="26172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DC62C95B-55C4-41FA-A3E8-E18EE624F2B2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7034760" y="1217880"/>
                    <a:ext cx="144720" cy="27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111170CA-8A4C-4813-97D6-3A8248A78B05}"/>
                      </a:ext>
                    </a:extLst>
                  </p14:cNvPr>
                  <p14:cNvContentPartPr/>
                  <p14:nvPr/>
                </p14:nvContentPartPr>
                <p14:xfrm>
                  <a:off x="7280640" y="1423080"/>
                  <a:ext cx="2520" cy="9576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111170CA-8A4C-4813-97D6-3A8248A78B05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7272000" y="1414440"/>
                    <a:ext cx="20160" cy="11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DFFD0CF9-A721-4599-9968-E7A6D25E53AC}"/>
                      </a:ext>
                    </a:extLst>
                  </p14:cNvPr>
                  <p14:cNvContentPartPr/>
                  <p14:nvPr/>
                </p14:nvContentPartPr>
                <p14:xfrm>
                  <a:off x="7250040" y="1320840"/>
                  <a:ext cx="43200" cy="1152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DFFD0CF9-A721-4599-9968-E7A6D25E53AC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7241040" y="1312200"/>
                    <a:ext cx="6084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672AB752-D927-4DFA-8AD0-614D5B0F6473}"/>
                      </a:ext>
                    </a:extLst>
                  </p14:cNvPr>
                  <p14:cNvContentPartPr/>
                  <p14:nvPr/>
                </p14:nvContentPartPr>
                <p14:xfrm>
                  <a:off x="7307280" y="1235160"/>
                  <a:ext cx="258480" cy="26856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672AB752-D927-4DFA-8AD0-614D5B0F6473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7298280" y="1226160"/>
                    <a:ext cx="276120" cy="28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45E68B4F-EBA0-4745-B403-A9E6647A0B8D}"/>
                      </a:ext>
                    </a:extLst>
                  </p14:cNvPr>
                  <p14:cNvContentPartPr/>
                  <p14:nvPr/>
                </p14:nvContentPartPr>
                <p14:xfrm>
                  <a:off x="7593120" y="1224000"/>
                  <a:ext cx="133200" cy="29232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45E68B4F-EBA0-4745-B403-A9E6647A0B8D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7584480" y="1215000"/>
                    <a:ext cx="150840" cy="30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FE748980-4C64-4E8C-865D-77582AA5D1EC}"/>
                      </a:ext>
                    </a:extLst>
                  </p14:cNvPr>
                  <p14:cNvContentPartPr/>
                  <p14:nvPr/>
                </p14:nvContentPartPr>
                <p14:xfrm>
                  <a:off x="7556760" y="1358280"/>
                  <a:ext cx="155880" cy="2232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FE748980-4C64-4E8C-865D-77582AA5D1EC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7547760" y="1349280"/>
                    <a:ext cx="173520" cy="3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D25F8932-A998-46BA-9503-79726EDE6DF0}"/>
                      </a:ext>
                    </a:extLst>
                  </p14:cNvPr>
                  <p14:cNvContentPartPr/>
                  <p14:nvPr/>
                </p14:nvContentPartPr>
                <p14:xfrm>
                  <a:off x="7765200" y="1337760"/>
                  <a:ext cx="79920" cy="15768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D25F8932-A998-46BA-9503-79726EDE6DF0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7756200" y="1328760"/>
                    <a:ext cx="97560" cy="17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14777BFC-9151-4E8A-8FD7-7E07033C807A}"/>
                      </a:ext>
                    </a:extLst>
                  </p14:cNvPr>
                  <p14:cNvContentPartPr/>
                  <p14:nvPr/>
                </p14:nvContentPartPr>
                <p14:xfrm>
                  <a:off x="7765200" y="1395720"/>
                  <a:ext cx="360" cy="36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14777BFC-9151-4E8A-8FD7-7E07033C807A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7756200" y="138672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FF6E462A-27D7-4748-A1C2-A2E51D57C31D}"/>
                      </a:ext>
                    </a:extLst>
                  </p14:cNvPr>
                  <p14:cNvContentPartPr/>
                  <p14:nvPr/>
                </p14:nvContentPartPr>
                <p14:xfrm>
                  <a:off x="7765200" y="1363680"/>
                  <a:ext cx="239400" cy="10008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FF6E462A-27D7-4748-A1C2-A2E51D57C31D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7756200" y="1354680"/>
                    <a:ext cx="257040" cy="1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8B9E46B6-5388-4EDE-BED5-E34AF9823060}"/>
                      </a:ext>
                    </a:extLst>
                  </p14:cNvPr>
                  <p14:cNvContentPartPr/>
                  <p14:nvPr/>
                </p14:nvContentPartPr>
                <p14:xfrm>
                  <a:off x="8075520" y="1330920"/>
                  <a:ext cx="218160" cy="20880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8B9E46B6-5388-4EDE-BED5-E34AF9823060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8066880" y="1321920"/>
                    <a:ext cx="23580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92757010-E979-4B69-AC68-54C37376FB5F}"/>
                      </a:ext>
                    </a:extLst>
                  </p14:cNvPr>
                  <p14:cNvContentPartPr/>
                  <p14:nvPr/>
                </p14:nvContentPartPr>
                <p14:xfrm>
                  <a:off x="8364240" y="1146600"/>
                  <a:ext cx="16560" cy="30600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92757010-E979-4B69-AC68-54C37376FB5F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8355240" y="1137600"/>
                    <a:ext cx="34200" cy="32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646FE1DE-5ED9-4D31-B54E-3401A33768CA}"/>
                      </a:ext>
                    </a:extLst>
                  </p14:cNvPr>
                  <p14:cNvContentPartPr/>
                  <p14:nvPr/>
                </p14:nvContentPartPr>
                <p14:xfrm>
                  <a:off x="8227080" y="1254600"/>
                  <a:ext cx="217080" cy="1548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646FE1DE-5ED9-4D31-B54E-3401A33768CA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8218440" y="1245600"/>
                    <a:ext cx="23472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1BE745CC-4989-44B3-941B-8F6E7401634B}"/>
                      </a:ext>
                    </a:extLst>
                  </p14:cNvPr>
                  <p14:cNvContentPartPr/>
                  <p14:nvPr/>
                </p14:nvContentPartPr>
                <p14:xfrm>
                  <a:off x="8482680" y="1355400"/>
                  <a:ext cx="24840" cy="9288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1BE745CC-4989-44B3-941B-8F6E7401634B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8473680" y="1346760"/>
                    <a:ext cx="42480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517FD266-A268-44B3-8CB8-8B35DA1D8CA5}"/>
                      </a:ext>
                    </a:extLst>
                  </p14:cNvPr>
                  <p14:cNvContentPartPr/>
                  <p14:nvPr/>
                </p14:nvContentPartPr>
                <p14:xfrm>
                  <a:off x="8482680" y="1264320"/>
                  <a:ext cx="39240" cy="9180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517FD266-A268-44B3-8CB8-8B35DA1D8CA5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8473680" y="1255320"/>
                    <a:ext cx="56880" cy="10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6E0BC257-1C2A-4836-BE12-5D9CF5DFD0F9}"/>
                      </a:ext>
                    </a:extLst>
                  </p14:cNvPr>
                  <p14:cNvContentPartPr/>
                  <p14:nvPr/>
                </p14:nvContentPartPr>
                <p14:xfrm>
                  <a:off x="8580600" y="1267200"/>
                  <a:ext cx="162000" cy="19152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6E0BC257-1C2A-4836-BE12-5D9CF5DFD0F9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8571960" y="1258200"/>
                    <a:ext cx="179640" cy="20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C785E159-7CEF-49D9-98D6-C328BA877AE0}"/>
                      </a:ext>
                    </a:extLst>
                  </p14:cNvPr>
                  <p14:cNvContentPartPr/>
                  <p14:nvPr/>
                </p14:nvContentPartPr>
                <p14:xfrm>
                  <a:off x="8762760" y="1174320"/>
                  <a:ext cx="246600" cy="27648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C785E159-7CEF-49D9-98D6-C328BA877AE0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8753760" y="1165320"/>
                    <a:ext cx="264240" cy="29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AEB02A65-4CD2-461D-80E3-4CC4B4A2A924}"/>
                      </a:ext>
                    </a:extLst>
                  </p14:cNvPr>
                  <p14:cNvContentPartPr/>
                  <p14:nvPr/>
                </p14:nvContentPartPr>
                <p14:xfrm>
                  <a:off x="9067320" y="1143720"/>
                  <a:ext cx="45360" cy="27972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AEB02A65-4CD2-461D-80E3-4CC4B4A2A924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9058320" y="1135080"/>
                    <a:ext cx="63000" cy="29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37A3D8A6-6F77-46F4-A901-DAC22EA7A2C2}"/>
                      </a:ext>
                    </a:extLst>
                  </p14:cNvPr>
                  <p14:cNvContentPartPr/>
                  <p14:nvPr/>
                </p14:nvContentPartPr>
                <p14:xfrm>
                  <a:off x="9261360" y="1293120"/>
                  <a:ext cx="176040" cy="18432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37A3D8A6-6F77-46F4-A901-DAC22EA7A2C2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9252720" y="1284480"/>
                    <a:ext cx="193680" cy="201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B627FA86-2A5D-4674-96A3-1D333328C25B}"/>
                  </a:ext>
                </a:extLst>
              </p14:cNvPr>
              <p14:cNvContentPartPr/>
              <p14:nvPr/>
            </p14:nvContentPartPr>
            <p14:xfrm>
              <a:off x="4059000" y="1968120"/>
              <a:ext cx="360" cy="3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B627FA86-2A5D-4674-96A3-1D333328C25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050360" y="195948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9" name="Group 478">
            <a:extLst>
              <a:ext uri="{FF2B5EF4-FFF2-40B4-BE49-F238E27FC236}">
                <a16:creationId xmlns:a16="http://schemas.microsoft.com/office/drawing/2014/main" id="{02D494ED-1CC1-4F9C-A848-3DDCEA8EDCAE}"/>
              </a:ext>
            </a:extLst>
          </p:cNvPr>
          <p:cNvGrpSpPr/>
          <p:nvPr/>
        </p:nvGrpSpPr>
        <p:grpSpPr>
          <a:xfrm>
            <a:off x="1095120" y="2058120"/>
            <a:ext cx="3490920" cy="448200"/>
            <a:chOff x="1095120" y="2058120"/>
            <a:chExt cx="3490920" cy="448200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7CAF6CD7-404D-4253-A562-DA159A0B4426}"/>
                </a:ext>
              </a:extLst>
            </p:cNvPr>
            <p:cNvGrpSpPr/>
            <p:nvPr/>
          </p:nvGrpSpPr>
          <p:grpSpPr>
            <a:xfrm>
              <a:off x="1095120" y="2062080"/>
              <a:ext cx="1312920" cy="444240"/>
              <a:chOff x="1095120" y="2062080"/>
              <a:chExt cx="1312920" cy="44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3C4AAE5B-E806-410D-8ABE-F14E9D76A115}"/>
                      </a:ext>
                    </a:extLst>
                  </p14:cNvPr>
                  <p14:cNvContentPartPr/>
                  <p14:nvPr/>
                </p14:nvContentPartPr>
                <p14:xfrm>
                  <a:off x="1344240" y="2167200"/>
                  <a:ext cx="45360" cy="28548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3C4AAE5B-E806-410D-8ABE-F14E9D76A115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1335600" y="2158560"/>
                    <a:ext cx="63000" cy="30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03D0E3E5-FF90-4187-BF42-698CF102D313}"/>
                      </a:ext>
                    </a:extLst>
                  </p14:cNvPr>
                  <p14:cNvContentPartPr/>
                  <p14:nvPr/>
                </p14:nvContentPartPr>
                <p14:xfrm>
                  <a:off x="1095120" y="2158920"/>
                  <a:ext cx="340920" cy="6264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03D0E3E5-FF90-4187-BF42-698CF102D313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1086120" y="2150280"/>
                    <a:ext cx="358560" cy="8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8D774571-98F1-4EBE-A425-D71BECB7D879}"/>
                      </a:ext>
                    </a:extLst>
                  </p14:cNvPr>
                  <p14:cNvContentPartPr/>
                  <p14:nvPr/>
                </p14:nvContentPartPr>
                <p14:xfrm>
                  <a:off x="1520280" y="2225520"/>
                  <a:ext cx="110880" cy="18792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8D774571-98F1-4EBE-A425-D71BECB7D879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1511280" y="2216520"/>
                    <a:ext cx="128520" cy="20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546F3814-CBF8-42C3-A1F2-9D36D70A9740}"/>
                      </a:ext>
                    </a:extLst>
                  </p14:cNvPr>
                  <p14:cNvContentPartPr/>
                  <p14:nvPr/>
                </p14:nvContentPartPr>
                <p14:xfrm>
                  <a:off x="1712520" y="2246400"/>
                  <a:ext cx="182160" cy="25992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546F3814-CBF8-42C3-A1F2-9D36D70A9740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1703520" y="2237760"/>
                    <a:ext cx="199800" cy="27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D7CF5B29-08F8-4BAA-A583-C0923570FCEE}"/>
                      </a:ext>
                    </a:extLst>
                  </p14:cNvPr>
                  <p14:cNvContentPartPr/>
                  <p14:nvPr/>
                </p14:nvContentPartPr>
                <p14:xfrm>
                  <a:off x="1943280" y="2062080"/>
                  <a:ext cx="69840" cy="25776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D7CF5B29-08F8-4BAA-A583-C0923570FCEE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1934640" y="2053440"/>
                    <a:ext cx="8748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22713BC4-15AA-4B02-A9DD-B9DE0881CBDD}"/>
                      </a:ext>
                    </a:extLst>
                  </p14:cNvPr>
                  <p14:cNvContentPartPr/>
                  <p14:nvPr/>
                </p14:nvContentPartPr>
                <p14:xfrm>
                  <a:off x="2080080" y="2229840"/>
                  <a:ext cx="109080" cy="8748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22713BC4-15AA-4B02-A9DD-B9DE0881CBDD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2071080" y="2221200"/>
                    <a:ext cx="126720" cy="10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888C505E-E901-46DC-A049-757BE45D867A}"/>
                      </a:ext>
                    </a:extLst>
                  </p14:cNvPr>
                  <p14:cNvContentPartPr/>
                  <p14:nvPr/>
                </p14:nvContentPartPr>
                <p14:xfrm>
                  <a:off x="2182680" y="2265480"/>
                  <a:ext cx="360" cy="36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888C505E-E901-46DC-A049-757BE45D867A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2173680" y="225684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FBB50577-4D6F-417D-A948-0048CE9E48D7}"/>
                      </a:ext>
                    </a:extLst>
                  </p14:cNvPr>
                  <p14:cNvContentPartPr/>
                  <p14:nvPr/>
                </p14:nvContentPartPr>
                <p14:xfrm>
                  <a:off x="2182680" y="2143800"/>
                  <a:ext cx="225360" cy="17316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FBB50577-4D6F-417D-A948-0048CE9E48D7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2173680" y="2135160"/>
                    <a:ext cx="243000" cy="190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2F75A0EF-B3C1-47A7-BD76-63F56198658A}"/>
                </a:ext>
              </a:extLst>
            </p:cNvPr>
            <p:cNvGrpSpPr/>
            <p:nvPr/>
          </p:nvGrpSpPr>
          <p:grpSpPr>
            <a:xfrm>
              <a:off x="2801520" y="2058120"/>
              <a:ext cx="1784520" cy="328320"/>
              <a:chOff x="2801520" y="2058120"/>
              <a:chExt cx="1784520" cy="328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95B97CD9-7464-48E8-AF87-5BD1339FC1E5}"/>
                      </a:ext>
                    </a:extLst>
                  </p14:cNvPr>
                  <p14:cNvContentPartPr/>
                  <p14:nvPr/>
                </p14:nvContentPartPr>
                <p14:xfrm>
                  <a:off x="2801520" y="2128320"/>
                  <a:ext cx="219240" cy="14652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95B97CD9-7464-48E8-AF87-5BD1339FC1E5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2792880" y="2119320"/>
                    <a:ext cx="236880" cy="16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43A21BB1-6ADE-4D86-9B73-F4C50F37E975}"/>
                      </a:ext>
                    </a:extLst>
                  </p14:cNvPr>
                  <p14:cNvContentPartPr/>
                  <p14:nvPr/>
                </p14:nvContentPartPr>
                <p14:xfrm>
                  <a:off x="3057480" y="2139840"/>
                  <a:ext cx="141480" cy="9864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43A21BB1-6ADE-4D86-9B73-F4C50F37E975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3048480" y="2130840"/>
                    <a:ext cx="15912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FDF371DB-D90C-4C66-BC39-0A66CB05257A}"/>
                      </a:ext>
                    </a:extLst>
                  </p14:cNvPr>
                  <p14:cNvContentPartPr/>
                  <p14:nvPr/>
                </p14:nvContentPartPr>
                <p14:xfrm>
                  <a:off x="3040920" y="2111400"/>
                  <a:ext cx="140760" cy="17460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FDF371DB-D90C-4C66-BC39-0A66CB05257A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3032280" y="2102760"/>
                    <a:ext cx="158400" cy="19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09AA8CA9-86FD-4D69-BAC6-33842E45F6DC}"/>
                      </a:ext>
                    </a:extLst>
                  </p14:cNvPr>
                  <p14:cNvContentPartPr/>
                  <p14:nvPr/>
                </p14:nvContentPartPr>
                <p14:xfrm>
                  <a:off x="3302640" y="2100600"/>
                  <a:ext cx="108000" cy="28584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09AA8CA9-86FD-4D69-BAC6-33842E45F6DC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3294000" y="2091600"/>
                    <a:ext cx="125640" cy="30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6267A7F1-8EB7-41A2-83B0-577474014254}"/>
                      </a:ext>
                    </a:extLst>
                  </p14:cNvPr>
                  <p14:cNvContentPartPr/>
                  <p14:nvPr/>
                </p14:nvContentPartPr>
                <p14:xfrm>
                  <a:off x="3543840" y="2058120"/>
                  <a:ext cx="115560" cy="14796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6267A7F1-8EB7-41A2-83B0-577474014254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3535200" y="2049120"/>
                    <a:ext cx="13320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F38E73D5-8C6B-41F0-BFB3-1D982F207F26}"/>
                      </a:ext>
                    </a:extLst>
                  </p14:cNvPr>
                  <p14:cNvContentPartPr/>
                  <p14:nvPr/>
                </p14:nvContentPartPr>
                <p14:xfrm>
                  <a:off x="3713760" y="2087280"/>
                  <a:ext cx="127080" cy="12276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F38E73D5-8C6B-41F0-BFB3-1D982F207F26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3704760" y="2078640"/>
                    <a:ext cx="144720" cy="14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F0A7127F-68D5-4188-A0E3-1C13D8558207}"/>
                      </a:ext>
                    </a:extLst>
                  </p14:cNvPr>
                  <p14:cNvContentPartPr/>
                  <p14:nvPr/>
                </p14:nvContentPartPr>
                <p14:xfrm>
                  <a:off x="3904200" y="2084040"/>
                  <a:ext cx="130680" cy="15696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F0A7127F-68D5-4188-A0E3-1C13D8558207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3895560" y="2075040"/>
                    <a:ext cx="148320" cy="17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5D6FA568-CED3-4920-A60A-E2258F8D38F5}"/>
                      </a:ext>
                    </a:extLst>
                  </p14:cNvPr>
                  <p14:cNvContentPartPr/>
                  <p14:nvPr/>
                </p14:nvContentPartPr>
                <p14:xfrm>
                  <a:off x="4130640" y="2152080"/>
                  <a:ext cx="8640" cy="9180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5D6FA568-CED3-4920-A60A-E2258F8D38F5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4121640" y="2143440"/>
                    <a:ext cx="26280" cy="10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84018E37-6DCD-4651-A5D8-6A20F25D5EA9}"/>
                      </a:ext>
                    </a:extLst>
                  </p14:cNvPr>
                  <p14:cNvContentPartPr/>
                  <p14:nvPr/>
                </p14:nvContentPartPr>
                <p14:xfrm>
                  <a:off x="4236840" y="2066400"/>
                  <a:ext cx="113040" cy="16488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84018E37-6DCD-4651-A5D8-6A20F25D5EA9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4227840" y="2057400"/>
                    <a:ext cx="130680" cy="18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B69FB693-9849-4453-9651-5197B9FC6A6F}"/>
                      </a:ext>
                    </a:extLst>
                  </p14:cNvPr>
                  <p14:cNvContentPartPr/>
                  <p14:nvPr/>
                </p14:nvContentPartPr>
                <p14:xfrm>
                  <a:off x="4453560" y="2070720"/>
                  <a:ext cx="132480" cy="15516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B69FB693-9849-4453-9651-5197B9FC6A6F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4444920" y="2061720"/>
                    <a:ext cx="150120" cy="172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067D906E-1673-456D-B663-00B0EF3812A2}"/>
              </a:ext>
            </a:extLst>
          </p:cNvPr>
          <p:cNvGrpSpPr/>
          <p:nvPr/>
        </p:nvGrpSpPr>
        <p:grpSpPr>
          <a:xfrm>
            <a:off x="1096920" y="2547360"/>
            <a:ext cx="6831360" cy="1066320"/>
            <a:chOff x="1096920" y="2547360"/>
            <a:chExt cx="6831360" cy="1066320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1ED3144A-9B3E-482C-BBE5-400BD439E643}"/>
                </a:ext>
              </a:extLst>
            </p:cNvPr>
            <p:cNvGrpSpPr/>
            <p:nvPr/>
          </p:nvGrpSpPr>
          <p:grpSpPr>
            <a:xfrm>
              <a:off x="1096920" y="2919960"/>
              <a:ext cx="1864800" cy="693720"/>
              <a:chOff x="1096920" y="2919960"/>
              <a:chExt cx="1864800" cy="693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1262B28A-D5AA-4B54-B382-19C3413D98AE}"/>
                      </a:ext>
                    </a:extLst>
                  </p14:cNvPr>
                  <p14:cNvContentPartPr/>
                  <p14:nvPr/>
                </p14:nvContentPartPr>
                <p14:xfrm>
                  <a:off x="1148040" y="3073320"/>
                  <a:ext cx="217800" cy="54036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1262B28A-D5AA-4B54-B382-19C3413D98AE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1139400" y="3064680"/>
                    <a:ext cx="235440" cy="55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FABD23D3-FC45-42F2-BD82-0FD0F07DD04F}"/>
                      </a:ext>
                    </a:extLst>
                  </p14:cNvPr>
                  <p14:cNvContentPartPr/>
                  <p14:nvPr/>
                </p14:nvContentPartPr>
                <p14:xfrm>
                  <a:off x="1096920" y="3333240"/>
                  <a:ext cx="315000" cy="1548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FABD23D3-FC45-42F2-BD82-0FD0F07DD04F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1088280" y="3324600"/>
                    <a:ext cx="33264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60375C88-3332-4E43-A3B2-5F4B5407C601}"/>
                      </a:ext>
                    </a:extLst>
                  </p14:cNvPr>
                  <p14:cNvContentPartPr/>
                  <p14:nvPr/>
                </p14:nvContentPartPr>
                <p14:xfrm>
                  <a:off x="1492920" y="2983320"/>
                  <a:ext cx="99360" cy="46800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60375C88-3332-4E43-A3B2-5F4B5407C601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1483920" y="2974680"/>
                    <a:ext cx="117000" cy="48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6A06E77B-17B7-4D5F-9D9A-946B692BFB44}"/>
                      </a:ext>
                    </a:extLst>
                  </p14:cNvPr>
                  <p14:cNvContentPartPr/>
                  <p14:nvPr/>
                </p14:nvContentPartPr>
                <p14:xfrm>
                  <a:off x="1655280" y="3132000"/>
                  <a:ext cx="182160" cy="20700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6A06E77B-17B7-4D5F-9D9A-946B692BFB44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1646280" y="3123000"/>
                    <a:ext cx="199800" cy="22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F4556312-B2DC-45BB-A736-C8A0D49A7F96}"/>
                      </a:ext>
                    </a:extLst>
                  </p14:cNvPr>
                  <p14:cNvContentPartPr/>
                  <p14:nvPr/>
                </p14:nvContentPartPr>
                <p14:xfrm>
                  <a:off x="1996560" y="3120480"/>
                  <a:ext cx="16560" cy="19800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F4556312-B2DC-45BB-A736-C8A0D49A7F96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1987560" y="3111480"/>
                    <a:ext cx="3420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D0439310-8FCC-40EC-8449-C1D7AE410167}"/>
                      </a:ext>
                    </a:extLst>
                  </p14:cNvPr>
                  <p14:cNvContentPartPr/>
                  <p14:nvPr/>
                </p14:nvContentPartPr>
                <p14:xfrm>
                  <a:off x="1914840" y="3200760"/>
                  <a:ext cx="147600" cy="576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D0439310-8FCC-40EC-8449-C1D7AE410167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1905840" y="3191760"/>
                    <a:ext cx="16524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087F15B3-CDAA-4ACD-85A7-98062E92D9B5}"/>
                      </a:ext>
                    </a:extLst>
                  </p14:cNvPr>
                  <p14:cNvContentPartPr/>
                  <p14:nvPr/>
                </p14:nvContentPartPr>
                <p14:xfrm>
                  <a:off x="2165040" y="3049920"/>
                  <a:ext cx="228600" cy="26856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087F15B3-CDAA-4ACD-85A7-98062E92D9B5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2156040" y="3040920"/>
                    <a:ext cx="246240" cy="28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993E3B06-1280-4E5A-8EA3-5020AED2C0AC}"/>
                      </a:ext>
                    </a:extLst>
                  </p14:cNvPr>
                  <p14:cNvContentPartPr/>
                  <p14:nvPr/>
                </p14:nvContentPartPr>
                <p14:xfrm>
                  <a:off x="2405160" y="2919960"/>
                  <a:ext cx="214560" cy="56484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993E3B06-1280-4E5A-8EA3-5020AED2C0AC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2396520" y="2910960"/>
                    <a:ext cx="232200" cy="58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444AEEF1-9267-4DF2-9396-49BA4B8EF8CF}"/>
                      </a:ext>
                    </a:extLst>
                  </p14:cNvPr>
                  <p14:cNvContentPartPr/>
                  <p14:nvPr/>
                </p14:nvContentPartPr>
                <p14:xfrm>
                  <a:off x="2820240" y="3162960"/>
                  <a:ext cx="139320" cy="216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444AEEF1-9267-4DF2-9396-49BA4B8EF8CF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2811600" y="3154320"/>
                    <a:ext cx="156960" cy="1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049850EC-18CC-4DF6-8384-A3C94B1844E8}"/>
                      </a:ext>
                    </a:extLst>
                  </p14:cNvPr>
                  <p14:cNvContentPartPr/>
                  <p14:nvPr/>
                </p14:nvContentPartPr>
                <p14:xfrm>
                  <a:off x="2765160" y="3267000"/>
                  <a:ext cx="196560" cy="324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049850EC-18CC-4DF6-8384-A3C94B1844E8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2756160" y="3258000"/>
                    <a:ext cx="214200" cy="20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C92BC93D-7499-4176-A213-669A605559D3}"/>
                </a:ext>
              </a:extLst>
            </p:cNvPr>
            <p:cNvGrpSpPr/>
            <p:nvPr/>
          </p:nvGrpSpPr>
          <p:grpSpPr>
            <a:xfrm>
              <a:off x="3333240" y="2925360"/>
              <a:ext cx="173520" cy="474120"/>
              <a:chOff x="3333240" y="2925360"/>
              <a:chExt cx="173520" cy="474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D796DA83-1B44-4FF6-BCD8-FE82EA6DAD4F}"/>
                      </a:ext>
                    </a:extLst>
                  </p14:cNvPr>
                  <p14:cNvContentPartPr/>
                  <p14:nvPr/>
                </p14:nvContentPartPr>
                <p14:xfrm>
                  <a:off x="3343680" y="2925360"/>
                  <a:ext cx="163080" cy="47412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D796DA83-1B44-4FF6-BCD8-FE82EA6DAD4F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3334680" y="2916360"/>
                    <a:ext cx="180720" cy="49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7A5628D9-EE83-44D0-887E-55CB111F0614}"/>
                      </a:ext>
                    </a:extLst>
                  </p14:cNvPr>
                  <p14:cNvContentPartPr/>
                  <p14:nvPr/>
                </p14:nvContentPartPr>
                <p14:xfrm>
                  <a:off x="3333240" y="3150720"/>
                  <a:ext cx="172080" cy="720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7A5628D9-EE83-44D0-887E-55CB111F0614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3324600" y="3142080"/>
                    <a:ext cx="189720" cy="24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836DEA43-4DF1-4DDA-B4DA-E32E52ED09DE}"/>
                </a:ext>
              </a:extLst>
            </p:cNvPr>
            <p:cNvGrpSpPr/>
            <p:nvPr/>
          </p:nvGrpSpPr>
          <p:grpSpPr>
            <a:xfrm>
              <a:off x="3675960" y="2857680"/>
              <a:ext cx="497880" cy="441720"/>
              <a:chOff x="3675960" y="2857680"/>
              <a:chExt cx="497880" cy="441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F090B0A0-D252-4735-B770-ECF427A3A9B4}"/>
                      </a:ext>
                    </a:extLst>
                  </p14:cNvPr>
                  <p14:cNvContentPartPr/>
                  <p14:nvPr/>
                </p14:nvContentPartPr>
                <p14:xfrm>
                  <a:off x="3675960" y="2885400"/>
                  <a:ext cx="78840" cy="41400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F090B0A0-D252-4735-B770-ECF427A3A9B4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3666960" y="2876400"/>
                    <a:ext cx="96480" cy="43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2769A556-F033-479A-83A5-CDF30B050683}"/>
                      </a:ext>
                    </a:extLst>
                  </p14:cNvPr>
                  <p14:cNvContentPartPr/>
                  <p14:nvPr/>
                </p14:nvContentPartPr>
                <p14:xfrm>
                  <a:off x="3850560" y="3026160"/>
                  <a:ext cx="190440" cy="14580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2769A556-F033-479A-83A5-CDF30B050683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3841560" y="3017520"/>
                    <a:ext cx="208080" cy="163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CAD5A770-64EC-48E4-937C-050A133E3AEA}"/>
                      </a:ext>
                    </a:extLst>
                  </p14:cNvPr>
                  <p14:cNvContentPartPr/>
                  <p14:nvPr/>
                </p14:nvContentPartPr>
                <p14:xfrm>
                  <a:off x="4075560" y="2857680"/>
                  <a:ext cx="98280" cy="38916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CAD5A770-64EC-48E4-937C-050A133E3AEA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4066560" y="2848680"/>
                    <a:ext cx="115920" cy="406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7E728C37-F7E2-4FC4-BD80-B63063B3AF63}"/>
                </a:ext>
              </a:extLst>
            </p:cNvPr>
            <p:cNvGrpSpPr/>
            <p:nvPr/>
          </p:nvGrpSpPr>
          <p:grpSpPr>
            <a:xfrm>
              <a:off x="4349160" y="2976480"/>
              <a:ext cx="200520" cy="205200"/>
              <a:chOff x="4349160" y="2976480"/>
              <a:chExt cx="200520" cy="205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4F50238D-C237-46FE-BA99-238190E814B4}"/>
                      </a:ext>
                    </a:extLst>
                  </p14:cNvPr>
                  <p14:cNvContentPartPr/>
                  <p14:nvPr/>
                </p14:nvContentPartPr>
                <p14:xfrm>
                  <a:off x="4435200" y="2976480"/>
                  <a:ext cx="15840" cy="20520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4F50238D-C237-46FE-BA99-238190E814B4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4426200" y="2967840"/>
                    <a:ext cx="33480" cy="22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A797E576-E8DD-4F53-9B07-686A6767A1A1}"/>
                      </a:ext>
                    </a:extLst>
                  </p14:cNvPr>
                  <p14:cNvContentPartPr/>
                  <p14:nvPr/>
                </p14:nvContentPartPr>
                <p14:xfrm>
                  <a:off x="4349160" y="3113280"/>
                  <a:ext cx="200520" cy="1836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A797E576-E8DD-4F53-9B07-686A6767A1A1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4340520" y="3104640"/>
                    <a:ext cx="21816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4BF6F19-95B8-404A-A97E-209591292E13}"/>
                    </a:ext>
                  </a:extLst>
                </p14:cNvPr>
                <p14:cNvContentPartPr/>
                <p14:nvPr/>
              </p14:nvContentPartPr>
              <p14:xfrm>
                <a:off x="4728600" y="2885760"/>
                <a:ext cx="252720" cy="312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4BF6F19-95B8-404A-A97E-209591292E1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719960" y="2877120"/>
                  <a:ext cx="270360" cy="3297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6F2C58E4-EA33-450C-9D31-72028D8CA079}"/>
                </a:ext>
              </a:extLst>
            </p:cNvPr>
            <p:cNvGrpSpPr/>
            <p:nvPr/>
          </p:nvGrpSpPr>
          <p:grpSpPr>
            <a:xfrm>
              <a:off x="5044320" y="2773080"/>
              <a:ext cx="245520" cy="514800"/>
              <a:chOff x="5044320" y="2773080"/>
              <a:chExt cx="245520" cy="514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E07D7317-A91A-42A4-B989-58CAE20BE881}"/>
                      </a:ext>
                    </a:extLst>
                  </p14:cNvPr>
                  <p14:cNvContentPartPr/>
                  <p14:nvPr/>
                </p14:nvContentPartPr>
                <p14:xfrm>
                  <a:off x="5052960" y="2773080"/>
                  <a:ext cx="191880" cy="51480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E07D7317-A91A-42A4-B989-58CAE20BE881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5043960" y="2764440"/>
                    <a:ext cx="209520" cy="53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2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E6F5B3D2-6155-4349-8148-2ADD603B411F}"/>
                      </a:ext>
                    </a:extLst>
                  </p14:cNvPr>
                  <p14:cNvContentPartPr/>
                  <p14:nvPr/>
                </p14:nvContentPartPr>
                <p14:xfrm>
                  <a:off x="5044320" y="3043080"/>
                  <a:ext cx="245520" cy="1476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E6F5B3D2-6155-4349-8148-2ADD603B411F}"/>
                      </a:ext>
                    </a:extLst>
                  </p:cNvPr>
                  <p:cNvPicPr/>
                  <p:nvPr/>
                </p:nvPicPr>
                <p:blipFill>
                  <a:blip r:embed="rId213"/>
                  <a:stretch>
                    <a:fillRect/>
                  </a:stretch>
                </p:blipFill>
                <p:spPr>
                  <a:xfrm>
                    <a:off x="5035680" y="3034080"/>
                    <a:ext cx="263160" cy="32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10755F5D-95FC-4703-A2A9-F191C10BE249}"/>
                </a:ext>
              </a:extLst>
            </p:cNvPr>
            <p:cNvGrpSpPr/>
            <p:nvPr/>
          </p:nvGrpSpPr>
          <p:grpSpPr>
            <a:xfrm>
              <a:off x="5467320" y="2579400"/>
              <a:ext cx="622800" cy="651240"/>
              <a:chOff x="5467320" y="2579400"/>
              <a:chExt cx="622800" cy="651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4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AF7BDDB8-52EB-47EF-8AF7-025A4370A585}"/>
                      </a:ext>
                    </a:extLst>
                  </p14:cNvPr>
                  <p14:cNvContentPartPr/>
                  <p14:nvPr/>
                </p14:nvContentPartPr>
                <p14:xfrm>
                  <a:off x="5467320" y="2579400"/>
                  <a:ext cx="20880" cy="19116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AF7BDDB8-52EB-47EF-8AF7-025A4370A585}"/>
                      </a:ext>
                    </a:extLst>
                  </p:cNvPr>
                  <p:cNvPicPr/>
                  <p:nvPr/>
                </p:nvPicPr>
                <p:blipFill>
                  <a:blip r:embed="rId215"/>
                  <a:stretch>
                    <a:fillRect/>
                  </a:stretch>
                </p:blipFill>
                <p:spPr>
                  <a:xfrm>
                    <a:off x="5458680" y="2570760"/>
                    <a:ext cx="38520" cy="20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6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71F4DE60-D467-4D48-AAAA-249207AA3BCA}"/>
                      </a:ext>
                    </a:extLst>
                  </p14:cNvPr>
                  <p14:cNvContentPartPr/>
                  <p14:nvPr/>
                </p14:nvContentPartPr>
                <p14:xfrm>
                  <a:off x="5561640" y="2857680"/>
                  <a:ext cx="153720" cy="37296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71F4DE60-D467-4D48-AAAA-249207AA3BCA}"/>
                      </a:ext>
                    </a:extLst>
                  </p:cNvPr>
                  <p:cNvPicPr/>
                  <p:nvPr/>
                </p:nvPicPr>
                <p:blipFill>
                  <a:blip r:embed="rId217"/>
                  <a:stretch>
                    <a:fillRect/>
                  </a:stretch>
                </p:blipFill>
                <p:spPr>
                  <a:xfrm>
                    <a:off x="5552640" y="2848680"/>
                    <a:ext cx="171360" cy="39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6CFE3BA8-7DA5-4FF7-BCFA-B5D7C1AFE558}"/>
                      </a:ext>
                    </a:extLst>
                  </p14:cNvPr>
                  <p14:cNvContentPartPr/>
                  <p14:nvPr/>
                </p14:nvContentPartPr>
                <p14:xfrm>
                  <a:off x="5772960" y="2984760"/>
                  <a:ext cx="146520" cy="12564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6CFE3BA8-7DA5-4FF7-BCFA-B5D7C1AFE558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5764320" y="2976120"/>
                    <a:ext cx="164160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1DEC8340-DEC7-4428-ADB2-33CF54637246}"/>
                      </a:ext>
                    </a:extLst>
                  </p14:cNvPr>
                  <p14:cNvContentPartPr/>
                  <p14:nvPr/>
                </p14:nvContentPartPr>
                <p14:xfrm>
                  <a:off x="6015240" y="2813400"/>
                  <a:ext cx="74880" cy="36684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1DEC8340-DEC7-4428-ADB2-33CF54637246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6006600" y="2804400"/>
                    <a:ext cx="92520" cy="384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57CA71F1-2534-4934-BF75-5E5E39496F4C}"/>
                </a:ext>
              </a:extLst>
            </p:cNvPr>
            <p:cNvGrpSpPr/>
            <p:nvPr/>
          </p:nvGrpSpPr>
          <p:grpSpPr>
            <a:xfrm>
              <a:off x="6399720" y="2833920"/>
              <a:ext cx="163800" cy="214920"/>
              <a:chOff x="6399720" y="2833920"/>
              <a:chExt cx="163800" cy="214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FAD69C52-0A30-4D36-98FE-E742D8B1D26B}"/>
                      </a:ext>
                    </a:extLst>
                  </p14:cNvPr>
                  <p14:cNvContentPartPr/>
                  <p14:nvPr/>
                </p14:nvContentPartPr>
                <p14:xfrm>
                  <a:off x="6467040" y="2833920"/>
                  <a:ext cx="10800" cy="21492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FAD69C52-0A30-4D36-98FE-E742D8B1D26B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6458400" y="2825280"/>
                    <a:ext cx="284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B7CEDA60-2B48-4833-879A-873284D33DC5}"/>
                      </a:ext>
                    </a:extLst>
                  </p14:cNvPr>
                  <p14:cNvContentPartPr/>
                  <p14:nvPr/>
                </p14:nvContentPartPr>
                <p14:xfrm>
                  <a:off x="6399720" y="2975040"/>
                  <a:ext cx="163800" cy="180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B7CEDA60-2B48-4833-879A-873284D33DC5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6390720" y="2966400"/>
                    <a:ext cx="181440" cy="19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11970790-2CB7-4A90-ADDA-E05B62E5E46C}"/>
                </a:ext>
              </a:extLst>
            </p:cNvPr>
            <p:cNvGrpSpPr/>
            <p:nvPr/>
          </p:nvGrpSpPr>
          <p:grpSpPr>
            <a:xfrm>
              <a:off x="6782760" y="2547360"/>
              <a:ext cx="1145520" cy="645120"/>
              <a:chOff x="6782760" y="2547360"/>
              <a:chExt cx="1145520" cy="645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025E9152-6F9D-4614-9CB1-8123AF0FD5B3}"/>
                      </a:ext>
                    </a:extLst>
                  </p14:cNvPr>
                  <p14:cNvContentPartPr/>
                  <p14:nvPr/>
                </p14:nvContentPartPr>
                <p14:xfrm>
                  <a:off x="6782760" y="2710800"/>
                  <a:ext cx="486000" cy="35748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025E9152-6F9D-4614-9CB1-8123AF0FD5B3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6774120" y="2702160"/>
                    <a:ext cx="503640" cy="37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43063DEE-6E8C-476C-AF29-C52651D384F0}"/>
                      </a:ext>
                    </a:extLst>
                  </p14:cNvPr>
                  <p14:cNvContentPartPr/>
                  <p14:nvPr/>
                </p14:nvContentPartPr>
                <p14:xfrm>
                  <a:off x="7297920" y="2811960"/>
                  <a:ext cx="179280" cy="23328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43063DEE-6E8C-476C-AF29-C52651D384F0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7288920" y="2802960"/>
                    <a:ext cx="196920" cy="25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31E20798-5BE4-4E3D-83F4-079CDA03CC68}"/>
                      </a:ext>
                    </a:extLst>
                  </p14:cNvPr>
                  <p14:cNvContentPartPr/>
                  <p14:nvPr/>
                </p14:nvContentPartPr>
                <p14:xfrm>
                  <a:off x="7609680" y="2637360"/>
                  <a:ext cx="94320" cy="12312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31E20798-5BE4-4E3D-83F4-079CDA03CC68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7601040" y="2628720"/>
                    <a:ext cx="111960" cy="14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2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26444AA0-367E-45D9-8ED3-4BEA0B27B902}"/>
                      </a:ext>
                    </a:extLst>
                  </p14:cNvPr>
                  <p14:cNvContentPartPr/>
                  <p14:nvPr/>
                </p14:nvContentPartPr>
                <p14:xfrm>
                  <a:off x="7581240" y="2640240"/>
                  <a:ext cx="347040" cy="55224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26444AA0-367E-45D9-8ED3-4BEA0B27B902}"/>
                      </a:ext>
                    </a:extLst>
                  </p:cNvPr>
                  <p:cNvPicPr/>
                  <p:nvPr/>
                </p:nvPicPr>
                <p:blipFill>
                  <a:blip r:embed="rId233"/>
                  <a:stretch>
                    <a:fillRect/>
                  </a:stretch>
                </p:blipFill>
                <p:spPr>
                  <a:xfrm>
                    <a:off x="7572240" y="2631600"/>
                    <a:ext cx="364680" cy="56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4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C22485DE-D31C-4BCC-AC6F-A60BDA73D716}"/>
                      </a:ext>
                    </a:extLst>
                  </p14:cNvPr>
                  <p14:cNvContentPartPr/>
                  <p14:nvPr/>
                </p14:nvContentPartPr>
                <p14:xfrm>
                  <a:off x="7175880" y="2547360"/>
                  <a:ext cx="221400" cy="62712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C22485DE-D31C-4BCC-AC6F-A60BDA73D716}"/>
                      </a:ext>
                    </a:extLst>
                  </p:cNvPr>
                  <p:cNvPicPr/>
                  <p:nvPr/>
                </p:nvPicPr>
                <p:blipFill>
                  <a:blip r:embed="rId235"/>
                  <a:stretch>
                    <a:fillRect/>
                  </a:stretch>
                </p:blipFill>
                <p:spPr>
                  <a:xfrm>
                    <a:off x="7167240" y="2538720"/>
                    <a:ext cx="239040" cy="6447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110F5521-8B1B-45E1-9EB9-B3F0318381A4}"/>
              </a:ext>
            </a:extLst>
          </p:cNvPr>
          <p:cNvGrpSpPr/>
          <p:nvPr/>
        </p:nvGrpSpPr>
        <p:grpSpPr>
          <a:xfrm>
            <a:off x="3265560" y="3398400"/>
            <a:ext cx="5638680" cy="791640"/>
            <a:chOff x="3265560" y="3398400"/>
            <a:chExt cx="5638680" cy="79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8070D48-ABCC-4C89-9628-DB07D9CF89E1}"/>
                    </a:ext>
                  </a:extLst>
                </p14:cNvPr>
                <p14:cNvContentPartPr/>
                <p14:nvPr/>
              </p14:nvContentPartPr>
              <p14:xfrm>
                <a:off x="3265560" y="3398400"/>
                <a:ext cx="2676600" cy="3405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8070D48-ABCC-4C89-9628-DB07D9CF89E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256920" y="3389400"/>
                  <a:ext cx="26942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712EF80-8C6A-4158-8685-816A6A6486AC}"/>
                    </a:ext>
                  </a:extLst>
                </p14:cNvPr>
                <p14:cNvContentPartPr/>
                <p14:nvPr/>
              </p14:nvContentPartPr>
              <p14:xfrm>
                <a:off x="4048920" y="3946320"/>
                <a:ext cx="259560" cy="231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712EF80-8C6A-4158-8685-816A6A6486A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039920" y="3937680"/>
                  <a:ext cx="277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6640B5B-777F-49AC-B024-D4D80441E788}"/>
                    </a:ext>
                  </a:extLst>
                </p14:cNvPr>
                <p14:cNvContentPartPr/>
                <p14:nvPr/>
              </p14:nvContentPartPr>
              <p14:xfrm>
                <a:off x="4272120" y="3812760"/>
                <a:ext cx="83880" cy="113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6640B5B-777F-49AC-B024-D4D80441E78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63120" y="3804120"/>
                  <a:ext cx="101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D3A7B8A-EA6C-464A-AABD-98360E2C3389}"/>
                    </a:ext>
                  </a:extLst>
                </p14:cNvPr>
                <p14:cNvContentPartPr/>
                <p14:nvPr/>
              </p14:nvContentPartPr>
              <p14:xfrm>
                <a:off x="4465800" y="3803760"/>
                <a:ext cx="8640" cy="1648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D3A7B8A-EA6C-464A-AABD-98360E2C338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457160" y="3794760"/>
                  <a:ext cx="262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59BD9C4-1A0F-46F8-9268-0DD8DB98C776}"/>
                    </a:ext>
                  </a:extLst>
                </p14:cNvPr>
                <p14:cNvContentPartPr/>
                <p14:nvPr/>
              </p14:nvContentPartPr>
              <p14:xfrm>
                <a:off x="4381920" y="3836880"/>
                <a:ext cx="200520" cy="252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59BD9C4-1A0F-46F8-9268-0DD8DB98C77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373280" y="3827880"/>
                  <a:ext cx="218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A9D3ECD-34A2-4C16-A1BB-EBBA377165FD}"/>
                    </a:ext>
                  </a:extLst>
                </p14:cNvPr>
                <p14:cNvContentPartPr/>
                <p14:nvPr/>
              </p14:nvContentPartPr>
              <p14:xfrm>
                <a:off x="4704840" y="3986280"/>
                <a:ext cx="139680" cy="142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A9D3ECD-34A2-4C16-A1BB-EBBA377165F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695840" y="3977280"/>
                  <a:ext cx="157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329DB97-084F-4123-BFFD-5676E641A03D}"/>
                    </a:ext>
                  </a:extLst>
                </p14:cNvPr>
                <p14:cNvContentPartPr/>
                <p14:nvPr/>
              </p14:nvContentPartPr>
              <p14:xfrm>
                <a:off x="4817520" y="4011120"/>
                <a:ext cx="360" cy="3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329DB97-084F-4123-BFFD-5676E641A03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808520" y="40024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84B342B-FCB4-462E-A47B-F86B0304EE89}"/>
                    </a:ext>
                  </a:extLst>
                </p14:cNvPr>
                <p14:cNvContentPartPr/>
                <p14:nvPr/>
              </p14:nvContentPartPr>
              <p14:xfrm>
                <a:off x="4817520" y="3910680"/>
                <a:ext cx="200520" cy="1573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84B342B-FCB4-462E-A47B-F86B0304EE8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808520" y="3901680"/>
                  <a:ext cx="218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D24569E-FBED-4F4B-894C-99F1ECB4840A}"/>
                    </a:ext>
                  </a:extLst>
                </p14:cNvPr>
                <p14:cNvContentPartPr/>
                <p14:nvPr/>
              </p14:nvContentPartPr>
              <p14:xfrm>
                <a:off x="5117760" y="3783240"/>
                <a:ext cx="153720" cy="281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D24569E-FBED-4F4B-894C-99F1ECB4840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109120" y="3774240"/>
                  <a:ext cx="1713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0E84E8A-6A09-4FA3-8EB0-7CF911C4F3D4}"/>
                    </a:ext>
                  </a:extLst>
                </p14:cNvPr>
                <p14:cNvContentPartPr/>
                <p14:nvPr/>
              </p14:nvContentPartPr>
              <p14:xfrm>
                <a:off x="5349600" y="3926880"/>
                <a:ext cx="93960" cy="1134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0E84E8A-6A09-4FA3-8EB0-7CF911C4F3D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340600" y="3918240"/>
                  <a:ext cx="111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8907E96-1AC4-4CBB-8060-C82D3946464E}"/>
                    </a:ext>
                  </a:extLst>
                </p14:cNvPr>
                <p14:cNvContentPartPr/>
                <p14:nvPr/>
              </p14:nvContentPartPr>
              <p14:xfrm>
                <a:off x="5512320" y="3906000"/>
                <a:ext cx="198720" cy="1425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8907E96-1AC4-4CBB-8060-C82D3946464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503680" y="3897360"/>
                  <a:ext cx="2163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DD80457-2DC3-417B-AF90-BDB781257662}"/>
                    </a:ext>
                  </a:extLst>
                </p14:cNvPr>
                <p14:cNvContentPartPr/>
                <p14:nvPr/>
              </p14:nvContentPartPr>
              <p14:xfrm>
                <a:off x="6142680" y="3812040"/>
                <a:ext cx="145080" cy="195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DD80457-2DC3-417B-AF90-BDB78125766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134040" y="3803040"/>
                  <a:ext cx="162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5108C9F-B29A-4BC6-9AEA-C24485756872}"/>
                    </a:ext>
                  </a:extLst>
                </p14:cNvPr>
                <p14:cNvContentPartPr/>
                <p14:nvPr/>
              </p14:nvContentPartPr>
              <p14:xfrm>
                <a:off x="6310440" y="3814560"/>
                <a:ext cx="173520" cy="3754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5108C9F-B29A-4BC6-9AEA-C2448575687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301440" y="3805560"/>
                  <a:ext cx="1911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4047C2F-3A02-40BA-9EA8-8F010AA8D081}"/>
                    </a:ext>
                  </a:extLst>
                </p14:cNvPr>
                <p14:cNvContentPartPr/>
                <p14:nvPr/>
              </p14:nvContentPartPr>
              <p14:xfrm>
                <a:off x="6471000" y="3798720"/>
                <a:ext cx="154800" cy="351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4047C2F-3A02-40BA-9EA8-8F010AA8D08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462360" y="3789720"/>
                  <a:ext cx="1724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8EA4A97-7135-4698-82E5-DF3F0FE5F5B6}"/>
                    </a:ext>
                  </a:extLst>
                </p14:cNvPr>
                <p14:cNvContentPartPr/>
                <p14:nvPr/>
              </p14:nvContentPartPr>
              <p14:xfrm>
                <a:off x="6698160" y="3782520"/>
                <a:ext cx="145440" cy="160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8EA4A97-7135-4698-82E5-DF3F0FE5F5B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89160" y="3773520"/>
                  <a:ext cx="1630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C4F7D37-487C-4271-A65C-011D5B306CC2}"/>
                    </a:ext>
                  </a:extLst>
                </p14:cNvPr>
                <p14:cNvContentPartPr/>
                <p14:nvPr/>
              </p14:nvContentPartPr>
              <p14:xfrm>
                <a:off x="6908760" y="3812400"/>
                <a:ext cx="93960" cy="788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C4F7D37-487C-4271-A65C-011D5B306CC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899760" y="3803760"/>
                  <a:ext cx="111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8992ECA-82ED-4326-97C9-962B9737A8AC}"/>
                    </a:ext>
                  </a:extLst>
                </p14:cNvPr>
                <p14:cNvContentPartPr/>
                <p14:nvPr/>
              </p14:nvContentPartPr>
              <p14:xfrm>
                <a:off x="7000560" y="3794040"/>
                <a:ext cx="276480" cy="119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8992ECA-82ED-4326-97C9-962B9737A8A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991920" y="3785040"/>
                  <a:ext cx="294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9672992-28BE-4D51-9131-5B02365219E2}"/>
                    </a:ext>
                  </a:extLst>
                </p14:cNvPr>
                <p14:cNvContentPartPr/>
                <p14:nvPr/>
              </p14:nvContentPartPr>
              <p14:xfrm>
                <a:off x="7141680" y="3771720"/>
                <a:ext cx="110880" cy="2210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9672992-28BE-4D51-9131-5B02365219E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132680" y="3763080"/>
                  <a:ext cx="128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9E6A64BD-5A9C-418F-A672-73A38AA43036}"/>
                    </a:ext>
                  </a:extLst>
                </p14:cNvPr>
                <p14:cNvContentPartPr/>
                <p14:nvPr/>
              </p14:nvContentPartPr>
              <p14:xfrm>
                <a:off x="7392960" y="3839760"/>
                <a:ext cx="16560" cy="92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9E6A64BD-5A9C-418F-A672-73A38AA4303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384320" y="3830760"/>
                  <a:ext cx="342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70CB484-2025-473E-8BF1-DEA905045755}"/>
                    </a:ext>
                  </a:extLst>
                </p14:cNvPr>
                <p14:cNvContentPartPr/>
                <p14:nvPr/>
              </p14:nvContentPartPr>
              <p14:xfrm>
                <a:off x="7391160" y="3651480"/>
                <a:ext cx="360" cy="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70CB484-2025-473E-8BF1-DEA90504575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382160" y="36428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DDAFB2B-0515-4E5A-82C9-D5725DE3F2B9}"/>
                    </a:ext>
                  </a:extLst>
                </p14:cNvPr>
                <p14:cNvContentPartPr/>
                <p14:nvPr/>
              </p14:nvContentPartPr>
              <p14:xfrm>
                <a:off x="7579080" y="3794040"/>
                <a:ext cx="188280" cy="1483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DDAFB2B-0515-4E5A-82C9-D5725DE3F2B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570440" y="3785040"/>
                  <a:ext cx="205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F5B2DF8-436E-483F-940F-D37FB8515766}"/>
                    </a:ext>
                  </a:extLst>
                </p14:cNvPr>
                <p14:cNvContentPartPr/>
                <p14:nvPr/>
              </p14:nvContentPartPr>
              <p14:xfrm>
                <a:off x="7863120" y="3785760"/>
                <a:ext cx="100440" cy="1476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F5B2DF8-436E-483F-940F-D37FB851576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854480" y="3776760"/>
                  <a:ext cx="118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2C5EB63-4D1D-4A51-8E54-334438260601}"/>
                    </a:ext>
                  </a:extLst>
                </p14:cNvPr>
                <p14:cNvContentPartPr/>
                <p14:nvPr/>
              </p14:nvContentPartPr>
              <p14:xfrm>
                <a:off x="8039160" y="3618360"/>
                <a:ext cx="39240" cy="3045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2C5EB63-4D1D-4A51-8E54-33443826060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030160" y="3609360"/>
                  <a:ext cx="568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480C4F4-8886-49CA-AEFB-A730A2695A54}"/>
                    </a:ext>
                  </a:extLst>
                </p14:cNvPr>
                <p14:cNvContentPartPr/>
                <p14:nvPr/>
              </p14:nvContentPartPr>
              <p14:xfrm>
                <a:off x="7842960" y="3638880"/>
                <a:ext cx="394920" cy="2602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480C4F4-8886-49CA-AEFB-A730A2695A5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833960" y="3630240"/>
                  <a:ext cx="4125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DD748B9-DC6E-4BD5-9927-810A8FC29472}"/>
                    </a:ext>
                  </a:extLst>
                </p14:cNvPr>
                <p14:cNvContentPartPr/>
                <p14:nvPr/>
              </p14:nvContentPartPr>
              <p14:xfrm>
                <a:off x="8210880" y="3659760"/>
                <a:ext cx="47520" cy="295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DD748B9-DC6E-4BD5-9927-810A8FC2947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201880" y="3651120"/>
                  <a:ext cx="65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C666AFF-67EC-4A3A-9ABC-D9B66691986D}"/>
                    </a:ext>
                  </a:extLst>
                </p14:cNvPr>
                <p14:cNvContentPartPr/>
                <p14:nvPr/>
              </p14:nvContentPartPr>
              <p14:xfrm>
                <a:off x="8392680" y="3776400"/>
                <a:ext cx="117000" cy="856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C666AFF-67EC-4A3A-9ABC-D9B66691986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384040" y="3767400"/>
                  <a:ext cx="1346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A0A1C41-E3DD-4385-9D38-4D570D66412D}"/>
                    </a:ext>
                  </a:extLst>
                </p14:cNvPr>
                <p14:cNvContentPartPr/>
                <p14:nvPr/>
              </p14:nvContentPartPr>
              <p14:xfrm>
                <a:off x="8509320" y="3788280"/>
                <a:ext cx="394920" cy="889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A0A1C41-E3DD-4385-9D38-4D570D66412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500320" y="3779640"/>
                  <a:ext cx="41256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6B3D089F-401C-452D-877F-BA4524684749}"/>
              </a:ext>
            </a:extLst>
          </p:cNvPr>
          <p:cNvGrpSpPr/>
          <p:nvPr/>
        </p:nvGrpSpPr>
        <p:grpSpPr>
          <a:xfrm>
            <a:off x="570224" y="4225680"/>
            <a:ext cx="9969480" cy="1306440"/>
            <a:chOff x="570224" y="4225680"/>
            <a:chExt cx="9969480" cy="1306440"/>
          </a:xfrm>
        </p:grpSpPr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FADBB561-F184-4142-858C-E64E807388DA}"/>
                </a:ext>
              </a:extLst>
            </p:cNvPr>
            <p:cNvGrpSpPr/>
            <p:nvPr/>
          </p:nvGrpSpPr>
          <p:grpSpPr>
            <a:xfrm>
              <a:off x="570224" y="4492440"/>
              <a:ext cx="568440" cy="354240"/>
              <a:chOff x="570224" y="4492440"/>
              <a:chExt cx="568440" cy="354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391" name="Ink 390">
                    <a:extLst>
                      <a:ext uri="{FF2B5EF4-FFF2-40B4-BE49-F238E27FC236}">
                        <a16:creationId xmlns:a16="http://schemas.microsoft.com/office/drawing/2014/main" id="{7C5B17A3-6F27-4EBF-8953-0464A7E08902}"/>
                      </a:ext>
                    </a:extLst>
                  </p14:cNvPr>
                  <p14:cNvContentPartPr/>
                  <p14:nvPr/>
                </p14:nvContentPartPr>
                <p14:xfrm>
                  <a:off x="703064" y="4492440"/>
                  <a:ext cx="106560" cy="354240"/>
                </p14:xfrm>
              </p:contentPart>
            </mc:Choice>
            <mc:Fallback xmlns="">
              <p:pic>
                <p:nvPicPr>
                  <p:cNvPr id="391" name="Ink 390">
                    <a:extLst>
                      <a:ext uri="{FF2B5EF4-FFF2-40B4-BE49-F238E27FC236}">
                        <a16:creationId xmlns:a16="http://schemas.microsoft.com/office/drawing/2014/main" id="{7C5B17A3-6F27-4EBF-8953-0464A7E08902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694064" y="4483800"/>
                    <a:ext cx="124200" cy="37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392" name="Ink 391">
                    <a:extLst>
                      <a:ext uri="{FF2B5EF4-FFF2-40B4-BE49-F238E27FC236}">
                        <a16:creationId xmlns:a16="http://schemas.microsoft.com/office/drawing/2014/main" id="{7CB0FA23-C1B0-4620-A7AD-BD4CCCBA12FE}"/>
                      </a:ext>
                    </a:extLst>
                  </p14:cNvPr>
                  <p14:cNvContentPartPr/>
                  <p14:nvPr/>
                </p14:nvContentPartPr>
                <p14:xfrm>
                  <a:off x="570224" y="4498560"/>
                  <a:ext cx="302400" cy="63360"/>
                </p14:xfrm>
              </p:contentPart>
            </mc:Choice>
            <mc:Fallback xmlns="">
              <p:pic>
                <p:nvPicPr>
                  <p:cNvPr id="392" name="Ink 391">
                    <a:extLst>
                      <a:ext uri="{FF2B5EF4-FFF2-40B4-BE49-F238E27FC236}">
                        <a16:creationId xmlns:a16="http://schemas.microsoft.com/office/drawing/2014/main" id="{7CB0FA23-C1B0-4620-A7AD-BD4CCCBA12FE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561224" y="4489560"/>
                    <a:ext cx="320040" cy="8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393" name="Ink 392">
                    <a:extLst>
                      <a:ext uri="{FF2B5EF4-FFF2-40B4-BE49-F238E27FC236}">
                        <a16:creationId xmlns:a16="http://schemas.microsoft.com/office/drawing/2014/main" id="{FB8B7CBF-A7D4-409D-87B4-9A85AD36A0D2}"/>
                      </a:ext>
                    </a:extLst>
                  </p14:cNvPr>
                  <p14:cNvContentPartPr/>
                  <p14:nvPr/>
                </p14:nvContentPartPr>
                <p14:xfrm>
                  <a:off x="641504" y="4596120"/>
                  <a:ext cx="194400" cy="30960"/>
                </p14:xfrm>
              </p:contentPart>
            </mc:Choice>
            <mc:Fallback xmlns="">
              <p:pic>
                <p:nvPicPr>
                  <p:cNvPr id="393" name="Ink 392">
                    <a:extLst>
                      <a:ext uri="{FF2B5EF4-FFF2-40B4-BE49-F238E27FC236}">
                        <a16:creationId xmlns:a16="http://schemas.microsoft.com/office/drawing/2014/main" id="{FB8B7CBF-A7D4-409D-87B4-9A85AD36A0D2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632864" y="4587480"/>
                    <a:ext cx="2120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394" name="Ink 393">
                    <a:extLst>
                      <a:ext uri="{FF2B5EF4-FFF2-40B4-BE49-F238E27FC236}">
                        <a16:creationId xmlns:a16="http://schemas.microsoft.com/office/drawing/2014/main" id="{1A1335D4-AD63-49EF-B15A-42A47C627054}"/>
                      </a:ext>
                    </a:extLst>
                  </p14:cNvPr>
                  <p14:cNvContentPartPr/>
                  <p14:nvPr/>
                </p14:nvContentPartPr>
                <p14:xfrm>
                  <a:off x="855704" y="4675320"/>
                  <a:ext cx="99000" cy="124560"/>
                </p14:xfrm>
              </p:contentPart>
            </mc:Choice>
            <mc:Fallback xmlns="">
              <p:pic>
                <p:nvPicPr>
                  <p:cNvPr id="394" name="Ink 393">
                    <a:extLst>
                      <a:ext uri="{FF2B5EF4-FFF2-40B4-BE49-F238E27FC236}">
                        <a16:creationId xmlns:a16="http://schemas.microsoft.com/office/drawing/2014/main" id="{1A1335D4-AD63-49EF-B15A-42A47C627054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847064" y="4666680"/>
                    <a:ext cx="11664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395" name="Ink 394">
                    <a:extLst>
                      <a:ext uri="{FF2B5EF4-FFF2-40B4-BE49-F238E27FC236}">
                        <a16:creationId xmlns:a16="http://schemas.microsoft.com/office/drawing/2014/main" id="{32AA185E-A011-4575-AAC4-138C1CB1F55B}"/>
                      </a:ext>
                    </a:extLst>
                  </p14:cNvPr>
                  <p14:cNvContentPartPr/>
                  <p14:nvPr/>
                </p14:nvContentPartPr>
                <p14:xfrm>
                  <a:off x="987104" y="4651200"/>
                  <a:ext cx="151560" cy="132840"/>
                </p14:xfrm>
              </p:contentPart>
            </mc:Choice>
            <mc:Fallback xmlns="">
              <p:pic>
                <p:nvPicPr>
                  <p:cNvPr id="395" name="Ink 394">
                    <a:extLst>
                      <a:ext uri="{FF2B5EF4-FFF2-40B4-BE49-F238E27FC236}">
                        <a16:creationId xmlns:a16="http://schemas.microsoft.com/office/drawing/2014/main" id="{32AA185E-A011-4575-AAC4-138C1CB1F55B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978104" y="4642200"/>
                    <a:ext cx="169200" cy="150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3F9BFFAF-1282-48C2-BF47-BD34014178BC}"/>
                </a:ext>
              </a:extLst>
            </p:cNvPr>
            <p:cNvGrpSpPr/>
            <p:nvPr/>
          </p:nvGrpSpPr>
          <p:grpSpPr>
            <a:xfrm>
              <a:off x="1409744" y="4403880"/>
              <a:ext cx="761400" cy="381240"/>
              <a:chOff x="1409744" y="4403880"/>
              <a:chExt cx="761400" cy="381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396" name="Ink 395">
                    <a:extLst>
                      <a:ext uri="{FF2B5EF4-FFF2-40B4-BE49-F238E27FC236}">
                        <a16:creationId xmlns:a16="http://schemas.microsoft.com/office/drawing/2014/main" id="{BCCE3A7C-EC9B-470D-AB5A-FE9475D5711F}"/>
                      </a:ext>
                    </a:extLst>
                  </p14:cNvPr>
                  <p14:cNvContentPartPr/>
                  <p14:nvPr/>
                </p14:nvContentPartPr>
                <p14:xfrm>
                  <a:off x="1409744" y="4614840"/>
                  <a:ext cx="123120" cy="169560"/>
                </p14:xfrm>
              </p:contentPart>
            </mc:Choice>
            <mc:Fallback xmlns="">
              <p:pic>
                <p:nvPicPr>
                  <p:cNvPr id="396" name="Ink 395">
                    <a:extLst>
                      <a:ext uri="{FF2B5EF4-FFF2-40B4-BE49-F238E27FC236}">
                        <a16:creationId xmlns:a16="http://schemas.microsoft.com/office/drawing/2014/main" id="{BCCE3A7C-EC9B-470D-AB5A-FE9475D5711F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1401104" y="4606200"/>
                    <a:ext cx="140760" cy="18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397" name="Ink 396">
                    <a:extLst>
                      <a:ext uri="{FF2B5EF4-FFF2-40B4-BE49-F238E27FC236}">
                        <a16:creationId xmlns:a16="http://schemas.microsoft.com/office/drawing/2014/main" id="{08D9FB0E-46C6-4990-AD9B-1060B88271B3}"/>
                      </a:ext>
                    </a:extLst>
                  </p14:cNvPr>
                  <p14:cNvContentPartPr/>
                  <p14:nvPr/>
                </p14:nvContentPartPr>
                <p14:xfrm>
                  <a:off x="1561664" y="4624200"/>
                  <a:ext cx="211680" cy="154800"/>
                </p14:xfrm>
              </p:contentPart>
            </mc:Choice>
            <mc:Fallback xmlns="">
              <p:pic>
                <p:nvPicPr>
                  <p:cNvPr id="397" name="Ink 396">
                    <a:extLst>
                      <a:ext uri="{FF2B5EF4-FFF2-40B4-BE49-F238E27FC236}">
                        <a16:creationId xmlns:a16="http://schemas.microsoft.com/office/drawing/2014/main" id="{08D9FB0E-46C6-4990-AD9B-1060B88271B3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1552664" y="4615200"/>
                    <a:ext cx="229320" cy="17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398" name="Ink 397">
                    <a:extLst>
                      <a:ext uri="{FF2B5EF4-FFF2-40B4-BE49-F238E27FC236}">
                        <a16:creationId xmlns:a16="http://schemas.microsoft.com/office/drawing/2014/main" id="{D7A581F2-89D3-49D2-9903-DE11B38E6805}"/>
                      </a:ext>
                    </a:extLst>
                  </p14:cNvPr>
                  <p14:cNvContentPartPr/>
                  <p14:nvPr/>
                </p14:nvContentPartPr>
                <p14:xfrm>
                  <a:off x="1870184" y="4607280"/>
                  <a:ext cx="123120" cy="177840"/>
                </p14:xfrm>
              </p:contentPart>
            </mc:Choice>
            <mc:Fallback xmlns="">
              <p:pic>
                <p:nvPicPr>
                  <p:cNvPr id="398" name="Ink 397">
                    <a:extLst>
                      <a:ext uri="{FF2B5EF4-FFF2-40B4-BE49-F238E27FC236}">
                        <a16:creationId xmlns:a16="http://schemas.microsoft.com/office/drawing/2014/main" id="{D7A581F2-89D3-49D2-9903-DE11B38E6805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1861184" y="4598280"/>
                    <a:ext cx="14076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399" name="Ink 398">
                    <a:extLst>
                      <a:ext uri="{FF2B5EF4-FFF2-40B4-BE49-F238E27FC236}">
                        <a16:creationId xmlns:a16="http://schemas.microsoft.com/office/drawing/2014/main" id="{6AC5DD04-FF63-4617-8537-70BF0060E797}"/>
                      </a:ext>
                    </a:extLst>
                  </p14:cNvPr>
                  <p14:cNvContentPartPr/>
                  <p14:nvPr/>
                </p14:nvContentPartPr>
                <p14:xfrm>
                  <a:off x="2064224" y="4428720"/>
                  <a:ext cx="86040" cy="308520"/>
                </p14:xfrm>
              </p:contentPart>
            </mc:Choice>
            <mc:Fallback xmlns="">
              <p:pic>
                <p:nvPicPr>
                  <p:cNvPr id="399" name="Ink 398">
                    <a:extLst>
                      <a:ext uri="{FF2B5EF4-FFF2-40B4-BE49-F238E27FC236}">
                        <a16:creationId xmlns:a16="http://schemas.microsoft.com/office/drawing/2014/main" id="{6AC5DD04-FF63-4617-8537-70BF0060E797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2055584" y="4420080"/>
                    <a:ext cx="103680" cy="32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400" name="Ink 399">
                    <a:extLst>
                      <a:ext uri="{FF2B5EF4-FFF2-40B4-BE49-F238E27FC236}">
                        <a16:creationId xmlns:a16="http://schemas.microsoft.com/office/drawing/2014/main" id="{C4896D40-CF48-4885-8A9E-306D02473B00}"/>
                      </a:ext>
                    </a:extLst>
                  </p14:cNvPr>
                  <p14:cNvContentPartPr/>
                  <p14:nvPr/>
                </p14:nvContentPartPr>
                <p14:xfrm>
                  <a:off x="2164664" y="4403880"/>
                  <a:ext cx="6480" cy="347400"/>
                </p14:xfrm>
              </p:contentPart>
            </mc:Choice>
            <mc:Fallback xmlns="">
              <p:pic>
                <p:nvPicPr>
                  <p:cNvPr id="400" name="Ink 399">
                    <a:extLst>
                      <a:ext uri="{FF2B5EF4-FFF2-40B4-BE49-F238E27FC236}">
                        <a16:creationId xmlns:a16="http://schemas.microsoft.com/office/drawing/2014/main" id="{C4896D40-CF48-4885-8A9E-306D02473B00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2155664" y="4395240"/>
                    <a:ext cx="24120" cy="3650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34876B29-8905-4053-B4A5-FEF82C3E1E0A}"/>
                    </a:ext>
                  </a:extLst>
                </p14:cNvPr>
                <p14:cNvContentPartPr/>
                <p14:nvPr/>
              </p14:nvContentPartPr>
              <p14:xfrm>
                <a:off x="2604224" y="4514760"/>
                <a:ext cx="142920" cy="2174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34876B29-8905-4053-B4A5-FEF82C3E1E0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595584" y="4505760"/>
                  <a:ext cx="1605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C8F0604D-970C-42AD-AC5D-E17BFD0ED139}"/>
                    </a:ext>
                  </a:extLst>
                </p14:cNvPr>
                <p14:cNvContentPartPr/>
                <p14:nvPr/>
              </p14:nvContentPartPr>
              <p14:xfrm>
                <a:off x="2741024" y="4835520"/>
                <a:ext cx="104760" cy="918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C8F0604D-970C-42AD-AC5D-E17BFD0ED13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732024" y="4826520"/>
                  <a:ext cx="122400" cy="109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C3D8C643-389D-4EB9-90F6-669D111C11FD}"/>
                </a:ext>
              </a:extLst>
            </p:cNvPr>
            <p:cNvGrpSpPr/>
            <p:nvPr/>
          </p:nvGrpSpPr>
          <p:grpSpPr>
            <a:xfrm>
              <a:off x="3108944" y="4463280"/>
              <a:ext cx="1102320" cy="423000"/>
              <a:chOff x="3108944" y="4463280"/>
              <a:chExt cx="1102320" cy="423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405" name="Ink 404">
                    <a:extLst>
                      <a:ext uri="{FF2B5EF4-FFF2-40B4-BE49-F238E27FC236}">
                        <a16:creationId xmlns:a16="http://schemas.microsoft.com/office/drawing/2014/main" id="{F2F37522-EA8E-4566-BF9B-3B901FB065AA}"/>
                      </a:ext>
                    </a:extLst>
                  </p14:cNvPr>
                  <p14:cNvContentPartPr/>
                  <p14:nvPr/>
                </p14:nvContentPartPr>
                <p14:xfrm>
                  <a:off x="3108944" y="4565880"/>
                  <a:ext cx="268200" cy="130680"/>
                </p14:xfrm>
              </p:contentPart>
            </mc:Choice>
            <mc:Fallback xmlns="">
              <p:pic>
                <p:nvPicPr>
                  <p:cNvPr id="405" name="Ink 404">
                    <a:extLst>
                      <a:ext uri="{FF2B5EF4-FFF2-40B4-BE49-F238E27FC236}">
                        <a16:creationId xmlns:a16="http://schemas.microsoft.com/office/drawing/2014/main" id="{F2F37522-EA8E-4566-BF9B-3B901FB065AA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3099944" y="4556880"/>
                    <a:ext cx="285840" cy="14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406" name="Ink 405">
                    <a:extLst>
                      <a:ext uri="{FF2B5EF4-FFF2-40B4-BE49-F238E27FC236}">
                        <a16:creationId xmlns:a16="http://schemas.microsoft.com/office/drawing/2014/main" id="{EC606DB3-6143-4F28-84CD-5866145C2C58}"/>
                      </a:ext>
                    </a:extLst>
                  </p14:cNvPr>
                  <p14:cNvContentPartPr/>
                  <p14:nvPr/>
                </p14:nvContentPartPr>
                <p14:xfrm>
                  <a:off x="3411344" y="4595040"/>
                  <a:ext cx="105480" cy="105480"/>
                </p14:xfrm>
              </p:contentPart>
            </mc:Choice>
            <mc:Fallback xmlns="">
              <p:pic>
                <p:nvPicPr>
                  <p:cNvPr id="406" name="Ink 405">
                    <a:extLst>
                      <a:ext uri="{FF2B5EF4-FFF2-40B4-BE49-F238E27FC236}">
                        <a16:creationId xmlns:a16="http://schemas.microsoft.com/office/drawing/2014/main" id="{EC606DB3-6143-4F28-84CD-5866145C2C58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3402704" y="4586040"/>
                    <a:ext cx="123120" cy="12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407" name="Ink 406">
                    <a:extLst>
                      <a:ext uri="{FF2B5EF4-FFF2-40B4-BE49-F238E27FC236}">
                        <a16:creationId xmlns:a16="http://schemas.microsoft.com/office/drawing/2014/main" id="{28F2E2D0-7943-4A4A-A490-802E17FDB8D4}"/>
                      </a:ext>
                    </a:extLst>
                  </p14:cNvPr>
                  <p14:cNvContentPartPr/>
                  <p14:nvPr/>
                </p14:nvContentPartPr>
                <p14:xfrm>
                  <a:off x="3552464" y="4557600"/>
                  <a:ext cx="133200" cy="137160"/>
                </p14:xfrm>
              </p:contentPart>
            </mc:Choice>
            <mc:Fallback xmlns="">
              <p:pic>
                <p:nvPicPr>
                  <p:cNvPr id="407" name="Ink 406">
                    <a:extLst>
                      <a:ext uri="{FF2B5EF4-FFF2-40B4-BE49-F238E27FC236}">
                        <a16:creationId xmlns:a16="http://schemas.microsoft.com/office/drawing/2014/main" id="{28F2E2D0-7943-4A4A-A490-802E17FDB8D4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3543824" y="4548960"/>
                    <a:ext cx="150840" cy="15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408" name="Ink 407">
                    <a:extLst>
                      <a:ext uri="{FF2B5EF4-FFF2-40B4-BE49-F238E27FC236}">
                        <a16:creationId xmlns:a16="http://schemas.microsoft.com/office/drawing/2014/main" id="{378D541F-3D21-4F49-BB60-D0FF2BDBC262}"/>
                      </a:ext>
                    </a:extLst>
                  </p14:cNvPr>
                  <p14:cNvContentPartPr/>
                  <p14:nvPr/>
                </p14:nvContentPartPr>
                <p14:xfrm>
                  <a:off x="3791504" y="4593600"/>
                  <a:ext cx="27000" cy="88920"/>
                </p14:xfrm>
              </p:contentPart>
            </mc:Choice>
            <mc:Fallback xmlns="">
              <p:pic>
                <p:nvPicPr>
                  <p:cNvPr id="408" name="Ink 407">
                    <a:extLst>
                      <a:ext uri="{FF2B5EF4-FFF2-40B4-BE49-F238E27FC236}">
                        <a16:creationId xmlns:a16="http://schemas.microsoft.com/office/drawing/2014/main" id="{378D541F-3D21-4F49-BB60-D0FF2BDBC262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3782864" y="4584600"/>
                    <a:ext cx="44640" cy="10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409" name="Ink 408">
                    <a:extLst>
                      <a:ext uri="{FF2B5EF4-FFF2-40B4-BE49-F238E27FC236}">
                        <a16:creationId xmlns:a16="http://schemas.microsoft.com/office/drawing/2014/main" id="{9388793C-0D42-489B-933E-F6A847ADC3C3}"/>
                      </a:ext>
                    </a:extLst>
                  </p14:cNvPr>
                  <p14:cNvContentPartPr/>
                  <p14:nvPr/>
                </p14:nvContentPartPr>
                <p14:xfrm>
                  <a:off x="3777464" y="4463280"/>
                  <a:ext cx="10440" cy="32040"/>
                </p14:xfrm>
              </p:contentPart>
            </mc:Choice>
            <mc:Fallback xmlns="">
              <p:pic>
                <p:nvPicPr>
                  <p:cNvPr id="409" name="Ink 408">
                    <a:extLst>
                      <a:ext uri="{FF2B5EF4-FFF2-40B4-BE49-F238E27FC236}">
                        <a16:creationId xmlns:a16="http://schemas.microsoft.com/office/drawing/2014/main" id="{9388793C-0D42-489B-933E-F6A847ADC3C3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3768464" y="4454640"/>
                    <a:ext cx="28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410" name="Ink 409">
                    <a:extLst>
                      <a:ext uri="{FF2B5EF4-FFF2-40B4-BE49-F238E27FC236}">
                        <a16:creationId xmlns:a16="http://schemas.microsoft.com/office/drawing/2014/main" id="{09DA7EAD-095A-4AB1-BBF2-F09975E8F630}"/>
                      </a:ext>
                    </a:extLst>
                  </p14:cNvPr>
                  <p14:cNvContentPartPr/>
                  <p14:nvPr/>
                </p14:nvContentPartPr>
                <p14:xfrm>
                  <a:off x="3881504" y="4564440"/>
                  <a:ext cx="155880" cy="128880"/>
                </p14:xfrm>
              </p:contentPart>
            </mc:Choice>
            <mc:Fallback xmlns="">
              <p:pic>
                <p:nvPicPr>
                  <p:cNvPr id="410" name="Ink 409">
                    <a:extLst>
                      <a:ext uri="{FF2B5EF4-FFF2-40B4-BE49-F238E27FC236}">
                        <a16:creationId xmlns:a16="http://schemas.microsoft.com/office/drawing/2014/main" id="{09DA7EAD-095A-4AB1-BBF2-F09975E8F630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3872864" y="4555440"/>
                    <a:ext cx="173520" cy="14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411" name="Ink 410">
                    <a:extLst>
                      <a:ext uri="{FF2B5EF4-FFF2-40B4-BE49-F238E27FC236}">
                        <a16:creationId xmlns:a16="http://schemas.microsoft.com/office/drawing/2014/main" id="{DFE930BF-97AF-4526-B394-132260016632}"/>
                      </a:ext>
                    </a:extLst>
                  </p14:cNvPr>
                  <p14:cNvContentPartPr/>
                  <p14:nvPr/>
                </p14:nvContentPartPr>
                <p14:xfrm>
                  <a:off x="4083824" y="4556160"/>
                  <a:ext cx="127440" cy="330120"/>
                </p14:xfrm>
              </p:contentPart>
            </mc:Choice>
            <mc:Fallback xmlns="">
              <p:pic>
                <p:nvPicPr>
                  <p:cNvPr id="411" name="Ink 410">
                    <a:extLst>
                      <a:ext uri="{FF2B5EF4-FFF2-40B4-BE49-F238E27FC236}">
                        <a16:creationId xmlns:a16="http://schemas.microsoft.com/office/drawing/2014/main" id="{DFE930BF-97AF-4526-B394-132260016632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4075184" y="4547160"/>
                    <a:ext cx="145080" cy="3477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8FCCC96F-083C-4A4A-A5E0-C19B281D9446}"/>
                    </a:ext>
                  </a:extLst>
                </p14:cNvPr>
                <p14:cNvContentPartPr/>
                <p14:nvPr/>
              </p14:nvContentPartPr>
              <p14:xfrm>
                <a:off x="4503224" y="4412160"/>
                <a:ext cx="8640" cy="154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8FCCC96F-083C-4A4A-A5E0-C19B281D944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494224" y="4403520"/>
                  <a:ext cx="26280" cy="33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F145C41C-2D7C-4D4E-A341-FCD0FA69DC35}"/>
                </a:ext>
              </a:extLst>
            </p:cNvPr>
            <p:cNvGrpSpPr/>
            <p:nvPr/>
          </p:nvGrpSpPr>
          <p:grpSpPr>
            <a:xfrm>
              <a:off x="4562264" y="4539600"/>
              <a:ext cx="214920" cy="141480"/>
              <a:chOff x="4562264" y="4539600"/>
              <a:chExt cx="214920" cy="14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413" name="Ink 412">
                    <a:extLst>
                      <a:ext uri="{FF2B5EF4-FFF2-40B4-BE49-F238E27FC236}">
                        <a16:creationId xmlns:a16="http://schemas.microsoft.com/office/drawing/2014/main" id="{CD6FEC09-E78A-4D01-AF97-EAD2DF08DC23}"/>
                      </a:ext>
                    </a:extLst>
                  </p14:cNvPr>
                  <p14:cNvContentPartPr/>
                  <p14:nvPr/>
                </p14:nvContentPartPr>
                <p14:xfrm>
                  <a:off x="4562264" y="4547880"/>
                  <a:ext cx="2520" cy="96840"/>
                </p14:xfrm>
              </p:contentPart>
            </mc:Choice>
            <mc:Fallback xmlns="">
              <p:pic>
                <p:nvPicPr>
                  <p:cNvPr id="413" name="Ink 412">
                    <a:extLst>
                      <a:ext uri="{FF2B5EF4-FFF2-40B4-BE49-F238E27FC236}">
                        <a16:creationId xmlns:a16="http://schemas.microsoft.com/office/drawing/2014/main" id="{CD6FEC09-E78A-4D01-AF97-EAD2DF08DC23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4553624" y="4538880"/>
                    <a:ext cx="20160" cy="11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415" name="Ink 414">
                    <a:extLst>
                      <a:ext uri="{FF2B5EF4-FFF2-40B4-BE49-F238E27FC236}">
                        <a16:creationId xmlns:a16="http://schemas.microsoft.com/office/drawing/2014/main" id="{84B14FC2-7422-4460-8871-CC6B0B2B2FD1}"/>
                      </a:ext>
                    </a:extLst>
                  </p14:cNvPr>
                  <p14:cNvContentPartPr/>
                  <p14:nvPr/>
                </p14:nvContentPartPr>
                <p14:xfrm>
                  <a:off x="4662344" y="4539600"/>
                  <a:ext cx="114840" cy="141480"/>
                </p14:xfrm>
              </p:contentPart>
            </mc:Choice>
            <mc:Fallback xmlns="">
              <p:pic>
                <p:nvPicPr>
                  <p:cNvPr id="415" name="Ink 414">
                    <a:extLst>
                      <a:ext uri="{FF2B5EF4-FFF2-40B4-BE49-F238E27FC236}">
                        <a16:creationId xmlns:a16="http://schemas.microsoft.com/office/drawing/2014/main" id="{84B14FC2-7422-4460-8871-CC6B0B2B2FD1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4653704" y="4530600"/>
                    <a:ext cx="132480" cy="159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7" name="Group 446">
              <a:extLst>
                <a:ext uri="{FF2B5EF4-FFF2-40B4-BE49-F238E27FC236}">
                  <a16:creationId xmlns:a16="http://schemas.microsoft.com/office/drawing/2014/main" id="{1F71EA09-A58C-451D-A1D8-0967B4F9C64D}"/>
                </a:ext>
              </a:extLst>
            </p:cNvPr>
            <p:cNvGrpSpPr/>
            <p:nvPr/>
          </p:nvGrpSpPr>
          <p:grpSpPr>
            <a:xfrm>
              <a:off x="5055104" y="4322160"/>
              <a:ext cx="511200" cy="335160"/>
              <a:chOff x="5055104" y="4322160"/>
              <a:chExt cx="511200" cy="335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416" name="Ink 415">
                    <a:extLst>
                      <a:ext uri="{FF2B5EF4-FFF2-40B4-BE49-F238E27FC236}">
                        <a16:creationId xmlns:a16="http://schemas.microsoft.com/office/drawing/2014/main" id="{B08DB693-A876-4769-8616-6487F8B6BC99}"/>
                      </a:ext>
                    </a:extLst>
                  </p14:cNvPr>
                  <p14:cNvContentPartPr/>
                  <p14:nvPr/>
                </p14:nvContentPartPr>
                <p14:xfrm>
                  <a:off x="5055104" y="4398480"/>
                  <a:ext cx="65880" cy="258840"/>
                </p14:xfrm>
              </p:contentPart>
            </mc:Choice>
            <mc:Fallback xmlns="">
              <p:pic>
                <p:nvPicPr>
                  <p:cNvPr id="416" name="Ink 415">
                    <a:extLst>
                      <a:ext uri="{FF2B5EF4-FFF2-40B4-BE49-F238E27FC236}">
                        <a16:creationId xmlns:a16="http://schemas.microsoft.com/office/drawing/2014/main" id="{B08DB693-A876-4769-8616-6487F8B6BC99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5046104" y="4389480"/>
                    <a:ext cx="83520" cy="276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417" name="Ink 416">
                    <a:extLst>
                      <a:ext uri="{FF2B5EF4-FFF2-40B4-BE49-F238E27FC236}">
                        <a16:creationId xmlns:a16="http://schemas.microsoft.com/office/drawing/2014/main" id="{FF3EB56F-FA6F-4019-B279-EC894FA9D581}"/>
                      </a:ext>
                    </a:extLst>
                  </p14:cNvPr>
                  <p14:cNvContentPartPr/>
                  <p14:nvPr/>
                </p14:nvContentPartPr>
                <p14:xfrm>
                  <a:off x="5077424" y="4322160"/>
                  <a:ext cx="259920" cy="322920"/>
                </p14:xfrm>
              </p:contentPart>
            </mc:Choice>
            <mc:Fallback xmlns="">
              <p:pic>
                <p:nvPicPr>
                  <p:cNvPr id="417" name="Ink 416">
                    <a:extLst>
                      <a:ext uri="{FF2B5EF4-FFF2-40B4-BE49-F238E27FC236}">
                        <a16:creationId xmlns:a16="http://schemas.microsoft.com/office/drawing/2014/main" id="{FF3EB56F-FA6F-4019-B279-EC894FA9D581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5068784" y="4313160"/>
                    <a:ext cx="277560" cy="34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418" name="Ink 417">
                    <a:extLst>
                      <a:ext uri="{FF2B5EF4-FFF2-40B4-BE49-F238E27FC236}">
                        <a16:creationId xmlns:a16="http://schemas.microsoft.com/office/drawing/2014/main" id="{027C68B1-AE96-4961-AA7F-1772D247368A}"/>
                      </a:ext>
                    </a:extLst>
                  </p14:cNvPr>
                  <p14:cNvContentPartPr/>
                  <p14:nvPr/>
                </p14:nvContentPartPr>
                <p14:xfrm>
                  <a:off x="5367224" y="4499280"/>
                  <a:ext cx="199080" cy="155880"/>
                </p14:xfrm>
              </p:contentPart>
            </mc:Choice>
            <mc:Fallback xmlns="">
              <p:pic>
                <p:nvPicPr>
                  <p:cNvPr id="418" name="Ink 417">
                    <a:extLst>
                      <a:ext uri="{FF2B5EF4-FFF2-40B4-BE49-F238E27FC236}">
                        <a16:creationId xmlns:a16="http://schemas.microsoft.com/office/drawing/2014/main" id="{027C68B1-AE96-4961-AA7F-1772D247368A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5358584" y="4490280"/>
                    <a:ext cx="216720" cy="173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31A2258B-3E38-49D3-B09D-A18252DA432B}"/>
                </a:ext>
              </a:extLst>
            </p:cNvPr>
            <p:cNvGrpSpPr/>
            <p:nvPr/>
          </p:nvGrpSpPr>
          <p:grpSpPr>
            <a:xfrm>
              <a:off x="5831624" y="4291920"/>
              <a:ext cx="1544040" cy="370800"/>
              <a:chOff x="5831624" y="4291920"/>
              <a:chExt cx="1544040" cy="370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419" name="Ink 418">
                    <a:extLst>
                      <a:ext uri="{FF2B5EF4-FFF2-40B4-BE49-F238E27FC236}">
                        <a16:creationId xmlns:a16="http://schemas.microsoft.com/office/drawing/2014/main" id="{9191F70C-E666-4837-8F3D-146254BD8AC6}"/>
                      </a:ext>
                    </a:extLst>
                  </p14:cNvPr>
                  <p14:cNvContentPartPr/>
                  <p14:nvPr/>
                </p14:nvContentPartPr>
                <p14:xfrm>
                  <a:off x="5831624" y="4359240"/>
                  <a:ext cx="198720" cy="259920"/>
                </p14:xfrm>
              </p:contentPart>
            </mc:Choice>
            <mc:Fallback xmlns="">
              <p:pic>
                <p:nvPicPr>
                  <p:cNvPr id="419" name="Ink 418">
                    <a:extLst>
                      <a:ext uri="{FF2B5EF4-FFF2-40B4-BE49-F238E27FC236}">
                        <a16:creationId xmlns:a16="http://schemas.microsoft.com/office/drawing/2014/main" id="{9191F70C-E666-4837-8F3D-146254BD8AC6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5822984" y="4350240"/>
                    <a:ext cx="216360" cy="27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420" name="Ink 419">
                    <a:extLst>
                      <a:ext uri="{FF2B5EF4-FFF2-40B4-BE49-F238E27FC236}">
                        <a16:creationId xmlns:a16="http://schemas.microsoft.com/office/drawing/2014/main" id="{F69356FD-68DC-477B-B7F3-493F2B7FC6DE}"/>
                      </a:ext>
                    </a:extLst>
                  </p14:cNvPr>
                  <p14:cNvContentPartPr/>
                  <p14:nvPr/>
                </p14:nvContentPartPr>
                <p14:xfrm>
                  <a:off x="6101624" y="4438440"/>
                  <a:ext cx="28800" cy="224280"/>
                </p14:xfrm>
              </p:contentPart>
            </mc:Choice>
            <mc:Fallback xmlns="">
              <p:pic>
                <p:nvPicPr>
                  <p:cNvPr id="420" name="Ink 419">
                    <a:extLst>
                      <a:ext uri="{FF2B5EF4-FFF2-40B4-BE49-F238E27FC236}">
                        <a16:creationId xmlns:a16="http://schemas.microsoft.com/office/drawing/2014/main" id="{F69356FD-68DC-477B-B7F3-493F2B7FC6DE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6092624" y="4429800"/>
                    <a:ext cx="46440" cy="24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421" name="Ink 420">
                    <a:extLst>
                      <a:ext uri="{FF2B5EF4-FFF2-40B4-BE49-F238E27FC236}">
                        <a16:creationId xmlns:a16="http://schemas.microsoft.com/office/drawing/2014/main" id="{541675DF-5DFB-423B-A926-0B57166C11F7}"/>
                      </a:ext>
                    </a:extLst>
                  </p14:cNvPr>
                  <p14:cNvContentPartPr/>
                  <p14:nvPr/>
                </p14:nvContentPartPr>
                <p14:xfrm>
                  <a:off x="6101624" y="4543560"/>
                  <a:ext cx="360" cy="360"/>
                </p14:xfrm>
              </p:contentPart>
            </mc:Choice>
            <mc:Fallback xmlns="">
              <p:pic>
                <p:nvPicPr>
                  <p:cNvPr id="421" name="Ink 420">
                    <a:extLst>
                      <a:ext uri="{FF2B5EF4-FFF2-40B4-BE49-F238E27FC236}">
                        <a16:creationId xmlns:a16="http://schemas.microsoft.com/office/drawing/2014/main" id="{541675DF-5DFB-423B-A926-0B57166C11F7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6092624" y="453492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422" name="Ink 421">
                    <a:extLst>
                      <a:ext uri="{FF2B5EF4-FFF2-40B4-BE49-F238E27FC236}">
                        <a16:creationId xmlns:a16="http://schemas.microsoft.com/office/drawing/2014/main" id="{0B308B3C-F131-4729-8544-31D7729368D8}"/>
                      </a:ext>
                    </a:extLst>
                  </p14:cNvPr>
                  <p14:cNvContentPartPr/>
                  <p14:nvPr/>
                </p14:nvContentPartPr>
                <p14:xfrm>
                  <a:off x="6101624" y="4512960"/>
                  <a:ext cx="253800" cy="119520"/>
                </p14:xfrm>
              </p:contentPart>
            </mc:Choice>
            <mc:Fallback xmlns="">
              <p:pic>
                <p:nvPicPr>
                  <p:cNvPr id="422" name="Ink 421">
                    <a:extLst>
                      <a:ext uri="{FF2B5EF4-FFF2-40B4-BE49-F238E27FC236}">
                        <a16:creationId xmlns:a16="http://schemas.microsoft.com/office/drawing/2014/main" id="{0B308B3C-F131-4729-8544-31D7729368D8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6092624" y="4504320"/>
                    <a:ext cx="271440" cy="13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423" name="Ink 422">
                    <a:extLst>
                      <a:ext uri="{FF2B5EF4-FFF2-40B4-BE49-F238E27FC236}">
                        <a16:creationId xmlns:a16="http://schemas.microsoft.com/office/drawing/2014/main" id="{08499F4A-4290-4EFB-AC05-E05768DDD8C4}"/>
                      </a:ext>
                    </a:extLst>
                  </p14:cNvPr>
                  <p14:cNvContentPartPr/>
                  <p14:nvPr/>
                </p14:nvContentPartPr>
                <p14:xfrm>
                  <a:off x="6440744" y="4462920"/>
                  <a:ext cx="104760" cy="165240"/>
                </p14:xfrm>
              </p:contentPart>
            </mc:Choice>
            <mc:Fallback xmlns="">
              <p:pic>
                <p:nvPicPr>
                  <p:cNvPr id="423" name="Ink 422">
                    <a:extLst>
                      <a:ext uri="{FF2B5EF4-FFF2-40B4-BE49-F238E27FC236}">
                        <a16:creationId xmlns:a16="http://schemas.microsoft.com/office/drawing/2014/main" id="{08499F4A-4290-4EFB-AC05-E05768DDD8C4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6432104" y="4453920"/>
                    <a:ext cx="122400" cy="18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424" name="Ink 423">
                    <a:extLst>
                      <a:ext uri="{FF2B5EF4-FFF2-40B4-BE49-F238E27FC236}">
                        <a16:creationId xmlns:a16="http://schemas.microsoft.com/office/drawing/2014/main" id="{3783CD1E-D716-4F06-A04F-9425DC00AE82}"/>
                      </a:ext>
                    </a:extLst>
                  </p14:cNvPr>
                  <p14:cNvContentPartPr/>
                  <p14:nvPr/>
                </p14:nvContentPartPr>
                <p14:xfrm>
                  <a:off x="6581864" y="4453920"/>
                  <a:ext cx="137520" cy="170640"/>
                </p14:xfrm>
              </p:contentPart>
            </mc:Choice>
            <mc:Fallback xmlns="">
              <p:pic>
                <p:nvPicPr>
                  <p:cNvPr id="424" name="Ink 423">
                    <a:extLst>
                      <a:ext uri="{FF2B5EF4-FFF2-40B4-BE49-F238E27FC236}">
                        <a16:creationId xmlns:a16="http://schemas.microsoft.com/office/drawing/2014/main" id="{3783CD1E-D716-4F06-A04F-9425DC00AE82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6573224" y="4444920"/>
                    <a:ext cx="155160" cy="188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425" name="Ink 424">
                    <a:extLst>
                      <a:ext uri="{FF2B5EF4-FFF2-40B4-BE49-F238E27FC236}">
                        <a16:creationId xmlns:a16="http://schemas.microsoft.com/office/drawing/2014/main" id="{C286B811-B058-4B51-96B7-F2D61AE7135D}"/>
                      </a:ext>
                    </a:extLst>
                  </p14:cNvPr>
                  <p14:cNvContentPartPr/>
                  <p14:nvPr/>
                </p14:nvContentPartPr>
                <p14:xfrm>
                  <a:off x="6604544" y="4291920"/>
                  <a:ext cx="229320" cy="257760"/>
                </p14:xfrm>
              </p:contentPart>
            </mc:Choice>
            <mc:Fallback xmlns="">
              <p:pic>
                <p:nvPicPr>
                  <p:cNvPr id="425" name="Ink 424">
                    <a:extLst>
                      <a:ext uri="{FF2B5EF4-FFF2-40B4-BE49-F238E27FC236}">
                        <a16:creationId xmlns:a16="http://schemas.microsoft.com/office/drawing/2014/main" id="{C286B811-B058-4B51-96B7-F2D61AE7135D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6595544" y="4282920"/>
                    <a:ext cx="24696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426" name="Ink 425">
                    <a:extLst>
                      <a:ext uri="{FF2B5EF4-FFF2-40B4-BE49-F238E27FC236}">
                        <a16:creationId xmlns:a16="http://schemas.microsoft.com/office/drawing/2014/main" id="{AA2C1237-C10F-48FE-A53E-C1425C51C806}"/>
                      </a:ext>
                    </a:extLst>
                  </p14:cNvPr>
                  <p14:cNvContentPartPr/>
                  <p14:nvPr/>
                </p14:nvContentPartPr>
                <p14:xfrm>
                  <a:off x="6892544" y="4477320"/>
                  <a:ext cx="16560" cy="116640"/>
                </p14:xfrm>
              </p:contentPart>
            </mc:Choice>
            <mc:Fallback xmlns="">
              <p:pic>
                <p:nvPicPr>
                  <p:cNvPr id="426" name="Ink 425">
                    <a:extLst>
                      <a:ext uri="{FF2B5EF4-FFF2-40B4-BE49-F238E27FC236}">
                        <a16:creationId xmlns:a16="http://schemas.microsoft.com/office/drawing/2014/main" id="{AA2C1237-C10F-48FE-A53E-C1425C51C806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6883904" y="4468320"/>
                    <a:ext cx="34200" cy="13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427" name="Ink 426">
                    <a:extLst>
                      <a:ext uri="{FF2B5EF4-FFF2-40B4-BE49-F238E27FC236}">
                        <a16:creationId xmlns:a16="http://schemas.microsoft.com/office/drawing/2014/main" id="{7318C995-C3AF-45E6-8B36-3BC7549495F2}"/>
                      </a:ext>
                    </a:extLst>
                  </p14:cNvPr>
                  <p14:cNvContentPartPr/>
                  <p14:nvPr/>
                </p14:nvContentPartPr>
                <p14:xfrm>
                  <a:off x="6910904" y="4438440"/>
                  <a:ext cx="28800" cy="16920"/>
                </p14:xfrm>
              </p:contentPart>
            </mc:Choice>
            <mc:Fallback xmlns="">
              <p:pic>
                <p:nvPicPr>
                  <p:cNvPr id="427" name="Ink 426">
                    <a:extLst>
                      <a:ext uri="{FF2B5EF4-FFF2-40B4-BE49-F238E27FC236}">
                        <a16:creationId xmlns:a16="http://schemas.microsoft.com/office/drawing/2014/main" id="{7318C995-C3AF-45E6-8B36-3BC7549495F2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6902264" y="4429800"/>
                    <a:ext cx="4644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428" name="Ink 427">
                    <a:extLst>
                      <a:ext uri="{FF2B5EF4-FFF2-40B4-BE49-F238E27FC236}">
                        <a16:creationId xmlns:a16="http://schemas.microsoft.com/office/drawing/2014/main" id="{61D3E830-7ADE-4D7B-9E09-E2FF9C50A76F}"/>
                      </a:ext>
                    </a:extLst>
                  </p14:cNvPr>
                  <p14:cNvContentPartPr/>
                  <p14:nvPr/>
                </p14:nvContentPartPr>
                <p14:xfrm>
                  <a:off x="6996944" y="4473360"/>
                  <a:ext cx="117000" cy="123840"/>
                </p14:xfrm>
              </p:contentPart>
            </mc:Choice>
            <mc:Fallback xmlns="">
              <p:pic>
                <p:nvPicPr>
                  <p:cNvPr id="428" name="Ink 427">
                    <a:extLst>
                      <a:ext uri="{FF2B5EF4-FFF2-40B4-BE49-F238E27FC236}">
                        <a16:creationId xmlns:a16="http://schemas.microsoft.com/office/drawing/2014/main" id="{61D3E830-7ADE-4D7B-9E09-E2FF9C50A76F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6987944" y="4464360"/>
                    <a:ext cx="13464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429" name="Ink 428">
                    <a:extLst>
                      <a:ext uri="{FF2B5EF4-FFF2-40B4-BE49-F238E27FC236}">
                        <a16:creationId xmlns:a16="http://schemas.microsoft.com/office/drawing/2014/main" id="{6DB1921A-75C0-4E03-918B-A99223A83C6B}"/>
                      </a:ext>
                    </a:extLst>
                  </p14:cNvPr>
                  <p14:cNvContentPartPr/>
                  <p14:nvPr/>
                </p14:nvContentPartPr>
                <p14:xfrm>
                  <a:off x="7113584" y="4524840"/>
                  <a:ext cx="262080" cy="114840"/>
                </p14:xfrm>
              </p:contentPart>
            </mc:Choice>
            <mc:Fallback xmlns="">
              <p:pic>
                <p:nvPicPr>
                  <p:cNvPr id="429" name="Ink 428">
                    <a:extLst>
                      <a:ext uri="{FF2B5EF4-FFF2-40B4-BE49-F238E27FC236}">
                        <a16:creationId xmlns:a16="http://schemas.microsoft.com/office/drawing/2014/main" id="{6DB1921A-75C0-4E03-918B-A99223A83C6B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7104584" y="4515840"/>
                    <a:ext cx="279720" cy="132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5" name="Group 444">
              <a:extLst>
                <a:ext uri="{FF2B5EF4-FFF2-40B4-BE49-F238E27FC236}">
                  <a16:creationId xmlns:a16="http://schemas.microsoft.com/office/drawing/2014/main" id="{B113E291-61B9-4ABC-A7EE-193ED3EE9596}"/>
                </a:ext>
              </a:extLst>
            </p:cNvPr>
            <p:cNvGrpSpPr/>
            <p:nvPr/>
          </p:nvGrpSpPr>
          <p:grpSpPr>
            <a:xfrm>
              <a:off x="7675544" y="4291920"/>
              <a:ext cx="325440" cy="468000"/>
              <a:chOff x="7675544" y="4291920"/>
              <a:chExt cx="325440" cy="468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430" name="Ink 429">
                    <a:extLst>
                      <a:ext uri="{FF2B5EF4-FFF2-40B4-BE49-F238E27FC236}">
                        <a16:creationId xmlns:a16="http://schemas.microsoft.com/office/drawing/2014/main" id="{3EDAB1B3-C6D5-43BC-866B-D82D3C86108A}"/>
                      </a:ext>
                    </a:extLst>
                  </p14:cNvPr>
                  <p14:cNvContentPartPr/>
                  <p14:nvPr/>
                </p14:nvContentPartPr>
                <p14:xfrm>
                  <a:off x="7675544" y="4515840"/>
                  <a:ext cx="186480" cy="103320"/>
                </p14:xfrm>
              </p:contentPart>
            </mc:Choice>
            <mc:Fallback xmlns="">
              <p:pic>
                <p:nvPicPr>
                  <p:cNvPr id="430" name="Ink 429">
                    <a:extLst>
                      <a:ext uri="{FF2B5EF4-FFF2-40B4-BE49-F238E27FC236}">
                        <a16:creationId xmlns:a16="http://schemas.microsoft.com/office/drawing/2014/main" id="{3EDAB1B3-C6D5-43BC-866B-D82D3C86108A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7666904" y="4507200"/>
                    <a:ext cx="204120" cy="12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431" name="Ink 430">
                    <a:extLst>
                      <a:ext uri="{FF2B5EF4-FFF2-40B4-BE49-F238E27FC236}">
                        <a16:creationId xmlns:a16="http://schemas.microsoft.com/office/drawing/2014/main" id="{6A7961A9-5F4F-4D25-9C7C-69F92EE87D8B}"/>
                      </a:ext>
                    </a:extLst>
                  </p14:cNvPr>
                  <p14:cNvContentPartPr/>
                  <p14:nvPr/>
                </p14:nvContentPartPr>
                <p14:xfrm>
                  <a:off x="7867784" y="4291920"/>
                  <a:ext cx="100800" cy="468000"/>
                </p14:xfrm>
              </p:contentPart>
            </mc:Choice>
            <mc:Fallback xmlns="">
              <p:pic>
                <p:nvPicPr>
                  <p:cNvPr id="431" name="Ink 430">
                    <a:extLst>
                      <a:ext uri="{FF2B5EF4-FFF2-40B4-BE49-F238E27FC236}">
                        <a16:creationId xmlns:a16="http://schemas.microsoft.com/office/drawing/2014/main" id="{6A7961A9-5F4F-4D25-9C7C-69F92EE87D8B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7858784" y="4282920"/>
                    <a:ext cx="118440" cy="48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432" name="Ink 431">
                    <a:extLst>
                      <a:ext uri="{FF2B5EF4-FFF2-40B4-BE49-F238E27FC236}">
                        <a16:creationId xmlns:a16="http://schemas.microsoft.com/office/drawing/2014/main" id="{6781EC27-AE08-49DB-9B46-403488DD12F9}"/>
                      </a:ext>
                    </a:extLst>
                  </p14:cNvPr>
                  <p14:cNvContentPartPr/>
                  <p14:nvPr/>
                </p14:nvContentPartPr>
                <p14:xfrm>
                  <a:off x="7835024" y="4575600"/>
                  <a:ext cx="165960" cy="360"/>
                </p14:xfrm>
              </p:contentPart>
            </mc:Choice>
            <mc:Fallback xmlns="">
              <p:pic>
                <p:nvPicPr>
                  <p:cNvPr id="432" name="Ink 431">
                    <a:extLst>
                      <a:ext uri="{FF2B5EF4-FFF2-40B4-BE49-F238E27FC236}">
                        <a16:creationId xmlns:a16="http://schemas.microsoft.com/office/drawing/2014/main" id="{6781EC27-AE08-49DB-9B46-403488DD12F9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7826384" y="4566600"/>
                    <a:ext cx="1836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44" name="Group 443">
              <a:extLst>
                <a:ext uri="{FF2B5EF4-FFF2-40B4-BE49-F238E27FC236}">
                  <a16:creationId xmlns:a16="http://schemas.microsoft.com/office/drawing/2014/main" id="{346BB916-7E93-41E1-9E05-8281251ED79D}"/>
                </a:ext>
              </a:extLst>
            </p:cNvPr>
            <p:cNvGrpSpPr/>
            <p:nvPr/>
          </p:nvGrpSpPr>
          <p:grpSpPr>
            <a:xfrm>
              <a:off x="8360264" y="4225680"/>
              <a:ext cx="1780920" cy="511560"/>
              <a:chOff x="8360264" y="4225680"/>
              <a:chExt cx="1780920" cy="51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433" name="Ink 432">
                    <a:extLst>
                      <a:ext uri="{FF2B5EF4-FFF2-40B4-BE49-F238E27FC236}">
                        <a16:creationId xmlns:a16="http://schemas.microsoft.com/office/drawing/2014/main" id="{3EB561F1-FC58-4CBE-A45B-02F7B539C97D}"/>
                      </a:ext>
                    </a:extLst>
                  </p14:cNvPr>
                  <p14:cNvContentPartPr/>
                  <p14:nvPr/>
                </p14:nvContentPartPr>
                <p14:xfrm>
                  <a:off x="8360264" y="4243680"/>
                  <a:ext cx="43200" cy="311400"/>
                </p14:xfrm>
              </p:contentPart>
            </mc:Choice>
            <mc:Fallback xmlns="">
              <p:pic>
                <p:nvPicPr>
                  <p:cNvPr id="433" name="Ink 432">
                    <a:extLst>
                      <a:ext uri="{FF2B5EF4-FFF2-40B4-BE49-F238E27FC236}">
                        <a16:creationId xmlns:a16="http://schemas.microsoft.com/office/drawing/2014/main" id="{3EB561F1-FC58-4CBE-A45B-02F7B539C97D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8351624" y="4234680"/>
                    <a:ext cx="60840" cy="32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434" name="Ink 433">
                    <a:extLst>
                      <a:ext uri="{FF2B5EF4-FFF2-40B4-BE49-F238E27FC236}">
                        <a16:creationId xmlns:a16="http://schemas.microsoft.com/office/drawing/2014/main" id="{A60302CE-5612-4A53-A100-292C1E7A1C38}"/>
                      </a:ext>
                    </a:extLst>
                  </p14:cNvPr>
                  <p14:cNvContentPartPr/>
                  <p14:nvPr/>
                </p14:nvContentPartPr>
                <p14:xfrm>
                  <a:off x="8370704" y="4230720"/>
                  <a:ext cx="548280" cy="360000"/>
                </p14:xfrm>
              </p:contentPart>
            </mc:Choice>
            <mc:Fallback xmlns="">
              <p:pic>
                <p:nvPicPr>
                  <p:cNvPr id="434" name="Ink 433">
                    <a:extLst>
                      <a:ext uri="{FF2B5EF4-FFF2-40B4-BE49-F238E27FC236}">
                        <a16:creationId xmlns:a16="http://schemas.microsoft.com/office/drawing/2014/main" id="{A60302CE-5612-4A53-A100-292C1E7A1C38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8361704" y="4222080"/>
                    <a:ext cx="565920" cy="37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435" name="Ink 434">
                    <a:extLst>
                      <a:ext uri="{FF2B5EF4-FFF2-40B4-BE49-F238E27FC236}">
                        <a16:creationId xmlns:a16="http://schemas.microsoft.com/office/drawing/2014/main" id="{C805DED9-4A38-4A51-BD6B-DE85E3E8E1D2}"/>
                      </a:ext>
                    </a:extLst>
                  </p14:cNvPr>
                  <p14:cNvContentPartPr/>
                  <p14:nvPr/>
                </p14:nvContentPartPr>
                <p14:xfrm>
                  <a:off x="9034904" y="4370760"/>
                  <a:ext cx="135360" cy="166320"/>
                </p14:xfrm>
              </p:contentPart>
            </mc:Choice>
            <mc:Fallback xmlns="">
              <p:pic>
                <p:nvPicPr>
                  <p:cNvPr id="435" name="Ink 434">
                    <a:extLst>
                      <a:ext uri="{FF2B5EF4-FFF2-40B4-BE49-F238E27FC236}">
                        <a16:creationId xmlns:a16="http://schemas.microsoft.com/office/drawing/2014/main" id="{C805DED9-4A38-4A51-BD6B-DE85E3E8E1D2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9026264" y="4361760"/>
                    <a:ext cx="153000" cy="18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1">
                <p14:nvContentPartPr>
                  <p14:cNvPr id="436" name="Ink 435">
                    <a:extLst>
                      <a:ext uri="{FF2B5EF4-FFF2-40B4-BE49-F238E27FC236}">
                        <a16:creationId xmlns:a16="http://schemas.microsoft.com/office/drawing/2014/main" id="{DF860DF7-A392-4213-9EB8-E7851A44C2F8}"/>
                      </a:ext>
                    </a:extLst>
                  </p14:cNvPr>
                  <p14:cNvContentPartPr/>
                  <p14:nvPr/>
                </p14:nvContentPartPr>
                <p14:xfrm>
                  <a:off x="9218864" y="4354920"/>
                  <a:ext cx="153720" cy="176760"/>
                </p14:xfrm>
              </p:contentPart>
            </mc:Choice>
            <mc:Fallback xmlns="">
              <p:pic>
                <p:nvPicPr>
                  <p:cNvPr id="436" name="Ink 435">
                    <a:extLst>
                      <a:ext uri="{FF2B5EF4-FFF2-40B4-BE49-F238E27FC236}">
                        <a16:creationId xmlns:a16="http://schemas.microsoft.com/office/drawing/2014/main" id="{DF860DF7-A392-4213-9EB8-E7851A44C2F8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9210224" y="4345920"/>
                    <a:ext cx="171360" cy="19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3">
                <p14:nvContentPartPr>
                  <p14:cNvPr id="437" name="Ink 436">
                    <a:extLst>
                      <a:ext uri="{FF2B5EF4-FFF2-40B4-BE49-F238E27FC236}">
                        <a16:creationId xmlns:a16="http://schemas.microsoft.com/office/drawing/2014/main" id="{D43E7D25-7B48-4306-BED6-76320E3BC819}"/>
                      </a:ext>
                    </a:extLst>
                  </p14:cNvPr>
                  <p14:cNvContentPartPr/>
                  <p14:nvPr/>
                </p14:nvContentPartPr>
                <p14:xfrm>
                  <a:off x="9347384" y="4329360"/>
                  <a:ext cx="128880" cy="407880"/>
                </p14:xfrm>
              </p:contentPart>
            </mc:Choice>
            <mc:Fallback xmlns="">
              <p:pic>
                <p:nvPicPr>
                  <p:cNvPr id="437" name="Ink 436">
                    <a:extLst>
                      <a:ext uri="{FF2B5EF4-FFF2-40B4-BE49-F238E27FC236}">
                        <a16:creationId xmlns:a16="http://schemas.microsoft.com/office/drawing/2014/main" id="{D43E7D25-7B48-4306-BED6-76320E3BC819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9338384" y="4320360"/>
                    <a:ext cx="146520" cy="42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5">
                <p14:nvContentPartPr>
                  <p14:cNvPr id="438" name="Ink 437">
                    <a:extLst>
                      <a:ext uri="{FF2B5EF4-FFF2-40B4-BE49-F238E27FC236}">
                        <a16:creationId xmlns:a16="http://schemas.microsoft.com/office/drawing/2014/main" id="{942ADD1F-68DE-4748-BB53-CC498F57B144}"/>
                      </a:ext>
                    </a:extLst>
                  </p14:cNvPr>
                  <p14:cNvContentPartPr/>
                  <p14:nvPr/>
                </p14:nvContentPartPr>
                <p14:xfrm>
                  <a:off x="9578864" y="4394160"/>
                  <a:ext cx="110880" cy="141120"/>
                </p14:xfrm>
              </p:contentPart>
            </mc:Choice>
            <mc:Fallback xmlns="">
              <p:pic>
                <p:nvPicPr>
                  <p:cNvPr id="438" name="Ink 437">
                    <a:extLst>
                      <a:ext uri="{FF2B5EF4-FFF2-40B4-BE49-F238E27FC236}">
                        <a16:creationId xmlns:a16="http://schemas.microsoft.com/office/drawing/2014/main" id="{942ADD1F-68DE-4748-BB53-CC498F57B144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9569864" y="4385520"/>
                    <a:ext cx="12852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439" name="Ink 438">
                    <a:extLst>
                      <a:ext uri="{FF2B5EF4-FFF2-40B4-BE49-F238E27FC236}">
                        <a16:creationId xmlns:a16="http://schemas.microsoft.com/office/drawing/2014/main" id="{D147CD38-6007-4DF3-A5D2-7C2ED4EA7D1C}"/>
                      </a:ext>
                    </a:extLst>
                  </p14:cNvPr>
                  <p14:cNvContentPartPr/>
                  <p14:nvPr/>
                </p14:nvContentPartPr>
                <p14:xfrm>
                  <a:off x="9736184" y="4225680"/>
                  <a:ext cx="8640" cy="285480"/>
                </p14:xfrm>
              </p:contentPart>
            </mc:Choice>
            <mc:Fallback xmlns="">
              <p:pic>
                <p:nvPicPr>
                  <p:cNvPr id="439" name="Ink 438">
                    <a:extLst>
                      <a:ext uri="{FF2B5EF4-FFF2-40B4-BE49-F238E27FC236}">
                        <a16:creationId xmlns:a16="http://schemas.microsoft.com/office/drawing/2014/main" id="{D147CD38-6007-4DF3-A5D2-7C2ED4EA7D1C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9727184" y="4216680"/>
                    <a:ext cx="26280" cy="30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440" name="Ink 439">
                    <a:extLst>
                      <a:ext uri="{FF2B5EF4-FFF2-40B4-BE49-F238E27FC236}">
                        <a16:creationId xmlns:a16="http://schemas.microsoft.com/office/drawing/2014/main" id="{FBE4F066-B22A-44D6-8C22-EFDBADF4EC63}"/>
                      </a:ext>
                    </a:extLst>
                  </p14:cNvPr>
                  <p14:cNvContentPartPr/>
                  <p14:nvPr/>
                </p14:nvContentPartPr>
                <p14:xfrm>
                  <a:off x="9588944" y="4297320"/>
                  <a:ext cx="323280" cy="252000"/>
                </p14:xfrm>
              </p:contentPart>
            </mc:Choice>
            <mc:Fallback xmlns="">
              <p:pic>
                <p:nvPicPr>
                  <p:cNvPr id="440" name="Ink 439">
                    <a:extLst>
                      <a:ext uri="{FF2B5EF4-FFF2-40B4-BE49-F238E27FC236}">
                        <a16:creationId xmlns:a16="http://schemas.microsoft.com/office/drawing/2014/main" id="{FBE4F066-B22A-44D6-8C22-EFDBADF4EC63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9579944" y="4288680"/>
                    <a:ext cx="340920" cy="26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441" name="Ink 440">
                    <a:extLst>
                      <a:ext uri="{FF2B5EF4-FFF2-40B4-BE49-F238E27FC236}">
                        <a16:creationId xmlns:a16="http://schemas.microsoft.com/office/drawing/2014/main" id="{2CB3DE31-F1FB-457E-98E2-5398D6D34FFB}"/>
                      </a:ext>
                    </a:extLst>
                  </p14:cNvPr>
                  <p14:cNvContentPartPr/>
                  <p14:nvPr/>
                </p14:nvContentPartPr>
                <p14:xfrm>
                  <a:off x="9891344" y="4293360"/>
                  <a:ext cx="360" cy="360"/>
                </p14:xfrm>
              </p:contentPart>
            </mc:Choice>
            <mc:Fallback xmlns="">
              <p:pic>
                <p:nvPicPr>
                  <p:cNvPr id="441" name="Ink 440">
                    <a:extLst>
                      <a:ext uri="{FF2B5EF4-FFF2-40B4-BE49-F238E27FC236}">
                        <a16:creationId xmlns:a16="http://schemas.microsoft.com/office/drawing/2014/main" id="{2CB3DE31-F1FB-457E-98E2-5398D6D34FFB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9882704" y="428436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2">
                <p14:nvContentPartPr>
                  <p14:cNvPr id="442" name="Ink 441">
                    <a:extLst>
                      <a:ext uri="{FF2B5EF4-FFF2-40B4-BE49-F238E27FC236}">
                        <a16:creationId xmlns:a16="http://schemas.microsoft.com/office/drawing/2014/main" id="{40EBA1F0-F2C3-483C-AA81-09BDC9EA78BE}"/>
                      </a:ext>
                    </a:extLst>
                  </p14:cNvPr>
                  <p14:cNvContentPartPr/>
                  <p14:nvPr/>
                </p14:nvContentPartPr>
                <p14:xfrm>
                  <a:off x="10032464" y="4369680"/>
                  <a:ext cx="108720" cy="170280"/>
                </p14:xfrm>
              </p:contentPart>
            </mc:Choice>
            <mc:Fallback xmlns="">
              <p:pic>
                <p:nvPicPr>
                  <p:cNvPr id="442" name="Ink 441">
                    <a:extLst>
                      <a:ext uri="{FF2B5EF4-FFF2-40B4-BE49-F238E27FC236}">
                        <a16:creationId xmlns:a16="http://schemas.microsoft.com/office/drawing/2014/main" id="{40EBA1F0-F2C3-483C-AA81-09BDC9EA78BE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10023824" y="4360680"/>
                    <a:ext cx="126360" cy="1879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B7FBB01D-C51C-4AFB-8ED9-2FA03022121B}"/>
                    </a:ext>
                  </a:extLst>
                </p14:cNvPr>
                <p14:cNvContentPartPr/>
                <p14:nvPr/>
              </p14:nvContentPartPr>
              <p14:xfrm>
                <a:off x="10332704" y="4384440"/>
                <a:ext cx="207000" cy="18792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B7FBB01D-C51C-4AFB-8ED9-2FA03022121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324064" y="4375440"/>
                  <a:ext cx="224640" cy="205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F563C622-3CDE-47CC-B3EC-BE09F4E867F0}"/>
                </a:ext>
              </a:extLst>
            </p:cNvPr>
            <p:cNvGrpSpPr/>
            <p:nvPr/>
          </p:nvGrpSpPr>
          <p:grpSpPr>
            <a:xfrm>
              <a:off x="870464" y="4990320"/>
              <a:ext cx="1664280" cy="541800"/>
              <a:chOff x="870464" y="4990320"/>
              <a:chExt cx="1664280" cy="541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449" name="Ink 448">
                    <a:extLst>
                      <a:ext uri="{FF2B5EF4-FFF2-40B4-BE49-F238E27FC236}">
                        <a16:creationId xmlns:a16="http://schemas.microsoft.com/office/drawing/2014/main" id="{A1046126-52EA-4236-9987-152615564592}"/>
                      </a:ext>
                    </a:extLst>
                  </p14:cNvPr>
                  <p14:cNvContentPartPr/>
                  <p14:nvPr/>
                </p14:nvContentPartPr>
                <p14:xfrm>
                  <a:off x="870464" y="5185800"/>
                  <a:ext cx="180360" cy="346320"/>
                </p14:xfrm>
              </p:contentPart>
            </mc:Choice>
            <mc:Fallback xmlns="">
              <p:pic>
                <p:nvPicPr>
                  <p:cNvPr id="449" name="Ink 448">
                    <a:extLst>
                      <a:ext uri="{FF2B5EF4-FFF2-40B4-BE49-F238E27FC236}">
                        <a16:creationId xmlns:a16="http://schemas.microsoft.com/office/drawing/2014/main" id="{A1046126-52EA-4236-9987-152615564592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861824" y="5177160"/>
                    <a:ext cx="198000" cy="36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8">
                <p14:nvContentPartPr>
                  <p14:cNvPr id="450" name="Ink 449">
                    <a:extLst>
                      <a:ext uri="{FF2B5EF4-FFF2-40B4-BE49-F238E27FC236}">
                        <a16:creationId xmlns:a16="http://schemas.microsoft.com/office/drawing/2014/main" id="{F0311C69-293D-4494-8FB3-265F2FFB3CF6}"/>
                      </a:ext>
                    </a:extLst>
                  </p14:cNvPr>
                  <p14:cNvContentPartPr/>
                  <p14:nvPr/>
                </p14:nvContentPartPr>
                <p14:xfrm>
                  <a:off x="1087184" y="5186880"/>
                  <a:ext cx="155880" cy="141120"/>
                </p14:xfrm>
              </p:contentPart>
            </mc:Choice>
            <mc:Fallback xmlns="">
              <p:pic>
                <p:nvPicPr>
                  <p:cNvPr id="450" name="Ink 449">
                    <a:extLst>
                      <a:ext uri="{FF2B5EF4-FFF2-40B4-BE49-F238E27FC236}">
                        <a16:creationId xmlns:a16="http://schemas.microsoft.com/office/drawing/2014/main" id="{F0311C69-293D-4494-8FB3-265F2FFB3CF6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1078544" y="5177880"/>
                    <a:ext cx="173520" cy="15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0">
                <p14:nvContentPartPr>
                  <p14:cNvPr id="451" name="Ink 450">
                    <a:extLst>
                      <a:ext uri="{FF2B5EF4-FFF2-40B4-BE49-F238E27FC236}">
                        <a16:creationId xmlns:a16="http://schemas.microsoft.com/office/drawing/2014/main" id="{2480ABB6-63D9-431D-BF71-B1D7DB6E98DB}"/>
                      </a:ext>
                    </a:extLst>
                  </p14:cNvPr>
                  <p14:cNvContentPartPr/>
                  <p14:nvPr/>
                </p14:nvContentPartPr>
                <p14:xfrm>
                  <a:off x="1342424" y="5211720"/>
                  <a:ext cx="154800" cy="164160"/>
                </p14:xfrm>
              </p:contentPart>
            </mc:Choice>
            <mc:Fallback xmlns="">
              <p:pic>
                <p:nvPicPr>
                  <p:cNvPr id="451" name="Ink 450">
                    <a:extLst>
                      <a:ext uri="{FF2B5EF4-FFF2-40B4-BE49-F238E27FC236}">
                        <a16:creationId xmlns:a16="http://schemas.microsoft.com/office/drawing/2014/main" id="{2480ABB6-63D9-431D-BF71-B1D7DB6E98DB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1333784" y="5202720"/>
                    <a:ext cx="172440" cy="18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2">
                <p14:nvContentPartPr>
                  <p14:cNvPr id="452" name="Ink 451">
                    <a:extLst>
                      <a:ext uri="{FF2B5EF4-FFF2-40B4-BE49-F238E27FC236}">
                        <a16:creationId xmlns:a16="http://schemas.microsoft.com/office/drawing/2014/main" id="{6030B68F-0408-4FDE-AA09-A078A605C201}"/>
                      </a:ext>
                    </a:extLst>
                  </p14:cNvPr>
                  <p14:cNvContentPartPr/>
                  <p14:nvPr/>
                </p14:nvContentPartPr>
                <p14:xfrm>
                  <a:off x="1577864" y="5054040"/>
                  <a:ext cx="157680" cy="304560"/>
                </p14:xfrm>
              </p:contentPart>
            </mc:Choice>
            <mc:Fallback xmlns="">
              <p:pic>
                <p:nvPicPr>
                  <p:cNvPr id="452" name="Ink 451">
                    <a:extLst>
                      <a:ext uri="{FF2B5EF4-FFF2-40B4-BE49-F238E27FC236}">
                        <a16:creationId xmlns:a16="http://schemas.microsoft.com/office/drawing/2014/main" id="{6030B68F-0408-4FDE-AA09-A078A605C201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1568864" y="5045040"/>
                    <a:ext cx="175320" cy="32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453" name="Ink 452">
                    <a:extLst>
                      <a:ext uri="{FF2B5EF4-FFF2-40B4-BE49-F238E27FC236}">
                        <a16:creationId xmlns:a16="http://schemas.microsoft.com/office/drawing/2014/main" id="{C1DB9DBB-82A1-45CD-A4D3-8473B83695E5}"/>
                      </a:ext>
                    </a:extLst>
                  </p14:cNvPr>
                  <p14:cNvContentPartPr/>
                  <p14:nvPr/>
                </p14:nvContentPartPr>
                <p14:xfrm>
                  <a:off x="1843544" y="5134320"/>
                  <a:ext cx="30960" cy="257760"/>
                </p14:xfrm>
              </p:contentPart>
            </mc:Choice>
            <mc:Fallback xmlns="">
              <p:pic>
                <p:nvPicPr>
                  <p:cNvPr id="453" name="Ink 452">
                    <a:extLst>
                      <a:ext uri="{FF2B5EF4-FFF2-40B4-BE49-F238E27FC236}">
                        <a16:creationId xmlns:a16="http://schemas.microsoft.com/office/drawing/2014/main" id="{C1DB9DBB-82A1-45CD-A4D3-8473B83695E5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1834904" y="5125320"/>
                    <a:ext cx="48600" cy="27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6">
                <p14:nvContentPartPr>
                  <p14:cNvPr id="454" name="Ink 453">
                    <a:extLst>
                      <a:ext uri="{FF2B5EF4-FFF2-40B4-BE49-F238E27FC236}">
                        <a16:creationId xmlns:a16="http://schemas.microsoft.com/office/drawing/2014/main" id="{2674660C-F918-4D62-9F69-638F15C7F14F}"/>
                      </a:ext>
                    </a:extLst>
                  </p14:cNvPr>
                  <p14:cNvContentPartPr/>
                  <p14:nvPr/>
                </p14:nvContentPartPr>
                <p14:xfrm>
                  <a:off x="1974224" y="5152680"/>
                  <a:ext cx="115200" cy="190440"/>
                </p14:xfrm>
              </p:contentPart>
            </mc:Choice>
            <mc:Fallback xmlns="">
              <p:pic>
                <p:nvPicPr>
                  <p:cNvPr id="454" name="Ink 453">
                    <a:extLst>
                      <a:ext uri="{FF2B5EF4-FFF2-40B4-BE49-F238E27FC236}">
                        <a16:creationId xmlns:a16="http://schemas.microsoft.com/office/drawing/2014/main" id="{2674660C-F918-4D62-9F69-638F15C7F14F}"/>
                      </a:ext>
                    </a:extLst>
                  </p:cNvPr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1965224" y="5144040"/>
                    <a:ext cx="132840" cy="20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8">
                <p14:nvContentPartPr>
                  <p14:cNvPr id="455" name="Ink 454">
                    <a:extLst>
                      <a:ext uri="{FF2B5EF4-FFF2-40B4-BE49-F238E27FC236}">
                        <a16:creationId xmlns:a16="http://schemas.microsoft.com/office/drawing/2014/main" id="{F6848E93-5E5D-40B2-BE0A-1F6AAAE236A2}"/>
                      </a:ext>
                    </a:extLst>
                  </p14:cNvPr>
                  <p14:cNvContentPartPr/>
                  <p14:nvPr/>
                </p14:nvContentPartPr>
                <p14:xfrm>
                  <a:off x="2195264" y="5256000"/>
                  <a:ext cx="163800" cy="124560"/>
                </p14:xfrm>
              </p:contentPart>
            </mc:Choice>
            <mc:Fallback xmlns="">
              <p:pic>
                <p:nvPicPr>
                  <p:cNvPr id="455" name="Ink 454">
                    <a:extLst>
                      <a:ext uri="{FF2B5EF4-FFF2-40B4-BE49-F238E27FC236}">
                        <a16:creationId xmlns:a16="http://schemas.microsoft.com/office/drawing/2014/main" id="{F6848E93-5E5D-40B2-BE0A-1F6AAAE236A2}"/>
                      </a:ext>
                    </a:extLst>
                  </p:cNvPr>
                  <p:cNvPicPr/>
                  <p:nvPr/>
                </p:nvPicPr>
                <p:blipFill>
                  <a:blip r:embed="rId399"/>
                  <a:stretch>
                    <a:fillRect/>
                  </a:stretch>
                </p:blipFill>
                <p:spPr>
                  <a:xfrm>
                    <a:off x="2186264" y="5247000"/>
                    <a:ext cx="18144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0">
                <p14:nvContentPartPr>
                  <p14:cNvPr id="456" name="Ink 455">
                    <a:extLst>
                      <a:ext uri="{FF2B5EF4-FFF2-40B4-BE49-F238E27FC236}">
                        <a16:creationId xmlns:a16="http://schemas.microsoft.com/office/drawing/2014/main" id="{FDA20557-4B75-4509-8A3F-8D49A02596F9}"/>
                      </a:ext>
                    </a:extLst>
                  </p14:cNvPr>
                  <p14:cNvContentPartPr/>
                  <p14:nvPr/>
                </p14:nvContentPartPr>
                <p14:xfrm>
                  <a:off x="2418104" y="4990320"/>
                  <a:ext cx="27000" cy="361440"/>
                </p14:xfrm>
              </p:contentPart>
            </mc:Choice>
            <mc:Fallback xmlns="">
              <p:pic>
                <p:nvPicPr>
                  <p:cNvPr id="456" name="Ink 455">
                    <a:extLst>
                      <a:ext uri="{FF2B5EF4-FFF2-40B4-BE49-F238E27FC236}">
                        <a16:creationId xmlns:a16="http://schemas.microsoft.com/office/drawing/2014/main" id="{FDA20557-4B75-4509-8A3F-8D49A02596F9}"/>
                      </a:ext>
                    </a:extLst>
                  </p:cNvPr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2409104" y="4981680"/>
                    <a:ext cx="44640" cy="37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457" name="Ink 456">
                    <a:extLst>
                      <a:ext uri="{FF2B5EF4-FFF2-40B4-BE49-F238E27FC236}">
                        <a16:creationId xmlns:a16="http://schemas.microsoft.com/office/drawing/2014/main" id="{FCF7701B-5B0C-4185-8725-7BA808CDEB75}"/>
                      </a:ext>
                    </a:extLst>
                  </p14:cNvPr>
                  <p14:cNvContentPartPr/>
                  <p14:nvPr/>
                </p14:nvContentPartPr>
                <p14:xfrm>
                  <a:off x="2193104" y="5146560"/>
                  <a:ext cx="341640" cy="16920"/>
                </p14:xfrm>
              </p:contentPart>
            </mc:Choice>
            <mc:Fallback xmlns="">
              <p:pic>
                <p:nvPicPr>
                  <p:cNvPr id="457" name="Ink 456">
                    <a:extLst>
                      <a:ext uri="{FF2B5EF4-FFF2-40B4-BE49-F238E27FC236}">
                        <a16:creationId xmlns:a16="http://schemas.microsoft.com/office/drawing/2014/main" id="{FCF7701B-5B0C-4185-8725-7BA808CDEB75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2184464" y="5137920"/>
                    <a:ext cx="359280" cy="34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BD81A7AC-1A01-4A82-B9AC-64224E5058D8}"/>
                </a:ext>
              </a:extLst>
            </p:cNvPr>
            <p:cNvGrpSpPr/>
            <p:nvPr/>
          </p:nvGrpSpPr>
          <p:grpSpPr>
            <a:xfrm>
              <a:off x="2961704" y="4998600"/>
              <a:ext cx="474480" cy="346320"/>
              <a:chOff x="2961704" y="4998600"/>
              <a:chExt cx="474480" cy="346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4">
                <p14:nvContentPartPr>
                  <p14:cNvPr id="458" name="Ink 457">
                    <a:extLst>
                      <a:ext uri="{FF2B5EF4-FFF2-40B4-BE49-F238E27FC236}">
                        <a16:creationId xmlns:a16="http://schemas.microsoft.com/office/drawing/2014/main" id="{0B39660A-ACD0-4B9E-A45D-E4990F4F7D48}"/>
                      </a:ext>
                    </a:extLst>
                  </p14:cNvPr>
                  <p14:cNvContentPartPr/>
                  <p14:nvPr/>
                </p14:nvContentPartPr>
                <p14:xfrm>
                  <a:off x="2961704" y="5162040"/>
                  <a:ext cx="178200" cy="146160"/>
                </p14:xfrm>
              </p:contentPart>
            </mc:Choice>
            <mc:Fallback xmlns="">
              <p:pic>
                <p:nvPicPr>
                  <p:cNvPr id="458" name="Ink 457">
                    <a:extLst>
                      <a:ext uri="{FF2B5EF4-FFF2-40B4-BE49-F238E27FC236}">
                        <a16:creationId xmlns:a16="http://schemas.microsoft.com/office/drawing/2014/main" id="{0B39660A-ACD0-4B9E-A45D-E4990F4F7D48}"/>
                      </a:ext>
                    </a:extLst>
                  </p:cNvPr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2953064" y="5153040"/>
                    <a:ext cx="195840" cy="16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6">
                <p14:nvContentPartPr>
                  <p14:cNvPr id="459" name="Ink 458">
                    <a:extLst>
                      <a:ext uri="{FF2B5EF4-FFF2-40B4-BE49-F238E27FC236}">
                        <a16:creationId xmlns:a16="http://schemas.microsoft.com/office/drawing/2014/main" id="{3283D581-AEB9-471C-9AA7-E08CD5847EEE}"/>
                      </a:ext>
                    </a:extLst>
                  </p14:cNvPr>
                  <p14:cNvContentPartPr/>
                  <p14:nvPr/>
                </p14:nvContentPartPr>
                <p14:xfrm>
                  <a:off x="3031184" y="5171760"/>
                  <a:ext cx="138960" cy="102960"/>
                </p14:xfrm>
              </p:contentPart>
            </mc:Choice>
            <mc:Fallback xmlns="">
              <p:pic>
                <p:nvPicPr>
                  <p:cNvPr id="459" name="Ink 458">
                    <a:extLst>
                      <a:ext uri="{FF2B5EF4-FFF2-40B4-BE49-F238E27FC236}">
                        <a16:creationId xmlns:a16="http://schemas.microsoft.com/office/drawing/2014/main" id="{3283D581-AEB9-471C-9AA7-E08CD5847EEE}"/>
                      </a:ext>
                    </a:extLst>
                  </p:cNvPr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3022544" y="5162760"/>
                    <a:ext cx="156600" cy="12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8">
                <p14:nvContentPartPr>
                  <p14:cNvPr id="460" name="Ink 459">
                    <a:extLst>
                      <a:ext uri="{FF2B5EF4-FFF2-40B4-BE49-F238E27FC236}">
                        <a16:creationId xmlns:a16="http://schemas.microsoft.com/office/drawing/2014/main" id="{31BBFACA-83F9-46D9-BE08-FD8CE67545B4}"/>
                      </a:ext>
                    </a:extLst>
                  </p14:cNvPr>
                  <p14:cNvContentPartPr/>
                  <p14:nvPr/>
                </p14:nvContentPartPr>
                <p14:xfrm>
                  <a:off x="3223424" y="5077440"/>
                  <a:ext cx="45360" cy="248040"/>
                </p14:xfrm>
              </p:contentPart>
            </mc:Choice>
            <mc:Fallback xmlns="">
              <p:pic>
                <p:nvPicPr>
                  <p:cNvPr id="460" name="Ink 459">
                    <a:extLst>
                      <a:ext uri="{FF2B5EF4-FFF2-40B4-BE49-F238E27FC236}">
                        <a16:creationId xmlns:a16="http://schemas.microsoft.com/office/drawing/2014/main" id="{31BBFACA-83F9-46D9-BE08-FD8CE67545B4}"/>
                      </a:ext>
                    </a:extLst>
                  </p:cNvPr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3214424" y="5068800"/>
                    <a:ext cx="63000" cy="26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461" name="Ink 460">
                    <a:extLst>
                      <a:ext uri="{FF2B5EF4-FFF2-40B4-BE49-F238E27FC236}">
                        <a16:creationId xmlns:a16="http://schemas.microsoft.com/office/drawing/2014/main" id="{30C9E672-A788-49FC-8D22-01700A7E3A8B}"/>
                      </a:ext>
                    </a:extLst>
                  </p14:cNvPr>
                  <p14:cNvContentPartPr/>
                  <p14:nvPr/>
                </p14:nvContentPartPr>
                <p14:xfrm>
                  <a:off x="3223424" y="5012640"/>
                  <a:ext cx="174240" cy="248040"/>
                </p14:xfrm>
              </p:contentPart>
            </mc:Choice>
            <mc:Fallback xmlns="">
              <p:pic>
                <p:nvPicPr>
                  <p:cNvPr id="461" name="Ink 460">
                    <a:extLst>
                      <a:ext uri="{FF2B5EF4-FFF2-40B4-BE49-F238E27FC236}">
                        <a16:creationId xmlns:a16="http://schemas.microsoft.com/office/drawing/2014/main" id="{30C9E672-A788-49FC-8D22-01700A7E3A8B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3214424" y="5003640"/>
                    <a:ext cx="191880" cy="26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462" name="Ink 461">
                    <a:extLst>
                      <a:ext uri="{FF2B5EF4-FFF2-40B4-BE49-F238E27FC236}">
                        <a16:creationId xmlns:a16="http://schemas.microsoft.com/office/drawing/2014/main" id="{C5C2EC7E-4D76-44B5-BCE4-2A657E1E10DC}"/>
                      </a:ext>
                    </a:extLst>
                  </p14:cNvPr>
                  <p14:cNvContentPartPr/>
                  <p14:nvPr/>
                </p14:nvContentPartPr>
                <p14:xfrm>
                  <a:off x="3425744" y="4998600"/>
                  <a:ext cx="10440" cy="346320"/>
                </p14:xfrm>
              </p:contentPart>
            </mc:Choice>
            <mc:Fallback xmlns="">
              <p:pic>
                <p:nvPicPr>
                  <p:cNvPr id="462" name="Ink 461">
                    <a:extLst>
                      <a:ext uri="{FF2B5EF4-FFF2-40B4-BE49-F238E27FC236}">
                        <a16:creationId xmlns:a16="http://schemas.microsoft.com/office/drawing/2014/main" id="{C5C2EC7E-4D76-44B5-BCE4-2A657E1E10DC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3417104" y="4989960"/>
                    <a:ext cx="28080" cy="363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967B633F-5B32-4484-ACE2-33E4C5BB81C8}"/>
                </a:ext>
              </a:extLst>
            </p:cNvPr>
            <p:cNvGrpSpPr/>
            <p:nvPr/>
          </p:nvGrpSpPr>
          <p:grpSpPr>
            <a:xfrm>
              <a:off x="3920384" y="5016600"/>
              <a:ext cx="1521360" cy="267840"/>
              <a:chOff x="3920384" y="5016600"/>
              <a:chExt cx="1521360" cy="26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4">
                <p14:nvContentPartPr>
                  <p14:cNvPr id="465" name="Ink 464">
                    <a:extLst>
                      <a:ext uri="{FF2B5EF4-FFF2-40B4-BE49-F238E27FC236}">
                        <a16:creationId xmlns:a16="http://schemas.microsoft.com/office/drawing/2014/main" id="{7B6463CD-9D7B-4FDD-8FCB-B8EB76DB73C5}"/>
                      </a:ext>
                    </a:extLst>
                  </p14:cNvPr>
                  <p14:cNvContentPartPr/>
                  <p14:nvPr/>
                </p14:nvContentPartPr>
                <p14:xfrm>
                  <a:off x="3920384" y="5016600"/>
                  <a:ext cx="158040" cy="252000"/>
                </p14:xfrm>
              </p:contentPart>
            </mc:Choice>
            <mc:Fallback xmlns="">
              <p:pic>
                <p:nvPicPr>
                  <p:cNvPr id="465" name="Ink 464">
                    <a:extLst>
                      <a:ext uri="{FF2B5EF4-FFF2-40B4-BE49-F238E27FC236}">
                        <a16:creationId xmlns:a16="http://schemas.microsoft.com/office/drawing/2014/main" id="{7B6463CD-9D7B-4FDD-8FCB-B8EB76DB73C5}"/>
                      </a:ext>
                    </a:extLst>
                  </p:cNvPr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3911744" y="5007960"/>
                    <a:ext cx="175680" cy="26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6">
                <p14:nvContentPartPr>
                  <p14:cNvPr id="466" name="Ink 465">
                    <a:extLst>
                      <a:ext uri="{FF2B5EF4-FFF2-40B4-BE49-F238E27FC236}">
                        <a16:creationId xmlns:a16="http://schemas.microsoft.com/office/drawing/2014/main" id="{DF35F016-E38D-42DC-90BD-ED3C11EB9AE7}"/>
                      </a:ext>
                    </a:extLst>
                  </p14:cNvPr>
                  <p14:cNvContentPartPr/>
                  <p14:nvPr/>
                </p14:nvContentPartPr>
                <p14:xfrm>
                  <a:off x="4145384" y="5119200"/>
                  <a:ext cx="79920" cy="154080"/>
                </p14:xfrm>
              </p:contentPart>
            </mc:Choice>
            <mc:Fallback xmlns="">
              <p:pic>
                <p:nvPicPr>
                  <p:cNvPr id="466" name="Ink 465">
                    <a:extLst>
                      <a:ext uri="{FF2B5EF4-FFF2-40B4-BE49-F238E27FC236}">
                        <a16:creationId xmlns:a16="http://schemas.microsoft.com/office/drawing/2014/main" id="{DF35F016-E38D-42DC-90BD-ED3C11EB9AE7}"/>
                      </a:ext>
                    </a:extLst>
                  </p:cNvPr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4136384" y="5110200"/>
                    <a:ext cx="975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8">
                <p14:nvContentPartPr>
                  <p14:cNvPr id="468" name="Ink 467">
                    <a:extLst>
                      <a:ext uri="{FF2B5EF4-FFF2-40B4-BE49-F238E27FC236}">
                        <a16:creationId xmlns:a16="http://schemas.microsoft.com/office/drawing/2014/main" id="{0EAD00EE-6DEC-4E34-AD93-2011CF93EFAC}"/>
                      </a:ext>
                    </a:extLst>
                  </p14:cNvPr>
                  <p14:cNvContentPartPr/>
                  <p14:nvPr/>
                </p14:nvContentPartPr>
                <p14:xfrm>
                  <a:off x="4310984" y="5087160"/>
                  <a:ext cx="141480" cy="197280"/>
                </p14:xfrm>
              </p:contentPart>
            </mc:Choice>
            <mc:Fallback xmlns="">
              <p:pic>
                <p:nvPicPr>
                  <p:cNvPr id="468" name="Ink 467">
                    <a:extLst>
                      <a:ext uri="{FF2B5EF4-FFF2-40B4-BE49-F238E27FC236}">
                        <a16:creationId xmlns:a16="http://schemas.microsoft.com/office/drawing/2014/main" id="{0EAD00EE-6DEC-4E34-AD93-2011CF93EFAC}"/>
                      </a:ext>
                    </a:extLst>
                  </p:cNvPr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4301984" y="5078520"/>
                    <a:ext cx="159120" cy="21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0">
                <p14:nvContentPartPr>
                  <p14:cNvPr id="469" name="Ink 468">
                    <a:extLst>
                      <a:ext uri="{FF2B5EF4-FFF2-40B4-BE49-F238E27FC236}">
                        <a16:creationId xmlns:a16="http://schemas.microsoft.com/office/drawing/2014/main" id="{83EFF2CE-4DCC-444C-AA35-A662C3DA99A2}"/>
                      </a:ext>
                    </a:extLst>
                  </p14:cNvPr>
                  <p14:cNvContentPartPr/>
                  <p14:nvPr/>
                </p14:nvContentPartPr>
                <p14:xfrm>
                  <a:off x="4511144" y="5103720"/>
                  <a:ext cx="110880" cy="125640"/>
                </p14:xfrm>
              </p:contentPart>
            </mc:Choice>
            <mc:Fallback xmlns="">
              <p:pic>
                <p:nvPicPr>
                  <p:cNvPr id="469" name="Ink 468">
                    <a:extLst>
                      <a:ext uri="{FF2B5EF4-FFF2-40B4-BE49-F238E27FC236}">
                        <a16:creationId xmlns:a16="http://schemas.microsoft.com/office/drawing/2014/main" id="{83EFF2CE-4DCC-444C-AA35-A662C3DA99A2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4502504" y="5095080"/>
                    <a:ext cx="128520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2">
                <p14:nvContentPartPr>
                  <p14:cNvPr id="470" name="Ink 469">
                    <a:extLst>
                      <a:ext uri="{FF2B5EF4-FFF2-40B4-BE49-F238E27FC236}">
                        <a16:creationId xmlns:a16="http://schemas.microsoft.com/office/drawing/2014/main" id="{2137EC12-2C62-4B17-8203-29BFB62A1E9D}"/>
                      </a:ext>
                    </a:extLst>
                  </p14:cNvPr>
                  <p14:cNvContentPartPr/>
                  <p14:nvPr/>
                </p14:nvContentPartPr>
                <p14:xfrm>
                  <a:off x="4734704" y="5027040"/>
                  <a:ext cx="108000" cy="241920"/>
                </p14:xfrm>
              </p:contentPart>
            </mc:Choice>
            <mc:Fallback xmlns="">
              <p:pic>
                <p:nvPicPr>
                  <p:cNvPr id="470" name="Ink 469">
                    <a:extLst>
                      <a:ext uri="{FF2B5EF4-FFF2-40B4-BE49-F238E27FC236}">
                        <a16:creationId xmlns:a16="http://schemas.microsoft.com/office/drawing/2014/main" id="{2137EC12-2C62-4B17-8203-29BFB62A1E9D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4726064" y="5018040"/>
                    <a:ext cx="125640" cy="25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4">
                <p14:nvContentPartPr>
                  <p14:cNvPr id="471" name="Ink 470">
                    <a:extLst>
                      <a:ext uri="{FF2B5EF4-FFF2-40B4-BE49-F238E27FC236}">
                        <a16:creationId xmlns:a16="http://schemas.microsoft.com/office/drawing/2014/main" id="{9EC40F16-13BB-4F8F-84D9-749986E4BCBA}"/>
                      </a:ext>
                    </a:extLst>
                  </p14:cNvPr>
                  <p14:cNvContentPartPr/>
                  <p14:nvPr/>
                </p14:nvContentPartPr>
                <p14:xfrm>
                  <a:off x="4897424" y="5051160"/>
                  <a:ext cx="131040" cy="196200"/>
                </p14:xfrm>
              </p:contentPart>
            </mc:Choice>
            <mc:Fallback xmlns="">
              <p:pic>
                <p:nvPicPr>
                  <p:cNvPr id="471" name="Ink 470">
                    <a:extLst>
                      <a:ext uri="{FF2B5EF4-FFF2-40B4-BE49-F238E27FC236}">
                        <a16:creationId xmlns:a16="http://schemas.microsoft.com/office/drawing/2014/main" id="{9EC40F16-13BB-4F8F-84D9-749986E4BCBA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4888784" y="5042520"/>
                    <a:ext cx="148680" cy="21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6">
                <p14:nvContentPartPr>
                  <p14:cNvPr id="472" name="Ink 471">
                    <a:extLst>
                      <a:ext uri="{FF2B5EF4-FFF2-40B4-BE49-F238E27FC236}">
                        <a16:creationId xmlns:a16="http://schemas.microsoft.com/office/drawing/2014/main" id="{339CECD5-C3AB-4218-A61E-77D4D6D22BA1}"/>
                      </a:ext>
                    </a:extLst>
                  </p14:cNvPr>
                  <p14:cNvContentPartPr/>
                  <p14:nvPr/>
                </p14:nvContentPartPr>
                <p14:xfrm>
                  <a:off x="5122424" y="5062680"/>
                  <a:ext cx="112680" cy="160560"/>
                </p14:xfrm>
              </p:contentPart>
            </mc:Choice>
            <mc:Fallback xmlns="">
              <p:pic>
                <p:nvPicPr>
                  <p:cNvPr id="472" name="Ink 471">
                    <a:extLst>
                      <a:ext uri="{FF2B5EF4-FFF2-40B4-BE49-F238E27FC236}">
                        <a16:creationId xmlns:a16="http://schemas.microsoft.com/office/drawing/2014/main" id="{339CECD5-C3AB-4218-A61E-77D4D6D22BA1}"/>
                      </a:ext>
                    </a:extLst>
                  </p:cNvPr>
                  <p:cNvPicPr/>
                  <p:nvPr/>
                </p:nvPicPr>
                <p:blipFill>
                  <a:blip r:embed="rId427"/>
                  <a:stretch>
                    <a:fillRect/>
                  </a:stretch>
                </p:blipFill>
                <p:spPr>
                  <a:xfrm>
                    <a:off x="5113784" y="5053680"/>
                    <a:ext cx="130320" cy="17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8">
                <p14:nvContentPartPr>
                  <p14:cNvPr id="473" name="Ink 472">
                    <a:extLst>
                      <a:ext uri="{FF2B5EF4-FFF2-40B4-BE49-F238E27FC236}">
                        <a16:creationId xmlns:a16="http://schemas.microsoft.com/office/drawing/2014/main" id="{2F7864E2-EA09-41EA-BC76-2C5BF625F71D}"/>
                      </a:ext>
                    </a:extLst>
                  </p14:cNvPr>
                  <p14:cNvContentPartPr/>
                  <p14:nvPr/>
                </p14:nvContentPartPr>
                <p14:xfrm>
                  <a:off x="5285864" y="5119560"/>
                  <a:ext cx="155880" cy="132840"/>
                </p14:xfrm>
              </p:contentPart>
            </mc:Choice>
            <mc:Fallback xmlns="">
              <p:pic>
                <p:nvPicPr>
                  <p:cNvPr id="473" name="Ink 472">
                    <a:extLst>
                      <a:ext uri="{FF2B5EF4-FFF2-40B4-BE49-F238E27FC236}">
                        <a16:creationId xmlns:a16="http://schemas.microsoft.com/office/drawing/2014/main" id="{2F7864E2-EA09-41EA-BC76-2C5BF625F71D}"/>
                      </a:ext>
                    </a:extLst>
                  </p:cNvPr>
                  <p:cNvPicPr/>
                  <p:nvPr/>
                </p:nvPicPr>
                <p:blipFill>
                  <a:blip r:embed="rId429"/>
                  <a:stretch>
                    <a:fillRect/>
                  </a:stretch>
                </p:blipFill>
                <p:spPr>
                  <a:xfrm>
                    <a:off x="5277224" y="5110920"/>
                    <a:ext cx="173520" cy="150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91B406B2-A215-4E7A-A148-CE9886364D2A}"/>
                </a:ext>
              </a:extLst>
            </p:cNvPr>
            <p:cNvGrpSpPr/>
            <p:nvPr/>
          </p:nvGrpSpPr>
          <p:grpSpPr>
            <a:xfrm>
              <a:off x="6011624" y="4909680"/>
              <a:ext cx="229320" cy="473400"/>
              <a:chOff x="6011624" y="4909680"/>
              <a:chExt cx="229320" cy="473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0">
                <p14:nvContentPartPr>
                  <p14:cNvPr id="475" name="Ink 474">
                    <a:extLst>
                      <a:ext uri="{FF2B5EF4-FFF2-40B4-BE49-F238E27FC236}">
                        <a16:creationId xmlns:a16="http://schemas.microsoft.com/office/drawing/2014/main" id="{C06A3BD9-E384-4782-B75A-3576B2C0ADF7}"/>
                      </a:ext>
                    </a:extLst>
                  </p14:cNvPr>
                  <p14:cNvContentPartPr/>
                  <p14:nvPr/>
                </p14:nvContentPartPr>
                <p14:xfrm>
                  <a:off x="6013784" y="4909680"/>
                  <a:ext cx="123840" cy="473400"/>
                </p14:xfrm>
              </p:contentPart>
            </mc:Choice>
            <mc:Fallback xmlns="">
              <p:pic>
                <p:nvPicPr>
                  <p:cNvPr id="475" name="Ink 474">
                    <a:extLst>
                      <a:ext uri="{FF2B5EF4-FFF2-40B4-BE49-F238E27FC236}">
                        <a16:creationId xmlns:a16="http://schemas.microsoft.com/office/drawing/2014/main" id="{C06A3BD9-E384-4782-B75A-3576B2C0ADF7}"/>
                      </a:ext>
                    </a:extLst>
                  </p:cNvPr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6004784" y="4900680"/>
                    <a:ext cx="141480" cy="49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2">
                <p14:nvContentPartPr>
                  <p14:cNvPr id="476" name="Ink 475">
                    <a:extLst>
                      <a:ext uri="{FF2B5EF4-FFF2-40B4-BE49-F238E27FC236}">
                        <a16:creationId xmlns:a16="http://schemas.microsoft.com/office/drawing/2014/main" id="{1EDD3508-A51C-4F8F-8035-B361A54F9D1A}"/>
                      </a:ext>
                    </a:extLst>
                  </p14:cNvPr>
                  <p14:cNvContentPartPr/>
                  <p14:nvPr/>
                </p14:nvContentPartPr>
                <p14:xfrm>
                  <a:off x="6011624" y="5101200"/>
                  <a:ext cx="229320" cy="40320"/>
                </p14:xfrm>
              </p:contentPart>
            </mc:Choice>
            <mc:Fallback xmlns="">
              <p:pic>
                <p:nvPicPr>
                  <p:cNvPr id="476" name="Ink 475">
                    <a:extLst>
                      <a:ext uri="{FF2B5EF4-FFF2-40B4-BE49-F238E27FC236}">
                        <a16:creationId xmlns:a16="http://schemas.microsoft.com/office/drawing/2014/main" id="{1EDD3508-A51C-4F8F-8035-B361A54F9D1A}"/>
                      </a:ext>
                    </a:extLst>
                  </p:cNvPr>
                  <p:cNvPicPr/>
                  <p:nvPr/>
                </p:nvPicPr>
                <p:blipFill>
                  <a:blip r:embed="rId433"/>
                  <a:stretch>
                    <a:fillRect/>
                  </a:stretch>
                </p:blipFill>
                <p:spPr>
                  <a:xfrm>
                    <a:off x="6002984" y="5092200"/>
                    <a:ext cx="246960" cy="57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EA89D-1909-4A97-8519-1409F12A7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4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AC5418-EBFE-40A0-A0C2-D1A45AA4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2021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B376FF2-4209-4C83-A8CA-99DC1565B193}"/>
              </a:ext>
            </a:extLst>
          </p:cNvPr>
          <p:cNvGrpSpPr/>
          <p:nvPr/>
        </p:nvGrpSpPr>
        <p:grpSpPr>
          <a:xfrm>
            <a:off x="999344" y="548084"/>
            <a:ext cx="6681600" cy="751320"/>
            <a:chOff x="999344" y="421621"/>
            <a:chExt cx="6681600" cy="75132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A9A8280-E51B-47B5-9286-93F0300012FF}"/>
                </a:ext>
              </a:extLst>
            </p:cNvPr>
            <p:cNvGrpSpPr/>
            <p:nvPr/>
          </p:nvGrpSpPr>
          <p:grpSpPr>
            <a:xfrm>
              <a:off x="999344" y="523861"/>
              <a:ext cx="1436040" cy="649080"/>
              <a:chOff x="999344" y="523861"/>
              <a:chExt cx="1436040" cy="64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F90E688F-FD22-48D6-B51F-0EE59DD712CF}"/>
                      </a:ext>
                    </a:extLst>
                  </p14:cNvPr>
                  <p14:cNvContentPartPr/>
                  <p14:nvPr/>
                </p14:nvContentPartPr>
                <p14:xfrm>
                  <a:off x="1113824" y="618541"/>
                  <a:ext cx="172800" cy="55440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F90E688F-FD22-48D6-B51F-0EE59DD712C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104824" y="609901"/>
                    <a:ext cx="190440" cy="57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2EDC801B-7164-42C7-93BE-DB3F1C3A3837}"/>
                      </a:ext>
                    </a:extLst>
                  </p14:cNvPr>
                  <p14:cNvContentPartPr/>
                  <p14:nvPr/>
                </p14:nvContentPartPr>
                <p14:xfrm>
                  <a:off x="999344" y="893221"/>
                  <a:ext cx="276480" cy="4608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2EDC801B-7164-42C7-93BE-DB3F1C3A3837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990344" y="884221"/>
                    <a:ext cx="29412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1830F2DA-1BB2-40FB-A6B8-48C3DB99C1A0}"/>
                      </a:ext>
                    </a:extLst>
                  </p14:cNvPr>
                  <p14:cNvContentPartPr/>
                  <p14:nvPr/>
                </p14:nvContentPartPr>
                <p14:xfrm>
                  <a:off x="1395704" y="538981"/>
                  <a:ext cx="65880" cy="4305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1830F2DA-1BB2-40FB-A6B8-48C3DB99C1A0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387064" y="530341"/>
                    <a:ext cx="83520" cy="44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F61B3563-9BC4-451B-AA6E-09802A9A8134}"/>
                      </a:ext>
                    </a:extLst>
                  </p14:cNvPr>
                  <p14:cNvContentPartPr/>
                  <p14:nvPr/>
                </p14:nvContentPartPr>
                <p14:xfrm>
                  <a:off x="1549064" y="702421"/>
                  <a:ext cx="183600" cy="2077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F61B3563-9BC4-451B-AA6E-09802A9A8134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540424" y="693421"/>
                    <a:ext cx="201240" cy="225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36516560-159C-4144-94E9-F931CFD5EE39}"/>
                      </a:ext>
                    </a:extLst>
                  </p14:cNvPr>
                  <p14:cNvContentPartPr/>
                  <p14:nvPr/>
                </p14:nvContentPartPr>
                <p14:xfrm>
                  <a:off x="1894664" y="700981"/>
                  <a:ext cx="16560" cy="18972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36516560-159C-4144-94E9-F931CFD5EE39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886024" y="691981"/>
                    <a:ext cx="34200" cy="20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02E4A6C9-4A57-413E-98EA-AEC2EB8AFA6D}"/>
                      </a:ext>
                    </a:extLst>
                  </p14:cNvPr>
                  <p14:cNvContentPartPr/>
                  <p14:nvPr/>
                </p14:nvContentPartPr>
                <p14:xfrm>
                  <a:off x="1845704" y="803221"/>
                  <a:ext cx="180360" cy="1548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02E4A6C9-4A57-413E-98EA-AEC2EB8AFA6D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836704" y="794581"/>
                    <a:ext cx="19800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CC3C6D1D-3683-4098-8A4D-9BDBF50AC954}"/>
                      </a:ext>
                    </a:extLst>
                  </p14:cNvPr>
                  <p14:cNvContentPartPr/>
                  <p14:nvPr/>
                </p14:nvContentPartPr>
                <p14:xfrm>
                  <a:off x="2111744" y="678661"/>
                  <a:ext cx="169560" cy="25164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C3C6D1D-3683-4098-8A4D-9BDBF50AC95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103104" y="669661"/>
                    <a:ext cx="18720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80752EBD-B401-43C3-80AD-3B52FD580053}"/>
                      </a:ext>
                    </a:extLst>
                  </p14:cNvPr>
                  <p14:cNvContentPartPr/>
                  <p14:nvPr/>
                </p14:nvContentPartPr>
                <p14:xfrm>
                  <a:off x="2332064" y="523861"/>
                  <a:ext cx="103320" cy="53028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80752EBD-B401-43C3-80AD-3B52FD58005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323424" y="514861"/>
                    <a:ext cx="120960" cy="547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FCB8E52-03ED-4D9B-8C6B-87EECDFF53D1}"/>
                </a:ext>
              </a:extLst>
            </p:cNvPr>
            <p:cNvGrpSpPr/>
            <p:nvPr/>
          </p:nvGrpSpPr>
          <p:grpSpPr>
            <a:xfrm>
              <a:off x="2626544" y="761821"/>
              <a:ext cx="139320" cy="86040"/>
              <a:chOff x="2626544" y="761821"/>
              <a:chExt cx="139320" cy="86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09645C54-255E-4259-B13E-2B366F370B37}"/>
                      </a:ext>
                    </a:extLst>
                  </p14:cNvPr>
                  <p14:cNvContentPartPr/>
                  <p14:nvPr/>
                </p14:nvContentPartPr>
                <p14:xfrm>
                  <a:off x="2626544" y="761821"/>
                  <a:ext cx="137160" cy="1152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09645C54-255E-4259-B13E-2B366F370B37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617544" y="752821"/>
                    <a:ext cx="15480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1F47791A-3B3A-45D4-BC26-94E20DDA25DE}"/>
                      </a:ext>
                    </a:extLst>
                  </p14:cNvPr>
                  <p14:cNvContentPartPr/>
                  <p14:nvPr/>
                </p14:nvContentPartPr>
                <p14:xfrm>
                  <a:off x="2626544" y="765781"/>
                  <a:ext cx="139320" cy="8208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1F47791A-3B3A-45D4-BC26-94E20DDA25DE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617544" y="757141"/>
                    <a:ext cx="156960" cy="99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A216756-B365-4333-89A9-9CB95CB23603}"/>
                </a:ext>
              </a:extLst>
            </p:cNvPr>
            <p:cNvGrpSpPr/>
            <p:nvPr/>
          </p:nvGrpSpPr>
          <p:grpSpPr>
            <a:xfrm>
              <a:off x="3076184" y="486421"/>
              <a:ext cx="823320" cy="516600"/>
              <a:chOff x="3076184" y="486421"/>
              <a:chExt cx="823320" cy="516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B371BD02-CDFF-43FD-8945-478CEC3964FB}"/>
                      </a:ext>
                    </a:extLst>
                  </p14:cNvPr>
                  <p14:cNvContentPartPr/>
                  <p14:nvPr/>
                </p14:nvContentPartPr>
                <p14:xfrm>
                  <a:off x="3119024" y="520981"/>
                  <a:ext cx="135360" cy="48204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B371BD02-CDFF-43FD-8945-478CEC3964FB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110384" y="511981"/>
                    <a:ext cx="153000" cy="49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9BC6EE86-E46C-4778-898D-FBBADFF02174}"/>
                      </a:ext>
                    </a:extLst>
                  </p14:cNvPr>
                  <p14:cNvContentPartPr/>
                  <p14:nvPr/>
                </p14:nvContentPartPr>
                <p14:xfrm>
                  <a:off x="3076184" y="739501"/>
                  <a:ext cx="276480" cy="3348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9BC6EE86-E46C-4778-898D-FBBADFF02174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067544" y="730861"/>
                    <a:ext cx="294120" cy="5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345CAEC9-AE8E-4F46-AFC6-BD5DD125CAA1}"/>
                      </a:ext>
                    </a:extLst>
                  </p14:cNvPr>
                  <p14:cNvContentPartPr/>
                  <p14:nvPr/>
                </p14:nvContentPartPr>
                <p14:xfrm>
                  <a:off x="3384704" y="486421"/>
                  <a:ext cx="88200" cy="3448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345CAEC9-AE8E-4F46-AFC6-BD5DD125CAA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376064" y="477781"/>
                    <a:ext cx="105840" cy="36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0AA94BE4-867A-4FBE-A697-AA38664BD744}"/>
                      </a:ext>
                    </a:extLst>
                  </p14:cNvPr>
                  <p14:cNvContentPartPr/>
                  <p14:nvPr/>
                </p14:nvContentPartPr>
                <p14:xfrm>
                  <a:off x="3530144" y="630421"/>
                  <a:ext cx="137160" cy="17604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0AA94BE4-867A-4FBE-A697-AA38664BD74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521144" y="621421"/>
                    <a:ext cx="15480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12F0974B-6497-4EED-B036-CE941C0BBC22}"/>
                      </a:ext>
                    </a:extLst>
                  </p14:cNvPr>
                  <p14:cNvContentPartPr/>
                  <p14:nvPr/>
                </p14:nvContentPartPr>
                <p14:xfrm>
                  <a:off x="3759104" y="501541"/>
                  <a:ext cx="140400" cy="41112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12F0974B-6497-4EED-B036-CE941C0BBC22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3750104" y="492901"/>
                    <a:ext cx="158040" cy="428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EA9CDB7-D67F-46B1-BA1A-19CC8B4A4B7A}"/>
                </a:ext>
              </a:extLst>
            </p:cNvPr>
            <p:cNvGrpSpPr/>
            <p:nvPr/>
          </p:nvGrpSpPr>
          <p:grpSpPr>
            <a:xfrm>
              <a:off x="4128824" y="520981"/>
              <a:ext cx="814680" cy="466560"/>
              <a:chOff x="4128824" y="520981"/>
              <a:chExt cx="814680" cy="466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818D1FE3-FD57-48E4-BCD8-134F85DDCAE0}"/>
                      </a:ext>
                    </a:extLst>
                  </p14:cNvPr>
                  <p14:cNvContentPartPr/>
                  <p14:nvPr/>
                </p14:nvContentPartPr>
                <p14:xfrm>
                  <a:off x="4173824" y="637261"/>
                  <a:ext cx="28800" cy="17460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818D1FE3-FD57-48E4-BCD8-134F85DDCAE0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165184" y="628261"/>
                    <a:ext cx="46440" cy="19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00458CF2-2EE1-411B-92C9-9B337BEA3FEC}"/>
                      </a:ext>
                    </a:extLst>
                  </p14:cNvPr>
                  <p14:cNvContentPartPr/>
                  <p14:nvPr/>
                </p14:nvContentPartPr>
                <p14:xfrm>
                  <a:off x="4128824" y="724381"/>
                  <a:ext cx="169920" cy="468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00458CF2-2EE1-411B-92C9-9B337BEA3FEC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120184" y="715741"/>
                    <a:ext cx="187560" cy="2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9E3C94C2-0CFF-4676-BAF8-3A5EB637AA87}"/>
                      </a:ext>
                    </a:extLst>
                  </p14:cNvPr>
                  <p14:cNvContentPartPr/>
                  <p14:nvPr/>
                </p14:nvContentPartPr>
                <p14:xfrm>
                  <a:off x="4464344" y="620701"/>
                  <a:ext cx="169920" cy="25560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9E3C94C2-0CFF-4676-BAF8-3A5EB637AA87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455344" y="611701"/>
                    <a:ext cx="187560" cy="273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ADF5CA6B-F284-45D8-A6CE-CDFB0262E9D0}"/>
                      </a:ext>
                    </a:extLst>
                  </p14:cNvPr>
                  <p14:cNvContentPartPr/>
                  <p14:nvPr/>
                </p14:nvContentPartPr>
                <p14:xfrm>
                  <a:off x="4776824" y="520981"/>
                  <a:ext cx="166680" cy="46656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ADF5CA6B-F284-45D8-A6CE-CDFB0262E9D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768184" y="511981"/>
                    <a:ext cx="184320" cy="48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6267EEB1-CDA3-4CF9-AA3F-8B94F1F57D96}"/>
                      </a:ext>
                    </a:extLst>
                  </p14:cNvPr>
                  <p14:cNvContentPartPr/>
                  <p14:nvPr/>
                </p14:nvContentPartPr>
                <p14:xfrm>
                  <a:off x="4762784" y="807541"/>
                  <a:ext cx="178200" cy="864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6267EEB1-CDA3-4CF9-AA3F-8B94F1F57D96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753784" y="798541"/>
                    <a:ext cx="195840" cy="26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E2C56F3-99B2-4C63-B3BA-C4BC9C2B2B24}"/>
                </a:ext>
              </a:extLst>
            </p:cNvPr>
            <p:cNvGrpSpPr/>
            <p:nvPr/>
          </p:nvGrpSpPr>
          <p:grpSpPr>
            <a:xfrm>
              <a:off x="5130704" y="421621"/>
              <a:ext cx="541800" cy="590760"/>
              <a:chOff x="5130704" y="421621"/>
              <a:chExt cx="541800" cy="590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B0DCEB24-8EC3-4881-A263-9EEABFD04A44}"/>
                      </a:ext>
                    </a:extLst>
                  </p14:cNvPr>
                  <p14:cNvContentPartPr/>
                  <p14:nvPr/>
                </p14:nvContentPartPr>
                <p14:xfrm>
                  <a:off x="5130704" y="421621"/>
                  <a:ext cx="12600" cy="13860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B0DCEB24-8EC3-4881-A263-9EEABFD04A44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5121704" y="412621"/>
                    <a:ext cx="3024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D7559241-9210-49D7-A4D7-9D9B17D03E18}"/>
                      </a:ext>
                    </a:extLst>
                  </p14:cNvPr>
                  <p14:cNvContentPartPr/>
                  <p14:nvPr/>
                </p14:nvContentPartPr>
                <p14:xfrm>
                  <a:off x="5243384" y="553021"/>
                  <a:ext cx="110520" cy="32940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D7559241-9210-49D7-A4D7-9D9B17D03E18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5234384" y="544021"/>
                    <a:ext cx="128160" cy="34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68AD15BA-FDE7-4A61-AD10-353821B53902}"/>
                      </a:ext>
                    </a:extLst>
                  </p14:cNvPr>
                  <p14:cNvContentPartPr/>
                  <p14:nvPr/>
                </p14:nvContentPartPr>
                <p14:xfrm>
                  <a:off x="5394224" y="659221"/>
                  <a:ext cx="118800" cy="17640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68AD15BA-FDE7-4A61-AD10-353821B53902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5385584" y="650581"/>
                    <a:ext cx="13644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8F0AC5FE-EA74-451B-A3CC-3BA078C348F0}"/>
                      </a:ext>
                    </a:extLst>
                  </p14:cNvPr>
                  <p14:cNvContentPartPr/>
                  <p14:nvPr/>
                </p14:nvContentPartPr>
                <p14:xfrm>
                  <a:off x="5535344" y="529261"/>
                  <a:ext cx="137160" cy="48312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8F0AC5FE-EA74-451B-A3CC-3BA078C348F0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5526704" y="520621"/>
                    <a:ext cx="154800" cy="500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338FC298-DDC9-4905-96D2-11E3A4022D61}"/>
                </a:ext>
              </a:extLst>
            </p:cNvPr>
            <p:cNvGrpSpPr/>
            <p:nvPr/>
          </p:nvGrpSpPr>
          <p:grpSpPr>
            <a:xfrm>
              <a:off x="5954384" y="700981"/>
              <a:ext cx="225360" cy="176040"/>
              <a:chOff x="5954384" y="700981"/>
              <a:chExt cx="225360" cy="176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2D61A290-44F3-470E-ABC8-A5B27332086A}"/>
                      </a:ext>
                    </a:extLst>
                  </p14:cNvPr>
                  <p14:cNvContentPartPr/>
                  <p14:nvPr/>
                </p14:nvContentPartPr>
                <p14:xfrm>
                  <a:off x="6036104" y="700981"/>
                  <a:ext cx="14400" cy="17604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2D61A290-44F3-470E-ABC8-A5B27332086A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6027464" y="691981"/>
                    <a:ext cx="32040" cy="19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5AD7DB25-4D46-43C6-8049-E0FAF3BD7DA4}"/>
                      </a:ext>
                    </a:extLst>
                  </p14:cNvPr>
                  <p14:cNvContentPartPr/>
                  <p14:nvPr/>
                </p14:nvContentPartPr>
                <p14:xfrm>
                  <a:off x="5954384" y="796381"/>
                  <a:ext cx="225360" cy="2124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5AD7DB25-4D46-43C6-8049-E0FAF3BD7DA4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945744" y="787381"/>
                    <a:ext cx="243000" cy="38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096FC7C-67AB-40F2-BEB6-441E7FF8505A}"/>
                </a:ext>
              </a:extLst>
            </p:cNvPr>
            <p:cNvGrpSpPr/>
            <p:nvPr/>
          </p:nvGrpSpPr>
          <p:grpSpPr>
            <a:xfrm>
              <a:off x="6414104" y="446461"/>
              <a:ext cx="1266840" cy="647640"/>
              <a:chOff x="6414104" y="446461"/>
              <a:chExt cx="1266840" cy="647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43242F9A-303B-4A99-A189-15B9AE32BA60}"/>
                      </a:ext>
                    </a:extLst>
                  </p14:cNvPr>
                  <p14:cNvContentPartPr/>
                  <p14:nvPr/>
                </p14:nvContentPartPr>
                <p14:xfrm>
                  <a:off x="6414104" y="618181"/>
                  <a:ext cx="525960" cy="30312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43242F9A-303B-4A99-A189-15B9AE32BA60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6405104" y="609181"/>
                    <a:ext cx="543600" cy="32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71177F59-74B4-445E-9F96-863C66474FD5}"/>
                      </a:ext>
                    </a:extLst>
                  </p14:cNvPr>
                  <p14:cNvContentPartPr/>
                  <p14:nvPr/>
                </p14:nvContentPartPr>
                <p14:xfrm>
                  <a:off x="7014944" y="670741"/>
                  <a:ext cx="182880" cy="21924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71177F59-74B4-445E-9F96-863C66474FD5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7005944" y="661741"/>
                    <a:ext cx="200520" cy="23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1F5E438E-764D-4EF5-BC1E-40B9AB4124F7}"/>
                      </a:ext>
                    </a:extLst>
                  </p14:cNvPr>
                  <p14:cNvContentPartPr/>
                  <p14:nvPr/>
                </p14:nvContentPartPr>
                <p14:xfrm>
                  <a:off x="7332824" y="500101"/>
                  <a:ext cx="115920" cy="12996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1F5E438E-764D-4EF5-BC1E-40B9AB4124F7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7324184" y="491461"/>
                    <a:ext cx="133560" cy="14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4C4FEA0C-FC86-4141-9223-7C4A34FFFAFF}"/>
                      </a:ext>
                    </a:extLst>
                  </p14:cNvPr>
                  <p14:cNvContentPartPr/>
                  <p14:nvPr/>
                </p14:nvContentPartPr>
                <p14:xfrm>
                  <a:off x="7303664" y="497581"/>
                  <a:ext cx="377280" cy="51732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4C4FEA0C-FC86-4141-9223-7C4A34FFFAFF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7294664" y="488581"/>
                    <a:ext cx="394920" cy="53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0E8839BA-7ADC-4C18-918F-EEFFF736933F}"/>
                      </a:ext>
                    </a:extLst>
                  </p14:cNvPr>
                  <p14:cNvContentPartPr/>
                  <p14:nvPr/>
                </p14:nvContentPartPr>
                <p14:xfrm>
                  <a:off x="6838544" y="446461"/>
                  <a:ext cx="234360" cy="64764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0E8839BA-7ADC-4C18-918F-EEFFF736933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6829544" y="437461"/>
                    <a:ext cx="252000" cy="665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9DFC246D-BA8E-4B6C-91BB-022F424095D1}"/>
              </a:ext>
            </a:extLst>
          </p:cNvPr>
          <p:cNvGrpSpPr/>
          <p:nvPr/>
        </p:nvGrpSpPr>
        <p:grpSpPr>
          <a:xfrm>
            <a:off x="1180677" y="1377651"/>
            <a:ext cx="2831400" cy="435960"/>
            <a:chOff x="1180677" y="1377651"/>
            <a:chExt cx="283140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9A86E12-E6A1-4BBA-8E50-DC29E6DEDBA2}"/>
                    </a:ext>
                  </a:extLst>
                </p14:cNvPr>
                <p14:cNvContentPartPr/>
                <p14:nvPr/>
              </p14:nvContentPartPr>
              <p14:xfrm>
                <a:off x="1406757" y="1487091"/>
                <a:ext cx="360" cy="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9A86E12-E6A1-4BBA-8E50-DC29E6DEDBA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98117" y="14784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96C0D7DF-64BD-4D10-8D5F-4109942700D2}"/>
                </a:ext>
              </a:extLst>
            </p:cNvPr>
            <p:cNvGrpSpPr/>
            <p:nvPr/>
          </p:nvGrpSpPr>
          <p:grpSpPr>
            <a:xfrm>
              <a:off x="1180677" y="1430571"/>
              <a:ext cx="578160" cy="352440"/>
              <a:chOff x="1180677" y="1430571"/>
              <a:chExt cx="578160" cy="352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A4915A6D-CDC1-4D4C-8A02-A4BF3912F51D}"/>
                      </a:ext>
                    </a:extLst>
                  </p14:cNvPr>
                  <p14:cNvContentPartPr/>
                  <p14:nvPr/>
                </p14:nvContentPartPr>
                <p14:xfrm>
                  <a:off x="1180677" y="1518771"/>
                  <a:ext cx="130680" cy="19512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A4915A6D-CDC1-4D4C-8A02-A4BF3912F51D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1172037" y="1509771"/>
                    <a:ext cx="148320" cy="21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0A0E85BA-BC04-41B7-8DAA-7A500035C188}"/>
                      </a:ext>
                    </a:extLst>
                  </p14:cNvPr>
                  <p14:cNvContentPartPr/>
                  <p14:nvPr/>
                </p14:nvContentPartPr>
                <p14:xfrm>
                  <a:off x="1409277" y="1430571"/>
                  <a:ext cx="360" cy="23976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0A0E85BA-BC04-41B7-8DAA-7A500035C18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1400637" y="1421571"/>
                    <a:ext cx="18000" cy="25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EE428477-70C2-4EE1-854A-DA50F754246D}"/>
                      </a:ext>
                    </a:extLst>
                  </p14:cNvPr>
                  <p14:cNvContentPartPr/>
                  <p14:nvPr/>
                </p14:nvContentPartPr>
                <p14:xfrm>
                  <a:off x="1296237" y="1445691"/>
                  <a:ext cx="228960" cy="2196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EE428477-70C2-4EE1-854A-DA50F754246D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1287597" y="1436691"/>
                    <a:ext cx="24660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001171C7-09C6-4519-A96D-3F0B88F2AEBB}"/>
                      </a:ext>
                    </a:extLst>
                  </p14:cNvPr>
                  <p14:cNvContentPartPr/>
                  <p14:nvPr/>
                </p14:nvContentPartPr>
                <p14:xfrm>
                  <a:off x="1505037" y="1509771"/>
                  <a:ext cx="125640" cy="16704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001171C7-09C6-4519-A96D-3F0B88F2AEBB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496397" y="1501131"/>
                    <a:ext cx="143280" cy="18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C853D6E5-00FF-4DA1-A20D-BECB33ACD1AB}"/>
                      </a:ext>
                    </a:extLst>
                  </p14:cNvPr>
                  <p14:cNvContentPartPr/>
                  <p14:nvPr/>
                </p14:nvContentPartPr>
                <p14:xfrm>
                  <a:off x="1635357" y="1510851"/>
                  <a:ext cx="123480" cy="27216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C853D6E5-00FF-4DA1-A20D-BECB33ACD1AB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626717" y="1502211"/>
                    <a:ext cx="141120" cy="289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E46FBD4C-80F3-4993-BE4B-8F9C0CCCEC54}"/>
                </a:ext>
              </a:extLst>
            </p:cNvPr>
            <p:cNvGrpSpPr/>
            <p:nvPr/>
          </p:nvGrpSpPr>
          <p:grpSpPr>
            <a:xfrm>
              <a:off x="1986357" y="1422291"/>
              <a:ext cx="666720" cy="223200"/>
              <a:chOff x="1986357" y="1422291"/>
              <a:chExt cx="666720" cy="223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8F36A1F1-0A05-4093-8E7D-08D82E25B6C8}"/>
                      </a:ext>
                    </a:extLst>
                  </p14:cNvPr>
                  <p14:cNvContentPartPr/>
                  <p14:nvPr/>
                </p14:nvContentPartPr>
                <p14:xfrm>
                  <a:off x="1986357" y="1473411"/>
                  <a:ext cx="111240" cy="17208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8F36A1F1-0A05-4093-8E7D-08D82E25B6C8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977717" y="1464771"/>
                    <a:ext cx="12888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1B03047A-8C3C-47F8-BC07-1F8CD4EF39F7}"/>
                      </a:ext>
                    </a:extLst>
                  </p14:cNvPr>
                  <p14:cNvContentPartPr/>
                  <p14:nvPr/>
                </p14:nvContentPartPr>
                <p14:xfrm>
                  <a:off x="2176077" y="1530291"/>
                  <a:ext cx="22320" cy="9180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1B03047A-8C3C-47F8-BC07-1F8CD4EF39F7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2167077" y="1521651"/>
                    <a:ext cx="39960" cy="10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97A1E8F2-11EF-4F02-BE35-3C0D747535A8}"/>
                      </a:ext>
                    </a:extLst>
                  </p14:cNvPr>
                  <p14:cNvContentPartPr/>
                  <p14:nvPr/>
                </p14:nvContentPartPr>
                <p14:xfrm>
                  <a:off x="2156277" y="1422291"/>
                  <a:ext cx="20160" cy="10836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97A1E8F2-11EF-4F02-BE35-3C0D747535A8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2147637" y="1413291"/>
                    <a:ext cx="378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9C2C17A5-4555-4B39-B4FB-3C0AEE89C1EF}"/>
                      </a:ext>
                    </a:extLst>
                  </p14:cNvPr>
                  <p14:cNvContentPartPr/>
                  <p14:nvPr/>
                </p14:nvContentPartPr>
                <p14:xfrm>
                  <a:off x="2264637" y="1448931"/>
                  <a:ext cx="152640" cy="19512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9C2C17A5-4555-4B39-B4FB-3C0AEE89C1EF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2255637" y="1439931"/>
                    <a:ext cx="170280" cy="21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3E0448A4-E8C4-412E-AB6E-4B641F5CA6FA}"/>
                      </a:ext>
                    </a:extLst>
                  </p14:cNvPr>
                  <p14:cNvContentPartPr/>
                  <p14:nvPr/>
                </p14:nvContentPartPr>
                <p14:xfrm>
                  <a:off x="2316117" y="1522011"/>
                  <a:ext cx="128160" cy="1548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3E0448A4-E8C4-412E-AB6E-4B641F5CA6FA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2307477" y="1513011"/>
                    <a:ext cx="14580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9EA6247F-4F3F-4EAA-BC83-10920E7631CD}"/>
                      </a:ext>
                    </a:extLst>
                  </p14:cNvPr>
                  <p14:cNvContentPartPr/>
                  <p14:nvPr/>
                </p14:nvContentPartPr>
                <p14:xfrm>
                  <a:off x="2316117" y="1473771"/>
                  <a:ext cx="336960" cy="16920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9EA6247F-4F3F-4EAA-BC83-10920E7631CD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2307477" y="1465131"/>
                    <a:ext cx="354600" cy="186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7EFF37A-CBF6-438A-9744-BC69815B1F98}"/>
                </a:ext>
              </a:extLst>
            </p:cNvPr>
            <p:cNvGrpSpPr/>
            <p:nvPr/>
          </p:nvGrpSpPr>
          <p:grpSpPr>
            <a:xfrm>
              <a:off x="3065637" y="1377651"/>
              <a:ext cx="946440" cy="435960"/>
              <a:chOff x="3065637" y="1377651"/>
              <a:chExt cx="946440" cy="435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6060B311-8B82-4DAC-9869-23A0553C0110}"/>
                      </a:ext>
                    </a:extLst>
                  </p14:cNvPr>
                  <p14:cNvContentPartPr/>
                  <p14:nvPr/>
                </p14:nvContentPartPr>
                <p14:xfrm>
                  <a:off x="3065637" y="1430571"/>
                  <a:ext cx="349200" cy="38304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6060B311-8B82-4DAC-9869-23A0553C0110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3056637" y="1421571"/>
                    <a:ext cx="366840" cy="40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A4116E62-C718-41AB-9D91-B2B01B652745}"/>
                      </a:ext>
                    </a:extLst>
                  </p14:cNvPr>
                  <p14:cNvContentPartPr/>
                  <p14:nvPr/>
                </p14:nvContentPartPr>
                <p14:xfrm>
                  <a:off x="3481077" y="1410051"/>
                  <a:ext cx="217440" cy="13176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A4116E62-C718-41AB-9D91-B2B01B652745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3472077" y="1401411"/>
                    <a:ext cx="23508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CBE86340-875A-4805-AD49-E2D559F7C5E4}"/>
                      </a:ext>
                    </a:extLst>
                  </p14:cNvPr>
                  <p14:cNvContentPartPr/>
                  <p14:nvPr/>
                </p14:nvContentPartPr>
                <p14:xfrm>
                  <a:off x="3851517" y="1377651"/>
                  <a:ext cx="160560" cy="16524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CBE86340-875A-4805-AD49-E2D559F7C5E4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3842517" y="1369011"/>
                    <a:ext cx="178200" cy="182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B86E2A9-718F-4592-86C7-4AA03B66DCDD}"/>
              </a:ext>
            </a:extLst>
          </p:cNvPr>
          <p:cNvGrpSpPr/>
          <p:nvPr/>
        </p:nvGrpSpPr>
        <p:grpSpPr>
          <a:xfrm>
            <a:off x="5058597" y="1219484"/>
            <a:ext cx="3304167" cy="550159"/>
            <a:chOff x="5058597" y="1219484"/>
            <a:chExt cx="3304167" cy="550159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ADA6EDD9-E601-404A-97D6-69AC57FD416C}"/>
                </a:ext>
              </a:extLst>
            </p:cNvPr>
            <p:cNvGrpSpPr/>
            <p:nvPr/>
          </p:nvGrpSpPr>
          <p:grpSpPr>
            <a:xfrm>
              <a:off x="5058597" y="1360731"/>
              <a:ext cx="1251000" cy="381240"/>
              <a:chOff x="5058597" y="1360731"/>
              <a:chExt cx="1251000" cy="381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6766A7BF-6776-4C1B-AE48-FF7B6C35AB5A}"/>
                      </a:ext>
                    </a:extLst>
                  </p14:cNvPr>
                  <p14:cNvContentPartPr/>
                  <p14:nvPr/>
                </p14:nvContentPartPr>
                <p14:xfrm>
                  <a:off x="5058597" y="1506891"/>
                  <a:ext cx="156960" cy="23508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6766A7BF-6776-4C1B-AE48-FF7B6C35AB5A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5049597" y="1498251"/>
                    <a:ext cx="17460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EB746A67-760C-4861-B55F-F3ECBCD65BA4}"/>
                      </a:ext>
                    </a:extLst>
                  </p14:cNvPr>
                  <p14:cNvContentPartPr/>
                  <p14:nvPr/>
                </p14:nvContentPartPr>
                <p14:xfrm>
                  <a:off x="5257677" y="1360731"/>
                  <a:ext cx="209160" cy="35136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EB746A67-760C-4861-B55F-F3ECBCD65BA4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5248677" y="1351731"/>
                    <a:ext cx="226800" cy="36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63329DCB-8347-4BA1-9165-93BC11E97080}"/>
                      </a:ext>
                    </a:extLst>
                  </p14:cNvPr>
                  <p14:cNvContentPartPr/>
                  <p14:nvPr/>
                </p14:nvContentPartPr>
                <p14:xfrm>
                  <a:off x="5504637" y="1561611"/>
                  <a:ext cx="146160" cy="12708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63329DCB-8347-4BA1-9165-93BC11E97080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5495997" y="1552971"/>
                    <a:ext cx="16380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3652ABB0-C3A9-482B-9BFA-D490CDDB9EA8}"/>
                      </a:ext>
                    </a:extLst>
                  </p14:cNvPr>
                  <p14:cNvContentPartPr/>
                  <p14:nvPr/>
                </p14:nvContentPartPr>
                <p14:xfrm>
                  <a:off x="5735757" y="1518051"/>
                  <a:ext cx="97200" cy="14760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3652ABB0-C3A9-482B-9BFA-D490CDDB9EA8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5727117" y="1509051"/>
                    <a:ext cx="11484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C5132526-076C-4B9B-8FEA-27C056CB64D3}"/>
                      </a:ext>
                    </a:extLst>
                  </p14:cNvPr>
                  <p14:cNvContentPartPr/>
                  <p14:nvPr/>
                </p14:nvContentPartPr>
                <p14:xfrm>
                  <a:off x="5903877" y="1511931"/>
                  <a:ext cx="110880" cy="17676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C5132526-076C-4B9B-8FEA-27C056CB64D3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5894877" y="1503291"/>
                    <a:ext cx="128520" cy="19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4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C18D3440-D9C1-47F3-A04D-B9BFAD94CB4A}"/>
                      </a:ext>
                    </a:extLst>
                  </p14:cNvPr>
                  <p14:cNvContentPartPr/>
                  <p14:nvPr/>
                </p14:nvContentPartPr>
                <p14:xfrm>
                  <a:off x="6112677" y="1556931"/>
                  <a:ext cx="196920" cy="15192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C18D3440-D9C1-47F3-A04D-B9BFAD94CB4A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6104037" y="1547931"/>
                    <a:ext cx="214560" cy="169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A2CB1631-2473-40AD-AEA9-5C114BA2A662}"/>
                </a:ext>
              </a:extLst>
            </p:cNvPr>
            <p:cNvGrpSpPr/>
            <p:nvPr/>
          </p:nvGrpSpPr>
          <p:grpSpPr>
            <a:xfrm>
              <a:off x="6621843" y="1219484"/>
              <a:ext cx="1740921" cy="550159"/>
              <a:chOff x="5144997" y="2860491"/>
              <a:chExt cx="3346920" cy="1057680"/>
            </a:xfrm>
          </p:grpSpPr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936EA280-BA3D-46DE-9214-1720BFF7FB8C}"/>
                  </a:ext>
                </a:extLst>
              </p:cNvPr>
              <p:cNvGrpSpPr/>
              <p:nvPr/>
            </p:nvGrpSpPr>
            <p:grpSpPr>
              <a:xfrm>
                <a:off x="5144997" y="3269451"/>
                <a:ext cx="844920" cy="514440"/>
                <a:chOff x="5144997" y="3269451"/>
                <a:chExt cx="844920" cy="514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142" name="Ink 141">
                      <a:extLst>
                        <a:ext uri="{FF2B5EF4-FFF2-40B4-BE49-F238E27FC236}">
                          <a16:creationId xmlns:a16="http://schemas.microsoft.com/office/drawing/2014/main" id="{1DD9BD6F-A1F3-449F-A6A3-3E9BC23DFC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44997" y="3269451"/>
                    <a:ext cx="375840" cy="514440"/>
                  </p14:xfrm>
                </p:contentPart>
              </mc:Choice>
              <mc:Fallback xmlns="">
                <p:pic>
                  <p:nvPicPr>
                    <p:cNvPr id="142" name="Ink 141">
                      <a:extLst>
                        <a:ext uri="{FF2B5EF4-FFF2-40B4-BE49-F238E27FC236}">
                          <a16:creationId xmlns:a16="http://schemas.microsoft.com/office/drawing/2014/main" id="{1DD9BD6F-A1F3-449F-A6A3-3E9BC23DFC74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5127693" y="3252165"/>
                      <a:ext cx="409756" cy="5483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143" name="Ink 142">
                      <a:extLst>
                        <a:ext uri="{FF2B5EF4-FFF2-40B4-BE49-F238E27FC236}">
                          <a16:creationId xmlns:a16="http://schemas.microsoft.com/office/drawing/2014/main" id="{9E0136B9-C988-4908-9A1E-1759A73E17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31797" y="3577251"/>
                    <a:ext cx="199080" cy="18720"/>
                  </p14:xfrm>
                </p:contentPart>
              </mc:Choice>
              <mc:Fallback xmlns="">
                <p:pic>
                  <p:nvPicPr>
                    <p:cNvPr id="143" name="Ink 142">
                      <a:extLst>
                        <a:ext uri="{FF2B5EF4-FFF2-40B4-BE49-F238E27FC236}">
                          <a16:creationId xmlns:a16="http://schemas.microsoft.com/office/drawing/2014/main" id="{9E0136B9-C988-4908-9A1E-1759A73E17A3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5714516" y="3559918"/>
                      <a:ext cx="232951" cy="5269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144" name="Ink 143">
                      <a:extLst>
                        <a:ext uri="{FF2B5EF4-FFF2-40B4-BE49-F238E27FC236}">
                          <a16:creationId xmlns:a16="http://schemas.microsoft.com/office/drawing/2014/main" id="{710DAA23-F82A-4401-946D-AF363B12A1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41517" y="3730251"/>
                    <a:ext cx="248400" cy="5400"/>
                  </p14:xfrm>
                </p:contentPart>
              </mc:Choice>
              <mc:Fallback xmlns="">
                <p:pic>
                  <p:nvPicPr>
                    <p:cNvPr id="144" name="Ink 143">
                      <a:extLst>
                        <a:ext uri="{FF2B5EF4-FFF2-40B4-BE49-F238E27FC236}">
                          <a16:creationId xmlns:a16="http://schemas.microsoft.com/office/drawing/2014/main" id="{710DAA23-F82A-4401-946D-AF363B12A1E4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5724267" y="3713376"/>
                      <a:ext cx="282210" cy="3847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B4A4328F-5049-4BBC-BA77-D64E5FC33D27}"/>
                  </a:ext>
                </a:extLst>
              </p:cNvPr>
              <p:cNvGrpSpPr/>
              <p:nvPr/>
            </p:nvGrpSpPr>
            <p:grpSpPr>
              <a:xfrm>
                <a:off x="6429837" y="2860491"/>
                <a:ext cx="2062080" cy="1057680"/>
                <a:chOff x="6429837" y="2860491"/>
                <a:chExt cx="2062080" cy="10576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2">
                  <p14:nvContentPartPr>
                    <p14:cNvPr id="146" name="Ink 145">
                      <a:extLst>
                        <a:ext uri="{FF2B5EF4-FFF2-40B4-BE49-F238E27FC236}">
                          <a16:creationId xmlns:a16="http://schemas.microsoft.com/office/drawing/2014/main" id="{054C42B6-18E4-4D09-BCFC-87FB4ADEA7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29837" y="3595251"/>
                    <a:ext cx="216360" cy="3600"/>
                  </p14:xfrm>
                </p:contentPart>
              </mc:Choice>
              <mc:Fallback xmlns="">
                <p:pic>
                  <p:nvPicPr>
                    <p:cNvPr id="146" name="Ink 145">
                      <a:extLst>
                        <a:ext uri="{FF2B5EF4-FFF2-40B4-BE49-F238E27FC236}">
                          <a16:creationId xmlns:a16="http://schemas.microsoft.com/office/drawing/2014/main" id="{054C42B6-18E4-4D09-BCFC-87FB4ADEA7F2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6412556" y="3580251"/>
                      <a:ext cx="250231" cy="33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4">
                  <p14:nvContentPartPr>
                    <p14:cNvPr id="147" name="Ink 146">
                      <a:extLst>
                        <a:ext uri="{FF2B5EF4-FFF2-40B4-BE49-F238E27FC236}">
                          <a16:creationId xmlns:a16="http://schemas.microsoft.com/office/drawing/2014/main" id="{5650B3A0-FC7A-4422-8933-090CE177702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5677" y="3404091"/>
                    <a:ext cx="388800" cy="514080"/>
                  </p14:xfrm>
                </p:contentPart>
              </mc:Choice>
              <mc:Fallback xmlns="">
                <p:pic>
                  <p:nvPicPr>
                    <p:cNvPr id="147" name="Ink 146">
                      <a:extLst>
                        <a:ext uri="{FF2B5EF4-FFF2-40B4-BE49-F238E27FC236}">
                          <a16:creationId xmlns:a16="http://schemas.microsoft.com/office/drawing/2014/main" id="{5650B3A0-FC7A-4422-8933-090CE1777029}"/>
                        </a:ext>
                      </a:extLst>
                    </p:cNvPr>
                    <p:cNvPicPr/>
                    <p:nvPr/>
                  </p:nvPicPr>
                  <p:blipFill>
                    <a:blip r:embed="rId115"/>
                    <a:stretch>
                      <a:fillRect/>
                    </a:stretch>
                  </p:blipFill>
                  <p:spPr>
                    <a:xfrm>
                      <a:off x="6788382" y="3386794"/>
                      <a:ext cx="422699" cy="54798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6">
                  <p14:nvContentPartPr>
                    <p14:cNvPr id="148" name="Ink 147">
                      <a:extLst>
                        <a:ext uri="{FF2B5EF4-FFF2-40B4-BE49-F238E27FC236}">
                          <a16:creationId xmlns:a16="http://schemas.microsoft.com/office/drawing/2014/main" id="{A694E4F3-54BF-41F6-90BD-BEA686B5DF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24077" y="3161451"/>
                    <a:ext cx="163800" cy="646560"/>
                  </p14:xfrm>
                </p:contentPart>
              </mc:Choice>
              <mc:Fallback xmlns="">
                <p:pic>
                  <p:nvPicPr>
                    <p:cNvPr id="148" name="Ink 147">
                      <a:extLst>
                        <a:ext uri="{FF2B5EF4-FFF2-40B4-BE49-F238E27FC236}">
                          <a16:creationId xmlns:a16="http://schemas.microsoft.com/office/drawing/2014/main" id="{A694E4F3-54BF-41F6-90BD-BEA686B5DF22}"/>
                        </a:ext>
                      </a:extLst>
                    </p:cNvPr>
                    <p:cNvPicPr/>
                    <p:nvPr/>
                  </p:nvPicPr>
                  <p:blipFill>
                    <a:blip r:embed="rId117"/>
                    <a:stretch>
                      <a:fillRect/>
                    </a:stretch>
                  </p:blipFill>
                  <p:spPr>
                    <a:xfrm>
                      <a:off x="7306799" y="3144163"/>
                      <a:ext cx="197666" cy="6804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8">
                  <p14:nvContentPartPr>
                    <p14:cNvPr id="149" name="Ink 148">
                      <a:extLst>
                        <a:ext uri="{FF2B5EF4-FFF2-40B4-BE49-F238E27FC236}">
                          <a16:creationId xmlns:a16="http://schemas.microsoft.com/office/drawing/2014/main" id="{029DA674-77E7-4C53-AEDA-A779D0F950A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30837" y="3404091"/>
                    <a:ext cx="351720" cy="60120"/>
                  </p14:xfrm>
                </p:contentPart>
              </mc:Choice>
              <mc:Fallback xmlns="">
                <p:pic>
                  <p:nvPicPr>
                    <p:cNvPr id="149" name="Ink 148">
                      <a:extLst>
                        <a:ext uri="{FF2B5EF4-FFF2-40B4-BE49-F238E27FC236}">
                          <a16:creationId xmlns:a16="http://schemas.microsoft.com/office/drawing/2014/main" id="{029DA674-77E7-4C53-AEDA-A779D0F950AE}"/>
                        </a:ext>
                      </a:extLst>
                    </p:cNvPr>
                    <p:cNvPicPr/>
                    <p:nvPr/>
                  </p:nvPicPr>
                  <p:blipFill>
                    <a:blip r:embed="rId119"/>
                    <a:stretch>
                      <a:fillRect/>
                    </a:stretch>
                  </p:blipFill>
                  <p:spPr>
                    <a:xfrm>
                      <a:off x="7213562" y="3386815"/>
                      <a:ext cx="385579" cy="9398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0">
                  <p14:nvContentPartPr>
                    <p14:cNvPr id="150" name="Ink 149">
                      <a:extLst>
                        <a:ext uri="{FF2B5EF4-FFF2-40B4-BE49-F238E27FC236}">
                          <a16:creationId xmlns:a16="http://schemas.microsoft.com/office/drawing/2014/main" id="{A25392F3-66B1-406A-8165-D6814456C5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22237" y="2860491"/>
                    <a:ext cx="32400" cy="229680"/>
                  </p14:xfrm>
                </p:contentPart>
              </mc:Choice>
              <mc:Fallback xmlns="">
                <p:pic>
                  <p:nvPicPr>
                    <p:cNvPr id="150" name="Ink 149">
                      <a:extLst>
                        <a:ext uri="{FF2B5EF4-FFF2-40B4-BE49-F238E27FC236}">
                          <a16:creationId xmlns:a16="http://schemas.microsoft.com/office/drawing/2014/main" id="{A25392F3-66B1-406A-8165-D6814456C526}"/>
                        </a:ext>
                      </a:extLst>
                    </p:cNvPr>
                    <p:cNvPicPr/>
                    <p:nvPr/>
                  </p:nvPicPr>
                  <p:blipFill>
                    <a:blip r:embed="rId121"/>
                    <a:stretch>
                      <a:fillRect/>
                    </a:stretch>
                  </p:blipFill>
                  <p:spPr>
                    <a:xfrm>
                      <a:off x="7705003" y="2843248"/>
                      <a:ext cx="66179" cy="2634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2">
                  <p14:nvContentPartPr>
                    <p14:cNvPr id="151" name="Ink 150">
                      <a:extLst>
                        <a:ext uri="{FF2B5EF4-FFF2-40B4-BE49-F238E27FC236}">
                          <a16:creationId xmlns:a16="http://schemas.microsoft.com/office/drawing/2014/main" id="{AC4B5F6A-3DD2-456A-934F-5B77D8AE4C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55717" y="3161451"/>
                    <a:ext cx="124200" cy="489960"/>
                  </p14:xfrm>
                </p:contentPart>
              </mc:Choice>
              <mc:Fallback xmlns="">
                <p:pic>
                  <p:nvPicPr>
                    <p:cNvPr id="151" name="Ink 150">
                      <a:extLst>
                        <a:ext uri="{FF2B5EF4-FFF2-40B4-BE49-F238E27FC236}">
                          <a16:creationId xmlns:a16="http://schemas.microsoft.com/office/drawing/2014/main" id="{AC4B5F6A-3DD2-456A-934F-5B77D8AE4CD5}"/>
                        </a:ext>
                      </a:extLst>
                    </p:cNvPr>
                    <p:cNvPicPr/>
                    <p:nvPr/>
                  </p:nvPicPr>
                  <p:blipFill>
                    <a:blip r:embed="rId123"/>
                    <a:stretch>
                      <a:fillRect/>
                    </a:stretch>
                  </p:blipFill>
                  <p:spPr>
                    <a:xfrm>
                      <a:off x="7738467" y="3144175"/>
                      <a:ext cx="158010" cy="5238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4">
                  <p14:nvContentPartPr>
                    <p14:cNvPr id="152" name="Ink 151">
                      <a:extLst>
                        <a:ext uri="{FF2B5EF4-FFF2-40B4-BE49-F238E27FC236}">
                          <a16:creationId xmlns:a16="http://schemas.microsoft.com/office/drawing/2014/main" id="{77B8C542-B2B0-433C-8A49-71220AEB3C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99797" y="3291051"/>
                    <a:ext cx="211680" cy="235800"/>
                  </p14:xfrm>
                </p:contentPart>
              </mc:Choice>
              <mc:Fallback xmlns="">
                <p:pic>
                  <p:nvPicPr>
                    <p:cNvPr id="152" name="Ink 151">
                      <a:extLst>
                        <a:ext uri="{FF2B5EF4-FFF2-40B4-BE49-F238E27FC236}">
                          <a16:creationId xmlns:a16="http://schemas.microsoft.com/office/drawing/2014/main" id="{77B8C542-B2B0-433C-8A49-71220AEB3CF4}"/>
                        </a:ext>
                      </a:extLst>
                    </p:cNvPr>
                    <p:cNvPicPr/>
                    <p:nvPr/>
                  </p:nvPicPr>
                  <p:blipFill>
                    <a:blip r:embed="rId125"/>
                    <a:stretch>
                      <a:fillRect/>
                    </a:stretch>
                  </p:blipFill>
                  <p:spPr>
                    <a:xfrm>
                      <a:off x="7983195" y="3273764"/>
                      <a:ext cx="245576" cy="26968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6">
                  <p14:nvContentPartPr>
                    <p14:cNvPr id="153" name="Ink 152">
                      <a:extLst>
                        <a:ext uri="{FF2B5EF4-FFF2-40B4-BE49-F238E27FC236}">
                          <a16:creationId xmlns:a16="http://schemas.microsoft.com/office/drawing/2014/main" id="{C05CF666-3775-4CA0-A415-29ADCCF9F5D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75197" y="3188091"/>
                    <a:ext cx="216720" cy="567360"/>
                  </p14:xfrm>
                </p:contentPart>
              </mc:Choice>
              <mc:Fallback xmlns="">
                <p:pic>
                  <p:nvPicPr>
                    <p:cNvPr id="153" name="Ink 152">
                      <a:extLst>
                        <a:ext uri="{FF2B5EF4-FFF2-40B4-BE49-F238E27FC236}">
                          <a16:creationId xmlns:a16="http://schemas.microsoft.com/office/drawing/2014/main" id="{C05CF666-3775-4CA0-A415-29ADCCF9F5D0}"/>
                        </a:ext>
                      </a:extLst>
                    </p:cNvPr>
                    <p:cNvPicPr/>
                    <p:nvPr/>
                  </p:nvPicPr>
                  <p:blipFill>
                    <a:blip r:embed="rId127"/>
                    <a:stretch>
                      <a:fillRect/>
                    </a:stretch>
                  </p:blipFill>
                  <p:spPr>
                    <a:xfrm>
                      <a:off x="8257887" y="3170793"/>
                      <a:ext cx="250647" cy="60126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106D48F-C7D5-434E-8FBD-AD5525D314CB}"/>
              </a:ext>
            </a:extLst>
          </p:cNvPr>
          <p:cNvGrpSpPr/>
          <p:nvPr/>
        </p:nvGrpSpPr>
        <p:grpSpPr>
          <a:xfrm>
            <a:off x="920397" y="1906131"/>
            <a:ext cx="10692360" cy="1154160"/>
            <a:chOff x="920397" y="1906131"/>
            <a:chExt cx="10692360" cy="1154160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6BC80ED6-114B-43D3-B9C0-6C3E703813A1}"/>
                </a:ext>
              </a:extLst>
            </p:cNvPr>
            <p:cNvGrpSpPr/>
            <p:nvPr/>
          </p:nvGrpSpPr>
          <p:grpSpPr>
            <a:xfrm>
              <a:off x="920397" y="2296011"/>
              <a:ext cx="273240" cy="651960"/>
              <a:chOff x="920397" y="2296011"/>
              <a:chExt cx="273240" cy="651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4831B8F3-BF2F-4322-B63C-EA4022B89D16}"/>
                      </a:ext>
                    </a:extLst>
                  </p14:cNvPr>
                  <p14:cNvContentPartPr/>
                  <p14:nvPr/>
                </p14:nvContentPartPr>
                <p14:xfrm>
                  <a:off x="1013637" y="2296011"/>
                  <a:ext cx="150120" cy="65196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4831B8F3-BF2F-4322-B63C-EA4022B89D16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1004997" y="2287011"/>
                    <a:ext cx="167760" cy="66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0D079BE4-69EF-4F57-A203-1E6274366474}"/>
                      </a:ext>
                    </a:extLst>
                  </p14:cNvPr>
                  <p14:cNvContentPartPr/>
                  <p14:nvPr/>
                </p14:nvContentPartPr>
                <p14:xfrm>
                  <a:off x="920397" y="2614611"/>
                  <a:ext cx="273240" cy="3708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0D079BE4-69EF-4F57-A203-1E6274366474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911397" y="2605611"/>
                    <a:ext cx="290880" cy="54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F3AF56D-6054-4E44-8AA8-33CDEFEBC307}"/>
                </a:ext>
              </a:extLst>
            </p:cNvPr>
            <p:cNvGrpSpPr/>
            <p:nvPr/>
          </p:nvGrpSpPr>
          <p:grpSpPr>
            <a:xfrm>
              <a:off x="1378317" y="2221851"/>
              <a:ext cx="820440" cy="639000"/>
              <a:chOff x="1378317" y="2221851"/>
              <a:chExt cx="820440" cy="639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22BB4F3B-4C0C-4BA8-8C96-D8C23C922931}"/>
                      </a:ext>
                    </a:extLst>
                  </p14:cNvPr>
                  <p14:cNvContentPartPr/>
                  <p14:nvPr/>
                </p14:nvContentPartPr>
                <p14:xfrm>
                  <a:off x="1378317" y="2221851"/>
                  <a:ext cx="178920" cy="63900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22BB4F3B-4C0C-4BA8-8C96-D8C23C922931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1369317" y="2213211"/>
                    <a:ext cx="196560" cy="65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255ABDE5-C18B-4FD0-88C3-0AB7B52BD611}"/>
                      </a:ext>
                    </a:extLst>
                  </p14:cNvPr>
                  <p14:cNvContentPartPr/>
                  <p14:nvPr/>
                </p14:nvContentPartPr>
                <p14:xfrm>
                  <a:off x="1706637" y="2366571"/>
                  <a:ext cx="214200" cy="23508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255ABDE5-C18B-4FD0-88C3-0AB7B52BD611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1697997" y="2357931"/>
                    <a:ext cx="23184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79986CA3-86D4-4F95-AE60-A2F503F2C043}"/>
                      </a:ext>
                    </a:extLst>
                  </p14:cNvPr>
                  <p14:cNvContentPartPr/>
                  <p14:nvPr/>
                </p14:nvContentPartPr>
                <p14:xfrm>
                  <a:off x="2036037" y="2508051"/>
                  <a:ext cx="162720" cy="684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79986CA3-86D4-4F95-AE60-A2F503F2C043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2027037" y="2499051"/>
                    <a:ext cx="180360" cy="24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F301C70C-EED3-4C8E-8407-D506E6BD4D3B}"/>
                </a:ext>
              </a:extLst>
            </p:cNvPr>
            <p:cNvGrpSpPr/>
            <p:nvPr/>
          </p:nvGrpSpPr>
          <p:grpSpPr>
            <a:xfrm>
              <a:off x="2473437" y="2064171"/>
              <a:ext cx="1590840" cy="996120"/>
              <a:chOff x="2473437" y="2064171"/>
              <a:chExt cx="1590840" cy="99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C2D589A4-14A0-466C-8A75-7ECDDB704F03}"/>
                      </a:ext>
                    </a:extLst>
                  </p14:cNvPr>
                  <p14:cNvContentPartPr/>
                  <p14:nvPr/>
                </p14:nvContentPartPr>
                <p14:xfrm>
                  <a:off x="2473437" y="2443251"/>
                  <a:ext cx="248400" cy="49428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C2D589A4-14A0-466C-8A75-7ECDDB704F03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2464437" y="2434251"/>
                    <a:ext cx="266040" cy="51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C7306BA4-89E7-4EFE-82D9-251470CD711A}"/>
                      </a:ext>
                    </a:extLst>
                  </p14:cNvPr>
                  <p14:cNvContentPartPr/>
                  <p14:nvPr/>
                </p14:nvContentPartPr>
                <p14:xfrm>
                  <a:off x="2824797" y="2252091"/>
                  <a:ext cx="127440" cy="54144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C7306BA4-89E7-4EFE-82D9-251470CD711A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2815797" y="2243091"/>
                    <a:ext cx="145080" cy="55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D75D7CB2-0DB8-4D09-ACF7-C5EF3EEEFC01}"/>
                      </a:ext>
                    </a:extLst>
                  </p14:cNvPr>
                  <p14:cNvContentPartPr/>
                  <p14:nvPr/>
                </p14:nvContentPartPr>
                <p14:xfrm>
                  <a:off x="2756037" y="2513091"/>
                  <a:ext cx="226440" cy="1692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D75D7CB2-0DB8-4D09-ACF7-C5EF3EEEFC01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2747037" y="2504091"/>
                    <a:ext cx="24408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CBE131C4-C4EA-492C-ADD5-7A735EBCD4C5}"/>
                      </a:ext>
                    </a:extLst>
                  </p14:cNvPr>
                  <p14:cNvContentPartPr/>
                  <p14:nvPr/>
                </p14:nvContentPartPr>
                <p14:xfrm>
                  <a:off x="3095157" y="2064171"/>
                  <a:ext cx="12600" cy="16668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CBE131C4-C4EA-492C-ADD5-7A735EBCD4C5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3086157" y="2055171"/>
                    <a:ext cx="3024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627BA42D-E8B6-41FC-92EA-9F007569B22B}"/>
                      </a:ext>
                    </a:extLst>
                  </p14:cNvPr>
                  <p14:cNvContentPartPr/>
                  <p14:nvPr/>
                </p14:nvContentPartPr>
                <p14:xfrm>
                  <a:off x="3198117" y="2271891"/>
                  <a:ext cx="120960" cy="40428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627BA42D-E8B6-41FC-92EA-9F007569B22B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3189117" y="2263251"/>
                    <a:ext cx="138600" cy="42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E23BC435-FCBA-4410-95D9-2923B1580D7A}"/>
                      </a:ext>
                    </a:extLst>
                  </p14:cNvPr>
                  <p14:cNvContentPartPr/>
                  <p14:nvPr/>
                </p14:nvContentPartPr>
                <p14:xfrm>
                  <a:off x="3409797" y="2373411"/>
                  <a:ext cx="150120" cy="21996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E23BC435-FCBA-4410-95D9-2923B1580D7A}"/>
                      </a:ext>
                    </a:extLst>
                  </p:cNvPr>
                  <p:cNvPicPr/>
                  <p:nvPr/>
                </p:nvPicPr>
                <p:blipFill>
                  <a:blip r:embed="rId149"/>
                  <a:stretch>
                    <a:fillRect/>
                  </a:stretch>
                </p:blipFill>
                <p:spPr>
                  <a:xfrm>
                    <a:off x="3400797" y="2364411"/>
                    <a:ext cx="167760" cy="23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0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BFBF0AD4-1C87-4058-894E-D571819C7FF5}"/>
                      </a:ext>
                    </a:extLst>
                  </p14:cNvPr>
                  <p14:cNvContentPartPr/>
                  <p14:nvPr/>
                </p14:nvContentPartPr>
                <p14:xfrm>
                  <a:off x="3687357" y="2250291"/>
                  <a:ext cx="52560" cy="46440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BFBF0AD4-1C87-4058-894E-D571819C7FF5}"/>
                      </a:ext>
                    </a:extLst>
                  </p:cNvPr>
                  <p:cNvPicPr/>
                  <p:nvPr/>
                </p:nvPicPr>
                <p:blipFill>
                  <a:blip r:embed="rId151"/>
                  <a:stretch>
                    <a:fillRect/>
                  </a:stretch>
                </p:blipFill>
                <p:spPr>
                  <a:xfrm>
                    <a:off x="3678357" y="2241651"/>
                    <a:ext cx="70200" cy="48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2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F405F774-9FC9-434E-9206-AD8E5A719F19}"/>
                      </a:ext>
                    </a:extLst>
                  </p14:cNvPr>
                  <p14:cNvContentPartPr/>
                  <p14:nvPr/>
                </p14:nvContentPartPr>
                <p14:xfrm>
                  <a:off x="3795357" y="2067411"/>
                  <a:ext cx="268920" cy="99288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F405F774-9FC9-434E-9206-AD8E5A719F19}"/>
                      </a:ext>
                    </a:extLst>
                  </p:cNvPr>
                  <p:cNvPicPr/>
                  <p:nvPr/>
                </p:nvPicPr>
                <p:blipFill>
                  <a:blip r:embed="rId153"/>
                  <a:stretch>
                    <a:fillRect/>
                  </a:stretch>
                </p:blipFill>
                <p:spPr>
                  <a:xfrm>
                    <a:off x="3786717" y="2058411"/>
                    <a:ext cx="286560" cy="1010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060AEF69-1978-4E40-8D8E-071AAF43275D}"/>
                </a:ext>
              </a:extLst>
            </p:cNvPr>
            <p:cNvGrpSpPr/>
            <p:nvPr/>
          </p:nvGrpSpPr>
          <p:grpSpPr>
            <a:xfrm>
              <a:off x="4271997" y="2536131"/>
              <a:ext cx="261000" cy="146880"/>
              <a:chOff x="4271997" y="2536131"/>
              <a:chExt cx="261000" cy="146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4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7EF459B8-E3B8-44A9-9123-D628F260C645}"/>
                      </a:ext>
                    </a:extLst>
                  </p14:cNvPr>
                  <p14:cNvContentPartPr/>
                  <p14:nvPr/>
                </p14:nvContentPartPr>
                <p14:xfrm>
                  <a:off x="4360557" y="2536131"/>
                  <a:ext cx="169920" cy="1044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7EF459B8-E3B8-44A9-9123-D628F260C645}"/>
                      </a:ext>
                    </a:extLst>
                  </p:cNvPr>
                  <p:cNvPicPr/>
                  <p:nvPr/>
                </p:nvPicPr>
                <p:blipFill>
                  <a:blip r:embed="rId155"/>
                  <a:stretch>
                    <a:fillRect/>
                  </a:stretch>
                </p:blipFill>
                <p:spPr>
                  <a:xfrm>
                    <a:off x="4351917" y="2527491"/>
                    <a:ext cx="18756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79F7E22B-D9F0-440F-B542-409FB7B21A00}"/>
                      </a:ext>
                    </a:extLst>
                  </p14:cNvPr>
                  <p14:cNvContentPartPr/>
                  <p14:nvPr/>
                </p14:nvContentPartPr>
                <p14:xfrm>
                  <a:off x="4271997" y="2664291"/>
                  <a:ext cx="261000" cy="1872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79F7E22B-D9F0-440F-B542-409FB7B21A00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4263357" y="2655651"/>
                    <a:ext cx="278640" cy="3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DEB6A3E-0CF5-40A2-BFA0-E0C66DC36A52}"/>
                </a:ext>
              </a:extLst>
            </p:cNvPr>
            <p:cNvGrpSpPr/>
            <p:nvPr/>
          </p:nvGrpSpPr>
          <p:grpSpPr>
            <a:xfrm>
              <a:off x="5026557" y="2182251"/>
              <a:ext cx="1032840" cy="615240"/>
              <a:chOff x="5026557" y="2182251"/>
              <a:chExt cx="1032840" cy="61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B6F44854-7911-498A-8F98-54CE5EDAE267}"/>
                      </a:ext>
                    </a:extLst>
                  </p14:cNvPr>
                  <p14:cNvContentPartPr/>
                  <p14:nvPr/>
                </p14:nvContentPartPr>
                <p14:xfrm>
                  <a:off x="5051037" y="2238411"/>
                  <a:ext cx="209160" cy="55908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B6F44854-7911-498A-8F98-54CE5EDAE267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5042397" y="2229771"/>
                    <a:ext cx="226800" cy="57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0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E0C9B552-1B4C-4B1B-B510-79CEC35EB454}"/>
                      </a:ext>
                    </a:extLst>
                  </p14:cNvPr>
                  <p14:cNvContentPartPr/>
                  <p14:nvPr/>
                </p14:nvContentPartPr>
                <p14:xfrm>
                  <a:off x="5026557" y="2532891"/>
                  <a:ext cx="342000" cy="3024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E0C9B552-1B4C-4B1B-B510-79CEC35EB454}"/>
                      </a:ext>
                    </a:extLst>
                  </p:cNvPr>
                  <p:cNvPicPr/>
                  <p:nvPr/>
                </p:nvPicPr>
                <p:blipFill>
                  <a:blip r:embed="rId161"/>
                  <a:stretch>
                    <a:fillRect/>
                  </a:stretch>
                </p:blipFill>
                <p:spPr>
                  <a:xfrm>
                    <a:off x="5017917" y="2524251"/>
                    <a:ext cx="359640" cy="4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2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D9C092FE-1858-4C1C-8C2B-2E49E06F4556}"/>
                      </a:ext>
                    </a:extLst>
                  </p14:cNvPr>
                  <p14:cNvContentPartPr/>
                  <p14:nvPr/>
                </p14:nvContentPartPr>
                <p14:xfrm>
                  <a:off x="5502837" y="2226891"/>
                  <a:ext cx="131040" cy="45468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D9C092FE-1858-4C1C-8C2B-2E49E06F4556}"/>
                      </a:ext>
                    </a:extLst>
                  </p:cNvPr>
                  <p:cNvPicPr/>
                  <p:nvPr/>
                </p:nvPicPr>
                <p:blipFill>
                  <a:blip r:embed="rId163"/>
                  <a:stretch>
                    <a:fillRect/>
                  </a:stretch>
                </p:blipFill>
                <p:spPr>
                  <a:xfrm>
                    <a:off x="5494197" y="2218251"/>
                    <a:ext cx="148680" cy="47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4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FFA76F03-A826-4816-8F5B-7E38853AF7AB}"/>
                      </a:ext>
                    </a:extLst>
                  </p14:cNvPr>
                  <p14:cNvContentPartPr/>
                  <p14:nvPr/>
                </p14:nvContentPartPr>
                <p14:xfrm>
                  <a:off x="5692557" y="2401491"/>
                  <a:ext cx="174960" cy="21024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FFA76F03-A826-4816-8F5B-7E38853AF7AB}"/>
                      </a:ext>
                    </a:extLst>
                  </p:cNvPr>
                  <p:cNvPicPr/>
                  <p:nvPr/>
                </p:nvPicPr>
                <p:blipFill>
                  <a:blip r:embed="rId165"/>
                  <a:stretch>
                    <a:fillRect/>
                  </a:stretch>
                </p:blipFill>
                <p:spPr>
                  <a:xfrm>
                    <a:off x="5683557" y="2392851"/>
                    <a:ext cx="192600" cy="22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6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8413842D-5865-4010-8AA1-A90BB30D2CE8}"/>
                      </a:ext>
                    </a:extLst>
                  </p14:cNvPr>
                  <p14:cNvContentPartPr/>
                  <p14:nvPr/>
                </p14:nvContentPartPr>
                <p14:xfrm>
                  <a:off x="5987397" y="2182251"/>
                  <a:ext cx="72000" cy="58716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8413842D-5865-4010-8AA1-A90BB30D2CE8}"/>
                      </a:ext>
                    </a:extLst>
                  </p:cNvPr>
                  <p:cNvPicPr/>
                  <p:nvPr/>
                </p:nvPicPr>
                <p:blipFill>
                  <a:blip r:embed="rId167"/>
                  <a:stretch>
                    <a:fillRect/>
                  </a:stretch>
                </p:blipFill>
                <p:spPr>
                  <a:xfrm>
                    <a:off x="5978757" y="2173251"/>
                    <a:ext cx="89640" cy="604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FFE3E914-BD68-4810-B4E3-32DDB640114A}"/>
                </a:ext>
              </a:extLst>
            </p:cNvPr>
            <p:cNvGrpSpPr/>
            <p:nvPr/>
          </p:nvGrpSpPr>
          <p:grpSpPr>
            <a:xfrm>
              <a:off x="6350997" y="2353251"/>
              <a:ext cx="639360" cy="559080"/>
              <a:chOff x="6350997" y="2353251"/>
              <a:chExt cx="639360" cy="55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8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7380B3A7-8FDE-4CC5-A238-8BE9F4111FAF}"/>
                      </a:ext>
                    </a:extLst>
                  </p14:cNvPr>
                  <p14:cNvContentPartPr/>
                  <p14:nvPr/>
                </p14:nvContentPartPr>
                <p14:xfrm>
                  <a:off x="6350997" y="2536131"/>
                  <a:ext cx="174960" cy="1908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7380B3A7-8FDE-4CC5-A238-8BE9F4111FAF}"/>
                      </a:ext>
                    </a:extLst>
                  </p:cNvPr>
                  <p:cNvPicPr/>
                  <p:nvPr/>
                </p:nvPicPr>
                <p:blipFill>
                  <a:blip r:embed="rId169"/>
                  <a:stretch>
                    <a:fillRect/>
                  </a:stretch>
                </p:blipFill>
                <p:spPr>
                  <a:xfrm>
                    <a:off x="6342357" y="2527491"/>
                    <a:ext cx="19260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30EE7800-F0C1-47ED-AAC5-DAA8130439EB}"/>
                      </a:ext>
                    </a:extLst>
                  </p14:cNvPr>
                  <p14:cNvContentPartPr/>
                  <p14:nvPr/>
                </p14:nvContentPartPr>
                <p14:xfrm>
                  <a:off x="6665637" y="2353251"/>
                  <a:ext cx="324720" cy="55908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30EE7800-F0C1-47ED-AAC5-DAA8130439EB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6656637" y="2344611"/>
                    <a:ext cx="342360" cy="576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8770239-2260-49CB-8967-C111C571A64E}"/>
                </a:ext>
              </a:extLst>
            </p:cNvPr>
            <p:cNvGrpSpPr/>
            <p:nvPr/>
          </p:nvGrpSpPr>
          <p:grpSpPr>
            <a:xfrm>
              <a:off x="7233357" y="2012691"/>
              <a:ext cx="1298160" cy="885240"/>
              <a:chOff x="7233357" y="2012691"/>
              <a:chExt cx="1298160" cy="88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A40652A4-7466-4B90-9252-16C2CD39FD4D}"/>
                      </a:ext>
                    </a:extLst>
                  </p14:cNvPr>
                  <p14:cNvContentPartPr/>
                  <p14:nvPr/>
                </p14:nvContentPartPr>
                <p14:xfrm>
                  <a:off x="7265397" y="2137251"/>
                  <a:ext cx="149040" cy="64008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A40652A4-7466-4B90-9252-16C2CD39FD4D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7256397" y="2128251"/>
                    <a:ext cx="166680" cy="65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2D1C4BC8-9E0B-4645-8CCF-8444160160DA}"/>
                      </a:ext>
                    </a:extLst>
                  </p14:cNvPr>
                  <p14:cNvContentPartPr/>
                  <p14:nvPr/>
                </p14:nvContentPartPr>
                <p14:xfrm>
                  <a:off x="7233357" y="2441451"/>
                  <a:ext cx="270720" cy="2520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2D1C4BC8-9E0B-4645-8CCF-8444160160DA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7224357" y="2432811"/>
                    <a:ext cx="28836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9F4112B0-FDEA-4C40-BF24-80B873A77EAB}"/>
                      </a:ext>
                    </a:extLst>
                  </p14:cNvPr>
                  <p14:cNvContentPartPr/>
                  <p14:nvPr/>
                </p14:nvContentPartPr>
                <p14:xfrm>
                  <a:off x="7601997" y="2012691"/>
                  <a:ext cx="15120" cy="14508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9F4112B0-FDEA-4C40-BF24-80B873A77EAB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7592997" y="2003691"/>
                    <a:ext cx="3276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68F1ABFF-83E3-4BC9-A747-332A3CF3CE09}"/>
                      </a:ext>
                    </a:extLst>
                  </p14:cNvPr>
                  <p14:cNvContentPartPr/>
                  <p14:nvPr/>
                </p14:nvContentPartPr>
                <p14:xfrm>
                  <a:off x="7729437" y="2023131"/>
                  <a:ext cx="97200" cy="25236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68F1ABFF-83E3-4BC9-A747-332A3CF3CE09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7720437" y="2014491"/>
                    <a:ext cx="114840" cy="27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305ABB34-88E7-41D7-A189-6AEEC86F0C9D}"/>
                      </a:ext>
                    </a:extLst>
                  </p14:cNvPr>
                  <p14:cNvContentPartPr/>
                  <p14:nvPr/>
                </p14:nvContentPartPr>
                <p14:xfrm>
                  <a:off x="7886757" y="2331651"/>
                  <a:ext cx="111240" cy="56628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305ABB34-88E7-41D7-A189-6AEEC86F0C9D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7877757" y="2323011"/>
                    <a:ext cx="128880" cy="58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FBC97E43-7E93-45C7-BF8E-C54C8211DD83}"/>
                      </a:ext>
                    </a:extLst>
                  </p14:cNvPr>
                  <p14:cNvContentPartPr/>
                  <p14:nvPr/>
                </p14:nvContentPartPr>
                <p14:xfrm>
                  <a:off x="8125077" y="2494371"/>
                  <a:ext cx="185040" cy="18360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FBC97E43-7E93-45C7-BF8E-C54C8211DD83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8116077" y="2485731"/>
                    <a:ext cx="20268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D27E47F4-5079-479D-AE53-FDEC847D1646}"/>
                      </a:ext>
                    </a:extLst>
                  </p14:cNvPr>
                  <p14:cNvContentPartPr/>
                  <p14:nvPr/>
                </p14:nvContentPartPr>
                <p14:xfrm>
                  <a:off x="8383197" y="2321931"/>
                  <a:ext cx="148320" cy="56232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D27E47F4-5079-479D-AE53-FDEC847D1646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8374557" y="2312931"/>
                    <a:ext cx="165960" cy="579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0845A9D1-A9D9-4545-894B-8A6E33C4DA57}"/>
                </a:ext>
              </a:extLst>
            </p:cNvPr>
            <p:cNvGrpSpPr/>
            <p:nvPr/>
          </p:nvGrpSpPr>
          <p:grpSpPr>
            <a:xfrm>
              <a:off x="8953437" y="1906131"/>
              <a:ext cx="2659320" cy="1091160"/>
              <a:chOff x="8953437" y="1906131"/>
              <a:chExt cx="2659320" cy="1091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380C6BEA-9482-4464-9535-CD3203021BC2}"/>
                      </a:ext>
                    </a:extLst>
                  </p14:cNvPr>
                  <p14:cNvContentPartPr/>
                  <p14:nvPr/>
                </p14:nvContentPartPr>
                <p14:xfrm>
                  <a:off x="9024717" y="2400051"/>
                  <a:ext cx="360" cy="20988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380C6BEA-9482-4464-9535-CD3203021BC2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9015717" y="2391051"/>
                    <a:ext cx="18000" cy="22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B9269D2F-497D-4476-939B-B47878A5B859}"/>
                      </a:ext>
                    </a:extLst>
                  </p14:cNvPr>
                  <p14:cNvContentPartPr/>
                  <p14:nvPr/>
                </p14:nvContentPartPr>
                <p14:xfrm>
                  <a:off x="8953437" y="2506251"/>
                  <a:ext cx="211680" cy="36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B9269D2F-497D-4476-939B-B47878A5B859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8944437" y="2497611"/>
                    <a:ext cx="22932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3660B254-DD6A-4F91-8E6B-48C59BEBD2CD}"/>
                      </a:ext>
                    </a:extLst>
                  </p14:cNvPr>
                  <p14:cNvContentPartPr/>
                  <p14:nvPr/>
                </p14:nvContentPartPr>
                <p14:xfrm>
                  <a:off x="9302277" y="2160651"/>
                  <a:ext cx="644400" cy="43596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3660B254-DD6A-4F91-8E6B-48C59BEBD2CD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9293277" y="2151651"/>
                    <a:ext cx="662040" cy="45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6330D0D0-CF0F-4CF2-8FA2-90FCCD6AAC6B}"/>
                      </a:ext>
                    </a:extLst>
                  </p14:cNvPr>
                  <p14:cNvContentPartPr/>
                  <p14:nvPr/>
                </p14:nvContentPartPr>
                <p14:xfrm>
                  <a:off x="9904197" y="1955811"/>
                  <a:ext cx="261360" cy="92808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6330D0D0-CF0F-4CF2-8FA2-90FCCD6AAC6B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9895197" y="1947171"/>
                    <a:ext cx="279000" cy="9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4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494205CC-5EC1-485C-991C-3351F49F6C24}"/>
                      </a:ext>
                    </a:extLst>
                  </p14:cNvPr>
                  <p14:cNvContentPartPr/>
                  <p14:nvPr/>
                </p14:nvContentPartPr>
                <p14:xfrm>
                  <a:off x="10132797" y="2334891"/>
                  <a:ext cx="295200" cy="51516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494205CC-5EC1-485C-991C-3351F49F6C24}"/>
                      </a:ext>
                    </a:extLst>
                  </p:cNvPr>
                  <p:cNvPicPr/>
                  <p:nvPr/>
                </p:nvPicPr>
                <p:blipFill>
                  <a:blip r:embed="rId195"/>
                  <a:stretch>
                    <a:fillRect/>
                  </a:stretch>
                </p:blipFill>
                <p:spPr>
                  <a:xfrm>
                    <a:off x="10124157" y="2326251"/>
                    <a:ext cx="312840" cy="53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6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D9CC7F38-691A-47D4-93A6-C392C96538E8}"/>
                      </a:ext>
                    </a:extLst>
                  </p14:cNvPr>
                  <p14:cNvContentPartPr/>
                  <p14:nvPr/>
                </p14:nvContentPartPr>
                <p14:xfrm>
                  <a:off x="10540677" y="1981011"/>
                  <a:ext cx="113760" cy="21816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D9CC7F38-691A-47D4-93A6-C392C96538E8}"/>
                      </a:ext>
                    </a:extLst>
                  </p:cNvPr>
                  <p:cNvPicPr/>
                  <p:nvPr/>
                </p:nvPicPr>
                <p:blipFill>
                  <a:blip r:embed="rId197"/>
                  <a:stretch>
                    <a:fillRect/>
                  </a:stretch>
                </p:blipFill>
                <p:spPr>
                  <a:xfrm>
                    <a:off x="10531677" y="1972371"/>
                    <a:ext cx="131400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8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D00B6D2C-93F6-42D3-AA8A-A766837A836F}"/>
                      </a:ext>
                    </a:extLst>
                  </p14:cNvPr>
                  <p14:cNvContentPartPr/>
                  <p14:nvPr/>
                </p14:nvContentPartPr>
                <p14:xfrm>
                  <a:off x="10697997" y="2213211"/>
                  <a:ext cx="211680" cy="55908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D00B6D2C-93F6-42D3-AA8A-A766837A836F}"/>
                      </a:ext>
                    </a:extLst>
                  </p:cNvPr>
                  <p:cNvPicPr/>
                  <p:nvPr/>
                </p:nvPicPr>
                <p:blipFill>
                  <a:blip r:embed="rId199"/>
                  <a:stretch>
                    <a:fillRect/>
                  </a:stretch>
                </p:blipFill>
                <p:spPr>
                  <a:xfrm>
                    <a:off x="10689357" y="2204571"/>
                    <a:ext cx="229320" cy="57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0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84FC927A-5714-4015-9B6F-DBEC160E03D6}"/>
                      </a:ext>
                    </a:extLst>
                  </p14:cNvPr>
                  <p14:cNvContentPartPr/>
                  <p14:nvPr/>
                </p14:nvContentPartPr>
                <p14:xfrm>
                  <a:off x="10663797" y="2504811"/>
                  <a:ext cx="219240" cy="3528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84FC927A-5714-4015-9B6F-DBEC160E03D6}"/>
                      </a:ext>
                    </a:extLst>
                  </p:cNvPr>
                  <p:cNvPicPr/>
                  <p:nvPr/>
                </p:nvPicPr>
                <p:blipFill>
                  <a:blip r:embed="rId201"/>
                  <a:stretch>
                    <a:fillRect/>
                  </a:stretch>
                </p:blipFill>
                <p:spPr>
                  <a:xfrm>
                    <a:off x="10654797" y="2495811"/>
                    <a:ext cx="23688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2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6CF5E0BD-17B8-4247-B920-F86B4DC02F29}"/>
                      </a:ext>
                    </a:extLst>
                  </p14:cNvPr>
                  <p14:cNvContentPartPr/>
                  <p14:nvPr/>
                </p14:nvContentPartPr>
                <p14:xfrm>
                  <a:off x="11044317" y="1969131"/>
                  <a:ext cx="111240" cy="18504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6CF5E0BD-17B8-4247-B920-F86B4DC02F29}"/>
                      </a:ext>
                    </a:extLst>
                  </p:cNvPr>
                  <p:cNvPicPr/>
                  <p:nvPr/>
                </p:nvPicPr>
                <p:blipFill>
                  <a:blip r:embed="rId203"/>
                  <a:stretch>
                    <a:fillRect/>
                  </a:stretch>
                </p:blipFill>
                <p:spPr>
                  <a:xfrm>
                    <a:off x="11035677" y="1960491"/>
                    <a:ext cx="128880" cy="20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4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B2F96836-FB0C-48CA-81D0-E3723526FBBB}"/>
                      </a:ext>
                    </a:extLst>
                  </p14:cNvPr>
                  <p14:cNvContentPartPr/>
                  <p14:nvPr/>
                </p14:nvContentPartPr>
                <p14:xfrm>
                  <a:off x="11109477" y="2358291"/>
                  <a:ext cx="68400" cy="24984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B2F96836-FB0C-48CA-81D0-E3723526FBBB}"/>
                      </a:ext>
                    </a:extLst>
                  </p:cNvPr>
                  <p:cNvPicPr/>
                  <p:nvPr/>
                </p:nvPicPr>
                <p:blipFill>
                  <a:blip r:embed="rId205"/>
                  <a:stretch>
                    <a:fillRect/>
                  </a:stretch>
                </p:blipFill>
                <p:spPr>
                  <a:xfrm>
                    <a:off x="11100477" y="2349651"/>
                    <a:ext cx="86040" cy="26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6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9D5B65B4-738E-4630-B688-15B517E93647}"/>
                      </a:ext>
                    </a:extLst>
                  </p14:cNvPr>
                  <p14:cNvContentPartPr/>
                  <p14:nvPr/>
                </p14:nvContentPartPr>
                <p14:xfrm>
                  <a:off x="11261037" y="2374851"/>
                  <a:ext cx="93600" cy="11808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9D5B65B4-738E-4630-B688-15B517E93647}"/>
                      </a:ext>
                    </a:extLst>
                  </p:cNvPr>
                  <p:cNvPicPr/>
                  <p:nvPr/>
                </p:nvPicPr>
                <p:blipFill>
                  <a:blip r:embed="rId207"/>
                  <a:stretch>
                    <a:fillRect/>
                  </a:stretch>
                </p:blipFill>
                <p:spPr>
                  <a:xfrm>
                    <a:off x="11252037" y="2366211"/>
                    <a:ext cx="11124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8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40AAA642-E021-4807-A1C8-3B51B943CC60}"/>
                      </a:ext>
                    </a:extLst>
                  </p14:cNvPr>
                  <p14:cNvContentPartPr/>
                  <p14:nvPr/>
                </p14:nvContentPartPr>
                <p14:xfrm>
                  <a:off x="11396037" y="2326611"/>
                  <a:ext cx="37080" cy="20988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40AAA642-E021-4807-A1C8-3B51B943CC60}"/>
                      </a:ext>
                    </a:extLst>
                  </p:cNvPr>
                  <p:cNvPicPr/>
                  <p:nvPr/>
                </p:nvPicPr>
                <p:blipFill>
                  <a:blip r:embed="rId209"/>
                  <a:stretch>
                    <a:fillRect/>
                  </a:stretch>
                </p:blipFill>
                <p:spPr>
                  <a:xfrm>
                    <a:off x="11387037" y="2317971"/>
                    <a:ext cx="54720" cy="22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0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27876BBD-B602-4F09-BF8E-0AC6E984ED9D}"/>
                      </a:ext>
                    </a:extLst>
                  </p14:cNvPr>
                  <p14:cNvContentPartPr/>
                  <p14:nvPr/>
                </p14:nvContentPartPr>
                <p14:xfrm>
                  <a:off x="11219277" y="1906131"/>
                  <a:ext cx="393480" cy="109116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27876BBD-B602-4F09-BF8E-0AC6E984ED9D}"/>
                      </a:ext>
                    </a:extLst>
                  </p:cNvPr>
                  <p:cNvPicPr/>
                  <p:nvPr/>
                </p:nvPicPr>
                <p:blipFill>
                  <a:blip r:embed="rId211"/>
                  <a:stretch>
                    <a:fillRect/>
                  </a:stretch>
                </p:blipFill>
                <p:spPr>
                  <a:xfrm>
                    <a:off x="11210277" y="1897131"/>
                    <a:ext cx="411120" cy="1108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616B9B7E-BA1F-4931-91BF-00FD66015F9C}"/>
                  </a:ext>
                </a:extLst>
              </p14:cNvPr>
              <p14:cNvContentPartPr/>
              <p14:nvPr/>
            </p14:nvContentPartPr>
            <p14:xfrm>
              <a:off x="8491917" y="1555851"/>
              <a:ext cx="360" cy="3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616B9B7E-BA1F-4931-91BF-00FD66015F9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402277" y="1376211"/>
                <a:ext cx="180000" cy="36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4DAF209-069D-4621-9D06-7A0DA7B05538}"/>
              </a:ext>
            </a:extLst>
          </p:cNvPr>
          <p:cNvGrpSpPr/>
          <p:nvPr/>
        </p:nvGrpSpPr>
        <p:grpSpPr>
          <a:xfrm>
            <a:off x="6319317" y="1936011"/>
            <a:ext cx="2525400" cy="2190240"/>
            <a:chOff x="6319317" y="1936011"/>
            <a:chExt cx="2525400" cy="21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69DEAAE-A2C3-4114-9E73-2405F318C1E7}"/>
                    </a:ext>
                  </a:extLst>
                </p14:cNvPr>
                <p14:cNvContentPartPr/>
                <p14:nvPr/>
              </p14:nvContentPartPr>
              <p14:xfrm>
                <a:off x="6653397" y="1936011"/>
                <a:ext cx="1878840" cy="9046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69DEAAE-A2C3-4114-9E73-2405F318C1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563397" y="1756011"/>
                  <a:ext cx="2058480" cy="12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94DA1C1-3457-4A07-9FC7-3DB6568B552F}"/>
                    </a:ext>
                  </a:extLst>
                </p14:cNvPr>
                <p14:cNvContentPartPr/>
                <p14:nvPr/>
              </p14:nvContentPartPr>
              <p14:xfrm>
                <a:off x="6640437" y="2930691"/>
                <a:ext cx="2038320" cy="1796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94DA1C1-3457-4A07-9FC7-3DB6568B552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31437" y="2921691"/>
                  <a:ext cx="2055960" cy="197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CB7CE88D-D631-4279-B6A6-5172F7E564A0}"/>
                </a:ext>
              </a:extLst>
            </p:cNvPr>
            <p:cNvGrpSpPr/>
            <p:nvPr/>
          </p:nvGrpSpPr>
          <p:grpSpPr>
            <a:xfrm>
              <a:off x="6319317" y="3214731"/>
              <a:ext cx="2525400" cy="534600"/>
              <a:chOff x="6319317" y="3214731"/>
              <a:chExt cx="2525400" cy="53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8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105C56DD-8275-43F9-8510-7583874B9B11}"/>
                      </a:ext>
                    </a:extLst>
                  </p14:cNvPr>
                  <p14:cNvContentPartPr/>
                  <p14:nvPr/>
                </p14:nvContentPartPr>
                <p14:xfrm>
                  <a:off x="7172157" y="3214731"/>
                  <a:ext cx="265320" cy="16164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105C56DD-8275-43F9-8510-7583874B9B11}"/>
                      </a:ext>
                    </a:extLst>
                  </p:cNvPr>
                  <p:cNvPicPr/>
                  <p:nvPr/>
                </p:nvPicPr>
                <p:blipFill>
                  <a:blip r:embed="rId219"/>
                  <a:stretch>
                    <a:fillRect/>
                  </a:stretch>
                </p:blipFill>
                <p:spPr>
                  <a:xfrm>
                    <a:off x="7163517" y="3205731"/>
                    <a:ext cx="28296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0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9136D944-AEA3-43DC-AE0F-3849D48645B6}"/>
                      </a:ext>
                    </a:extLst>
                  </p14:cNvPr>
                  <p14:cNvContentPartPr/>
                  <p14:nvPr/>
                </p14:nvContentPartPr>
                <p14:xfrm>
                  <a:off x="7206357" y="3344331"/>
                  <a:ext cx="226440" cy="7344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9136D944-AEA3-43DC-AE0F-3849D48645B6}"/>
                      </a:ext>
                    </a:extLst>
                  </p:cNvPr>
                  <p:cNvPicPr/>
                  <p:nvPr/>
                </p:nvPicPr>
                <p:blipFill>
                  <a:blip r:embed="rId221"/>
                  <a:stretch>
                    <a:fillRect/>
                  </a:stretch>
                </p:blipFill>
                <p:spPr>
                  <a:xfrm>
                    <a:off x="7197357" y="3335691"/>
                    <a:ext cx="244080" cy="9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2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83602297-0BE0-466F-A15D-DFE101710365}"/>
                      </a:ext>
                    </a:extLst>
                  </p14:cNvPr>
                  <p14:cNvContentPartPr/>
                  <p14:nvPr/>
                </p14:nvContentPartPr>
                <p14:xfrm>
                  <a:off x="7567437" y="3255771"/>
                  <a:ext cx="172440" cy="17532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83602297-0BE0-466F-A15D-DFE101710365}"/>
                      </a:ext>
                    </a:extLst>
                  </p:cNvPr>
                  <p:cNvPicPr/>
                  <p:nvPr/>
                </p:nvPicPr>
                <p:blipFill>
                  <a:blip r:embed="rId223"/>
                  <a:stretch>
                    <a:fillRect/>
                  </a:stretch>
                </p:blipFill>
                <p:spPr>
                  <a:xfrm>
                    <a:off x="7558437" y="3246771"/>
                    <a:ext cx="190080" cy="19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4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679AB56B-2C48-4F70-B6C4-7DDF1B38055D}"/>
                      </a:ext>
                    </a:extLst>
                  </p14:cNvPr>
                  <p14:cNvContentPartPr/>
                  <p14:nvPr/>
                </p14:nvContentPartPr>
                <p14:xfrm>
                  <a:off x="6319317" y="3434691"/>
                  <a:ext cx="2525400" cy="31464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679AB56B-2C48-4F70-B6C4-7DDF1B38055D}"/>
                      </a:ext>
                    </a:extLst>
                  </p:cNvPr>
                  <p:cNvPicPr/>
                  <p:nvPr/>
                </p:nvPicPr>
                <p:blipFill>
                  <a:blip r:embed="rId225"/>
                  <a:stretch>
                    <a:fillRect/>
                  </a:stretch>
                </p:blipFill>
                <p:spPr>
                  <a:xfrm>
                    <a:off x="6310317" y="3426051"/>
                    <a:ext cx="2543040" cy="332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57F54C9D-F2F0-4FDA-99BF-D2651552BBC6}"/>
                </a:ext>
              </a:extLst>
            </p:cNvPr>
            <p:cNvGrpSpPr/>
            <p:nvPr/>
          </p:nvGrpSpPr>
          <p:grpSpPr>
            <a:xfrm>
              <a:off x="6982797" y="3903051"/>
              <a:ext cx="658800" cy="223200"/>
              <a:chOff x="6982797" y="3903051"/>
              <a:chExt cx="658800" cy="223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6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A6AB1B5A-AB55-468B-9DBA-EE28A5CDFC6A}"/>
                      </a:ext>
                    </a:extLst>
                  </p14:cNvPr>
                  <p14:cNvContentPartPr/>
                  <p14:nvPr/>
                </p14:nvContentPartPr>
                <p14:xfrm>
                  <a:off x="7004757" y="3903051"/>
                  <a:ext cx="174960" cy="17316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A6AB1B5A-AB55-468B-9DBA-EE28A5CDFC6A}"/>
                      </a:ext>
                    </a:extLst>
                  </p:cNvPr>
                  <p:cNvPicPr/>
                  <p:nvPr/>
                </p:nvPicPr>
                <p:blipFill>
                  <a:blip r:embed="rId227"/>
                  <a:stretch>
                    <a:fillRect/>
                  </a:stretch>
                </p:blipFill>
                <p:spPr>
                  <a:xfrm>
                    <a:off x="6995757" y="3894411"/>
                    <a:ext cx="192600" cy="19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8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5F3ABAFA-DC12-4D86-8980-E31334E57F3A}"/>
                      </a:ext>
                    </a:extLst>
                  </p14:cNvPr>
                  <p14:cNvContentPartPr/>
                  <p14:nvPr/>
                </p14:nvContentPartPr>
                <p14:xfrm>
                  <a:off x="6982797" y="4108611"/>
                  <a:ext cx="167400" cy="1764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5F3ABAFA-DC12-4D86-8980-E31334E57F3A}"/>
                      </a:ext>
                    </a:extLst>
                  </p:cNvPr>
                  <p:cNvPicPr/>
                  <p:nvPr/>
                </p:nvPicPr>
                <p:blipFill>
                  <a:blip r:embed="rId229"/>
                  <a:stretch>
                    <a:fillRect/>
                  </a:stretch>
                </p:blipFill>
                <p:spPr>
                  <a:xfrm>
                    <a:off x="6973797" y="4099971"/>
                    <a:ext cx="185040" cy="3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0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EEF35AB5-E406-41E6-A146-57212BC24D7B}"/>
                      </a:ext>
                    </a:extLst>
                  </p14:cNvPr>
                  <p14:cNvContentPartPr/>
                  <p14:nvPr/>
                </p14:nvContentPartPr>
                <p14:xfrm>
                  <a:off x="7409757" y="3939771"/>
                  <a:ext cx="231840" cy="15336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EEF35AB5-E406-41E6-A146-57212BC24D7B}"/>
                      </a:ext>
                    </a:extLst>
                  </p:cNvPr>
                  <p:cNvPicPr/>
                  <p:nvPr/>
                </p:nvPicPr>
                <p:blipFill>
                  <a:blip r:embed="rId231"/>
                  <a:stretch>
                    <a:fillRect/>
                  </a:stretch>
                </p:blipFill>
                <p:spPr>
                  <a:xfrm>
                    <a:off x="7401117" y="3930771"/>
                    <a:ext cx="249480" cy="171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50A4C539-AA9B-4038-B8D1-7C344C58AB2F}"/>
                  </a:ext>
                </a:extLst>
              </p14:cNvPr>
              <p14:cNvContentPartPr/>
              <p14:nvPr/>
            </p14:nvContentPartPr>
            <p14:xfrm>
              <a:off x="-418803" y="2762211"/>
              <a:ext cx="360" cy="36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50A4C539-AA9B-4038-B8D1-7C344C58AB2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-427443" y="275357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7" name="Group 306">
            <a:extLst>
              <a:ext uri="{FF2B5EF4-FFF2-40B4-BE49-F238E27FC236}">
                <a16:creationId xmlns:a16="http://schemas.microsoft.com/office/drawing/2014/main" id="{53ED09DC-8D12-4E2C-9A82-9AA013CFF4B7}"/>
              </a:ext>
            </a:extLst>
          </p:cNvPr>
          <p:cNvGrpSpPr/>
          <p:nvPr/>
        </p:nvGrpSpPr>
        <p:grpSpPr>
          <a:xfrm>
            <a:off x="1323237" y="4303731"/>
            <a:ext cx="8429400" cy="883440"/>
            <a:chOff x="1323237" y="4303731"/>
            <a:chExt cx="8429400" cy="883440"/>
          </a:xfrm>
        </p:grpSpPr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95367B20-7F37-4FAC-B494-629853432DDC}"/>
                </a:ext>
              </a:extLst>
            </p:cNvPr>
            <p:cNvGrpSpPr/>
            <p:nvPr/>
          </p:nvGrpSpPr>
          <p:grpSpPr>
            <a:xfrm>
              <a:off x="1323237" y="4528011"/>
              <a:ext cx="440280" cy="634320"/>
              <a:chOff x="1323237" y="4528011"/>
              <a:chExt cx="440280" cy="63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4EC263D1-7A9E-4AE7-AF1F-C98DD6770714}"/>
                      </a:ext>
                    </a:extLst>
                  </p14:cNvPr>
                  <p14:cNvContentPartPr/>
                  <p14:nvPr/>
                </p14:nvContentPartPr>
                <p14:xfrm>
                  <a:off x="1362837" y="4805931"/>
                  <a:ext cx="7560" cy="26460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4EC263D1-7A9E-4AE7-AF1F-C98DD6770714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1353837" y="4796931"/>
                    <a:ext cx="25200" cy="28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8BAD785B-2F0C-46BC-8388-D279F16C1A56}"/>
                      </a:ext>
                    </a:extLst>
                  </p14:cNvPr>
                  <p14:cNvContentPartPr/>
                  <p14:nvPr/>
                </p14:nvContentPartPr>
                <p14:xfrm>
                  <a:off x="1323237" y="4624851"/>
                  <a:ext cx="360" cy="36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8BAD785B-2F0C-46BC-8388-D279F16C1A5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1314597" y="461585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6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10FC9566-16F0-41C9-831D-1B637ED4CF06}"/>
                      </a:ext>
                    </a:extLst>
                  </p14:cNvPr>
                  <p14:cNvContentPartPr/>
                  <p14:nvPr/>
                </p14:nvContentPartPr>
                <p14:xfrm>
                  <a:off x="1517637" y="4528011"/>
                  <a:ext cx="182160" cy="63432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10FC9566-16F0-41C9-831D-1B637ED4CF06}"/>
                      </a:ext>
                    </a:extLst>
                  </p:cNvPr>
                  <p:cNvPicPr/>
                  <p:nvPr/>
                </p:nvPicPr>
                <p:blipFill>
                  <a:blip r:embed="rId237"/>
                  <a:stretch>
                    <a:fillRect/>
                  </a:stretch>
                </p:blipFill>
                <p:spPr>
                  <a:xfrm>
                    <a:off x="1508637" y="4519011"/>
                    <a:ext cx="199800" cy="65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8">
                <p14:nvContentPartPr>
                  <p14:cNvPr id="272" name="Ink 271">
                    <a:extLst>
                      <a:ext uri="{FF2B5EF4-FFF2-40B4-BE49-F238E27FC236}">
                        <a16:creationId xmlns:a16="http://schemas.microsoft.com/office/drawing/2014/main" id="{8758EA30-CA76-4E2A-ACFC-B225713D05A9}"/>
                      </a:ext>
                    </a:extLst>
                  </p14:cNvPr>
                  <p14:cNvContentPartPr/>
                  <p14:nvPr/>
                </p14:nvContentPartPr>
                <p14:xfrm>
                  <a:off x="1406757" y="4894131"/>
                  <a:ext cx="356760" cy="27000"/>
                </p14:xfrm>
              </p:contentPart>
            </mc:Choice>
            <mc:Fallback xmlns="">
              <p:pic>
                <p:nvPicPr>
                  <p:cNvPr id="272" name="Ink 271">
                    <a:extLst>
                      <a:ext uri="{FF2B5EF4-FFF2-40B4-BE49-F238E27FC236}">
                        <a16:creationId xmlns:a16="http://schemas.microsoft.com/office/drawing/2014/main" id="{8758EA30-CA76-4E2A-ACFC-B225713D05A9}"/>
                      </a:ext>
                    </a:extLst>
                  </p:cNvPr>
                  <p:cNvPicPr/>
                  <p:nvPr/>
                </p:nvPicPr>
                <p:blipFill>
                  <a:blip r:embed="rId239"/>
                  <a:stretch>
                    <a:fillRect/>
                  </a:stretch>
                </p:blipFill>
                <p:spPr>
                  <a:xfrm>
                    <a:off x="1398117" y="4885131"/>
                    <a:ext cx="374400" cy="44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D3080DAD-E134-4556-85EB-CC1B049A01EB}"/>
                </a:ext>
              </a:extLst>
            </p:cNvPr>
            <p:cNvGrpSpPr/>
            <p:nvPr/>
          </p:nvGrpSpPr>
          <p:grpSpPr>
            <a:xfrm>
              <a:off x="2217837" y="4303731"/>
              <a:ext cx="1979640" cy="883440"/>
              <a:chOff x="2217837" y="4303731"/>
              <a:chExt cx="1979640" cy="88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0">
                <p14:nvContentPartPr>
                  <p14:cNvPr id="273" name="Ink 272">
                    <a:extLst>
                      <a:ext uri="{FF2B5EF4-FFF2-40B4-BE49-F238E27FC236}">
                        <a16:creationId xmlns:a16="http://schemas.microsoft.com/office/drawing/2014/main" id="{C3A81C33-EAA8-406E-8D76-DAA4CF012B18}"/>
                      </a:ext>
                    </a:extLst>
                  </p14:cNvPr>
                  <p14:cNvContentPartPr/>
                  <p14:nvPr/>
                </p14:nvContentPartPr>
                <p14:xfrm>
                  <a:off x="2313597" y="4486611"/>
                  <a:ext cx="216720" cy="700560"/>
                </p14:xfrm>
              </p:contentPart>
            </mc:Choice>
            <mc:Fallback xmlns="">
              <p:pic>
                <p:nvPicPr>
                  <p:cNvPr id="273" name="Ink 272">
                    <a:extLst>
                      <a:ext uri="{FF2B5EF4-FFF2-40B4-BE49-F238E27FC236}">
                        <a16:creationId xmlns:a16="http://schemas.microsoft.com/office/drawing/2014/main" id="{C3A81C33-EAA8-406E-8D76-DAA4CF012B18}"/>
                      </a:ext>
                    </a:extLst>
                  </p:cNvPr>
                  <p:cNvPicPr/>
                  <p:nvPr/>
                </p:nvPicPr>
                <p:blipFill>
                  <a:blip r:embed="rId241"/>
                  <a:stretch>
                    <a:fillRect/>
                  </a:stretch>
                </p:blipFill>
                <p:spPr>
                  <a:xfrm>
                    <a:off x="2304957" y="4477611"/>
                    <a:ext cx="234360" cy="71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2">
                <p14:nvContentPartPr>
                  <p14:cNvPr id="274" name="Ink 273">
                    <a:extLst>
                      <a:ext uri="{FF2B5EF4-FFF2-40B4-BE49-F238E27FC236}">
                        <a16:creationId xmlns:a16="http://schemas.microsoft.com/office/drawing/2014/main" id="{DFB1DEE9-13EB-47E6-892C-FB7C060903FA}"/>
                      </a:ext>
                    </a:extLst>
                  </p14:cNvPr>
                  <p14:cNvContentPartPr/>
                  <p14:nvPr/>
                </p14:nvContentPartPr>
                <p14:xfrm>
                  <a:off x="2217837" y="4845891"/>
                  <a:ext cx="300240" cy="53640"/>
                </p14:xfrm>
              </p:contentPart>
            </mc:Choice>
            <mc:Fallback xmlns="">
              <p:pic>
                <p:nvPicPr>
                  <p:cNvPr id="274" name="Ink 273">
                    <a:extLst>
                      <a:ext uri="{FF2B5EF4-FFF2-40B4-BE49-F238E27FC236}">
                        <a16:creationId xmlns:a16="http://schemas.microsoft.com/office/drawing/2014/main" id="{DFB1DEE9-13EB-47E6-892C-FB7C060903FA}"/>
                      </a:ext>
                    </a:extLst>
                  </p:cNvPr>
                  <p:cNvPicPr/>
                  <p:nvPr/>
                </p:nvPicPr>
                <p:blipFill>
                  <a:blip r:embed="rId243"/>
                  <a:stretch>
                    <a:fillRect/>
                  </a:stretch>
                </p:blipFill>
                <p:spPr>
                  <a:xfrm>
                    <a:off x="2208837" y="4836891"/>
                    <a:ext cx="317880" cy="7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4">
                <p14:nvContentPartPr>
                  <p14:cNvPr id="275" name="Ink 274">
                    <a:extLst>
                      <a:ext uri="{FF2B5EF4-FFF2-40B4-BE49-F238E27FC236}">
                        <a16:creationId xmlns:a16="http://schemas.microsoft.com/office/drawing/2014/main" id="{B9D5DC8C-913F-4DA8-9660-8E526D344E63}"/>
                      </a:ext>
                    </a:extLst>
                  </p14:cNvPr>
                  <p14:cNvContentPartPr/>
                  <p14:nvPr/>
                </p14:nvContentPartPr>
                <p14:xfrm>
                  <a:off x="2655237" y="4303731"/>
                  <a:ext cx="27360" cy="226440"/>
                </p14:xfrm>
              </p:contentPart>
            </mc:Choice>
            <mc:Fallback xmlns="">
              <p:pic>
                <p:nvPicPr>
                  <p:cNvPr id="275" name="Ink 274">
                    <a:extLst>
                      <a:ext uri="{FF2B5EF4-FFF2-40B4-BE49-F238E27FC236}">
                        <a16:creationId xmlns:a16="http://schemas.microsoft.com/office/drawing/2014/main" id="{B9D5DC8C-913F-4DA8-9660-8E526D344E63}"/>
                      </a:ext>
                    </a:extLst>
                  </p:cNvPr>
                  <p:cNvPicPr/>
                  <p:nvPr/>
                </p:nvPicPr>
                <p:blipFill>
                  <a:blip r:embed="rId245"/>
                  <a:stretch>
                    <a:fillRect/>
                  </a:stretch>
                </p:blipFill>
                <p:spPr>
                  <a:xfrm>
                    <a:off x="2646237" y="4295091"/>
                    <a:ext cx="45000" cy="24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76" name="Ink 275">
                    <a:extLst>
                      <a:ext uri="{FF2B5EF4-FFF2-40B4-BE49-F238E27FC236}">
                        <a16:creationId xmlns:a16="http://schemas.microsoft.com/office/drawing/2014/main" id="{CFBE8D18-9697-406D-94BC-5F5F3C1EE3FE}"/>
                      </a:ext>
                    </a:extLst>
                  </p14:cNvPr>
                  <p14:cNvContentPartPr/>
                  <p14:nvPr/>
                </p14:nvContentPartPr>
                <p14:xfrm>
                  <a:off x="2715717" y="4657971"/>
                  <a:ext cx="109440" cy="441000"/>
                </p14:xfrm>
              </p:contentPart>
            </mc:Choice>
            <mc:Fallback xmlns="">
              <p:pic>
                <p:nvPicPr>
                  <p:cNvPr id="276" name="Ink 275">
                    <a:extLst>
                      <a:ext uri="{FF2B5EF4-FFF2-40B4-BE49-F238E27FC236}">
                        <a16:creationId xmlns:a16="http://schemas.microsoft.com/office/drawing/2014/main" id="{CFBE8D18-9697-406D-94BC-5F5F3C1EE3FE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2706717" y="4648971"/>
                    <a:ext cx="127080" cy="45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3687B944-3261-4E60-AFF0-2FF06F45DDBF}"/>
                      </a:ext>
                    </a:extLst>
                  </p14:cNvPr>
                  <p14:cNvContentPartPr/>
                  <p14:nvPr/>
                </p14:nvContentPartPr>
                <p14:xfrm>
                  <a:off x="2905797" y="4741131"/>
                  <a:ext cx="241200" cy="23400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3687B944-3261-4E60-AFF0-2FF06F45DDBF}"/>
                      </a:ext>
                    </a:extLst>
                  </p:cNvPr>
                  <p:cNvPicPr/>
                  <p:nvPr/>
                </p:nvPicPr>
                <p:blipFill>
                  <a:blip r:embed="rId249"/>
                  <a:stretch>
                    <a:fillRect/>
                  </a:stretch>
                </p:blipFill>
                <p:spPr>
                  <a:xfrm>
                    <a:off x="2897157" y="4732131"/>
                    <a:ext cx="258840" cy="25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0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3D8CD569-334D-4061-9DCB-9E9F3CE84D3C}"/>
                      </a:ext>
                    </a:extLst>
                  </p14:cNvPr>
                  <p14:cNvContentPartPr/>
                  <p14:nvPr/>
                </p14:nvContentPartPr>
                <p14:xfrm>
                  <a:off x="3269397" y="4598211"/>
                  <a:ext cx="93960" cy="55908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3D8CD569-334D-4061-9DCB-9E9F3CE84D3C}"/>
                      </a:ext>
                    </a:extLst>
                  </p:cNvPr>
                  <p:cNvPicPr/>
                  <p:nvPr/>
                </p:nvPicPr>
                <p:blipFill>
                  <a:blip r:embed="rId251"/>
                  <a:stretch>
                    <a:fillRect/>
                  </a:stretch>
                </p:blipFill>
                <p:spPr>
                  <a:xfrm>
                    <a:off x="3260757" y="4589211"/>
                    <a:ext cx="111600" cy="57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2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C7FFBA2B-446F-41BC-A44C-D5297783F33C}"/>
                      </a:ext>
                    </a:extLst>
                  </p14:cNvPr>
                  <p14:cNvContentPartPr/>
                  <p14:nvPr/>
                </p14:nvContentPartPr>
                <p14:xfrm>
                  <a:off x="3490797" y="4852371"/>
                  <a:ext cx="297720" cy="3420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C7FFBA2B-446F-41BC-A44C-D5297783F33C}"/>
                      </a:ext>
                    </a:extLst>
                  </p:cNvPr>
                  <p:cNvPicPr/>
                  <p:nvPr/>
                </p:nvPicPr>
                <p:blipFill>
                  <a:blip r:embed="rId253"/>
                  <a:stretch>
                    <a:fillRect/>
                  </a:stretch>
                </p:blipFill>
                <p:spPr>
                  <a:xfrm>
                    <a:off x="3481797" y="4843731"/>
                    <a:ext cx="315360" cy="5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4">
                <p14:nvContentPartPr>
                  <p14:cNvPr id="280" name="Ink 279">
                    <a:extLst>
                      <a:ext uri="{FF2B5EF4-FFF2-40B4-BE49-F238E27FC236}">
                        <a16:creationId xmlns:a16="http://schemas.microsoft.com/office/drawing/2014/main" id="{56E4ADD1-69D3-4EB1-9284-C93EA4540672}"/>
                      </a:ext>
                    </a:extLst>
                  </p14:cNvPr>
                  <p14:cNvContentPartPr/>
                  <p14:nvPr/>
                </p14:nvContentPartPr>
                <p14:xfrm>
                  <a:off x="3451557" y="4975491"/>
                  <a:ext cx="221400" cy="6840"/>
                </p14:xfrm>
              </p:contentPart>
            </mc:Choice>
            <mc:Fallback xmlns="">
              <p:pic>
                <p:nvPicPr>
                  <p:cNvPr id="280" name="Ink 279">
                    <a:extLst>
                      <a:ext uri="{FF2B5EF4-FFF2-40B4-BE49-F238E27FC236}">
                        <a16:creationId xmlns:a16="http://schemas.microsoft.com/office/drawing/2014/main" id="{56E4ADD1-69D3-4EB1-9284-C93EA4540672}"/>
                      </a:ext>
                    </a:extLst>
                  </p:cNvPr>
                  <p:cNvPicPr/>
                  <p:nvPr/>
                </p:nvPicPr>
                <p:blipFill>
                  <a:blip r:embed="rId255"/>
                  <a:stretch>
                    <a:fillRect/>
                  </a:stretch>
                </p:blipFill>
                <p:spPr>
                  <a:xfrm>
                    <a:off x="3442557" y="4966851"/>
                    <a:ext cx="23904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6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10F6BF5D-6ED4-4238-9D96-CBC0D0BDA860}"/>
                      </a:ext>
                    </a:extLst>
                  </p14:cNvPr>
                  <p14:cNvContentPartPr/>
                  <p14:nvPr/>
                </p14:nvContentPartPr>
                <p14:xfrm>
                  <a:off x="3532557" y="4686051"/>
                  <a:ext cx="182160" cy="432360"/>
                </p14:xfrm>
              </p:contentPart>
            </mc:Choice>
            <mc:Fallback xmlns=""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10F6BF5D-6ED4-4238-9D96-CBC0D0BDA860}"/>
                      </a:ext>
                    </a:extLst>
                  </p:cNvPr>
                  <p:cNvPicPr/>
                  <p:nvPr/>
                </p:nvPicPr>
                <p:blipFill>
                  <a:blip r:embed="rId257"/>
                  <a:stretch>
                    <a:fillRect/>
                  </a:stretch>
                </p:blipFill>
                <p:spPr>
                  <a:xfrm>
                    <a:off x="3523557" y="4677411"/>
                    <a:ext cx="199800" cy="45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8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FC3F3ED8-5ACE-481B-8FAB-94EB30E4542E}"/>
                      </a:ext>
                    </a:extLst>
                  </p14:cNvPr>
                  <p14:cNvContentPartPr/>
                  <p14:nvPr/>
                </p14:nvContentPartPr>
                <p14:xfrm>
                  <a:off x="3883557" y="4684611"/>
                  <a:ext cx="313920" cy="31968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FC3F3ED8-5ACE-481B-8FAB-94EB30E4542E}"/>
                      </a:ext>
                    </a:extLst>
                  </p:cNvPr>
                  <p:cNvPicPr/>
                  <p:nvPr/>
                </p:nvPicPr>
                <p:blipFill>
                  <a:blip r:embed="rId259"/>
                  <a:stretch>
                    <a:fillRect/>
                  </a:stretch>
                </p:blipFill>
                <p:spPr>
                  <a:xfrm>
                    <a:off x="3874917" y="4675611"/>
                    <a:ext cx="331560" cy="337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3B397161-1941-4C1C-8C1D-8B8ABB6D8B95}"/>
                </a:ext>
              </a:extLst>
            </p:cNvPr>
            <p:cNvGrpSpPr/>
            <p:nvPr/>
          </p:nvGrpSpPr>
          <p:grpSpPr>
            <a:xfrm>
              <a:off x="4893717" y="4834371"/>
              <a:ext cx="693360" cy="165600"/>
              <a:chOff x="4893717" y="4834371"/>
              <a:chExt cx="693360" cy="165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0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D2C79C76-5900-4E60-94F1-D8C9037B342F}"/>
                      </a:ext>
                    </a:extLst>
                  </p14:cNvPr>
                  <p14:cNvContentPartPr/>
                  <p14:nvPr/>
                </p14:nvContentPartPr>
                <p14:xfrm>
                  <a:off x="4893717" y="4847331"/>
                  <a:ext cx="222480" cy="152640"/>
                </p14:xfrm>
              </p:contentPart>
            </mc:Choice>
            <mc:Fallback xmlns=""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D2C79C76-5900-4E60-94F1-D8C9037B342F}"/>
                      </a:ext>
                    </a:extLst>
                  </p:cNvPr>
                  <p:cNvPicPr/>
                  <p:nvPr/>
                </p:nvPicPr>
                <p:blipFill>
                  <a:blip r:embed="rId261"/>
                  <a:stretch>
                    <a:fillRect/>
                  </a:stretch>
                </p:blipFill>
                <p:spPr>
                  <a:xfrm>
                    <a:off x="4885077" y="4838691"/>
                    <a:ext cx="240120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2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B40168A2-30C8-4DE3-812E-3A77CF577902}"/>
                      </a:ext>
                    </a:extLst>
                  </p14:cNvPr>
                  <p14:cNvContentPartPr/>
                  <p14:nvPr/>
                </p14:nvContentPartPr>
                <p14:xfrm>
                  <a:off x="4979757" y="4834371"/>
                  <a:ext cx="177120" cy="13140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B40168A2-30C8-4DE3-812E-3A77CF577902}"/>
                      </a:ext>
                    </a:extLst>
                  </p:cNvPr>
                  <p:cNvPicPr/>
                  <p:nvPr/>
                </p:nvPicPr>
                <p:blipFill>
                  <a:blip r:embed="rId263"/>
                  <a:stretch>
                    <a:fillRect/>
                  </a:stretch>
                </p:blipFill>
                <p:spPr>
                  <a:xfrm>
                    <a:off x="4971117" y="4825371"/>
                    <a:ext cx="194760" cy="14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4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31B0A2EB-E974-47D9-8795-C5F9D24535D8}"/>
                      </a:ext>
                    </a:extLst>
                  </p14:cNvPr>
                  <p14:cNvContentPartPr/>
                  <p14:nvPr/>
                </p14:nvContentPartPr>
                <p14:xfrm>
                  <a:off x="5340837" y="4836891"/>
                  <a:ext cx="246240" cy="16092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31B0A2EB-E974-47D9-8795-C5F9D24535D8}"/>
                      </a:ext>
                    </a:extLst>
                  </p:cNvPr>
                  <p:cNvPicPr/>
                  <p:nvPr/>
                </p:nvPicPr>
                <p:blipFill>
                  <a:blip r:embed="rId265"/>
                  <a:stretch>
                    <a:fillRect/>
                  </a:stretch>
                </p:blipFill>
                <p:spPr>
                  <a:xfrm>
                    <a:off x="5332197" y="4827891"/>
                    <a:ext cx="263880" cy="178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F384CBF3-FCAC-4825-9B50-1768517291B4}"/>
                </a:ext>
              </a:extLst>
            </p:cNvPr>
            <p:cNvGrpSpPr/>
            <p:nvPr/>
          </p:nvGrpSpPr>
          <p:grpSpPr>
            <a:xfrm>
              <a:off x="5879397" y="4614771"/>
              <a:ext cx="1207080" cy="386280"/>
              <a:chOff x="5879397" y="4614771"/>
              <a:chExt cx="1207080" cy="386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6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042DC15C-7646-47A6-8060-9F413A863761}"/>
                      </a:ext>
                    </a:extLst>
                  </p14:cNvPr>
                  <p14:cNvContentPartPr/>
                  <p14:nvPr/>
                </p14:nvContentPartPr>
                <p14:xfrm>
                  <a:off x="5879397" y="4862451"/>
                  <a:ext cx="327240" cy="138600"/>
                </p14:xfrm>
              </p:contentPart>
            </mc:Choice>
            <mc:Fallback xmlns=""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042DC15C-7646-47A6-8060-9F413A863761}"/>
                      </a:ext>
                    </a:extLst>
                  </p:cNvPr>
                  <p:cNvPicPr/>
                  <p:nvPr/>
                </p:nvPicPr>
                <p:blipFill>
                  <a:blip r:embed="rId267"/>
                  <a:stretch>
                    <a:fillRect/>
                  </a:stretch>
                </p:blipFill>
                <p:spPr>
                  <a:xfrm>
                    <a:off x="5870397" y="4853451"/>
                    <a:ext cx="34488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8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C269FC64-2769-4C58-94A9-09F10561A394}"/>
                      </a:ext>
                    </a:extLst>
                  </p14:cNvPr>
                  <p14:cNvContentPartPr/>
                  <p14:nvPr/>
                </p14:nvContentPartPr>
                <p14:xfrm>
                  <a:off x="6309237" y="4804131"/>
                  <a:ext cx="196920" cy="154080"/>
                </p14:xfrm>
              </p:contentPart>
            </mc:Choice>
            <mc:Fallback xmlns=""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C269FC64-2769-4C58-94A9-09F10561A394}"/>
                      </a:ext>
                    </a:extLst>
                  </p:cNvPr>
                  <p:cNvPicPr/>
                  <p:nvPr/>
                </p:nvPicPr>
                <p:blipFill>
                  <a:blip r:embed="rId269"/>
                  <a:stretch>
                    <a:fillRect/>
                  </a:stretch>
                </p:blipFill>
                <p:spPr>
                  <a:xfrm>
                    <a:off x="6300597" y="4795491"/>
                    <a:ext cx="214560" cy="17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0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9A9D5702-6BA4-4A7E-A336-BB1907E53779}"/>
                      </a:ext>
                    </a:extLst>
                  </p14:cNvPr>
                  <p14:cNvContentPartPr/>
                  <p14:nvPr/>
                </p14:nvContentPartPr>
                <p14:xfrm>
                  <a:off x="6532797" y="4614771"/>
                  <a:ext cx="228600" cy="316440"/>
                </p14:xfrm>
              </p:contentPart>
            </mc:Choice>
            <mc:Fallback xmlns=""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9A9D5702-6BA4-4A7E-A336-BB1907E53779}"/>
                      </a:ext>
                    </a:extLst>
                  </p:cNvPr>
                  <p:cNvPicPr/>
                  <p:nvPr/>
                </p:nvPicPr>
                <p:blipFill>
                  <a:blip r:embed="rId271"/>
                  <a:stretch>
                    <a:fillRect/>
                  </a:stretch>
                </p:blipFill>
                <p:spPr>
                  <a:xfrm>
                    <a:off x="6524157" y="4605771"/>
                    <a:ext cx="246240" cy="33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2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3CA36FA3-1BB9-4D54-9255-5224B690E983}"/>
                      </a:ext>
                    </a:extLst>
                  </p14:cNvPr>
                  <p14:cNvContentPartPr/>
                  <p14:nvPr/>
                </p14:nvContentPartPr>
                <p14:xfrm>
                  <a:off x="6660597" y="4804131"/>
                  <a:ext cx="130680" cy="106920"/>
                </p14:xfrm>
              </p:contentPart>
            </mc:Choice>
            <mc:Fallback xmlns=""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3CA36FA3-1BB9-4D54-9255-5224B690E983}"/>
                      </a:ext>
                    </a:extLst>
                  </p:cNvPr>
                  <p:cNvPicPr/>
                  <p:nvPr/>
                </p:nvPicPr>
                <p:blipFill>
                  <a:blip r:embed="rId273"/>
                  <a:stretch>
                    <a:fillRect/>
                  </a:stretch>
                </p:blipFill>
                <p:spPr>
                  <a:xfrm>
                    <a:off x="6651957" y="4795491"/>
                    <a:ext cx="14832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4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05F00148-CC4E-4E26-9F51-2F3821E38E40}"/>
                      </a:ext>
                    </a:extLst>
                  </p14:cNvPr>
                  <p14:cNvContentPartPr/>
                  <p14:nvPr/>
                </p14:nvContentPartPr>
                <p14:xfrm>
                  <a:off x="6867237" y="4749411"/>
                  <a:ext cx="219240" cy="15840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05F00148-CC4E-4E26-9F51-2F3821E38E40}"/>
                      </a:ext>
                    </a:extLst>
                  </p:cNvPr>
                  <p:cNvPicPr/>
                  <p:nvPr/>
                </p:nvPicPr>
                <p:blipFill>
                  <a:blip r:embed="rId275"/>
                  <a:stretch>
                    <a:fillRect/>
                  </a:stretch>
                </p:blipFill>
                <p:spPr>
                  <a:xfrm>
                    <a:off x="6858237" y="4740411"/>
                    <a:ext cx="236880" cy="176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BC13ECA8-C3AD-4E4A-9EF6-3167D630ABCE}"/>
                </a:ext>
              </a:extLst>
            </p:cNvPr>
            <p:cNvGrpSpPr/>
            <p:nvPr/>
          </p:nvGrpSpPr>
          <p:grpSpPr>
            <a:xfrm>
              <a:off x="7584717" y="4378611"/>
              <a:ext cx="2167920" cy="769320"/>
              <a:chOff x="7584717" y="4378611"/>
              <a:chExt cx="2167920" cy="76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6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53699E75-4AF8-4BEE-943D-B2FD7785E8C2}"/>
                      </a:ext>
                    </a:extLst>
                  </p14:cNvPr>
                  <p14:cNvContentPartPr/>
                  <p14:nvPr/>
                </p14:nvContentPartPr>
                <p14:xfrm>
                  <a:off x="7584717" y="4771011"/>
                  <a:ext cx="225000" cy="36432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53699E75-4AF8-4BEE-943D-B2FD7785E8C2}"/>
                      </a:ext>
                    </a:extLst>
                  </p:cNvPr>
                  <p:cNvPicPr/>
                  <p:nvPr/>
                </p:nvPicPr>
                <p:blipFill>
                  <a:blip r:embed="rId277"/>
                  <a:stretch>
                    <a:fillRect/>
                  </a:stretch>
                </p:blipFill>
                <p:spPr>
                  <a:xfrm>
                    <a:off x="7575717" y="4762371"/>
                    <a:ext cx="242640" cy="38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8">
                <p14:nvContentPartPr>
                  <p14:cNvPr id="294" name="Ink 293">
                    <a:extLst>
                      <a:ext uri="{FF2B5EF4-FFF2-40B4-BE49-F238E27FC236}">
                        <a16:creationId xmlns:a16="http://schemas.microsoft.com/office/drawing/2014/main" id="{256EA638-3B74-4D1F-A065-80FC7B52FA73}"/>
                      </a:ext>
                    </a:extLst>
                  </p14:cNvPr>
                  <p14:cNvContentPartPr/>
                  <p14:nvPr/>
                </p14:nvContentPartPr>
                <p14:xfrm>
                  <a:off x="7916277" y="4741131"/>
                  <a:ext cx="160200" cy="172800"/>
                </p14:xfrm>
              </p:contentPart>
            </mc:Choice>
            <mc:Fallback xmlns="">
              <p:pic>
                <p:nvPicPr>
                  <p:cNvPr id="294" name="Ink 293">
                    <a:extLst>
                      <a:ext uri="{FF2B5EF4-FFF2-40B4-BE49-F238E27FC236}">
                        <a16:creationId xmlns:a16="http://schemas.microsoft.com/office/drawing/2014/main" id="{256EA638-3B74-4D1F-A065-80FC7B52FA73}"/>
                      </a:ext>
                    </a:extLst>
                  </p:cNvPr>
                  <p:cNvPicPr/>
                  <p:nvPr/>
                </p:nvPicPr>
                <p:blipFill>
                  <a:blip r:embed="rId279"/>
                  <a:stretch>
                    <a:fillRect/>
                  </a:stretch>
                </p:blipFill>
                <p:spPr>
                  <a:xfrm>
                    <a:off x="7907637" y="4732131"/>
                    <a:ext cx="17784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F93C0C7A-ADEB-4AF1-A13A-798956BFA124}"/>
                      </a:ext>
                    </a:extLst>
                  </p14:cNvPr>
                  <p14:cNvContentPartPr/>
                  <p14:nvPr/>
                </p14:nvContentPartPr>
                <p14:xfrm>
                  <a:off x="8220837" y="4769211"/>
                  <a:ext cx="126000" cy="9720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F93C0C7A-ADEB-4AF1-A13A-798956BFA124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8212197" y="4760211"/>
                    <a:ext cx="143640" cy="11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595C2156-DE02-49E4-9E5E-807E714DDDEC}"/>
                      </a:ext>
                    </a:extLst>
                  </p14:cNvPr>
                  <p14:cNvContentPartPr/>
                  <p14:nvPr/>
                </p14:nvContentPartPr>
                <p14:xfrm>
                  <a:off x="8465637" y="4726731"/>
                  <a:ext cx="165960" cy="42120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595C2156-DE02-49E4-9E5E-807E714DDDEC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8456997" y="4717731"/>
                    <a:ext cx="183600" cy="43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B1EEEB4A-8BBC-4ECA-890C-2BEC9E661B44}"/>
                      </a:ext>
                    </a:extLst>
                  </p14:cNvPr>
                  <p14:cNvContentPartPr/>
                  <p14:nvPr/>
                </p14:nvContentPartPr>
                <p14:xfrm>
                  <a:off x="8680557" y="4736091"/>
                  <a:ext cx="167400" cy="153360"/>
                </p14:xfrm>
              </p:contentPart>
            </mc:Choice>
            <mc:Fallback xmlns=""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B1EEEB4A-8BBC-4ECA-890C-2BEC9E661B44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8671917" y="4727451"/>
                    <a:ext cx="18504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A18F0B41-3A28-4870-BEEF-FB6E4ED7D085}"/>
                      </a:ext>
                    </a:extLst>
                  </p14:cNvPr>
                  <p14:cNvContentPartPr/>
                  <p14:nvPr/>
                </p14:nvContentPartPr>
                <p14:xfrm>
                  <a:off x="8935437" y="4693971"/>
                  <a:ext cx="168480" cy="17568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A18F0B41-3A28-4870-BEEF-FB6E4ED7D085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8926437" y="4684971"/>
                    <a:ext cx="186120" cy="19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1D9B7004-209C-4150-98ED-D4D4FE5C325B}"/>
                      </a:ext>
                    </a:extLst>
                  </p14:cNvPr>
                  <p14:cNvContentPartPr/>
                  <p14:nvPr/>
                </p14:nvContentPartPr>
                <p14:xfrm>
                  <a:off x="9218757" y="4704411"/>
                  <a:ext cx="187200" cy="22824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1D9B7004-209C-4150-98ED-D4D4FE5C325B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9210117" y="4695771"/>
                    <a:ext cx="204840" cy="24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7779BEF1-FCBD-4C33-9D13-2193106481AF}"/>
                      </a:ext>
                    </a:extLst>
                  </p14:cNvPr>
                  <p14:cNvContentPartPr/>
                  <p14:nvPr/>
                </p14:nvContentPartPr>
                <p14:xfrm>
                  <a:off x="9372117" y="4732851"/>
                  <a:ext cx="188640" cy="22500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7779BEF1-FCBD-4C33-9D13-2193106481AF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9363477" y="4723851"/>
                    <a:ext cx="206280" cy="24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A013AD08-BCE9-448A-A4C8-4EDFCBCA09FF}"/>
                      </a:ext>
                    </a:extLst>
                  </p14:cNvPr>
                  <p14:cNvContentPartPr/>
                  <p14:nvPr/>
                </p14:nvContentPartPr>
                <p14:xfrm>
                  <a:off x="9722757" y="4378611"/>
                  <a:ext cx="29880" cy="396000"/>
                </p14:xfrm>
              </p:contentPart>
            </mc:Choice>
            <mc:Fallback xmlns=""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A013AD08-BCE9-448A-A4C8-4EDFCBCA09FF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9713757" y="4369611"/>
                    <a:ext cx="47520" cy="41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302" name="Ink 301">
                    <a:extLst>
                      <a:ext uri="{FF2B5EF4-FFF2-40B4-BE49-F238E27FC236}">
                        <a16:creationId xmlns:a16="http://schemas.microsoft.com/office/drawing/2014/main" id="{35B91044-2622-4E6E-8816-0468990713D7}"/>
                      </a:ext>
                    </a:extLst>
                  </p14:cNvPr>
                  <p14:cNvContentPartPr/>
                  <p14:nvPr/>
                </p14:nvContentPartPr>
                <p14:xfrm>
                  <a:off x="9727437" y="5035251"/>
                  <a:ext cx="360" cy="360"/>
                </p14:xfrm>
              </p:contentPart>
            </mc:Choice>
            <mc:Fallback xmlns="">
              <p:pic>
                <p:nvPicPr>
                  <p:cNvPr id="302" name="Ink 301">
                    <a:extLst>
                      <a:ext uri="{FF2B5EF4-FFF2-40B4-BE49-F238E27FC236}">
                        <a16:creationId xmlns:a16="http://schemas.microsoft.com/office/drawing/2014/main" id="{35B91044-2622-4E6E-8816-0468990713D7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9718797" y="502661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DDC2FC-4E42-4002-9AF3-E2600A35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0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4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8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97E982-8F6E-4A88-9CC2-2A72C44F5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2021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46D9D3B-ACE5-4AA7-B617-4696BB8303FD}"/>
                  </a:ext>
                </a:extLst>
              </p14:cNvPr>
              <p14:cNvContentPartPr/>
              <p14:nvPr/>
            </p14:nvContentPartPr>
            <p14:xfrm>
              <a:off x="1406757" y="148709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46D9D3B-ACE5-4AA7-B617-4696BB8303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8117" y="147845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658AB81D-83F2-4A89-9165-5E78FB720C88}"/>
              </a:ext>
            </a:extLst>
          </p:cNvPr>
          <p:cNvGrpSpPr/>
          <p:nvPr/>
        </p:nvGrpSpPr>
        <p:grpSpPr>
          <a:xfrm>
            <a:off x="629258" y="563713"/>
            <a:ext cx="10692360" cy="1154160"/>
            <a:chOff x="920397" y="1906131"/>
            <a:chExt cx="10692360" cy="115416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7731F16-0CD5-4697-826E-C5746F835811}"/>
                </a:ext>
              </a:extLst>
            </p:cNvPr>
            <p:cNvGrpSpPr/>
            <p:nvPr/>
          </p:nvGrpSpPr>
          <p:grpSpPr>
            <a:xfrm>
              <a:off x="920397" y="2296011"/>
              <a:ext cx="273240" cy="651960"/>
              <a:chOff x="920397" y="2296011"/>
              <a:chExt cx="273240" cy="651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27CAF522-B97A-4BFD-9B5F-CD56017CB43D}"/>
                      </a:ext>
                    </a:extLst>
                  </p14:cNvPr>
                  <p14:cNvContentPartPr/>
                  <p14:nvPr/>
                </p14:nvContentPartPr>
                <p14:xfrm>
                  <a:off x="1013637" y="2296011"/>
                  <a:ext cx="150120" cy="6519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27CAF522-B97A-4BFD-9B5F-CD56017CB43D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004997" y="2287011"/>
                    <a:ext cx="167760" cy="66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E4F1CBF2-F737-474C-829B-752BC2C13C53}"/>
                      </a:ext>
                    </a:extLst>
                  </p14:cNvPr>
                  <p14:cNvContentPartPr/>
                  <p14:nvPr/>
                </p14:nvContentPartPr>
                <p14:xfrm>
                  <a:off x="920397" y="2614611"/>
                  <a:ext cx="273240" cy="3708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E4F1CBF2-F737-474C-829B-752BC2C13C53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11397" y="2605611"/>
                    <a:ext cx="290880" cy="54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9B277D-444F-4780-A06C-E67BA3FFB892}"/>
                </a:ext>
              </a:extLst>
            </p:cNvPr>
            <p:cNvGrpSpPr/>
            <p:nvPr/>
          </p:nvGrpSpPr>
          <p:grpSpPr>
            <a:xfrm>
              <a:off x="1378317" y="2221851"/>
              <a:ext cx="820440" cy="639000"/>
              <a:chOff x="1378317" y="2221851"/>
              <a:chExt cx="820440" cy="639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8DF443A0-3323-4195-B570-5A064E4177E6}"/>
                      </a:ext>
                    </a:extLst>
                  </p14:cNvPr>
                  <p14:cNvContentPartPr/>
                  <p14:nvPr/>
                </p14:nvContentPartPr>
                <p14:xfrm>
                  <a:off x="1378317" y="2221851"/>
                  <a:ext cx="178920" cy="63900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8DF443A0-3323-4195-B570-5A064E4177E6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369317" y="2213211"/>
                    <a:ext cx="196560" cy="65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C306A870-6B62-499C-AEB9-6B0134813D1F}"/>
                      </a:ext>
                    </a:extLst>
                  </p14:cNvPr>
                  <p14:cNvContentPartPr/>
                  <p14:nvPr/>
                </p14:nvContentPartPr>
                <p14:xfrm>
                  <a:off x="1706637" y="2366571"/>
                  <a:ext cx="214200" cy="23508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C306A870-6B62-499C-AEB9-6B0134813D1F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697997" y="2357931"/>
                    <a:ext cx="231840" cy="25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44132D55-65B1-423F-A493-6347C9907D52}"/>
                      </a:ext>
                    </a:extLst>
                  </p14:cNvPr>
                  <p14:cNvContentPartPr/>
                  <p14:nvPr/>
                </p14:nvContentPartPr>
                <p14:xfrm>
                  <a:off x="2036037" y="2508051"/>
                  <a:ext cx="162720" cy="684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44132D55-65B1-423F-A493-6347C9907D5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7037" y="2499051"/>
                    <a:ext cx="180360" cy="24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FCA22D8-F289-4A34-958B-B5A633E51EF0}"/>
                </a:ext>
              </a:extLst>
            </p:cNvPr>
            <p:cNvGrpSpPr/>
            <p:nvPr/>
          </p:nvGrpSpPr>
          <p:grpSpPr>
            <a:xfrm>
              <a:off x="2473437" y="2064171"/>
              <a:ext cx="1590840" cy="996120"/>
              <a:chOff x="2473437" y="2064171"/>
              <a:chExt cx="1590840" cy="99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8E37AFF0-5CDC-4DF0-BD31-E292CCD84384}"/>
                      </a:ext>
                    </a:extLst>
                  </p14:cNvPr>
                  <p14:cNvContentPartPr/>
                  <p14:nvPr/>
                </p14:nvContentPartPr>
                <p14:xfrm>
                  <a:off x="2473437" y="2443251"/>
                  <a:ext cx="248400" cy="49428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8E37AFF0-5CDC-4DF0-BD31-E292CCD8438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464437" y="2434251"/>
                    <a:ext cx="266040" cy="51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C34DF865-E268-4E4F-A8BD-0C3424599B66}"/>
                      </a:ext>
                    </a:extLst>
                  </p14:cNvPr>
                  <p14:cNvContentPartPr/>
                  <p14:nvPr/>
                </p14:nvContentPartPr>
                <p14:xfrm>
                  <a:off x="2824797" y="2252091"/>
                  <a:ext cx="127440" cy="54144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C34DF865-E268-4E4F-A8BD-0C3424599B66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815797" y="2243091"/>
                    <a:ext cx="145080" cy="55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179927F7-90DD-4C8A-A6D8-2F765D35D08D}"/>
                      </a:ext>
                    </a:extLst>
                  </p14:cNvPr>
                  <p14:cNvContentPartPr/>
                  <p14:nvPr/>
                </p14:nvContentPartPr>
                <p14:xfrm>
                  <a:off x="2756037" y="2513091"/>
                  <a:ext cx="226440" cy="1692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179927F7-90DD-4C8A-A6D8-2F765D35D08D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747037" y="2504091"/>
                    <a:ext cx="24408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B3F246D8-B025-4B7F-B50A-09A4F43B1302}"/>
                      </a:ext>
                    </a:extLst>
                  </p14:cNvPr>
                  <p14:cNvContentPartPr/>
                  <p14:nvPr/>
                </p14:nvContentPartPr>
                <p14:xfrm>
                  <a:off x="3095157" y="2064171"/>
                  <a:ext cx="12600" cy="16668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B3F246D8-B025-4B7F-B50A-09A4F43B1302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086157" y="2055171"/>
                    <a:ext cx="3024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92AE0C3C-FDFB-427A-9CF6-540F514885C7}"/>
                      </a:ext>
                    </a:extLst>
                  </p14:cNvPr>
                  <p14:cNvContentPartPr/>
                  <p14:nvPr/>
                </p14:nvContentPartPr>
                <p14:xfrm>
                  <a:off x="3198117" y="2271891"/>
                  <a:ext cx="120960" cy="40428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92AE0C3C-FDFB-427A-9CF6-540F514885C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3189117" y="2263251"/>
                    <a:ext cx="138600" cy="42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35F3B746-AFEC-4B80-84F3-E8BDC4E0E56A}"/>
                      </a:ext>
                    </a:extLst>
                  </p14:cNvPr>
                  <p14:cNvContentPartPr/>
                  <p14:nvPr/>
                </p14:nvContentPartPr>
                <p14:xfrm>
                  <a:off x="3409797" y="2373411"/>
                  <a:ext cx="150120" cy="21996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35F3B746-AFEC-4B80-84F3-E8BDC4E0E56A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3400797" y="2364411"/>
                    <a:ext cx="167760" cy="23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FFD22E5F-F4F8-4068-A5F5-A74C00AD1B21}"/>
                      </a:ext>
                    </a:extLst>
                  </p14:cNvPr>
                  <p14:cNvContentPartPr/>
                  <p14:nvPr/>
                </p14:nvContentPartPr>
                <p14:xfrm>
                  <a:off x="3687357" y="2250291"/>
                  <a:ext cx="52560" cy="46440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FFD22E5F-F4F8-4068-A5F5-A74C00AD1B21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678357" y="2241651"/>
                    <a:ext cx="70200" cy="48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5E63CE9A-2DDB-4932-B86F-C7E7B943DB14}"/>
                      </a:ext>
                    </a:extLst>
                  </p14:cNvPr>
                  <p14:cNvContentPartPr/>
                  <p14:nvPr/>
                </p14:nvContentPartPr>
                <p14:xfrm>
                  <a:off x="3795357" y="2067411"/>
                  <a:ext cx="268920" cy="99288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5E63CE9A-2DDB-4932-B86F-C7E7B943DB1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786717" y="2058411"/>
                    <a:ext cx="286560" cy="1010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0CD84E-AF4D-4323-ADD3-5176B2E3D2A7}"/>
                </a:ext>
              </a:extLst>
            </p:cNvPr>
            <p:cNvGrpSpPr/>
            <p:nvPr/>
          </p:nvGrpSpPr>
          <p:grpSpPr>
            <a:xfrm>
              <a:off x="4271997" y="2536131"/>
              <a:ext cx="261000" cy="146880"/>
              <a:chOff x="4271997" y="2536131"/>
              <a:chExt cx="261000" cy="146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BF3D5400-4BC9-4C0E-B5C3-0E6A679BAA14}"/>
                      </a:ext>
                    </a:extLst>
                  </p14:cNvPr>
                  <p14:cNvContentPartPr/>
                  <p14:nvPr/>
                </p14:nvContentPartPr>
                <p14:xfrm>
                  <a:off x="4360557" y="2536131"/>
                  <a:ext cx="169920" cy="1044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BF3D5400-4BC9-4C0E-B5C3-0E6A679BAA14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351917" y="2527491"/>
                    <a:ext cx="18756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F1FF4177-CA4D-4075-9FC0-8D0C79832C60}"/>
                      </a:ext>
                    </a:extLst>
                  </p14:cNvPr>
                  <p14:cNvContentPartPr/>
                  <p14:nvPr/>
                </p14:nvContentPartPr>
                <p14:xfrm>
                  <a:off x="4271997" y="2664291"/>
                  <a:ext cx="261000" cy="1872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F1FF4177-CA4D-4075-9FC0-8D0C79832C60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263357" y="2655651"/>
                    <a:ext cx="278640" cy="3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54997CB-DA25-4035-9CD5-4FCB36346F3D}"/>
                </a:ext>
              </a:extLst>
            </p:cNvPr>
            <p:cNvGrpSpPr/>
            <p:nvPr/>
          </p:nvGrpSpPr>
          <p:grpSpPr>
            <a:xfrm>
              <a:off x="5026557" y="2182251"/>
              <a:ext cx="1032840" cy="615240"/>
              <a:chOff x="5026557" y="2182251"/>
              <a:chExt cx="1032840" cy="61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634FB7D0-FE3E-4705-B076-EA1AD723DFD3}"/>
                      </a:ext>
                    </a:extLst>
                  </p14:cNvPr>
                  <p14:cNvContentPartPr/>
                  <p14:nvPr/>
                </p14:nvContentPartPr>
                <p14:xfrm>
                  <a:off x="5051037" y="2238411"/>
                  <a:ext cx="209160" cy="55908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634FB7D0-FE3E-4705-B076-EA1AD723DFD3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5042397" y="2229771"/>
                    <a:ext cx="226800" cy="57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1DBAA4D8-8BC9-4EE3-8790-C644E7C9B605}"/>
                      </a:ext>
                    </a:extLst>
                  </p14:cNvPr>
                  <p14:cNvContentPartPr/>
                  <p14:nvPr/>
                </p14:nvContentPartPr>
                <p14:xfrm>
                  <a:off x="5026557" y="2532891"/>
                  <a:ext cx="342000" cy="3024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1DBAA4D8-8BC9-4EE3-8790-C644E7C9B605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5017917" y="2524251"/>
                    <a:ext cx="359640" cy="4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B16D91AA-E1CC-4FC0-B576-0EED7AE4F31F}"/>
                      </a:ext>
                    </a:extLst>
                  </p14:cNvPr>
                  <p14:cNvContentPartPr/>
                  <p14:nvPr/>
                </p14:nvContentPartPr>
                <p14:xfrm>
                  <a:off x="5502837" y="2226891"/>
                  <a:ext cx="131040" cy="45468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B16D91AA-E1CC-4FC0-B576-0EED7AE4F31F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5494197" y="2218251"/>
                    <a:ext cx="148680" cy="47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7C84EBBB-4891-4197-AB6B-15F1C3F6981F}"/>
                      </a:ext>
                    </a:extLst>
                  </p14:cNvPr>
                  <p14:cNvContentPartPr/>
                  <p14:nvPr/>
                </p14:nvContentPartPr>
                <p14:xfrm>
                  <a:off x="5692557" y="2401491"/>
                  <a:ext cx="174960" cy="21024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7C84EBBB-4891-4197-AB6B-15F1C3F6981F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5683557" y="2392851"/>
                    <a:ext cx="192600" cy="22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7328BFC2-ACCA-4B80-AD12-A28872A56A7B}"/>
                      </a:ext>
                    </a:extLst>
                  </p14:cNvPr>
                  <p14:cNvContentPartPr/>
                  <p14:nvPr/>
                </p14:nvContentPartPr>
                <p14:xfrm>
                  <a:off x="5987397" y="2182251"/>
                  <a:ext cx="72000" cy="58716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7328BFC2-ACCA-4B80-AD12-A28872A56A7B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5978757" y="2173251"/>
                    <a:ext cx="89640" cy="604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12C8977-FF69-4D20-8F05-FE8BDF057944}"/>
                </a:ext>
              </a:extLst>
            </p:cNvPr>
            <p:cNvGrpSpPr/>
            <p:nvPr/>
          </p:nvGrpSpPr>
          <p:grpSpPr>
            <a:xfrm>
              <a:off x="6350997" y="2353251"/>
              <a:ext cx="639360" cy="559080"/>
              <a:chOff x="6350997" y="2353251"/>
              <a:chExt cx="639360" cy="559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9549F246-8A2A-49F7-88B7-7E2B1B372B50}"/>
                      </a:ext>
                    </a:extLst>
                  </p14:cNvPr>
                  <p14:cNvContentPartPr/>
                  <p14:nvPr/>
                </p14:nvContentPartPr>
                <p14:xfrm>
                  <a:off x="6350997" y="2536131"/>
                  <a:ext cx="174960" cy="1908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9549F246-8A2A-49F7-88B7-7E2B1B372B50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6342357" y="2527491"/>
                    <a:ext cx="19260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FB4CB7B2-0008-4B7C-B6F7-AC677E80091A}"/>
                      </a:ext>
                    </a:extLst>
                  </p14:cNvPr>
                  <p14:cNvContentPartPr/>
                  <p14:nvPr/>
                </p14:nvContentPartPr>
                <p14:xfrm>
                  <a:off x="6665637" y="2353251"/>
                  <a:ext cx="324720" cy="55908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FB4CB7B2-0008-4B7C-B6F7-AC677E80091A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6656637" y="2344611"/>
                    <a:ext cx="342360" cy="576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3F31193-B430-40FA-AE49-280EB8D51728}"/>
                </a:ext>
              </a:extLst>
            </p:cNvPr>
            <p:cNvGrpSpPr/>
            <p:nvPr/>
          </p:nvGrpSpPr>
          <p:grpSpPr>
            <a:xfrm>
              <a:off x="7233357" y="2012691"/>
              <a:ext cx="1298160" cy="885240"/>
              <a:chOff x="7233357" y="2012691"/>
              <a:chExt cx="1298160" cy="885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CAAC61CB-4EE2-4E36-B5C2-D283AD72D663}"/>
                      </a:ext>
                    </a:extLst>
                  </p14:cNvPr>
                  <p14:cNvContentPartPr/>
                  <p14:nvPr/>
                </p14:nvContentPartPr>
                <p14:xfrm>
                  <a:off x="7265397" y="2137251"/>
                  <a:ext cx="149040" cy="64008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CAAC61CB-4EE2-4E36-B5C2-D283AD72D663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7256397" y="2128251"/>
                    <a:ext cx="166680" cy="65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6BD4C790-AA90-48A2-B44B-1DA2944FBC48}"/>
                      </a:ext>
                    </a:extLst>
                  </p14:cNvPr>
                  <p14:cNvContentPartPr/>
                  <p14:nvPr/>
                </p14:nvContentPartPr>
                <p14:xfrm>
                  <a:off x="7233357" y="2441451"/>
                  <a:ext cx="270720" cy="2520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6BD4C790-AA90-48A2-B44B-1DA2944FBC48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224357" y="2432811"/>
                    <a:ext cx="28836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60D11177-0B2A-441A-80DB-13E9385EB473}"/>
                      </a:ext>
                    </a:extLst>
                  </p14:cNvPr>
                  <p14:cNvContentPartPr/>
                  <p14:nvPr/>
                </p14:nvContentPartPr>
                <p14:xfrm>
                  <a:off x="7601997" y="2012691"/>
                  <a:ext cx="15120" cy="14508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60D11177-0B2A-441A-80DB-13E9385EB473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7592997" y="2003691"/>
                    <a:ext cx="32760" cy="16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0B8D36CA-E0B9-42D7-9189-08E1ACF6B042}"/>
                      </a:ext>
                    </a:extLst>
                  </p14:cNvPr>
                  <p14:cNvContentPartPr/>
                  <p14:nvPr/>
                </p14:nvContentPartPr>
                <p14:xfrm>
                  <a:off x="7729437" y="2023131"/>
                  <a:ext cx="97200" cy="25236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0B8D36CA-E0B9-42D7-9189-08E1ACF6B042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7720437" y="2014491"/>
                    <a:ext cx="114840" cy="270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8DD9A274-1242-4D29-BA81-42BF07FD1B19}"/>
                      </a:ext>
                    </a:extLst>
                  </p14:cNvPr>
                  <p14:cNvContentPartPr/>
                  <p14:nvPr/>
                </p14:nvContentPartPr>
                <p14:xfrm>
                  <a:off x="7886757" y="2331651"/>
                  <a:ext cx="111240" cy="5662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8DD9A274-1242-4D29-BA81-42BF07FD1B19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7877757" y="2323011"/>
                    <a:ext cx="128880" cy="58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26FEFB93-826E-4F06-A6E9-77F1777E8B53}"/>
                      </a:ext>
                    </a:extLst>
                  </p14:cNvPr>
                  <p14:cNvContentPartPr/>
                  <p14:nvPr/>
                </p14:nvContentPartPr>
                <p14:xfrm>
                  <a:off x="8125077" y="2494371"/>
                  <a:ext cx="185040" cy="1836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26FEFB93-826E-4F06-A6E9-77F1777E8B53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8116077" y="2485731"/>
                    <a:ext cx="202680" cy="20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39763733-0FAB-45AB-8471-FCF0BDB700E1}"/>
                      </a:ext>
                    </a:extLst>
                  </p14:cNvPr>
                  <p14:cNvContentPartPr/>
                  <p14:nvPr/>
                </p14:nvContentPartPr>
                <p14:xfrm>
                  <a:off x="8383197" y="2321931"/>
                  <a:ext cx="148320" cy="56232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39763733-0FAB-45AB-8471-FCF0BDB700E1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8374557" y="2312931"/>
                    <a:ext cx="165960" cy="5799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F2F0128-0C52-48A7-A527-0CC8FA941FFE}"/>
                </a:ext>
              </a:extLst>
            </p:cNvPr>
            <p:cNvGrpSpPr/>
            <p:nvPr/>
          </p:nvGrpSpPr>
          <p:grpSpPr>
            <a:xfrm>
              <a:off x="8953437" y="1906131"/>
              <a:ext cx="2659320" cy="1091160"/>
              <a:chOff x="8953437" y="1906131"/>
              <a:chExt cx="2659320" cy="1091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5F4B3241-DAD2-47A1-B341-C3A110558B6F}"/>
                      </a:ext>
                    </a:extLst>
                  </p14:cNvPr>
                  <p14:cNvContentPartPr/>
                  <p14:nvPr/>
                </p14:nvContentPartPr>
                <p14:xfrm>
                  <a:off x="9024717" y="2400051"/>
                  <a:ext cx="360" cy="20988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5F4B3241-DAD2-47A1-B341-C3A110558B6F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9015717" y="2391051"/>
                    <a:ext cx="18000" cy="22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25F45D49-447C-4069-AF80-C5C028EC406B}"/>
                      </a:ext>
                    </a:extLst>
                  </p14:cNvPr>
                  <p14:cNvContentPartPr/>
                  <p14:nvPr/>
                </p14:nvContentPartPr>
                <p14:xfrm>
                  <a:off x="8953437" y="2506251"/>
                  <a:ext cx="211680" cy="36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25F45D49-447C-4069-AF80-C5C028EC406B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8944437" y="2497611"/>
                    <a:ext cx="22932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B7D3C410-ED6B-457E-85D5-D66C4D6A20AD}"/>
                      </a:ext>
                    </a:extLst>
                  </p14:cNvPr>
                  <p14:cNvContentPartPr/>
                  <p14:nvPr/>
                </p14:nvContentPartPr>
                <p14:xfrm>
                  <a:off x="9302277" y="2160651"/>
                  <a:ext cx="644400" cy="43596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B7D3C410-ED6B-457E-85D5-D66C4D6A20AD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9293277" y="2151651"/>
                    <a:ext cx="662040" cy="45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8513DC2A-72C6-4482-8B9F-25F0DE06A00D}"/>
                      </a:ext>
                    </a:extLst>
                  </p14:cNvPr>
                  <p14:cNvContentPartPr/>
                  <p14:nvPr/>
                </p14:nvContentPartPr>
                <p14:xfrm>
                  <a:off x="9904197" y="1955811"/>
                  <a:ext cx="261360" cy="92808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8513DC2A-72C6-4482-8B9F-25F0DE06A00D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9895197" y="1947171"/>
                    <a:ext cx="279000" cy="9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0C48D923-3FFB-46A0-A970-6CA783A4431C}"/>
                      </a:ext>
                    </a:extLst>
                  </p14:cNvPr>
                  <p14:cNvContentPartPr/>
                  <p14:nvPr/>
                </p14:nvContentPartPr>
                <p14:xfrm>
                  <a:off x="10132797" y="2334891"/>
                  <a:ext cx="295200" cy="51516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0C48D923-3FFB-46A0-A970-6CA783A4431C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10124157" y="2326251"/>
                    <a:ext cx="312840" cy="53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2CAC459C-A65C-4068-B9D2-5EF9023DEAAE}"/>
                      </a:ext>
                    </a:extLst>
                  </p14:cNvPr>
                  <p14:cNvContentPartPr/>
                  <p14:nvPr/>
                </p14:nvContentPartPr>
                <p14:xfrm>
                  <a:off x="10540677" y="1981011"/>
                  <a:ext cx="113760" cy="2181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2CAC459C-A65C-4068-B9D2-5EF9023DEAAE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10531677" y="1972371"/>
                    <a:ext cx="131400" cy="235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7E1E80B8-AA6B-4193-ACCC-20A23D417BA1}"/>
                      </a:ext>
                    </a:extLst>
                  </p14:cNvPr>
                  <p14:cNvContentPartPr/>
                  <p14:nvPr/>
                </p14:nvContentPartPr>
                <p14:xfrm>
                  <a:off x="10697997" y="2213211"/>
                  <a:ext cx="211680" cy="55908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7E1E80B8-AA6B-4193-ACCC-20A23D417BA1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10689357" y="2204571"/>
                    <a:ext cx="229320" cy="57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69A123E9-8799-4396-BE1D-F68D0ECE5E6B}"/>
                      </a:ext>
                    </a:extLst>
                  </p14:cNvPr>
                  <p14:cNvContentPartPr/>
                  <p14:nvPr/>
                </p14:nvContentPartPr>
                <p14:xfrm>
                  <a:off x="10663797" y="2504811"/>
                  <a:ext cx="219240" cy="3528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69A123E9-8799-4396-BE1D-F68D0ECE5E6B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10654797" y="2495811"/>
                    <a:ext cx="236880" cy="52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1E1EF6A8-4E47-4337-A271-E3AAEDAAA2E4}"/>
                      </a:ext>
                    </a:extLst>
                  </p14:cNvPr>
                  <p14:cNvContentPartPr/>
                  <p14:nvPr/>
                </p14:nvContentPartPr>
                <p14:xfrm>
                  <a:off x="11044317" y="1969131"/>
                  <a:ext cx="111240" cy="18504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1E1EF6A8-4E47-4337-A271-E3AAEDAAA2E4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11035677" y="1960491"/>
                    <a:ext cx="128880" cy="20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CFDBB2EB-9A5A-4A4D-9005-2169941DC99B}"/>
                      </a:ext>
                    </a:extLst>
                  </p14:cNvPr>
                  <p14:cNvContentPartPr/>
                  <p14:nvPr/>
                </p14:nvContentPartPr>
                <p14:xfrm>
                  <a:off x="11109477" y="2358291"/>
                  <a:ext cx="68400" cy="24984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CFDBB2EB-9A5A-4A4D-9005-2169941DC99B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11100477" y="2349651"/>
                    <a:ext cx="86040" cy="267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6BC9FDD9-EACA-4FCC-A3EA-2E77AE8280FA}"/>
                      </a:ext>
                    </a:extLst>
                  </p14:cNvPr>
                  <p14:cNvContentPartPr/>
                  <p14:nvPr/>
                </p14:nvContentPartPr>
                <p14:xfrm>
                  <a:off x="11261037" y="2374851"/>
                  <a:ext cx="93600" cy="11808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6BC9FDD9-EACA-4FCC-A3EA-2E77AE8280FA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11252037" y="2366211"/>
                    <a:ext cx="111240" cy="13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1FD9A6E1-43B3-4574-8DBB-0A91E4B7D83D}"/>
                      </a:ext>
                    </a:extLst>
                  </p14:cNvPr>
                  <p14:cNvContentPartPr/>
                  <p14:nvPr/>
                </p14:nvContentPartPr>
                <p14:xfrm>
                  <a:off x="11396037" y="2326611"/>
                  <a:ext cx="37080" cy="20988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1FD9A6E1-43B3-4574-8DBB-0A91E4B7D83D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11387037" y="2317971"/>
                    <a:ext cx="54720" cy="22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AD360FE7-B827-4076-9628-32214FE01F7D}"/>
                      </a:ext>
                    </a:extLst>
                  </p14:cNvPr>
                  <p14:cNvContentPartPr/>
                  <p14:nvPr/>
                </p14:nvContentPartPr>
                <p14:xfrm>
                  <a:off x="11219277" y="1906131"/>
                  <a:ext cx="393480" cy="109116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AD360FE7-B827-4076-9628-32214FE01F7D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11210277" y="1897131"/>
                    <a:ext cx="411120" cy="1108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CAE2DCF-8484-4C85-B803-28CA99F2DA59}"/>
              </a:ext>
            </a:extLst>
          </p:cNvPr>
          <p:cNvGrpSpPr/>
          <p:nvPr/>
        </p:nvGrpSpPr>
        <p:grpSpPr>
          <a:xfrm>
            <a:off x="8221973" y="1694575"/>
            <a:ext cx="1737360" cy="614520"/>
            <a:chOff x="6596877" y="1876971"/>
            <a:chExt cx="1737360" cy="61452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7A0C740-C5C6-4CB9-9D60-284FF82D6C32}"/>
                </a:ext>
              </a:extLst>
            </p:cNvPr>
            <p:cNvGrpSpPr/>
            <p:nvPr/>
          </p:nvGrpSpPr>
          <p:grpSpPr>
            <a:xfrm>
              <a:off x="6596877" y="1876971"/>
              <a:ext cx="342000" cy="488880"/>
              <a:chOff x="6596877" y="1876971"/>
              <a:chExt cx="342000" cy="488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01DBB149-6D15-4F07-8FC1-AB91742C35B6}"/>
                      </a:ext>
                    </a:extLst>
                  </p14:cNvPr>
                  <p14:cNvContentPartPr/>
                  <p14:nvPr/>
                </p14:nvContentPartPr>
                <p14:xfrm>
                  <a:off x="6623877" y="2089011"/>
                  <a:ext cx="5400" cy="15156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01DBB149-6D15-4F07-8FC1-AB91742C35B6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6614877" y="2080011"/>
                    <a:ext cx="2304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528D2C90-3F5A-4C50-8002-243CF9689F49}"/>
                      </a:ext>
                    </a:extLst>
                  </p14:cNvPr>
                  <p14:cNvContentPartPr/>
                  <p14:nvPr/>
                </p14:nvContentPartPr>
                <p14:xfrm>
                  <a:off x="6596877" y="1970931"/>
                  <a:ext cx="2880" cy="684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528D2C90-3F5A-4C50-8002-243CF9689F49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6587877" y="1962291"/>
                    <a:ext cx="2052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BEE951F1-5309-4BBD-B5A6-30150EB6D319}"/>
                      </a:ext>
                    </a:extLst>
                  </p14:cNvPr>
                  <p14:cNvContentPartPr/>
                  <p14:nvPr/>
                </p14:nvContentPartPr>
                <p14:xfrm>
                  <a:off x="6766437" y="1876971"/>
                  <a:ext cx="142920" cy="48888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BEE951F1-5309-4BBD-B5A6-30150EB6D319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6757437" y="1867971"/>
                    <a:ext cx="160560" cy="50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E8310C6A-62C5-4974-B6FC-1C8BC729D057}"/>
                      </a:ext>
                    </a:extLst>
                  </p14:cNvPr>
                  <p14:cNvContentPartPr/>
                  <p14:nvPr/>
                </p14:nvContentPartPr>
                <p14:xfrm>
                  <a:off x="6722157" y="2148771"/>
                  <a:ext cx="216720" cy="201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E8310C6A-62C5-4974-B6FC-1C8BC729D057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6713157" y="2140131"/>
                    <a:ext cx="234360" cy="37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769E38F-A51A-4529-86F3-C5ACA77D3E86}"/>
                </a:ext>
              </a:extLst>
            </p:cNvPr>
            <p:cNvGrpSpPr/>
            <p:nvPr/>
          </p:nvGrpSpPr>
          <p:grpSpPr>
            <a:xfrm>
              <a:off x="7191597" y="1994331"/>
              <a:ext cx="673560" cy="497160"/>
              <a:chOff x="7191597" y="1994331"/>
              <a:chExt cx="673560" cy="497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897C58A9-4923-4D6A-B8CF-7FAE3E5B7E9D}"/>
                      </a:ext>
                    </a:extLst>
                  </p14:cNvPr>
                  <p14:cNvContentPartPr/>
                  <p14:nvPr/>
                </p14:nvContentPartPr>
                <p14:xfrm>
                  <a:off x="7191597" y="1994331"/>
                  <a:ext cx="349200" cy="49716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897C58A9-4923-4D6A-B8CF-7FAE3E5B7E9D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7182597" y="1985331"/>
                    <a:ext cx="366840" cy="51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D26203F0-C385-4797-82B1-3CD6B355B432}"/>
                      </a:ext>
                    </a:extLst>
                  </p14:cNvPr>
                  <p14:cNvContentPartPr/>
                  <p14:nvPr/>
                </p14:nvContentPartPr>
                <p14:xfrm>
                  <a:off x="7560237" y="2015931"/>
                  <a:ext cx="150120" cy="17820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D26203F0-C385-4797-82B1-3CD6B355B432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7551237" y="2006931"/>
                    <a:ext cx="167760" cy="195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CECD6369-21AC-4F89-80F1-0835EF4E0E79}"/>
                      </a:ext>
                    </a:extLst>
                  </p14:cNvPr>
                  <p14:cNvContentPartPr/>
                  <p14:nvPr/>
                </p14:nvContentPartPr>
                <p14:xfrm>
                  <a:off x="7746717" y="2014131"/>
                  <a:ext cx="118440" cy="14184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CECD6369-21AC-4F89-80F1-0835EF4E0E79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7738077" y="2005491"/>
                    <a:ext cx="136080" cy="159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6946318-54FB-4870-9325-7A3B440812B5}"/>
                    </a:ext>
                  </a:extLst>
                </p14:cNvPr>
                <p14:cNvContentPartPr/>
                <p14:nvPr/>
              </p14:nvContentPartPr>
              <p14:xfrm>
                <a:off x="8068917" y="1928811"/>
                <a:ext cx="265320" cy="274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6946318-54FB-4870-9325-7A3B440812B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59917" y="1920171"/>
                  <a:ext cx="282960" cy="29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843C931-EF4F-4CBA-A81E-56B3E69809DE}"/>
                  </a:ext>
                </a:extLst>
              </p14:cNvPr>
              <p14:cNvContentPartPr/>
              <p14:nvPr/>
            </p14:nvContentPartPr>
            <p14:xfrm>
              <a:off x="8836178" y="567695"/>
              <a:ext cx="2552892" cy="928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843C931-EF4F-4CBA-A81E-56B3E69809D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827179" y="558698"/>
                <a:ext cx="2570530" cy="945713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6C34AB0-40EE-4542-8F23-0F0E7365D54D}"/>
              </a:ext>
            </a:extLst>
          </p:cNvPr>
          <p:cNvGrpSpPr/>
          <p:nvPr/>
        </p:nvGrpSpPr>
        <p:grpSpPr>
          <a:xfrm>
            <a:off x="626018" y="2116815"/>
            <a:ext cx="5748480" cy="1145880"/>
            <a:chOff x="626018" y="2116815"/>
            <a:chExt cx="5748480" cy="114588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AD00810-DCCF-4F9F-B529-6881BBD63718}"/>
                </a:ext>
              </a:extLst>
            </p:cNvPr>
            <p:cNvGrpSpPr/>
            <p:nvPr/>
          </p:nvGrpSpPr>
          <p:grpSpPr>
            <a:xfrm>
              <a:off x="626018" y="2116815"/>
              <a:ext cx="3357360" cy="1145880"/>
              <a:chOff x="1748397" y="2529651"/>
              <a:chExt cx="3357360" cy="1145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6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D9633F57-AB0D-4AAA-97BF-8F3E1FAE6886}"/>
                      </a:ext>
                    </a:extLst>
                  </p14:cNvPr>
                  <p14:cNvContentPartPr/>
                  <p14:nvPr/>
                </p14:nvContentPartPr>
                <p14:xfrm>
                  <a:off x="1748397" y="2745651"/>
                  <a:ext cx="309960" cy="61380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D9633F57-AB0D-4AAA-97BF-8F3E1FAE6886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1739757" y="2737011"/>
                    <a:ext cx="327600" cy="63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8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B07F7A27-113D-465A-8B1F-BEE8C087F8A5}"/>
                      </a:ext>
                    </a:extLst>
                  </p14:cNvPr>
                  <p14:cNvContentPartPr/>
                  <p14:nvPr/>
                </p14:nvContentPartPr>
                <p14:xfrm>
                  <a:off x="1868997" y="3068211"/>
                  <a:ext cx="300240" cy="1368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B07F7A27-113D-465A-8B1F-BEE8C087F8A5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1859997" y="3059571"/>
                    <a:ext cx="31788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0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57C134CF-FE21-4561-A705-83102893850D}"/>
                      </a:ext>
                    </a:extLst>
                  </p14:cNvPr>
                  <p14:cNvContentPartPr/>
                  <p14:nvPr/>
                </p14:nvContentPartPr>
                <p14:xfrm>
                  <a:off x="2227197" y="2707491"/>
                  <a:ext cx="113760" cy="64872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57C134CF-FE21-4561-A705-83102893850D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2218557" y="2698851"/>
                    <a:ext cx="131400" cy="66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3AA7F889-9982-40D6-A1DB-A9214377BCBE}"/>
                      </a:ext>
                    </a:extLst>
                  </p14:cNvPr>
                  <p14:cNvContentPartPr/>
                  <p14:nvPr/>
                </p14:nvContentPartPr>
                <p14:xfrm>
                  <a:off x="2502957" y="2925291"/>
                  <a:ext cx="219240" cy="31680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3AA7F889-9982-40D6-A1DB-A9214377BCBE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2493957" y="2916651"/>
                    <a:ext cx="236880" cy="33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4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5E5A0DAE-9515-45D6-A4E2-C75EB221E3A5}"/>
                      </a:ext>
                    </a:extLst>
                  </p14:cNvPr>
                  <p14:cNvContentPartPr/>
                  <p14:nvPr/>
                </p14:nvContentPartPr>
                <p14:xfrm>
                  <a:off x="2874117" y="3078291"/>
                  <a:ext cx="226440" cy="2520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5E5A0DAE-9515-45D6-A4E2-C75EB221E3A5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2865117" y="3069651"/>
                    <a:ext cx="244080" cy="42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6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2F1A1615-A0DB-44DB-90C9-B059045BE5EC}"/>
                      </a:ext>
                    </a:extLst>
                  </p14:cNvPr>
                  <p14:cNvContentPartPr/>
                  <p14:nvPr/>
                </p14:nvContentPartPr>
                <p14:xfrm>
                  <a:off x="3325917" y="2927091"/>
                  <a:ext cx="447480" cy="58932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2F1A1615-A0DB-44DB-90C9-B059045BE5EC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3317277" y="2918091"/>
                    <a:ext cx="465120" cy="60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8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CCBD81A5-3AFF-457A-B9AB-99AE011A1D33}"/>
                      </a:ext>
                    </a:extLst>
                  </p14:cNvPr>
                  <p14:cNvContentPartPr/>
                  <p14:nvPr/>
                </p14:nvContentPartPr>
                <p14:xfrm>
                  <a:off x="3836757" y="2672931"/>
                  <a:ext cx="93240" cy="57852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CCBD81A5-3AFF-457A-B9AB-99AE011A1D33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3827757" y="2664291"/>
                    <a:ext cx="110880" cy="59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0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803896BD-B964-4012-AB5C-4ED38599FF7F}"/>
                      </a:ext>
                    </a:extLst>
                  </p14:cNvPr>
                  <p14:cNvContentPartPr/>
                  <p14:nvPr/>
                </p14:nvContentPartPr>
                <p14:xfrm>
                  <a:off x="3707157" y="2998371"/>
                  <a:ext cx="282960" cy="1872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803896BD-B964-4012-AB5C-4ED38599FF7F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3698157" y="2989731"/>
                    <a:ext cx="300600" cy="3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834491BF-E609-48D1-B020-062FCB5376CF}"/>
                      </a:ext>
                    </a:extLst>
                  </p14:cNvPr>
                  <p14:cNvContentPartPr/>
                  <p14:nvPr/>
                </p14:nvContentPartPr>
                <p14:xfrm>
                  <a:off x="4045917" y="2627571"/>
                  <a:ext cx="56880" cy="19980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834491BF-E609-48D1-B020-062FCB5376CF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4037277" y="2618931"/>
                    <a:ext cx="74520" cy="21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D6FA081D-0872-4063-AB02-BE258E1E7B6B}"/>
                      </a:ext>
                    </a:extLst>
                  </p14:cNvPr>
                  <p14:cNvContentPartPr/>
                  <p14:nvPr/>
                </p14:nvContentPartPr>
                <p14:xfrm>
                  <a:off x="4197117" y="2890371"/>
                  <a:ext cx="90000" cy="37872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D6FA081D-0872-4063-AB02-BE258E1E7B6B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4188477" y="2881731"/>
                    <a:ext cx="107640" cy="396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6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638B02E0-4EE0-44F7-AF13-E3D964A0D123}"/>
                      </a:ext>
                    </a:extLst>
                  </p14:cNvPr>
                  <p14:cNvContentPartPr/>
                  <p14:nvPr/>
                </p14:nvContentPartPr>
                <p14:xfrm>
                  <a:off x="4434357" y="2943651"/>
                  <a:ext cx="150120" cy="19008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638B02E0-4EE0-44F7-AF13-E3D964A0D123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4425357" y="2935011"/>
                    <a:ext cx="167760" cy="20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8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FD550F1E-7D6F-47FB-A263-A7BCC15B6FF9}"/>
                      </a:ext>
                    </a:extLst>
                  </p14:cNvPr>
                  <p14:cNvContentPartPr/>
                  <p14:nvPr/>
                </p14:nvContentPartPr>
                <p14:xfrm>
                  <a:off x="4645677" y="2897211"/>
                  <a:ext cx="116280" cy="36612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FD550F1E-7D6F-47FB-A263-A7BCC15B6FF9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4637037" y="2888211"/>
                    <a:ext cx="133920" cy="38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0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0462AD55-F10F-4CAE-A38B-331C414A4C34}"/>
                      </a:ext>
                    </a:extLst>
                  </p14:cNvPr>
                  <p14:cNvContentPartPr/>
                  <p14:nvPr/>
                </p14:nvContentPartPr>
                <p14:xfrm>
                  <a:off x="4847277" y="2529651"/>
                  <a:ext cx="258480" cy="114588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0462AD55-F10F-4CAE-A38B-331C414A4C34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4838277" y="2520651"/>
                    <a:ext cx="276120" cy="1163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9FE806C-A9FB-427E-BF60-7A7C6A17C583}"/>
                </a:ext>
              </a:extLst>
            </p:cNvPr>
            <p:cNvGrpSpPr/>
            <p:nvPr/>
          </p:nvGrpSpPr>
          <p:grpSpPr>
            <a:xfrm>
              <a:off x="4339058" y="2416335"/>
              <a:ext cx="417960" cy="459000"/>
              <a:chOff x="5461437" y="2829171"/>
              <a:chExt cx="417960" cy="459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2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5DF70A47-1206-41BA-9C1E-E96A87835CAB}"/>
                      </a:ext>
                    </a:extLst>
                  </p14:cNvPr>
                  <p14:cNvContentPartPr/>
                  <p14:nvPr/>
                </p14:nvContentPartPr>
                <p14:xfrm>
                  <a:off x="5512557" y="2829171"/>
                  <a:ext cx="366840" cy="26604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5DF70A47-1206-41BA-9C1E-E96A87835CAB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5503917" y="2820531"/>
                    <a:ext cx="384480" cy="28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4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7E74438A-B97A-4AC4-AF79-B70C3CFC8367}"/>
                      </a:ext>
                    </a:extLst>
                  </p14:cNvPr>
                  <p14:cNvContentPartPr/>
                  <p14:nvPr/>
                </p14:nvContentPartPr>
                <p14:xfrm>
                  <a:off x="5461437" y="3145611"/>
                  <a:ext cx="415800" cy="14256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7E74438A-B97A-4AC4-AF79-B70C3CFC8367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5452797" y="3136971"/>
                    <a:ext cx="433440" cy="160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9D2A42C-880C-492F-A595-D38389BED20C}"/>
                </a:ext>
              </a:extLst>
            </p:cNvPr>
            <p:cNvGrpSpPr/>
            <p:nvPr/>
          </p:nvGrpSpPr>
          <p:grpSpPr>
            <a:xfrm>
              <a:off x="5196938" y="2306175"/>
              <a:ext cx="1177560" cy="693360"/>
              <a:chOff x="6319317" y="2719011"/>
              <a:chExt cx="1177560" cy="693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6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BE396F41-FAA5-40E7-817C-57ED53CF9BD2}"/>
                      </a:ext>
                    </a:extLst>
                  </p14:cNvPr>
                  <p14:cNvContentPartPr/>
                  <p14:nvPr/>
                </p14:nvContentPartPr>
                <p14:xfrm>
                  <a:off x="6388077" y="2734131"/>
                  <a:ext cx="121320" cy="67824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BE396F41-FAA5-40E7-817C-57ED53CF9BD2}"/>
                      </a:ext>
                    </a:extLst>
                  </p:cNvPr>
                  <p:cNvPicPr/>
                  <p:nvPr/>
                </p:nvPicPr>
                <p:blipFill>
                  <a:blip r:embed="rId137"/>
                  <a:stretch>
                    <a:fillRect/>
                  </a:stretch>
                </p:blipFill>
                <p:spPr>
                  <a:xfrm>
                    <a:off x="6379077" y="2725491"/>
                    <a:ext cx="138960" cy="69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8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A6CD3736-FAEB-43D9-9A0A-28845983132B}"/>
                      </a:ext>
                    </a:extLst>
                  </p14:cNvPr>
                  <p14:cNvContentPartPr/>
                  <p14:nvPr/>
                </p14:nvContentPartPr>
                <p14:xfrm>
                  <a:off x="6319317" y="3061731"/>
                  <a:ext cx="285480" cy="1368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A6CD3736-FAEB-43D9-9A0A-28845983132B}"/>
                      </a:ext>
                    </a:extLst>
                  </p:cNvPr>
                  <p:cNvPicPr/>
                  <p:nvPr/>
                </p:nvPicPr>
                <p:blipFill>
                  <a:blip r:embed="rId139"/>
                  <a:stretch>
                    <a:fillRect/>
                  </a:stretch>
                </p:blipFill>
                <p:spPr>
                  <a:xfrm>
                    <a:off x="6310317" y="3052731"/>
                    <a:ext cx="30312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0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C2D7F86C-C86F-464F-B826-36699290E443}"/>
                      </a:ext>
                    </a:extLst>
                  </p14:cNvPr>
                  <p14:cNvContentPartPr/>
                  <p14:nvPr/>
                </p14:nvContentPartPr>
                <p14:xfrm>
                  <a:off x="6701637" y="2764011"/>
                  <a:ext cx="106920" cy="47412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C2D7F86C-C86F-464F-B826-36699290E443}"/>
                      </a:ext>
                    </a:extLst>
                  </p:cNvPr>
                  <p:cNvPicPr/>
                  <p:nvPr/>
                </p:nvPicPr>
                <p:blipFill>
                  <a:blip r:embed="rId141"/>
                  <a:stretch>
                    <a:fillRect/>
                  </a:stretch>
                </p:blipFill>
                <p:spPr>
                  <a:xfrm>
                    <a:off x="6692997" y="2755371"/>
                    <a:ext cx="124560" cy="49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2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3714D566-127E-4BD9-8E1F-8BFFE6BAB471}"/>
                      </a:ext>
                    </a:extLst>
                  </p14:cNvPr>
                  <p14:cNvContentPartPr/>
                  <p14:nvPr/>
                </p14:nvContentPartPr>
                <p14:xfrm>
                  <a:off x="6942117" y="2845731"/>
                  <a:ext cx="225360" cy="24408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3714D566-127E-4BD9-8E1F-8BFFE6BAB471}"/>
                      </a:ext>
                    </a:extLst>
                  </p:cNvPr>
                  <p:cNvPicPr/>
                  <p:nvPr/>
                </p:nvPicPr>
                <p:blipFill>
                  <a:blip r:embed="rId143"/>
                  <a:stretch>
                    <a:fillRect/>
                  </a:stretch>
                </p:blipFill>
                <p:spPr>
                  <a:xfrm>
                    <a:off x="6933117" y="2836731"/>
                    <a:ext cx="243000" cy="26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4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16C213D5-0BE2-41DF-BAF3-4AF30740C1B1}"/>
                      </a:ext>
                    </a:extLst>
                  </p14:cNvPr>
                  <p14:cNvContentPartPr/>
                  <p14:nvPr/>
                </p14:nvContentPartPr>
                <p14:xfrm>
                  <a:off x="7277637" y="2719011"/>
                  <a:ext cx="219240" cy="57888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16C213D5-0BE2-41DF-BAF3-4AF30740C1B1}"/>
                      </a:ext>
                    </a:extLst>
                  </p:cNvPr>
                  <p:cNvPicPr/>
                  <p:nvPr/>
                </p:nvPicPr>
                <p:blipFill>
                  <a:blip r:embed="rId145"/>
                  <a:stretch>
                    <a:fillRect/>
                  </a:stretch>
                </p:blipFill>
                <p:spPr>
                  <a:xfrm>
                    <a:off x="7268637" y="2710371"/>
                    <a:ext cx="236880" cy="596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DB956C0C-188F-4262-8DB6-8C7CCD2366A5}"/>
              </a:ext>
            </a:extLst>
          </p:cNvPr>
          <p:cNvGrpSpPr/>
          <p:nvPr/>
        </p:nvGrpSpPr>
        <p:grpSpPr>
          <a:xfrm>
            <a:off x="782877" y="2819436"/>
            <a:ext cx="10264680" cy="1804320"/>
            <a:chOff x="782877" y="3296091"/>
            <a:chExt cx="10264680" cy="180432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E5AD25FF-37EC-4039-9EF5-53346A172577}"/>
                </a:ext>
              </a:extLst>
            </p:cNvPr>
            <p:cNvGrpSpPr/>
            <p:nvPr/>
          </p:nvGrpSpPr>
          <p:grpSpPr>
            <a:xfrm>
              <a:off x="1045677" y="3829611"/>
              <a:ext cx="462240" cy="572400"/>
              <a:chOff x="1045677" y="3829611"/>
              <a:chExt cx="462240" cy="57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6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66EAEB34-C2D2-4F86-BB09-07C7A1FE2AD5}"/>
                      </a:ext>
                    </a:extLst>
                  </p14:cNvPr>
                  <p14:cNvContentPartPr/>
                  <p14:nvPr/>
                </p14:nvContentPartPr>
                <p14:xfrm>
                  <a:off x="1082397" y="4049211"/>
                  <a:ext cx="22320" cy="23364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66EAEB34-C2D2-4F86-BB09-07C7A1FE2AD5}"/>
                      </a:ext>
                    </a:extLst>
                  </p:cNvPr>
                  <p:cNvPicPr/>
                  <p:nvPr/>
                </p:nvPicPr>
                <p:blipFill>
                  <a:blip r:embed="rId147"/>
                  <a:stretch>
                    <a:fillRect/>
                  </a:stretch>
                </p:blipFill>
                <p:spPr>
                  <a:xfrm>
                    <a:off x="1073757" y="4040571"/>
                    <a:ext cx="39960" cy="25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8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4DEE1073-FA04-41B7-AD20-591804042C8C}"/>
                      </a:ext>
                    </a:extLst>
                  </p14:cNvPr>
                  <p14:cNvContentPartPr/>
                  <p14:nvPr/>
                </p14:nvContentPartPr>
                <p14:xfrm>
                  <a:off x="1045677" y="3909531"/>
                  <a:ext cx="360" cy="36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4DEE1073-FA04-41B7-AD20-591804042C8C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36677" y="390089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E0B640E0-9293-4AA3-B2ED-A4E5651DEB82}"/>
                      </a:ext>
                    </a:extLst>
                  </p14:cNvPr>
                  <p14:cNvContentPartPr/>
                  <p14:nvPr/>
                </p14:nvContentPartPr>
                <p14:xfrm>
                  <a:off x="1266717" y="3829611"/>
                  <a:ext cx="163080" cy="57240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E0B640E0-9293-4AA3-B2ED-A4E5651DEB82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1258077" y="3820971"/>
                    <a:ext cx="180720" cy="59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96EC94D7-9B57-47D0-A926-69492524D0A3}"/>
                      </a:ext>
                    </a:extLst>
                  </p14:cNvPr>
                  <p14:cNvContentPartPr/>
                  <p14:nvPr/>
                </p14:nvContentPartPr>
                <p14:xfrm>
                  <a:off x="1210197" y="4087731"/>
                  <a:ext cx="297720" cy="7344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96EC94D7-9B57-47D0-A926-69492524D0A3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1201557" y="4078731"/>
                    <a:ext cx="315360" cy="91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A1097D9-687B-4E09-BF68-04F478382398}"/>
                </a:ext>
              </a:extLst>
            </p:cNvPr>
            <p:cNvGrpSpPr/>
            <p:nvPr/>
          </p:nvGrpSpPr>
          <p:grpSpPr>
            <a:xfrm>
              <a:off x="1930197" y="3978291"/>
              <a:ext cx="663840" cy="209520"/>
              <a:chOff x="1930197" y="3978291"/>
              <a:chExt cx="663840" cy="209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76748652-4991-4DBE-8B65-27FB3AECBA9A}"/>
                      </a:ext>
                    </a:extLst>
                  </p14:cNvPr>
                  <p14:cNvContentPartPr/>
                  <p14:nvPr/>
                </p14:nvContentPartPr>
                <p14:xfrm>
                  <a:off x="1930197" y="4012851"/>
                  <a:ext cx="192960" cy="17496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76748652-4991-4DBE-8B65-27FB3AECBA9A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1921557" y="4003851"/>
                    <a:ext cx="21060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23757AA6-28CD-4F33-B412-9BD2E44D330D}"/>
                      </a:ext>
                    </a:extLst>
                  </p14:cNvPr>
                  <p14:cNvContentPartPr/>
                  <p14:nvPr/>
                </p14:nvContentPartPr>
                <p14:xfrm>
                  <a:off x="1930197" y="3979371"/>
                  <a:ext cx="342000" cy="18072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23757AA6-28CD-4F33-B412-9BD2E44D330D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1921557" y="3970731"/>
                    <a:ext cx="359640" cy="19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E8141301-ADF5-4C33-A205-D66FACB951EB}"/>
                      </a:ext>
                    </a:extLst>
                  </p14:cNvPr>
                  <p14:cNvContentPartPr/>
                  <p14:nvPr/>
                </p14:nvContentPartPr>
                <p14:xfrm>
                  <a:off x="2347437" y="3978291"/>
                  <a:ext cx="246600" cy="19800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E8141301-ADF5-4C33-A205-D66FACB951EB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2338437" y="3969651"/>
                    <a:ext cx="264240" cy="215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3A6C3B5-D2CE-4DB4-AF5B-7811A411E537}"/>
                </a:ext>
              </a:extLst>
            </p:cNvPr>
            <p:cNvGrpSpPr/>
            <p:nvPr/>
          </p:nvGrpSpPr>
          <p:grpSpPr>
            <a:xfrm>
              <a:off x="2815077" y="3898011"/>
              <a:ext cx="1000440" cy="285120"/>
              <a:chOff x="2815077" y="3898011"/>
              <a:chExt cx="1000440" cy="285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72B3F560-5316-49D2-B02B-166B6FB799F5}"/>
                      </a:ext>
                    </a:extLst>
                  </p14:cNvPr>
                  <p14:cNvContentPartPr/>
                  <p14:nvPr/>
                </p14:nvContentPartPr>
                <p14:xfrm>
                  <a:off x="2815077" y="3958491"/>
                  <a:ext cx="282960" cy="18144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72B3F560-5316-49D2-B02B-166B6FB799F5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2806077" y="3949491"/>
                    <a:ext cx="30060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F1AD725B-E85A-4805-9CC6-7CAB2AC8BD5A}"/>
                      </a:ext>
                    </a:extLst>
                  </p14:cNvPr>
                  <p14:cNvContentPartPr/>
                  <p14:nvPr/>
                </p14:nvContentPartPr>
                <p14:xfrm>
                  <a:off x="3230157" y="3898011"/>
                  <a:ext cx="127440" cy="22176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F1AD725B-E85A-4805-9CC6-7CAB2AC8BD5A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3221157" y="3889371"/>
                    <a:ext cx="145080" cy="23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6FEC433A-FB41-4F53-B01D-B77A079F981F}"/>
                      </a:ext>
                    </a:extLst>
                  </p14:cNvPr>
                  <p14:cNvContentPartPr/>
                  <p14:nvPr/>
                </p14:nvContentPartPr>
                <p14:xfrm>
                  <a:off x="3462357" y="3926091"/>
                  <a:ext cx="353160" cy="25704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6FEC433A-FB41-4F53-B01D-B77A079F981F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3453717" y="3917451"/>
                    <a:ext cx="370800" cy="274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503FE2AA-5D8B-404B-B3E1-49A5800C4BF1}"/>
                </a:ext>
              </a:extLst>
            </p:cNvPr>
            <p:cNvGrpSpPr/>
            <p:nvPr/>
          </p:nvGrpSpPr>
          <p:grpSpPr>
            <a:xfrm>
              <a:off x="5213397" y="3762651"/>
              <a:ext cx="1841400" cy="333720"/>
              <a:chOff x="5213397" y="3762651"/>
              <a:chExt cx="1841400" cy="333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F4254A96-AFE5-4B83-90E7-7FA268583913}"/>
                      </a:ext>
                    </a:extLst>
                  </p14:cNvPr>
                  <p14:cNvContentPartPr/>
                  <p14:nvPr/>
                </p14:nvContentPartPr>
                <p14:xfrm>
                  <a:off x="5213397" y="3762651"/>
                  <a:ext cx="361440" cy="33372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F4254A96-AFE5-4B83-90E7-7FA268583913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5204397" y="3753651"/>
                    <a:ext cx="379080" cy="35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5FB9CD34-2A55-48D8-8BCC-50F977210DAE}"/>
                      </a:ext>
                    </a:extLst>
                  </p14:cNvPr>
                  <p14:cNvContentPartPr/>
                  <p14:nvPr/>
                </p14:nvContentPartPr>
                <p14:xfrm>
                  <a:off x="5933397" y="3906291"/>
                  <a:ext cx="1121400" cy="5112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5FB9CD34-2A55-48D8-8BCC-50F977210DAE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5924397" y="3897651"/>
                    <a:ext cx="1139040" cy="6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9C58A6AB-9066-4DA2-B95E-049819C0E25A}"/>
                      </a:ext>
                    </a:extLst>
                  </p14:cNvPr>
                  <p14:cNvContentPartPr/>
                  <p14:nvPr/>
                </p14:nvContentPartPr>
                <p14:xfrm>
                  <a:off x="5794797" y="3779931"/>
                  <a:ext cx="196200" cy="30960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9C58A6AB-9066-4DA2-B95E-049819C0E25A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5786157" y="3771291"/>
                    <a:ext cx="213840" cy="3272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1C731A2-28C0-474A-A513-A3C738ECAD09}"/>
                    </a:ext>
                  </a:extLst>
                </p14:cNvPr>
                <p14:cNvContentPartPr/>
                <p14:nvPr/>
              </p14:nvContentPartPr>
              <p14:xfrm>
                <a:off x="7314357" y="3686691"/>
                <a:ext cx="285480" cy="245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1C731A2-28C0-474A-A513-A3C738ECAD0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305717" y="3678051"/>
                  <a:ext cx="303120" cy="263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37C848FF-BB8F-41AA-9F01-8E7011A260D1}"/>
                </a:ext>
              </a:extLst>
            </p:cNvPr>
            <p:cNvGrpSpPr/>
            <p:nvPr/>
          </p:nvGrpSpPr>
          <p:grpSpPr>
            <a:xfrm>
              <a:off x="7862277" y="3296091"/>
              <a:ext cx="2128680" cy="1021320"/>
              <a:chOff x="7862277" y="3296091"/>
              <a:chExt cx="2128680" cy="1021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FA405852-697B-4553-9682-7BBF95960D7A}"/>
                      </a:ext>
                    </a:extLst>
                  </p14:cNvPr>
                  <p14:cNvContentPartPr/>
                  <p14:nvPr/>
                </p14:nvContentPartPr>
                <p14:xfrm>
                  <a:off x="7862277" y="3795051"/>
                  <a:ext cx="155160" cy="360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FA405852-697B-4553-9682-7BBF95960D7A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7853637" y="3786051"/>
                    <a:ext cx="17280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47709035-0440-4085-A9D5-F35BBA0B3A63}"/>
                      </a:ext>
                    </a:extLst>
                  </p14:cNvPr>
                  <p14:cNvContentPartPr/>
                  <p14:nvPr/>
                </p14:nvContentPartPr>
                <p14:xfrm>
                  <a:off x="8206437" y="3661851"/>
                  <a:ext cx="381240" cy="65556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47709035-0440-4085-A9D5-F35BBA0B3A63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8197437" y="3653211"/>
                    <a:ext cx="398880" cy="67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F6CCB761-A0CB-4203-AE02-ADAFE528DF1C}"/>
                      </a:ext>
                    </a:extLst>
                  </p14:cNvPr>
                  <p14:cNvContentPartPr/>
                  <p14:nvPr/>
                </p14:nvContentPartPr>
                <p14:xfrm>
                  <a:off x="8732397" y="3496971"/>
                  <a:ext cx="176040" cy="60588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F6CCB761-A0CB-4203-AE02-ADAFE528DF1C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8723397" y="3488331"/>
                    <a:ext cx="193680" cy="62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8AAE59A5-604F-4034-B810-50687B2BDE54}"/>
                      </a:ext>
                    </a:extLst>
                  </p14:cNvPr>
                  <p14:cNvContentPartPr/>
                  <p14:nvPr/>
                </p14:nvContentPartPr>
                <p14:xfrm>
                  <a:off x="8663637" y="3800091"/>
                  <a:ext cx="288000" cy="5184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8AAE59A5-604F-4034-B810-50687B2BDE54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8654637" y="3791091"/>
                    <a:ext cx="305640" cy="69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82C69ACE-1F51-4615-8F49-FFA60979B1F2}"/>
                      </a:ext>
                    </a:extLst>
                  </p14:cNvPr>
                  <p14:cNvContentPartPr/>
                  <p14:nvPr/>
                </p14:nvContentPartPr>
                <p14:xfrm>
                  <a:off x="9137757" y="3296091"/>
                  <a:ext cx="76680" cy="23796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82C69ACE-1F51-4615-8F49-FFA60979B1F2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9128757" y="3287451"/>
                    <a:ext cx="94320" cy="25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98296920-D982-4173-809C-9E8AD2708FC5}"/>
                      </a:ext>
                    </a:extLst>
                  </p14:cNvPr>
                  <p14:cNvContentPartPr/>
                  <p14:nvPr/>
                </p14:nvContentPartPr>
                <p14:xfrm>
                  <a:off x="9220917" y="3572211"/>
                  <a:ext cx="130680" cy="40392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98296920-D982-4173-809C-9E8AD2708FC5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9212277" y="3563211"/>
                    <a:ext cx="148320" cy="42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1066CD52-61D8-46E4-8613-3CC90607DC65}"/>
                      </a:ext>
                    </a:extLst>
                  </p14:cNvPr>
                  <p14:cNvContentPartPr/>
                  <p14:nvPr/>
                </p14:nvContentPartPr>
                <p14:xfrm>
                  <a:off x="9503877" y="3675171"/>
                  <a:ext cx="209160" cy="16848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1066CD52-61D8-46E4-8613-3CC90607DC65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9494877" y="3666531"/>
                    <a:ext cx="226800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33B1FDC0-78AB-4D93-BF82-BE677FD70F51}"/>
                      </a:ext>
                    </a:extLst>
                  </p14:cNvPr>
                  <p14:cNvContentPartPr/>
                  <p14:nvPr/>
                </p14:nvContentPartPr>
                <p14:xfrm>
                  <a:off x="9702957" y="3525771"/>
                  <a:ext cx="288000" cy="52416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33B1FDC0-78AB-4D93-BF82-BE677FD70F51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9693957" y="3516771"/>
                    <a:ext cx="305640" cy="541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1159D21-5928-4E52-A4D2-B1E573EB7E73}"/>
                </a:ext>
              </a:extLst>
            </p:cNvPr>
            <p:cNvGrpSpPr/>
            <p:nvPr/>
          </p:nvGrpSpPr>
          <p:grpSpPr>
            <a:xfrm>
              <a:off x="782877" y="4696131"/>
              <a:ext cx="457560" cy="344520"/>
              <a:chOff x="782877" y="4696131"/>
              <a:chExt cx="457560" cy="344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A6E35A24-E81C-482E-B7CB-6BF85DA07C7E}"/>
                      </a:ext>
                    </a:extLst>
                  </p14:cNvPr>
                  <p14:cNvContentPartPr/>
                  <p14:nvPr/>
                </p14:nvContentPartPr>
                <p14:xfrm>
                  <a:off x="959637" y="4696131"/>
                  <a:ext cx="13320" cy="34452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A6E35A24-E81C-482E-B7CB-6BF85DA07C7E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950997" y="4687491"/>
                    <a:ext cx="30960" cy="36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1952AC04-66D7-4C66-8B0B-604ED33E0A1F}"/>
                      </a:ext>
                    </a:extLst>
                  </p14:cNvPr>
                  <p14:cNvContentPartPr/>
                  <p14:nvPr/>
                </p14:nvContentPartPr>
                <p14:xfrm>
                  <a:off x="782877" y="4777491"/>
                  <a:ext cx="342000" cy="684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1952AC04-66D7-4C66-8B0B-604ED33E0A1F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773877" y="4768851"/>
                    <a:ext cx="35964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1EB71220-7E02-44E4-B1B6-BB5E75BB33F6}"/>
                      </a:ext>
                    </a:extLst>
                  </p14:cNvPr>
                  <p14:cNvContentPartPr/>
                  <p14:nvPr/>
                </p14:nvContentPartPr>
                <p14:xfrm>
                  <a:off x="1071597" y="4848771"/>
                  <a:ext cx="168840" cy="13860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1EB71220-7E02-44E4-B1B6-BB5E75BB33F6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1062957" y="4840131"/>
                    <a:ext cx="186480" cy="156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DAFA5AF4-28E8-44C8-8266-939943A7D638}"/>
                </a:ext>
              </a:extLst>
            </p:cNvPr>
            <p:cNvGrpSpPr/>
            <p:nvPr/>
          </p:nvGrpSpPr>
          <p:grpSpPr>
            <a:xfrm>
              <a:off x="1534557" y="4536651"/>
              <a:ext cx="1145880" cy="439200"/>
              <a:chOff x="1534557" y="4536651"/>
              <a:chExt cx="1145880" cy="43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702F2CF0-CE51-4EF3-9250-4A8980CB0267}"/>
                      </a:ext>
                    </a:extLst>
                  </p14:cNvPr>
                  <p14:cNvContentPartPr/>
                  <p14:nvPr/>
                </p14:nvContentPartPr>
                <p14:xfrm>
                  <a:off x="1593597" y="4857411"/>
                  <a:ext cx="12600" cy="11844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702F2CF0-CE51-4EF3-9250-4A8980CB0267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1584957" y="4848771"/>
                    <a:ext cx="3024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4232E63D-9AF6-4F7C-8326-88C27B225FB5}"/>
                      </a:ext>
                    </a:extLst>
                  </p14:cNvPr>
                  <p14:cNvContentPartPr/>
                  <p14:nvPr/>
                </p14:nvContentPartPr>
                <p14:xfrm>
                  <a:off x="1534557" y="4772811"/>
                  <a:ext cx="59400" cy="8532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4232E63D-9AF6-4F7C-8326-88C27B225FB5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1525917" y="4763811"/>
                    <a:ext cx="77040" cy="10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BC6767FE-085E-4ADF-B1F9-775FCB407467}"/>
                      </a:ext>
                    </a:extLst>
                  </p14:cNvPr>
                  <p14:cNvContentPartPr/>
                  <p14:nvPr/>
                </p14:nvContentPartPr>
                <p14:xfrm>
                  <a:off x="1694397" y="4603251"/>
                  <a:ext cx="93960" cy="32220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BC6767FE-085E-4ADF-B1F9-775FCB407467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1685757" y="4594251"/>
                    <a:ext cx="111600" cy="33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09FDD737-501D-4C67-AB96-98469323B093}"/>
                      </a:ext>
                    </a:extLst>
                  </p14:cNvPr>
                  <p14:cNvContentPartPr/>
                  <p14:nvPr/>
                </p14:nvContentPartPr>
                <p14:xfrm>
                  <a:off x="1569117" y="4607931"/>
                  <a:ext cx="302760" cy="1368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09FDD737-501D-4C67-AB96-98469323B093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1560117" y="4599291"/>
                    <a:ext cx="320400" cy="3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4E7AA8C3-90CE-4F64-91E9-D6362BE7C94C}"/>
                      </a:ext>
                    </a:extLst>
                  </p14:cNvPr>
                  <p14:cNvContentPartPr/>
                  <p14:nvPr/>
                </p14:nvContentPartPr>
                <p14:xfrm>
                  <a:off x="1833717" y="4727811"/>
                  <a:ext cx="131400" cy="16812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4E7AA8C3-90CE-4F64-91E9-D6362BE7C94C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1825077" y="4718811"/>
                    <a:ext cx="149040" cy="185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5FD3CD24-C9E3-4C13-A8F1-5E911BE5E55B}"/>
                      </a:ext>
                    </a:extLst>
                  </p14:cNvPr>
                  <p14:cNvContentPartPr/>
                  <p14:nvPr/>
                </p14:nvContentPartPr>
                <p14:xfrm>
                  <a:off x="2006517" y="4724931"/>
                  <a:ext cx="140400" cy="17280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5FD3CD24-C9E3-4C13-A8F1-5E911BE5E55B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1997517" y="4716291"/>
                    <a:ext cx="158040" cy="19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60C16B53-9FCC-4090-BDEB-AD85FBAD7FA9}"/>
                      </a:ext>
                    </a:extLst>
                  </p14:cNvPr>
                  <p14:cNvContentPartPr/>
                  <p14:nvPr/>
                </p14:nvContentPartPr>
                <p14:xfrm>
                  <a:off x="2255997" y="4760931"/>
                  <a:ext cx="136440" cy="12564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60C16B53-9FCC-4090-BDEB-AD85FBAD7FA9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2247357" y="4752291"/>
                    <a:ext cx="154080" cy="14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8E52241F-2196-43A7-ADB1-9FD7DA314357}"/>
                      </a:ext>
                    </a:extLst>
                  </p14:cNvPr>
                  <p14:cNvContentPartPr/>
                  <p14:nvPr/>
                </p14:nvContentPartPr>
                <p14:xfrm>
                  <a:off x="2453637" y="4539891"/>
                  <a:ext cx="24840" cy="32148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8E52241F-2196-43A7-ADB1-9FD7DA314357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2444997" y="4530891"/>
                    <a:ext cx="42480" cy="339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C94416CD-8AEE-435A-9B84-72DBDC026FF4}"/>
                      </a:ext>
                    </a:extLst>
                  </p14:cNvPr>
                  <p14:cNvContentPartPr/>
                  <p14:nvPr/>
                </p14:nvContentPartPr>
                <p14:xfrm>
                  <a:off x="2360397" y="4536651"/>
                  <a:ext cx="191880" cy="5688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C94416CD-8AEE-435A-9B84-72DBDC026FF4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2351397" y="4527651"/>
                    <a:ext cx="20952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8CD8264E-8794-45EA-9480-D6BF29B5EA36}"/>
                      </a:ext>
                    </a:extLst>
                  </p14:cNvPr>
                  <p14:cNvContentPartPr/>
                  <p14:nvPr/>
                </p14:nvContentPartPr>
                <p14:xfrm>
                  <a:off x="2520237" y="4689651"/>
                  <a:ext cx="160200" cy="21492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8CD8264E-8794-45EA-9480-D6BF29B5EA36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2511237" y="4680651"/>
                    <a:ext cx="177840" cy="23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310EAF25-A033-4F42-BBC2-DD1EC61BFEA6}"/>
                      </a:ext>
                    </a:extLst>
                  </p14:cNvPr>
                  <p14:cNvContentPartPr/>
                  <p14:nvPr/>
                </p14:nvContentPartPr>
                <p14:xfrm>
                  <a:off x="2193357" y="4755531"/>
                  <a:ext cx="109080" cy="2268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310EAF25-A033-4F42-BBC2-DD1EC61BFEA6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2184357" y="4746531"/>
                    <a:ext cx="126720" cy="40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9B6A3875-7BB7-4C4C-8BD0-121D7B98316E}"/>
                </a:ext>
              </a:extLst>
            </p:cNvPr>
            <p:cNvGrpSpPr/>
            <p:nvPr/>
          </p:nvGrpSpPr>
          <p:grpSpPr>
            <a:xfrm>
              <a:off x="3055917" y="4691091"/>
              <a:ext cx="570600" cy="409320"/>
              <a:chOff x="3055917" y="4691091"/>
              <a:chExt cx="570600" cy="40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E819B0E8-D8A2-43A4-8697-1CE91A045BF3}"/>
                      </a:ext>
                    </a:extLst>
                  </p14:cNvPr>
                  <p14:cNvContentPartPr/>
                  <p14:nvPr/>
                </p14:nvContentPartPr>
                <p14:xfrm>
                  <a:off x="3055917" y="4691091"/>
                  <a:ext cx="351720" cy="20664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E819B0E8-D8A2-43A4-8697-1CE91A045BF3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3046917" y="4682451"/>
                    <a:ext cx="369360" cy="22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B1A1D0B8-8A10-4D2D-8A33-1B8A85B65333}"/>
                      </a:ext>
                    </a:extLst>
                  </p14:cNvPr>
                  <p14:cNvContentPartPr/>
                  <p14:nvPr/>
                </p14:nvContentPartPr>
                <p14:xfrm>
                  <a:off x="3478557" y="4975491"/>
                  <a:ext cx="147960" cy="12492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B1A1D0B8-8A10-4D2D-8A33-1B8A85B65333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3469557" y="4966851"/>
                    <a:ext cx="165600" cy="142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701315EB-1995-4ABB-B777-10DFFB7C7752}"/>
                </a:ext>
              </a:extLst>
            </p:cNvPr>
            <p:cNvGrpSpPr/>
            <p:nvPr/>
          </p:nvGrpSpPr>
          <p:grpSpPr>
            <a:xfrm>
              <a:off x="3942957" y="4467531"/>
              <a:ext cx="715320" cy="406800"/>
              <a:chOff x="3942957" y="4467531"/>
              <a:chExt cx="715320" cy="406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72C5A85A-E465-407E-B77E-CD34E4C25501}"/>
                      </a:ext>
                    </a:extLst>
                  </p14:cNvPr>
                  <p14:cNvContentPartPr/>
                  <p14:nvPr/>
                </p14:nvContentPartPr>
                <p14:xfrm>
                  <a:off x="4056357" y="4508211"/>
                  <a:ext cx="19800" cy="36612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72C5A85A-E465-407E-B77E-CD34E4C25501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4047357" y="4499571"/>
                    <a:ext cx="37440" cy="38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823724F5-61BC-49A4-B5C2-20183744FAC9}"/>
                      </a:ext>
                    </a:extLst>
                  </p14:cNvPr>
                  <p14:cNvContentPartPr/>
                  <p14:nvPr/>
                </p14:nvContentPartPr>
                <p14:xfrm>
                  <a:off x="3942957" y="4666251"/>
                  <a:ext cx="270720" cy="3024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823724F5-61BC-49A4-B5C2-20183744FAC9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3933957" y="4657611"/>
                    <a:ext cx="288360" cy="4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2C41B823-F640-410C-A149-D445F8BE8D9E}"/>
                      </a:ext>
                    </a:extLst>
                  </p14:cNvPr>
                  <p14:cNvContentPartPr/>
                  <p14:nvPr/>
                </p14:nvContentPartPr>
                <p14:xfrm>
                  <a:off x="4255077" y="4467531"/>
                  <a:ext cx="138600" cy="34992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2C41B823-F640-410C-A149-D445F8BE8D9E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4246077" y="4458531"/>
                    <a:ext cx="156240" cy="36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E930C281-E15B-4CD7-8BD3-2E305086DFCA}"/>
                      </a:ext>
                    </a:extLst>
                  </p14:cNvPr>
                  <p14:cNvContentPartPr/>
                  <p14:nvPr/>
                </p14:nvContentPartPr>
                <p14:xfrm>
                  <a:off x="4460277" y="4643211"/>
                  <a:ext cx="198000" cy="19188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E930C281-E15B-4CD7-8BD3-2E305086DFCA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4451637" y="4634571"/>
                    <a:ext cx="215640" cy="209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5A57AC89-8DFA-42DA-AB33-4244386321FA}"/>
                </a:ext>
              </a:extLst>
            </p:cNvPr>
            <p:cNvGrpSpPr/>
            <p:nvPr/>
          </p:nvGrpSpPr>
          <p:grpSpPr>
            <a:xfrm>
              <a:off x="4987317" y="4471131"/>
              <a:ext cx="1663920" cy="474480"/>
              <a:chOff x="4987317" y="4471131"/>
              <a:chExt cx="1663920" cy="474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99073D48-08BB-4942-B8DF-AEADC1449F42}"/>
                      </a:ext>
                    </a:extLst>
                  </p14:cNvPr>
                  <p14:cNvContentPartPr/>
                  <p14:nvPr/>
                </p14:nvContentPartPr>
                <p14:xfrm>
                  <a:off x="4987317" y="4687851"/>
                  <a:ext cx="145440" cy="18252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99073D48-08BB-4942-B8DF-AEADC1449F42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4978317" y="4679211"/>
                    <a:ext cx="16308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7974F8EF-E3B7-4675-84D0-60265CC089CA}"/>
                      </a:ext>
                    </a:extLst>
                  </p14:cNvPr>
                  <p14:cNvContentPartPr/>
                  <p14:nvPr/>
                </p14:nvContentPartPr>
                <p14:xfrm>
                  <a:off x="5193237" y="4729611"/>
                  <a:ext cx="165240" cy="12708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7974F8EF-E3B7-4675-84D0-60265CC089CA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5184597" y="4720611"/>
                    <a:ext cx="182880" cy="14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DCC2E71C-E8C3-4579-8FD7-725F572E58DB}"/>
                      </a:ext>
                    </a:extLst>
                  </p14:cNvPr>
                  <p14:cNvContentPartPr/>
                  <p14:nvPr/>
                </p14:nvContentPartPr>
                <p14:xfrm>
                  <a:off x="5416077" y="4558251"/>
                  <a:ext cx="38520" cy="30636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DCC2E71C-E8C3-4579-8FD7-725F572E58D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5407437" y="4549251"/>
                    <a:ext cx="56160" cy="32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75A662F2-A562-42E1-B89D-DEAD296EA6CD}"/>
                      </a:ext>
                    </a:extLst>
                  </p14:cNvPr>
                  <p14:cNvContentPartPr/>
                  <p14:nvPr/>
                </p14:nvContentPartPr>
                <p14:xfrm>
                  <a:off x="5584557" y="4706211"/>
                  <a:ext cx="128160" cy="13068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75A662F2-A562-42E1-B89D-DEAD296EA6CD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5575557" y="4697211"/>
                    <a:ext cx="145800" cy="14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A0116F66-0475-4E72-9264-F5C70DE5BAD7}"/>
                      </a:ext>
                    </a:extLst>
                  </p14:cNvPr>
                  <p14:cNvContentPartPr/>
                  <p14:nvPr/>
                </p14:nvContentPartPr>
                <p14:xfrm>
                  <a:off x="5803077" y="4679571"/>
                  <a:ext cx="201960" cy="15048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A0116F66-0475-4E72-9264-F5C70DE5BAD7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5794437" y="4670571"/>
                    <a:ext cx="21960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CD36BB45-5E63-4071-93A9-860DEA7986BD}"/>
                      </a:ext>
                    </a:extLst>
                  </p14:cNvPr>
                  <p14:cNvContentPartPr/>
                  <p14:nvPr/>
                </p14:nvContentPartPr>
                <p14:xfrm>
                  <a:off x="6213477" y="4722771"/>
                  <a:ext cx="157680" cy="13176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CD36BB45-5E63-4071-93A9-860DEA7986BD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6204837" y="4713771"/>
                    <a:ext cx="17532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6BE4126F-4B2A-4412-B0AD-BE3EED66E610}"/>
                      </a:ext>
                    </a:extLst>
                  </p14:cNvPr>
                  <p14:cNvContentPartPr/>
                  <p14:nvPr/>
                </p14:nvContentPartPr>
                <p14:xfrm>
                  <a:off x="6498597" y="4471131"/>
                  <a:ext cx="91440" cy="47448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6BE4126F-4B2A-4412-B0AD-BE3EED66E610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6489597" y="4462491"/>
                    <a:ext cx="109080" cy="49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B4A46F6E-146B-4FAD-9846-A3DDDF1CA469}"/>
                      </a:ext>
                    </a:extLst>
                  </p14:cNvPr>
                  <p14:cNvContentPartPr/>
                  <p14:nvPr/>
                </p14:nvContentPartPr>
                <p14:xfrm>
                  <a:off x="6451797" y="4727811"/>
                  <a:ext cx="199440" cy="2700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B4A46F6E-146B-4FAD-9846-A3DDDF1CA469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6443157" y="4718811"/>
                    <a:ext cx="217080" cy="44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224E0DEE-0417-4E71-A32E-0BDAD7D3A16F}"/>
                </a:ext>
              </a:extLst>
            </p:cNvPr>
            <p:cNvGrpSpPr/>
            <p:nvPr/>
          </p:nvGrpSpPr>
          <p:grpSpPr>
            <a:xfrm>
              <a:off x="6928437" y="4431891"/>
              <a:ext cx="1004400" cy="569160"/>
              <a:chOff x="6928437" y="4431891"/>
              <a:chExt cx="1004400" cy="569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1D5CAF01-B05C-4CF5-B3CF-728D271C544A}"/>
                      </a:ext>
                    </a:extLst>
                  </p14:cNvPr>
                  <p14:cNvContentPartPr/>
                  <p14:nvPr/>
                </p14:nvContentPartPr>
                <p14:xfrm>
                  <a:off x="7129677" y="4431891"/>
                  <a:ext cx="133560" cy="56916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1D5CAF01-B05C-4CF5-B3CF-728D271C544A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7120677" y="4422891"/>
                    <a:ext cx="151200" cy="58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9360B34A-2F78-4212-BAC5-87248703B260}"/>
                      </a:ext>
                    </a:extLst>
                  </p14:cNvPr>
                  <p14:cNvContentPartPr/>
                  <p14:nvPr/>
                </p14:nvContentPartPr>
                <p14:xfrm>
                  <a:off x="6928437" y="4789371"/>
                  <a:ext cx="369000" cy="1188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9360B34A-2F78-4212-BAC5-87248703B260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6919797" y="4780371"/>
                    <a:ext cx="38664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AF333049-C0B9-4E5F-928E-CEA059CF45E8}"/>
                      </a:ext>
                    </a:extLst>
                  </p14:cNvPr>
                  <p14:cNvContentPartPr/>
                  <p14:nvPr/>
                </p14:nvContentPartPr>
                <p14:xfrm>
                  <a:off x="7426677" y="4485171"/>
                  <a:ext cx="67680" cy="37296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AF333049-C0B9-4E5F-928E-CEA059CF45E8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7417677" y="4476171"/>
                    <a:ext cx="85320" cy="390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0735120F-5720-40F9-A16E-0B2B8C0E14C1}"/>
                      </a:ext>
                    </a:extLst>
                  </p14:cNvPr>
                  <p14:cNvContentPartPr/>
                  <p14:nvPr/>
                </p14:nvContentPartPr>
                <p14:xfrm>
                  <a:off x="7587237" y="4637811"/>
                  <a:ext cx="142920" cy="17640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0735120F-5720-40F9-A16E-0B2B8C0E14C1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7578237" y="4629171"/>
                    <a:ext cx="160560" cy="19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C9E57133-C1F2-4AAC-98C9-7791370822E9}"/>
                      </a:ext>
                    </a:extLst>
                  </p14:cNvPr>
                  <p14:cNvContentPartPr/>
                  <p14:nvPr/>
                </p14:nvContentPartPr>
                <p14:xfrm>
                  <a:off x="7852557" y="4515051"/>
                  <a:ext cx="80280" cy="47412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C9E57133-C1F2-4AAC-98C9-7791370822E9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7843557" y="4506051"/>
                    <a:ext cx="97920" cy="491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98379EF7-AB42-4226-B55A-C9735FFB5589}"/>
                </a:ext>
              </a:extLst>
            </p:cNvPr>
            <p:cNvGrpSpPr/>
            <p:nvPr/>
          </p:nvGrpSpPr>
          <p:grpSpPr>
            <a:xfrm>
              <a:off x="8442237" y="4480131"/>
              <a:ext cx="614880" cy="372600"/>
              <a:chOff x="8442237" y="4480131"/>
              <a:chExt cx="614880" cy="372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7BE0DC30-B0CA-4F27-9838-47AA4D910AA9}"/>
                      </a:ext>
                    </a:extLst>
                  </p14:cNvPr>
                  <p14:cNvContentPartPr/>
                  <p14:nvPr/>
                </p14:nvContentPartPr>
                <p14:xfrm>
                  <a:off x="8442237" y="4654731"/>
                  <a:ext cx="192240" cy="18252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7BE0DC30-B0CA-4F27-9838-47AA4D910AA9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8433597" y="4645731"/>
                    <a:ext cx="209880" cy="20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78F8F49D-A635-4690-905F-C2BC6C7A030F}"/>
                      </a:ext>
                    </a:extLst>
                  </p14:cNvPr>
                  <p14:cNvContentPartPr/>
                  <p14:nvPr/>
                </p14:nvContentPartPr>
                <p14:xfrm>
                  <a:off x="8442237" y="4666251"/>
                  <a:ext cx="246240" cy="12888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78F8F49D-A635-4690-905F-C2BC6C7A030F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8433597" y="4657251"/>
                    <a:ext cx="263880" cy="14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414DF6E1-7EA6-406B-8A5D-BC49DDC0B828}"/>
                      </a:ext>
                    </a:extLst>
                  </p14:cNvPr>
                  <p14:cNvContentPartPr/>
                  <p14:nvPr/>
                </p14:nvContentPartPr>
                <p14:xfrm>
                  <a:off x="8776677" y="4596411"/>
                  <a:ext cx="17640" cy="25632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414DF6E1-7EA6-406B-8A5D-BC49DDC0B828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8767677" y="4587771"/>
                    <a:ext cx="35280" cy="273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32F07969-B229-4B3F-AABB-D8E495A80F5F}"/>
                      </a:ext>
                    </a:extLst>
                  </p14:cNvPr>
                  <p14:cNvContentPartPr/>
                  <p14:nvPr/>
                </p14:nvContentPartPr>
                <p14:xfrm>
                  <a:off x="8914197" y="4480131"/>
                  <a:ext cx="54360" cy="35280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32F07969-B229-4B3F-AABB-D8E495A80F5F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8905197" y="4471131"/>
                    <a:ext cx="72000" cy="370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279E1549-FFB9-4297-916F-3F1EE9978C9E}"/>
                      </a:ext>
                    </a:extLst>
                  </p14:cNvPr>
                  <p14:cNvContentPartPr/>
                  <p14:nvPr/>
                </p14:nvContentPartPr>
                <p14:xfrm>
                  <a:off x="8985477" y="4486611"/>
                  <a:ext cx="71640" cy="31788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279E1549-FFB9-4297-916F-3F1EE9978C9E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8976477" y="4477971"/>
                    <a:ext cx="89280" cy="335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BD4FA9E3-518D-493A-B20B-21A12873C8F1}"/>
                </a:ext>
              </a:extLst>
            </p:cNvPr>
            <p:cNvGrpSpPr/>
            <p:nvPr/>
          </p:nvGrpSpPr>
          <p:grpSpPr>
            <a:xfrm>
              <a:off x="9412797" y="4348731"/>
              <a:ext cx="1634760" cy="466200"/>
              <a:chOff x="9412797" y="4348731"/>
              <a:chExt cx="1634760" cy="466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985F1ADA-515C-480E-AE0D-2051087E17EA}"/>
                      </a:ext>
                    </a:extLst>
                  </p14:cNvPr>
                  <p14:cNvContentPartPr/>
                  <p14:nvPr/>
                </p14:nvContentPartPr>
                <p14:xfrm>
                  <a:off x="9412797" y="4498131"/>
                  <a:ext cx="236160" cy="30312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985F1ADA-515C-480E-AE0D-2051087E17EA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9404157" y="4489131"/>
                    <a:ext cx="253800" cy="32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5DF30A9A-7901-4024-B86D-1239B06191AA}"/>
                      </a:ext>
                    </a:extLst>
                  </p14:cNvPr>
                  <p14:cNvContentPartPr/>
                  <p14:nvPr/>
                </p14:nvContentPartPr>
                <p14:xfrm>
                  <a:off x="9722757" y="4624491"/>
                  <a:ext cx="142920" cy="16848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5DF30A9A-7901-4024-B86D-1239B06191AA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9713757" y="4615491"/>
                    <a:ext cx="160560" cy="18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1482C464-E6DD-43F3-A8FF-49BEA00CD3CA}"/>
                      </a:ext>
                    </a:extLst>
                  </p14:cNvPr>
                  <p14:cNvContentPartPr/>
                  <p14:nvPr/>
                </p14:nvContentPartPr>
                <p14:xfrm>
                  <a:off x="9960357" y="4633131"/>
                  <a:ext cx="141120" cy="18180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1482C464-E6DD-43F3-A8FF-49BEA00CD3CA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9951357" y="4624131"/>
                    <a:ext cx="158760" cy="199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4B376E29-DD0D-42AF-90FD-39EA2516979C}"/>
                      </a:ext>
                    </a:extLst>
                  </p14:cNvPr>
                  <p14:cNvContentPartPr/>
                  <p14:nvPr/>
                </p14:nvContentPartPr>
                <p14:xfrm>
                  <a:off x="10157637" y="4348731"/>
                  <a:ext cx="54360" cy="45432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4B376E29-DD0D-42AF-90FD-39EA2516979C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10148637" y="4339731"/>
                    <a:ext cx="72000" cy="47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3D8CE5E7-9F02-4F51-AD99-5BD920592143}"/>
                      </a:ext>
                    </a:extLst>
                  </p14:cNvPr>
                  <p14:cNvContentPartPr/>
                  <p14:nvPr/>
                </p14:nvContentPartPr>
                <p14:xfrm>
                  <a:off x="10248357" y="4470051"/>
                  <a:ext cx="49680" cy="33300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3D8CE5E7-9F02-4F51-AD99-5BD920592143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10239717" y="4461411"/>
                    <a:ext cx="67320" cy="35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F4DEE690-27D7-4EB1-8CF6-7D415A3A156F}"/>
                      </a:ext>
                    </a:extLst>
                  </p14:cNvPr>
                  <p14:cNvContentPartPr/>
                  <p14:nvPr/>
                </p14:nvContentPartPr>
                <p14:xfrm>
                  <a:off x="10368957" y="4641051"/>
                  <a:ext cx="182160" cy="13860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F4DEE690-27D7-4EB1-8CF6-7D415A3A156F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10359957" y="4632411"/>
                    <a:ext cx="19980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E5CC4980-3965-43E0-9AA5-C8B5F69433BB}"/>
                      </a:ext>
                    </a:extLst>
                  </p14:cNvPr>
                  <p14:cNvContentPartPr/>
                  <p14:nvPr/>
                </p14:nvContentPartPr>
                <p14:xfrm>
                  <a:off x="10672797" y="4594251"/>
                  <a:ext cx="374760" cy="19188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E5CC4980-3965-43E0-9AA5-C8B5F69433BB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10663797" y="4585251"/>
                    <a:ext cx="392400" cy="209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B31ECD19-CB4A-4005-A7B5-D188001F35C7}"/>
                  </a:ext>
                </a:extLst>
              </p14:cNvPr>
              <p14:cNvContentPartPr/>
              <p14:nvPr/>
            </p14:nvContentPartPr>
            <p14:xfrm>
              <a:off x="1293357" y="2217171"/>
              <a:ext cx="2335680" cy="9468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B31ECD19-CB4A-4005-A7B5-D188001F35C7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1203357" y="2037531"/>
                <a:ext cx="2515320" cy="130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490383A-8A37-459B-BBD2-AC2528B10EFE}"/>
              </a:ext>
            </a:extLst>
          </p:cNvPr>
          <p:cNvGrpSpPr/>
          <p:nvPr/>
        </p:nvGrpSpPr>
        <p:grpSpPr>
          <a:xfrm>
            <a:off x="5952125" y="1543611"/>
            <a:ext cx="2228760" cy="505440"/>
            <a:chOff x="5952125" y="1543611"/>
            <a:chExt cx="2228760" cy="50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54472B8-EECB-4968-8904-3AED9E0D9E6A}"/>
                    </a:ext>
                  </a:extLst>
                </p14:cNvPr>
                <p14:cNvContentPartPr/>
                <p14:nvPr/>
              </p14:nvContentPartPr>
              <p14:xfrm>
                <a:off x="5952125" y="1543611"/>
                <a:ext cx="2228760" cy="2624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54472B8-EECB-4968-8904-3AED9E0D9E6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943125" y="1534971"/>
                  <a:ext cx="22464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6F80F2E-09D6-4678-A366-0780135138F6}"/>
                    </a:ext>
                  </a:extLst>
                </p14:cNvPr>
                <p14:cNvContentPartPr/>
                <p14:nvPr/>
              </p14:nvContentPartPr>
              <p14:xfrm>
                <a:off x="6537125" y="1839531"/>
                <a:ext cx="137880" cy="154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6F80F2E-09D6-4678-A366-0780135138F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528125" y="1830891"/>
                  <a:ext cx="155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822837D-730B-4AF5-8D72-89106269125C}"/>
                    </a:ext>
                  </a:extLst>
                </p14:cNvPr>
                <p14:cNvContentPartPr/>
                <p14:nvPr/>
              </p14:nvContentPartPr>
              <p14:xfrm>
                <a:off x="6561605" y="2024211"/>
                <a:ext cx="152640" cy="24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822837D-730B-4AF5-8D72-89106269125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552605" y="2015211"/>
                  <a:ext cx="170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4DD8F17-541F-4BAE-98E3-3B8E3EDA5F16}"/>
                    </a:ext>
                  </a:extLst>
                </p14:cNvPr>
                <p14:cNvContentPartPr/>
                <p14:nvPr/>
              </p14:nvContentPartPr>
              <p14:xfrm>
                <a:off x="6856445" y="1848891"/>
                <a:ext cx="216720" cy="1659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4DD8F17-541F-4BAE-98E3-3B8E3EDA5F1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847445" y="1839891"/>
                  <a:ext cx="23436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302FAF46-8FD1-4FDE-A337-643B599D9154}"/>
              </a:ext>
            </a:extLst>
          </p:cNvPr>
          <p:cNvGrpSpPr/>
          <p:nvPr/>
        </p:nvGrpSpPr>
        <p:grpSpPr>
          <a:xfrm>
            <a:off x="1061747" y="4781091"/>
            <a:ext cx="6328080" cy="755280"/>
            <a:chOff x="1061747" y="4781091"/>
            <a:chExt cx="6328080" cy="75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89758E7-1087-4A5B-B76B-D80C73389781}"/>
                    </a:ext>
                  </a:extLst>
                </p14:cNvPr>
                <p14:cNvContentPartPr/>
                <p14:nvPr/>
              </p14:nvContentPartPr>
              <p14:xfrm>
                <a:off x="1061747" y="5111931"/>
                <a:ext cx="390960" cy="4244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89758E7-1087-4A5B-B76B-D80C7338978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53107" y="5102931"/>
                  <a:ext cx="408600" cy="4420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E83C9D7F-EF83-46C0-B361-69ADEF74B6BD}"/>
                </a:ext>
              </a:extLst>
            </p:cNvPr>
            <p:cNvGrpSpPr/>
            <p:nvPr/>
          </p:nvGrpSpPr>
          <p:grpSpPr>
            <a:xfrm>
              <a:off x="1737467" y="5021931"/>
              <a:ext cx="266040" cy="264600"/>
              <a:chOff x="1737467" y="5021931"/>
              <a:chExt cx="266040" cy="264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7C78D44B-6A87-4A6A-A46E-A5A284E28E1F}"/>
                      </a:ext>
                    </a:extLst>
                  </p14:cNvPr>
                  <p14:cNvContentPartPr/>
                  <p14:nvPr/>
                </p14:nvContentPartPr>
                <p14:xfrm>
                  <a:off x="1789307" y="5143611"/>
                  <a:ext cx="360" cy="14292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7C78D44B-6A87-4A6A-A46E-A5A284E28E1F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1780307" y="5134611"/>
                    <a:ext cx="18000" cy="16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A42938EC-AA01-4902-8E79-FD9FA461331C}"/>
                      </a:ext>
                    </a:extLst>
                  </p14:cNvPr>
                  <p14:cNvContentPartPr/>
                  <p14:nvPr/>
                </p14:nvContentPartPr>
                <p14:xfrm>
                  <a:off x="1737467" y="5021931"/>
                  <a:ext cx="39600" cy="1692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A42938EC-AA01-4902-8E79-FD9FA461331C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1728827" y="5013291"/>
                    <a:ext cx="5724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9175C6FA-DFE9-4806-AA59-073B54915FDB}"/>
                      </a:ext>
                    </a:extLst>
                  </p14:cNvPr>
                  <p14:cNvContentPartPr/>
                  <p14:nvPr/>
                </p14:nvContentPartPr>
                <p14:xfrm>
                  <a:off x="1897307" y="5091771"/>
                  <a:ext cx="106200" cy="16488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9175C6FA-DFE9-4806-AA59-073B54915FDB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1888307" y="5082771"/>
                    <a:ext cx="123840" cy="182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450FC80B-DFC6-4169-A353-122BBF73EB2B}"/>
                </a:ext>
              </a:extLst>
            </p:cNvPr>
            <p:cNvGrpSpPr/>
            <p:nvPr/>
          </p:nvGrpSpPr>
          <p:grpSpPr>
            <a:xfrm>
              <a:off x="2353067" y="4882251"/>
              <a:ext cx="1090440" cy="417960"/>
              <a:chOff x="2353067" y="4882251"/>
              <a:chExt cx="1090440" cy="417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C348E79E-31DB-460A-9873-98F512A42AF5}"/>
                      </a:ext>
                    </a:extLst>
                  </p14:cNvPr>
                  <p14:cNvContentPartPr/>
                  <p14:nvPr/>
                </p14:nvContentPartPr>
                <p14:xfrm>
                  <a:off x="2353067" y="5053611"/>
                  <a:ext cx="173520" cy="17496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C348E79E-31DB-460A-9873-98F512A42AF5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2344427" y="5044971"/>
                    <a:ext cx="19116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50D748FA-8C36-4C9D-864C-18D6927547D5}"/>
                      </a:ext>
                    </a:extLst>
                  </p14:cNvPr>
                  <p14:cNvContentPartPr/>
                  <p14:nvPr/>
                </p14:nvContentPartPr>
                <p14:xfrm>
                  <a:off x="2574107" y="5096811"/>
                  <a:ext cx="168840" cy="12492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50D748FA-8C36-4C9D-864C-18D6927547D5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2565467" y="5088171"/>
                    <a:ext cx="186480" cy="14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25CD5D9D-1073-4848-9641-B07DAFA79681}"/>
                      </a:ext>
                    </a:extLst>
                  </p14:cNvPr>
                  <p14:cNvContentPartPr/>
                  <p14:nvPr/>
                </p14:nvContentPartPr>
                <p14:xfrm>
                  <a:off x="2831147" y="4882251"/>
                  <a:ext cx="29880" cy="34308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25CD5D9D-1073-4848-9641-B07DAFA79681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2822147" y="4873611"/>
                    <a:ext cx="47520" cy="36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6CEB2079-70AD-485A-924E-03A9866D0C06}"/>
                      </a:ext>
                    </a:extLst>
                  </p14:cNvPr>
                  <p14:cNvContentPartPr/>
                  <p14:nvPr/>
                </p14:nvContentPartPr>
                <p14:xfrm>
                  <a:off x="2884787" y="4887291"/>
                  <a:ext cx="30240" cy="33192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6CEB2079-70AD-485A-924E-03A9866D0C06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2875787" y="4878651"/>
                    <a:ext cx="47880" cy="349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AD6D5539-D957-43C6-9BF5-20496BE50140}"/>
                      </a:ext>
                    </a:extLst>
                  </p14:cNvPr>
                  <p14:cNvContentPartPr/>
                  <p14:nvPr/>
                </p14:nvContentPartPr>
                <p14:xfrm>
                  <a:off x="2997467" y="5001771"/>
                  <a:ext cx="158400" cy="19440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AD6D5539-D957-43C6-9BF5-20496BE50140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2988467" y="4993131"/>
                    <a:ext cx="176040" cy="21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AB5A9513-7D44-4ED9-9028-7E390AF0861B}"/>
                      </a:ext>
                    </a:extLst>
                  </p14:cNvPr>
                  <p14:cNvContentPartPr/>
                  <p14:nvPr/>
                </p14:nvContentPartPr>
                <p14:xfrm>
                  <a:off x="3226787" y="4912491"/>
                  <a:ext cx="216720" cy="38772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AB5A9513-7D44-4ED9-9028-7E390AF0861B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3217787" y="4903491"/>
                    <a:ext cx="234360" cy="405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CBD42D6C-52ED-49A5-B0B0-D8D18ABD2EF8}"/>
                </a:ext>
              </a:extLst>
            </p:cNvPr>
            <p:cNvGrpSpPr/>
            <p:nvPr/>
          </p:nvGrpSpPr>
          <p:grpSpPr>
            <a:xfrm>
              <a:off x="4295627" y="4781091"/>
              <a:ext cx="3094200" cy="661680"/>
              <a:chOff x="4295627" y="4781091"/>
              <a:chExt cx="3094200" cy="661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E827EC1C-4787-4160-894A-2D334BA5E66A}"/>
                      </a:ext>
                    </a:extLst>
                  </p14:cNvPr>
                  <p14:cNvContentPartPr/>
                  <p14:nvPr/>
                </p14:nvContentPartPr>
                <p14:xfrm>
                  <a:off x="4295627" y="4799451"/>
                  <a:ext cx="32400" cy="36288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E827EC1C-4787-4160-894A-2D334BA5E66A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4286987" y="4790451"/>
                    <a:ext cx="50040" cy="38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EE8A1343-215A-4F47-B323-BCA9A23FFF4E}"/>
                      </a:ext>
                    </a:extLst>
                  </p14:cNvPr>
                  <p14:cNvContentPartPr/>
                  <p14:nvPr/>
                </p14:nvContentPartPr>
                <p14:xfrm>
                  <a:off x="4425947" y="4955331"/>
                  <a:ext cx="196920" cy="19548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EE8A1343-215A-4F47-B323-BCA9A23FFF4E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4416947" y="4946331"/>
                    <a:ext cx="214560" cy="21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2DAE74C8-9002-4AEA-9BCF-3A2BA9FB6593}"/>
                      </a:ext>
                    </a:extLst>
                  </p14:cNvPr>
                  <p14:cNvContentPartPr/>
                  <p14:nvPr/>
                </p14:nvContentPartPr>
                <p14:xfrm>
                  <a:off x="4690187" y="4970451"/>
                  <a:ext cx="178200" cy="13860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2DAE74C8-9002-4AEA-9BCF-3A2BA9FB6593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4681547" y="4961811"/>
                    <a:ext cx="19584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E8643AFE-D112-4B39-B731-D70AC2273003}"/>
                      </a:ext>
                    </a:extLst>
                  </p14:cNvPr>
                  <p14:cNvContentPartPr/>
                  <p14:nvPr/>
                </p14:nvContentPartPr>
                <p14:xfrm>
                  <a:off x="4897547" y="4973691"/>
                  <a:ext cx="111240" cy="15156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E8643AFE-D112-4B39-B731-D70AC2273003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4888907" y="4965051"/>
                    <a:ext cx="12888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1E6DAC86-9F4D-4EFD-8D09-4E18AD4C6B83}"/>
                      </a:ext>
                    </a:extLst>
                  </p14:cNvPr>
                  <p14:cNvContentPartPr/>
                  <p14:nvPr/>
                </p14:nvContentPartPr>
                <p14:xfrm>
                  <a:off x="5150627" y="4977291"/>
                  <a:ext cx="101160" cy="18504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1E6DAC86-9F4D-4EFD-8D09-4E18AD4C6B83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5141987" y="4968291"/>
                    <a:ext cx="118800" cy="20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2ED13700-9267-4112-AA6C-5274B3479E6E}"/>
                      </a:ext>
                    </a:extLst>
                  </p14:cNvPr>
                  <p14:cNvContentPartPr/>
                  <p14:nvPr/>
                </p14:nvContentPartPr>
                <p14:xfrm>
                  <a:off x="5413787" y="4983771"/>
                  <a:ext cx="360" cy="13176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2ED13700-9267-4112-AA6C-5274B3479E6E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5404787" y="4975131"/>
                    <a:ext cx="18000" cy="149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AFB137DC-FC9B-4314-8C97-34AD365F098E}"/>
                      </a:ext>
                    </a:extLst>
                  </p14:cNvPr>
                  <p14:cNvContentPartPr/>
                  <p14:nvPr/>
                </p14:nvContentPartPr>
                <p14:xfrm>
                  <a:off x="5404067" y="4870731"/>
                  <a:ext cx="39600" cy="216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AFB137DC-FC9B-4314-8C97-34AD365F098E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5395067" y="4862091"/>
                    <a:ext cx="57240" cy="1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3AABADE4-F777-4E80-A55C-496F2538B5C3}"/>
                      </a:ext>
                    </a:extLst>
                  </p14:cNvPr>
                  <p14:cNvContentPartPr/>
                  <p14:nvPr/>
                </p14:nvContentPartPr>
                <p14:xfrm>
                  <a:off x="5561027" y="5005371"/>
                  <a:ext cx="137880" cy="16668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3AABADE4-F777-4E80-A55C-496F2538B5C3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5552387" y="4996731"/>
                    <a:ext cx="15552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BA83DD95-C5DF-42E5-8DC6-5430338D608B}"/>
                      </a:ext>
                    </a:extLst>
                  </p14:cNvPr>
                  <p14:cNvContentPartPr/>
                  <p14:nvPr/>
                </p14:nvContentPartPr>
                <p14:xfrm>
                  <a:off x="5838227" y="5002491"/>
                  <a:ext cx="222480" cy="44028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BA83DD95-C5DF-42E5-8DC6-5430338D608B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5829227" y="4993491"/>
                    <a:ext cx="240120" cy="45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BC6ACFCB-F70F-4B92-B59F-5238534B3E6E}"/>
                      </a:ext>
                    </a:extLst>
                  </p14:cNvPr>
                  <p14:cNvContentPartPr/>
                  <p14:nvPr/>
                </p14:nvContentPartPr>
                <p14:xfrm>
                  <a:off x="6352307" y="4967211"/>
                  <a:ext cx="115920" cy="17784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BC6ACFCB-F70F-4B92-B59F-5238534B3E6E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6343667" y="4958571"/>
                    <a:ext cx="13356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7094FB03-03D9-4181-B7BE-0AC09BFE5A6A}"/>
                      </a:ext>
                    </a:extLst>
                  </p14:cNvPr>
                  <p14:cNvContentPartPr/>
                  <p14:nvPr/>
                </p14:nvContentPartPr>
                <p14:xfrm>
                  <a:off x="6620147" y="4927251"/>
                  <a:ext cx="177480" cy="20880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7094FB03-03D9-4181-B7BE-0AC09BFE5A6A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6611147" y="4918611"/>
                    <a:ext cx="195120" cy="226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A1E7B638-142F-46CA-8810-2EA9A599B54A}"/>
                      </a:ext>
                    </a:extLst>
                  </p14:cNvPr>
                  <p14:cNvContentPartPr/>
                  <p14:nvPr/>
                </p14:nvContentPartPr>
                <p14:xfrm>
                  <a:off x="6871067" y="4795851"/>
                  <a:ext cx="45000" cy="32508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A1E7B638-142F-46CA-8810-2EA9A599B54A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6862067" y="4787211"/>
                    <a:ext cx="62640" cy="34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656EC677-9259-41F1-8D11-0160B3C29C01}"/>
                      </a:ext>
                    </a:extLst>
                  </p14:cNvPr>
                  <p14:cNvContentPartPr/>
                  <p14:nvPr/>
                </p14:nvContentPartPr>
                <p14:xfrm>
                  <a:off x="6708707" y="4781091"/>
                  <a:ext cx="349200" cy="4536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656EC677-9259-41F1-8D11-0160B3C29C01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6700067" y="4772091"/>
                    <a:ext cx="366840" cy="6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0AA97E9C-6E50-4203-87AA-A0D39F4013C6}"/>
                      </a:ext>
                    </a:extLst>
                  </p14:cNvPr>
                  <p14:cNvContentPartPr/>
                  <p14:nvPr/>
                </p14:nvContentPartPr>
                <p14:xfrm>
                  <a:off x="7096067" y="4905651"/>
                  <a:ext cx="293760" cy="25488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0AA97E9C-6E50-4203-87AA-A0D39F4013C6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7087067" y="4896651"/>
                    <a:ext cx="311400" cy="272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92EBCE-326F-4AA8-AF08-9E11FCF40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9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8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4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CD7F42-9E67-4421-81D4-864D6A5C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82BBC4-67B5-420E-BED5-B80FEDF4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662C8E-ACE8-4E4F-95F0-2E659C6A43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6151302" cy="44566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our loss function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Gradient Descent Algorithm:</a:t>
                </a:r>
              </a:p>
              <a:p>
                <a:pPr lvl="1"/>
                <a:r>
                  <a:rPr lang="en-US" sz="1800" dirty="0"/>
                  <a:t>Initialize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sz="1800" dirty="0"/>
                  <a:t> randomly (multiple strategies possible)</a:t>
                </a:r>
              </a:p>
              <a:p>
                <a:pPr lvl="1"/>
                <a:r>
                  <a:rPr lang="en-US" sz="1800" dirty="0"/>
                  <a:t>Loop until convergence:</a:t>
                </a:r>
              </a:p>
              <a:p>
                <a:pPr lvl="2"/>
                <a:r>
                  <a:rPr lang="en-US" sz="1600" dirty="0"/>
                  <a:t>Compute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16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</m:d>
                      </m:num>
                      <m:den>
                        <m:r>
                          <a:rPr lang="en-US" sz="16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den>
                    </m:f>
                  </m:oMath>
                </a14:m>
                <a:endParaRPr lang="en-US" sz="1600" dirty="0"/>
              </a:p>
              <a:p>
                <a:pPr lvl="2"/>
                <a:r>
                  <a:rPr lang="en-US" sz="1600" dirty="0"/>
                  <a:t>Update weights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1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160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6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</m:d>
                      </m:num>
                      <m:den>
                        <m:r>
                          <a:rPr lang="en-US" sz="16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den>
                    </m:f>
                  </m:oMath>
                </a14:m>
                <a:endParaRPr lang="en-US" sz="1600" dirty="0"/>
              </a:p>
              <a:p>
                <a:pPr lvl="1"/>
                <a:r>
                  <a:rPr lang="en-US" sz="1800" dirty="0"/>
                  <a:t>Return weights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662C8E-ACE8-4E4F-95F0-2E659C6A4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6151302" cy="4456600"/>
              </a:xfrm>
              <a:blipFill>
                <a:blip r:embed="rId2"/>
                <a:stretch>
                  <a:fillRect l="-396" t="-119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3" descr="F(\mathbf {x} )">
            <a:extLst>
              <a:ext uri="{FF2B5EF4-FFF2-40B4-BE49-F238E27FC236}">
                <a16:creationId xmlns:a16="http://schemas.microsoft.com/office/drawing/2014/main" id="{7934B3B4-9A51-41DD-B5CD-7FCC080AA2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9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8" name="AutoShape 4" descr="\mathbf {a} ">
            <a:extLst>
              <a:ext uri="{FF2B5EF4-FFF2-40B4-BE49-F238E27FC236}">
                <a16:creationId xmlns:a16="http://schemas.microsoft.com/office/drawing/2014/main" id="{68E317FF-90DB-493C-9E00-F45F4C022A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692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9" name="AutoShape 5" descr="F(\mathbf {x} )">
            <a:extLst>
              <a:ext uri="{FF2B5EF4-FFF2-40B4-BE49-F238E27FC236}">
                <a16:creationId xmlns:a16="http://schemas.microsoft.com/office/drawing/2014/main" id="{60A50092-6CEE-41D0-97F5-B3CB64D528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217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0" name="AutoShape 6" descr="\mathbf {a} ">
            <a:extLst>
              <a:ext uri="{FF2B5EF4-FFF2-40B4-BE49-F238E27FC236}">
                <a16:creationId xmlns:a16="http://schemas.microsoft.com/office/drawing/2014/main" id="{1DEB729E-978E-4DFB-ACF6-8376E106DA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2236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1" name="AutoShape 7" descr="F">
            <a:extLst>
              <a:ext uri="{FF2B5EF4-FFF2-40B4-BE49-F238E27FC236}">
                <a16:creationId xmlns:a16="http://schemas.microsoft.com/office/drawing/2014/main" id="{15B5B551-25AB-48A5-B919-8613A09E7D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0081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2" name="AutoShape 8" descr="{\displaystyle \mathbf {a} ,-\nabla F(\mathbf {a} )}">
            <a:extLst>
              <a:ext uri="{FF2B5EF4-FFF2-40B4-BE49-F238E27FC236}">
                <a16:creationId xmlns:a16="http://schemas.microsoft.com/office/drawing/2014/main" id="{C8D85F28-F3A3-4A8C-BDFB-328B6F2887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5859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A13BC87A-DC29-4FD6-B795-F4A8303568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75980" y="2717513"/>
                <a:ext cx="3857702" cy="2132393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</m:d>
                      </m:num>
                      <m:den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den>
                    </m:f>
                  </m:oMath>
                </a14:m>
                <a:r>
                  <a:rPr lang="en-US" dirty="0"/>
                  <a:t> is very difficult to calculate</a:t>
                </a:r>
              </a:p>
              <a:p>
                <a:pPr lvl="1"/>
                <a:r>
                  <a:rPr lang="en-US" dirty="0"/>
                  <a:t>Depends on all weights at all layers (they can be millions!)</a:t>
                </a:r>
              </a:p>
              <a:p>
                <a:r>
                  <a:rPr lang="en-US" dirty="0"/>
                  <a:t>This is done via </a:t>
                </a:r>
                <a:r>
                  <a:rPr lang="en-US" b="1" dirty="0"/>
                  <a:t>backpropagation</a:t>
                </a:r>
                <a:endParaRPr lang="en-US" dirty="0"/>
              </a:p>
            </p:txBody>
          </p:sp>
        </mc:Choice>
        <mc:Fallback xmlns="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A13BC87A-DC29-4FD6-B795-F4A830356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980" y="2717513"/>
                <a:ext cx="3857702" cy="2132393"/>
              </a:xfrm>
              <a:prstGeom prst="rect">
                <a:avLst/>
              </a:prstGeom>
              <a:blipFill>
                <a:blip r:embed="rId3"/>
                <a:stretch>
                  <a:fillRect l="-314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EC3B04CE-82A8-40ED-B7C4-5809024F9B63}"/>
              </a:ext>
            </a:extLst>
          </p:cNvPr>
          <p:cNvGrpSpPr/>
          <p:nvPr/>
        </p:nvGrpSpPr>
        <p:grpSpPr>
          <a:xfrm>
            <a:off x="1423899" y="3441567"/>
            <a:ext cx="5794920" cy="700920"/>
            <a:chOff x="1423899" y="3244341"/>
            <a:chExt cx="5794920" cy="70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4D0FBA5-A680-4F5F-ABB1-30BFD998172C}"/>
                    </a:ext>
                  </a:extLst>
                </p14:cNvPr>
                <p14:cNvContentPartPr/>
                <p14:nvPr/>
              </p14:nvContentPartPr>
              <p14:xfrm>
                <a:off x="1423899" y="3278181"/>
                <a:ext cx="2524680" cy="667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4D0FBA5-A680-4F5F-ABB1-30BFD99817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05899" y="3260181"/>
                  <a:ext cx="256032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3DF043F-75F9-47DC-A2F1-28F2D4D93B3B}"/>
                    </a:ext>
                  </a:extLst>
                </p14:cNvPr>
                <p14:cNvContentPartPr/>
                <p14:nvPr/>
              </p14:nvContentPartPr>
              <p14:xfrm>
                <a:off x="3970899" y="3244341"/>
                <a:ext cx="3247920" cy="475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3DF043F-75F9-47DC-A2F1-28F2D4D93B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53259" y="3226701"/>
                  <a:ext cx="3283560" cy="511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04803B-1AD5-4A04-9711-298E67CE6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4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E59351-99A5-406B-B0CC-C2A24410E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4BD24C-7B6B-4EDB-A85D-851AF201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gradients with backpropagation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19D21A0-929A-41F3-BE9F-7E1A70F6FE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199"/>
                <a:ext cx="11029615" cy="4554717"/>
              </a:xfrm>
            </p:spPr>
            <p:txBody>
              <a:bodyPr/>
              <a:lstStyle/>
              <a:p>
                <a:pPr algn="l"/>
                <a:r>
                  <a:rPr lang="en-US" b="0" dirty="0">
                    <a:solidFill>
                      <a:schemeClr val="tx1"/>
                    </a:solidFill>
                    <a:effectLst/>
                  </a:rPr>
                  <a:t>How do we actually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</m:d>
                      </m:num>
                      <m:den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den>
                    </m:f>
                    <m:r>
                      <a:rPr 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effectLst/>
                  </a:rPr>
                  <a:t>and </a:t>
                </a:r>
                <a:r>
                  <a:rPr lang="en-US" dirty="0">
                    <a:solidFill>
                      <a:schemeClr val="tx1"/>
                    </a:solidFill>
                  </a:rPr>
                  <a:t>how should we change the weights accordingly?</a:t>
                </a:r>
              </a:p>
              <a:p>
                <a:pPr marL="0" indent="0" algn="l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algn="l"/>
                <a:r>
                  <a:rPr lang="en-US" b="1" dirty="0">
                    <a:solidFill>
                      <a:schemeClr val="tx1"/>
                    </a:solidFill>
                    <a:effectLst/>
                  </a:rPr>
                  <a:t>Backpropagation</a:t>
                </a:r>
                <a:r>
                  <a:rPr lang="en-US" b="0" dirty="0">
                    <a:solidFill>
                      <a:schemeClr val="tx1"/>
                    </a:solidFill>
                    <a:effectLst/>
                  </a:rPr>
                  <a:t> refers to the method of calculating the gradient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</m:d>
                      </m:num>
                      <m:den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den>
                    </m:f>
                  </m:oMath>
                </a14:m>
                <a:r>
                  <a:rPr lang="en-US" b="0" dirty="0">
                    <a:solidFill>
                      <a:schemeClr val="tx1"/>
                    </a:solidFill>
                    <a:effectLst/>
                  </a:rPr>
                  <a:t> of neural network parameters</a:t>
                </a:r>
              </a:p>
              <a:p>
                <a:pPr algn="l"/>
                <a:r>
                  <a:rPr lang="en-US" dirty="0">
                    <a:solidFill>
                      <a:schemeClr val="tx1"/>
                    </a:solidFill>
                  </a:rPr>
                  <a:t>T</a:t>
                </a:r>
                <a:r>
                  <a:rPr lang="en-US" b="0" dirty="0">
                    <a:solidFill>
                      <a:schemeClr val="tx1"/>
                    </a:solidFill>
                    <a:effectLst/>
                  </a:rPr>
                  <a:t>he method traverses the network in reverse order, from the output to the input layer, according to the </a:t>
                </a:r>
                <a:r>
                  <a:rPr lang="en-US" b="1" dirty="0">
                    <a:solidFill>
                      <a:schemeClr val="tx1"/>
                    </a:solidFill>
                    <a:effectLst/>
                  </a:rPr>
                  <a:t>chain rule </a:t>
                </a:r>
                <a:r>
                  <a:rPr lang="en-US" b="0" dirty="0">
                    <a:solidFill>
                      <a:schemeClr val="tx1"/>
                    </a:solidFill>
                    <a:effectLst/>
                  </a:rPr>
                  <a:t>of calculus</a:t>
                </a:r>
              </a:p>
              <a:p>
                <a:pPr marL="0" indent="0" algn="l">
                  <a:buNone/>
                </a:pPr>
                <a:endParaRPr lang="en-US" b="0" dirty="0">
                  <a:solidFill>
                    <a:schemeClr val="tx1"/>
                  </a:solidFill>
                  <a:effectLst/>
                </a:endParaRPr>
              </a:p>
              <a:p>
                <a:pPr algn="l"/>
                <a:r>
                  <a:rPr lang="en-US" b="1" dirty="0">
                    <a:solidFill>
                      <a:schemeClr val="tx1"/>
                    </a:solidFill>
                  </a:rPr>
                  <a:t>Chain rule of calculus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  <a:endParaRPr lang="en-US" b="0" dirty="0">
                  <a:solidFill>
                    <a:schemeClr val="tx1"/>
                  </a:solidFill>
                  <a:effectLst/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Given functions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𝐘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𝐙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𝐘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we can compute the derivative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with respect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via</a:t>
                </a:r>
              </a:p>
              <a:p>
                <a:pPr marL="324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𝐙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den>
                      </m:f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od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𝐙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𝒀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𝐘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240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od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indicates the appropriate multiplication operator (for vectors is simply matrix multiplication)</a:t>
                </a:r>
              </a:p>
              <a:p>
                <a:pPr marL="0" indent="0" algn="l">
                  <a:buNone/>
                </a:pPr>
                <a:br>
                  <a:rPr 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</a:br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19D21A0-929A-41F3-BE9F-7E1A70F6FE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199"/>
                <a:ext cx="11029615" cy="4554717"/>
              </a:xfrm>
              <a:blipFill>
                <a:blip r:embed="rId2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46A9A7-E9C5-4DEC-A5A5-451ADF706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3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D83D50-48CA-4CDC-B8A0-ED670BA07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2021</a:t>
            </a: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067B196-A3DE-4FAD-9F95-BF2AA6A85997}"/>
              </a:ext>
            </a:extLst>
          </p:cNvPr>
          <p:cNvGrpSpPr/>
          <p:nvPr/>
        </p:nvGrpSpPr>
        <p:grpSpPr>
          <a:xfrm>
            <a:off x="2048297" y="1428576"/>
            <a:ext cx="7916855" cy="1733758"/>
            <a:chOff x="761327" y="1105933"/>
            <a:chExt cx="5114573" cy="1120070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EB117593-B705-45A5-9A5E-AED9227F6D94}"/>
                </a:ext>
              </a:extLst>
            </p:cNvPr>
            <p:cNvGrpSpPr/>
            <p:nvPr/>
          </p:nvGrpSpPr>
          <p:grpSpPr>
            <a:xfrm>
              <a:off x="761327" y="1165533"/>
              <a:ext cx="383049" cy="1027319"/>
              <a:chOff x="1439567" y="1394811"/>
              <a:chExt cx="910440" cy="2826000"/>
            </a:xfrm>
          </p:grpSpPr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85C2EB78-6BA4-4D99-8E7A-138564CF0438}"/>
                  </a:ext>
                </a:extLst>
              </p:cNvPr>
              <p:cNvGrpSpPr/>
              <p:nvPr/>
            </p:nvGrpSpPr>
            <p:grpSpPr>
              <a:xfrm>
                <a:off x="1439567" y="1394811"/>
                <a:ext cx="852120" cy="1494720"/>
                <a:chOff x="1439567" y="1394811"/>
                <a:chExt cx="852120" cy="14947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226" name="Ink 225">
                      <a:extLst>
                        <a:ext uri="{FF2B5EF4-FFF2-40B4-BE49-F238E27FC236}">
                          <a16:creationId xmlns:a16="http://schemas.microsoft.com/office/drawing/2014/main" id="{4C639625-1A07-4C5F-AC49-05049E72D9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54127" y="1611171"/>
                    <a:ext cx="153000" cy="221040"/>
                  </p14:xfrm>
                </p:contentPart>
              </mc:Choice>
              <mc:Fallback xmlns="">
                <p:pic>
                  <p:nvPicPr>
                    <p:cNvPr id="226" name="Ink 225">
                      <a:extLst>
                        <a:ext uri="{FF2B5EF4-FFF2-40B4-BE49-F238E27FC236}">
                          <a16:creationId xmlns:a16="http://schemas.microsoft.com/office/drawing/2014/main" id="{4C639625-1A07-4C5F-AC49-05049E72D9EB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640871" y="1595200"/>
                      <a:ext cx="180065" cy="2523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227" name="Ink 226">
                      <a:extLst>
                        <a:ext uri="{FF2B5EF4-FFF2-40B4-BE49-F238E27FC236}">
                          <a16:creationId xmlns:a16="http://schemas.microsoft.com/office/drawing/2014/main" id="{B2ED48D0-A71B-4DA8-9F57-3B5EE11BD3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6407" y="1751571"/>
                    <a:ext cx="133200" cy="153720"/>
                  </p14:xfrm>
                </p:contentPart>
              </mc:Choice>
              <mc:Fallback xmlns="">
                <p:pic>
                  <p:nvPicPr>
                    <p:cNvPr id="227" name="Ink 226">
                      <a:extLst>
                        <a:ext uri="{FF2B5EF4-FFF2-40B4-BE49-F238E27FC236}">
                          <a16:creationId xmlns:a16="http://schemas.microsoft.com/office/drawing/2014/main" id="{B2ED48D0-A71B-4DA8-9F57-3B5EE11BD30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882590" y="1735625"/>
                      <a:ext cx="160282" cy="18497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228" name="Ink 227">
                      <a:extLst>
                        <a:ext uri="{FF2B5EF4-FFF2-40B4-BE49-F238E27FC236}">
                          <a16:creationId xmlns:a16="http://schemas.microsoft.com/office/drawing/2014/main" id="{0F5749C0-0C87-40E1-A6FE-44E11FCDC1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9567" y="1394811"/>
                    <a:ext cx="708840" cy="683280"/>
                  </p14:xfrm>
                </p:contentPart>
              </mc:Choice>
              <mc:Fallback xmlns="">
                <p:pic>
                  <p:nvPicPr>
                    <p:cNvPr id="228" name="Ink 227">
                      <a:extLst>
                        <a:ext uri="{FF2B5EF4-FFF2-40B4-BE49-F238E27FC236}">
                          <a16:creationId xmlns:a16="http://schemas.microsoft.com/office/drawing/2014/main" id="{0F5749C0-0C87-40E1-A6FE-44E11FCDC102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1426307" y="1378832"/>
                      <a:ext cx="735912" cy="714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229" name="Ink 228">
                      <a:extLst>
                        <a:ext uri="{FF2B5EF4-FFF2-40B4-BE49-F238E27FC236}">
                          <a16:creationId xmlns:a16="http://schemas.microsoft.com/office/drawing/2014/main" id="{FD37E491-503C-4384-88DC-D24CCEDF62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77527" y="2419371"/>
                    <a:ext cx="223560" cy="242640"/>
                  </p14:xfrm>
                </p:contentPart>
              </mc:Choice>
              <mc:Fallback xmlns="">
                <p:pic>
                  <p:nvPicPr>
                    <p:cNvPr id="229" name="Ink 228">
                      <a:extLst>
                        <a:ext uri="{FF2B5EF4-FFF2-40B4-BE49-F238E27FC236}">
                          <a16:creationId xmlns:a16="http://schemas.microsoft.com/office/drawing/2014/main" id="{FD37E491-503C-4384-88DC-D24CCEDF6288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1663727" y="2403408"/>
                      <a:ext cx="250608" cy="2739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230" name="Ink 229">
                      <a:extLst>
                        <a:ext uri="{FF2B5EF4-FFF2-40B4-BE49-F238E27FC236}">
                          <a16:creationId xmlns:a16="http://schemas.microsoft.com/office/drawing/2014/main" id="{F9A9D392-6204-41BF-AC8B-91C3E848D9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77047" y="2551491"/>
                    <a:ext cx="137160" cy="115560"/>
                  </p14:xfrm>
                </p:contentPart>
              </mc:Choice>
              <mc:Fallback xmlns="">
                <p:pic>
                  <p:nvPicPr>
                    <p:cNvPr id="230" name="Ink 229">
                      <a:extLst>
                        <a:ext uri="{FF2B5EF4-FFF2-40B4-BE49-F238E27FC236}">
                          <a16:creationId xmlns:a16="http://schemas.microsoft.com/office/drawing/2014/main" id="{F9A9D392-6204-41BF-AC8B-91C3E848D979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1963773" y="2535530"/>
                      <a:ext cx="164260" cy="1468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231" name="Ink 230">
                      <a:extLst>
                        <a:ext uri="{FF2B5EF4-FFF2-40B4-BE49-F238E27FC236}">
                          <a16:creationId xmlns:a16="http://schemas.microsoft.com/office/drawing/2014/main" id="{598A546F-F055-4894-B94A-1590FA72E7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19127" y="2230371"/>
                    <a:ext cx="772560" cy="659160"/>
                  </p14:xfrm>
                </p:contentPart>
              </mc:Choice>
              <mc:Fallback xmlns="">
                <p:pic>
                  <p:nvPicPr>
                    <p:cNvPr id="231" name="Ink 230">
                      <a:extLst>
                        <a:ext uri="{FF2B5EF4-FFF2-40B4-BE49-F238E27FC236}">
                          <a16:creationId xmlns:a16="http://schemas.microsoft.com/office/drawing/2014/main" id="{598A546F-F055-4894-B94A-1590FA72E7D5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1505864" y="2215027"/>
                      <a:ext cx="799638" cy="69048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F1153965-3023-482F-A6E7-5651FB2794EC}"/>
                  </a:ext>
                </a:extLst>
              </p:cNvPr>
              <p:cNvGrpSpPr/>
              <p:nvPr/>
            </p:nvGrpSpPr>
            <p:grpSpPr>
              <a:xfrm>
                <a:off x="1610207" y="3149091"/>
                <a:ext cx="739800" cy="606240"/>
                <a:chOff x="1610207" y="3149091"/>
                <a:chExt cx="739800" cy="606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233" name="Ink 232">
                      <a:extLst>
                        <a:ext uri="{FF2B5EF4-FFF2-40B4-BE49-F238E27FC236}">
                          <a16:creationId xmlns:a16="http://schemas.microsoft.com/office/drawing/2014/main" id="{5A6260A8-906F-4830-B56E-3340499D21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34767" y="3253851"/>
                    <a:ext cx="287280" cy="225000"/>
                  </p14:xfrm>
                </p:contentPart>
              </mc:Choice>
              <mc:Fallback xmlns="">
                <p:pic>
                  <p:nvPicPr>
                    <p:cNvPr id="233" name="Ink 232">
                      <a:extLst>
                        <a:ext uri="{FF2B5EF4-FFF2-40B4-BE49-F238E27FC236}">
                          <a16:creationId xmlns:a16="http://schemas.microsoft.com/office/drawing/2014/main" id="{5A6260A8-906F-4830-B56E-3340499D2134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1720955" y="3237871"/>
                      <a:ext cx="314351" cy="2563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234" name="Ink 233">
                      <a:extLst>
                        <a:ext uri="{FF2B5EF4-FFF2-40B4-BE49-F238E27FC236}">
                          <a16:creationId xmlns:a16="http://schemas.microsoft.com/office/drawing/2014/main" id="{B8FE5BCD-BDF4-4F50-A596-5B1FAA4077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62367" y="3408651"/>
                    <a:ext cx="144720" cy="177840"/>
                  </p14:xfrm>
                </p:contentPart>
              </mc:Choice>
              <mc:Fallback xmlns="">
                <p:pic>
                  <p:nvPicPr>
                    <p:cNvPr id="234" name="Ink 233">
                      <a:extLst>
                        <a:ext uri="{FF2B5EF4-FFF2-40B4-BE49-F238E27FC236}">
                          <a16:creationId xmlns:a16="http://schemas.microsoft.com/office/drawing/2014/main" id="{B8FE5BCD-BDF4-4F50-A596-5B1FAA4077E8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2048558" y="3392716"/>
                      <a:ext cx="171786" cy="20907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235" name="Ink 234">
                      <a:extLst>
                        <a:ext uri="{FF2B5EF4-FFF2-40B4-BE49-F238E27FC236}">
                          <a16:creationId xmlns:a16="http://schemas.microsoft.com/office/drawing/2014/main" id="{86AC7946-4DD5-4AE0-A5BC-3A83604952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0207" y="3149091"/>
                    <a:ext cx="739800" cy="606240"/>
                  </p14:xfrm>
                </p:contentPart>
              </mc:Choice>
              <mc:Fallback xmlns="">
                <p:pic>
                  <p:nvPicPr>
                    <p:cNvPr id="235" name="Ink 234">
                      <a:extLst>
                        <a:ext uri="{FF2B5EF4-FFF2-40B4-BE49-F238E27FC236}">
                          <a16:creationId xmlns:a16="http://schemas.microsoft.com/office/drawing/2014/main" id="{86AC7946-4DD5-4AE0-A5BC-3A836049528A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1596947" y="3133104"/>
                      <a:ext cx="766873" cy="63757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A14A065F-D62A-4011-BCA3-FE3E1D94F691}"/>
                      </a:ext>
                    </a:extLst>
                  </p14:cNvPr>
                  <p14:cNvContentPartPr/>
                  <p14:nvPr/>
                </p14:nvContentPartPr>
                <p14:xfrm>
                  <a:off x="1983887" y="3916971"/>
                  <a:ext cx="2520" cy="1116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A14A065F-D62A-4011-BCA3-FE3E1D94F69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1971287" y="3901471"/>
                    <a:ext cx="27216" cy="415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08E05CA4-D002-4324-8FEC-35CBFAEE78DF}"/>
                  </a:ext>
                </a:extLst>
              </p:cNvPr>
              <p:cNvGrpSpPr/>
              <p:nvPr/>
            </p:nvGrpSpPr>
            <p:grpSpPr>
              <a:xfrm>
                <a:off x="1990367" y="4084011"/>
                <a:ext cx="5040" cy="136800"/>
                <a:chOff x="1990367" y="4084011"/>
                <a:chExt cx="5040" cy="136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237" name="Ink 236">
                      <a:extLst>
                        <a:ext uri="{FF2B5EF4-FFF2-40B4-BE49-F238E27FC236}">
                          <a16:creationId xmlns:a16="http://schemas.microsoft.com/office/drawing/2014/main" id="{CD7B8490-E0AB-4635-AEFE-7D3820380E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95047" y="4084011"/>
                    <a:ext cx="360" cy="15480"/>
                  </p14:xfrm>
                </p:contentPart>
              </mc:Choice>
              <mc:Fallback xmlns="">
                <p:pic>
                  <p:nvPicPr>
                    <p:cNvPr id="237" name="Ink 236">
                      <a:extLst>
                        <a:ext uri="{FF2B5EF4-FFF2-40B4-BE49-F238E27FC236}">
                          <a16:creationId xmlns:a16="http://schemas.microsoft.com/office/drawing/2014/main" id="{CD7B8490-E0AB-4635-AEFE-7D3820380EE8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1986407" y="4068531"/>
                      <a:ext cx="18000" cy="458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238" name="Ink 237">
                      <a:extLst>
                        <a:ext uri="{FF2B5EF4-FFF2-40B4-BE49-F238E27FC236}">
                          <a16:creationId xmlns:a16="http://schemas.microsoft.com/office/drawing/2014/main" id="{E4B553F2-C756-4A35-93DE-03256BA5E6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90367" y="4212891"/>
                    <a:ext cx="360" cy="7920"/>
                  </p14:xfrm>
                </p:contentPart>
              </mc:Choice>
              <mc:Fallback xmlns="">
                <p:pic>
                  <p:nvPicPr>
                    <p:cNvPr id="238" name="Ink 237">
                      <a:extLst>
                        <a:ext uri="{FF2B5EF4-FFF2-40B4-BE49-F238E27FC236}">
                          <a16:creationId xmlns:a16="http://schemas.microsoft.com/office/drawing/2014/main" id="{E4B553F2-C756-4A35-93DE-03256BA5E612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1981727" y="4197660"/>
                      <a:ext cx="18000" cy="3777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80D98050-A3A2-48C7-9EA3-414E7EC9ECAD}"/>
                </a:ext>
              </a:extLst>
            </p:cNvPr>
            <p:cNvGrpSpPr/>
            <p:nvPr/>
          </p:nvGrpSpPr>
          <p:grpSpPr>
            <a:xfrm>
              <a:off x="1272912" y="1433713"/>
              <a:ext cx="314217" cy="180918"/>
              <a:chOff x="2798567" y="2412087"/>
              <a:chExt cx="831960" cy="554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241F19A4-AA8B-40E6-9BB6-661B9406412E}"/>
                      </a:ext>
                    </a:extLst>
                  </p14:cNvPr>
                  <p14:cNvContentPartPr/>
                  <p14:nvPr/>
                </p14:nvContentPartPr>
                <p14:xfrm>
                  <a:off x="3072167" y="2611167"/>
                  <a:ext cx="377640" cy="22428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241F19A4-AA8B-40E6-9BB6-661B9406412E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056791" y="2593367"/>
                    <a:ext cx="407777" cy="2591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A107D7D7-B692-4208-93E0-19257A4FB5A1}"/>
                      </a:ext>
                    </a:extLst>
                  </p14:cNvPr>
                  <p14:cNvContentPartPr/>
                  <p14:nvPr/>
                </p14:nvContentPartPr>
                <p14:xfrm>
                  <a:off x="3170807" y="2573007"/>
                  <a:ext cx="175320" cy="26604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A107D7D7-B692-4208-93E0-19257A4FB5A1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156043" y="2555224"/>
                    <a:ext cx="205463" cy="3008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B57E5399-F478-4854-B020-4AFD99840A7A}"/>
                      </a:ext>
                    </a:extLst>
                  </p14:cNvPr>
                  <p14:cNvContentPartPr/>
                  <p14:nvPr/>
                </p14:nvContentPartPr>
                <p14:xfrm>
                  <a:off x="2823407" y="2501367"/>
                  <a:ext cx="121320" cy="43848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B57E5399-F478-4854-B020-4AFD99840A7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808089" y="2483572"/>
                    <a:ext cx="151344" cy="4733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2514B07D-6FC7-4180-86BB-24CBF12A1CFD}"/>
                      </a:ext>
                    </a:extLst>
                  </p14:cNvPr>
                  <p14:cNvContentPartPr/>
                  <p14:nvPr/>
                </p14:nvContentPartPr>
                <p14:xfrm>
                  <a:off x="2798567" y="2412087"/>
                  <a:ext cx="831960" cy="55440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2514B07D-6FC7-4180-86BB-24CBF12A1CFD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783183" y="2394295"/>
                    <a:ext cx="862112" cy="58927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30C246F2-CD04-4D17-A923-B6DD05A75A22}"/>
                </a:ext>
              </a:extLst>
            </p:cNvPr>
            <p:cNvGrpSpPr/>
            <p:nvPr/>
          </p:nvGrpSpPr>
          <p:grpSpPr>
            <a:xfrm>
              <a:off x="1392008" y="1593376"/>
              <a:ext cx="350268" cy="243133"/>
              <a:chOff x="3079007" y="3023367"/>
              <a:chExt cx="684720" cy="550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0682062F-18A9-4853-BF81-579AACA00195}"/>
                      </a:ext>
                    </a:extLst>
                  </p14:cNvPr>
                  <p14:cNvContentPartPr/>
                  <p14:nvPr/>
                </p14:nvContentPartPr>
                <p14:xfrm>
                  <a:off x="3079007" y="3271047"/>
                  <a:ext cx="206640" cy="26604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0682062F-18A9-4853-BF81-579AACA0019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068107" y="3257903"/>
                    <a:ext cx="228894" cy="2918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E978099F-5096-4BC6-AFE6-DCEA8D0048FA}"/>
                      </a:ext>
                    </a:extLst>
                  </p14:cNvPr>
                  <p14:cNvContentPartPr/>
                  <p14:nvPr/>
                </p14:nvContentPartPr>
                <p14:xfrm>
                  <a:off x="3159647" y="3276807"/>
                  <a:ext cx="285120" cy="29664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E978099F-5096-4BC6-AFE6-DCEA8D0048F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3148733" y="3264184"/>
                    <a:ext cx="307402" cy="3224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4EB39B5F-81FA-4393-BA24-D286814C46AA}"/>
                      </a:ext>
                    </a:extLst>
                  </p14:cNvPr>
                  <p14:cNvContentPartPr/>
                  <p14:nvPr/>
                </p14:nvContentPartPr>
                <p14:xfrm>
                  <a:off x="3563567" y="3125247"/>
                  <a:ext cx="85680" cy="9864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4EB39B5F-81FA-4393-BA24-D286814C46AA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3552687" y="3112130"/>
                    <a:ext cx="107893" cy="1243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0A61FCDC-812B-43D3-ADA7-8272C8DB15AA}"/>
                      </a:ext>
                    </a:extLst>
                  </p14:cNvPr>
                  <p14:cNvContentPartPr/>
                  <p14:nvPr/>
                </p14:nvContentPartPr>
                <p14:xfrm>
                  <a:off x="3489407" y="3047847"/>
                  <a:ext cx="99000" cy="25668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0A61FCDC-812B-43D3-ADA7-8272C8DB15AA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478054" y="3034697"/>
                    <a:ext cx="121252" cy="2824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B6865C0B-8147-4D66-86D2-D685AD105DDE}"/>
                      </a:ext>
                    </a:extLst>
                  </p14:cNvPr>
                  <p14:cNvContentPartPr/>
                  <p14:nvPr/>
                </p14:nvContentPartPr>
                <p14:xfrm>
                  <a:off x="3682367" y="3023367"/>
                  <a:ext cx="81360" cy="26748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B6865C0B-8147-4D66-86D2-D685AD105DDE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671004" y="3010755"/>
                    <a:ext cx="103632" cy="29323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D69B401A-ECA6-4311-A6FB-2BD3B3CD6EC8}"/>
                </a:ext>
              </a:extLst>
            </p:cNvPr>
            <p:cNvGrpSpPr/>
            <p:nvPr/>
          </p:nvGrpSpPr>
          <p:grpSpPr>
            <a:xfrm>
              <a:off x="1858838" y="1105933"/>
              <a:ext cx="300444" cy="1120070"/>
              <a:chOff x="4215167" y="1412451"/>
              <a:chExt cx="785880" cy="339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450ECACB-A42F-4D7A-B3FD-23B358F5AD7E}"/>
                      </a:ext>
                    </a:extLst>
                  </p14:cNvPr>
                  <p14:cNvContentPartPr/>
                  <p14:nvPr/>
                </p14:nvContentPartPr>
                <p14:xfrm>
                  <a:off x="4342967" y="1611891"/>
                  <a:ext cx="227880" cy="49716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450ECACB-A42F-4D7A-B3FD-23B358F5AD7E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4327775" y="1594311"/>
                    <a:ext cx="257656" cy="5316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E4BC8647-9F2E-4871-BD92-39162097EF7C}"/>
                      </a:ext>
                    </a:extLst>
                  </p14:cNvPr>
                  <p14:cNvContentPartPr/>
                  <p14:nvPr/>
                </p14:nvContentPartPr>
                <p14:xfrm>
                  <a:off x="4656887" y="1974051"/>
                  <a:ext cx="153000" cy="14364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E4BC8647-9F2E-4871-BD92-39162097EF7C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4642316" y="1956448"/>
                    <a:ext cx="182750" cy="1781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7DB72198-0A4E-4C1D-818C-CCAE0AD0F2D9}"/>
                      </a:ext>
                    </a:extLst>
                  </p14:cNvPr>
                  <p14:cNvContentPartPr/>
                  <p14:nvPr/>
                </p14:nvContentPartPr>
                <p14:xfrm>
                  <a:off x="4215167" y="1412451"/>
                  <a:ext cx="748800" cy="85860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7DB72198-0A4E-4C1D-818C-CCAE0AD0F2D9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4200568" y="1394857"/>
                    <a:ext cx="778606" cy="893085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29D973E7-61BA-4BBC-8359-D3F4BCC89A6C}"/>
                  </a:ext>
                </a:extLst>
              </p:cNvPr>
              <p:cNvGrpSpPr/>
              <p:nvPr/>
            </p:nvGrpSpPr>
            <p:grpSpPr>
              <a:xfrm>
                <a:off x="4228487" y="2429811"/>
                <a:ext cx="772560" cy="2373480"/>
                <a:chOff x="4228487" y="2429811"/>
                <a:chExt cx="772560" cy="23734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66" name="Ink 265">
                      <a:extLst>
                        <a:ext uri="{FF2B5EF4-FFF2-40B4-BE49-F238E27FC236}">
                          <a16:creationId xmlns:a16="http://schemas.microsoft.com/office/drawing/2014/main" id="{B8DFAB52-A14D-4C1A-9D3D-73CAFA9585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50247" y="2561571"/>
                    <a:ext cx="131040" cy="307800"/>
                  </p14:xfrm>
                </p:contentPart>
              </mc:Choice>
              <mc:Fallback xmlns="">
                <p:pic>
                  <p:nvPicPr>
                    <p:cNvPr id="266" name="Ink 265">
                      <a:extLst>
                        <a:ext uri="{FF2B5EF4-FFF2-40B4-BE49-F238E27FC236}">
                          <a16:creationId xmlns:a16="http://schemas.microsoft.com/office/drawing/2014/main" id="{B8DFAB52-A14D-4C1A-9D3D-73CAFA95850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4435687" y="2544003"/>
                      <a:ext cx="160767" cy="34223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7" name="Ink 266">
                      <a:extLst>
                        <a:ext uri="{FF2B5EF4-FFF2-40B4-BE49-F238E27FC236}">
                          <a16:creationId xmlns:a16="http://schemas.microsoft.com/office/drawing/2014/main" id="{E2079A4F-2FC8-44E9-9AF3-EF015C8413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407" y="2774331"/>
                    <a:ext cx="139320" cy="131040"/>
                  </p14:xfrm>
                </p:contentPart>
              </mc:Choice>
              <mc:Fallback xmlns="">
                <p:pic>
                  <p:nvPicPr>
                    <p:cNvPr id="267" name="Ink 266">
                      <a:extLst>
                        <a:ext uri="{FF2B5EF4-FFF2-40B4-BE49-F238E27FC236}">
                          <a16:creationId xmlns:a16="http://schemas.microsoft.com/office/drawing/2014/main" id="{E2079A4F-2FC8-44E9-9AF3-EF015C8413DD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4644264" y="2756812"/>
                      <a:ext cx="169001" cy="165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268" name="Ink 267">
                      <a:extLst>
                        <a:ext uri="{FF2B5EF4-FFF2-40B4-BE49-F238E27FC236}">
                          <a16:creationId xmlns:a16="http://schemas.microsoft.com/office/drawing/2014/main" id="{05B62D65-B256-49F8-B404-64B2AB444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64847" y="2429811"/>
                    <a:ext cx="736200" cy="606240"/>
                  </p14:xfrm>
                </p:contentPart>
              </mc:Choice>
              <mc:Fallback xmlns="">
                <p:pic>
                  <p:nvPicPr>
                    <p:cNvPr id="268" name="Ink 267">
                      <a:extLst>
                        <a:ext uri="{FF2B5EF4-FFF2-40B4-BE49-F238E27FC236}">
                          <a16:creationId xmlns:a16="http://schemas.microsoft.com/office/drawing/2014/main" id="{05B62D65-B256-49F8-B404-64B2AB444C4D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4250245" y="2412229"/>
                      <a:ext cx="766013" cy="64070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270" name="Ink 269">
                      <a:extLst>
                        <a:ext uri="{FF2B5EF4-FFF2-40B4-BE49-F238E27FC236}">
                          <a16:creationId xmlns:a16="http://schemas.microsoft.com/office/drawing/2014/main" id="{83A8971E-E388-42C0-BC9E-E5CA323BEA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54927" y="3199851"/>
                    <a:ext cx="135360" cy="336240"/>
                  </p14:xfrm>
                </p:contentPart>
              </mc:Choice>
              <mc:Fallback xmlns="">
                <p:pic>
                  <p:nvPicPr>
                    <p:cNvPr id="270" name="Ink 269">
                      <a:extLst>
                        <a:ext uri="{FF2B5EF4-FFF2-40B4-BE49-F238E27FC236}">
                          <a16:creationId xmlns:a16="http://schemas.microsoft.com/office/drawing/2014/main" id="{83A8971E-E388-42C0-BC9E-E5CA323BEA64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4439752" y="3182265"/>
                      <a:ext cx="165103" cy="37070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271" name="Ink 270">
                      <a:extLst>
                        <a:ext uri="{FF2B5EF4-FFF2-40B4-BE49-F238E27FC236}">
                          <a16:creationId xmlns:a16="http://schemas.microsoft.com/office/drawing/2014/main" id="{7543F701-E5D7-482B-B057-343086FFD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88567" y="3393531"/>
                    <a:ext cx="112320" cy="144360"/>
                  </p14:xfrm>
                </p:contentPart>
              </mc:Choice>
              <mc:Fallback xmlns="">
                <p:pic>
                  <p:nvPicPr>
                    <p:cNvPr id="271" name="Ink 270">
                      <a:extLst>
                        <a:ext uri="{FF2B5EF4-FFF2-40B4-BE49-F238E27FC236}">
                          <a16:creationId xmlns:a16="http://schemas.microsoft.com/office/drawing/2014/main" id="{7543F701-E5D7-482B-B057-343086FFD9F5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4673389" y="3376012"/>
                      <a:ext cx="142070" cy="1786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272" name="Ink 271">
                      <a:extLst>
                        <a:ext uri="{FF2B5EF4-FFF2-40B4-BE49-F238E27FC236}">
                          <a16:creationId xmlns:a16="http://schemas.microsoft.com/office/drawing/2014/main" id="{1079B7D4-E07A-4E2B-9F6C-15FDFC06346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66287" y="3066651"/>
                    <a:ext cx="707400" cy="658080"/>
                  </p14:xfrm>
                </p:contentPart>
              </mc:Choice>
              <mc:Fallback xmlns="">
                <p:pic>
                  <p:nvPicPr>
                    <p:cNvPr id="272" name="Ink 271">
                      <a:extLst>
                        <a:ext uri="{FF2B5EF4-FFF2-40B4-BE49-F238E27FC236}">
                          <a16:creationId xmlns:a16="http://schemas.microsoft.com/office/drawing/2014/main" id="{1079B7D4-E07A-4E2B-9F6C-15FDFC06346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4251081" y="3049055"/>
                      <a:ext cx="737204" cy="6925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273" name="Ink 272">
                      <a:extLst>
                        <a:ext uri="{FF2B5EF4-FFF2-40B4-BE49-F238E27FC236}">
                          <a16:creationId xmlns:a16="http://schemas.microsoft.com/office/drawing/2014/main" id="{4638F239-C41D-4628-B678-2E80DAE66E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12447" y="3836331"/>
                    <a:ext cx="141480" cy="333000"/>
                  </p14:xfrm>
                </p:contentPart>
              </mc:Choice>
              <mc:Fallback xmlns="">
                <p:pic>
                  <p:nvPicPr>
                    <p:cNvPr id="273" name="Ink 272">
                      <a:extLst>
                        <a:ext uri="{FF2B5EF4-FFF2-40B4-BE49-F238E27FC236}">
                          <a16:creationId xmlns:a16="http://schemas.microsoft.com/office/drawing/2014/main" id="{4638F239-C41D-4628-B678-2E80DAE66EDA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4397267" y="3818731"/>
                      <a:ext cx="171233" cy="36749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274" name="Ink 273">
                      <a:extLst>
                        <a:ext uri="{FF2B5EF4-FFF2-40B4-BE49-F238E27FC236}">
                          <a16:creationId xmlns:a16="http://schemas.microsoft.com/office/drawing/2014/main" id="{AACFC336-2C7B-4C29-88CD-41E51ABEE9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88567" y="4008051"/>
                    <a:ext cx="85680" cy="226800"/>
                  </p14:xfrm>
                </p:contentPart>
              </mc:Choice>
              <mc:Fallback xmlns="">
                <p:pic>
                  <p:nvPicPr>
                    <p:cNvPr id="274" name="Ink 273">
                      <a:extLst>
                        <a:ext uri="{FF2B5EF4-FFF2-40B4-BE49-F238E27FC236}">
                          <a16:creationId xmlns:a16="http://schemas.microsoft.com/office/drawing/2014/main" id="{AACFC336-2C7B-4C29-88CD-41E51ABEE972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4673983" y="3990497"/>
                      <a:ext cx="115455" cy="2612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">
                  <p14:nvContentPartPr>
                    <p14:cNvPr id="275" name="Ink 274">
                      <a:extLst>
                        <a:ext uri="{FF2B5EF4-FFF2-40B4-BE49-F238E27FC236}">
                          <a16:creationId xmlns:a16="http://schemas.microsoft.com/office/drawing/2014/main" id="{E41B1044-D9B9-4806-8E74-8C0239AA16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28487" y="3707811"/>
                    <a:ext cx="745200" cy="670680"/>
                  </p14:xfrm>
                </p:contentPart>
              </mc:Choice>
              <mc:Fallback xmlns="">
                <p:pic>
                  <p:nvPicPr>
                    <p:cNvPr id="275" name="Ink 274">
                      <a:extLst>
                        <a:ext uri="{FF2B5EF4-FFF2-40B4-BE49-F238E27FC236}">
                          <a16:creationId xmlns:a16="http://schemas.microsoft.com/office/drawing/2014/main" id="{E41B1044-D9B9-4806-8E74-8C0239AA16C4}"/>
                        </a:ext>
                      </a:extLst>
                    </p:cNvPr>
                    <p:cNvPicPr/>
                    <p:nvPr/>
                  </p:nvPicPr>
                  <p:blipFill>
                    <a:blip r:embed="rId68"/>
                    <a:stretch>
                      <a:fillRect/>
                    </a:stretch>
                  </p:blipFill>
                  <p:spPr>
                    <a:xfrm>
                      <a:off x="4213279" y="3690217"/>
                      <a:ext cx="775008" cy="70516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9">
                  <p14:nvContentPartPr>
                    <p14:cNvPr id="276" name="Ink 275">
                      <a:extLst>
                        <a:ext uri="{FF2B5EF4-FFF2-40B4-BE49-F238E27FC236}">
                          <a16:creationId xmlns:a16="http://schemas.microsoft.com/office/drawing/2014/main" id="{365DBD48-670E-4BB6-8BA3-E3BB4C55CE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18727" y="4476771"/>
                    <a:ext cx="4680" cy="1800"/>
                  </p14:xfrm>
                </p:contentPart>
              </mc:Choice>
              <mc:Fallback xmlns="">
                <p:pic>
                  <p:nvPicPr>
                    <p:cNvPr id="276" name="Ink 275">
                      <a:extLst>
                        <a:ext uri="{FF2B5EF4-FFF2-40B4-BE49-F238E27FC236}">
                          <a16:creationId xmlns:a16="http://schemas.microsoft.com/office/drawing/2014/main" id="{365DBD48-670E-4BB6-8BA3-E3BB4C55CED5}"/>
                        </a:ext>
                      </a:extLst>
                    </p:cNvPr>
                    <p:cNvPicPr/>
                    <p:nvPr/>
                  </p:nvPicPr>
                  <p:blipFill>
                    <a:blip r:embed="rId70"/>
                    <a:stretch>
                      <a:fillRect/>
                    </a:stretch>
                  </p:blipFill>
                  <p:spPr>
                    <a:xfrm>
                      <a:off x="4604102" y="4461771"/>
                      <a:ext cx="33345" cy="31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1">
                  <p14:nvContentPartPr>
                    <p14:cNvPr id="277" name="Ink 276">
                      <a:extLst>
                        <a:ext uri="{FF2B5EF4-FFF2-40B4-BE49-F238E27FC236}">
                          <a16:creationId xmlns:a16="http://schemas.microsoft.com/office/drawing/2014/main" id="{597F7BA2-44AD-4926-9CBA-EEA1909DC9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18727" y="4476771"/>
                    <a:ext cx="27360" cy="117360"/>
                  </p14:xfrm>
                </p:contentPart>
              </mc:Choice>
              <mc:Fallback xmlns="">
                <p:pic>
                  <p:nvPicPr>
                    <p:cNvPr id="277" name="Ink 276">
                      <a:extLst>
                        <a:ext uri="{FF2B5EF4-FFF2-40B4-BE49-F238E27FC236}">
                          <a16:creationId xmlns:a16="http://schemas.microsoft.com/office/drawing/2014/main" id="{597F7BA2-44AD-4926-9CBA-EEA1909DC9D6}"/>
                        </a:ext>
                      </a:extLst>
                    </p:cNvPr>
                    <p:cNvPicPr/>
                    <p:nvPr/>
                  </p:nvPicPr>
                  <p:blipFill>
                    <a:blip r:embed="rId72"/>
                    <a:stretch>
                      <a:fillRect/>
                    </a:stretch>
                  </p:blipFill>
                  <p:spPr>
                    <a:xfrm>
                      <a:off x="4604135" y="4459202"/>
                      <a:ext cx="57152" cy="1517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">
                  <p14:nvContentPartPr>
                    <p14:cNvPr id="278" name="Ink 277">
                      <a:extLst>
                        <a:ext uri="{FF2B5EF4-FFF2-40B4-BE49-F238E27FC236}">
                          <a16:creationId xmlns:a16="http://schemas.microsoft.com/office/drawing/2014/main" id="{D5E9293F-C24C-473E-9444-621F397CE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5727" y="4681611"/>
                    <a:ext cx="25200" cy="121680"/>
                  </p14:xfrm>
                </p:contentPart>
              </mc:Choice>
              <mc:Fallback xmlns="">
                <p:pic>
                  <p:nvPicPr>
                    <p:cNvPr id="278" name="Ink 277">
                      <a:extLst>
                        <a:ext uri="{FF2B5EF4-FFF2-40B4-BE49-F238E27FC236}">
                          <a16:creationId xmlns:a16="http://schemas.microsoft.com/office/drawing/2014/main" id="{D5E9293F-C24C-473E-9444-621F397CE4E6}"/>
                        </a:ext>
                      </a:extLst>
                    </p:cNvPr>
                    <p:cNvPicPr/>
                    <p:nvPr/>
                  </p:nvPicPr>
                  <p:blipFill>
                    <a:blip r:embed="rId74"/>
                    <a:stretch>
                      <a:fillRect/>
                    </a:stretch>
                  </p:blipFill>
                  <p:spPr>
                    <a:xfrm>
                      <a:off x="4630727" y="4664027"/>
                      <a:ext cx="54600" cy="15614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B0DAC90A-E2D4-44AE-9A78-CBAC2D03C508}"/>
                </a:ext>
              </a:extLst>
            </p:cNvPr>
            <p:cNvGrpSpPr/>
            <p:nvPr/>
          </p:nvGrpSpPr>
          <p:grpSpPr>
            <a:xfrm>
              <a:off x="2359229" y="1418260"/>
              <a:ext cx="314217" cy="180918"/>
              <a:chOff x="2798567" y="2412087"/>
              <a:chExt cx="831960" cy="554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88F44E93-D619-451A-B614-7CC397308FEB}"/>
                      </a:ext>
                    </a:extLst>
                  </p14:cNvPr>
                  <p14:cNvContentPartPr/>
                  <p14:nvPr/>
                </p14:nvContentPartPr>
                <p14:xfrm>
                  <a:off x="3072167" y="2611167"/>
                  <a:ext cx="377640" cy="22428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88F44E93-D619-451A-B614-7CC397308FEB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056791" y="2593367"/>
                    <a:ext cx="407777" cy="25916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8C67BF74-549A-41D1-844C-83897039DA7C}"/>
                      </a:ext>
                    </a:extLst>
                  </p14:cNvPr>
                  <p14:cNvContentPartPr/>
                  <p14:nvPr/>
                </p14:nvContentPartPr>
                <p14:xfrm>
                  <a:off x="3170807" y="2573007"/>
                  <a:ext cx="175320" cy="266040"/>
                </p14:xfrm>
              </p:contentPart>
            </mc:Choice>
            <mc:Fallback xmlns=""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8C67BF74-549A-41D1-844C-83897039DA7C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156043" y="2555224"/>
                    <a:ext cx="205463" cy="3008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5191DCB5-EFB7-43B0-98FB-D1F0052A8E0D}"/>
                      </a:ext>
                    </a:extLst>
                  </p14:cNvPr>
                  <p14:cNvContentPartPr/>
                  <p14:nvPr/>
                </p14:nvContentPartPr>
                <p14:xfrm>
                  <a:off x="2823407" y="2501367"/>
                  <a:ext cx="121320" cy="438480"/>
                </p14:xfrm>
              </p:contentPart>
            </mc:Choice>
            <mc:Fallback xmlns=""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5191DCB5-EFB7-43B0-98FB-D1F0052A8E0D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808089" y="2483572"/>
                    <a:ext cx="151344" cy="4733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E5F22479-5569-4329-8E5A-1641EFA33D84}"/>
                      </a:ext>
                    </a:extLst>
                  </p14:cNvPr>
                  <p14:cNvContentPartPr/>
                  <p14:nvPr/>
                </p14:nvContentPartPr>
                <p14:xfrm>
                  <a:off x="2798567" y="2412087"/>
                  <a:ext cx="831960" cy="554400"/>
                </p14:xfrm>
              </p:contentPart>
            </mc:Choice>
            <mc:Fallback xmlns=""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E5F22479-5569-4329-8E5A-1641EFA33D8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783183" y="2394295"/>
                    <a:ext cx="862112" cy="58927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87976CCE-93D9-449C-A351-B05881365A09}"/>
                </a:ext>
              </a:extLst>
            </p:cNvPr>
            <p:cNvGrpSpPr/>
            <p:nvPr/>
          </p:nvGrpSpPr>
          <p:grpSpPr>
            <a:xfrm>
              <a:off x="2410684" y="1576329"/>
              <a:ext cx="421538" cy="246316"/>
              <a:chOff x="4495607" y="2426931"/>
              <a:chExt cx="824040" cy="55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374E14AA-9B74-40CB-88A3-A30A355BB131}"/>
                      </a:ext>
                    </a:extLst>
                  </p14:cNvPr>
                  <p14:cNvContentPartPr/>
                  <p14:nvPr/>
                </p14:nvContentPartPr>
                <p14:xfrm>
                  <a:off x="4495607" y="2730411"/>
                  <a:ext cx="251640" cy="25380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374E14AA-9B74-40CB-88A3-A30A355BB131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4484231" y="2717247"/>
                    <a:ext cx="273937" cy="2796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B7F9A2F8-DA27-4748-8C25-519F4D8D58C7}"/>
                      </a:ext>
                    </a:extLst>
                  </p14:cNvPr>
                  <p14:cNvContentPartPr/>
                  <p14:nvPr/>
                </p14:nvContentPartPr>
                <p14:xfrm>
                  <a:off x="4621247" y="2705931"/>
                  <a:ext cx="273960" cy="23760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B7F9A2F8-DA27-4748-8C25-519F4D8D58C7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4610343" y="2693315"/>
                    <a:ext cx="296222" cy="2633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DAC94EA9-AE8B-4A23-872F-E3BFB9B92950}"/>
                      </a:ext>
                    </a:extLst>
                  </p14:cNvPr>
                  <p14:cNvContentPartPr/>
                  <p14:nvPr/>
                </p14:nvContentPartPr>
                <p14:xfrm>
                  <a:off x="5085287" y="2527011"/>
                  <a:ext cx="101160" cy="122040"/>
                </p14:xfrm>
              </p:contentPart>
            </mc:Choice>
            <mc:Fallback xmlns=""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DAC94EA9-AE8B-4A23-872F-E3BFB9B92950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5073946" y="2513860"/>
                    <a:ext cx="123388" cy="1478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8D010BAB-E828-408F-B891-55A07702C9F4}"/>
                      </a:ext>
                    </a:extLst>
                  </p14:cNvPr>
                  <p14:cNvContentPartPr/>
                  <p14:nvPr/>
                </p14:nvContentPartPr>
                <p14:xfrm>
                  <a:off x="5004647" y="2469411"/>
                  <a:ext cx="119160" cy="266760"/>
                </p14:xfrm>
              </p:contentPart>
            </mc:Choice>
            <mc:Fallback xmlns=""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8D010BAB-E828-408F-B891-55A07702C9F4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4993732" y="2456283"/>
                    <a:ext cx="141446" cy="2924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D347FA8A-8F6E-4BDA-BA81-AB573A64F32F}"/>
                      </a:ext>
                    </a:extLst>
                  </p14:cNvPr>
                  <p14:cNvContentPartPr/>
                  <p14:nvPr/>
                </p14:nvContentPartPr>
                <p14:xfrm>
                  <a:off x="5235767" y="2426931"/>
                  <a:ext cx="83880" cy="332640"/>
                </p14:xfrm>
              </p:contentPart>
            </mc:Choice>
            <mc:Fallback xmlns=""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D347FA8A-8F6E-4BDA-BA81-AB573A64F32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5224885" y="2413794"/>
                    <a:ext cx="106097" cy="35838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115742EB-DD65-46B8-90E7-A1883F0277FA}"/>
                </a:ext>
              </a:extLst>
            </p:cNvPr>
            <p:cNvGrpSpPr/>
            <p:nvPr/>
          </p:nvGrpSpPr>
          <p:grpSpPr>
            <a:xfrm>
              <a:off x="3015008" y="1288660"/>
              <a:ext cx="275105" cy="723563"/>
              <a:chOff x="5634287" y="1315971"/>
              <a:chExt cx="695160" cy="2116080"/>
            </a:xfrm>
          </p:grpSpPr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F0F5AD6D-0BB7-41CE-ABA6-93B1E40F4373}"/>
                  </a:ext>
                </a:extLst>
              </p:cNvPr>
              <p:cNvGrpSpPr/>
              <p:nvPr/>
            </p:nvGrpSpPr>
            <p:grpSpPr>
              <a:xfrm>
                <a:off x="5674967" y="1315971"/>
                <a:ext cx="596160" cy="588960"/>
                <a:chOff x="5674967" y="1315971"/>
                <a:chExt cx="596160" cy="588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9">
                  <p14:nvContentPartPr>
                    <p14:cNvPr id="297" name="Ink 296">
                      <a:extLst>
                        <a:ext uri="{FF2B5EF4-FFF2-40B4-BE49-F238E27FC236}">
                          <a16:creationId xmlns:a16="http://schemas.microsoft.com/office/drawing/2014/main" id="{5D232F0A-7C4A-4B9E-B842-1C4EA0A5B44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95207" y="1471491"/>
                    <a:ext cx="221760" cy="240120"/>
                  </p14:xfrm>
                </p:contentPart>
              </mc:Choice>
              <mc:Fallback xmlns="">
                <p:pic>
                  <p:nvPicPr>
                    <p:cNvPr id="297" name="Ink 296">
                      <a:extLst>
                        <a:ext uri="{FF2B5EF4-FFF2-40B4-BE49-F238E27FC236}">
                          <a16:creationId xmlns:a16="http://schemas.microsoft.com/office/drawing/2014/main" id="{5D232F0A-7C4A-4B9E-B842-1C4EA0A5B442}"/>
                        </a:ext>
                      </a:extLst>
                    </p:cNvPr>
                    <p:cNvPicPr/>
                    <p:nvPr/>
                  </p:nvPicPr>
                  <p:blipFill>
                    <a:blip r:embed="rId90"/>
                    <a:stretch>
                      <a:fillRect/>
                    </a:stretch>
                  </p:blipFill>
                  <p:spPr>
                    <a:xfrm>
                      <a:off x="5780540" y="1454533"/>
                      <a:ext cx="250507" cy="2733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1">
                  <p14:nvContentPartPr>
                    <p14:cNvPr id="298" name="Ink 297">
                      <a:extLst>
                        <a:ext uri="{FF2B5EF4-FFF2-40B4-BE49-F238E27FC236}">
                          <a16:creationId xmlns:a16="http://schemas.microsoft.com/office/drawing/2014/main" id="{1E0F1E2A-A8AA-46BC-AB8D-8C93C1B8A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90047" y="1616571"/>
                    <a:ext cx="105840" cy="115560"/>
                  </p14:xfrm>
                </p:contentPart>
              </mc:Choice>
              <mc:Fallback xmlns="">
                <p:pic>
                  <p:nvPicPr>
                    <p:cNvPr id="298" name="Ink 297">
                      <a:extLst>
                        <a:ext uri="{FF2B5EF4-FFF2-40B4-BE49-F238E27FC236}">
                          <a16:creationId xmlns:a16="http://schemas.microsoft.com/office/drawing/2014/main" id="{1E0F1E2A-A8AA-46BC-AB8D-8C93C1B8AD4F}"/>
                        </a:ext>
                      </a:extLst>
                    </p:cNvPr>
                    <p:cNvPicPr/>
                    <p:nvPr/>
                  </p:nvPicPr>
                  <p:blipFill>
                    <a:blip r:embed="rId92"/>
                    <a:stretch>
                      <a:fillRect/>
                    </a:stretch>
                  </p:blipFill>
                  <p:spPr>
                    <a:xfrm>
                      <a:off x="6075935" y="1599676"/>
                      <a:ext cx="134652" cy="14867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3">
                  <p14:nvContentPartPr>
                    <p14:cNvPr id="299" name="Ink 298">
                      <a:extLst>
                        <a:ext uri="{FF2B5EF4-FFF2-40B4-BE49-F238E27FC236}">
                          <a16:creationId xmlns:a16="http://schemas.microsoft.com/office/drawing/2014/main" id="{D7A37F46-9FB8-4B6E-9726-C93894756A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74967" y="1315971"/>
                    <a:ext cx="596160" cy="588960"/>
                  </p14:xfrm>
                </p:contentPart>
              </mc:Choice>
              <mc:Fallback xmlns="">
                <p:pic>
                  <p:nvPicPr>
                    <p:cNvPr id="299" name="Ink 298">
                      <a:extLst>
                        <a:ext uri="{FF2B5EF4-FFF2-40B4-BE49-F238E27FC236}">
                          <a16:creationId xmlns:a16="http://schemas.microsoft.com/office/drawing/2014/main" id="{D7A37F46-9FB8-4B6E-9726-C93894756AC2}"/>
                        </a:ext>
                      </a:extLst>
                    </p:cNvPr>
                    <p:cNvPicPr/>
                    <p:nvPr/>
                  </p:nvPicPr>
                  <p:blipFill>
                    <a:blip r:embed="rId94"/>
                    <a:stretch>
                      <a:fillRect/>
                    </a:stretch>
                  </p:blipFill>
                  <p:spPr>
                    <a:xfrm>
                      <a:off x="5660283" y="1298969"/>
                      <a:ext cx="624940" cy="62228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BBB1D680-B07D-4686-8C97-27D6DD64C422}"/>
                  </a:ext>
                </a:extLst>
              </p:cNvPr>
              <p:cNvGrpSpPr/>
              <p:nvPr/>
            </p:nvGrpSpPr>
            <p:grpSpPr>
              <a:xfrm>
                <a:off x="5634287" y="2069451"/>
                <a:ext cx="677880" cy="551880"/>
                <a:chOff x="5634287" y="2069451"/>
                <a:chExt cx="677880" cy="551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5">
                  <p14:nvContentPartPr>
                    <p14:cNvPr id="300" name="Ink 299">
                      <a:extLst>
                        <a:ext uri="{FF2B5EF4-FFF2-40B4-BE49-F238E27FC236}">
                          <a16:creationId xmlns:a16="http://schemas.microsoft.com/office/drawing/2014/main" id="{9B21A45F-7494-43BE-8BB6-228F22B88A1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51287" y="2196891"/>
                    <a:ext cx="294120" cy="273240"/>
                  </p14:xfrm>
                </p:contentPart>
              </mc:Choice>
              <mc:Fallback xmlns="">
                <p:pic>
                  <p:nvPicPr>
                    <p:cNvPr id="300" name="Ink 299">
                      <a:extLst>
                        <a:ext uri="{FF2B5EF4-FFF2-40B4-BE49-F238E27FC236}">
                          <a16:creationId xmlns:a16="http://schemas.microsoft.com/office/drawing/2014/main" id="{9B21A45F-7494-43BE-8BB6-228F22B88A19}"/>
                        </a:ext>
                      </a:extLst>
                    </p:cNvPr>
                    <p:cNvPicPr/>
                    <p:nvPr/>
                  </p:nvPicPr>
                  <p:blipFill>
                    <a:blip r:embed="rId96"/>
                    <a:stretch>
                      <a:fillRect/>
                    </a:stretch>
                  </p:blipFill>
                  <p:spPr>
                    <a:xfrm>
                      <a:off x="5736610" y="2179898"/>
                      <a:ext cx="322886" cy="3065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7">
                  <p14:nvContentPartPr>
                    <p14:cNvPr id="301" name="Ink 300">
                      <a:extLst>
                        <a:ext uri="{FF2B5EF4-FFF2-40B4-BE49-F238E27FC236}">
                          <a16:creationId xmlns:a16="http://schemas.microsoft.com/office/drawing/2014/main" id="{DBEB4087-16B1-4A2C-B865-2D28364D8D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86447" y="2381211"/>
                    <a:ext cx="114480" cy="108000"/>
                  </p14:xfrm>
                </p:contentPart>
              </mc:Choice>
              <mc:Fallback xmlns="">
                <p:pic>
                  <p:nvPicPr>
                    <p:cNvPr id="301" name="Ink 300">
                      <a:extLst>
                        <a:ext uri="{FF2B5EF4-FFF2-40B4-BE49-F238E27FC236}">
                          <a16:creationId xmlns:a16="http://schemas.microsoft.com/office/drawing/2014/main" id="{DBEB4087-16B1-4A2C-B865-2D28364D8D6A}"/>
                        </a:ext>
                      </a:extLst>
                    </p:cNvPr>
                    <p:cNvPicPr/>
                    <p:nvPr/>
                  </p:nvPicPr>
                  <p:blipFill>
                    <a:blip r:embed="rId98"/>
                    <a:stretch>
                      <a:fillRect/>
                    </a:stretch>
                  </p:blipFill>
                  <p:spPr>
                    <a:xfrm>
                      <a:off x="6072357" y="2364230"/>
                      <a:ext cx="143247" cy="14128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9">
                  <p14:nvContentPartPr>
                    <p14:cNvPr id="302" name="Ink 301">
                      <a:extLst>
                        <a:ext uri="{FF2B5EF4-FFF2-40B4-BE49-F238E27FC236}">
                          <a16:creationId xmlns:a16="http://schemas.microsoft.com/office/drawing/2014/main" id="{E3A089B9-DFC0-4A65-87EF-90133F5040A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34287" y="2069451"/>
                    <a:ext cx="677880" cy="551880"/>
                  </p14:xfrm>
                </p:contentPart>
              </mc:Choice>
              <mc:Fallback xmlns="">
                <p:pic>
                  <p:nvPicPr>
                    <p:cNvPr id="302" name="Ink 301">
                      <a:extLst>
                        <a:ext uri="{FF2B5EF4-FFF2-40B4-BE49-F238E27FC236}">
                          <a16:creationId xmlns:a16="http://schemas.microsoft.com/office/drawing/2014/main" id="{E3A089B9-DFC0-4A65-87EF-90133F5040AA}"/>
                        </a:ext>
                      </a:extLst>
                    </p:cNvPr>
                    <p:cNvPicPr/>
                    <p:nvPr/>
                  </p:nvPicPr>
                  <p:blipFill>
                    <a:blip r:embed="rId100"/>
                    <a:stretch>
                      <a:fillRect/>
                    </a:stretch>
                  </p:blipFill>
                  <p:spPr>
                    <a:xfrm>
                      <a:off x="5619602" y="2052460"/>
                      <a:ext cx="706663" cy="58518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F5DA6BE2-F763-42F5-912E-8DC8EAD47F8A}"/>
                  </a:ext>
                </a:extLst>
              </p:cNvPr>
              <p:cNvGrpSpPr/>
              <p:nvPr/>
            </p:nvGrpSpPr>
            <p:grpSpPr>
              <a:xfrm>
                <a:off x="5697647" y="2835531"/>
                <a:ext cx="631800" cy="596520"/>
                <a:chOff x="5697647" y="2835531"/>
                <a:chExt cx="631800" cy="5965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1">
                  <p14:nvContentPartPr>
                    <p14:cNvPr id="305" name="Ink 304">
                      <a:extLst>
                        <a:ext uri="{FF2B5EF4-FFF2-40B4-BE49-F238E27FC236}">
                          <a16:creationId xmlns:a16="http://schemas.microsoft.com/office/drawing/2014/main" id="{5B748EAC-B0C2-41E6-BF2F-0866E9301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74767" y="2952891"/>
                    <a:ext cx="180000" cy="222840"/>
                  </p14:xfrm>
                </p:contentPart>
              </mc:Choice>
              <mc:Fallback xmlns="">
                <p:pic>
                  <p:nvPicPr>
                    <p:cNvPr id="305" name="Ink 304">
                      <a:extLst>
                        <a:ext uri="{FF2B5EF4-FFF2-40B4-BE49-F238E27FC236}">
                          <a16:creationId xmlns:a16="http://schemas.microsoft.com/office/drawing/2014/main" id="{5B748EAC-B0C2-41E6-BF2F-0866E9301016}"/>
                        </a:ext>
                      </a:extLst>
                    </p:cNvPr>
                    <p:cNvPicPr/>
                    <p:nvPr/>
                  </p:nvPicPr>
                  <p:blipFill>
                    <a:blip r:embed="rId102"/>
                    <a:stretch>
                      <a:fillRect/>
                    </a:stretch>
                  </p:blipFill>
                  <p:spPr>
                    <a:xfrm>
                      <a:off x="5860109" y="2935906"/>
                      <a:ext cx="208730" cy="2561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3">
                  <p14:nvContentPartPr>
                    <p14:cNvPr id="306" name="Ink 305">
                      <a:extLst>
                        <a:ext uri="{FF2B5EF4-FFF2-40B4-BE49-F238E27FC236}">
                          <a16:creationId xmlns:a16="http://schemas.microsoft.com/office/drawing/2014/main" id="{E94BEC56-7A53-40BE-8F74-11D5160755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887" y="3112011"/>
                    <a:ext cx="119520" cy="184680"/>
                  </p14:xfrm>
                </p:contentPart>
              </mc:Choice>
              <mc:Fallback xmlns="">
                <p:pic>
                  <p:nvPicPr>
                    <p:cNvPr id="306" name="Ink 305">
                      <a:extLst>
                        <a:ext uri="{FF2B5EF4-FFF2-40B4-BE49-F238E27FC236}">
                          <a16:creationId xmlns:a16="http://schemas.microsoft.com/office/drawing/2014/main" id="{E94BEC56-7A53-40BE-8F74-11D5160755F2}"/>
                        </a:ext>
                      </a:extLst>
                    </p:cNvPr>
                    <p:cNvPicPr/>
                    <p:nvPr/>
                  </p:nvPicPr>
                  <p:blipFill>
                    <a:blip r:embed="rId104"/>
                    <a:stretch>
                      <a:fillRect/>
                    </a:stretch>
                  </p:blipFill>
                  <p:spPr>
                    <a:xfrm>
                      <a:off x="6091826" y="3095037"/>
                      <a:ext cx="148228" cy="2179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5">
                  <p14:nvContentPartPr>
                    <p14:cNvPr id="307" name="Ink 306">
                      <a:extLst>
                        <a:ext uri="{FF2B5EF4-FFF2-40B4-BE49-F238E27FC236}">
                          <a16:creationId xmlns:a16="http://schemas.microsoft.com/office/drawing/2014/main" id="{26513B2D-8065-45BE-9FE9-6A78EAA88F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97647" y="2835531"/>
                    <a:ext cx="631800" cy="596520"/>
                  </p14:xfrm>
                </p:contentPart>
              </mc:Choice>
              <mc:Fallback xmlns="">
                <p:pic>
                  <p:nvPicPr>
                    <p:cNvPr id="307" name="Ink 306">
                      <a:extLst>
                        <a:ext uri="{FF2B5EF4-FFF2-40B4-BE49-F238E27FC236}">
                          <a16:creationId xmlns:a16="http://schemas.microsoft.com/office/drawing/2014/main" id="{26513B2D-8065-45BE-9FE9-6A78EAA88F10}"/>
                        </a:ext>
                      </a:extLst>
                    </p:cNvPr>
                    <p:cNvPicPr/>
                    <p:nvPr/>
                  </p:nvPicPr>
                  <p:blipFill>
                    <a:blip r:embed="rId106"/>
                    <a:stretch>
                      <a:fillRect/>
                    </a:stretch>
                  </p:blipFill>
                  <p:spPr>
                    <a:xfrm>
                      <a:off x="5683542" y="2818546"/>
                      <a:ext cx="660598" cy="62981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715742E8-4A53-43E7-B197-D8FD25294203}"/>
                </a:ext>
              </a:extLst>
            </p:cNvPr>
            <p:cNvGrpSpPr/>
            <p:nvPr/>
          </p:nvGrpSpPr>
          <p:grpSpPr>
            <a:xfrm>
              <a:off x="3400742" y="1495650"/>
              <a:ext cx="234986" cy="170416"/>
              <a:chOff x="6740567" y="2316051"/>
              <a:chExt cx="459360" cy="38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D77839FA-F375-4E0A-915A-4E890B1EEDE0}"/>
                      </a:ext>
                    </a:extLst>
                  </p14:cNvPr>
                  <p14:cNvContentPartPr/>
                  <p14:nvPr/>
                </p14:nvContentPartPr>
                <p14:xfrm>
                  <a:off x="6740567" y="2460051"/>
                  <a:ext cx="222480" cy="26280"/>
                </p14:xfrm>
              </p:contentPart>
            </mc:Choice>
            <mc:Fallback xmlns=""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D77839FA-F375-4E0A-915A-4E890B1EEDE0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6729193" y="2447437"/>
                    <a:ext cx="244773" cy="520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8B5DBE3D-DD8C-4FA9-B65A-F60DD2A105C7}"/>
                      </a:ext>
                    </a:extLst>
                  </p14:cNvPr>
                  <p14:cNvContentPartPr/>
                  <p14:nvPr/>
                </p14:nvContentPartPr>
                <p14:xfrm>
                  <a:off x="6787367" y="2551131"/>
                  <a:ext cx="191160" cy="3240"/>
                </p14:xfrm>
              </p:contentPart>
            </mc:Choice>
            <mc:Fallback xmlns=""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8B5DBE3D-DD8C-4FA9-B65A-F60DD2A105C7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6775988" y="2540022"/>
                    <a:ext cx="213462" cy="2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379833CD-AE7C-4EE0-AF18-324E06AB4F46}"/>
                      </a:ext>
                    </a:extLst>
                  </p14:cNvPr>
                  <p14:cNvContentPartPr/>
                  <p14:nvPr/>
                </p14:nvContentPartPr>
                <p14:xfrm>
                  <a:off x="6945047" y="2316051"/>
                  <a:ext cx="254880" cy="385560"/>
                </p14:xfrm>
              </p:contentPart>
            </mc:Choice>
            <mc:Fallback xmlns=""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379833CD-AE7C-4EE0-AF18-324E06AB4F46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6934143" y="2302901"/>
                    <a:ext cx="277142" cy="41133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2628EB56-0AE2-48D0-9DC2-BAF790D15A23}"/>
                </a:ext>
              </a:extLst>
            </p:cNvPr>
            <p:cNvGrpSpPr/>
            <p:nvPr/>
          </p:nvGrpSpPr>
          <p:grpSpPr>
            <a:xfrm>
              <a:off x="5015330" y="1383478"/>
              <a:ext cx="860570" cy="541163"/>
              <a:chOff x="9859967" y="2089251"/>
              <a:chExt cx="1682280" cy="1224360"/>
            </a:xfrm>
          </p:grpSpPr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28E7A065-D113-44A5-8088-77A4A86EE0CC}"/>
                  </a:ext>
                </a:extLst>
              </p:cNvPr>
              <p:cNvGrpSpPr/>
              <p:nvPr/>
            </p:nvGrpSpPr>
            <p:grpSpPr>
              <a:xfrm>
                <a:off x="9859967" y="2291211"/>
                <a:ext cx="349200" cy="225720"/>
                <a:chOff x="9859967" y="2291211"/>
                <a:chExt cx="349200" cy="2257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3">
                  <p14:nvContentPartPr>
                    <p14:cNvPr id="348" name="Ink 347">
                      <a:extLst>
                        <a:ext uri="{FF2B5EF4-FFF2-40B4-BE49-F238E27FC236}">
                          <a16:creationId xmlns:a16="http://schemas.microsoft.com/office/drawing/2014/main" id="{C66BF54D-299C-460B-91BA-AD04724CF95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59967" y="2346291"/>
                    <a:ext cx="155160" cy="35280"/>
                  </p14:xfrm>
                </p:contentPart>
              </mc:Choice>
              <mc:Fallback xmlns="">
                <p:pic>
                  <p:nvPicPr>
                    <p:cNvPr id="348" name="Ink 347">
                      <a:extLst>
                        <a:ext uri="{FF2B5EF4-FFF2-40B4-BE49-F238E27FC236}">
                          <a16:creationId xmlns:a16="http://schemas.microsoft.com/office/drawing/2014/main" id="{C66BF54D-299C-460B-91BA-AD04724CF95A}"/>
                        </a:ext>
                      </a:extLst>
                    </p:cNvPr>
                    <p:cNvPicPr/>
                    <p:nvPr/>
                  </p:nvPicPr>
                  <p:blipFill>
                    <a:blip r:embed="rId114"/>
                    <a:stretch>
                      <a:fillRect/>
                    </a:stretch>
                  </p:blipFill>
                  <p:spPr>
                    <a:xfrm>
                      <a:off x="9849047" y="2333653"/>
                      <a:ext cx="177456" cy="610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5">
                  <p14:nvContentPartPr>
                    <p14:cNvPr id="349" name="Ink 348">
                      <a:extLst>
                        <a:ext uri="{FF2B5EF4-FFF2-40B4-BE49-F238E27FC236}">
                          <a16:creationId xmlns:a16="http://schemas.microsoft.com/office/drawing/2014/main" id="{97C5C223-C289-4F77-9AC3-CB00DF0370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62127" y="2460051"/>
                    <a:ext cx="193320" cy="14040"/>
                  </p14:xfrm>
                </p:contentPart>
              </mc:Choice>
              <mc:Fallback xmlns="">
                <p:pic>
                  <p:nvPicPr>
                    <p:cNvPr id="349" name="Ink 348">
                      <a:extLst>
                        <a:ext uri="{FF2B5EF4-FFF2-40B4-BE49-F238E27FC236}">
                          <a16:creationId xmlns:a16="http://schemas.microsoft.com/office/drawing/2014/main" id="{97C5C223-C289-4F77-9AC3-CB00DF03704D}"/>
                        </a:ext>
                      </a:extLst>
                    </p:cNvPr>
                    <p:cNvPicPr/>
                    <p:nvPr/>
                  </p:nvPicPr>
                  <p:blipFill>
                    <a:blip r:embed="rId116"/>
                    <a:stretch>
                      <a:fillRect/>
                    </a:stretch>
                  </p:blipFill>
                  <p:spPr>
                    <a:xfrm>
                      <a:off x="9851210" y="2447571"/>
                      <a:ext cx="215609" cy="3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7">
                  <p14:nvContentPartPr>
                    <p14:cNvPr id="350" name="Ink 349">
                      <a:extLst>
                        <a:ext uri="{FF2B5EF4-FFF2-40B4-BE49-F238E27FC236}">
                          <a16:creationId xmlns:a16="http://schemas.microsoft.com/office/drawing/2014/main" id="{275CD049-E88E-494C-B15C-D20EA57E7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21247" y="2291211"/>
                    <a:ext cx="187920" cy="225720"/>
                  </p14:xfrm>
                </p:contentPart>
              </mc:Choice>
              <mc:Fallback xmlns="">
                <p:pic>
                  <p:nvPicPr>
                    <p:cNvPr id="350" name="Ink 349">
                      <a:extLst>
                        <a:ext uri="{FF2B5EF4-FFF2-40B4-BE49-F238E27FC236}">
                          <a16:creationId xmlns:a16="http://schemas.microsoft.com/office/drawing/2014/main" id="{275CD049-E88E-494C-B15C-D20EA57E7C64}"/>
                        </a:ext>
                      </a:extLst>
                    </p:cNvPr>
                    <p:cNvPicPr/>
                    <p:nvPr/>
                  </p:nvPicPr>
                  <p:blipFill>
                    <a:blip r:embed="rId118"/>
                    <a:stretch>
                      <a:fillRect/>
                    </a:stretch>
                  </p:blipFill>
                  <p:spPr>
                    <a:xfrm>
                      <a:off x="10009872" y="2278057"/>
                      <a:ext cx="210216" cy="2515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596DC925-43DE-481B-A445-FEBBC07FDED7}"/>
                      </a:ext>
                    </a:extLst>
                  </p14:cNvPr>
                  <p14:cNvContentPartPr/>
                  <p14:nvPr/>
                </p14:nvContentPartPr>
                <p14:xfrm>
                  <a:off x="10393847" y="2089251"/>
                  <a:ext cx="306360" cy="578520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596DC925-43DE-481B-A445-FEBBC07FDED7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10382938" y="2076103"/>
                    <a:ext cx="328632" cy="60429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80EA3CC4-379B-4146-BCD9-C5655575AB92}"/>
                  </a:ext>
                </a:extLst>
              </p:cNvPr>
              <p:cNvGrpSpPr/>
              <p:nvPr/>
            </p:nvGrpSpPr>
            <p:grpSpPr>
              <a:xfrm>
                <a:off x="10272527" y="2786571"/>
                <a:ext cx="1269720" cy="527040"/>
                <a:chOff x="10272527" y="2786571"/>
                <a:chExt cx="1269720" cy="527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1">
                  <p14:nvContentPartPr>
                    <p14:cNvPr id="353" name="Ink 352">
                      <a:extLst>
                        <a:ext uri="{FF2B5EF4-FFF2-40B4-BE49-F238E27FC236}">
                          <a16:creationId xmlns:a16="http://schemas.microsoft.com/office/drawing/2014/main" id="{1F8990E4-1599-46BD-B94C-8F0FC06D3A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07527" y="2839491"/>
                    <a:ext cx="98640" cy="158400"/>
                  </p14:xfrm>
                </p:contentPart>
              </mc:Choice>
              <mc:Fallback xmlns="">
                <p:pic>
                  <p:nvPicPr>
                    <p:cNvPr id="353" name="Ink 352">
                      <a:extLst>
                        <a:ext uri="{FF2B5EF4-FFF2-40B4-BE49-F238E27FC236}">
                          <a16:creationId xmlns:a16="http://schemas.microsoft.com/office/drawing/2014/main" id="{1F8990E4-1599-46BD-B94C-8F0FC06D3A44}"/>
                        </a:ext>
                      </a:extLst>
                    </p:cNvPr>
                    <p:cNvPicPr/>
                    <p:nvPr/>
                  </p:nvPicPr>
                  <p:blipFill>
                    <a:blip r:embed="rId122"/>
                    <a:stretch>
                      <a:fillRect/>
                    </a:stretch>
                  </p:blipFill>
                  <p:spPr>
                    <a:xfrm>
                      <a:off x="10396618" y="2826378"/>
                      <a:ext cx="120914" cy="18410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3">
                  <p14:nvContentPartPr>
                    <p14:cNvPr id="354" name="Ink 353">
                      <a:extLst>
                        <a:ext uri="{FF2B5EF4-FFF2-40B4-BE49-F238E27FC236}">
                          <a16:creationId xmlns:a16="http://schemas.microsoft.com/office/drawing/2014/main" id="{5A74CD45-49CF-40EF-9D5D-1CCCF2FDB3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36407" y="2845971"/>
                    <a:ext cx="68400" cy="129960"/>
                  </p14:xfrm>
                </p:contentPart>
              </mc:Choice>
              <mc:Fallback xmlns="">
                <p:pic>
                  <p:nvPicPr>
                    <p:cNvPr id="354" name="Ink 353">
                      <a:extLst>
                        <a:ext uri="{FF2B5EF4-FFF2-40B4-BE49-F238E27FC236}">
                          <a16:creationId xmlns:a16="http://schemas.microsoft.com/office/drawing/2014/main" id="{5A74CD45-49CF-40EF-9D5D-1CCCF2FDB37C}"/>
                        </a:ext>
                      </a:extLst>
                    </p:cNvPr>
                    <p:cNvPicPr/>
                    <p:nvPr/>
                  </p:nvPicPr>
                  <p:blipFill>
                    <a:blip r:embed="rId124"/>
                    <a:stretch>
                      <a:fillRect/>
                    </a:stretch>
                  </p:blipFill>
                  <p:spPr>
                    <a:xfrm>
                      <a:off x="10525535" y="2832817"/>
                      <a:ext cx="90596" cy="1557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5">
                  <p14:nvContentPartPr>
                    <p14:cNvPr id="355" name="Ink 354">
                      <a:extLst>
                        <a:ext uri="{FF2B5EF4-FFF2-40B4-BE49-F238E27FC236}">
                          <a16:creationId xmlns:a16="http://schemas.microsoft.com/office/drawing/2014/main" id="{482C5ED9-DA3A-473B-8698-1E6DC43731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09927" y="2802411"/>
                    <a:ext cx="74520" cy="150840"/>
                  </p14:xfrm>
                </p:contentPart>
              </mc:Choice>
              <mc:Fallback xmlns="">
                <p:pic>
                  <p:nvPicPr>
                    <p:cNvPr id="355" name="Ink 354">
                      <a:extLst>
                        <a:ext uri="{FF2B5EF4-FFF2-40B4-BE49-F238E27FC236}">
                          <a16:creationId xmlns:a16="http://schemas.microsoft.com/office/drawing/2014/main" id="{482C5ED9-DA3A-473B-8698-1E6DC4373184}"/>
                        </a:ext>
                      </a:extLst>
                    </p:cNvPr>
                    <p:cNvPicPr/>
                    <p:nvPr/>
                  </p:nvPicPr>
                  <p:blipFill>
                    <a:blip r:embed="rId126"/>
                    <a:stretch>
                      <a:fillRect/>
                    </a:stretch>
                  </p:blipFill>
                  <p:spPr>
                    <a:xfrm>
                      <a:off x="10699022" y="2789272"/>
                      <a:ext cx="96785" cy="17659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7">
                  <p14:nvContentPartPr>
                    <p14:cNvPr id="356" name="Ink 355">
                      <a:extLst>
                        <a:ext uri="{FF2B5EF4-FFF2-40B4-BE49-F238E27FC236}">
                          <a16:creationId xmlns:a16="http://schemas.microsoft.com/office/drawing/2014/main" id="{AF245F05-955C-4731-B1A7-0972669C63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37727" y="2786571"/>
                    <a:ext cx="92160" cy="146160"/>
                  </p14:xfrm>
                </p:contentPart>
              </mc:Choice>
              <mc:Fallback xmlns="">
                <p:pic>
                  <p:nvPicPr>
                    <p:cNvPr id="356" name="Ink 355">
                      <a:extLst>
                        <a:ext uri="{FF2B5EF4-FFF2-40B4-BE49-F238E27FC236}">
                          <a16:creationId xmlns:a16="http://schemas.microsoft.com/office/drawing/2014/main" id="{AF245F05-955C-4731-B1A7-0972669C634C}"/>
                        </a:ext>
                      </a:extLst>
                    </p:cNvPr>
                    <p:cNvPicPr/>
                    <p:nvPr/>
                  </p:nvPicPr>
                  <p:blipFill>
                    <a:blip r:embed="rId128"/>
                    <a:stretch>
                      <a:fillRect/>
                    </a:stretch>
                  </p:blipFill>
                  <p:spPr>
                    <a:xfrm>
                      <a:off x="10826377" y="2773427"/>
                      <a:ext cx="114406" cy="1719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9">
                  <p14:nvContentPartPr>
                    <p14:cNvPr id="357" name="Ink 356">
                      <a:extLst>
                        <a:ext uri="{FF2B5EF4-FFF2-40B4-BE49-F238E27FC236}">
                          <a16:creationId xmlns:a16="http://schemas.microsoft.com/office/drawing/2014/main" id="{B1E91EE2-07A5-4A13-89B2-83459B6F924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78007" y="3167451"/>
                    <a:ext cx="54360" cy="146160"/>
                  </p14:xfrm>
                </p:contentPart>
              </mc:Choice>
              <mc:Fallback xmlns="">
                <p:pic>
                  <p:nvPicPr>
                    <p:cNvPr id="357" name="Ink 356">
                      <a:extLst>
                        <a:ext uri="{FF2B5EF4-FFF2-40B4-BE49-F238E27FC236}">
                          <a16:creationId xmlns:a16="http://schemas.microsoft.com/office/drawing/2014/main" id="{B1E91EE2-07A5-4A13-89B2-83459B6F924B}"/>
                        </a:ext>
                      </a:extLst>
                    </p:cNvPr>
                    <p:cNvPicPr/>
                    <p:nvPr/>
                  </p:nvPicPr>
                  <p:blipFill>
                    <a:blip r:embed="rId130"/>
                    <a:stretch>
                      <a:fillRect/>
                    </a:stretch>
                  </p:blipFill>
                  <p:spPr>
                    <a:xfrm>
                      <a:off x="10366587" y="3154307"/>
                      <a:ext cx="76744" cy="1719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1">
                  <p14:nvContentPartPr>
                    <p14:cNvPr id="358" name="Ink 357">
                      <a:extLst>
                        <a:ext uri="{FF2B5EF4-FFF2-40B4-BE49-F238E27FC236}">
                          <a16:creationId xmlns:a16="http://schemas.microsoft.com/office/drawing/2014/main" id="{358A9652-CC58-47F5-AF12-086728C814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72527" y="3165651"/>
                    <a:ext cx="193320" cy="47520"/>
                  </p14:xfrm>
                </p:contentPart>
              </mc:Choice>
              <mc:Fallback xmlns="">
                <p:pic>
                  <p:nvPicPr>
                    <p:cNvPr id="358" name="Ink 357">
                      <a:extLst>
                        <a:ext uri="{FF2B5EF4-FFF2-40B4-BE49-F238E27FC236}">
                          <a16:creationId xmlns:a16="http://schemas.microsoft.com/office/drawing/2014/main" id="{358A9652-CC58-47F5-AF12-086728C81456}"/>
                        </a:ext>
                      </a:extLst>
                    </p:cNvPr>
                    <p:cNvPicPr/>
                    <p:nvPr/>
                  </p:nvPicPr>
                  <p:blipFill>
                    <a:blip r:embed="rId132"/>
                    <a:stretch>
                      <a:fillRect/>
                    </a:stretch>
                  </p:blipFill>
                  <p:spPr>
                    <a:xfrm>
                      <a:off x="10261155" y="3152979"/>
                      <a:ext cx="215609" cy="733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3">
                  <p14:nvContentPartPr>
                    <p14:cNvPr id="359" name="Ink 358">
                      <a:extLst>
                        <a:ext uri="{FF2B5EF4-FFF2-40B4-BE49-F238E27FC236}">
                          <a16:creationId xmlns:a16="http://schemas.microsoft.com/office/drawing/2014/main" id="{22ABB3BA-E9FD-4D97-89B9-437AB097A2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53167" y="3232611"/>
                    <a:ext cx="101160" cy="16920"/>
                  </p14:xfrm>
                </p:contentPart>
              </mc:Choice>
              <mc:Fallback xmlns="">
                <p:pic>
                  <p:nvPicPr>
                    <p:cNvPr id="359" name="Ink 358">
                      <a:extLst>
                        <a:ext uri="{FF2B5EF4-FFF2-40B4-BE49-F238E27FC236}">
                          <a16:creationId xmlns:a16="http://schemas.microsoft.com/office/drawing/2014/main" id="{22ABB3BA-E9FD-4D97-89B9-437AB097A284}"/>
                        </a:ext>
                      </a:extLst>
                    </p:cNvPr>
                    <p:cNvPicPr/>
                    <p:nvPr/>
                  </p:nvPicPr>
                  <p:blipFill>
                    <a:blip r:embed="rId134"/>
                    <a:stretch>
                      <a:fillRect/>
                    </a:stretch>
                  </p:blipFill>
                  <p:spPr>
                    <a:xfrm>
                      <a:off x="10342280" y="3219793"/>
                      <a:ext cx="123388" cy="420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360" name="Ink 359">
                      <a:extLst>
                        <a:ext uri="{FF2B5EF4-FFF2-40B4-BE49-F238E27FC236}">
                          <a16:creationId xmlns:a16="http://schemas.microsoft.com/office/drawing/2014/main" id="{8E5B0170-26EB-418B-9FB4-FA6FADB7CC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21647" y="3156651"/>
                    <a:ext cx="114840" cy="137160"/>
                  </p14:xfrm>
                </p:contentPart>
              </mc:Choice>
              <mc:Fallback xmlns="">
                <p:pic>
                  <p:nvPicPr>
                    <p:cNvPr id="360" name="Ink 359">
                      <a:extLst>
                        <a:ext uri="{FF2B5EF4-FFF2-40B4-BE49-F238E27FC236}">
                          <a16:creationId xmlns:a16="http://schemas.microsoft.com/office/drawing/2014/main" id="{8E5B0170-26EB-418B-9FB4-FA6FADB7CCCE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10510299" y="3143513"/>
                      <a:ext cx="137082" cy="1629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361" name="Ink 360">
                      <a:extLst>
                        <a:ext uri="{FF2B5EF4-FFF2-40B4-BE49-F238E27FC236}">
                          <a16:creationId xmlns:a16="http://schemas.microsoft.com/office/drawing/2014/main" id="{4A3018B1-C2C9-49DC-A68A-CC62DDA5F0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00927" y="3122091"/>
                    <a:ext cx="87840" cy="141120"/>
                  </p14:xfrm>
                </p:contentPart>
              </mc:Choice>
              <mc:Fallback xmlns="">
                <p:pic>
                  <p:nvPicPr>
                    <p:cNvPr id="361" name="Ink 360">
                      <a:extLst>
                        <a:ext uri="{FF2B5EF4-FFF2-40B4-BE49-F238E27FC236}">
                          <a16:creationId xmlns:a16="http://schemas.microsoft.com/office/drawing/2014/main" id="{4A3018B1-C2C9-49DC-A68A-CC62DDA5F003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10690004" y="3108976"/>
                      <a:ext cx="110141" cy="16682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362" name="Ink 361">
                      <a:extLst>
                        <a:ext uri="{FF2B5EF4-FFF2-40B4-BE49-F238E27FC236}">
                          <a16:creationId xmlns:a16="http://schemas.microsoft.com/office/drawing/2014/main" id="{382EF649-D245-4345-AC14-26FBA7240E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11527" y="3106611"/>
                    <a:ext cx="90000" cy="129240"/>
                  </p14:xfrm>
                </p:contentPart>
              </mc:Choice>
              <mc:Fallback xmlns="">
                <p:pic>
                  <p:nvPicPr>
                    <p:cNvPr id="362" name="Ink 361">
                      <a:extLst>
                        <a:ext uri="{FF2B5EF4-FFF2-40B4-BE49-F238E27FC236}">
                          <a16:creationId xmlns:a16="http://schemas.microsoft.com/office/drawing/2014/main" id="{382EF649-D245-4345-AC14-26FBA7240E25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10900163" y="3093477"/>
                      <a:ext cx="112273" cy="15498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363" name="Ink 362">
                      <a:extLst>
                        <a:ext uri="{FF2B5EF4-FFF2-40B4-BE49-F238E27FC236}">
                          <a16:creationId xmlns:a16="http://schemas.microsoft.com/office/drawing/2014/main" id="{F717069D-4229-4292-B1C8-02D7F5299E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58687" y="3106611"/>
                    <a:ext cx="175320" cy="141480"/>
                  </p14:xfrm>
                </p:contentPart>
              </mc:Choice>
              <mc:Fallback xmlns="">
                <p:pic>
                  <p:nvPicPr>
                    <p:cNvPr id="363" name="Ink 362">
                      <a:extLst>
                        <a:ext uri="{FF2B5EF4-FFF2-40B4-BE49-F238E27FC236}">
                          <a16:creationId xmlns:a16="http://schemas.microsoft.com/office/drawing/2014/main" id="{F717069D-4229-4292-B1C8-02D7F5299E02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10947786" y="3093462"/>
                      <a:ext cx="197576" cy="1672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364" name="Ink 363">
                      <a:extLst>
                        <a:ext uri="{FF2B5EF4-FFF2-40B4-BE49-F238E27FC236}">
                          <a16:creationId xmlns:a16="http://schemas.microsoft.com/office/drawing/2014/main" id="{E8107E25-36DF-4304-9B84-ED5F1F2CE5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90367" y="3041451"/>
                    <a:ext cx="222480" cy="147600"/>
                  </p14:xfrm>
                </p:contentPart>
              </mc:Choice>
              <mc:Fallback xmlns="">
                <p:pic>
                  <p:nvPicPr>
                    <p:cNvPr id="364" name="Ink 363">
                      <a:extLst>
                        <a:ext uri="{FF2B5EF4-FFF2-40B4-BE49-F238E27FC236}">
                          <a16:creationId xmlns:a16="http://schemas.microsoft.com/office/drawing/2014/main" id="{E8107E25-36DF-4304-9B84-ED5F1F2CE5C6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10978993" y="3028319"/>
                      <a:ext cx="244773" cy="173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365" name="Ink 364">
                      <a:extLst>
                        <a:ext uri="{FF2B5EF4-FFF2-40B4-BE49-F238E27FC236}">
                          <a16:creationId xmlns:a16="http://schemas.microsoft.com/office/drawing/2014/main" id="{57A9FBDC-C216-4B99-A04E-51582A0E2F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268287" y="3131451"/>
                    <a:ext cx="72000" cy="117360"/>
                  </p14:xfrm>
                </p:contentPart>
              </mc:Choice>
              <mc:Fallback xmlns="">
                <p:pic>
                  <p:nvPicPr>
                    <p:cNvPr id="365" name="Ink 364">
                      <a:extLst>
                        <a:ext uri="{FF2B5EF4-FFF2-40B4-BE49-F238E27FC236}">
                          <a16:creationId xmlns:a16="http://schemas.microsoft.com/office/drawing/2014/main" id="{57A9FBDC-C216-4B99-A04E-51582A0E2FF9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11256966" y="3118294"/>
                      <a:ext cx="94189" cy="1431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366" name="Ink 365">
                      <a:extLst>
                        <a:ext uri="{FF2B5EF4-FFF2-40B4-BE49-F238E27FC236}">
                          <a16:creationId xmlns:a16="http://schemas.microsoft.com/office/drawing/2014/main" id="{FBDB3AD7-C83C-4269-9AF6-A2E369DA31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326607" y="3045771"/>
                    <a:ext cx="215640" cy="164160"/>
                  </p14:xfrm>
                </p:contentPart>
              </mc:Choice>
              <mc:Fallback xmlns="">
                <p:pic>
                  <p:nvPicPr>
                    <p:cNvPr id="366" name="Ink 365">
                      <a:extLst>
                        <a:ext uri="{FF2B5EF4-FFF2-40B4-BE49-F238E27FC236}">
                          <a16:creationId xmlns:a16="http://schemas.microsoft.com/office/drawing/2014/main" id="{FBDB3AD7-C83C-4269-9AF6-A2E369DA3118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11315712" y="3033143"/>
                      <a:ext cx="237885" cy="18994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33FBAC7-412B-4CE4-B894-750ED48047D3}"/>
                </a:ext>
              </a:extLst>
            </p:cNvPr>
            <p:cNvGrpSpPr/>
            <p:nvPr/>
          </p:nvGrpSpPr>
          <p:grpSpPr>
            <a:xfrm>
              <a:off x="3789328" y="1354538"/>
              <a:ext cx="1077324" cy="509594"/>
              <a:chOff x="3789328" y="1354538"/>
              <a:chExt cx="1077324" cy="509594"/>
            </a:xfrm>
          </p:grpSpPr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A45204F1-4D48-4CC8-A1FB-87E0A5C39102}"/>
                  </a:ext>
                </a:extLst>
              </p:cNvPr>
              <p:cNvGrpSpPr/>
              <p:nvPr/>
            </p:nvGrpSpPr>
            <p:grpSpPr>
              <a:xfrm>
                <a:off x="3789328" y="1577559"/>
                <a:ext cx="1077324" cy="286573"/>
                <a:chOff x="7310087" y="1320651"/>
                <a:chExt cx="2106000" cy="648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331" name="Ink 330">
                      <a:extLst>
                        <a:ext uri="{FF2B5EF4-FFF2-40B4-BE49-F238E27FC236}">
                          <a16:creationId xmlns:a16="http://schemas.microsoft.com/office/drawing/2014/main" id="{6250B397-FBF6-4210-9D35-86A7D384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10087" y="1496691"/>
                    <a:ext cx="296280" cy="420840"/>
                  </p14:xfrm>
                </p:contentPart>
              </mc:Choice>
              <mc:Fallback xmlns="">
                <p:pic>
                  <p:nvPicPr>
                    <p:cNvPr id="331" name="Ink 330">
                      <a:extLst>
                        <a:ext uri="{FF2B5EF4-FFF2-40B4-BE49-F238E27FC236}">
                          <a16:creationId xmlns:a16="http://schemas.microsoft.com/office/drawing/2014/main" id="{6250B397-FBF6-4210-9D35-86A7D384BF8A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7299181" y="1483540"/>
                      <a:ext cx="318546" cy="446616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7D368A9-1D46-4C79-8CCB-89D9096797FD}"/>
                    </a:ext>
                  </a:extLst>
                </p:cNvPr>
                <p:cNvGrpSpPr/>
                <p:nvPr/>
              </p:nvGrpSpPr>
              <p:grpSpPr>
                <a:xfrm>
                  <a:off x="7901927" y="1320651"/>
                  <a:ext cx="1514160" cy="648360"/>
                  <a:chOff x="7901927" y="1320651"/>
                  <a:chExt cx="1514160" cy="6483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1">
                    <p14:nvContentPartPr>
                      <p14:cNvPr id="332" name="Ink 331">
                        <a:extLst>
                          <a:ext uri="{FF2B5EF4-FFF2-40B4-BE49-F238E27FC236}">
                            <a16:creationId xmlns:a16="http://schemas.microsoft.com/office/drawing/2014/main" id="{B9A7E459-DC43-44BB-8591-B90EFF95BA0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01927" y="1522251"/>
                      <a:ext cx="144720" cy="326880"/>
                    </p14:xfrm>
                  </p:contentPart>
                </mc:Choice>
                <mc:Fallback xmlns="">
                  <p:pic>
                    <p:nvPicPr>
                      <p:cNvPr id="332" name="Ink 331">
                        <a:extLst>
                          <a:ext uri="{FF2B5EF4-FFF2-40B4-BE49-F238E27FC236}">
                            <a16:creationId xmlns:a16="http://schemas.microsoft.com/office/drawing/2014/main" id="{B9A7E459-DC43-44BB-8591-B90EFF95BA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2"/>
                      <a:stretch>
                        <a:fillRect/>
                      </a:stretch>
                    </p:blipFill>
                    <p:spPr>
                      <a:xfrm>
                        <a:off x="7890550" y="1509092"/>
                        <a:ext cx="167020" cy="3526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3">
                    <p14:nvContentPartPr>
                      <p14:cNvPr id="333" name="Ink 332">
                        <a:extLst>
                          <a:ext uri="{FF2B5EF4-FFF2-40B4-BE49-F238E27FC236}">
                            <a16:creationId xmlns:a16="http://schemas.microsoft.com/office/drawing/2014/main" id="{CF10215E-E6E1-4913-88AA-C3044EBBA9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88407" y="1507131"/>
                      <a:ext cx="123840" cy="136800"/>
                    </p14:xfrm>
                  </p:contentPart>
                </mc:Choice>
                <mc:Fallback xmlns="">
                  <p:pic>
                    <p:nvPicPr>
                      <p:cNvPr id="333" name="Ink 332">
                        <a:extLst>
                          <a:ext uri="{FF2B5EF4-FFF2-40B4-BE49-F238E27FC236}">
                            <a16:creationId xmlns:a16="http://schemas.microsoft.com/office/drawing/2014/main" id="{CF10215E-E6E1-4913-88AA-C3044EBBA9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4"/>
                      <a:stretch>
                        <a:fillRect/>
                      </a:stretch>
                    </p:blipFill>
                    <p:spPr>
                      <a:xfrm>
                        <a:off x="8077025" y="1493977"/>
                        <a:ext cx="146149" cy="16258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5">
                    <p14:nvContentPartPr>
                      <p14:cNvPr id="334" name="Ink 333">
                        <a:extLst>
                          <a:ext uri="{FF2B5EF4-FFF2-40B4-BE49-F238E27FC236}">
                            <a16:creationId xmlns:a16="http://schemas.microsoft.com/office/drawing/2014/main" id="{4C2BBE16-56A0-44ED-B1D4-08EBC2F9452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32767" y="1517211"/>
                      <a:ext cx="140760" cy="153000"/>
                    </p14:xfrm>
                  </p:contentPart>
                </mc:Choice>
                <mc:Fallback xmlns="">
                  <p:pic>
                    <p:nvPicPr>
                      <p:cNvPr id="334" name="Ink 333">
                        <a:extLst>
                          <a:ext uri="{FF2B5EF4-FFF2-40B4-BE49-F238E27FC236}">
                            <a16:creationId xmlns:a16="http://schemas.microsoft.com/office/drawing/2014/main" id="{4C2BBE16-56A0-44ED-B1D4-08EBC2F945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6"/>
                      <a:stretch>
                        <a:fillRect/>
                      </a:stretch>
                    </p:blipFill>
                    <p:spPr>
                      <a:xfrm>
                        <a:off x="8221415" y="1504067"/>
                        <a:ext cx="163009" cy="17876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7">
                    <p14:nvContentPartPr>
                      <p14:cNvPr id="335" name="Ink 334">
                        <a:extLst>
                          <a:ext uri="{FF2B5EF4-FFF2-40B4-BE49-F238E27FC236}">
                            <a16:creationId xmlns:a16="http://schemas.microsoft.com/office/drawing/2014/main" id="{BD155566-EDE8-4E88-B193-E97F37DFDC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73167" y="1576971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335" name="Ink 334">
                        <a:extLst>
                          <a:ext uri="{FF2B5EF4-FFF2-40B4-BE49-F238E27FC236}">
                            <a16:creationId xmlns:a16="http://schemas.microsoft.com/office/drawing/2014/main" id="{BD155566-EDE8-4E88-B193-E97F37DFD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"/>
                      <a:stretch>
                        <a:fillRect/>
                      </a:stretch>
                    </p:blipFill>
                    <p:spPr>
                      <a:xfrm>
                        <a:off x="8364527" y="1567971"/>
                        <a:ext cx="1800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9">
                    <p14:nvContentPartPr>
                      <p14:cNvPr id="336" name="Ink 335">
                        <a:extLst>
                          <a:ext uri="{FF2B5EF4-FFF2-40B4-BE49-F238E27FC236}">
                            <a16:creationId xmlns:a16="http://schemas.microsoft.com/office/drawing/2014/main" id="{18A3F32B-9FFD-4DCA-9BCA-BB9D0B893D3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73167" y="1537731"/>
                      <a:ext cx="141480" cy="136440"/>
                    </p14:xfrm>
                  </p:contentPart>
                </mc:Choice>
                <mc:Fallback xmlns="">
                  <p:pic>
                    <p:nvPicPr>
                      <p:cNvPr id="336" name="Ink 335">
                        <a:extLst>
                          <a:ext uri="{FF2B5EF4-FFF2-40B4-BE49-F238E27FC236}">
                            <a16:creationId xmlns:a16="http://schemas.microsoft.com/office/drawing/2014/main" id="{18A3F32B-9FFD-4DCA-9BCA-BB9D0B893D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0"/>
                      <a:stretch>
                        <a:fillRect/>
                      </a:stretch>
                    </p:blipFill>
                    <p:spPr>
                      <a:xfrm>
                        <a:off x="8361830" y="1525137"/>
                        <a:ext cx="163700" cy="1621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1">
                    <p14:nvContentPartPr>
                      <p14:cNvPr id="337" name="Ink 336">
                        <a:extLst>
                          <a:ext uri="{FF2B5EF4-FFF2-40B4-BE49-F238E27FC236}">
                            <a16:creationId xmlns:a16="http://schemas.microsoft.com/office/drawing/2014/main" id="{BFC7FC57-60D4-4DF0-B822-4CFA80D898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03927" y="1560411"/>
                      <a:ext cx="132840" cy="92880"/>
                    </p14:xfrm>
                  </p:contentPart>
                </mc:Choice>
                <mc:Fallback xmlns="">
                  <p:pic>
                    <p:nvPicPr>
                      <p:cNvPr id="337" name="Ink 336">
                        <a:extLst>
                          <a:ext uri="{FF2B5EF4-FFF2-40B4-BE49-F238E27FC236}">
                            <a16:creationId xmlns:a16="http://schemas.microsoft.com/office/drawing/2014/main" id="{BFC7FC57-60D4-4DF0-B822-4CFA80D898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2"/>
                      <a:stretch>
                        <a:fillRect/>
                      </a:stretch>
                    </p:blipFill>
                    <p:spPr>
                      <a:xfrm>
                        <a:off x="8592554" y="1547292"/>
                        <a:ext cx="155132" cy="1185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3">
                    <p14:nvContentPartPr>
                      <p14:cNvPr id="338" name="Ink 337">
                        <a:extLst>
                          <a:ext uri="{FF2B5EF4-FFF2-40B4-BE49-F238E27FC236}">
                            <a16:creationId xmlns:a16="http://schemas.microsoft.com/office/drawing/2014/main" id="{F7B60678-5184-4BF0-9159-E9328A476F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21367" y="1320651"/>
                      <a:ext cx="128520" cy="329760"/>
                    </p14:xfrm>
                  </p:contentPart>
                </mc:Choice>
                <mc:Fallback xmlns="">
                  <p:pic>
                    <p:nvPicPr>
                      <p:cNvPr id="338" name="Ink 337">
                        <a:extLst>
                          <a:ext uri="{FF2B5EF4-FFF2-40B4-BE49-F238E27FC236}">
                            <a16:creationId xmlns:a16="http://schemas.microsoft.com/office/drawing/2014/main" id="{F7B60678-5184-4BF0-9159-E9328A476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4"/>
                      <a:stretch>
                        <a:fillRect/>
                      </a:stretch>
                    </p:blipFill>
                    <p:spPr>
                      <a:xfrm>
                        <a:off x="8810014" y="1307503"/>
                        <a:ext cx="150773" cy="35553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5">
                    <p14:nvContentPartPr>
                      <p14:cNvPr id="339" name="Ink 338">
                        <a:extLst>
                          <a:ext uri="{FF2B5EF4-FFF2-40B4-BE49-F238E27FC236}">
                            <a16:creationId xmlns:a16="http://schemas.microsoft.com/office/drawing/2014/main" id="{8F8BE31F-9C05-4D2B-9192-A5AD303B60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94687" y="1759131"/>
                      <a:ext cx="51840" cy="209880"/>
                    </p14:xfrm>
                  </p:contentPart>
                </mc:Choice>
                <mc:Fallback xmlns="">
                  <p:pic>
                    <p:nvPicPr>
                      <p:cNvPr id="339" name="Ink 338">
                        <a:extLst>
                          <a:ext uri="{FF2B5EF4-FFF2-40B4-BE49-F238E27FC236}">
                            <a16:creationId xmlns:a16="http://schemas.microsoft.com/office/drawing/2014/main" id="{8F8BE31F-9C05-4D2B-9192-A5AD303B60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6"/>
                      <a:stretch>
                        <a:fillRect/>
                      </a:stretch>
                    </p:blipFill>
                    <p:spPr>
                      <a:xfrm>
                        <a:off x="8283773" y="1745981"/>
                        <a:ext cx="74122" cy="2356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7">
                    <p14:nvContentPartPr>
                      <p14:cNvPr id="340" name="Ink 339">
                        <a:extLst>
                          <a:ext uri="{FF2B5EF4-FFF2-40B4-BE49-F238E27FC236}">
                            <a16:creationId xmlns:a16="http://schemas.microsoft.com/office/drawing/2014/main" id="{4EB57085-67D3-4338-95AE-8FE1339E72B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75887" y="1780371"/>
                      <a:ext cx="226800" cy="79200"/>
                    </p14:xfrm>
                  </p:contentPart>
                </mc:Choice>
                <mc:Fallback xmlns="">
                  <p:pic>
                    <p:nvPicPr>
                      <p:cNvPr id="340" name="Ink 339">
                        <a:extLst>
                          <a:ext uri="{FF2B5EF4-FFF2-40B4-BE49-F238E27FC236}">
                            <a16:creationId xmlns:a16="http://schemas.microsoft.com/office/drawing/2014/main" id="{4EB57085-67D3-4338-95AE-8FE1339E72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8"/>
                      <a:stretch>
                        <a:fillRect/>
                      </a:stretch>
                    </p:blipFill>
                    <p:spPr>
                      <a:xfrm>
                        <a:off x="8164979" y="1767258"/>
                        <a:ext cx="249071" cy="10490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9">
                    <p14:nvContentPartPr>
                      <p14:cNvPr id="341" name="Ink 340">
                        <a:extLst>
                          <a:ext uri="{FF2B5EF4-FFF2-40B4-BE49-F238E27FC236}">
                            <a16:creationId xmlns:a16="http://schemas.microsoft.com/office/drawing/2014/main" id="{67484C53-31A3-4E51-98AD-489124081D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35807" y="1842651"/>
                      <a:ext cx="130320" cy="64080"/>
                    </p14:xfrm>
                  </p:contentPart>
                </mc:Choice>
                <mc:Fallback xmlns="">
                  <p:pic>
                    <p:nvPicPr>
                      <p:cNvPr id="341" name="Ink 340">
                        <a:extLst>
                          <a:ext uri="{FF2B5EF4-FFF2-40B4-BE49-F238E27FC236}">
                            <a16:creationId xmlns:a16="http://schemas.microsoft.com/office/drawing/2014/main" id="{67484C53-31A3-4E51-98AD-489124081D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0"/>
                      <a:stretch>
                        <a:fillRect/>
                      </a:stretch>
                    </p:blipFill>
                    <p:spPr>
                      <a:xfrm>
                        <a:off x="8424909" y="1829520"/>
                        <a:ext cx="152570" cy="898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1">
                    <p14:nvContentPartPr>
                      <p14:cNvPr id="342" name="Ink 341">
                        <a:extLst>
                          <a:ext uri="{FF2B5EF4-FFF2-40B4-BE49-F238E27FC236}">
                            <a16:creationId xmlns:a16="http://schemas.microsoft.com/office/drawing/2014/main" id="{11FD0A39-F16D-4AB0-AE11-B7AE7039A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71247" y="1844091"/>
                      <a:ext cx="138960" cy="88200"/>
                    </p14:xfrm>
                  </p:contentPart>
                </mc:Choice>
                <mc:Fallback xmlns="">
                  <p:pic>
                    <p:nvPicPr>
                      <p:cNvPr id="342" name="Ink 341">
                        <a:extLst>
                          <a:ext uri="{FF2B5EF4-FFF2-40B4-BE49-F238E27FC236}">
                            <a16:creationId xmlns:a16="http://schemas.microsoft.com/office/drawing/2014/main" id="{11FD0A39-F16D-4AB0-AE11-B7AE7039A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2"/>
                      <a:stretch>
                        <a:fillRect/>
                      </a:stretch>
                    </p:blipFill>
                    <p:spPr>
                      <a:xfrm>
                        <a:off x="8660348" y="1830966"/>
                        <a:ext cx="161212" cy="1139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3">
                    <p14:nvContentPartPr>
                      <p14:cNvPr id="343" name="Ink 342">
                        <a:extLst>
                          <a:ext uri="{FF2B5EF4-FFF2-40B4-BE49-F238E27FC236}">
                            <a16:creationId xmlns:a16="http://schemas.microsoft.com/office/drawing/2014/main" id="{8DE21C68-82E8-43AB-B17D-B1DC1B5F2C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00207" y="1645371"/>
                      <a:ext cx="72000" cy="284040"/>
                    </p14:xfrm>
                  </p:contentPart>
                </mc:Choice>
                <mc:Fallback xmlns="">
                  <p:pic>
                    <p:nvPicPr>
                      <p:cNvPr id="343" name="Ink 342">
                        <a:extLst>
                          <a:ext uri="{FF2B5EF4-FFF2-40B4-BE49-F238E27FC236}">
                            <a16:creationId xmlns:a16="http://schemas.microsoft.com/office/drawing/2014/main" id="{8DE21C68-82E8-43AB-B17D-B1DC1B5F2C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4"/>
                      <a:stretch>
                        <a:fillRect/>
                      </a:stretch>
                    </p:blipFill>
                    <p:spPr>
                      <a:xfrm>
                        <a:off x="8888886" y="1632221"/>
                        <a:ext cx="94189" cy="30981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5">
                    <p14:nvContentPartPr>
                      <p14:cNvPr id="344" name="Ink 343">
                        <a:extLst>
                          <a:ext uri="{FF2B5EF4-FFF2-40B4-BE49-F238E27FC236}">
                            <a16:creationId xmlns:a16="http://schemas.microsoft.com/office/drawing/2014/main" id="{CBD7CD7A-9670-458C-9977-9B79E88A5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08047" y="1730331"/>
                      <a:ext cx="197640" cy="44280"/>
                    </p14:xfrm>
                  </p:contentPart>
                </mc:Choice>
                <mc:Fallback xmlns="">
                  <p:pic>
                    <p:nvPicPr>
                      <p:cNvPr id="344" name="Ink 343">
                        <a:extLst>
                          <a:ext uri="{FF2B5EF4-FFF2-40B4-BE49-F238E27FC236}">
                            <a16:creationId xmlns:a16="http://schemas.microsoft.com/office/drawing/2014/main" id="{CBD7CD7A-9670-458C-9977-9B79E88A52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6"/>
                      <a:stretch>
                        <a:fillRect/>
                      </a:stretch>
                    </p:blipFill>
                    <p:spPr>
                      <a:xfrm>
                        <a:off x="8797143" y="1717307"/>
                        <a:ext cx="219903" cy="698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7">
                    <p14:nvContentPartPr>
                      <p14:cNvPr id="345" name="Ink 344">
                        <a:extLst>
                          <a:ext uri="{FF2B5EF4-FFF2-40B4-BE49-F238E27FC236}">
                            <a16:creationId xmlns:a16="http://schemas.microsoft.com/office/drawing/2014/main" id="{809BFE56-8EC2-4518-90C4-A1A8C99A175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72287" y="1598211"/>
                      <a:ext cx="343800" cy="320760"/>
                    </p14:xfrm>
                  </p:contentPart>
                </mc:Choice>
                <mc:Fallback xmlns="">
                  <p:pic>
                    <p:nvPicPr>
                      <p:cNvPr id="345" name="Ink 344">
                        <a:extLst>
                          <a:ext uri="{FF2B5EF4-FFF2-40B4-BE49-F238E27FC236}">
                            <a16:creationId xmlns:a16="http://schemas.microsoft.com/office/drawing/2014/main" id="{809BFE56-8EC2-4518-90C4-A1A8C99A17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8"/>
                      <a:stretch>
                        <a:fillRect/>
                      </a:stretch>
                    </p:blipFill>
                    <p:spPr>
                      <a:xfrm>
                        <a:off x="9061373" y="1585591"/>
                        <a:ext cx="366083" cy="34652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461" name="Group 460">
                <a:extLst>
                  <a:ext uri="{FF2B5EF4-FFF2-40B4-BE49-F238E27FC236}">
                    <a16:creationId xmlns:a16="http://schemas.microsoft.com/office/drawing/2014/main" id="{E48E3355-DF2E-4D8F-8D16-F43183386ABD}"/>
                  </a:ext>
                </a:extLst>
              </p:cNvPr>
              <p:cNvGrpSpPr/>
              <p:nvPr/>
            </p:nvGrpSpPr>
            <p:grpSpPr>
              <a:xfrm>
                <a:off x="3888099" y="1354538"/>
                <a:ext cx="690592" cy="242136"/>
                <a:chOff x="7313327" y="809091"/>
                <a:chExt cx="2199240" cy="892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79">
                  <p14:nvContentPartPr>
                    <p14:cNvPr id="447" name="Ink 446">
                      <a:extLst>
                        <a:ext uri="{FF2B5EF4-FFF2-40B4-BE49-F238E27FC236}">
                          <a16:creationId xmlns:a16="http://schemas.microsoft.com/office/drawing/2014/main" id="{7573164C-1A5D-4D6C-9C30-D712C09DF6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13327" y="853371"/>
                    <a:ext cx="261720" cy="343440"/>
                  </p14:xfrm>
                </p:contentPart>
              </mc:Choice>
              <mc:Fallback xmlns="">
                <p:pic>
                  <p:nvPicPr>
                    <p:cNvPr id="447" name="Ink 446">
                      <a:extLst>
                        <a:ext uri="{FF2B5EF4-FFF2-40B4-BE49-F238E27FC236}">
                          <a16:creationId xmlns:a16="http://schemas.microsoft.com/office/drawing/2014/main" id="{7573164C-1A5D-4D6C-9C30-D712C09DF68D}"/>
                        </a:ext>
                      </a:extLst>
                    </p:cNvPr>
                    <p:cNvPicPr/>
                    <p:nvPr/>
                  </p:nvPicPr>
                  <p:blipFill>
                    <a:blip r:embed="rId180"/>
                    <a:stretch>
                      <a:fillRect/>
                    </a:stretch>
                  </p:blipFill>
                  <p:spPr>
                    <a:xfrm>
                      <a:off x="7295583" y="831960"/>
                      <a:ext cx="297947" cy="3854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1">
                  <p14:nvContentPartPr>
                    <p14:cNvPr id="448" name="Ink 447">
                      <a:extLst>
                        <a:ext uri="{FF2B5EF4-FFF2-40B4-BE49-F238E27FC236}">
                          <a16:creationId xmlns:a16="http://schemas.microsoft.com/office/drawing/2014/main" id="{38C42F7E-A93D-479E-9F1F-DAB8DFBF2F8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10407" y="908091"/>
                    <a:ext cx="180720" cy="216720"/>
                  </p14:xfrm>
                </p:contentPart>
              </mc:Choice>
              <mc:Fallback xmlns="">
                <p:pic>
                  <p:nvPicPr>
                    <p:cNvPr id="448" name="Ink 447">
                      <a:extLst>
                        <a:ext uri="{FF2B5EF4-FFF2-40B4-BE49-F238E27FC236}">
                          <a16:creationId xmlns:a16="http://schemas.microsoft.com/office/drawing/2014/main" id="{38C42F7E-A93D-479E-9F1F-DAB8DFBF2F86}"/>
                        </a:ext>
                      </a:extLst>
                    </p:cNvPr>
                    <p:cNvPicPr/>
                    <p:nvPr/>
                  </p:nvPicPr>
                  <p:blipFill>
                    <a:blip r:embed="rId182"/>
                    <a:stretch>
                      <a:fillRect/>
                    </a:stretch>
                  </p:blipFill>
                  <p:spPr>
                    <a:xfrm>
                      <a:off x="7691966" y="886676"/>
                      <a:ext cx="216864" cy="25869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3">
                  <p14:nvContentPartPr>
                    <p14:cNvPr id="449" name="Ink 448">
                      <a:extLst>
                        <a:ext uri="{FF2B5EF4-FFF2-40B4-BE49-F238E27FC236}">
                          <a16:creationId xmlns:a16="http://schemas.microsoft.com/office/drawing/2014/main" id="{61C08A93-184F-4935-BBF2-BCC82DC9B3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64127" y="952011"/>
                    <a:ext cx="360" cy="360"/>
                  </p14:xfrm>
                </p:contentPart>
              </mc:Choice>
              <mc:Fallback xmlns="">
                <p:pic>
                  <p:nvPicPr>
                    <p:cNvPr id="449" name="Ink 448">
                      <a:extLst>
                        <a:ext uri="{FF2B5EF4-FFF2-40B4-BE49-F238E27FC236}">
                          <a16:creationId xmlns:a16="http://schemas.microsoft.com/office/drawing/2014/main" id="{61C08A93-184F-4935-BBF2-BCC82DC9B314}"/>
                        </a:ext>
                      </a:extLst>
                    </p:cNvPr>
                    <p:cNvPicPr/>
                    <p:nvPr/>
                  </p:nvPicPr>
                  <p:blipFill>
                    <a:blip r:embed="rId158"/>
                    <a:stretch>
                      <a:fillRect/>
                    </a:stretch>
                  </p:blipFill>
                  <p:spPr>
                    <a:xfrm>
                      <a:off x="7855127" y="943011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4">
                  <p14:nvContentPartPr>
                    <p14:cNvPr id="450" name="Ink 449">
                      <a:extLst>
                        <a:ext uri="{FF2B5EF4-FFF2-40B4-BE49-F238E27FC236}">
                          <a16:creationId xmlns:a16="http://schemas.microsoft.com/office/drawing/2014/main" id="{9D679E62-6E0E-44EB-8E04-5697BA240E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64127" y="952011"/>
                    <a:ext cx="433080" cy="177840"/>
                  </p14:xfrm>
                </p:contentPart>
              </mc:Choice>
              <mc:Fallback xmlns="">
                <p:pic>
                  <p:nvPicPr>
                    <p:cNvPr id="450" name="Ink 449">
                      <a:extLst>
                        <a:ext uri="{FF2B5EF4-FFF2-40B4-BE49-F238E27FC236}">
                          <a16:creationId xmlns:a16="http://schemas.microsoft.com/office/drawing/2014/main" id="{9D679E62-6E0E-44EB-8E04-5697BA240EB9}"/>
                        </a:ext>
                      </a:extLst>
                    </p:cNvPr>
                    <p:cNvPicPr/>
                    <p:nvPr/>
                  </p:nvPicPr>
                  <p:blipFill>
                    <a:blip r:embed="rId185"/>
                    <a:stretch>
                      <a:fillRect/>
                    </a:stretch>
                  </p:blipFill>
                  <p:spPr>
                    <a:xfrm>
                      <a:off x="7845619" y="930636"/>
                      <a:ext cx="469355" cy="21973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6">
                  <p14:nvContentPartPr>
                    <p14:cNvPr id="451" name="Ink 450">
                      <a:extLst>
                        <a:ext uri="{FF2B5EF4-FFF2-40B4-BE49-F238E27FC236}">
                          <a16:creationId xmlns:a16="http://schemas.microsoft.com/office/drawing/2014/main" id="{CC199080-2728-4B1A-9CDE-47486541A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97647" y="895851"/>
                    <a:ext cx="155520" cy="388800"/>
                  </p14:xfrm>
                </p:contentPart>
              </mc:Choice>
              <mc:Fallback xmlns="">
                <p:pic>
                  <p:nvPicPr>
                    <p:cNvPr id="451" name="Ink 450">
                      <a:extLst>
                        <a:ext uri="{FF2B5EF4-FFF2-40B4-BE49-F238E27FC236}">
                          <a16:creationId xmlns:a16="http://schemas.microsoft.com/office/drawing/2014/main" id="{CC199080-2728-4B1A-9CDE-47486541A8A0}"/>
                        </a:ext>
                      </a:extLst>
                    </p:cNvPr>
                    <p:cNvPicPr/>
                    <p:nvPr/>
                  </p:nvPicPr>
                  <p:blipFill>
                    <a:blip r:embed="rId187"/>
                    <a:stretch>
                      <a:fillRect/>
                    </a:stretch>
                  </p:blipFill>
                  <p:spPr>
                    <a:xfrm>
                      <a:off x="8379220" y="874441"/>
                      <a:ext cx="191636" cy="4307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8">
                  <p14:nvContentPartPr>
                    <p14:cNvPr id="452" name="Ink 451">
                      <a:extLst>
                        <a:ext uri="{FF2B5EF4-FFF2-40B4-BE49-F238E27FC236}">
                          <a16:creationId xmlns:a16="http://schemas.microsoft.com/office/drawing/2014/main" id="{EB0E9819-EFEC-4EAB-A63F-2268896AF2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70887" y="809091"/>
                    <a:ext cx="180360" cy="246600"/>
                  </p14:xfrm>
                </p:contentPart>
              </mc:Choice>
              <mc:Fallback xmlns="">
                <p:pic>
                  <p:nvPicPr>
                    <p:cNvPr id="452" name="Ink 451">
                      <a:extLst>
                        <a:ext uri="{FF2B5EF4-FFF2-40B4-BE49-F238E27FC236}">
                          <a16:creationId xmlns:a16="http://schemas.microsoft.com/office/drawing/2014/main" id="{EB0E9819-EFEC-4EAB-A63F-2268896AF2CE}"/>
                        </a:ext>
                      </a:extLst>
                    </p:cNvPr>
                    <p:cNvPicPr/>
                    <p:nvPr/>
                  </p:nvPicPr>
                  <p:blipFill>
                    <a:blip r:embed="rId189"/>
                    <a:stretch>
                      <a:fillRect/>
                    </a:stretch>
                  </p:blipFill>
                  <p:spPr>
                    <a:xfrm>
                      <a:off x="8652407" y="787685"/>
                      <a:ext cx="216580" cy="28855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0">
                  <p14:nvContentPartPr>
                    <p14:cNvPr id="453" name="Ink 452">
                      <a:extLst>
                        <a:ext uri="{FF2B5EF4-FFF2-40B4-BE49-F238E27FC236}">
                          <a16:creationId xmlns:a16="http://schemas.microsoft.com/office/drawing/2014/main" id="{AE8E361A-E9CC-479C-8E98-D217DC04BD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74007" y="863811"/>
                    <a:ext cx="168480" cy="149040"/>
                  </p14:xfrm>
                </p:contentPart>
              </mc:Choice>
              <mc:Fallback xmlns="">
                <p:pic>
                  <p:nvPicPr>
                    <p:cNvPr id="453" name="Ink 452">
                      <a:extLst>
                        <a:ext uri="{FF2B5EF4-FFF2-40B4-BE49-F238E27FC236}">
                          <a16:creationId xmlns:a16="http://schemas.microsoft.com/office/drawing/2014/main" id="{AE8E361A-E9CC-479C-8E98-D217DC04BD1C}"/>
                        </a:ext>
                      </a:extLst>
                    </p:cNvPr>
                    <p:cNvPicPr/>
                    <p:nvPr/>
                  </p:nvPicPr>
                  <p:blipFill>
                    <a:blip r:embed="rId191"/>
                    <a:stretch>
                      <a:fillRect/>
                    </a:stretch>
                  </p:blipFill>
                  <p:spPr>
                    <a:xfrm>
                      <a:off x="8955533" y="842397"/>
                      <a:ext cx="204688" cy="1910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2">
                  <p14:nvContentPartPr>
                    <p14:cNvPr id="454" name="Ink 453">
                      <a:extLst>
                        <a:ext uri="{FF2B5EF4-FFF2-40B4-BE49-F238E27FC236}">
                          <a16:creationId xmlns:a16="http://schemas.microsoft.com/office/drawing/2014/main" id="{027F5713-93E3-478C-9B25-FF71C8847D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21407" y="827091"/>
                    <a:ext cx="191160" cy="167040"/>
                  </p14:xfrm>
                </p:contentPart>
              </mc:Choice>
              <mc:Fallback xmlns="">
                <p:pic>
                  <p:nvPicPr>
                    <p:cNvPr id="454" name="Ink 453">
                      <a:extLst>
                        <a:ext uri="{FF2B5EF4-FFF2-40B4-BE49-F238E27FC236}">
                          <a16:creationId xmlns:a16="http://schemas.microsoft.com/office/drawing/2014/main" id="{027F5713-93E3-478C-9B25-FF71C8847D88}"/>
                        </a:ext>
                      </a:extLst>
                    </p:cNvPr>
                    <p:cNvPicPr/>
                    <p:nvPr/>
                  </p:nvPicPr>
                  <p:blipFill>
                    <a:blip r:embed="rId193"/>
                    <a:stretch>
                      <a:fillRect/>
                    </a:stretch>
                  </p:blipFill>
                  <p:spPr>
                    <a:xfrm>
                      <a:off x="9302955" y="805676"/>
                      <a:ext cx="227325" cy="2090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4">
                  <p14:nvContentPartPr>
                    <p14:cNvPr id="455" name="Ink 454">
                      <a:extLst>
                        <a:ext uri="{FF2B5EF4-FFF2-40B4-BE49-F238E27FC236}">
                          <a16:creationId xmlns:a16="http://schemas.microsoft.com/office/drawing/2014/main" id="{7DA8E8BE-606C-490C-B0E9-53F877FB64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17167" y="1489131"/>
                    <a:ext cx="244800" cy="212400"/>
                  </p14:xfrm>
                </p:contentPart>
              </mc:Choice>
              <mc:Fallback xmlns="">
                <p:pic>
                  <p:nvPicPr>
                    <p:cNvPr id="455" name="Ink 454">
                      <a:extLst>
                        <a:ext uri="{FF2B5EF4-FFF2-40B4-BE49-F238E27FC236}">
                          <a16:creationId xmlns:a16="http://schemas.microsoft.com/office/drawing/2014/main" id="{7DA8E8BE-606C-490C-B0E9-53F877FB648D}"/>
                        </a:ext>
                      </a:extLst>
                    </p:cNvPr>
                    <p:cNvPicPr/>
                    <p:nvPr/>
                  </p:nvPicPr>
                  <p:blipFill>
                    <a:blip r:embed="rId195"/>
                    <a:stretch>
                      <a:fillRect/>
                    </a:stretch>
                  </p:blipFill>
                  <p:spPr>
                    <a:xfrm>
                      <a:off x="7598678" y="1467720"/>
                      <a:ext cx="281039" cy="25436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6">
                  <p14:nvContentPartPr>
                    <p14:cNvPr id="456" name="Ink 455">
                      <a:extLst>
                        <a:ext uri="{FF2B5EF4-FFF2-40B4-BE49-F238E27FC236}">
                          <a16:creationId xmlns:a16="http://schemas.microsoft.com/office/drawing/2014/main" id="{045FEAE6-C3D4-46C0-A414-ACE24CDB55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56487" y="1505691"/>
                    <a:ext cx="226800" cy="146880"/>
                  </p14:xfrm>
                </p:contentPart>
              </mc:Choice>
              <mc:Fallback xmlns="">
                <p:pic>
                  <p:nvPicPr>
                    <p:cNvPr id="456" name="Ink 455">
                      <a:extLst>
                        <a:ext uri="{FF2B5EF4-FFF2-40B4-BE49-F238E27FC236}">
                          <a16:creationId xmlns:a16="http://schemas.microsoft.com/office/drawing/2014/main" id="{045FEAE6-C3D4-46C0-A414-ACE24CDB55ED}"/>
                        </a:ext>
                      </a:extLst>
                    </p:cNvPr>
                    <p:cNvPicPr/>
                    <p:nvPr/>
                  </p:nvPicPr>
                  <p:blipFill>
                    <a:blip r:embed="rId197"/>
                    <a:stretch>
                      <a:fillRect/>
                    </a:stretch>
                  </p:blipFill>
                  <p:spPr>
                    <a:xfrm>
                      <a:off x="7738018" y="1484342"/>
                      <a:ext cx="262999" cy="1887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8">
                  <p14:nvContentPartPr>
                    <p14:cNvPr id="457" name="Ink 456">
                      <a:extLst>
                        <a:ext uri="{FF2B5EF4-FFF2-40B4-BE49-F238E27FC236}">
                          <a16:creationId xmlns:a16="http://schemas.microsoft.com/office/drawing/2014/main" id="{D266E88B-EF7F-4FAA-8D86-B65FC0FFE4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08567" y="1533051"/>
                    <a:ext cx="33840" cy="152280"/>
                  </p14:xfrm>
                </p:contentPart>
              </mc:Choice>
              <mc:Fallback xmlns="">
                <p:pic>
                  <p:nvPicPr>
                    <p:cNvPr id="457" name="Ink 456">
                      <a:extLst>
                        <a:ext uri="{FF2B5EF4-FFF2-40B4-BE49-F238E27FC236}">
                          <a16:creationId xmlns:a16="http://schemas.microsoft.com/office/drawing/2014/main" id="{D266E88B-EF7F-4FAA-8D86-B65FC0FFE459}"/>
                        </a:ext>
                      </a:extLst>
                    </p:cNvPr>
                    <p:cNvPicPr/>
                    <p:nvPr/>
                  </p:nvPicPr>
                  <p:blipFill>
                    <a:blip r:embed="rId199"/>
                    <a:stretch>
                      <a:fillRect/>
                    </a:stretch>
                  </p:blipFill>
                  <p:spPr>
                    <a:xfrm>
                      <a:off x="8090176" y="1511663"/>
                      <a:ext cx="69887" cy="194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0">
                  <p14:nvContentPartPr>
                    <p14:cNvPr id="458" name="Ink 457">
                      <a:extLst>
                        <a:ext uri="{FF2B5EF4-FFF2-40B4-BE49-F238E27FC236}">
                          <a16:creationId xmlns:a16="http://schemas.microsoft.com/office/drawing/2014/main" id="{78A35FB4-6065-40F3-A247-35E9984ECB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15047" y="1369251"/>
                    <a:ext cx="360" cy="7920"/>
                  </p14:xfrm>
                </p:contentPart>
              </mc:Choice>
              <mc:Fallback xmlns="">
                <p:pic>
                  <p:nvPicPr>
                    <p:cNvPr id="458" name="Ink 457">
                      <a:extLst>
                        <a:ext uri="{FF2B5EF4-FFF2-40B4-BE49-F238E27FC236}">
                          <a16:creationId xmlns:a16="http://schemas.microsoft.com/office/drawing/2014/main" id="{78A35FB4-6065-40F3-A247-35E9984ECB7E}"/>
                        </a:ext>
                      </a:extLst>
                    </p:cNvPr>
                    <p:cNvPicPr/>
                    <p:nvPr/>
                  </p:nvPicPr>
                  <p:blipFill>
                    <a:blip r:embed="rId158"/>
                    <a:stretch>
                      <a:fillRect/>
                    </a:stretch>
                  </p:blipFill>
                  <p:spPr>
                    <a:xfrm>
                      <a:off x="8106047" y="1349451"/>
                      <a:ext cx="18000" cy="467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1">
                  <p14:nvContentPartPr>
                    <p14:cNvPr id="459" name="Ink 458">
                      <a:extLst>
                        <a:ext uri="{FF2B5EF4-FFF2-40B4-BE49-F238E27FC236}">
                          <a16:creationId xmlns:a16="http://schemas.microsoft.com/office/drawing/2014/main" id="{FD14409D-7C0B-4EB6-9AFE-341DBB2EDA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15047" y="1324251"/>
                    <a:ext cx="237960" cy="340920"/>
                  </p14:xfrm>
                </p:contentPart>
              </mc:Choice>
              <mc:Fallback xmlns="">
                <p:pic>
                  <p:nvPicPr>
                    <p:cNvPr id="459" name="Ink 458">
                      <a:extLst>
                        <a:ext uri="{FF2B5EF4-FFF2-40B4-BE49-F238E27FC236}">
                          <a16:creationId xmlns:a16="http://schemas.microsoft.com/office/drawing/2014/main" id="{FD14409D-7C0B-4EB6-9AFE-341DBB2EDAA5}"/>
                        </a:ext>
                      </a:extLst>
                    </p:cNvPr>
                    <p:cNvPicPr/>
                    <p:nvPr/>
                  </p:nvPicPr>
                  <p:blipFill>
                    <a:blip r:embed="rId202"/>
                    <a:stretch>
                      <a:fillRect/>
                    </a:stretch>
                  </p:blipFill>
                  <p:spPr>
                    <a:xfrm>
                      <a:off x="8097311" y="1302836"/>
                      <a:ext cx="274171" cy="38289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3">
                  <p14:nvContentPartPr>
                    <p14:cNvPr id="460" name="Ink 459">
                      <a:extLst>
                        <a:ext uri="{FF2B5EF4-FFF2-40B4-BE49-F238E27FC236}">
                          <a16:creationId xmlns:a16="http://schemas.microsoft.com/office/drawing/2014/main" id="{B0F46E74-DA61-49AA-B4DD-2CC055BC01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85687" y="1286811"/>
                    <a:ext cx="585720" cy="340920"/>
                  </p14:xfrm>
                </p:contentPart>
              </mc:Choice>
              <mc:Fallback xmlns="">
                <p:pic>
                  <p:nvPicPr>
                    <p:cNvPr id="460" name="Ink 459">
                      <a:extLst>
                        <a:ext uri="{FF2B5EF4-FFF2-40B4-BE49-F238E27FC236}">
                          <a16:creationId xmlns:a16="http://schemas.microsoft.com/office/drawing/2014/main" id="{B0F46E74-DA61-49AA-B4DD-2CC055BC01F2}"/>
                        </a:ext>
                      </a:extLst>
                    </p:cNvPr>
                    <p:cNvPicPr/>
                    <p:nvPr/>
                  </p:nvPicPr>
                  <p:blipFill>
                    <a:blip r:embed="rId204"/>
                    <a:stretch>
                      <a:fillRect/>
                    </a:stretch>
                  </p:blipFill>
                  <p:spPr>
                    <a:xfrm>
                      <a:off x="8267915" y="1265396"/>
                      <a:ext cx="622004" cy="38289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568" name="Group 567">
              <a:extLst>
                <a:ext uri="{FF2B5EF4-FFF2-40B4-BE49-F238E27FC236}">
                  <a16:creationId xmlns:a16="http://schemas.microsoft.com/office/drawing/2014/main" id="{37B384FF-1EFC-43C0-AEB3-AC932E3E8A27}"/>
                </a:ext>
              </a:extLst>
            </p:cNvPr>
            <p:cNvGrpSpPr/>
            <p:nvPr/>
          </p:nvGrpSpPr>
          <p:grpSpPr>
            <a:xfrm>
              <a:off x="1353519" y="1889711"/>
              <a:ext cx="547502" cy="303276"/>
              <a:chOff x="2256734" y="2948842"/>
              <a:chExt cx="1070280" cy="686151"/>
            </a:xfrm>
          </p:grpSpPr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C68CF7D2-5414-47FB-A3E1-FEBBA4429AF1}"/>
                  </a:ext>
                </a:extLst>
              </p:cNvPr>
              <p:cNvGrpSpPr/>
              <p:nvPr/>
            </p:nvGrpSpPr>
            <p:grpSpPr>
              <a:xfrm>
                <a:off x="2256734" y="3377130"/>
                <a:ext cx="1070280" cy="257863"/>
                <a:chOff x="7462007" y="667971"/>
                <a:chExt cx="2636640" cy="719640"/>
              </a:xfrm>
            </p:grpSpPr>
            <p:grpSp>
              <p:nvGrpSpPr>
                <p:cNvPr id="559" name="Group 558">
                  <a:extLst>
                    <a:ext uri="{FF2B5EF4-FFF2-40B4-BE49-F238E27FC236}">
                      <a16:creationId xmlns:a16="http://schemas.microsoft.com/office/drawing/2014/main" id="{0DD4663B-2D13-4F92-A626-D612DD1A06BB}"/>
                    </a:ext>
                  </a:extLst>
                </p:cNvPr>
                <p:cNvGrpSpPr/>
                <p:nvPr/>
              </p:nvGrpSpPr>
              <p:grpSpPr>
                <a:xfrm>
                  <a:off x="7462007" y="680211"/>
                  <a:ext cx="1752480" cy="570600"/>
                  <a:chOff x="7462007" y="680211"/>
                  <a:chExt cx="1752480" cy="570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5">
                    <p14:nvContentPartPr>
                      <p14:cNvPr id="547" name="Ink 546">
                        <a:extLst>
                          <a:ext uri="{FF2B5EF4-FFF2-40B4-BE49-F238E27FC236}">
                            <a16:creationId xmlns:a16="http://schemas.microsoft.com/office/drawing/2014/main" id="{AA831E5B-DE54-441F-A2FC-F5D2CA2A6E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62007" y="680211"/>
                      <a:ext cx="167040" cy="570600"/>
                    </p14:xfrm>
                  </p:contentPart>
                </mc:Choice>
                <mc:Fallback xmlns="">
                  <p:pic>
                    <p:nvPicPr>
                      <p:cNvPr id="547" name="Ink 546">
                        <a:extLst>
                          <a:ext uri="{FF2B5EF4-FFF2-40B4-BE49-F238E27FC236}">
                            <a16:creationId xmlns:a16="http://schemas.microsoft.com/office/drawing/2014/main" id="{AA831E5B-DE54-441F-A2FC-F5D2CA2A6E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6"/>
                      <a:stretch>
                        <a:fillRect/>
                      </a:stretch>
                    </p:blipFill>
                    <p:spPr>
                      <a:xfrm>
                        <a:off x="7434167" y="643540"/>
                        <a:ext cx="221606" cy="6424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7">
                    <p14:nvContentPartPr>
                      <p14:cNvPr id="548" name="Ink 547">
                        <a:extLst>
                          <a:ext uri="{FF2B5EF4-FFF2-40B4-BE49-F238E27FC236}">
                            <a16:creationId xmlns:a16="http://schemas.microsoft.com/office/drawing/2014/main" id="{B746FFC2-16E7-4C97-B9D7-67FDC267A3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89167" y="907731"/>
                      <a:ext cx="155160" cy="177120"/>
                    </p14:xfrm>
                  </p:contentPart>
                </mc:Choice>
                <mc:Fallback xmlns="">
                  <p:pic>
                    <p:nvPicPr>
                      <p:cNvPr id="548" name="Ink 547">
                        <a:extLst>
                          <a:ext uri="{FF2B5EF4-FFF2-40B4-BE49-F238E27FC236}">
                            <a16:creationId xmlns:a16="http://schemas.microsoft.com/office/drawing/2014/main" id="{B746FFC2-16E7-4C97-B9D7-67FDC267A3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8"/>
                      <a:stretch>
                        <a:fillRect/>
                      </a:stretch>
                    </p:blipFill>
                    <p:spPr>
                      <a:xfrm>
                        <a:off x="7661261" y="871136"/>
                        <a:ext cx="209857" cy="2488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9">
                    <p14:nvContentPartPr>
                      <p14:cNvPr id="549" name="Ink 548">
                        <a:extLst>
                          <a:ext uri="{FF2B5EF4-FFF2-40B4-BE49-F238E27FC236}">
                            <a16:creationId xmlns:a16="http://schemas.microsoft.com/office/drawing/2014/main" id="{95FA95BB-D4BF-4A1E-86E1-0DE112A31E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68447" y="920691"/>
                      <a:ext cx="130680" cy="145440"/>
                    </p14:xfrm>
                  </p:contentPart>
                </mc:Choice>
                <mc:Fallback xmlns="">
                  <p:pic>
                    <p:nvPicPr>
                      <p:cNvPr id="549" name="Ink 548">
                        <a:extLst>
                          <a:ext uri="{FF2B5EF4-FFF2-40B4-BE49-F238E27FC236}">
                            <a16:creationId xmlns:a16="http://schemas.microsoft.com/office/drawing/2014/main" id="{95FA95BB-D4BF-4A1E-86E1-0DE112A31E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0"/>
                      <a:stretch>
                        <a:fillRect/>
                      </a:stretch>
                    </p:blipFill>
                    <p:spPr>
                      <a:xfrm>
                        <a:off x="7840524" y="884331"/>
                        <a:ext cx="185409" cy="2167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1">
                    <p14:nvContentPartPr>
                      <p14:cNvPr id="550" name="Ink 549">
                        <a:extLst>
                          <a:ext uri="{FF2B5EF4-FFF2-40B4-BE49-F238E27FC236}">
                            <a16:creationId xmlns:a16="http://schemas.microsoft.com/office/drawing/2014/main" id="{4CAB1954-5C40-49DC-AD15-ADAE3825D0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32247" y="737811"/>
                      <a:ext cx="11520" cy="268920"/>
                    </p14:xfrm>
                  </p:contentPart>
                </mc:Choice>
                <mc:Fallback xmlns="">
                  <p:pic>
                    <p:nvPicPr>
                      <p:cNvPr id="550" name="Ink 549">
                        <a:extLst>
                          <a:ext uri="{FF2B5EF4-FFF2-40B4-BE49-F238E27FC236}">
                            <a16:creationId xmlns:a16="http://schemas.microsoft.com/office/drawing/2014/main" id="{4CAB1954-5C40-49DC-AD15-ADAE3825D0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2"/>
                      <a:stretch>
                        <a:fillRect/>
                      </a:stretch>
                    </p:blipFill>
                    <p:spPr>
                      <a:xfrm>
                        <a:off x="8006065" y="701273"/>
                        <a:ext cx="62836" cy="3405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3">
                    <p14:nvContentPartPr>
                      <p14:cNvPr id="551" name="Ink 550">
                        <a:extLst>
                          <a:ext uri="{FF2B5EF4-FFF2-40B4-BE49-F238E27FC236}">
                            <a16:creationId xmlns:a16="http://schemas.microsoft.com/office/drawing/2014/main" id="{49E9E513-FEC4-41B5-96BD-CA6718DBA1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68447" y="784971"/>
                      <a:ext cx="289800" cy="246240"/>
                    </p14:xfrm>
                  </p:contentPart>
                </mc:Choice>
                <mc:Fallback xmlns="">
                  <p:pic>
                    <p:nvPicPr>
                      <p:cNvPr id="551" name="Ink 550">
                        <a:extLst>
                          <a:ext uri="{FF2B5EF4-FFF2-40B4-BE49-F238E27FC236}">
                            <a16:creationId xmlns:a16="http://schemas.microsoft.com/office/drawing/2014/main" id="{49E9E513-FEC4-41B5-96BD-CA6718DBA1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4"/>
                      <a:stretch>
                        <a:fillRect/>
                      </a:stretch>
                    </p:blipFill>
                    <p:spPr>
                      <a:xfrm>
                        <a:off x="7840474" y="748328"/>
                        <a:ext cx="344627" cy="3180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5">
                    <p14:nvContentPartPr>
                      <p14:cNvPr id="552" name="Ink 551">
                        <a:extLst>
                          <a:ext uri="{FF2B5EF4-FFF2-40B4-BE49-F238E27FC236}">
                            <a16:creationId xmlns:a16="http://schemas.microsoft.com/office/drawing/2014/main" id="{E19D57D7-72F6-4004-A1D4-99A1A2C3C0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28727" y="860931"/>
                      <a:ext cx="27360" cy="68760"/>
                    </p14:xfrm>
                  </p:contentPart>
                </mc:Choice>
                <mc:Fallback xmlns="">
                  <p:pic>
                    <p:nvPicPr>
                      <p:cNvPr id="552" name="Ink 551">
                        <a:extLst>
                          <a:ext uri="{FF2B5EF4-FFF2-40B4-BE49-F238E27FC236}">
                            <a16:creationId xmlns:a16="http://schemas.microsoft.com/office/drawing/2014/main" id="{E19D57D7-72F6-4004-A1D4-99A1A2C3C0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6"/>
                      <a:stretch>
                        <a:fillRect/>
                      </a:stretch>
                    </p:blipFill>
                    <p:spPr>
                      <a:xfrm>
                        <a:off x="8101367" y="825118"/>
                        <a:ext cx="80986" cy="13895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7">
                    <p14:nvContentPartPr>
                      <p14:cNvPr id="553" name="Ink 552">
                        <a:extLst>
                          <a:ext uri="{FF2B5EF4-FFF2-40B4-BE49-F238E27FC236}">
                            <a16:creationId xmlns:a16="http://schemas.microsoft.com/office/drawing/2014/main" id="{302A3F48-4999-44AA-92A6-B348759BE2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25207" y="924291"/>
                      <a:ext cx="121320" cy="94680"/>
                    </p14:xfrm>
                  </p:contentPart>
                </mc:Choice>
                <mc:Fallback xmlns="">
                  <p:pic>
                    <p:nvPicPr>
                      <p:cNvPr id="553" name="Ink 552">
                        <a:extLst>
                          <a:ext uri="{FF2B5EF4-FFF2-40B4-BE49-F238E27FC236}">
                            <a16:creationId xmlns:a16="http://schemas.microsoft.com/office/drawing/2014/main" id="{302A3F48-4999-44AA-92A6-B348759BE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8"/>
                      <a:stretch>
                        <a:fillRect/>
                      </a:stretch>
                    </p:blipFill>
                    <p:spPr>
                      <a:xfrm>
                        <a:off x="8197381" y="887876"/>
                        <a:ext cx="175858" cy="1660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9">
                    <p14:nvContentPartPr>
                      <p14:cNvPr id="554" name="Ink 553">
                        <a:extLst>
                          <a:ext uri="{FF2B5EF4-FFF2-40B4-BE49-F238E27FC236}">
                            <a16:creationId xmlns:a16="http://schemas.microsoft.com/office/drawing/2014/main" id="{972D2B44-9B3D-4C7F-8E05-19CBBA9AC12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55967" y="922851"/>
                      <a:ext cx="98640" cy="152640"/>
                    </p14:xfrm>
                  </p:contentPart>
                </mc:Choice>
                <mc:Fallback xmlns="">
                  <p:pic>
                    <p:nvPicPr>
                      <p:cNvPr id="554" name="Ink 553">
                        <a:extLst>
                          <a:ext uri="{FF2B5EF4-FFF2-40B4-BE49-F238E27FC236}">
                            <a16:creationId xmlns:a16="http://schemas.microsoft.com/office/drawing/2014/main" id="{972D2B44-9B3D-4C7F-8E05-19CBBA9AC1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0"/>
                      <a:stretch>
                        <a:fillRect/>
                      </a:stretch>
                    </p:blipFill>
                    <p:spPr>
                      <a:xfrm>
                        <a:off x="8428259" y="886508"/>
                        <a:ext cx="152947" cy="2238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1">
                    <p14:nvContentPartPr>
                      <p14:cNvPr id="555" name="Ink 554">
                        <a:extLst>
                          <a:ext uri="{FF2B5EF4-FFF2-40B4-BE49-F238E27FC236}">
                            <a16:creationId xmlns:a16="http://schemas.microsoft.com/office/drawing/2014/main" id="{53109337-CAAA-4CC9-BF45-4F980F79938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10767" y="783531"/>
                      <a:ext cx="24120" cy="286560"/>
                    </p14:xfrm>
                  </p:contentPart>
                </mc:Choice>
                <mc:Fallback xmlns="">
                  <p:pic>
                    <p:nvPicPr>
                      <p:cNvPr id="555" name="Ink 554">
                        <a:extLst>
                          <a:ext uri="{FF2B5EF4-FFF2-40B4-BE49-F238E27FC236}">
                            <a16:creationId xmlns:a16="http://schemas.microsoft.com/office/drawing/2014/main" id="{53109337-CAAA-4CC9-BF45-4F980F799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2"/>
                      <a:stretch>
                        <a:fillRect/>
                      </a:stretch>
                    </p:blipFill>
                    <p:spPr>
                      <a:xfrm>
                        <a:off x="8584454" y="746980"/>
                        <a:ext cx="77842" cy="358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3">
                    <p14:nvContentPartPr>
                      <p14:cNvPr id="556" name="Ink 555">
                        <a:extLst>
                          <a:ext uri="{FF2B5EF4-FFF2-40B4-BE49-F238E27FC236}">
                            <a16:creationId xmlns:a16="http://schemas.microsoft.com/office/drawing/2014/main" id="{D0DC1046-B7D8-4F78-93DC-751C12ECD7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67127" y="859131"/>
                      <a:ext cx="300960" cy="3240"/>
                    </p14:xfrm>
                  </p:contentPart>
                </mc:Choice>
                <mc:Fallback xmlns="">
                  <p:pic>
                    <p:nvPicPr>
                      <p:cNvPr id="556" name="Ink 555">
                        <a:extLst>
                          <a:ext uri="{FF2B5EF4-FFF2-40B4-BE49-F238E27FC236}">
                            <a16:creationId xmlns:a16="http://schemas.microsoft.com/office/drawing/2014/main" id="{D0DC1046-B7D8-4F78-93DC-751C12ECD7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4"/>
                      <a:stretch>
                        <a:fillRect/>
                      </a:stretch>
                    </p:blipFill>
                    <p:spPr>
                      <a:xfrm>
                        <a:off x="8439157" y="832131"/>
                        <a:ext cx="355782" cy="56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5">
                    <p14:nvContentPartPr>
                      <p14:cNvPr id="557" name="Ink 556">
                        <a:extLst>
                          <a:ext uri="{FF2B5EF4-FFF2-40B4-BE49-F238E27FC236}">
                            <a16:creationId xmlns:a16="http://schemas.microsoft.com/office/drawing/2014/main" id="{E137B61F-FBDE-4468-8EBC-18C2F5E3313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23887" y="816651"/>
                      <a:ext cx="38520" cy="226440"/>
                    </p14:xfrm>
                  </p:contentPart>
                </mc:Choice>
                <mc:Fallback xmlns="">
                  <p:pic>
                    <p:nvPicPr>
                      <p:cNvPr id="557" name="Ink 556">
                        <a:extLst>
                          <a:ext uri="{FF2B5EF4-FFF2-40B4-BE49-F238E27FC236}">
                            <a16:creationId xmlns:a16="http://schemas.microsoft.com/office/drawing/2014/main" id="{E137B61F-FBDE-4468-8EBC-18C2F5E331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6"/>
                      <a:stretch>
                        <a:fillRect/>
                      </a:stretch>
                    </p:blipFill>
                    <p:spPr>
                      <a:xfrm>
                        <a:off x="8796373" y="780128"/>
                        <a:ext cx="92448" cy="2980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7">
                    <p14:nvContentPartPr>
                      <p14:cNvPr id="558" name="Ink 557">
                        <a:extLst>
                          <a:ext uri="{FF2B5EF4-FFF2-40B4-BE49-F238E27FC236}">
                            <a16:creationId xmlns:a16="http://schemas.microsoft.com/office/drawing/2014/main" id="{2ABCEB26-B67D-461B-9A00-7A9CFCBC377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09207" y="918891"/>
                      <a:ext cx="305280" cy="166680"/>
                    </p14:xfrm>
                  </p:contentPart>
                </mc:Choice>
                <mc:Fallback xmlns="">
                  <p:pic>
                    <p:nvPicPr>
                      <p:cNvPr id="558" name="Ink 557">
                        <a:extLst>
                          <a:ext uri="{FF2B5EF4-FFF2-40B4-BE49-F238E27FC236}">
                            <a16:creationId xmlns:a16="http://schemas.microsoft.com/office/drawing/2014/main" id="{2ABCEB26-B67D-461B-9A00-7A9CFCBC37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8"/>
                      <a:stretch>
                        <a:fillRect/>
                      </a:stretch>
                    </p:blipFill>
                    <p:spPr>
                      <a:xfrm>
                        <a:off x="8881251" y="882338"/>
                        <a:ext cx="360074" cy="2383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62" name="Group 561">
                  <a:extLst>
                    <a:ext uri="{FF2B5EF4-FFF2-40B4-BE49-F238E27FC236}">
                      <a16:creationId xmlns:a16="http://schemas.microsoft.com/office/drawing/2014/main" id="{FBD2D1F5-78D9-48B0-8860-CF610BDC04B0}"/>
                    </a:ext>
                  </a:extLst>
                </p:cNvPr>
                <p:cNvGrpSpPr/>
                <p:nvPr/>
              </p:nvGrpSpPr>
              <p:grpSpPr>
                <a:xfrm>
                  <a:off x="9452807" y="667971"/>
                  <a:ext cx="645840" cy="719640"/>
                  <a:chOff x="9452807" y="667971"/>
                  <a:chExt cx="645840" cy="7196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9">
                    <p14:nvContentPartPr>
                      <p14:cNvPr id="560" name="Ink 559">
                        <a:extLst>
                          <a:ext uri="{FF2B5EF4-FFF2-40B4-BE49-F238E27FC236}">
                            <a16:creationId xmlns:a16="http://schemas.microsoft.com/office/drawing/2014/main" id="{3C09AF38-8FD9-4B0B-8D12-56DD598AA9D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52807" y="800091"/>
                      <a:ext cx="293040" cy="255240"/>
                    </p14:xfrm>
                  </p:contentPart>
                </mc:Choice>
                <mc:Fallback xmlns="">
                  <p:pic>
                    <p:nvPicPr>
                      <p:cNvPr id="560" name="Ink 559">
                        <a:extLst>
                          <a:ext uri="{FF2B5EF4-FFF2-40B4-BE49-F238E27FC236}">
                            <a16:creationId xmlns:a16="http://schemas.microsoft.com/office/drawing/2014/main" id="{3C09AF38-8FD9-4B0B-8D12-56DD598AA9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0"/>
                      <a:stretch>
                        <a:fillRect/>
                      </a:stretch>
                    </p:blipFill>
                    <p:spPr>
                      <a:xfrm>
                        <a:off x="9424845" y="763628"/>
                        <a:ext cx="347845" cy="32670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1">
                    <p14:nvContentPartPr>
                      <p14:cNvPr id="561" name="Ink 560">
                        <a:extLst>
                          <a:ext uri="{FF2B5EF4-FFF2-40B4-BE49-F238E27FC236}">
                            <a16:creationId xmlns:a16="http://schemas.microsoft.com/office/drawing/2014/main" id="{4E357CF0-ECE6-4AC1-A88B-D50EBC4712C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92647" y="667971"/>
                      <a:ext cx="306000" cy="719640"/>
                    </p14:xfrm>
                  </p:contentPart>
                </mc:Choice>
                <mc:Fallback xmlns="">
                  <p:pic>
                    <p:nvPicPr>
                      <p:cNvPr id="561" name="Ink 560">
                        <a:extLst>
                          <a:ext uri="{FF2B5EF4-FFF2-40B4-BE49-F238E27FC236}">
                            <a16:creationId xmlns:a16="http://schemas.microsoft.com/office/drawing/2014/main" id="{4E357CF0-ECE6-4AC1-A88B-D50EBC4712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2"/>
                      <a:stretch>
                        <a:fillRect/>
                      </a:stretch>
                    </p:blipFill>
                    <p:spPr>
                      <a:xfrm>
                        <a:off x="9764727" y="631329"/>
                        <a:ext cx="360723" cy="79145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567" name="Group 566">
                <a:extLst>
                  <a:ext uri="{FF2B5EF4-FFF2-40B4-BE49-F238E27FC236}">
                    <a16:creationId xmlns:a16="http://schemas.microsoft.com/office/drawing/2014/main" id="{946F0149-9E12-4D5A-882C-BFCEC5F52781}"/>
                  </a:ext>
                </a:extLst>
              </p:cNvPr>
              <p:cNvGrpSpPr/>
              <p:nvPr/>
            </p:nvGrpSpPr>
            <p:grpSpPr>
              <a:xfrm rot="1731226">
                <a:off x="2970051" y="2948842"/>
                <a:ext cx="155160" cy="452520"/>
                <a:chOff x="2872007" y="2824371"/>
                <a:chExt cx="155160" cy="4525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33">
                  <p14:nvContentPartPr>
                    <p14:cNvPr id="565" name="Ink 564">
                      <a:extLst>
                        <a:ext uri="{FF2B5EF4-FFF2-40B4-BE49-F238E27FC236}">
                          <a16:creationId xmlns:a16="http://schemas.microsoft.com/office/drawing/2014/main" id="{F6BC27C7-9E79-4561-B533-94783DBD07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73807" y="2903211"/>
                    <a:ext cx="79560" cy="373680"/>
                  </p14:xfrm>
                </p:contentPart>
              </mc:Choice>
              <mc:Fallback xmlns="">
                <p:pic>
                  <p:nvPicPr>
                    <p:cNvPr id="565" name="Ink 564">
                      <a:extLst>
                        <a:ext uri="{FF2B5EF4-FFF2-40B4-BE49-F238E27FC236}">
                          <a16:creationId xmlns:a16="http://schemas.microsoft.com/office/drawing/2014/main" id="{F6BC27C7-9E79-4561-B533-94783DBD07D2}"/>
                        </a:ext>
                      </a:extLst>
                    </p:cNvPr>
                    <p:cNvPicPr/>
                    <p:nvPr/>
                  </p:nvPicPr>
                  <p:blipFill>
                    <a:blip r:embed="rId234"/>
                    <a:stretch>
                      <a:fillRect/>
                    </a:stretch>
                  </p:blipFill>
                  <p:spPr>
                    <a:xfrm>
                      <a:off x="2862441" y="2890580"/>
                      <a:ext cx="101837" cy="3994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5">
                  <p14:nvContentPartPr>
                    <p14:cNvPr id="566" name="Ink 565">
                      <a:extLst>
                        <a:ext uri="{FF2B5EF4-FFF2-40B4-BE49-F238E27FC236}">
                          <a16:creationId xmlns:a16="http://schemas.microsoft.com/office/drawing/2014/main" id="{2FF2A521-F137-47B7-B728-02FF6EE530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72007" y="2824371"/>
                    <a:ext cx="155160" cy="170280"/>
                  </p14:xfrm>
                </p:contentPart>
              </mc:Choice>
              <mc:Fallback xmlns="">
                <p:pic>
                  <p:nvPicPr>
                    <p:cNvPr id="566" name="Ink 565">
                      <a:extLst>
                        <a:ext uri="{FF2B5EF4-FFF2-40B4-BE49-F238E27FC236}">
                          <a16:creationId xmlns:a16="http://schemas.microsoft.com/office/drawing/2014/main" id="{2FF2A521-F137-47B7-B728-02FF6EE530DC}"/>
                        </a:ext>
                      </a:extLst>
                    </p:cNvPr>
                    <p:cNvPicPr/>
                    <p:nvPr/>
                  </p:nvPicPr>
                  <p:blipFill>
                    <a:blip r:embed="rId236"/>
                    <a:stretch>
                      <a:fillRect/>
                    </a:stretch>
                  </p:blipFill>
                  <p:spPr>
                    <a:xfrm>
                      <a:off x="2860632" y="2811232"/>
                      <a:ext cx="177456" cy="19603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02148627-114E-4CA8-9D74-21AD7ED84C4D}"/>
              </a:ext>
            </a:extLst>
          </p:cNvPr>
          <p:cNvGrpSpPr/>
          <p:nvPr/>
        </p:nvGrpSpPr>
        <p:grpSpPr>
          <a:xfrm>
            <a:off x="1624624" y="439628"/>
            <a:ext cx="8378976" cy="732917"/>
            <a:chOff x="977634" y="-16146"/>
            <a:chExt cx="11326272" cy="99072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2D915A7-2590-430C-9901-0D44FC27AFFF}"/>
                </a:ext>
              </a:extLst>
            </p:cNvPr>
            <p:cNvGrpSpPr/>
            <p:nvPr/>
          </p:nvGrpSpPr>
          <p:grpSpPr>
            <a:xfrm>
              <a:off x="977634" y="166374"/>
              <a:ext cx="2208600" cy="775800"/>
              <a:chOff x="4578678" y="3330600"/>
              <a:chExt cx="2208600" cy="775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EE777E7B-C7C0-49EA-9F8A-76DE468B2287}"/>
                      </a:ext>
                    </a:extLst>
                  </p14:cNvPr>
                  <p14:cNvContentPartPr/>
                  <p14:nvPr/>
                </p14:nvContentPartPr>
                <p14:xfrm>
                  <a:off x="4578678" y="3419520"/>
                  <a:ext cx="360360" cy="54864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EE777E7B-C7C0-49EA-9F8A-76DE468B2287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4566520" y="3407360"/>
                    <a:ext cx="384189" cy="5724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B54EEC94-E623-43F3-98C7-206C8BE924AF}"/>
                      </a:ext>
                    </a:extLst>
                  </p14:cNvPr>
                  <p14:cNvContentPartPr/>
                  <p14:nvPr/>
                </p14:nvContentPartPr>
                <p14:xfrm>
                  <a:off x="4976118" y="3692760"/>
                  <a:ext cx="182880" cy="20304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B54EEC94-E623-43F3-98C7-206C8BE924AF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4964445" y="3680587"/>
                    <a:ext cx="206713" cy="2268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D890211F-315F-4B50-AF70-59EB8CDAB8E4}"/>
                      </a:ext>
                    </a:extLst>
                  </p14:cNvPr>
                  <p14:cNvContentPartPr/>
                  <p14:nvPr/>
                </p14:nvContentPartPr>
                <p14:xfrm>
                  <a:off x="5151798" y="3729120"/>
                  <a:ext cx="360" cy="3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D890211F-315F-4B50-AF70-59EB8CDAB8E4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5142798" y="372012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63E277D0-9226-4170-8FDB-2A46F61312C1}"/>
                      </a:ext>
                    </a:extLst>
                  </p14:cNvPr>
                  <p14:cNvContentPartPr/>
                  <p14:nvPr/>
                </p14:nvContentPartPr>
                <p14:xfrm>
                  <a:off x="5151798" y="3690600"/>
                  <a:ext cx="446400" cy="20952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63E277D0-9226-4170-8FDB-2A46F61312C1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5139641" y="3678447"/>
                    <a:ext cx="470227" cy="233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DAB6F818-43AE-4CB0-87D6-6294B193E2E2}"/>
                      </a:ext>
                    </a:extLst>
                  </p14:cNvPr>
                  <p14:cNvContentPartPr/>
                  <p14:nvPr/>
                </p14:nvContentPartPr>
                <p14:xfrm>
                  <a:off x="5659038" y="3683040"/>
                  <a:ext cx="170280" cy="4233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DAB6F818-43AE-4CB0-87D6-6294B193E2E2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5646875" y="3670874"/>
                    <a:ext cx="194119" cy="4472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ED462C80-EE27-49DF-96C6-F238C51D6AC4}"/>
                      </a:ext>
                    </a:extLst>
                  </p14:cNvPr>
                  <p14:cNvContentPartPr/>
                  <p14:nvPr/>
                </p14:nvContentPartPr>
                <p14:xfrm>
                  <a:off x="5930838" y="3691680"/>
                  <a:ext cx="210960" cy="16524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ED462C80-EE27-49DF-96C6-F238C51D6AC4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5918686" y="3679530"/>
                    <a:ext cx="234778" cy="1890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6853A5E0-26E3-4DDE-863B-3C1AFD2836A0}"/>
                      </a:ext>
                    </a:extLst>
                  </p14:cNvPr>
                  <p14:cNvContentPartPr/>
                  <p14:nvPr/>
                </p14:nvContentPartPr>
                <p14:xfrm>
                  <a:off x="6188958" y="3330600"/>
                  <a:ext cx="131760" cy="49212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6853A5E0-26E3-4DDE-863B-3C1AFD2836A0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6176803" y="3318443"/>
                    <a:ext cx="155584" cy="515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57570153-66CE-4609-9689-C31BC0A6FA62}"/>
                      </a:ext>
                    </a:extLst>
                  </p14:cNvPr>
                  <p14:cNvContentPartPr/>
                  <p14:nvPr/>
                </p14:nvContentPartPr>
                <p14:xfrm>
                  <a:off x="6005358" y="3390360"/>
                  <a:ext cx="426240" cy="1105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57570153-66CE-4609-9689-C31BC0A6FA62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5993194" y="3378242"/>
                    <a:ext cx="450082" cy="1342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4FBDFE6C-30EB-4273-BE83-47AA32DB6281}"/>
                      </a:ext>
                    </a:extLst>
                  </p14:cNvPr>
                  <p14:cNvContentPartPr/>
                  <p14:nvPr/>
                </p14:nvContentPartPr>
                <p14:xfrm>
                  <a:off x="6374358" y="3520680"/>
                  <a:ext cx="142920" cy="30060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4FBDFE6C-30EB-4273-BE83-47AA32DB628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6362691" y="3508520"/>
                    <a:ext cx="166740" cy="3244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D6A01826-1BE8-4FED-B56A-11DD0875801B}"/>
                      </a:ext>
                    </a:extLst>
                  </p14:cNvPr>
                  <p14:cNvContentPartPr/>
                  <p14:nvPr/>
                </p14:nvContentPartPr>
                <p14:xfrm>
                  <a:off x="6601158" y="3673680"/>
                  <a:ext cx="186120" cy="1465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D6A01826-1BE8-4FED-B56A-11DD0875801B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6589009" y="3661997"/>
                    <a:ext cx="209932" cy="17037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0E1AD7A-0A63-4DEC-9F76-57711289A894}"/>
                    </a:ext>
                  </a:extLst>
                </p14:cNvPr>
                <p14:cNvContentPartPr/>
                <p14:nvPr/>
              </p14:nvContentPartPr>
              <p14:xfrm>
                <a:off x="3249234" y="432054"/>
                <a:ext cx="362520" cy="521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0E1AD7A-0A63-4DEC-9F76-57711289A89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237085" y="419897"/>
                  <a:ext cx="386332" cy="545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98FD0BB-9E4A-49D5-9A40-8561FD4369AF}"/>
                    </a:ext>
                  </a:extLst>
                </p14:cNvPr>
                <p14:cNvContentPartPr/>
                <p14:nvPr/>
              </p14:nvContentPartPr>
              <p14:xfrm>
                <a:off x="4129074" y="425934"/>
                <a:ext cx="309240" cy="548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98FD0BB-9E4A-49D5-9A40-8561FD4369A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117405" y="414261"/>
                  <a:ext cx="333065" cy="572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4BF9911-A311-4465-ADBD-D14FB28A38C1}"/>
                    </a:ext>
                  </a:extLst>
                </p14:cNvPr>
                <p14:cNvContentPartPr/>
                <p14:nvPr/>
              </p14:nvContentPartPr>
              <p14:xfrm>
                <a:off x="4485474" y="411534"/>
                <a:ext cx="149760" cy="211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4BF9911-A311-4465-ADBD-D14FB28A38C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473318" y="399368"/>
                  <a:ext cx="173585" cy="2355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A28E2B5-6E93-4E0A-8690-5CFD8DEBF265}"/>
                    </a:ext>
                  </a:extLst>
                </p14:cNvPr>
                <p14:cNvContentPartPr/>
                <p14:nvPr/>
              </p14:nvContentPartPr>
              <p14:xfrm>
                <a:off x="4836474" y="340974"/>
                <a:ext cx="222120" cy="231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A28E2B5-6E93-4E0A-8690-5CFD8DEBF26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824809" y="328823"/>
                  <a:ext cx="245936" cy="2556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321ACE4-D986-4B64-B5BD-9D769F3E2E12}"/>
                    </a:ext>
                  </a:extLst>
                </p14:cNvPr>
                <p14:cNvContentPartPr/>
                <p14:nvPr/>
              </p14:nvContentPartPr>
              <p14:xfrm>
                <a:off x="5105754" y="109134"/>
                <a:ext cx="263160" cy="479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321ACE4-D986-4B64-B5BD-9D769F3E2E1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093593" y="96973"/>
                  <a:ext cx="286995" cy="5029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CBEE470-0262-4EDE-B2B5-67A6E016F32C}"/>
                    </a:ext>
                  </a:extLst>
                </p14:cNvPr>
                <p14:cNvContentPartPr/>
                <p14:nvPr/>
              </p14:nvContentPartPr>
              <p14:xfrm>
                <a:off x="5386914" y="252054"/>
                <a:ext cx="118080" cy="314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CBEE470-0262-4EDE-B2B5-67A6E016F32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374766" y="240383"/>
                  <a:ext cx="141890" cy="338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5B43A75-ECA5-4CAE-89F1-DAD59AD51E67}"/>
                    </a:ext>
                  </a:extLst>
                </p14:cNvPr>
                <p14:cNvContentPartPr/>
                <p14:nvPr/>
              </p14:nvContentPartPr>
              <p14:xfrm>
                <a:off x="5611194" y="283374"/>
                <a:ext cx="168120" cy="285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5B43A75-ECA5-4CAE-89F1-DAD59AD51E6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599011" y="271216"/>
                  <a:ext cx="191998" cy="3093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6D78BD7-8B53-4142-98A2-EBF19996FD99}"/>
                    </a:ext>
                  </a:extLst>
                </p14:cNvPr>
                <p14:cNvContentPartPr/>
                <p14:nvPr/>
              </p14:nvContentPartPr>
              <p14:xfrm>
                <a:off x="5887314" y="400734"/>
                <a:ext cx="168120" cy="176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6D78BD7-8B53-4142-98A2-EBF19996FD9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875131" y="388585"/>
                  <a:ext cx="191998" cy="200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AE21EB0-4821-432C-B873-03600CE2E243}"/>
                    </a:ext>
                  </a:extLst>
                </p14:cNvPr>
                <p14:cNvContentPartPr/>
                <p14:nvPr/>
              </p14:nvContentPartPr>
              <p14:xfrm>
                <a:off x="6129594" y="-16146"/>
                <a:ext cx="124920" cy="525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AE21EB0-4821-432C-B873-03600CE2E24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117442" y="-27823"/>
                  <a:ext cx="148737" cy="549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9B5D0E7-87B6-4633-9678-F2B5B2EFC5B0}"/>
                    </a:ext>
                  </a:extLst>
                </p14:cNvPr>
                <p14:cNvContentPartPr/>
                <p14:nvPr/>
              </p14:nvContentPartPr>
              <p14:xfrm>
                <a:off x="5950674" y="63774"/>
                <a:ext cx="593640" cy="482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9B5D0E7-87B6-4633-9678-F2B5B2EFC5B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938996" y="51614"/>
                  <a:ext cx="617483" cy="505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5EAA6365-8635-40F0-BA7E-A4E9894DC52F}"/>
                    </a:ext>
                  </a:extLst>
                </p14:cNvPr>
                <p14:cNvContentPartPr/>
                <p14:nvPr/>
              </p14:nvContentPartPr>
              <p14:xfrm>
                <a:off x="6933474" y="483534"/>
                <a:ext cx="360" cy="36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5EAA6365-8635-40F0-BA7E-A4E9894DC52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924834" y="4745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987A7B05-0CAE-4B78-B26F-04BC7D55F833}"/>
                    </a:ext>
                  </a:extLst>
                </p14:cNvPr>
                <p14:cNvContentPartPr/>
                <p14:nvPr/>
              </p14:nvContentPartPr>
              <p14:xfrm>
                <a:off x="6971994" y="694854"/>
                <a:ext cx="32040" cy="180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987A7B05-0CAE-4B78-B26F-04BC7D55F83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60343" y="684054"/>
                  <a:ext cx="55827" cy="2385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5300D89-7BA1-494F-A38A-977AD49BB906}"/>
                </a:ext>
              </a:extLst>
            </p:cNvPr>
            <p:cNvGrpSpPr/>
            <p:nvPr/>
          </p:nvGrpSpPr>
          <p:grpSpPr>
            <a:xfrm>
              <a:off x="7271466" y="69534"/>
              <a:ext cx="5032440" cy="895680"/>
              <a:chOff x="4850478" y="4563960"/>
              <a:chExt cx="5032440" cy="895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573" name="Ink 572">
                    <a:extLst>
                      <a:ext uri="{FF2B5EF4-FFF2-40B4-BE49-F238E27FC236}">
                        <a16:creationId xmlns:a16="http://schemas.microsoft.com/office/drawing/2014/main" id="{13B0F25F-9C81-4B99-83DF-CB9694089567}"/>
                      </a:ext>
                    </a:extLst>
                  </p14:cNvPr>
                  <p14:cNvContentPartPr/>
                  <p14:nvPr/>
                </p14:nvContentPartPr>
                <p14:xfrm>
                  <a:off x="4850478" y="4650000"/>
                  <a:ext cx="349200" cy="585360"/>
                </p14:xfrm>
              </p:contentPart>
            </mc:Choice>
            <mc:Fallback xmlns="">
              <p:pic>
                <p:nvPicPr>
                  <p:cNvPr id="573" name="Ink 572">
                    <a:extLst>
                      <a:ext uri="{FF2B5EF4-FFF2-40B4-BE49-F238E27FC236}">
                        <a16:creationId xmlns:a16="http://schemas.microsoft.com/office/drawing/2014/main" id="{13B0F25F-9C81-4B99-83DF-CB9694089567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4838319" y="4637835"/>
                    <a:ext cx="373031" cy="6092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574" name="Ink 573">
                    <a:extLst>
                      <a:ext uri="{FF2B5EF4-FFF2-40B4-BE49-F238E27FC236}">
                        <a16:creationId xmlns:a16="http://schemas.microsoft.com/office/drawing/2014/main" id="{B713592B-6755-4F54-A45F-D0A41A8987C8}"/>
                      </a:ext>
                    </a:extLst>
                  </p14:cNvPr>
                  <p14:cNvContentPartPr/>
                  <p14:nvPr/>
                </p14:nvContentPartPr>
                <p14:xfrm>
                  <a:off x="5323878" y="4881120"/>
                  <a:ext cx="263160" cy="310320"/>
                </p14:xfrm>
              </p:contentPart>
            </mc:Choice>
            <mc:Fallback xmlns="">
              <p:pic>
                <p:nvPicPr>
                  <p:cNvPr id="574" name="Ink 573">
                    <a:extLst>
                      <a:ext uri="{FF2B5EF4-FFF2-40B4-BE49-F238E27FC236}">
                        <a16:creationId xmlns:a16="http://schemas.microsoft.com/office/drawing/2014/main" id="{B713592B-6755-4F54-A45F-D0A41A8987C8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5311717" y="4869447"/>
                    <a:ext cx="286995" cy="3341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575" name="Ink 574">
                    <a:extLst>
                      <a:ext uri="{FF2B5EF4-FFF2-40B4-BE49-F238E27FC236}">
                        <a16:creationId xmlns:a16="http://schemas.microsoft.com/office/drawing/2014/main" id="{8DE5DE65-D110-4B18-8A80-8B68AA11F41B}"/>
                      </a:ext>
                    </a:extLst>
                  </p14:cNvPr>
                  <p14:cNvContentPartPr/>
                  <p14:nvPr/>
                </p14:nvContentPartPr>
                <p14:xfrm>
                  <a:off x="5662998" y="4942680"/>
                  <a:ext cx="165960" cy="264960"/>
                </p14:xfrm>
              </p:contentPart>
            </mc:Choice>
            <mc:Fallback xmlns="">
              <p:pic>
                <p:nvPicPr>
                  <p:cNvPr id="575" name="Ink 574">
                    <a:extLst>
                      <a:ext uri="{FF2B5EF4-FFF2-40B4-BE49-F238E27FC236}">
                        <a16:creationId xmlns:a16="http://schemas.microsoft.com/office/drawing/2014/main" id="{8DE5DE65-D110-4B18-8A80-8B68AA11F41B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5651318" y="4930504"/>
                    <a:ext cx="189808" cy="28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AF438B1E-FDED-4413-850F-9C1A7BC481AC}"/>
                      </a:ext>
                    </a:extLst>
                  </p14:cNvPr>
                  <p14:cNvContentPartPr/>
                  <p14:nvPr/>
                </p14:nvContentPartPr>
                <p14:xfrm>
                  <a:off x="5930838" y="4686720"/>
                  <a:ext cx="360360" cy="47484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AF438B1E-FDED-4413-850F-9C1A7BC481AC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5918680" y="4674557"/>
                    <a:ext cx="384189" cy="4986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08CB9761-0C3F-48B2-A003-EE506FBA4F8C}"/>
                      </a:ext>
                    </a:extLst>
                  </p14:cNvPr>
                  <p14:cNvContentPartPr/>
                  <p14:nvPr/>
                </p14:nvContentPartPr>
                <p14:xfrm>
                  <a:off x="6159438" y="5033040"/>
                  <a:ext cx="129600" cy="18720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08CB9761-0C3F-48B2-A003-EE506FBA4F8C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6147258" y="5020884"/>
                    <a:ext cx="153474" cy="211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02D97BF9-90E2-4801-8E7C-ECE567CB25E9}"/>
                      </a:ext>
                    </a:extLst>
                  </p14:cNvPr>
                  <p14:cNvContentPartPr/>
                  <p14:nvPr/>
                </p14:nvContentPartPr>
                <p14:xfrm>
                  <a:off x="6370038" y="5017560"/>
                  <a:ext cx="199800" cy="40320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02D97BF9-90E2-4801-8E7C-ECE567CB25E9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6357885" y="5005887"/>
                    <a:ext cx="223620" cy="4270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98683293-2435-433B-828D-919672A553C5}"/>
                      </a:ext>
                    </a:extLst>
                  </p14:cNvPr>
                  <p14:cNvContentPartPr/>
                  <p14:nvPr/>
                </p14:nvContentPartPr>
                <p14:xfrm>
                  <a:off x="6729318" y="4911720"/>
                  <a:ext cx="214200" cy="22068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98683293-2435-433B-828D-919672A553C5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6717148" y="4900054"/>
                    <a:ext cx="238054" cy="2444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CD21B391-BC34-4285-87E8-0607E690E9AA}"/>
                      </a:ext>
                    </a:extLst>
                  </p14:cNvPr>
                  <p14:cNvContentPartPr/>
                  <p14:nvPr/>
                </p14:nvContentPartPr>
                <p14:xfrm>
                  <a:off x="6965478" y="4980840"/>
                  <a:ext cx="188280" cy="16884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CD21B391-BC34-4285-87E8-0607E690E9AA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6953802" y="4968676"/>
                    <a:ext cx="212119" cy="1926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9FFD7FA5-9C1D-4B18-A0E9-A6D0D4CFADB3}"/>
                      </a:ext>
                    </a:extLst>
                  </p14:cNvPr>
                  <p14:cNvContentPartPr/>
                  <p14:nvPr/>
                </p14:nvContentPartPr>
                <p14:xfrm>
                  <a:off x="7178238" y="4927200"/>
                  <a:ext cx="220320" cy="49140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9FFD7FA5-9C1D-4B18-A0E9-A6D0D4CFADB3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7166565" y="4915037"/>
                    <a:ext cx="244152" cy="5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A88A0397-991A-4ECA-B67F-C03B7C3121F4}"/>
                      </a:ext>
                    </a:extLst>
                  </p14:cNvPr>
                  <p14:cNvContentPartPr/>
                  <p14:nvPr/>
                </p14:nvContentPartPr>
                <p14:xfrm>
                  <a:off x="7520958" y="4829280"/>
                  <a:ext cx="251280" cy="25668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A88A0397-991A-4ECA-B67F-C03B7C3121F4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7508807" y="4817127"/>
                    <a:ext cx="275096" cy="2805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53C76524-8299-4647-AABA-D9421A89D31A}"/>
                      </a:ext>
                    </a:extLst>
                  </p14:cNvPr>
                  <p14:cNvContentPartPr/>
                  <p14:nvPr/>
                </p14:nvContentPartPr>
                <p14:xfrm>
                  <a:off x="7850358" y="4874640"/>
                  <a:ext cx="246240" cy="58500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53C76524-8299-4647-AABA-D9421A89D31A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7838702" y="4862483"/>
                    <a:ext cx="270038" cy="6088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02DAEBB0-CC68-45D2-B3A1-CCF7BEC1A1E2}"/>
                      </a:ext>
                    </a:extLst>
                  </p14:cNvPr>
                  <p14:cNvContentPartPr/>
                  <p14:nvPr/>
                </p14:nvContentPartPr>
                <p14:xfrm>
                  <a:off x="8204238" y="4872120"/>
                  <a:ext cx="244800" cy="23400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02DAEBB0-CC68-45D2-B3A1-CCF7BEC1A1E2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8192581" y="4859958"/>
                    <a:ext cx="268600" cy="257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917ABF89-B100-4962-8AF5-6C11C0FE2D36}"/>
                      </a:ext>
                    </a:extLst>
                  </p14:cNvPr>
                  <p14:cNvContentPartPr/>
                  <p14:nvPr/>
                </p14:nvContentPartPr>
                <p14:xfrm>
                  <a:off x="8514558" y="4563960"/>
                  <a:ext cx="129600" cy="53352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917ABF89-B100-4962-8AF5-6C11C0FE2D36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8502378" y="4552288"/>
                    <a:ext cx="153474" cy="5573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B608D9CD-0265-499C-A4B0-78C49D0F2695}"/>
                      </a:ext>
                    </a:extLst>
                  </p14:cNvPr>
                  <p14:cNvContentPartPr/>
                  <p14:nvPr/>
                </p14:nvContentPartPr>
                <p14:xfrm>
                  <a:off x="8281278" y="4648200"/>
                  <a:ext cx="570960" cy="44028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B608D9CD-0265-499C-A4B0-78C49D0F2695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8269120" y="4636524"/>
                    <a:ext cx="594791" cy="4641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5C969B3F-DC07-4CE1-890E-485AA175CD29}"/>
                      </a:ext>
                    </a:extLst>
                  </p14:cNvPr>
                  <p14:cNvContentPartPr/>
                  <p14:nvPr/>
                </p14:nvContentPartPr>
                <p14:xfrm>
                  <a:off x="8765838" y="4781760"/>
                  <a:ext cx="360" cy="36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5C969B3F-DC07-4CE1-890E-485AA175CD29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757198" y="477276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42628487-393D-45B4-A55D-98F8ADB90BDF}"/>
                      </a:ext>
                    </a:extLst>
                  </p14:cNvPr>
                  <p14:cNvContentPartPr/>
                  <p14:nvPr/>
                </p14:nvContentPartPr>
                <p14:xfrm>
                  <a:off x="8989038" y="4918200"/>
                  <a:ext cx="280080" cy="20736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42628487-393D-45B4-A55D-98F8ADB90BDF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8976882" y="4906059"/>
                    <a:ext cx="303906" cy="2311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7A71FA5A-7002-42F0-94FC-3BDC9D0A35CF}"/>
                      </a:ext>
                    </a:extLst>
                  </p14:cNvPr>
                  <p14:cNvContentPartPr/>
                  <p14:nvPr/>
                </p14:nvContentPartPr>
                <p14:xfrm>
                  <a:off x="9268758" y="4968600"/>
                  <a:ext cx="360" cy="36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7A71FA5A-7002-42F0-94FC-3BDC9D0A35CF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9259758" y="495960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42B06E17-A99B-4E75-8043-440E8E71AC73}"/>
                      </a:ext>
                    </a:extLst>
                  </p14:cNvPr>
                  <p14:cNvContentPartPr/>
                  <p14:nvPr/>
                </p14:nvContentPartPr>
                <p14:xfrm>
                  <a:off x="9268758" y="4720200"/>
                  <a:ext cx="614160" cy="36108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42B06E17-A99B-4E75-8043-440E8E71AC73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9256592" y="4708537"/>
                    <a:ext cx="638006" cy="384893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D5EAA760-5D41-4BED-BEE8-B88D1107A467}"/>
              </a:ext>
            </a:extLst>
          </p:cNvPr>
          <p:cNvGrpSpPr/>
          <p:nvPr/>
        </p:nvGrpSpPr>
        <p:grpSpPr>
          <a:xfrm>
            <a:off x="1021681" y="3460423"/>
            <a:ext cx="9080021" cy="816500"/>
            <a:chOff x="987320" y="3143890"/>
            <a:chExt cx="9080021" cy="816500"/>
          </a:xfrm>
        </p:grpSpPr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136CB75D-633B-4E76-AA08-F7F44D54AABD}"/>
                </a:ext>
              </a:extLst>
            </p:cNvPr>
            <p:cNvGrpSpPr/>
            <p:nvPr/>
          </p:nvGrpSpPr>
          <p:grpSpPr>
            <a:xfrm>
              <a:off x="987320" y="3403072"/>
              <a:ext cx="494640" cy="231480"/>
              <a:chOff x="3705156" y="2564170"/>
              <a:chExt cx="494640" cy="23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750FE606-795E-4F95-87FF-457CF4A932E5}"/>
                      </a:ext>
                    </a:extLst>
                  </p14:cNvPr>
                  <p14:cNvContentPartPr/>
                  <p14:nvPr/>
                </p14:nvContentPartPr>
                <p14:xfrm>
                  <a:off x="3705156" y="2600170"/>
                  <a:ext cx="199440" cy="19548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750FE606-795E-4F95-87FF-457CF4A932E5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3696516" y="2591530"/>
                    <a:ext cx="217080" cy="21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13CA85C0-869E-420B-A921-6BEFDC993F7E}"/>
                      </a:ext>
                    </a:extLst>
                  </p14:cNvPr>
                  <p14:cNvContentPartPr/>
                  <p14:nvPr/>
                </p14:nvContentPartPr>
                <p14:xfrm>
                  <a:off x="3753396" y="2564170"/>
                  <a:ext cx="229320" cy="19584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13CA85C0-869E-420B-A921-6BEFDC993F7E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3744396" y="2555170"/>
                    <a:ext cx="246960" cy="21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C59CD415-4C4F-4660-9C46-AF7179E3C8BC}"/>
                      </a:ext>
                    </a:extLst>
                  </p14:cNvPr>
                  <p14:cNvContentPartPr/>
                  <p14:nvPr/>
                </p14:nvContentPartPr>
                <p14:xfrm>
                  <a:off x="4061196" y="2638690"/>
                  <a:ext cx="138600" cy="13968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C59CD415-4C4F-4660-9C46-AF7179E3C8BC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4052196" y="2629690"/>
                    <a:ext cx="156240" cy="157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AA5FA5C-83FD-45E9-8D1E-4F167A8754A2}"/>
                </a:ext>
              </a:extLst>
            </p:cNvPr>
            <p:cNvGrpSpPr/>
            <p:nvPr/>
          </p:nvGrpSpPr>
          <p:grpSpPr>
            <a:xfrm>
              <a:off x="1794800" y="3329272"/>
              <a:ext cx="771120" cy="333720"/>
              <a:chOff x="4512636" y="2490370"/>
              <a:chExt cx="771120" cy="333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09B2D7E7-55EF-45B6-8C09-8176ACD80AFD}"/>
                      </a:ext>
                    </a:extLst>
                  </p14:cNvPr>
                  <p14:cNvContentPartPr/>
                  <p14:nvPr/>
                </p14:nvContentPartPr>
                <p14:xfrm>
                  <a:off x="4512636" y="2660650"/>
                  <a:ext cx="196920" cy="12852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09B2D7E7-55EF-45B6-8C09-8176ACD80AFD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4503636" y="2651650"/>
                    <a:ext cx="214560" cy="14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EA48BC5C-75D9-4CE3-9651-41AFA931F2CB}"/>
                      </a:ext>
                    </a:extLst>
                  </p14:cNvPr>
                  <p14:cNvContentPartPr/>
                  <p14:nvPr/>
                </p14:nvContentPartPr>
                <p14:xfrm>
                  <a:off x="4771116" y="2621050"/>
                  <a:ext cx="119160" cy="1436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EA48BC5C-75D9-4CE3-9651-41AFA931F2CB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4762116" y="2612050"/>
                    <a:ext cx="136800" cy="16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E26AAFD0-6058-4E1C-A374-8F49154822D0}"/>
                      </a:ext>
                    </a:extLst>
                  </p14:cNvPr>
                  <p14:cNvContentPartPr/>
                  <p14:nvPr/>
                </p14:nvContentPartPr>
                <p14:xfrm>
                  <a:off x="4934916" y="2650930"/>
                  <a:ext cx="131760" cy="17316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E26AAFD0-6058-4E1C-A374-8F49154822D0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4925916" y="2641930"/>
                    <a:ext cx="149400" cy="19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C04A77EE-3B1F-4D9B-BE7D-569771BF1A54}"/>
                      </a:ext>
                    </a:extLst>
                  </p14:cNvPr>
                  <p14:cNvContentPartPr/>
                  <p14:nvPr/>
                </p14:nvContentPartPr>
                <p14:xfrm>
                  <a:off x="5104476" y="2490370"/>
                  <a:ext cx="179280" cy="31320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C04A77EE-3B1F-4D9B-BE7D-569771BF1A54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5095836" y="2481370"/>
                    <a:ext cx="196920" cy="3308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26E2627-F6BC-49E6-9F4B-328E1FF33683}"/>
                </a:ext>
              </a:extLst>
            </p:cNvPr>
            <p:cNvGrpSpPr/>
            <p:nvPr/>
          </p:nvGrpSpPr>
          <p:grpSpPr>
            <a:xfrm>
              <a:off x="3022760" y="3346192"/>
              <a:ext cx="485280" cy="269640"/>
              <a:chOff x="5740596" y="2507290"/>
              <a:chExt cx="485280" cy="269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5A50B173-3254-4E00-973F-E0ED452272BB}"/>
                      </a:ext>
                    </a:extLst>
                  </p14:cNvPr>
                  <p14:cNvContentPartPr/>
                  <p14:nvPr/>
                </p14:nvContentPartPr>
                <p14:xfrm>
                  <a:off x="5900796" y="2507290"/>
                  <a:ext cx="50760" cy="2696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5A50B173-3254-4E00-973F-E0ED452272BB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5892156" y="2498650"/>
                    <a:ext cx="68400" cy="28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73B56391-F0BF-40F0-B402-7EA98B0E7C9C}"/>
                      </a:ext>
                    </a:extLst>
                  </p14:cNvPr>
                  <p14:cNvContentPartPr/>
                  <p14:nvPr/>
                </p14:nvContentPartPr>
                <p14:xfrm>
                  <a:off x="5740596" y="2594050"/>
                  <a:ext cx="396000" cy="4824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73B56391-F0BF-40F0-B402-7EA98B0E7C9C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5731956" y="2585410"/>
                    <a:ext cx="41364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21EB36E4-657D-4D5F-AA1F-06EA47BD505E}"/>
                      </a:ext>
                    </a:extLst>
                  </p14:cNvPr>
                  <p14:cNvContentPartPr/>
                  <p14:nvPr/>
                </p14:nvContentPartPr>
                <p14:xfrm>
                  <a:off x="6081156" y="2608090"/>
                  <a:ext cx="144720" cy="15624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21EB36E4-657D-4D5F-AA1F-06EA47BD505E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6072516" y="2599090"/>
                    <a:ext cx="162360" cy="173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D499978-2B3E-44F6-9721-1CFAF229188A}"/>
                </a:ext>
              </a:extLst>
            </p:cNvPr>
            <p:cNvGrpSpPr/>
            <p:nvPr/>
          </p:nvGrpSpPr>
          <p:grpSpPr>
            <a:xfrm>
              <a:off x="3900800" y="3202552"/>
              <a:ext cx="1796040" cy="449280"/>
              <a:chOff x="6618636" y="2363650"/>
              <a:chExt cx="1796040" cy="449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EC02EE6D-1389-47DE-9459-364A796E91F0}"/>
                      </a:ext>
                    </a:extLst>
                  </p14:cNvPr>
                  <p14:cNvContentPartPr/>
                  <p14:nvPr/>
                </p14:nvContentPartPr>
                <p14:xfrm>
                  <a:off x="6618636" y="2578210"/>
                  <a:ext cx="146880" cy="2073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EC02EE6D-1389-47DE-9459-364A796E91F0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6609996" y="2569210"/>
                    <a:ext cx="164520" cy="22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5FEDB4D9-909D-41D5-B21E-4BAAA0DC5632}"/>
                      </a:ext>
                    </a:extLst>
                  </p14:cNvPr>
                  <p14:cNvContentPartPr/>
                  <p14:nvPr/>
                </p14:nvContentPartPr>
                <p14:xfrm>
                  <a:off x="6861276" y="2603770"/>
                  <a:ext cx="135360" cy="17172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5FEDB4D9-909D-41D5-B21E-4BAAA0DC5632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6852636" y="2594770"/>
                    <a:ext cx="15300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BBE83516-4238-4B1E-9C30-5B83B1E80254}"/>
                      </a:ext>
                    </a:extLst>
                  </p14:cNvPr>
                  <p14:cNvContentPartPr/>
                  <p14:nvPr/>
                </p14:nvContentPartPr>
                <p14:xfrm>
                  <a:off x="7051356" y="2414770"/>
                  <a:ext cx="73440" cy="37512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BBE83516-4238-4B1E-9C30-5B83B1E80254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7042356" y="2405770"/>
                    <a:ext cx="91080" cy="39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A211638A-CE4D-4342-A67C-170B71F53A8B}"/>
                      </a:ext>
                    </a:extLst>
                  </p14:cNvPr>
                  <p14:cNvContentPartPr/>
                  <p14:nvPr/>
                </p14:nvContentPartPr>
                <p14:xfrm>
                  <a:off x="7208316" y="2592610"/>
                  <a:ext cx="140400" cy="20160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A211638A-CE4D-4342-A67C-170B71F53A8B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7199676" y="2583610"/>
                    <a:ext cx="158040" cy="21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64D47605-9692-4E0F-AFAC-7D354A7C3DFE}"/>
                      </a:ext>
                    </a:extLst>
                  </p14:cNvPr>
                  <p14:cNvContentPartPr/>
                  <p14:nvPr/>
                </p14:nvContentPartPr>
                <p14:xfrm>
                  <a:off x="7465356" y="2674690"/>
                  <a:ext cx="190080" cy="13824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64D47605-9692-4E0F-AFAC-7D354A7C3DFE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7456356" y="2665690"/>
                    <a:ext cx="207720" cy="15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24E575EF-FB5C-436F-A1AC-D5B2EA0FFB99}"/>
                      </a:ext>
                    </a:extLst>
                  </p14:cNvPr>
                  <p14:cNvContentPartPr/>
                  <p14:nvPr/>
                </p14:nvContentPartPr>
                <p14:xfrm>
                  <a:off x="7758036" y="2363650"/>
                  <a:ext cx="71280" cy="4244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24E575EF-FB5C-436F-A1AC-D5B2EA0FFB99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7749036" y="2354650"/>
                    <a:ext cx="88920" cy="44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22E63A53-88B3-40C3-916A-3162E6F8CDCC}"/>
                      </a:ext>
                    </a:extLst>
                  </p14:cNvPr>
                  <p14:cNvContentPartPr/>
                  <p14:nvPr/>
                </p14:nvContentPartPr>
                <p14:xfrm>
                  <a:off x="7913196" y="2606650"/>
                  <a:ext cx="114840" cy="19476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22E63A53-88B3-40C3-916A-3162E6F8CDCC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7904196" y="2597650"/>
                    <a:ext cx="132480" cy="21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86172759-626C-43BD-8501-F6C2F7E7B2FE}"/>
                      </a:ext>
                    </a:extLst>
                  </p14:cNvPr>
                  <p14:cNvContentPartPr/>
                  <p14:nvPr/>
                </p14:nvContentPartPr>
                <p14:xfrm>
                  <a:off x="8096436" y="2428450"/>
                  <a:ext cx="30240" cy="30204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86172759-626C-43BD-8501-F6C2F7E7B2FE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8087436" y="2419810"/>
                    <a:ext cx="47880" cy="31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4E3B0CA7-3404-46B4-B4AD-907F448A0648}"/>
                      </a:ext>
                    </a:extLst>
                  </p14:cNvPr>
                  <p14:cNvContentPartPr/>
                  <p14:nvPr/>
                </p14:nvContentPartPr>
                <p14:xfrm>
                  <a:off x="7938756" y="2464090"/>
                  <a:ext cx="210600" cy="972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4E3B0CA7-3404-46B4-B4AD-907F448A0648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7929756" y="2455450"/>
                    <a:ext cx="22824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2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D45CD3A7-7233-47D2-8B10-0A56482701A1}"/>
                      </a:ext>
                    </a:extLst>
                  </p14:cNvPr>
                  <p14:cNvContentPartPr/>
                  <p14:nvPr/>
                </p14:nvContentPartPr>
                <p14:xfrm>
                  <a:off x="8192556" y="2572450"/>
                  <a:ext cx="222120" cy="20628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D45CD3A7-7233-47D2-8B10-0A56482701A1}"/>
                      </a:ext>
                    </a:extLst>
                  </p:cNvPr>
                  <p:cNvPicPr/>
                  <p:nvPr/>
                </p:nvPicPr>
                <p:blipFill>
                  <a:blip r:embed="rId353"/>
                  <a:stretch>
                    <a:fillRect/>
                  </a:stretch>
                </p:blipFill>
                <p:spPr>
                  <a:xfrm>
                    <a:off x="8183556" y="2563450"/>
                    <a:ext cx="239760" cy="223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0D2D0E2-FD67-4177-9C68-DB2ABAA93353}"/>
                </a:ext>
              </a:extLst>
            </p:cNvPr>
            <p:cNvGrpSpPr/>
            <p:nvPr/>
          </p:nvGrpSpPr>
          <p:grpSpPr>
            <a:xfrm>
              <a:off x="6169160" y="3143890"/>
              <a:ext cx="599091" cy="404604"/>
              <a:chOff x="9339156" y="2281570"/>
              <a:chExt cx="717480" cy="484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9BB4CBE1-50F1-45C1-A6DB-871C0D99494A}"/>
                      </a:ext>
                    </a:extLst>
                  </p14:cNvPr>
                  <p14:cNvContentPartPr/>
                  <p14:nvPr/>
                </p14:nvContentPartPr>
                <p14:xfrm>
                  <a:off x="9339156" y="2286610"/>
                  <a:ext cx="300960" cy="37368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9BB4CBE1-50F1-45C1-A6DB-871C0D99494A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9328377" y="2276266"/>
                    <a:ext cx="322088" cy="3947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C7158D1C-4F3B-4F79-8CF0-74261AE5EA29}"/>
                      </a:ext>
                    </a:extLst>
                  </p14:cNvPr>
                  <p14:cNvContentPartPr/>
                  <p14:nvPr/>
                </p14:nvContentPartPr>
                <p14:xfrm>
                  <a:off x="9713196" y="2281570"/>
                  <a:ext cx="338760" cy="34128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C7158D1C-4F3B-4F79-8CF0-74261AE5EA29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9702852" y="2270797"/>
                    <a:ext cx="359879" cy="3623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F8B656A7-3B2C-4FE9-821D-8541F77238ED}"/>
                      </a:ext>
                    </a:extLst>
                  </p14:cNvPr>
                  <p14:cNvContentPartPr/>
                  <p14:nvPr/>
                </p14:nvContentPartPr>
                <p14:xfrm>
                  <a:off x="9493956" y="2736610"/>
                  <a:ext cx="562680" cy="2952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F8B656A7-3B2C-4FE9-821D-8541F77238ED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9483177" y="2725914"/>
                    <a:ext cx="583807" cy="5048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E382323-4C2D-4FEB-B49A-A50876A2E095}"/>
                </a:ext>
              </a:extLst>
            </p:cNvPr>
            <p:cNvGrpSpPr/>
            <p:nvPr/>
          </p:nvGrpSpPr>
          <p:grpSpPr>
            <a:xfrm>
              <a:off x="6216137" y="3673921"/>
              <a:ext cx="605704" cy="286469"/>
              <a:chOff x="9413676" y="2913010"/>
              <a:chExt cx="725400" cy="343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CDB4A1AE-7F7A-4FDD-8551-C424EE535B98}"/>
                      </a:ext>
                    </a:extLst>
                  </p14:cNvPr>
                  <p14:cNvContentPartPr/>
                  <p14:nvPr/>
                </p14:nvContentPartPr>
                <p14:xfrm>
                  <a:off x="9413676" y="2913010"/>
                  <a:ext cx="223560" cy="34308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CDB4A1AE-7F7A-4FDD-8551-C424EE535B98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9403318" y="2902235"/>
                    <a:ext cx="244708" cy="3641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35D48217-96AA-495A-BB35-D0736EB7EF19}"/>
                      </a:ext>
                    </a:extLst>
                  </p14:cNvPr>
                  <p14:cNvContentPartPr/>
                  <p14:nvPr/>
                </p14:nvContentPartPr>
                <p14:xfrm>
                  <a:off x="9768276" y="2917330"/>
                  <a:ext cx="229680" cy="26064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35D48217-96AA-495A-BB35-D0736EB7EF19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9757503" y="2906542"/>
                    <a:ext cx="250795" cy="281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241024B0-1AB0-4B82-87AD-A19598838C99}"/>
                      </a:ext>
                    </a:extLst>
                  </p14:cNvPr>
                  <p14:cNvContentPartPr/>
                  <p14:nvPr/>
                </p14:nvContentPartPr>
                <p14:xfrm>
                  <a:off x="9855036" y="2931370"/>
                  <a:ext cx="284040" cy="25560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241024B0-1AB0-4B82-87AD-A19598838C99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9844692" y="2921025"/>
                    <a:ext cx="305160" cy="276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63089657-8318-481C-95C2-0B807C4F1F7D}"/>
                </a:ext>
              </a:extLst>
            </p:cNvPr>
            <p:cNvGrpSpPr/>
            <p:nvPr/>
          </p:nvGrpSpPr>
          <p:grpSpPr>
            <a:xfrm>
              <a:off x="7282992" y="3307081"/>
              <a:ext cx="689040" cy="323640"/>
              <a:chOff x="3931596" y="3572170"/>
              <a:chExt cx="689040" cy="323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467" name="Ink 466">
                    <a:extLst>
                      <a:ext uri="{FF2B5EF4-FFF2-40B4-BE49-F238E27FC236}">
                        <a16:creationId xmlns:a16="http://schemas.microsoft.com/office/drawing/2014/main" id="{5D6B7CA8-B6DE-459D-BAD0-9E730A25970A}"/>
                      </a:ext>
                    </a:extLst>
                  </p14:cNvPr>
                  <p14:cNvContentPartPr/>
                  <p14:nvPr/>
                </p14:nvContentPartPr>
                <p14:xfrm>
                  <a:off x="4054716" y="3572170"/>
                  <a:ext cx="142560" cy="323640"/>
                </p14:xfrm>
              </p:contentPart>
            </mc:Choice>
            <mc:Fallback xmlns="">
              <p:pic>
                <p:nvPicPr>
                  <p:cNvPr id="467" name="Ink 466">
                    <a:extLst>
                      <a:ext uri="{FF2B5EF4-FFF2-40B4-BE49-F238E27FC236}">
                        <a16:creationId xmlns:a16="http://schemas.microsoft.com/office/drawing/2014/main" id="{5D6B7CA8-B6DE-459D-BAD0-9E730A25970A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4046076" y="3563170"/>
                    <a:ext cx="160200" cy="34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468" name="Ink 467">
                    <a:extLst>
                      <a:ext uri="{FF2B5EF4-FFF2-40B4-BE49-F238E27FC236}">
                        <a16:creationId xmlns:a16="http://schemas.microsoft.com/office/drawing/2014/main" id="{352D9E5B-2989-46B0-B462-3ECCE43D2705}"/>
                      </a:ext>
                    </a:extLst>
                  </p14:cNvPr>
                  <p14:cNvContentPartPr/>
                  <p14:nvPr/>
                </p14:nvContentPartPr>
                <p14:xfrm>
                  <a:off x="3931596" y="3793570"/>
                  <a:ext cx="256680" cy="40680"/>
                </p14:xfrm>
              </p:contentPart>
            </mc:Choice>
            <mc:Fallback xmlns="">
              <p:pic>
                <p:nvPicPr>
                  <p:cNvPr id="468" name="Ink 467">
                    <a:extLst>
                      <a:ext uri="{FF2B5EF4-FFF2-40B4-BE49-F238E27FC236}">
                        <a16:creationId xmlns:a16="http://schemas.microsoft.com/office/drawing/2014/main" id="{352D9E5B-2989-46B0-B462-3ECCE43D2705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3922956" y="3784570"/>
                    <a:ext cx="274320" cy="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469" name="Ink 468">
                    <a:extLst>
                      <a:ext uri="{FF2B5EF4-FFF2-40B4-BE49-F238E27FC236}">
                        <a16:creationId xmlns:a16="http://schemas.microsoft.com/office/drawing/2014/main" id="{FA8BA40E-D1A2-4500-83FD-291B639DC7FA}"/>
                      </a:ext>
                    </a:extLst>
                  </p14:cNvPr>
                  <p14:cNvContentPartPr/>
                  <p14:nvPr/>
                </p14:nvContentPartPr>
                <p14:xfrm>
                  <a:off x="4237596" y="3759370"/>
                  <a:ext cx="104040" cy="130680"/>
                </p14:xfrm>
              </p:contentPart>
            </mc:Choice>
            <mc:Fallback xmlns="">
              <p:pic>
                <p:nvPicPr>
                  <p:cNvPr id="469" name="Ink 468">
                    <a:extLst>
                      <a:ext uri="{FF2B5EF4-FFF2-40B4-BE49-F238E27FC236}">
                        <a16:creationId xmlns:a16="http://schemas.microsoft.com/office/drawing/2014/main" id="{FA8BA40E-D1A2-4500-83FD-291B639DC7FA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4228956" y="3750730"/>
                    <a:ext cx="121680" cy="14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470" name="Ink 469">
                    <a:extLst>
                      <a:ext uri="{FF2B5EF4-FFF2-40B4-BE49-F238E27FC236}">
                        <a16:creationId xmlns:a16="http://schemas.microsoft.com/office/drawing/2014/main" id="{79902C9F-DA06-4D0D-AE50-5979FF249801}"/>
                      </a:ext>
                    </a:extLst>
                  </p14:cNvPr>
                  <p14:cNvContentPartPr/>
                  <p14:nvPr/>
                </p14:nvContentPartPr>
                <p14:xfrm>
                  <a:off x="4439556" y="3722290"/>
                  <a:ext cx="181080" cy="162720"/>
                </p14:xfrm>
              </p:contentPart>
            </mc:Choice>
            <mc:Fallback xmlns="">
              <p:pic>
                <p:nvPicPr>
                  <p:cNvPr id="470" name="Ink 469">
                    <a:extLst>
                      <a:ext uri="{FF2B5EF4-FFF2-40B4-BE49-F238E27FC236}">
                        <a16:creationId xmlns:a16="http://schemas.microsoft.com/office/drawing/2014/main" id="{79902C9F-DA06-4D0D-AE50-5979FF249801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4430556" y="3713290"/>
                    <a:ext cx="198720" cy="180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E81B9FB1-1A87-498C-BB7A-8FB54A23412D}"/>
                </a:ext>
              </a:extLst>
            </p:cNvPr>
            <p:cNvGrpSpPr/>
            <p:nvPr/>
          </p:nvGrpSpPr>
          <p:grpSpPr>
            <a:xfrm>
              <a:off x="8230777" y="3262312"/>
              <a:ext cx="339120" cy="353520"/>
              <a:chOff x="5123196" y="3517810"/>
              <a:chExt cx="339120" cy="353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471" name="Ink 470">
                    <a:extLst>
                      <a:ext uri="{FF2B5EF4-FFF2-40B4-BE49-F238E27FC236}">
                        <a16:creationId xmlns:a16="http://schemas.microsoft.com/office/drawing/2014/main" id="{96762746-286C-4BAB-BA01-59D24CFC32CF}"/>
                      </a:ext>
                    </a:extLst>
                  </p14:cNvPr>
                  <p14:cNvContentPartPr/>
                  <p14:nvPr/>
                </p14:nvContentPartPr>
                <p14:xfrm>
                  <a:off x="5123196" y="3683770"/>
                  <a:ext cx="149040" cy="154440"/>
                </p14:xfrm>
              </p:contentPart>
            </mc:Choice>
            <mc:Fallback xmlns="">
              <p:pic>
                <p:nvPicPr>
                  <p:cNvPr id="471" name="Ink 470">
                    <a:extLst>
                      <a:ext uri="{FF2B5EF4-FFF2-40B4-BE49-F238E27FC236}">
                        <a16:creationId xmlns:a16="http://schemas.microsoft.com/office/drawing/2014/main" id="{96762746-286C-4BAB-BA01-59D24CFC32CF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5114556" y="3674770"/>
                    <a:ext cx="166680" cy="172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472" name="Ink 471">
                    <a:extLst>
                      <a:ext uri="{FF2B5EF4-FFF2-40B4-BE49-F238E27FC236}">
                        <a16:creationId xmlns:a16="http://schemas.microsoft.com/office/drawing/2014/main" id="{378FC7D2-6649-4B2C-9C3B-D14C73D292B2}"/>
                      </a:ext>
                    </a:extLst>
                  </p14:cNvPr>
                  <p14:cNvContentPartPr/>
                  <p14:nvPr/>
                </p14:nvContentPartPr>
                <p14:xfrm>
                  <a:off x="5329116" y="3517810"/>
                  <a:ext cx="66240" cy="319320"/>
                </p14:xfrm>
              </p:contentPart>
            </mc:Choice>
            <mc:Fallback xmlns="">
              <p:pic>
                <p:nvPicPr>
                  <p:cNvPr id="472" name="Ink 471">
                    <a:extLst>
                      <a:ext uri="{FF2B5EF4-FFF2-40B4-BE49-F238E27FC236}">
                        <a16:creationId xmlns:a16="http://schemas.microsoft.com/office/drawing/2014/main" id="{378FC7D2-6649-4B2C-9C3B-D14C73D292B2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5320116" y="3509170"/>
                    <a:ext cx="83880" cy="336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473" name="Ink 472">
                    <a:extLst>
                      <a:ext uri="{FF2B5EF4-FFF2-40B4-BE49-F238E27FC236}">
                        <a16:creationId xmlns:a16="http://schemas.microsoft.com/office/drawing/2014/main" id="{F2343036-ABA0-405B-B3B5-5E845CA4158C}"/>
                      </a:ext>
                    </a:extLst>
                  </p14:cNvPr>
                  <p14:cNvContentPartPr/>
                  <p14:nvPr/>
                </p14:nvContentPartPr>
                <p14:xfrm>
                  <a:off x="5425236" y="3555250"/>
                  <a:ext cx="37080" cy="316080"/>
                </p14:xfrm>
              </p:contentPart>
            </mc:Choice>
            <mc:Fallback xmlns="">
              <p:pic>
                <p:nvPicPr>
                  <p:cNvPr id="473" name="Ink 472">
                    <a:extLst>
                      <a:ext uri="{FF2B5EF4-FFF2-40B4-BE49-F238E27FC236}">
                        <a16:creationId xmlns:a16="http://schemas.microsoft.com/office/drawing/2014/main" id="{F2343036-ABA0-405B-B3B5-5E845CA4158C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5416236" y="3546250"/>
                    <a:ext cx="54720" cy="333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6CC72113-4325-47CB-8ADE-C13C456EA52B}"/>
                </a:ext>
              </a:extLst>
            </p:cNvPr>
            <p:cNvGrpSpPr/>
            <p:nvPr/>
          </p:nvGrpSpPr>
          <p:grpSpPr>
            <a:xfrm>
              <a:off x="8909581" y="3311026"/>
              <a:ext cx="1157760" cy="551520"/>
              <a:chOff x="6031116" y="3476050"/>
              <a:chExt cx="1157760" cy="551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474" name="Ink 473">
                    <a:extLst>
                      <a:ext uri="{FF2B5EF4-FFF2-40B4-BE49-F238E27FC236}">
                        <a16:creationId xmlns:a16="http://schemas.microsoft.com/office/drawing/2014/main" id="{0D7768E3-EA2B-4C2A-BE9F-392C1F932AD3}"/>
                      </a:ext>
                    </a:extLst>
                  </p14:cNvPr>
                  <p14:cNvContentPartPr/>
                  <p14:nvPr/>
                </p14:nvContentPartPr>
                <p14:xfrm>
                  <a:off x="6031116" y="3476050"/>
                  <a:ext cx="23400" cy="374760"/>
                </p14:xfrm>
              </p:contentPart>
            </mc:Choice>
            <mc:Fallback xmlns="">
              <p:pic>
                <p:nvPicPr>
                  <p:cNvPr id="474" name="Ink 473">
                    <a:extLst>
                      <a:ext uri="{FF2B5EF4-FFF2-40B4-BE49-F238E27FC236}">
                        <a16:creationId xmlns:a16="http://schemas.microsoft.com/office/drawing/2014/main" id="{0D7768E3-EA2B-4C2A-BE9F-392C1F932AD3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6022476" y="3467410"/>
                    <a:ext cx="41040" cy="39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2">
                <p14:nvContentPartPr>
                  <p14:cNvPr id="475" name="Ink 474">
                    <a:extLst>
                      <a:ext uri="{FF2B5EF4-FFF2-40B4-BE49-F238E27FC236}">
                        <a16:creationId xmlns:a16="http://schemas.microsoft.com/office/drawing/2014/main" id="{DA576B4E-A25E-4E6F-813F-EA4B4ADC2E74}"/>
                      </a:ext>
                    </a:extLst>
                  </p14:cNvPr>
                  <p14:cNvContentPartPr/>
                  <p14:nvPr/>
                </p14:nvContentPartPr>
                <p14:xfrm>
                  <a:off x="6151716" y="3658930"/>
                  <a:ext cx="154080" cy="170280"/>
                </p14:xfrm>
              </p:contentPart>
            </mc:Choice>
            <mc:Fallback xmlns="">
              <p:pic>
                <p:nvPicPr>
                  <p:cNvPr id="475" name="Ink 474">
                    <a:extLst>
                      <a:ext uri="{FF2B5EF4-FFF2-40B4-BE49-F238E27FC236}">
                        <a16:creationId xmlns:a16="http://schemas.microsoft.com/office/drawing/2014/main" id="{DA576B4E-A25E-4E6F-813F-EA4B4ADC2E74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6143076" y="3649930"/>
                    <a:ext cx="171720" cy="1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4">
                <p14:nvContentPartPr>
                  <p14:cNvPr id="476" name="Ink 475">
                    <a:extLst>
                      <a:ext uri="{FF2B5EF4-FFF2-40B4-BE49-F238E27FC236}">
                        <a16:creationId xmlns:a16="http://schemas.microsoft.com/office/drawing/2014/main" id="{6437009F-0066-4805-A019-258818F79117}"/>
                      </a:ext>
                    </a:extLst>
                  </p14:cNvPr>
                  <p14:cNvContentPartPr/>
                  <p14:nvPr/>
                </p14:nvContentPartPr>
                <p14:xfrm>
                  <a:off x="6413076" y="3689890"/>
                  <a:ext cx="191160" cy="337680"/>
                </p14:xfrm>
              </p:contentPart>
            </mc:Choice>
            <mc:Fallback xmlns="">
              <p:pic>
                <p:nvPicPr>
                  <p:cNvPr id="476" name="Ink 475">
                    <a:extLst>
                      <a:ext uri="{FF2B5EF4-FFF2-40B4-BE49-F238E27FC236}">
                        <a16:creationId xmlns:a16="http://schemas.microsoft.com/office/drawing/2014/main" id="{6437009F-0066-4805-A019-258818F79117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6404436" y="3681250"/>
                    <a:ext cx="208800" cy="355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477" name="Ink 476">
                    <a:extLst>
                      <a:ext uri="{FF2B5EF4-FFF2-40B4-BE49-F238E27FC236}">
                        <a16:creationId xmlns:a16="http://schemas.microsoft.com/office/drawing/2014/main" id="{B5D96D7E-9C15-4407-ABC3-6528A3AF1EDF}"/>
                      </a:ext>
                    </a:extLst>
                  </p14:cNvPr>
                  <p14:cNvContentPartPr/>
                  <p14:nvPr/>
                </p14:nvContentPartPr>
                <p14:xfrm>
                  <a:off x="6714036" y="3645610"/>
                  <a:ext cx="97560" cy="177840"/>
                </p14:xfrm>
              </p:contentPart>
            </mc:Choice>
            <mc:Fallback xmlns="">
              <p:pic>
                <p:nvPicPr>
                  <p:cNvPr id="477" name="Ink 476">
                    <a:extLst>
                      <a:ext uri="{FF2B5EF4-FFF2-40B4-BE49-F238E27FC236}">
                        <a16:creationId xmlns:a16="http://schemas.microsoft.com/office/drawing/2014/main" id="{B5D96D7E-9C15-4407-ABC3-6528A3AF1EDF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6705036" y="3636610"/>
                    <a:ext cx="115200" cy="19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8">
                <p14:nvContentPartPr>
                  <p14:cNvPr id="478" name="Ink 477">
                    <a:extLst>
                      <a:ext uri="{FF2B5EF4-FFF2-40B4-BE49-F238E27FC236}">
                        <a16:creationId xmlns:a16="http://schemas.microsoft.com/office/drawing/2014/main" id="{239B2620-F5DD-4741-BA63-C04763B28CBD}"/>
                      </a:ext>
                    </a:extLst>
                  </p14:cNvPr>
                  <p14:cNvContentPartPr/>
                  <p14:nvPr/>
                </p14:nvContentPartPr>
                <p14:xfrm>
                  <a:off x="6735636" y="3686650"/>
                  <a:ext cx="309240" cy="144720"/>
                </p14:xfrm>
              </p:contentPart>
            </mc:Choice>
            <mc:Fallback xmlns="">
              <p:pic>
                <p:nvPicPr>
                  <p:cNvPr id="478" name="Ink 477">
                    <a:extLst>
                      <a:ext uri="{FF2B5EF4-FFF2-40B4-BE49-F238E27FC236}">
                        <a16:creationId xmlns:a16="http://schemas.microsoft.com/office/drawing/2014/main" id="{239B2620-F5DD-4741-BA63-C04763B28CBD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6726636" y="3677650"/>
                    <a:ext cx="326880" cy="16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0">
                <p14:nvContentPartPr>
                  <p14:cNvPr id="479" name="Ink 478">
                    <a:extLst>
                      <a:ext uri="{FF2B5EF4-FFF2-40B4-BE49-F238E27FC236}">
                        <a16:creationId xmlns:a16="http://schemas.microsoft.com/office/drawing/2014/main" id="{B604996A-C086-4C4E-A9F2-EA7BD971FE89}"/>
                      </a:ext>
                    </a:extLst>
                  </p14:cNvPr>
                  <p14:cNvContentPartPr/>
                  <p14:nvPr/>
                </p14:nvContentPartPr>
                <p14:xfrm>
                  <a:off x="7009956" y="3666490"/>
                  <a:ext cx="178920" cy="243360"/>
                </p14:xfrm>
              </p:contentPart>
            </mc:Choice>
            <mc:Fallback xmlns="">
              <p:pic>
                <p:nvPicPr>
                  <p:cNvPr id="479" name="Ink 478">
                    <a:extLst>
                      <a:ext uri="{FF2B5EF4-FFF2-40B4-BE49-F238E27FC236}">
                        <a16:creationId xmlns:a16="http://schemas.microsoft.com/office/drawing/2014/main" id="{B604996A-C086-4C4E-A9F2-EA7BD971FE89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7001316" y="3657850"/>
                    <a:ext cx="196560" cy="261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32C95A7A-BFEE-4AEA-99E1-D904FD90CB7C}"/>
              </a:ext>
            </a:extLst>
          </p:cNvPr>
          <p:cNvGrpSpPr/>
          <p:nvPr/>
        </p:nvGrpSpPr>
        <p:grpSpPr>
          <a:xfrm>
            <a:off x="2458836" y="4241770"/>
            <a:ext cx="3852000" cy="1501920"/>
            <a:chOff x="2458836" y="4241770"/>
            <a:chExt cx="3852000" cy="1501920"/>
          </a:xfrm>
        </p:grpSpPr>
        <p:grpSp>
          <p:nvGrpSpPr>
            <p:cNvPr id="533" name="Group 532">
              <a:extLst>
                <a:ext uri="{FF2B5EF4-FFF2-40B4-BE49-F238E27FC236}">
                  <a16:creationId xmlns:a16="http://schemas.microsoft.com/office/drawing/2014/main" id="{C18AFC66-78B4-4D5E-B502-869CC17896B5}"/>
                </a:ext>
              </a:extLst>
            </p:cNvPr>
            <p:cNvGrpSpPr/>
            <p:nvPr/>
          </p:nvGrpSpPr>
          <p:grpSpPr>
            <a:xfrm>
              <a:off x="2726929" y="4413399"/>
              <a:ext cx="3375734" cy="1058804"/>
              <a:chOff x="1708637" y="4198930"/>
              <a:chExt cx="4293319" cy="1346606"/>
            </a:xfrm>
          </p:grpSpPr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7019E2EF-68BF-4F6D-9686-C8F914BE45E5}"/>
                  </a:ext>
                </a:extLst>
              </p:cNvPr>
              <p:cNvGrpSpPr/>
              <p:nvPr/>
            </p:nvGrpSpPr>
            <p:grpSpPr>
              <a:xfrm>
                <a:off x="1708637" y="4397856"/>
                <a:ext cx="1196280" cy="1147680"/>
                <a:chOff x="4796316" y="4353010"/>
                <a:chExt cx="1196280" cy="11476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92">
                  <p14:nvContentPartPr>
                    <p14:cNvPr id="501" name="Ink 500">
                      <a:extLst>
                        <a:ext uri="{FF2B5EF4-FFF2-40B4-BE49-F238E27FC236}">
                          <a16:creationId xmlns:a16="http://schemas.microsoft.com/office/drawing/2014/main" id="{3F5243A0-D2BD-4E57-89AC-35941339D7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14676" y="4353010"/>
                    <a:ext cx="277200" cy="398160"/>
                  </p14:xfrm>
                </p:contentPart>
              </mc:Choice>
              <mc:Fallback xmlns="">
                <p:pic>
                  <p:nvPicPr>
                    <p:cNvPr id="501" name="Ink 500">
                      <a:extLst>
                        <a:ext uri="{FF2B5EF4-FFF2-40B4-BE49-F238E27FC236}">
                          <a16:creationId xmlns:a16="http://schemas.microsoft.com/office/drawing/2014/main" id="{3F5243A0-D2BD-4E57-89AC-35941339D777}"/>
                        </a:ext>
                      </a:extLst>
                    </p:cNvPr>
                    <p:cNvPicPr/>
                    <p:nvPr/>
                  </p:nvPicPr>
                  <p:blipFill>
                    <a:blip r:embed="rId393"/>
                    <a:stretch>
                      <a:fillRect/>
                    </a:stretch>
                  </p:blipFill>
                  <p:spPr>
                    <a:xfrm>
                      <a:off x="4803240" y="4342026"/>
                      <a:ext cx="299614" cy="42058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4">
                  <p14:nvContentPartPr>
                    <p14:cNvPr id="502" name="Ink 501">
                      <a:extLst>
                        <a:ext uri="{FF2B5EF4-FFF2-40B4-BE49-F238E27FC236}">
                          <a16:creationId xmlns:a16="http://schemas.microsoft.com/office/drawing/2014/main" id="{F99E38F8-776F-4B6A-9E97-5CEC367505F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00956" y="4389370"/>
                    <a:ext cx="344520" cy="430920"/>
                  </p14:xfrm>
                </p:contentPart>
              </mc:Choice>
              <mc:Fallback xmlns="">
                <p:pic>
                  <p:nvPicPr>
                    <p:cNvPr id="502" name="Ink 501">
                      <a:extLst>
                        <a:ext uri="{FF2B5EF4-FFF2-40B4-BE49-F238E27FC236}">
                          <a16:creationId xmlns:a16="http://schemas.microsoft.com/office/drawing/2014/main" id="{F99E38F8-776F-4B6A-9E97-5CEC367505FD}"/>
                        </a:ext>
                      </a:extLst>
                    </p:cNvPr>
                    <p:cNvPicPr/>
                    <p:nvPr/>
                  </p:nvPicPr>
                  <p:blipFill>
                    <a:blip r:embed="rId395"/>
                    <a:stretch>
                      <a:fillRect/>
                    </a:stretch>
                  </p:blipFill>
                  <p:spPr>
                    <a:xfrm>
                      <a:off x="5189975" y="4377922"/>
                      <a:ext cx="366939" cy="45335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6">
                  <p14:nvContentPartPr>
                    <p14:cNvPr id="503" name="Ink 502">
                      <a:extLst>
                        <a:ext uri="{FF2B5EF4-FFF2-40B4-BE49-F238E27FC236}">
                          <a16:creationId xmlns:a16="http://schemas.microsoft.com/office/drawing/2014/main" id="{360FA805-4EEC-493F-BDDE-D4DD2A19544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69396" y="4887610"/>
                    <a:ext cx="672840" cy="55440"/>
                  </p14:xfrm>
                </p:contentPart>
              </mc:Choice>
              <mc:Fallback xmlns="">
                <p:pic>
                  <p:nvPicPr>
                    <p:cNvPr id="503" name="Ink 502">
                      <a:extLst>
                        <a:ext uri="{FF2B5EF4-FFF2-40B4-BE49-F238E27FC236}">
                          <a16:creationId xmlns:a16="http://schemas.microsoft.com/office/drawing/2014/main" id="{360FA805-4EEC-493F-BDDE-D4DD2A195443}"/>
                        </a:ext>
                      </a:extLst>
                    </p:cNvPr>
                    <p:cNvPicPr/>
                    <p:nvPr/>
                  </p:nvPicPr>
                  <p:blipFill>
                    <a:blip r:embed="rId397"/>
                    <a:stretch>
                      <a:fillRect/>
                    </a:stretch>
                  </p:blipFill>
                  <p:spPr>
                    <a:xfrm>
                      <a:off x="4857953" y="4876249"/>
                      <a:ext cx="695268" cy="7770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8">
                  <p14:nvContentPartPr>
                    <p14:cNvPr id="504" name="Ink 503">
                      <a:extLst>
                        <a:ext uri="{FF2B5EF4-FFF2-40B4-BE49-F238E27FC236}">
                          <a16:creationId xmlns:a16="http://schemas.microsoft.com/office/drawing/2014/main" id="{36355033-7883-4A03-BFEA-83E0878558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96316" y="5148610"/>
                    <a:ext cx="245160" cy="347040"/>
                  </p14:xfrm>
                </p:contentPart>
              </mc:Choice>
              <mc:Fallback xmlns="">
                <p:pic>
                  <p:nvPicPr>
                    <p:cNvPr id="504" name="Ink 503">
                      <a:extLst>
                        <a:ext uri="{FF2B5EF4-FFF2-40B4-BE49-F238E27FC236}">
                          <a16:creationId xmlns:a16="http://schemas.microsoft.com/office/drawing/2014/main" id="{36355033-7883-4A03-BFEA-83E0878558BE}"/>
                        </a:ext>
                      </a:extLst>
                    </p:cNvPr>
                    <p:cNvPicPr/>
                    <p:nvPr/>
                  </p:nvPicPr>
                  <p:blipFill>
                    <a:blip r:embed="rId399"/>
                    <a:stretch>
                      <a:fillRect/>
                    </a:stretch>
                  </p:blipFill>
                  <p:spPr>
                    <a:xfrm>
                      <a:off x="4784881" y="5137164"/>
                      <a:ext cx="267572" cy="36947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0">
                  <p14:nvContentPartPr>
                    <p14:cNvPr id="505" name="Ink 504">
                      <a:extLst>
                        <a:ext uri="{FF2B5EF4-FFF2-40B4-BE49-F238E27FC236}">
                          <a16:creationId xmlns:a16="http://schemas.microsoft.com/office/drawing/2014/main" id="{6783447F-030E-4260-993E-683AB3BDA7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53076" y="5208010"/>
                    <a:ext cx="195120" cy="268560"/>
                  </p14:xfrm>
                </p:contentPart>
              </mc:Choice>
              <mc:Fallback xmlns="">
                <p:pic>
                  <p:nvPicPr>
                    <p:cNvPr id="505" name="Ink 504">
                      <a:extLst>
                        <a:ext uri="{FF2B5EF4-FFF2-40B4-BE49-F238E27FC236}">
                          <a16:creationId xmlns:a16="http://schemas.microsoft.com/office/drawing/2014/main" id="{6783447F-030E-4260-993E-683AB3BDA7F3}"/>
                        </a:ext>
                      </a:extLst>
                    </p:cNvPr>
                    <p:cNvPicPr/>
                    <p:nvPr/>
                  </p:nvPicPr>
                  <p:blipFill>
                    <a:blip r:embed="rId401"/>
                    <a:stretch>
                      <a:fillRect/>
                    </a:stretch>
                  </p:blipFill>
                  <p:spPr>
                    <a:xfrm>
                      <a:off x="5141625" y="5196572"/>
                      <a:ext cx="217563" cy="2909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2">
                  <p14:nvContentPartPr>
                    <p14:cNvPr id="506" name="Ink 505">
                      <a:extLst>
                        <a:ext uri="{FF2B5EF4-FFF2-40B4-BE49-F238E27FC236}">
                          <a16:creationId xmlns:a16="http://schemas.microsoft.com/office/drawing/2014/main" id="{207DDA53-13A7-4878-AAFB-57BB97648F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53076" y="5208010"/>
                    <a:ext cx="311400" cy="292680"/>
                  </p14:xfrm>
                </p:contentPart>
              </mc:Choice>
              <mc:Fallback xmlns="">
                <p:pic>
                  <p:nvPicPr>
                    <p:cNvPr id="506" name="Ink 505">
                      <a:extLst>
                        <a:ext uri="{FF2B5EF4-FFF2-40B4-BE49-F238E27FC236}">
                          <a16:creationId xmlns:a16="http://schemas.microsoft.com/office/drawing/2014/main" id="{207DDA53-13A7-4878-AAFB-57BB97648F10}"/>
                        </a:ext>
                      </a:extLst>
                    </p:cNvPr>
                    <p:cNvPicPr/>
                    <p:nvPr/>
                  </p:nvPicPr>
                  <p:blipFill>
                    <a:blip r:embed="rId403"/>
                    <a:stretch>
                      <a:fillRect/>
                    </a:stretch>
                  </p:blipFill>
                  <p:spPr>
                    <a:xfrm>
                      <a:off x="5141627" y="5196577"/>
                      <a:ext cx="333839" cy="3150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507" name="Ink 506">
                      <a:extLst>
                        <a:ext uri="{FF2B5EF4-FFF2-40B4-BE49-F238E27FC236}">
                          <a16:creationId xmlns:a16="http://schemas.microsoft.com/office/drawing/2014/main" id="{EA8E4766-D006-4D70-9672-0C7EC2C042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06396" y="5073010"/>
                    <a:ext cx="110160" cy="164520"/>
                  </p14:xfrm>
                </p:contentPart>
              </mc:Choice>
              <mc:Fallback xmlns="">
                <p:pic>
                  <p:nvPicPr>
                    <p:cNvPr id="507" name="Ink 506">
                      <a:extLst>
                        <a:ext uri="{FF2B5EF4-FFF2-40B4-BE49-F238E27FC236}">
                          <a16:creationId xmlns:a16="http://schemas.microsoft.com/office/drawing/2014/main" id="{EA8E4766-D006-4D70-9672-0C7EC2C04287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5695426" y="5062011"/>
                      <a:ext cx="132558" cy="18697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508" name="Ink 507">
                      <a:extLst>
                        <a:ext uri="{FF2B5EF4-FFF2-40B4-BE49-F238E27FC236}">
                          <a16:creationId xmlns:a16="http://schemas.microsoft.com/office/drawing/2014/main" id="{447FA725-A39A-4B1A-A906-2D1FB928F1E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04516" y="5040610"/>
                    <a:ext cx="63360" cy="224640"/>
                  </p14:xfrm>
                </p:contentPart>
              </mc:Choice>
              <mc:Fallback xmlns="">
                <p:pic>
                  <p:nvPicPr>
                    <p:cNvPr id="508" name="Ink 507">
                      <a:extLst>
                        <a:ext uri="{FF2B5EF4-FFF2-40B4-BE49-F238E27FC236}">
                          <a16:creationId xmlns:a16="http://schemas.microsoft.com/office/drawing/2014/main" id="{447FA725-A39A-4B1A-A906-2D1FB928F1EF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5593120" y="5029630"/>
                      <a:ext cx="85696" cy="2470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509" name="Ink 508">
                      <a:extLst>
                        <a:ext uri="{FF2B5EF4-FFF2-40B4-BE49-F238E27FC236}">
                          <a16:creationId xmlns:a16="http://schemas.microsoft.com/office/drawing/2014/main" id="{4C4E94E5-F268-4DF8-B7FA-0C227C5553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21316" y="5073370"/>
                    <a:ext cx="71280" cy="240120"/>
                  </p14:xfrm>
                </p:contentPart>
              </mc:Choice>
              <mc:Fallback xmlns="">
                <p:pic>
                  <p:nvPicPr>
                    <p:cNvPr id="509" name="Ink 508">
                      <a:extLst>
                        <a:ext uri="{FF2B5EF4-FFF2-40B4-BE49-F238E27FC236}">
                          <a16:creationId xmlns:a16="http://schemas.microsoft.com/office/drawing/2014/main" id="{4C4E94E5-F268-4DF8-B7FA-0C227C5553F6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5910350" y="5061936"/>
                      <a:ext cx="93669" cy="26253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511" name="Ink 510">
                    <a:extLst>
                      <a:ext uri="{FF2B5EF4-FFF2-40B4-BE49-F238E27FC236}">
                        <a16:creationId xmlns:a16="http://schemas.microsoft.com/office/drawing/2014/main" id="{C5224F74-A4CC-4B80-8044-C8D2E83D399B}"/>
                      </a:ext>
                    </a:extLst>
                  </p14:cNvPr>
                  <p14:cNvContentPartPr/>
                  <p14:nvPr/>
                </p14:nvContentPartPr>
                <p14:xfrm>
                  <a:off x="3573381" y="4694630"/>
                  <a:ext cx="388080" cy="321120"/>
                </p14:xfrm>
              </p:contentPart>
            </mc:Choice>
            <mc:Fallback xmlns="">
              <p:pic>
                <p:nvPicPr>
                  <p:cNvPr id="511" name="Ink 510">
                    <a:extLst>
                      <a:ext uri="{FF2B5EF4-FFF2-40B4-BE49-F238E27FC236}">
                        <a16:creationId xmlns:a16="http://schemas.microsoft.com/office/drawing/2014/main" id="{C5224F74-A4CC-4B80-8044-C8D2E83D399B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3561940" y="4683652"/>
                    <a:ext cx="410504" cy="343534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530" name="Group 529">
                <a:extLst>
                  <a:ext uri="{FF2B5EF4-FFF2-40B4-BE49-F238E27FC236}">
                    <a16:creationId xmlns:a16="http://schemas.microsoft.com/office/drawing/2014/main" id="{47FEEBEC-5D70-423A-B4AA-80B28127E34D}"/>
                  </a:ext>
                </a:extLst>
              </p:cNvPr>
              <p:cNvGrpSpPr/>
              <p:nvPr/>
            </p:nvGrpSpPr>
            <p:grpSpPr>
              <a:xfrm>
                <a:off x="4764276" y="4198930"/>
                <a:ext cx="833040" cy="503280"/>
                <a:chOff x="4764276" y="4198930"/>
                <a:chExt cx="833040" cy="503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520" name="Ink 519">
                      <a:extLst>
                        <a:ext uri="{FF2B5EF4-FFF2-40B4-BE49-F238E27FC236}">
                          <a16:creationId xmlns:a16="http://schemas.microsoft.com/office/drawing/2014/main" id="{A7B72278-A250-4BF0-84EA-AA659357DE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64276" y="4217650"/>
                    <a:ext cx="270720" cy="484560"/>
                  </p14:xfrm>
                </p:contentPart>
              </mc:Choice>
              <mc:Fallback xmlns="">
                <p:pic>
                  <p:nvPicPr>
                    <p:cNvPr id="520" name="Ink 519">
                      <a:extLst>
                        <a:ext uri="{FF2B5EF4-FFF2-40B4-BE49-F238E27FC236}">
                          <a16:creationId xmlns:a16="http://schemas.microsoft.com/office/drawing/2014/main" id="{A7B72278-A250-4BF0-84EA-AA659357DE16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4752844" y="4206200"/>
                      <a:ext cx="293128" cy="5070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521" name="Ink 520">
                      <a:extLst>
                        <a:ext uri="{FF2B5EF4-FFF2-40B4-BE49-F238E27FC236}">
                          <a16:creationId xmlns:a16="http://schemas.microsoft.com/office/drawing/2014/main" id="{71D52B81-EECB-4DBC-B666-AB1303CD5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85116" y="4198930"/>
                    <a:ext cx="412200" cy="484560"/>
                  </p14:xfrm>
                </p:contentPart>
              </mc:Choice>
              <mc:Fallback xmlns="">
                <p:pic>
                  <p:nvPicPr>
                    <p:cNvPr id="521" name="Ink 520">
                      <a:extLst>
                        <a:ext uri="{FF2B5EF4-FFF2-40B4-BE49-F238E27FC236}">
                          <a16:creationId xmlns:a16="http://schemas.microsoft.com/office/drawing/2014/main" id="{71D52B81-EECB-4DBC-B666-AB1303CD5103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5173666" y="4187480"/>
                      <a:ext cx="434642" cy="5070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F5CAF71F-91F1-47BB-BF99-B5603CA6482D}"/>
                  </a:ext>
                </a:extLst>
              </p:cNvPr>
              <p:cNvGrpSpPr/>
              <p:nvPr/>
            </p:nvGrpSpPr>
            <p:grpSpPr>
              <a:xfrm>
                <a:off x="4624596" y="4872130"/>
                <a:ext cx="1377360" cy="628920"/>
                <a:chOff x="4624596" y="4872130"/>
                <a:chExt cx="1377360" cy="6289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522" name="Ink 521">
                      <a:extLst>
                        <a:ext uri="{FF2B5EF4-FFF2-40B4-BE49-F238E27FC236}">
                          <a16:creationId xmlns:a16="http://schemas.microsoft.com/office/drawing/2014/main" id="{35D355E3-EEA3-47C5-87D4-257D2F5F072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07476" y="4872130"/>
                    <a:ext cx="821520" cy="26640"/>
                  </p14:xfrm>
                </p:contentPart>
              </mc:Choice>
              <mc:Fallback xmlns="">
                <p:pic>
                  <p:nvPicPr>
                    <p:cNvPr id="522" name="Ink 521">
                      <a:extLst>
                        <a:ext uri="{FF2B5EF4-FFF2-40B4-BE49-F238E27FC236}">
                          <a16:creationId xmlns:a16="http://schemas.microsoft.com/office/drawing/2014/main" id="{35D355E3-EEA3-47C5-87D4-257D2F5F0729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4796492" y="4860647"/>
                      <a:ext cx="843946" cy="491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523" name="Ink 522">
                      <a:extLst>
                        <a:ext uri="{FF2B5EF4-FFF2-40B4-BE49-F238E27FC236}">
                          <a16:creationId xmlns:a16="http://schemas.microsoft.com/office/drawing/2014/main" id="{75CE43F4-D54E-46C4-9EFA-9DE9712AD2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24596" y="5011450"/>
                    <a:ext cx="343440" cy="489600"/>
                  </p14:xfrm>
                </p:contentPart>
              </mc:Choice>
              <mc:Fallback xmlns="">
                <p:pic>
                  <p:nvPicPr>
                    <p:cNvPr id="523" name="Ink 522">
                      <a:extLst>
                        <a:ext uri="{FF2B5EF4-FFF2-40B4-BE49-F238E27FC236}">
                          <a16:creationId xmlns:a16="http://schemas.microsoft.com/office/drawing/2014/main" id="{75CE43F4-D54E-46C4-9EFA-9DE9712AD205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4613606" y="5000011"/>
                      <a:ext cx="365878" cy="5120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524" name="Ink 523">
                      <a:extLst>
                        <a:ext uri="{FF2B5EF4-FFF2-40B4-BE49-F238E27FC236}">
                          <a16:creationId xmlns:a16="http://schemas.microsoft.com/office/drawing/2014/main" id="{B0ECF697-8E60-4A17-ADF2-E99C7AFB32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63796" y="5192530"/>
                    <a:ext cx="178920" cy="264600"/>
                  </p14:xfrm>
                </p:contentPart>
              </mc:Choice>
              <mc:Fallback xmlns="">
                <p:pic>
                  <p:nvPicPr>
                    <p:cNvPr id="524" name="Ink 523">
                      <a:extLst>
                        <a:ext uri="{FF2B5EF4-FFF2-40B4-BE49-F238E27FC236}">
                          <a16:creationId xmlns:a16="http://schemas.microsoft.com/office/drawing/2014/main" id="{B0ECF697-8E60-4A17-ADF2-E99C7AFB3225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5052356" y="5181085"/>
                      <a:ext cx="201342" cy="2870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525" name="Ink 524">
                      <a:extLst>
                        <a:ext uri="{FF2B5EF4-FFF2-40B4-BE49-F238E27FC236}">
                          <a16:creationId xmlns:a16="http://schemas.microsoft.com/office/drawing/2014/main" id="{FAE862F5-6B74-43A4-B470-167E854F45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59916" y="5187850"/>
                    <a:ext cx="217800" cy="248400"/>
                  </p14:xfrm>
                </p:contentPart>
              </mc:Choice>
              <mc:Fallback xmlns="">
                <p:pic>
                  <p:nvPicPr>
                    <p:cNvPr id="525" name="Ink 524">
                      <a:extLst>
                        <a:ext uri="{FF2B5EF4-FFF2-40B4-BE49-F238E27FC236}">
                          <a16:creationId xmlns:a16="http://schemas.microsoft.com/office/drawing/2014/main" id="{FAE862F5-6B74-43A4-B470-167E854F4536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5148477" y="5176414"/>
                      <a:ext cx="240221" cy="2708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526" name="Ink 525">
                      <a:extLst>
                        <a:ext uri="{FF2B5EF4-FFF2-40B4-BE49-F238E27FC236}">
                          <a16:creationId xmlns:a16="http://schemas.microsoft.com/office/drawing/2014/main" id="{0A11ECFC-0030-4D24-97A9-1D70DFFECA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46996" y="5102890"/>
                    <a:ext cx="146880" cy="135000"/>
                  </p14:xfrm>
                </p:contentPart>
              </mc:Choice>
              <mc:Fallback xmlns="">
                <p:pic>
                  <p:nvPicPr>
                    <p:cNvPr id="526" name="Ink 525">
                      <a:extLst>
                        <a:ext uri="{FF2B5EF4-FFF2-40B4-BE49-F238E27FC236}">
                          <a16:creationId xmlns:a16="http://schemas.microsoft.com/office/drawing/2014/main" id="{0A11ECFC-0030-4D24-97A9-1D70DFFECAAC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5635557" y="5091449"/>
                      <a:ext cx="169301" cy="1574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527" name="Ink 526">
                      <a:extLst>
                        <a:ext uri="{FF2B5EF4-FFF2-40B4-BE49-F238E27FC236}">
                          <a16:creationId xmlns:a16="http://schemas.microsoft.com/office/drawing/2014/main" id="{6C67047F-AD15-4DAD-985E-44E37D841A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72036" y="5042410"/>
                    <a:ext cx="120600" cy="283680"/>
                  </p14:xfrm>
                </p:contentPart>
              </mc:Choice>
              <mc:Fallback xmlns="">
                <p:pic>
                  <p:nvPicPr>
                    <p:cNvPr id="527" name="Ink 526">
                      <a:extLst>
                        <a:ext uri="{FF2B5EF4-FFF2-40B4-BE49-F238E27FC236}">
                          <a16:creationId xmlns:a16="http://schemas.microsoft.com/office/drawing/2014/main" id="{6C67047F-AD15-4DAD-985E-44E37D841A10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5460572" y="5030971"/>
                      <a:ext cx="143069" cy="3061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8">
                  <p14:nvContentPartPr>
                    <p14:cNvPr id="528" name="Ink 527">
                      <a:extLst>
                        <a:ext uri="{FF2B5EF4-FFF2-40B4-BE49-F238E27FC236}">
                          <a16:creationId xmlns:a16="http://schemas.microsoft.com/office/drawing/2014/main" id="{A4C11032-87B8-44CF-90DB-28B86FDCA80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78116" y="5014330"/>
                    <a:ext cx="123840" cy="387360"/>
                  </p14:xfrm>
                </p:contentPart>
              </mc:Choice>
              <mc:Fallback xmlns="">
                <p:pic>
                  <p:nvPicPr>
                    <p:cNvPr id="528" name="Ink 527">
                      <a:extLst>
                        <a:ext uri="{FF2B5EF4-FFF2-40B4-BE49-F238E27FC236}">
                          <a16:creationId xmlns:a16="http://schemas.microsoft.com/office/drawing/2014/main" id="{A4C11032-87B8-44CF-90DB-28B86FDCA807}"/>
                        </a:ext>
                      </a:extLst>
                    </p:cNvPr>
                    <p:cNvPicPr/>
                    <p:nvPr/>
                  </p:nvPicPr>
                  <p:blipFill>
                    <a:blip r:embed="rId429"/>
                    <a:stretch>
                      <a:fillRect/>
                    </a:stretch>
                  </p:blipFill>
                  <p:spPr>
                    <a:xfrm>
                      <a:off x="5866692" y="5003341"/>
                      <a:ext cx="146232" cy="40979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A739C058-33C7-42CC-970F-B271DB8E5448}"/>
                </a:ext>
              </a:extLst>
            </p:cNvPr>
            <p:cNvGrpSpPr/>
            <p:nvPr/>
          </p:nvGrpSpPr>
          <p:grpSpPr>
            <a:xfrm>
              <a:off x="2458836" y="4241770"/>
              <a:ext cx="3852000" cy="1501920"/>
              <a:chOff x="2458836" y="4241770"/>
              <a:chExt cx="3852000" cy="1501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0">
                <p14:nvContentPartPr>
                  <p14:cNvPr id="534" name="Ink 533">
                    <a:extLst>
                      <a:ext uri="{FF2B5EF4-FFF2-40B4-BE49-F238E27FC236}">
                        <a16:creationId xmlns:a16="http://schemas.microsoft.com/office/drawing/2014/main" id="{C1BEF773-725A-4BE8-8CF5-8B59FFE15F52}"/>
                      </a:ext>
                    </a:extLst>
                  </p14:cNvPr>
                  <p14:cNvContentPartPr/>
                  <p14:nvPr/>
                </p14:nvContentPartPr>
                <p14:xfrm>
                  <a:off x="2522916" y="4369210"/>
                  <a:ext cx="65520" cy="1374480"/>
                </p14:xfrm>
              </p:contentPart>
            </mc:Choice>
            <mc:Fallback xmlns="">
              <p:pic>
                <p:nvPicPr>
                  <p:cNvPr id="534" name="Ink 533">
                    <a:extLst>
                      <a:ext uri="{FF2B5EF4-FFF2-40B4-BE49-F238E27FC236}">
                        <a16:creationId xmlns:a16="http://schemas.microsoft.com/office/drawing/2014/main" id="{C1BEF773-725A-4BE8-8CF5-8B59FFE15F52}"/>
                      </a:ext>
                    </a:extLst>
                  </p:cNvPr>
                  <p:cNvPicPr/>
                  <p:nvPr/>
                </p:nvPicPr>
                <p:blipFill>
                  <a:blip r:embed="rId431"/>
                  <a:stretch>
                    <a:fillRect/>
                  </a:stretch>
                </p:blipFill>
                <p:spPr>
                  <a:xfrm>
                    <a:off x="2513916" y="4360210"/>
                    <a:ext cx="83160" cy="139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2">
                <p14:nvContentPartPr>
                  <p14:cNvPr id="535" name="Ink 534">
                    <a:extLst>
                      <a:ext uri="{FF2B5EF4-FFF2-40B4-BE49-F238E27FC236}">
                        <a16:creationId xmlns:a16="http://schemas.microsoft.com/office/drawing/2014/main" id="{7BB4F63A-B8B6-465D-9341-7135A56EA504}"/>
                      </a:ext>
                    </a:extLst>
                  </p14:cNvPr>
                  <p14:cNvContentPartPr/>
                  <p14:nvPr/>
                </p14:nvContentPartPr>
                <p14:xfrm>
                  <a:off x="2458836" y="4241770"/>
                  <a:ext cx="3852000" cy="1438200"/>
                </p14:xfrm>
              </p:contentPart>
            </mc:Choice>
            <mc:Fallback xmlns="">
              <p:pic>
                <p:nvPicPr>
                  <p:cNvPr id="535" name="Ink 534">
                    <a:extLst>
                      <a:ext uri="{FF2B5EF4-FFF2-40B4-BE49-F238E27FC236}">
                        <a16:creationId xmlns:a16="http://schemas.microsoft.com/office/drawing/2014/main" id="{7BB4F63A-B8B6-465D-9341-7135A56EA504}"/>
                      </a:ext>
                    </a:extLst>
                  </p:cNvPr>
                  <p:cNvPicPr/>
                  <p:nvPr/>
                </p:nvPicPr>
                <p:blipFill>
                  <a:blip r:embed="rId433"/>
                  <a:stretch>
                    <a:fillRect/>
                  </a:stretch>
                </p:blipFill>
                <p:spPr>
                  <a:xfrm>
                    <a:off x="2450196" y="4233130"/>
                    <a:ext cx="3869640" cy="1455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F5342-9076-4BA3-B6DA-9936FE134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9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D83D50-48CA-4CDC-B8A0-ED670BA07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2021</a:t>
            </a: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067B196-A3DE-4FAD-9F95-BF2AA6A85997}"/>
              </a:ext>
            </a:extLst>
          </p:cNvPr>
          <p:cNvGrpSpPr/>
          <p:nvPr/>
        </p:nvGrpSpPr>
        <p:grpSpPr>
          <a:xfrm>
            <a:off x="761327" y="1178357"/>
            <a:ext cx="5114573" cy="1120070"/>
            <a:chOff x="761327" y="1105933"/>
            <a:chExt cx="5114573" cy="1120070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EB117593-B705-45A5-9A5E-AED9227F6D94}"/>
                </a:ext>
              </a:extLst>
            </p:cNvPr>
            <p:cNvGrpSpPr/>
            <p:nvPr/>
          </p:nvGrpSpPr>
          <p:grpSpPr>
            <a:xfrm>
              <a:off x="761327" y="1165533"/>
              <a:ext cx="383049" cy="1027319"/>
              <a:chOff x="1439567" y="1394811"/>
              <a:chExt cx="910440" cy="2826000"/>
            </a:xfrm>
          </p:grpSpPr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85C2EB78-6BA4-4D99-8E7A-138564CF0438}"/>
                  </a:ext>
                </a:extLst>
              </p:cNvPr>
              <p:cNvGrpSpPr/>
              <p:nvPr/>
            </p:nvGrpSpPr>
            <p:grpSpPr>
              <a:xfrm>
                <a:off x="1439567" y="1394811"/>
                <a:ext cx="852120" cy="1494720"/>
                <a:chOff x="1439567" y="1394811"/>
                <a:chExt cx="852120" cy="14947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226" name="Ink 225">
                      <a:extLst>
                        <a:ext uri="{FF2B5EF4-FFF2-40B4-BE49-F238E27FC236}">
                          <a16:creationId xmlns:a16="http://schemas.microsoft.com/office/drawing/2014/main" id="{4C639625-1A07-4C5F-AC49-05049E72D9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54127" y="1611171"/>
                    <a:ext cx="153000" cy="221040"/>
                  </p14:xfrm>
                </p:contentPart>
              </mc:Choice>
              <mc:Fallback xmlns="">
                <p:pic>
                  <p:nvPicPr>
                    <p:cNvPr id="226" name="Ink 225">
                      <a:extLst>
                        <a:ext uri="{FF2B5EF4-FFF2-40B4-BE49-F238E27FC236}">
                          <a16:creationId xmlns:a16="http://schemas.microsoft.com/office/drawing/2014/main" id="{4C639625-1A07-4C5F-AC49-05049E72D9EB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632758" y="1586501"/>
                      <a:ext cx="194883" cy="26939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227" name="Ink 226">
                      <a:extLst>
                        <a:ext uri="{FF2B5EF4-FFF2-40B4-BE49-F238E27FC236}">
                          <a16:creationId xmlns:a16="http://schemas.microsoft.com/office/drawing/2014/main" id="{B2ED48D0-A71B-4DA8-9F57-3B5EE11BD3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6407" y="1751571"/>
                    <a:ext cx="133200" cy="153720"/>
                  </p14:xfrm>
                </p:contentPart>
              </mc:Choice>
              <mc:Fallback xmlns="">
                <p:pic>
                  <p:nvPicPr>
                    <p:cNvPr id="227" name="Ink 226">
                      <a:extLst>
                        <a:ext uri="{FF2B5EF4-FFF2-40B4-BE49-F238E27FC236}">
                          <a16:creationId xmlns:a16="http://schemas.microsoft.com/office/drawing/2014/main" id="{B2ED48D0-A71B-4DA8-9F57-3B5EE11BD30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875061" y="1726936"/>
                      <a:ext cx="175038" cy="2020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228" name="Ink 227">
                      <a:extLst>
                        <a:ext uri="{FF2B5EF4-FFF2-40B4-BE49-F238E27FC236}">
                          <a16:creationId xmlns:a16="http://schemas.microsoft.com/office/drawing/2014/main" id="{0F5749C0-0C87-40E1-A6FE-44E11FCDC1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9567" y="1394811"/>
                    <a:ext cx="708840" cy="683280"/>
                  </p14:xfrm>
                </p:contentPart>
              </mc:Choice>
              <mc:Fallback xmlns="">
                <p:pic>
                  <p:nvPicPr>
                    <p:cNvPr id="228" name="Ink 227">
                      <a:extLst>
                        <a:ext uri="{FF2B5EF4-FFF2-40B4-BE49-F238E27FC236}">
                          <a16:creationId xmlns:a16="http://schemas.microsoft.com/office/drawing/2014/main" id="{0F5749C0-0C87-40E1-A6FE-44E11FCDC102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1418191" y="1370090"/>
                      <a:ext cx="750738" cy="73173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229" name="Ink 228">
                      <a:extLst>
                        <a:ext uri="{FF2B5EF4-FFF2-40B4-BE49-F238E27FC236}">
                          <a16:creationId xmlns:a16="http://schemas.microsoft.com/office/drawing/2014/main" id="{FD37E491-503C-4384-88DC-D24CCEDF62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77527" y="2419371"/>
                    <a:ext cx="223560" cy="242640"/>
                  </p14:xfrm>
                </p:contentPart>
              </mc:Choice>
              <mc:Fallback xmlns="">
                <p:pic>
                  <p:nvPicPr>
                    <p:cNvPr id="229" name="Ink 228">
                      <a:extLst>
                        <a:ext uri="{FF2B5EF4-FFF2-40B4-BE49-F238E27FC236}">
                          <a16:creationId xmlns:a16="http://schemas.microsoft.com/office/drawing/2014/main" id="{FD37E491-503C-4384-88DC-D24CCEDF6288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1656195" y="2394712"/>
                      <a:ext cx="265371" cy="2909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230" name="Ink 229">
                      <a:extLst>
                        <a:ext uri="{FF2B5EF4-FFF2-40B4-BE49-F238E27FC236}">
                          <a16:creationId xmlns:a16="http://schemas.microsoft.com/office/drawing/2014/main" id="{F9A9D392-6204-41BF-AC8B-91C3E848D9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77047" y="2551491"/>
                    <a:ext cx="137160" cy="115560"/>
                  </p14:xfrm>
                </p:contentPart>
              </mc:Choice>
              <mc:Fallback xmlns="">
                <p:pic>
                  <p:nvPicPr>
                    <p:cNvPr id="230" name="Ink 229">
                      <a:extLst>
                        <a:ext uri="{FF2B5EF4-FFF2-40B4-BE49-F238E27FC236}">
                          <a16:creationId xmlns:a16="http://schemas.microsoft.com/office/drawing/2014/main" id="{F9A9D392-6204-41BF-AC8B-91C3E848D979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1955749" y="2526799"/>
                      <a:ext cx="178904" cy="1639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231" name="Ink 230">
                      <a:extLst>
                        <a:ext uri="{FF2B5EF4-FFF2-40B4-BE49-F238E27FC236}">
                          <a16:creationId xmlns:a16="http://schemas.microsoft.com/office/drawing/2014/main" id="{598A546F-F055-4894-B94A-1590FA72E7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19127" y="2230371"/>
                    <a:ext cx="772560" cy="659160"/>
                  </p14:xfrm>
                </p:contentPart>
              </mc:Choice>
              <mc:Fallback xmlns="">
                <p:pic>
                  <p:nvPicPr>
                    <p:cNvPr id="231" name="Ink 230">
                      <a:extLst>
                        <a:ext uri="{FF2B5EF4-FFF2-40B4-BE49-F238E27FC236}">
                          <a16:creationId xmlns:a16="http://schemas.microsoft.com/office/drawing/2014/main" id="{598A546F-F055-4894-B94A-1590FA72E7D5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1497738" y="2205628"/>
                      <a:ext cx="814482" cy="70765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F1153965-3023-482F-A6E7-5651FB2794EC}"/>
                  </a:ext>
                </a:extLst>
              </p:cNvPr>
              <p:cNvGrpSpPr/>
              <p:nvPr/>
            </p:nvGrpSpPr>
            <p:grpSpPr>
              <a:xfrm>
                <a:off x="1610207" y="3149091"/>
                <a:ext cx="739800" cy="606240"/>
                <a:chOff x="1610207" y="3149091"/>
                <a:chExt cx="739800" cy="606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233" name="Ink 232">
                      <a:extLst>
                        <a:ext uri="{FF2B5EF4-FFF2-40B4-BE49-F238E27FC236}">
                          <a16:creationId xmlns:a16="http://schemas.microsoft.com/office/drawing/2014/main" id="{5A6260A8-906F-4830-B56E-3340499D21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34767" y="3253851"/>
                    <a:ext cx="287280" cy="225000"/>
                  </p14:xfrm>
                </p:contentPart>
              </mc:Choice>
              <mc:Fallback xmlns="">
                <p:pic>
                  <p:nvPicPr>
                    <p:cNvPr id="233" name="Ink 232">
                      <a:extLst>
                        <a:ext uri="{FF2B5EF4-FFF2-40B4-BE49-F238E27FC236}">
                          <a16:creationId xmlns:a16="http://schemas.microsoft.com/office/drawing/2014/main" id="{5A6260A8-906F-4830-B56E-3340499D2134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1713392" y="3229180"/>
                      <a:ext cx="329175" cy="273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234" name="Ink 233">
                      <a:extLst>
                        <a:ext uri="{FF2B5EF4-FFF2-40B4-BE49-F238E27FC236}">
                          <a16:creationId xmlns:a16="http://schemas.microsoft.com/office/drawing/2014/main" id="{B8FE5BCD-BDF4-4F50-A596-5B1FAA4077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62367" y="3408651"/>
                    <a:ext cx="144720" cy="177840"/>
                  </p14:xfrm>
                </p:contentPart>
              </mc:Choice>
              <mc:Fallback xmlns="">
                <p:pic>
                  <p:nvPicPr>
                    <p:cNvPr id="234" name="Ink 233">
                      <a:extLst>
                        <a:ext uri="{FF2B5EF4-FFF2-40B4-BE49-F238E27FC236}">
                          <a16:creationId xmlns:a16="http://schemas.microsoft.com/office/drawing/2014/main" id="{B8FE5BCD-BDF4-4F50-A596-5B1FAA4077E8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2041085" y="3383951"/>
                      <a:ext cx="186433" cy="2262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235" name="Ink 234">
                      <a:extLst>
                        <a:ext uri="{FF2B5EF4-FFF2-40B4-BE49-F238E27FC236}">
                          <a16:creationId xmlns:a16="http://schemas.microsoft.com/office/drawing/2014/main" id="{86AC7946-4DD5-4AE0-A5BC-3A83604952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0207" y="3149091"/>
                    <a:ext cx="739800" cy="606240"/>
                  </p14:xfrm>
                </p:contentPart>
              </mc:Choice>
              <mc:Fallback xmlns="">
                <p:pic>
                  <p:nvPicPr>
                    <p:cNvPr id="235" name="Ink 234">
                      <a:extLst>
                        <a:ext uri="{FF2B5EF4-FFF2-40B4-BE49-F238E27FC236}">
                          <a16:creationId xmlns:a16="http://schemas.microsoft.com/office/drawing/2014/main" id="{86AC7946-4DD5-4AE0-A5BC-3A836049528A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1588825" y="3124367"/>
                      <a:ext cx="781708" cy="6547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A14A065F-D62A-4011-BCA3-FE3E1D94F691}"/>
                      </a:ext>
                    </a:extLst>
                  </p14:cNvPr>
                  <p14:cNvContentPartPr/>
                  <p14:nvPr/>
                </p14:nvContentPartPr>
                <p14:xfrm>
                  <a:off x="1983887" y="3916971"/>
                  <a:ext cx="2520" cy="1116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A14A065F-D62A-4011-BCA3-FE3E1D94F69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1968137" y="3893721"/>
                    <a:ext cx="33390" cy="5673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08E05CA4-D002-4324-8FEC-35CBFAEE78DF}"/>
                  </a:ext>
                </a:extLst>
              </p:cNvPr>
              <p:cNvGrpSpPr/>
              <p:nvPr/>
            </p:nvGrpSpPr>
            <p:grpSpPr>
              <a:xfrm>
                <a:off x="1990367" y="4084011"/>
                <a:ext cx="5040" cy="136800"/>
                <a:chOff x="1990367" y="4084011"/>
                <a:chExt cx="5040" cy="136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237" name="Ink 236">
                      <a:extLst>
                        <a:ext uri="{FF2B5EF4-FFF2-40B4-BE49-F238E27FC236}">
                          <a16:creationId xmlns:a16="http://schemas.microsoft.com/office/drawing/2014/main" id="{CD7B8490-E0AB-4635-AEFE-7D3820380E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95047" y="4084011"/>
                    <a:ext cx="360" cy="15480"/>
                  </p14:xfrm>
                </p:contentPart>
              </mc:Choice>
              <mc:Fallback xmlns="">
                <p:pic>
                  <p:nvPicPr>
                    <p:cNvPr id="237" name="Ink 236">
                      <a:extLst>
                        <a:ext uri="{FF2B5EF4-FFF2-40B4-BE49-F238E27FC236}">
                          <a16:creationId xmlns:a16="http://schemas.microsoft.com/office/drawing/2014/main" id="{CD7B8490-E0AB-4635-AEFE-7D3820380EE8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1986047" y="4059823"/>
                      <a:ext cx="18000" cy="628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238" name="Ink 237">
                      <a:extLst>
                        <a:ext uri="{FF2B5EF4-FFF2-40B4-BE49-F238E27FC236}">
                          <a16:creationId xmlns:a16="http://schemas.microsoft.com/office/drawing/2014/main" id="{E4B553F2-C756-4A35-93DE-03256BA5E6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90367" y="4212891"/>
                    <a:ext cx="360" cy="7920"/>
                  </p14:xfrm>
                </p:contentPart>
              </mc:Choice>
              <mc:Fallback xmlns="">
                <p:pic>
                  <p:nvPicPr>
                    <p:cNvPr id="238" name="Ink 237">
                      <a:extLst>
                        <a:ext uri="{FF2B5EF4-FFF2-40B4-BE49-F238E27FC236}">
                          <a16:creationId xmlns:a16="http://schemas.microsoft.com/office/drawing/2014/main" id="{E4B553F2-C756-4A35-93DE-03256BA5E612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1981367" y="4190891"/>
                      <a:ext cx="18000" cy="510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80D98050-A3A2-48C7-9EA3-414E7EC9ECAD}"/>
                </a:ext>
              </a:extLst>
            </p:cNvPr>
            <p:cNvGrpSpPr/>
            <p:nvPr/>
          </p:nvGrpSpPr>
          <p:grpSpPr>
            <a:xfrm>
              <a:off x="1272912" y="1433713"/>
              <a:ext cx="314217" cy="180918"/>
              <a:chOff x="2798567" y="2412087"/>
              <a:chExt cx="831960" cy="554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241F19A4-AA8B-40E6-9BB6-661B9406412E}"/>
                      </a:ext>
                    </a:extLst>
                  </p14:cNvPr>
                  <p14:cNvContentPartPr/>
                  <p14:nvPr/>
                </p14:nvContentPartPr>
                <p14:xfrm>
                  <a:off x="3072167" y="2611167"/>
                  <a:ext cx="377640" cy="22428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241F19A4-AA8B-40E6-9BB6-661B9406412E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048386" y="2583682"/>
                    <a:ext cx="424250" cy="2781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A107D7D7-B692-4208-93E0-19257A4FB5A1}"/>
                      </a:ext>
                    </a:extLst>
                  </p14:cNvPr>
                  <p14:cNvContentPartPr/>
                  <p14:nvPr/>
                </p14:nvContentPartPr>
                <p14:xfrm>
                  <a:off x="3170807" y="2573007"/>
                  <a:ext cx="175320" cy="26604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A107D7D7-B692-4208-93E0-19257A4FB5A1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147115" y="2545524"/>
                    <a:ext cx="221756" cy="3199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B57E5399-F478-4854-B020-4AFD99840A7A}"/>
                      </a:ext>
                    </a:extLst>
                  </p14:cNvPr>
                  <p14:cNvContentPartPr/>
                  <p14:nvPr/>
                </p14:nvContentPartPr>
                <p14:xfrm>
                  <a:off x="2823407" y="2501367"/>
                  <a:ext cx="121320" cy="43848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B57E5399-F478-4854-B020-4AFD99840A7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799712" y="2473824"/>
                    <a:ext cx="167763" cy="4924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2514B07D-6FC7-4180-86BB-24CBF12A1CFD}"/>
                      </a:ext>
                    </a:extLst>
                  </p14:cNvPr>
                  <p14:cNvContentPartPr/>
                  <p14:nvPr/>
                </p14:nvContentPartPr>
                <p14:xfrm>
                  <a:off x="2798567" y="2412087"/>
                  <a:ext cx="831960" cy="55440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2514B07D-6FC7-4180-86BB-24CBF12A1CFD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774770" y="2384532"/>
                    <a:ext cx="878603" cy="60840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30C246F2-CD04-4D17-A923-B6DD05A75A22}"/>
                </a:ext>
              </a:extLst>
            </p:cNvPr>
            <p:cNvGrpSpPr/>
            <p:nvPr/>
          </p:nvGrpSpPr>
          <p:grpSpPr>
            <a:xfrm>
              <a:off x="1392008" y="1593376"/>
              <a:ext cx="350268" cy="243133"/>
              <a:chOff x="3079007" y="3023367"/>
              <a:chExt cx="684720" cy="550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0682062F-18A9-4853-BF81-579AACA00195}"/>
                      </a:ext>
                    </a:extLst>
                  </p14:cNvPr>
                  <p14:cNvContentPartPr/>
                  <p14:nvPr/>
                </p14:nvContentPartPr>
                <p14:xfrm>
                  <a:off x="3079007" y="3271047"/>
                  <a:ext cx="206640" cy="26604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0682062F-18A9-4853-BF81-579AACA0019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061436" y="3250708"/>
                    <a:ext cx="241080" cy="3059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E978099F-5096-4BC6-AFE6-DCEA8D0048FA}"/>
                      </a:ext>
                    </a:extLst>
                  </p14:cNvPr>
                  <p14:cNvContentPartPr/>
                  <p14:nvPr/>
                </p14:nvContentPartPr>
                <p14:xfrm>
                  <a:off x="3159647" y="3276807"/>
                  <a:ext cx="285120" cy="29664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E978099F-5096-4BC6-AFE6-DCEA8D0048F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3142090" y="3256489"/>
                    <a:ext cx="319531" cy="3364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4EB39B5F-81FA-4393-BA24-D286814C46AA}"/>
                      </a:ext>
                    </a:extLst>
                  </p14:cNvPr>
                  <p14:cNvContentPartPr/>
                  <p14:nvPr/>
                </p14:nvContentPartPr>
                <p14:xfrm>
                  <a:off x="3563567" y="3125247"/>
                  <a:ext cx="85680" cy="9864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4EB39B5F-81FA-4393-BA24-D286814C46AA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3546712" y="3105034"/>
                    <a:ext cx="120092" cy="1382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0A61FCDC-812B-43D3-ADA7-8272C8DB15AA}"/>
                      </a:ext>
                    </a:extLst>
                  </p14:cNvPr>
                  <p14:cNvContentPartPr/>
                  <p14:nvPr/>
                </p14:nvContentPartPr>
                <p14:xfrm>
                  <a:off x="3489407" y="3047847"/>
                  <a:ext cx="99000" cy="25668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0A61FCDC-812B-43D3-ADA7-8272C8DB15AA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471854" y="3027540"/>
                    <a:ext cx="133404" cy="2964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B6865C0B-8147-4D66-86D2-D685AD105DDE}"/>
                      </a:ext>
                    </a:extLst>
                  </p14:cNvPr>
                  <p14:cNvContentPartPr/>
                  <p14:nvPr/>
                </p14:nvContentPartPr>
                <p14:xfrm>
                  <a:off x="3682367" y="3023367"/>
                  <a:ext cx="81360" cy="26748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B6865C0B-8147-4D66-86D2-D685AD105DDE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664833" y="3003042"/>
                    <a:ext cx="115728" cy="30731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D69B401A-ECA6-4311-A6FB-2BD3B3CD6EC8}"/>
                </a:ext>
              </a:extLst>
            </p:cNvPr>
            <p:cNvGrpSpPr/>
            <p:nvPr/>
          </p:nvGrpSpPr>
          <p:grpSpPr>
            <a:xfrm>
              <a:off x="1858838" y="1105933"/>
              <a:ext cx="300444" cy="1120070"/>
              <a:chOff x="4215167" y="1412451"/>
              <a:chExt cx="785880" cy="339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450ECACB-A42F-4D7A-B3FD-23B358F5AD7E}"/>
                      </a:ext>
                    </a:extLst>
                  </p14:cNvPr>
                  <p14:cNvContentPartPr/>
                  <p14:nvPr/>
                </p14:nvContentPartPr>
                <p14:xfrm>
                  <a:off x="4342967" y="1611891"/>
                  <a:ext cx="227880" cy="49716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450ECACB-A42F-4D7A-B3FD-23B358F5AD7E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4319426" y="1584694"/>
                    <a:ext cx="274021" cy="5504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E4BC8647-9F2E-4871-BD92-39162097EF7C}"/>
                      </a:ext>
                    </a:extLst>
                  </p14:cNvPr>
                  <p14:cNvContentPartPr/>
                  <p14:nvPr/>
                </p14:nvContentPartPr>
                <p14:xfrm>
                  <a:off x="4656887" y="1974051"/>
                  <a:ext cx="153000" cy="14364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E4BC8647-9F2E-4871-BD92-39162097EF7C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4633421" y="1946846"/>
                    <a:ext cx="198994" cy="1969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7DB72198-0A4E-4C1D-818C-CCAE0AD0F2D9}"/>
                      </a:ext>
                    </a:extLst>
                  </p14:cNvPr>
                  <p14:cNvContentPartPr/>
                  <p14:nvPr/>
                </p14:nvContentPartPr>
                <p14:xfrm>
                  <a:off x="4215167" y="1412451"/>
                  <a:ext cx="748800" cy="85860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7DB72198-0A4E-4C1D-818C-CCAE0AD0F2D9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4191649" y="1385246"/>
                    <a:ext cx="794894" cy="911922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29D973E7-61BA-4BBC-8359-D3F4BCC89A6C}"/>
                  </a:ext>
                </a:extLst>
              </p:cNvPr>
              <p:cNvGrpSpPr/>
              <p:nvPr/>
            </p:nvGrpSpPr>
            <p:grpSpPr>
              <a:xfrm>
                <a:off x="4228487" y="2429811"/>
                <a:ext cx="772560" cy="2373480"/>
                <a:chOff x="4228487" y="2429811"/>
                <a:chExt cx="772560" cy="23734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66" name="Ink 265">
                      <a:extLst>
                        <a:ext uri="{FF2B5EF4-FFF2-40B4-BE49-F238E27FC236}">
                          <a16:creationId xmlns:a16="http://schemas.microsoft.com/office/drawing/2014/main" id="{B8DFAB52-A14D-4C1A-9D3D-73CAFA9585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50247" y="2561571"/>
                    <a:ext cx="131040" cy="307800"/>
                  </p14:xfrm>
                </p:contentPart>
              </mc:Choice>
              <mc:Fallback xmlns="">
                <p:pic>
                  <p:nvPicPr>
                    <p:cNvPr id="266" name="Ink 265">
                      <a:extLst>
                        <a:ext uri="{FF2B5EF4-FFF2-40B4-BE49-F238E27FC236}">
                          <a16:creationId xmlns:a16="http://schemas.microsoft.com/office/drawing/2014/main" id="{B8DFAB52-A14D-4C1A-9D3D-73CAFA95850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4426847" y="2534380"/>
                      <a:ext cx="176904" cy="36109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7" name="Ink 266">
                      <a:extLst>
                        <a:ext uri="{FF2B5EF4-FFF2-40B4-BE49-F238E27FC236}">
                          <a16:creationId xmlns:a16="http://schemas.microsoft.com/office/drawing/2014/main" id="{E2079A4F-2FC8-44E9-9AF3-EF015C8413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407" y="2774331"/>
                    <a:ext cx="139320" cy="131040"/>
                  </p14:xfrm>
                </p:contentPart>
              </mc:Choice>
              <mc:Fallback xmlns="">
                <p:pic>
                  <p:nvPicPr>
                    <p:cNvPr id="267" name="Ink 266">
                      <a:extLst>
                        <a:ext uri="{FF2B5EF4-FFF2-40B4-BE49-F238E27FC236}">
                          <a16:creationId xmlns:a16="http://schemas.microsoft.com/office/drawing/2014/main" id="{E2079A4F-2FC8-44E9-9AF3-EF015C8413DD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4636031" y="2747257"/>
                      <a:ext cx="185137" cy="1841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268" name="Ink 267">
                      <a:extLst>
                        <a:ext uri="{FF2B5EF4-FFF2-40B4-BE49-F238E27FC236}">
                          <a16:creationId xmlns:a16="http://schemas.microsoft.com/office/drawing/2014/main" id="{05B62D65-B256-49F8-B404-64B2AB444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64847" y="2429811"/>
                    <a:ext cx="736200" cy="606240"/>
                  </p14:xfrm>
                </p:contentPart>
              </mc:Choice>
              <mc:Fallback xmlns="">
                <p:pic>
                  <p:nvPicPr>
                    <p:cNvPr id="268" name="Ink 267">
                      <a:extLst>
                        <a:ext uri="{FF2B5EF4-FFF2-40B4-BE49-F238E27FC236}">
                          <a16:creationId xmlns:a16="http://schemas.microsoft.com/office/drawing/2014/main" id="{05B62D65-B256-49F8-B404-64B2AB444C4D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4241311" y="2402601"/>
                      <a:ext cx="782330" cy="659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270" name="Ink 269">
                      <a:extLst>
                        <a:ext uri="{FF2B5EF4-FFF2-40B4-BE49-F238E27FC236}">
                          <a16:creationId xmlns:a16="http://schemas.microsoft.com/office/drawing/2014/main" id="{83A8971E-E388-42C0-BC9E-E5CA323BEA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54927" y="3199851"/>
                    <a:ext cx="135360" cy="336240"/>
                  </p14:xfrm>
                </p:contentPart>
              </mc:Choice>
              <mc:Fallback xmlns="">
                <p:pic>
                  <p:nvPicPr>
                    <p:cNvPr id="270" name="Ink 269">
                      <a:extLst>
                        <a:ext uri="{FF2B5EF4-FFF2-40B4-BE49-F238E27FC236}">
                          <a16:creationId xmlns:a16="http://schemas.microsoft.com/office/drawing/2014/main" id="{83A8971E-E388-42C0-BC9E-E5CA323BEA64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4431427" y="3172647"/>
                      <a:ext cx="181420" cy="389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271" name="Ink 270">
                      <a:extLst>
                        <a:ext uri="{FF2B5EF4-FFF2-40B4-BE49-F238E27FC236}">
                          <a16:creationId xmlns:a16="http://schemas.microsoft.com/office/drawing/2014/main" id="{7543F701-E5D7-482B-B057-343086FFD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88567" y="3393531"/>
                    <a:ext cx="112320" cy="144360"/>
                  </p14:xfrm>
                </p:contentPart>
              </mc:Choice>
              <mc:Fallback xmlns="">
                <p:pic>
                  <p:nvPicPr>
                    <p:cNvPr id="271" name="Ink 270">
                      <a:extLst>
                        <a:ext uri="{FF2B5EF4-FFF2-40B4-BE49-F238E27FC236}">
                          <a16:creationId xmlns:a16="http://schemas.microsoft.com/office/drawing/2014/main" id="{7543F701-E5D7-482B-B057-343086FFD9F5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4665167" y="3366396"/>
                      <a:ext cx="158184" cy="1975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272" name="Ink 271">
                      <a:extLst>
                        <a:ext uri="{FF2B5EF4-FFF2-40B4-BE49-F238E27FC236}">
                          <a16:creationId xmlns:a16="http://schemas.microsoft.com/office/drawing/2014/main" id="{1079B7D4-E07A-4E2B-9F6C-15FDFC06346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66287" y="3066651"/>
                    <a:ext cx="707400" cy="658080"/>
                  </p14:xfrm>
                </p:contentPart>
              </mc:Choice>
              <mc:Fallback xmlns="">
                <p:pic>
                  <p:nvPicPr>
                    <p:cNvPr id="272" name="Ink 271">
                      <a:extLst>
                        <a:ext uri="{FF2B5EF4-FFF2-40B4-BE49-F238E27FC236}">
                          <a16:creationId xmlns:a16="http://schemas.microsoft.com/office/drawing/2014/main" id="{1079B7D4-E07A-4E2B-9F6C-15FDFC06346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4242770" y="3039413"/>
                      <a:ext cx="753494" cy="7114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273" name="Ink 272">
                      <a:extLst>
                        <a:ext uri="{FF2B5EF4-FFF2-40B4-BE49-F238E27FC236}">
                          <a16:creationId xmlns:a16="http://schemas.microsoft.com/office/drawing/2014/main" id="{4638F239-C41D-4628-B678-2E80DAE66E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12447" y="3836331"/>
                    <a:ext cx="141480" cy="333000"/>
                  </p14:xfrm>
                </p:contentPart>
              </mc:Choice>
              <mc:Fallback xmlns="">
                <p:pic>
                  <p:nvPicPr>
                    <p:cNvPr id="273" name="Ink 272">
                      <a:extLst>
                        <a:ext uri="{FF2B5EF4-FFF2-40B4-BE49-F238E27FC236}">
                          <a16:creationId xmlns:a16="http://schemas.microsoft.com/office/drawing/2014/main" id="{4638F239-C41D-4628-B678-2E80DAE66EDA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4389023" y="3809125"/>
                      <a:ext cx="187391" cy="3863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274" name="Ink 273">
                      <a:extLst>
                        <a:ext uri="{FF2B5EF4-FFF2-40B4-BE49-F238E27FC236}">
                          <a16:creationId xmlns:a16="http://schemas.microsoft.com/office/drawing/2014/main" id="{AACFC336-2C7B-4C29-88CD-41E51ABEE9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88567" y="4008051"/>
                    <a:ext cx="85680" cy="226800"/>
                  </p14:xfrm>
                </p:contentPart>
              </mc:Choice>
              <mc:Fallback xmlns="">
                <p:pic>
                  <p:nvPicPr>
                    <p:cNvPr id="274" name="Ink 273">
                      <a:extLst>
                        <a:ext uri="{FF2B5EF4-FFF2-40B4-BE49-F238E27FC236}">
                          <a16:creationId xmlns:a16="http://schemas.microsoft.com/office/drawing/2014/main" id="{AACFC336-2C7B-4C29-88CD-41E51ABEE972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4665029" y="3980922"/>
                      <a:ext cx="131815" cy="279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">
                  <p14:nvContentPartPr>
                    <p14:cNvPr id="275" name="Ink 274">
                      <a:extLst>
                        <a:ext uri="{FF2B5EF4-FFF2-40B4-BE49-F238E27FC236}">
                          <a16:creationId xmlns:a16="http://schemas.microsoft.com/office/drawing/2014/main" id="{E41B1044-D9B9-4806-8E74-8C0239AA16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28487" y="3707811"/>
                    <a:ext cx="745200" cy="670680"/>
                  </p14:xfrm>
                </p:contentPart>
              </mc:Choice>
              <mc:Fallback xmlns="">
                <p:pic>
                  <p:nvPicPr>
                    <p:cNvPr id="275" name="Ink 274">
                      <a:extLst>
                        <a:ext uri="{FF2B5EF4-FFF2-40B4-BE49-F238E27FC236}">
                          <a16:creationId xmlns:a16="http://schemas.microsoft.com/office/drawing/2014/main" id="{E41B1044-D9B9-4806-8E74-8C0239AA16C4}"/>
                        </a:ext>
                      </a:extLst>
                    </p:cNvPr>
                    <p:cNvPicPr/>
                    <p:nvPr/>
                  </p:nvPicPr>
                  <p:blipFill>
                    <a:blip r:embed="rId68"/>
                    <a:stretch>
                      <a:fillRect/>
                    </a:stretch>
                  </p:blipFill>
                  <p:spPr>
                    <a:xfrm>
                      <a:off x="4204964" y="3680592"/>
                      <a:ext cx="791305" cy="7240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9">
                  <p14:nvContentPartPr>
                    <p14:cNvPr id="276" name="Ink 275">
                      <a:extLst>
                        <a:ext uri="{FF2B5EF4-FFF2-40B4-BE49-F238E27FC236}">
                          <a16:creationId xmlns:a16="http://schemas.microsoft.com/office/drawing/2014/main" id="{365DBD48-670E-4BB6-8BA3-E3BB4C55CE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18727" y="4476771"/>
                    <a:ext cx="4680" cy="1800"/>
                  </p14:xfrm>
                </p:contentPart>
              </mc:Choice>
              <mc:Fallback xmlns="">
                <p:pic>
                  <p:nvPicPr>
                    <p:cNvPr id="276" name="Ink 275">
                      <a:extLst>
                        <a:ext uri="{FF2B5EF4-FFF2-40B4-BE49-F238E27FC236}">
                          <a16:creationId xmlns:a16="http://schemas.microsoft.com/office/drawing/2014/main" id="{365DBD48-670E-4BB6-8BA3-E3BB4C55CED5}"/>
                        </a:ext>
                      </a:extLst>
                    </p:cNvPr>
                    <p:cNvPicPr/>
                    <p:nvPr/>
                  </p:nvPicPr>
                  <p:blipFill>
                    <a:blip r:embed="rId70"/>
                    <a:stretch>
                      <a:fillRect/>
                    </a:stretch>
                  </p:blipFill>
                  <p:spPr>
                    <a:xfrm>
                      <a:off x="4599227" y="4454271"/>
                      <a:ext cx="42900" cy="459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1">
                  <p14:nvContentPartPr>
                    <p14:cNvPr id="277" name="Ink 276">
                      <a:extLst>
                        <a:ext uri="{FF2B5EF4-FFF2-40B4-BE49-F238E27FC236}">
                          <a16:creationId xmlns:a16="http://schemas.microsoft.com/office/drawing/2014/main" id="{597F7BA2-44AD-4926-9CBA-EEA1909DC9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18727" y="4476771"/>
                    <a:ext cx="27360" cy="117360"/>
                  </p14:xfrm>
                </p:contentPart>
              </mc:Choice>
              <mc:Fallback xmlns="">
                <p:pic>
                  <p:nvPicPr>
                    <p:cNvPr id="277" name="Ink 276">
                      <a:extLst>
                        <a:ext uri="{FF2B5EF4-FFF2-40B4-BE49-F238E27FC236}">
                          <a16:creationId xmlns:a16="http://schemas.microsoft.com/office/drawing/2014/main" id="{597F7BA2-44AD-4926-9CBA-EEA1909DC9D6}"/>
                        </a:ext>
                      </a:extLst>
                    </p:cNvPr>
                    <p:cNvPicPr/>
                    <p:nvPr/>
                  </p:nvPicPr>
                  <p:blipFill>
                    <a:blip r:embed="rId72"/>
                    <a:stretch>
                      <a:fillRect/>
                    </a:stretch>
                  </p:blipFill>
                  <p:spPr>
                    <a:xfrm>
                      <a:off x="4595927" y="4449604"/>
                      <a:ext cx="72048" cy="17060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">
                  <p14:nvContentPartPr>
                    <p14:cNvPr id="278" name="Ink 277">
                      <a:extLst>
                        <a:ext uri="{FF2B5EF4-FFF2-40B4-BE49-F238E27FC236}">
                          <a16:creationId xmlns:a16="http://schemas.microsoft.com/office/drawing/2014/main" id="{D5E9293F-C24C-473E-9444-621F397CE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5727" y="4681611"/>
                    <a:ext cx="25200" cy="121680"/>
                  </p14:xfrm>
                </p:contentPart>
              </mc:Choice>
              <mc:Fallback xmlns="">
                <p:pic>
                  <p:nvPicPr>
                    <p:cNvPr id="278" name="Ink 277">
                      <a:extLst>
                        <a:ext uri="{FF2B5EF4-FFF2-40B4-BE49-F238E27FC236}">
                          <a16:creationId xmlns:a16="http://schemas.microsoft.com/office/drawing/2014/main" id="{D5E9293F-C24C-473E-9444-621F397CE4E6}"/>
                        </a:ext>
                      </a:extLst>
                    </p:cNvPr>
                    <p:cNvPicPr/>
                    <p:nvPr/>
                  </p:nvPicPr>
                  <p:blipFill>
                    <a:blip r:embed="rId74"/>
                    <a:stretch>
                      <a:fillRect/>
                    </a:stretch>
                  </p:blipFill>
                  <p:spPr>
                    <a:xfrm>
                      <a:off x="4622394" y="4654450"/>
                      <a:ext cx="70933" cy="17491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B0DAC90A-E2D4-44AE-9A78-CBAC2D03C508}"/>
                </a:ext>
              </a:extLst>
            </p:cNvPr>
            <p:cNvGrpSpPr/>
            <p:nvPr/>
          </p:nvGrpSpPr>
          <p:grpSpPr>
            <a:xfrm>
              <a:off x="2359229" y="1418260"/>
              <a:ext cx="314217" cy="180918"/>
              <a:chOff x="2798567" y="2412087"/>
              <a:chExt cx="831960" cy="554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88F44E93-D619-451A-B614-7CC397308FEB}"/>
                      </a:ext>
                    </a:extLst>
                  </p14:cNvPr>
                  <p14:cNvContentPartPr/>
                  <p14:nvPr/>
                </p14:nvContentPartPr>
                <p14:xfrm>
                  <a:off x="3072167" y="2611167"/>
                  <a:ext cx="377640" cy="22428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88F44E93-D619-451A-B614-7CC397308FEB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048386" y="2583682"/>
                    <a:ext cx="424250" cy="2781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8C67BF74-549A-41D1-844C-83897039DA7C}"/>
                      </a:ext>
                    </a:extLst>
                  </p14:cNvPr>
                  <p14:cNvContentPartPr/>
                  <p14:nvPr/>
                </p14:nvContentPartPr>
                <p14:xfrm>
                  <a:off x="3170807" y="2573007"/>
                  <a:ext cx="175320" cy="266040"/>
                </p14:xfrm>
              </p:contentPart>
            </mc:Choice>
            <mc:Fallback xmlns=""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8C67BF74-549A-41D1-844C-83897039DA7C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147115" y="2545524"/>
                    <a:ext cx="221756" cy="3199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5191DCB5-EFB7-43B0-98FB-D1F0052A8E0D}"/>
                      </a:ext>
                    </a:extLst>
                  </p14:cNvPr>
                  <p14:cNvContentPartPr/>
                  <p14:nvPr/>
                </p14:nvContentPartPr>
                <p14:xfrm>
                  <a:off x="2823407" y="2501367"/>
                  <a:ext cx="121320" cy="438480"/>
                </p14:xfrm>
              </p:contentPart>
            </mc:Choice>
            <mc:Fallback xmlns=""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5191DCB5-EFB7-43B0-98FB-D1F0052A8E0D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799712" y="2473824"/>
                    <a:ext cx="167763" cy="4924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E5F22479-5569-4329-8E5A-1641EFA33D84}"/>
                      </a:ext>
                    </a:extLst>
                  </p14:cNvPr>
                  <p14:cNvContentPartPr/>
                  <p14:nvPr/>
                </p14:nvContentPartPr>
                <p14:xfrm>
                  <a:off x="2798567" y="2412087"/>
                  <a:ext cx="831960" cy="554400"/>
                </p14:xfrm>
              </p:contentPart>
            </mc:Choice>
            <mc:Fallback xmlns=""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E5F22479-5569-4329-8E5A-1641EFA33D8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774770" y="2384532"/>
                    <a:ext cx="878603" cy="60840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87976CCE-93D9-449C-A351-B05881365A09}"/>
                </a:ext>
              </a:extLst>
            </p:cNvPr>
            <p:cNvGrpSpPr/>
            <p:nvPr/>
          </p:nvGrpSpPr>
          <p:grpSpPr>
            <a:xfrm>
              <a:off x="2410684" y="1576329"/>
              <a:ext cx="421538" cy="246316"/>
              <a:chOff x="4495607" y="2426931"/>
              <a:chExt cx="824040" cy="55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374E14AA-9B74-40CB-88A3-A30A355BB131}"/>
                      </a:ext>
                    </a:extLst>
                  </p14:cNvPr>
                  <p14:cNvContentPartPr/>
                  <p14:nvPr/>
                </p14:nvContentPartPr>
                <p14:xfrm>
                  <a:off x="4495607" y="2730411"/>
                  <a:ext cx="251640" cy="25380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374E14AA-9B74-40CB-88A3-A30A355BB131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4478034" y="2710074"/>
                    <a:ext cx="286082" cy="2936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B7F9A2F8-DA27-4748-8C25-519F4D8D58C7}"/>
                      </a:ext>
                    </a:extLst>
                  </p14:cNvPr>
                  <p14:cNvContentPartPr/>
                  <p14:nvPr/>
                </p14:nvContentPartPr>
                <p14:xfrm>
                  <a:off x="4621247" y="2705931"/>
                  <a:ext cx="273960" cy="23760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B7F9A2F8-DA27-4748-8C25-519F4D8D58C7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4603685" y="2685589"/>
                    <a:ext cx="308381" cy="2774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DAC94EA9-AE8B-4A23-872F-E3BFB9B92950}"/>
                      </a:ext>
                    </a:extLst>
                  </p14:cNvPr>
                  <p14:cNvContentPartPr/>
                  <p14:nvPr/>
                </p14:nvContentPartPr>
                <p14:xfrm>
                  <a:off x="5085287" y="2527011"/>
                  <a:ext cx="101160" cy="122040"/>
                </p14:xfrm>
              </p:contentPart>
            </mc:Choice>
            <mc:Fallback xmlns=""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DAC94EA9-AE8B-4A23-872F-E3BFB9B92950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5067724" y="2506671"/>
                    <a:ext cx="135583" cy="1619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8D010BAB-E828-408F-B891-55A07702C9F4}"/>
                      </a:ext>
                    </a:extLst>
                  </p14:cNvPr>
                  <p14:cNvContentPartPr/>
                  <p14:nvPr/>
                </p14:nvContentPartPr>
                <p14:xfrm>
                  <a:off x="5004647" y="2469411"/>
                  <a:ext cx="119160" cy="266760"/>
                </p14:xfrm>
              </p:contentPart>
            </mc:Choice>
            <mc:Fallback xmlns=""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8D010BAB-E828-408F-B891-55A07702C9F4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4987123" y="2449079"/>
                    <a:ext cx="153506" cy="3066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D347FA8A-8F6E-4BDA-BA81-AB573A64F32F}"/>
                      </a:ext>
                    </a:extLst>
                  </p14:cNvPr>
                  <p14:cNvContentPartPr/>
                  <p14:nvPr/>
                </p14:nvContentPartPr>
                <p14:xfrm>
                  <a:off x="5235767" y="2426931"/>
                  <a:ext cx="83880" cy="332640"/>
                </p14:xfrm>
              </p:contentPart>
            </mc:Choice>
            <mc:Fallback xmlns=""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D347FA8A-8F6E-4BDA-BA81-AB573A64F32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5218292" y="2406598"/>
                    <a:ext cx="118131" cy="37249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115742EB-DD65-46B8-90E7-A1883F0277FA}"/>
                </a:ext>
              </a:extLst>
            </p:cNvPr>
            <p:cNvGrpSpPr/>
            <p:nvPr/>
          </p:nvGrpSpPr>
          <p:grpSpPr>
            <a:xfrm>
              <a:off x="3015008" y="1288660"/>
              <a:ext cx="275105" cy="723563"/>
              <a:chOff x="5634287" y="1315971"/>
              <a:chExt cx="695160" cy="2116080"/>
            </a:xfrm>
          </p:grpSpPr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F0F5AD6D-0BB7-41CE-ABA6-93B1E40F4373}"/>
                  </a:ext>
                </a:extLst>
              </p:cNvPr>
              <p:cNvGrpSpPr/>
              <p:nvPr/>
            </p:nvGrpSpPr>
            <p:grpSpPr>
              <a:xfrm>
                <a:off x="5674967" y="1315971"/>
                <a:ext cx="596160" cy="588960"/>
                <a:chOff x="5674967" y="1315971"/>
                <a:chExt cx="596160" cy="588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9">
                  <p14:nvContentPartPr>
                    <p14:cNvPr id="297" name="Ink 296">
                      <a:extLst>
                        <a:ext uri="{FF2B5EF4-FFF2-40B4-BE49-F238E27FC236}">
                          <a16:creationId xmlns:a16="http://schemas.microsoft.com/office/drawing/2014/main" id="{5D232F0A-7C4A-4B9E-B842-1C4EA0A5B44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95207" y="1471491"/>
                    <a:ext cx="221760" cy="240120"/>
                  </p14:xfrm>
                </p:contentPart>
              </mc:Choice>
              <mc:Fallback xmlns="">
                <p:pic>
                  <p:nvPicPr>
                    <p:cNvPr id="297" name="Ink 296">
                      <a:extLst>
                        <a:ext uri="{FF2B5EF4-FFF2-40B4-BE49-F238E27FC236}">
                          <a16:creationId xmlns:a16="http://schemas.microsoft.com/office/drawing/2014/main" id="{5D232F0A-7C4A-4B9E-B842-1C4EA0A5B442}"/>
                        </a:ext>
                      </a:extLst>
                    </p:cNvPr>
                    <p:cNvPicPr/>
                    <p:nvPr/>
                  </p:nvPicPr>
                  <p:blipFill>
                    <a:blip r:embed="rId90"/>
                    <a:stretch>
                      <a:fillRect/>
                    </a:stretch>
                  </p:blipFill>
                  <p:spPr>
                    <a:xfrm>
                      <a:off x="5772486" y="1445277"/>
                      <a:ext cx="266294" cy="2914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1">
                  <p14:nvContentPartPr>
                    <p14:cNvPr id="298" name="Ink 297">
                      <a:extLst>
                        <a:ext uri="{FF2B5EF4-FFF2-40B4-BE49-F238E27FC236}">
                          <a16:creationId xmlns:a16="http://schemas.microsoft.com/office/drawing/2014/main" id="{1E0F1E2A-A8AA-46BC-AB8D-8C93C1B8A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90047" y="1616571"/>
                    <a:ext cx="105840" cy="115560"/>
                  </p14:xfrm>
                </p:contentPart>
              </mc:Choice>
              <mc:Fallback xmlns="">
                <p:pic>
                  <p:nvPicPr>
                    <p:cNvPr id="298" name="Ink 297">
                      <a:extLst>
                        <a:ext uri="{FF2B5EF4-FFF2-40B4-BE49-F238E27FC236}">
                          <a16:creationId xmlns:a16="http://schemas.microsoft.com/office/drawing/2014/main" id="{1E0F1E2A-A8AA-46BC-AB8D-8C93C1B8AD4F}"/>
                        </a:ext>
                      </a:extLst>
                    </p:cNvPr>
                    <p:cNvPicPr/>
                    <p:nvPr/>
                  </p:nvPicPr>
                  <p:blipFill>
                    <a:blip r:embed="rId92"/>
                    <a:stretch>
                      <a:fillRect/>
                    </a:stretch>
                  </p:blipFill>
                  <p:spPr>
                    <a:xfrm>
                      <a:off x="6067432" y="1590544"/>
                      <a:ext cx="150166" cy="1665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3">
                  <p14:nvContentPartPr>
                    <p14:cNvPr id="299" name="Ink 298">
                      <a:extLst>
                        <a:ext uri="{FF2B5EF4-FFF2-40B4-BE49-F238E27FC236}">
                          <a16:creationId xmlns:a16="http://schemas.microsoft.com/office/drawing/2014/main" id="{D7A37F46-9FB8-4B6E-9726-C93894756A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74967" y="1315971"/>
                    <a:ext cx="596160" cy="588960"/>
                  </p14:xfrm>
                </p:contentPart>
              </mc:Choice>
              <mc:Fallback xmlns="">
                <p:pic>
                  <p:nvPicPr>
                    <p:cNvPr id="299" name="Ink 298">
                      <a:extLst>
                        <a:ext uri="{FF2B5EF4-FFF2-40B4-BE49-F238E27FC236}">
                          <a16:creationId xmlns:a16="http://schemas.microsoft.com/office/drawing/2014/main" id="{D7A37F46-9FB8-4B6E-9726-C93894756AC2}"/>
                        </a:ext>
                      </a:extLst>
                    </p:cNvPr>
                    <p:cNvPicPr/>
                    <p:nvPr/>
                  </p:nvPicPr>
                  <p:blipFill>
                    <a:blip r:embed="rId94"/>
                    <a:stretch>
                      <a:fillRect/>
                    </a:stretch>
                  </p:blipFill>
                  <p:spPr>
                    <a:xfrm>
                      <a:off x="5652247" y="1289678"/>
                      <a:ext cx="640690" cy="64049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BBB1D680-B07D-4686-8C97-27D6DD64C422}"/>
                  </a:ext>
                </a:extLst>
              </p:cNvPr>
              <p:cNvGrpSpPr/>
              <p:nvPr/>
            </p:nvGrpSpPr>
            <p:grpSpPr>
              <a:xfrm>
                <a:off x="5634287" y="2069451"/>
                <a:ext cx="677880" cy="551880"/>
                <a:chOff x="5634287" y="2069451"/>
                <a:chExt cx="677880" cy="551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5">
                  <p14:nvContentPartPr>
                    <p14:cNvPr id="300" name="Ink 299">
                      <a:extLst>
                        <a:ext uri="{FF2B5EF4-FFF2-40B4-BE49-F238E27FC236}">
                          <a16:creationId xmlns:a16="http://schemas.microsoft.com/office/drawing/2014/main" id="{9B21A45F-7494-43BE-8BB6-228F22B88A1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51287" y="2196891"/>
                    <a:ext cx="294120" cy="273240"/>
                  </p14:xfrm>
                </p:contentPart>
              </mc:Choice>
              <mc:Fallback xmlns="">
                <p:pic>
                  <p:nvPicPr>
                    <p:cNvPr id="300" name="Ink 299">
                      <a:extLst>
                        <a:ext uri="{FF2B5EF4-FFF2-40B4-BE49-F238E27FC236}">
                          <a16:creationId xmlns:a16="http://schemas.microsoft.com/office/drawing/2014/main" id="{9B21A45F-7494-43BE-8BB6-228F22B88A19}"/>
                        </a:ext>
                      </a:extLst>
                    </p:cNvPr>
                    <p:cNvPicPr/>
                    <p:nvPr/>
                  </p:nvPicPr>
                  <p:blipFill>
                    <a:blip r:embed="rId96"/>
                    <a:stretch>
                      <a:fillRect/>
                    </a:stretch>
                  </p:blipFill>
                  <p:spPr>
                    <a:xfrm>
                      <a:off x="5728593" y="2170618"/>
                      <a:ext cx="338601" cy="32473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7">
                  <p14:nvContentPartPr>
                    <p14:cNvPr id="301" name="Ink 300">
                      <a:extLst>
                        <a:ext uri="{FF2B5EF4-FFF2-40B4-BE49-F238E27FC236}">
                          <a16:creationId xmlns:a16="http://schemas.microsoft.com/office/drawing/2014/main" id="{DBEB4087-16B1-4A2C-B865-2D28364D8D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86447" y="2381211"/>
                    <a:ext cx="114480" cy="108000"/>
                  </p14:xfrm>
                </p:contentPart>
              </mc:Choice>
              <mc:Fallback xmlns="">
                <p:pic>
                  <p:nvPicPr>
                    <p:cNvPr id="301" name="Ink 300">
                      <a:extLst>
                        <a:ext uri="{FF2B5EF4-FFF2-40B4-BE49-F238E27FC236}">
                          <a16:creationId xmlns:a16="http://schemas.microsoft.com/office/drawing/2014/main" id="{DBEB4087-16B1-4A2C-B865-2D28364D8D6A}"/>
                        </a:ext>
                      </a:extLst>
                    </p:cNvPr>
                    <p:cNvPicPr/>
                    <p:nvPr/>
                  </p:nvPicPr>
                  <p:blipFill>
                    <a:blip r:embed="rId98"/>
                    <a:stretch>
                      <a:fillRect/>
                    </a:stretch>
                  </p:blipFill>
                  <p:spPr>
                    <a:xfrm>
                      <a:off x="6063733" y="2354997"/>
                      <a:ext cx="159000" cy="1593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9">
                  <p14:nvContentPartPr>
                    <p14:cNvPr id="302" name="Ink 301">
                      <a:extLst>
                        <a:ext uri="{FF2B5EF4-FFF2-40B4-BE49-F238E27FC236}">
                          <a16:creationId xmlns:a16="http://schemas.microsoft.com/office/drawing/2014/main" id="{E3A089B9-DFC0-4A65-87EF-90133F5040A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34287" y="2069451"/>
                    <a:ext cx="677880" cy="551880"/>
                  </p14:xfrm>
                </p:contentPart>
              </mc:Choice>
              <mc:Fallback xmlns="">
                <p:pic>
                  <p:nvPicPr>
                    <p:cNvPr id="302" name="Ink 301">
                      <a:extLst>
                        <a:ext uri="{FF2B5EF4-FFF2-40B4-BE49-F238E27FC236}">
                          <a16:creationId xmlns:a16="http://schemas.microsoft.com/office/drawing/2014/main" id="{E3A089B9-DFC0-4A65-87EF-90133F5040AA}"/>
                        </a:ext>
                      </a:extLst>
                    </p:cNvPr>
                    <p:cNvPicPr/>
                    <p:nvPr/>
                  </p:nvPicPr>
                  <p:blipFill>
                    <a:blip r:embed="rId100"/>
                    <a:stretch>
                      <a:fillRect/>
                    </a:stretch>
                  </p:blipFill>
                  <p:spPr>
                    <a:xfrm>
                      <a:off x="5611570" y="2043171"/>
                      <a:ext cx="722406" cy="603389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F5DA6BE2-F763-42F5-912E-8DC8EAD47F8A}"/>
                  </a:ext>
                </a:extLst>
              </p:cNvPr>
              <p:cNvGrpSpPr/>
              <p:nvPr/>
            </p:nvGrpSpPr>
            <p:grpSpPr>
              <a:xfrm>
                <a:off x="5697647" y="2835531"/>
                <a:ext cx="631800" cy="596520"/>
                <a:chOff x="5697647" y="2835531"/>
                <a:chExt cx="631800" cy="5965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1">
                  <p14:nvContentPartPr>
                    <p14:cNvPr id="305" name="Ink 304">
                      <a:extLst>
                        <a:ext uri="{FF2B5EF4-FFF2-40B4-BE49-F238E27FC236}">
                          <a16:creationId xmlns:a16="http://schemas.microsoft.com/office/drawing/2014/main" id="{5B748EAC-B0C2-41E6-BF2F-0866E9301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74767" y="2952891"/>
                    <a:ext cx="180000" cy="222840"/>
                  </p14:xfrm>
                </p:contentPart>
              </mc:Choice>
              <mc:Fallback xmlns="">
                <p:pic>
                  <p:nvPicPr>
                    <p:cNvPr id="305" name="Ink 304">
                      <a:extLst>
                        <a:ext uri="{FF2B5EF4-FFF2-40B4-BE49-F238E27FC236}">
                          <a16:creationId xmlns:a16="http://schemas.microsoft.com/office/drawing/2014/main" id="{5B748EAC-B0C2-41E6-BF2F-0866E9301016}"/>
                        </a:ext>
                      </a:extLst>
                    </p:cNvPr>
                    <p:cNvPicPr/>
                    <p:nvPr/>
                  </p:nvPicPr>
                  <p:blipFill>
                    <a:blip r:embed="rId102"/>
                    <a:stretch>
                      <a:fillRect/>
                    </a:stretch>
                  </p:blipFill>
                  <p:spPr>
                    <a:xfrm>
                      <a:off x="5852154" y="2926613"/>
                      <a:ext cx="224322" cy="2743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3">
                  <p14:nvContentPartPr>
                    <p14:cNvPr id="306" name="Ink 305">
                      <a:extLst>
                        <a:ext uri="{FF2B5EF4-FFF2-40B4-BE49-F238E27FC236}">
                          <a16:creationId xmlns:a16="http://schemas.microsoft.com/office/drawing/2014/main" id="{E94BEC56-7A53-40BE-8F74-11D5160755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887" y="3112011"/>
                    <a:ext cx="119520" cy="184680"/>
                  </p14:xfrm>
                </p:contentPart>
              </mc:Choice>
              <mc:Fallback xmlns="">
                <p:pic>
                  <p:nvPicPr>
                    <p:cNvPr id="306" name="Ink 305">
                      <a:extLst>
                        <a:ext uri="{FF2B5EF4-FFF2-40B4-BE49-F238E27FC236}">
                          <a16:creationId xmlns:a16="http://schemas.microsoft.com/office/drawing/2014/main" id="{E94BEC56-7A53-40BE-8F74-11D5160755F2}"/>
                        </a:ext>
                      </a:extLst>
                    </p:cNvPr>
                    <p:cNvPicPr/>
                    <p:nvPr/>
                  </p:nvPicPr>
                  <p:blipFill>
                    <a:blip r:embed="rId104"/>
                    <a:stretch>
                      <a:fillRect/>
                    </a:stretch>
                  </p:blipFill>
                  <p:spPr>
                    <a:xfrm>
                      <a:off x="6083251" y="3085778"/>
                      <a:ext cx="163887" cy="23609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5">
                  <p14:nvContentPartPr>
                    <p14:cNvPr id="307" name="Ink 306">
                      <a:extLst>
                        <a:ext uri="{FF2B5EF4-FFF2-40B4-BE49-F238E27FC236}">
                          <a16:creationId xmlns:a16="http://schemas.microsoft.com/office/drawing/2014/main" id="{26513B2D-8065-45BE-9FE9-6A78EAA88F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97647" y="2835531"/>
                    <a:ext cx="631800" cy="596520"/>
                  </p14:xfrm>
                </p:contentPart>
              </mc:Choice>
              <mc:Fallback xmlns="">
                <p:pic>
                  <p:nvPicPr>
                    <p:cNvPr id="307" name="Ink 306">
                      <a:extLst>
                        <a:ext uri="{FF2B5EF4-FFF2-40B4-BE49-F238E27FC236}">
                          <a16:creationId xmlns:a16="http://schemas.microsoft.com/office/drawing/2014/main" id="{26513B2D-8065-45BE-9FE9-6A78EAA88F10}"/>
                        </a:ext>
                      </a:extLst>
                    </p:cNvPr>
                    <p:cNvPicPr/>
                    <p:nvPr/>
                  </p:nvPicPr>
                  <p:blipFill>
                    <a:blip r:embed="rId106"/>
                    <a:stretch>
                      <a:fillRect/>
                    </a:stretch>
                  </p:blipFill>
                  <p:spPr>
                    <a:xfrm>
                      <a:off x="5674920" y="2809229"/>
                      <a:ext cx="676344" cy="64807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715742E8-4A53-43E7-B197-D8FD25294203}"/>
                </a:ext>
              </a:extLst>
            </p:cNvPr>
            <p:cNvGrpSpPr/>
            <p:nvPr/>
          </p:nvGrpSpPr>
          <p:grpSpPr>
            <a:xfrm>
              <a:off x="3400742" y="1495650"/>
              <a:ext cx="234986" cy="170416"/>
              <a:chOff x="6740567" y="2316051"/>
              <a:chExt cx="459360" cy="38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D77839FA-F375-4E0A-915A-4E890B1EEDE0}"/>
                      </a:ext>
                    </a:extLst>
                  </p14:cNvPr>
                  <p14:cNvContentPartPr/>
                  <p14:nvPr/>
                </p14:nvContentPartPr>
                <p14:xfrm>
                  <a:off x="6740567" y="2460051"/>
                  <a:ext cx="222480" cy="26280"/>
                </p14:xfrm>
              </p:contentPart>
            </mc:Choice>
            <mc:Fallback xmlns=""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D77839FA-F375-4E0A-915A-4E890B1EEDE0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6722966" y="2440142"/>
                    <a:ext cx="256978" cy="653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8B5DBE3D-DD8C-4FA9-B65A-F60DD2A105C7}"/>
                      </a:ext>
                    </a:extLst>
                  </p14:cNvPr>
                  <p14:cNvContentPartPr/>
                  <p14:nvPr/>
                </p14:nvContentPartPr>
                <p14:xfrm>
                  <a:off x="6787367" y="2551131"/>
                  <a:ext cx="191160" cy="3240"/>
                </p14:xfrm>
              </p:contentPart>
            </mc:Choice>
            <mc:Fallback xmlns=""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8B5DBE3D-DD8C-4FA9-B65A-F60DD2A105C7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6769797" y="2534931"/>
                    <a:ext cx="225597" cy="349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379833CD-AE7C-4EE0-AF18-324E06AB4F46}"/>
                      </a:ext>
                    </a:extLst>
                  </p14:cNvPr>
                  <p14:cNvContentPartPr/>
                  <p14:nvPr/>
                </p14:nvContentPartPr>
                <p14:xfrm>
                  <a:off x="6945047" y="2316051"/>
                  <a:ext cx="254880" cy="385560"/>
                </p14:xfrm>
              </p:contentPart>
            </mc:Choice>
            <mc:Fallback xmlns=""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379833CD-AE7C-4EE0-AF18-324E06AB4F46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6927493" y="2295716"/>
                    <a:ext cx="289285" cy="42541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2628EB56-0AE2-48D0-9DC2-BAF790D15A23}"/>
                </a:ext>
              </a:extLst>
            </p:cNvPr>
            <p:cNvGrpSpPr/>
            <p:nvPr/>
          </p:nvGrpSpPr>
          <p:grpSpPr>
            <a:xfrm>
              <a:off x="5015330" y="1383478"/>
              <a:ext cx="860570" cy="541163"/>
              <a:chOff x="9859967" y="2089251"/>
              <a:chExt cx="1682280" cy="1224360"/>
            </a:xfrm>
          </p:grpSpPr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28E7A065-D113-44A5-8088-77A4A86EE0CC}"/>
                  </a:ext>
                </a:extLst>
              </p:cNvPr>
              <p:cNvGrpSpPr/>
              <p:nvPr/>
            </p:nvGrpSpPr>
            <p:grpSpPr>
              <a:xfrm>
                <a:off x="9859967" y="2291211"/>
                <a:ext cx="349200" cy="225720"/>
                <a:chOff x="9859967" y="2291211"/>
                <a:chExt cx="349200" cy="2257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3">
                  <p14:nvContentPartPr>
                    <p14:cNvPr id="348" name="Ink 347">
                      <a:extLst>
                        <a:ext uri="{FF2B5EF4-FFF2-40B4-BE49-F238E27FC236}">
                          <a16:creationId xmlns:a16="http://schemas.microsoft.com/office/drawing/2014/main" id="{C66BF54D-299C-460B-91BA-AD04724CF95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59967" y="2346291"/>
                    <a:ext cx="155160" cy="35280"/>
                  </p14:xfrm>
                </p:contentPart>
              </mc:Choice>
              <mc:Fallback xmlns="">
                <p:pic>
                  <p:nvPicPr>
                    <p:cNvPr id="348" name="Ink 347">
                      <a:extLst>
                        <a:ext uri="{FF2B5EF4-FFF2-40B4-BE49-F238E27FC236}">
                          <a16:creationId xmlns:a16="http://schemas.microsoft.com/office/drawing/2014/main" id="{C66BF54D-299C-460B-91BA-AD04724CF95A}"/>
                        </a:ext>
                      </a:extLst>
                    </p:cNvPr>
                    <p:cNvPicPr/>
                    <p:nvPr/>
                  </p:nvPicPr>
                  <p:blipFill>
                    <a:blip r:embed="rId114"/>
                    <a:stretch>
                      <a:fillRect/>
                    </a:stretch>
                  </p:blipFill>
                  <p:spPr>
                    <a:xfrm>
                      <a:off x="9842415" y="2326246"/>
                      <a:ext cx="189562" cy="745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5">
                  <p14:nvContentPartPr>
                    <p14:cNvPr id="349" name="Ink 348">
                      <a:extLst>
                        <a:ext uri="{FF2B5EF4-FFF2-40B4-BE49-F238E27FC236}">
                          <a16:creationId xmlns:a16="http://schemas.microsoft.com/office/drawing/2014/main" id="{97C5C223-C289-4F77-9AC3-CB00DF0370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62127" y="2460051"/>
                    <a:ext cx="193320" cy="14040"/>
                  </p14:xfrm>
                </p:contentPart>
              </mc:Choice>
              <mc:Fallback xmlns="">
                <p:pic>
                  <p:nvPicPr>
                    <p:cNvPr id="349" name="Ink 348">
                      <a:extLst>
                        <a:ext uri="{FF2B5EF4-FFF2-40B4-BE49-F238E27FC236}">
                          <a16:creationId xmlns:a16="http://schemas.microsoft.com/office/drawing/2014/main" id="{97C5C223-C289-4F77-9AC3-CB00DF03704D}"/>
                        </a:ext>
                      </a:extLst>
                    </p:cNvPr>
                    <p:cNvPicPr/>
                    <p:nvPr/>
                  </p:nvPicPr>
                  <p:blipFill>
                    <a:blip r:embed="rId116"/>
                    <a:stretch>
                      <a:fillRect/>
                    </a:stretch>
                  </p:blipFill>
                  <p:spPr>
                    <a:xfrm>
                      <a:off x="9844552" y="2440551"/>
                      <a:ext cx="227766" cy="522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7">
                  <p14:nvContentPartPr>
                    <p14:cNvPr id="350" name="Ink 349">
                      <a:extLst>
                        <a:ext uri="{FF2B5EF4-FFF2-40B4-BE49-F238E27FC236}">
                          <a16:creationId xmlns:a16="http://schemas.microsoft.com/office/drawing/2014/main" id="{275CD049-E88E-494C-B15C-D20EA57E7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21247" y="2291211"/>
                    <a:ext cx="187920" cy="225720"/>
                  </p14:xfrm>
                </p:contentPart>
              </mc:Choice>
              <mc:Fallback xmlns="">
                <p:pic>
                  <p:nvPicPr>
                    <p:cNvPr id="350" name="Ink 349">
                      <a:extLst>
                        <a:ext uri="{FF2B5EF4-FFF2-40B4-BE49-F238E27FC236}">
                          <a16:creationId xmlns:a16="http://schemas.microsoft.com/office/drawing/2014/main" id="{275CD049-E88E-494C-B15C-D20EA57E7C64}"/>
                        </a:ext>
                      </a:extLst>
                    </p:cNvPr>
                    <p:cNvPicPr/>
                    <p:nvPr/>
                  </p:nvPicPr>
                  <p:blipFill>
                    <a:blip r:embed="rId118"/>
                    <a:stretch>
                      <a:fillRect/>
                    </a:stretch>
                  </p:blipFill>
                  <p:spPr>
                    <a:xfrm>
                      <a:off x="10003651" y="2270912"/>
                      <a:ext cx="222407" cy="26550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596DC925-43DE-481B-A445-FEBBC07FDED7}"/>
                      </a:ext>
                    </a:extLst>
                  </p14:cNvPr>
                  <p14:cNvContentPartPr/>
                  <p14:nvPr/>
                </p14:nvContentPartPr>
                <p14:xfrm>
                  <a:off x="10393847" y="2089251"/>
                  <a:ext cx="306360" cy="578520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596DC925-43DE-481B-A445-FEBBC07FDED7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10376280" y="2068909"/>
                    <a:ext cx="340790" cy="61839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80EA3CC4-379B-4146-BCD9-C5655575AB92}"/>
                  </a:ext>
                </a:extLst>
              </p:cNvPr>
              <p:cNvGrpSpPr/>
              <p:nvPr/>
            </p:nvGrpSpPr>
            <p:grpSpPr>
              <a:xfrm>
                <a:off x="10272527" y="2786571"/>
                <a:ext cx="1269720" cy="527040"/>
                <a:chOff x="10272527" y="2786571"/>
                <a:chExt cx="1269720" cy="527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1">
                  <p14:nvContentPartPr>
                    <p14:cNvPr id="353" name="Ink 352">
                      <a:extLst>
                        <a:ext uri="{FF2B5EF4-FFF2-40B4-BE49-F238E27FC236}">
                          <a16:creationId xmlns:a16="http://schemas.microsoft.com/office/drawing/2014/main" id="{1F8990E4-1599-46BD-B94C-8F0FC06D3A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07527" y="2839491"/>
                    <a:ext cx="98640" cy="158400"/>
                  </p14:xfrm>
                </p:contentPart>
              </mc:Choice>
              <mc:Fallback xmlns="">
                <p:pic>
                  <p:nvPicPr>
                    <p:cNvPr id="353" name="Ink 352">
                      <a:extLst>
                        <a:ext uri="{FF2B5EF4-FFF2-40B4-BE49-F238E27FC236}">
                          <a16:creationId xmlns:a16="http://schemas.microsoft.com/office/drawing/2014/main" id="{1F8990E4-1599-46BD-B94C-8F0FC06D3A44}"/>
                        </a:ext>
                      </a:extLst>
                    </p:cNvPr>
                    <p:cNvPicPr/>
                    <p:nvPr/>
                  </p:nvPicPr>
                  <p:blipFill>
                    <a:blip r:embed="rId122"/>
                    <a:stretch>
                      <a:fillRect/>
                    </a:stretch>
                  </p:blipFill>
                  <p:spPr>
                    <a:xfrm>
                      <a:off x="10390038" y="2819183"/>
                      <a:ext cx="132919" cy="1982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3">
                  <p14:nvContentPartPr>
                    <p14:cNvPr id="354" name="Ink 353">
                      <a:extLst>
                        <a:ext uri="{FF2B5EF4-FFF2-40B4-BE49-F238E27FC236}">
                          <a16:creationId xmlns:a16="http://schemas.microsoft.com/office/drawing/2014/main" id="{5A74CD45-49CF-40EF-9D5D-1CCCF2FDB3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36407" y="2845971"/>
                    <a:ext cx="68400" cy="129960"/>
                  </p14:xfrm>
                </p:contentPart>
              </mc:Choice>
              <mc:Fallback xmlns="">
                <p:pic>
                  <p:nvPicPr>
                    <p:cNvPr id="354" name="Ink 353">
                      <a:extLst>
                        <a:ext uri="{FF2B5EF4-FFF2-40B4-BE49-F238E27FC236}">
                          <a16:creationId xmlns:a16="http://schemas.microsoft.com/office/drawing/2014/main" id="{5A74CD45-49CF-40EF-9D5D-1CCCF2FDB37C}"/>
                        </a:ext>
                      </a:extLst>
                    </p:cNvPr>
                    <p:cNvPicPr/>
                    <p:nvPr/>
                  </p:nvPicPr>
                  <p:blipFill>
                    <a:blip r:embed="rId124"/>
                    <a:stretch>
                      <a:fillRect/>
                    </a:stretch>
                  </p:blipFill>
                  <p:spPr>
                    <a:xfrm>
                      <a:off x="10518958" y="2825665"/>
                      <a:ext cx="102600" cy="169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5">
                  <p14:nvContentPartPr>
                    <p14:cNvPr id="355" name="Ink 354">
                      <a:extLst>
                        <a:ext uri="{FF2B5EF4-FFF2-40B4-BE49-F238E27FC236}">
                          <a16:creationId xmlns:a16="http://schemas.microsoft.com/office/drawing/2014/main" id="{482C5ED9-DA3A-473B-8698-1E6DC43731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09927" y="2802411"/>
                    <a:ext cx="74520" cy="150840"/>
                  </p14:xfrm>
                </p:contentPart>
              </mc:Choice>
              <mc:Fallback xmlns="">
                <p:pic>
                  <p:nvPicPr>
                    <p:cNvPr id="355" name="Ink 354">
                      <a:extLst>
                        <a:ext uri="{FF2B5EF4-FFF2-40B4-BE49-F238E27FC236}">
                          <a16:creationId xmlns:a16="http://schemas.microsoft.com/office/drawing/2014/main" id="{482C5ED9-DA3A-473B-8698-1E6DC4373184}"/>
                        </a:ext>
                      </a:extLst>
                    </p:cNvPr>
                    <p:cNvPicPr/>
                    <p:nvPr/>
                  </p:nvPicPr>
                  <p:blipFill>
                    <a:blip r:embed="rId126"/>
                    <a:stretch>
                      <a:fillRect/>
                    </a:stretch>
                  </p:blipFill>
                  <p:spPr>
                    <a:xfrm>
                      <a:off x="10692352" y="2782137"/>
                      <a:ext cx="108968" cy="1905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7">
                  <p14:nvContentPartPr>
                    <p14:cNvPr id="356" name="Ink 355">
                      <a:extLst>
                        <a:ext uri="{FF2B5EF4-FFF2-40B4-BE49-F238E27FC236}">
                          <a16:creationId xmlns:a16="http://schemas.microsoft.com/office/drawing/2014/main" id="{AF245F05-955C-4731-B1A7-0972669C63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37727" y="2786571"/>
                    <a:ext cx="92160" cy="146160"/>
                  </p14:xfrm>
                </p:contentPart>
              </mc:Choice>
              <mc:Fallback xmlns="">
                <p:pic>
                  <p:nvPicPr>
                    <p:cNvPr id="356" name="Ink 355">
                      <a:extLst>
                        <a:ext uri="{FF2B5EF4-FFF2-40B4-BE49-F238E27FC236}">
                          <a16:creationId xmlns:a16="http://schemas.microsoft.com/office/drawing/2014/main" id="{AF245F05-955C-4731-B1A7-0972669C634C}"/>
                        </a:ext>
                      </a:extLst>
                    </p:cNvPr>
                    <p:cNvPicPr/>
                    <p:nvPr/>
                  </p:nvPicPr>
                  <p:blipFill>
                    <a:blip r:embed="rId128"/>
                    <a:stretch>
                      <a:fillRect/>
                    </a:stretch>
                  </p:blipFill>
                  <p:spPr>
                    <a:xfrm>
                      <a:off x="10820272" y="2766271"/>
                      <a:ext cx="126371" cy="1859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9">
                  <p14:nvContentPartPr>
                    <p14:cNvPr id="357" name="Ink 356">
                      <a:extLst>
                        <a:ext uri="{FF2B5EF4-FFF2-40B4-BE49-F238E27FC236}">
                          <a16:creationId xmlns:a16="http://schemas.microsoft.com/office/drawing/2014/main" id="{B1E91EE2-07A5-4A13-89B2-83459B6F924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78007" y="3167451"/>
                    <a:ext cx="54360" cy="146160"/>
                  </p14:xfrm>
                </p:contentPart>
              </mc:Choice>
              <mc:Fallback xmlns="">
                <p:pic>
                  <p:nvPicPr>
                    <p:cNvPr id="357" name="Ink 356">
                      <a:extLst>
                        <a:ext uri="{FF2B5EF4-FFF2-40B4-BE49-F238E27FC236}">
                          <a16:creationId xmlns:a16="http://schemas.microsoft.com/office/drawing/2014/main" id="{B1E91EE2-07A5-4A13-89B2-83459B6F924B}"/>
                        </a:ext>
                      </a:extLst>
                    </p:cNvPr>
                    <p:cNvPicPr/>
                    <p:nvPr/>
                  </p:nvPicPr>
                  <p:blipFill>
                    <a:blip r:embed="rId130"/>
                    <a:stretch>
                      <a:fillRect/>
                    </a:stretch>
                  </p:blipFill>
                  <p:spPr>
                    <a:xfrm>
                      <a:off x="10360358" y="3147151"/>
                      <a:ext cx="88953" cy="1859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1">
                  <p14:nvContentPartPr>
                    <p14:cNvPr id="358" name="Ink 357">
                      <a:extLst>
                        <a:ext uri="{FF2B5EF4-FFF2-40B4-BE49-F238E27FC236}">
                          <a16:creationId xmlns:a16="http://schemas.microsoft.com/office/drawing/2014/main" id="{358A9652-CC58-47F5-AF12-086728C814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72527" y="3165651"/>
                    <a:ext cx="193320" cy="47520"/>
                  </p14:xfrm>
                </p:contentPart>
              </mc:Choice>
              <mc:Fallback xmlns="">
                <p:pic>
                  <p:nvPicPr>
                    <p:cNvPr id="358" name="Ink 357">
                      <a:extLst>
                        <a:ext uri="{FF2B5EF4-FFF2-40B4-BE49-F238E27FC236}">
                          <a16:creationId xmlns:a16="http://schemas.microsoft.com/office/drawing/2014/main" id="{358A9652-CC58-47F5-AF12-086728C81456}"/>
                        </a:ext>
                      </a:extLst>
                    </p:cNvPr>
                    <p:cNvPicPr/>
                    <p:nvPr/>
                  </p:nvPicPr>
                  <p:blipFill>
                    <a:blip r:embed="rId132"/>
                    <a:stretch>
                      <a:fillRect/>
                    </a:stretch>
                  </p:blipFill>
                  <p:spPr>
                    <a:xfrm>
                      <a:off x="10254952" y="3145515"/>
                      <a:ext cx="227766" cy="869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3">
                  <p14:nvContentPartPr>
                    <p14:cNvPr id="359" name="Ink 358">
                      <a:extLst>
                        <a:ext uri="{FF2B5EF4-FFF2-40B4-BE49-F238E27FC236}">
                          <a16:creationId xmlns:a16="http://schemas.microsoft.com/office/drawing/2014/main" id="{22ABB3BA-E9FD-4D97-89B9-437AB097A2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53167" y="3232611"/>
                    <a:ext cx="101160" cy="16920"/>
                  </p14:xfrm>
                </p:contentPart>
              </mc:Choice>
              <mc:Fallback xmlns="">
                <p:pic>
                  <p:nvPicPr>
                    <p:cNvPr id="359" name="Ink 358">
                      <a:extLst>
                        <a:ext uri="{FF2B5EF4-FFF2-40B4-BE49-F238E27FC236}">
                          <a16:creationId xmlns:a16="http://schemas.microsoft.com/office/drawing/2014/main" id="{22ABB3BA-E9FD-4D97-89B9-437AB097A284}"/>
                        </a:ext>
                      </a:extLst>
                    </p:cNvPr>
                    <p:cNvPicPr/>
                    <p:nvPr/>
                  </p:nvPicPr>
                  <p:blipFill>
                    <a:blip r:embed="rId134"/>
                    <a:stretch>
                      <a:fillRect/>
                    </a:stretch>
                  </p:blipFill>
                  <p:spPr>
                    <a:xfrm>
                      <a:off x="10335604" y="3212468"/>
                      <a:ext cx="135583" cy="56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360" name="Ink 359">
                      <a:extLst>
                        <a:ext uri="{FF2B5EF4-FFF2-40B4-BE49-F238E27FC236}">
                          <a16:creationId xmlns:a16="http://schemas.microsoft.com/office/drawing/2014/main" id="{8E5B0170-26EB-418B-9FB4-FA6FADB7CC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21647" y="3156651"/>
                    <a:ext cx="114840" cy="137160"/>
                  </p14:xfrm>
                </p:contentPart>
              </mc:Choice>
              <mc:Fallback xmlns="">
                <p:pic>
                  <p:nvPicPr>
                    <p:cNvPr id="360" name="Ink 359">
                      <a:extLst>
                        <a:ext uri="{FF2B5EF4-FFF2-40B4-BE49-F238E27FC236}">
                          <a16:creationId xmlns:a16="http://schemas.microsoft.com/office/drawing/2014/main" id="{8E5B0170-26EB-418B-9FB4-FA6FADB7CCCE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10504141" y="3136361"/>
                      <a:ext cx="149152" cy="1769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361" name="Ink 360">
                      <a:extLst>
                        <a:ext uri="{FF2B5EF4-FFF2-40B4-BE49-F238E27FC236}">
                          <a16:creationId xmlns:a16="http://schemas.microsoft.com/office/drawing/2014/main" id="{4A3018B1-C2C9-49DC-A68A-CC62DDA5F0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00927" y="3122091"/>
                    <a:ext cx="87840" cy="141120"/>
                  </p14:xfrm>
                </p:contentPart>
              </mc:Choice>
              <mc:Fallback xmlns="">
                <p:pic>
                  <p:nvPicPr>
                    <p:cNvPr id="361" name="Ink 360">
                      <a:extLst>
                        <a:ext uri="{FF2B5EF4-FFF2-40B4-BE49-F238E27FC236}">
                          <a16:creationId xmlns:a16="http://schemas.microsoft.com/office/drawing/2014/main" id="{4A3018B1-C2C9-49DC-A68A-CC62DDA5F003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10683359" y="3101815"/>
                      <a:ext cx="122273" cy="18086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362" name="Ink 361">
                      <a:extLst>
                        <a:ext uri="{FF2B5EF4-FFF2-40B4-BE49-F238E27FC236}">
                          <a16:creationId xmlns:a16="http://schemas.microsoft.com/office/drawing/2014/main" id="{382EF649-D245-4345-AC14-26FBA7240E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11527" y="3106611"/>
                    <a:ext cx="90000" cy="129240"/>
                  </p14:xfrm>
                </p:contentPart>
              </mc:Choice>
              <mc:Fallback xmlns="">
                <p:pic>
                  <p:nvPicPr>
                    <p:cNvPr id="362" name="Ink 361">
                      <a:extLst>
                        <a:ext uri="{FF2B5EF4-FFF2-40B4-BE49-F238E27FC236}">
                          <a16:creationId xmlns:a16="http://schemas.microsoft.com/office/drawing/2014/main" id="{382EF649-D245-4345-AC14-26FBA7240E25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10894085" y="3086290"/>
                      <a:ext cx="124186" cy="169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363" name="Ink 362">
                      <a:extLst>
                        <a:ext uri="{FF2B5EF4-FFF2-40B4-BE49-F238E27FC236}">
                          <a16:creationId xmlns:a16="http://schemas.microsoft.com/office/drawing/2014/main" id="{F717069D-4229-4292-B1C8-02D7F5299E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58687" y="3106611"/>
                    <a:ext cx="175320" cy="141480"/>
                  </p14:xfrm>
                </p:contentPart>
              </mc:Choice>
              <mc:Fallback xmlns="">
                <p:pic>
                  <p:nvPicPr>
                    <p:cNvPr id="363" name="Ink 362">
                      <a:extLst>
                        <a:ext uri="{FF2B5EF4-FFF2-40B4-BE49-F238E27FC236}">
                          <a16:creationId xmlns:a16="http://schemas.microsoft.com/office/drawing/2014/main" id="{F717069D-4229-4292-B1C8-02D7F5299E02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10941155" y="3086283"/>
                      <a:ext cx="209683" cy="1813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364" name="Ink 363">
                      <a:extLst>
                        <a:ext uri="{FF2B5EF4-FFF2-40B4-BE49-F238E27FC236}">
                          <a16:creationId xmlns:a16="http://schemas.microsoft.com/office/drawing/2014/main" id="{E8107E25-36DF-4304-9B84-ED5F1F2CE5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90367" y="3041451"/>
                    <a:ext cx="222480" cy="147600"/>
                  </p14:xfrm>
                </p:contentPart>
              </mc:Choice>
              <mc:Fallback xmlns="">
                <p:pic>
                  <p:nvPicPr>
                    <p:cNvPr id="364" name="Ink 363">
                      <a:extLst>
                        <a:ext uri="{FF2B5EF4-FFF2-40B4-BE49-F238E27FC236}">
                          <a16:creationId xmlns:a16="http://schemas.microsoft.com/office/drawing/2014/main" id="{E8107E25-36DF-4304-9B84-ED5F1F2CE5C6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10972766" y="3021176"/>
                      <a:ext cx="256978" cy="187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365" name="Ink 364">
                      <a:extLst>
                        <a:ext uri="{FF2B5EF4-FFF2-40B4-BE49-F238E27FC236}">
                          <a16:creationId xmlns:a16="http://schemas.microsoft.com/office/drawing/2014/main" id="{57A9FBDC-C216-4B99-A04E-51582A0E2F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268287" y="3131451"/>
                    <a:ext cx="72000" cy="117360"/>
                  </p14:xfrm>
                </p:contentPart>
              </mc:Choice>
              <mc:Fallback xmlns="">
                <p:pic>
                  <p:nvPicPr>
                    <p:cNvPr id="365" name="Ink 364">
                      <a:extLst>
                        <a:ext uri="{FF2B5EF4-FFF2-40B4-BE49-F238E27FC236}">
                          <a16:creationId xmlns:a16="http://schemas.microsoft.com/office/drawing/2014/main" id="{57A9FBDC-C216-4B99-A04E-51582A0E2FF9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11250811" y="3111076"/>
                      <a:ext cx="106252" cy="1572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366" name="Ink 365">
                      <a:extLst>
                        <a:ext uri="{FF2B5EF4-FFF2-40B4-BE49-F238E27FC236}">
                          <a16:creationId xmlns:a16="http://schemas.microsoft.com/office/drawing/2014/main" id="{FBDB3AD7-C83C-4269-9AF6-A2E369DA31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326607" y="3045771"/>
                    <a:ext cx="215640" cy="164160"/>
                  </p14:xfrm>
                </p:contentPart>
              </mc:Choice>
              <mc:Fallback xmlns="">
                <p:pic>
                  <p:nvPicPr>
                    <p:cNvPr id="366" name="Ink 365">
                      <a:extLst>
                        <a:ext uri="{FF2B5EF4-FFF2-40B4-BE49-F238E27FC236}">
                          <a16:creationId xmlns:a16="http://schemas.microsoft.com/office/drawing/2014/main" id="{FBDB3AD7-C83C-4269-9AF6-A2E369DA3118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11309047" y="3025454"/>
                      <a:ext cx="250058" cy="20398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33FBAC7-412B-4CE4-B894-750ED48047D3}"/>
                </a:ext>
              </a:extLst>
            </p:cNvPr>
            <p:cNvGrpSpPr/>
            <p:nvPr/>
          </p:nvGrpSpPr>
          <p:grpSpPr>
            <a:xfrm>
              <a:off x="3789328" y="1354538"/>
              <a:ext cx="1077324" cy="509594"/>
              <a:chOff x="3789328" y="1354538"/>
              <a:chExt cx="1077324" cy="509594"/>
            </a:xfrm>
          </p:grpSpPr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A45204F1-4D48-4CC8-A1FB-87E0A5C39102}"/>
                  </a:ext>
                </a:extLst>
              </p:cNvPr>
              <p:cNvGrpSpPr/>
              <p:nvPr/>
            </p:nvGrpSpPr>
            <p:grpSpPr>
              <a:xfrm>
                <a:off x="3789328" y="1577559"/>
                <a:ext cx="1077324" cy="286573"/>
                <a:chOff x="7310087" y="1320651"/>
                <a:chExt cx="2106000" cy="648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331" name="Ink 330">
                      <a:extLst>
                        <a:ext uri="{FF2B5EF4-FFF2-40B4-BE49-F238E27FC236}">
                          <a16:creationId xmlns:a16="http://schemas.microsoft.com/office/drawing/2014/main" id="{6250B397-FBF6-4210-9D35-86A7D384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10087" y="1496691"/>
                    <a:ext cx="296280" cy="420840"/>
                  </p14:xfrm>
                </p:contentPart>
              </mc:Choice>
              <mc:Fallback xmlns="">
                <p:pic>
                  <p:nvPicPr>
                    <p:cNvPr id="331" name="Ink 330">
                      <a:extLst>
                        <a:ext uri="{FF2B5EF4-FFF2-40B4-BE49-F238E27FC236}">
                          <a16:creationId xmlns:a16="http://schemas.microsoft.com/office/drawing/2014/main" id="{6250B397-FBF6-4210-9D35-86A7D384BF8A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7292535" y="1476341"/>
                      <a:ext cx="330682" cy="460726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7D368A9-1D46-4C79-8CCB-89D9096797FD}"/>
                    </a:ext>
                  </a:extLst>
                </p:cNvPr>
                <p:cNvGrpSpPr/>
                <p:nvPr/>
              </p:nvGrpSpPr>
              <p:grpSpPr>
                <a:xfrm>
                  <a:off x="7901927" y="1320651"/>
                  <a:ext cx="1514160" cy="648360"/>
                  <a:chOff x="7901927" y="1320651"/>
                  <a:chExt cx="1514160" cy="6483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1">
                    <p14:nvContentPartPr>
                      <p14:cNvPr id="332" name="Ink 331">
                        <a:extLst>
                          <a:ext uri="{FF2B5EF4-FFF2-40B4-BE49-F238E27FC236}">
                            <a16:creationId xmlns:a16="http://schemas.microsoft.com/office/drawing/2014/main" id="{B9A7E459-DC43-44BB-8591-B90EFF95BA0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01927" y="1522251"/>
                      <a:ext cx="144720" cy="326880"/>
                    </p14:xfrm>
                  </p:contentPart>
                </mc:Choice>
                <mc:Fallback xmlns="">
                  <p:pic>
                    <p:nvPicPr>
                      <p:cNvPr id="332" name="Ink 331">
                        <a:extLst>
                          <a:ext uri="{FF2B5EF4-FFF2-40B4-BE49-F238E27FC236}">
                            <a16:creationId xmlns:a16="http://schemas.microsoft.com/office/drawing/2014/main" id="{B9A7E459-DC43-44BB-8591-B90EFF95BA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2"/>
                      <a:stretch>
                        <a:fillRect/>
                      </a:stretch>
                    </p:blipFill>
                    <p:spPr>
                      <a:xfrm>
                        <a:off x="7884364" y="1501923"/>
                        <a:ext cx="179144" cy="3667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3">
                    <p14:nvContentPartPr>
                      <p14:cNvPr id="333" name="Ink 332">
                        <a:extLst>
                          <a:ext uri="{FF2B5EF4-FFF2-40B4-BE49-F238E27FC236}">
                            <a16:creationId xmlns:a16="http://schemas.microsoft.com/office/drawing/2014/main" id="{CF10215E-E6E1-4913-88AA-C3044EBBA9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88407" y="1507131"/>
                      <a:ext cx="123840" cy="136800"/>
                    </p14:xfrm>
                  </p:contentPart>
                </mc:Choice>
                <mc:Fallback xmlns="">
                  <p:pic>
                    <p:nvPicPr>
                      <p:cNvPr id="333" name="Ink 332">
                        <a:extLst>
                          <a:ext uri="{FF2B5EF4-FFF2-40B4-BE49-F238E27FC236}">
                            <a16:creationId xmlns:a16="http://schemas.microsoft.com/office/drawing/2014/main" id="{CF10215E-E6E1-4913-88AA-C3044EBBA9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4"/>
                      <a:stretch>
                        <a:fillRect/>
                      </a:stretch>
                    </p:blipFill>
                    <p:spPr>
                      <a:xfrm>
                        <a:off x="8070816" y="1486774"/>
                        <a:ext cx="158318" cy="1767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5">
                    <p14:nvContentPartPr>
                      <p14:cNvPr id="334" name="Ink 333">
                        <a:extLst>
                          <a:ext uri="{FF2B5EF4-FFF2-40B4-BE49-F238E27FC236}">
                            <a16:creationId xmlns:a16="http://schemas.microsoft.com/office/drawing/2014/main" id="{4C2BBE16-56A0-44ED-B1D4-08EBC2F9452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32767" y="1517211"/>
                      <a:ext cx="140760" cy="153000"/>
                    </p14:xfrm>
                  </p:contentPart>
                </mc:Choice>
                <mc:Fallback xmlns="">
                  <p:pic>
                    <p:nvPicPr>
                      <p:cNvPr id="334" name="Ink 333">
                        <a:extLst>
                          <a:ext uri="{FF2B5EF4-FFF2-40B4-BE49-F238E27FC236}">
                            <a16:creationId xmlns:a16="http://schemas.microsoft.com/office/drawing/2014/main" id="{4C2BBE16-56A0-44ED-B1D4-08EBC2F945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6"/>
                      <a:stretch>
                        <a:fillRect/>
                      </a:stretch>
                    </p:blipFill>
                    <p:spPr>
                      <a:xfrm>
                        <a:off x="8215172" y="1496973"/>
                        <a:ext cx="175246" cy="1926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7">
                    <p14:nvContentPartPr>
                      <p14:cNvPr id="335" name="Ink 334">
                        <a:extLst>
                          <a:ext uri="{FF2B5EF4-FFF2-40B4-BE49-F238E27FC236}">
                            <a16:creationId xmlns:a16="http://schemas.microsoft.com/office/drawing/2014/main" id="{BD155566-EDE8-4E88-B193-E97F37DFDC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73167" y="1576971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335" name="Ink 334">
                        <a:extLst>
                          <a:ext uri="{FF2B5EF4-FFF2-40B4-BE49-F238E27FC236}">
                            <a16:creationId xmlns:a16="http://schemas.microsoft.com/office/drawing/2014/main" id="{BD155566-EDE8-4E88-B193-E97F37DFD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"/>
                      <a:stretch>
                        <a:fillRect/>
                      </a:stretch>
                    </p:blipFill>
                    <p:spPr>
                      <a:xfrm>
                        <a:off x="8364167" y="1567971"/>
                        <a:ext cx="1800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9">
                    <p14:nvContentPartPr>
                      <p14:cNvPr id="336" name="Ink 335">
                        <a:extLst>
                          <a:ext uri="{FF2B5EF4-FFF2-40B4-BE49-F238E27FC236}">
                            <a16:creationId xmlns:a16="http://schemas.microsoft.com/office/drawing/2014/main" id="{18A3F32B-9FFD-4DCA-9BCA-BB9D0B893D3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73167" y="1537731"/>
                      <a:ext cx="141480" cy="136440"/>
                    </p14:xfrm>
                  </p:contentPart>
                </mc:Choice>
                <mc:Fallback xmlns="">
                  <p:pic>
                    <p:nvPicPr>
                      <p:cNvPr id="336" name="Ink 335">
                        <a:extLst>
                          <a:ext uri="{FF2B5EF4-FFF2-40B4-BE49-F238E27FC236}">
                            <a16:creationId xmlns:a16="http://schemas.microsoft.com/office/drawing/2014/main" id="{18A3F32B-9FFD-4DCA-9BCA-BB9D0B893D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0"/>
                      <a:stretch>
                        <a:fillRect/>
                      </a:stretch>
                    </p:blipFill>
                    <p:spPr>
                      <a:xfrm>
                        <a:off x="8355657" y="1517427"/>
                        <a:ext cx="175799" cy="1762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1">
                    <p14:nvContentPartPr>
                      <p14:cNvPr id="337" name="Ink 336">
                        <a:extLst>
                          <a:ext uri="{FF2B5EF4-FFF2-40B4-BE49-F238E27FC236}">
                            <a16:creationId xmlns:a16="http://schemas.microsoft.com/office/drawing/2014/main" id="{BFC7FC57-60D4-4DF0-B822-4CFA80D898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03927" y="1560411"/>
                      <a:ext cx="132840" cy="92880"/>
                    </p14:xfrm>
                  </p:contentPart>
                </mc:Choice>
                <mc:Fallback xmlns="">
                  <p:pic>
                    <p:nvPicPr>
                      <p:cNvPr id="337" name="Ink 336">
                        <a:extLst>
                          <a:ext uri="{FF2B5EF4-FFF2-40B4-BE49-F238E27FC236}">
                            <a16:creationId xmlns:a16="http://schemas.microsoft.com/office/drawing/2014/main" id="{BFC7FC57-60D4-4DF0-B822-4CFA80D898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2"/>
                      <a:stretch>
                        <a:fillRect/>
                      </a:stretch>
                    </p:blipFill>
                    <p:spPr>
                      <a:xfrm>
                        <a:off x="8586356" y="1540220"/>
                        <a:ext cx="167280" cy="1324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3">
                    <p14:nvContentPartPr>
                      <p14:cNvPr id="338" name="Ink 337">
                        <a:extLst>
                          <a:ext uri="{FF2B5EF4-FFF2-40B4-BE49-F238E27FC236}">
                            <a16:creationId xmlns:a16="http://schemas.microsoft.com/office/drawing/2014/main" id="{F7B60678-5184-4BF0-9159-E9328A476F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21367" y="1320651"/>
                      <a:ext cx="128520" cy="329760"/>
                    </p14:xfrm>
                  </p:contentPart>
                </mc:Choice>
                <mc:Fallback xmlns="">
                  <p:pic>
                    <p:nvPicPr>
                      <p:cNvPr id="338" name="Ink 337">
                        <a:extLst>
                          <a:ext uri="{FF2B5EF4-FFF2-40B4-BE49-F238E27FC236}">
                            <a16:creationId xmlns:a16="http://schemas.microsoft.com/office/drawing/2014/main" id="{F7B60678-5184-4BF0-9159-E9328A476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4"/>
                      <a:stretch>
                        <a:fillRect/>
                      </a:stretch>
                    </p:blipFill>
                    <p:spPr>
                      <a:xfrm>
                        <a:off x="8803810" y="1300346"/>
                        <a:ext cx="162932" cy="36955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5">
                    <p14:nvContentPartPr>
                      <p14:cNvPr id="339" name="Ink 338">
                        <a:extLst>
                          <a:ext uri="{FF2B5EF4-FFF2-40B4-BE49-F238E27FC236}">
                            <a16:creationId xmlns:a16="http://schemas.microsoft.com/office/drawing/2014/main" id="{8F8BE31F-9C05-4D2B-9192-A5AD303B60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94687" y="1759131"/>
                      <a:ext cx="51840" cy="209880"/>
                    </p14:xfrm>
                  </p:contentPart>
                </mc:Choice>
                <mc:Fallback xmlns="">
                  <p:pic>
                    <p:nvPicPr>
                      <p:cNvPr id="339" name="Ink 338">
                        <a:extLst>
                          <a:ext uri="{FF2B5EF4-FFF2-40B4-BE49-F238E27FC236}">
                            <a16:creationId xmlns:a16="http://schemas.microsoft.com/office/drawing/2014/main" id="{8F8BE31F-9C05-4D2B-9192-A5AD303B60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6"/>
                      <a:stretch>
                        <a:fillRect/>
                      </a:stretch>
                    </p:blipFill>
                    <p:spPr>
                      <a:xfrm>
                        <a:off x="8277173" y="1738794"/>
                        <a:ext cx="86166" cy="24974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7">
                    <p14:nvContentPartPr>
                      <p14:cNvPr id="340" name="Ink 339">
                        <a:extLst>
                          <a:ext uri="{FF2B5EF4-FFF2-40B4-BE49-F238E27FC236}">
                            <a16:creationId xmlns:a16="http://schemas.microsoft.com/office/drawing/2014/main" id="{4EB57085-67D3-4338-95AE-8FE1339E72B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75887" y="1780371"/>
                      <a:ext cx="226800" cy="79200"/>
                    </p14:xfrm>
                  </p:contentPart>
                </mc:Choice>
                <mc:Fallback xmlns="">
                  <p:pic>
                    <p:nvPicPr>
                      <p:cNvPr id="340" name="Ink 339">
                        <a:extLst>
                          <a:ext uri="{FF2B5EF4-FFF2-40B4-BE49-F238E27FC236}">
                            <a16:creationId xmlns:a16="http://schemas.microsoft.com/office/drawing/2014/main" id="{4EB57085-67D3-4338-95AE-8FE1339E72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8"/>
                      <a:stretch>
                        <a:fillRect/>
                      </a:stretch>
                    </p:blipFill>
                    <p:spPr>
                      <a:xfrm>
                        <a:off x="8158333" y="1760167"/>
                        <a:ext cx="261206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9">
                    <p14:nvContentPartPr>
                      <p14:cNvPr id="341" name="Ink 340">
                        <a:extLst>
                          <a:ext uri="{FF2B5EF4-FFF2-40B4-BE49-F238E27FC236}">
                            <a16:creationId xmlns:a16="http://schemas.microsoft.com/office/drawing/2014/main" id="{67484C53-31A3-4E51-98AD-489124081D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35807" y="1842651"/>
                      <a:ext cx="130320" cy="64080"/>
                    </p14:xfrm>
                  </p:contentPart>
                </mc:Choice>
                <mc:Fallback xmlns="">
                  <p:pic>
                    <p:nvPicPr>
                      <p:cNvPr id="341" name="Ink 340">
                        <a:extLst>
                          <a:ext uri="{FF2B5EF4-FFF2-40B4-BE49-F238E27FC236}">
                            <a16:creationId xmlns:a16="http://schemas.microsoft.com/office/drawing/2014/main" id="{67484C53-31A3-4E51-98AD-489124081D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0"/>
                      <a:stretch>
                        <a:fillRect/>
                      </a:stretch>
                    </p:blipFill>
                    <p:spPr>
                      <a:xfrm>
                        <a:off x="8418291" y="1822373"/>
                        <a:ext cx="164652" cy="10382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1">
                    <p14:nvContentPartPr>
                      <p14:cNvPr id="342" name="Ink 341">
                        <a:extLst>
                          <a:ext uri="{FF2B5EF4-FFF2-40B4-BE49-F238E27FC236}">
                            <a16:creationId xmlns:a16="http://schemas.microsoft.com/office/drawing/2014/main" id="{11FD0A39-F16D-4AB0-AE11-B7AE7039A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71247" y="1844091"/>
                      <a:ext cx="138960" cy="88200"/>
                    </p14:xfrm>
                  </p:contentPart>
                </mc:Choice>
                <mc:Fallback xmlns="">
                  <p:pic>
                    <p:nvPicPr>
                      <p:cNvPr id="342" name="Ink 341">
                        <a:extLst>
                          <a:ext uri="{FF2B5EF4-FFF2-40B4-BE49-F238E27FC236}">
                            <a16:creationId xmlns:a16="http://schemas.microsoft.com/office/drawing/2014/main" id="{11FD0A39-F16D-4AB0-AE11-B7AE7039A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2"/>
                      <a:stretch>
                        <a:fillRect/>
                      </a:stretch>
                    </p:blipFill>
                    <p:spPr>
                      <a:xfrm>
                        <a:off x="8653702" y="1823862"/>
                        <a:ext cx="173349" cy="1278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3">
                    <p14:nvContentPartPr>
                      <p14:cNvPr id="343" name="Ink 342">
                        <a:extLst>
                          <a:ext uri="{FF2B5EF4-FFF2-40B4-BE49-F238E27FC236}">
                            <a16:creationId xmlns:a16="http://schemas.microsoft.com/office/drawing/2014/main" id="{8DE21C68-82E8-43AB-B17D-B1DC1B5F2C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00207" y="1645371"/>
                      <a:ext cx="72000" cy="284040"/>
                    </p14:xfrm>
                  </p:contentPart>
                </mc:Choice>
                <mc:Fallback xmlns="">
                  <p:pic>
                    <p:nvPicPr>
                      <p:cNvPr id="343" name="Ink 342">
                        <a:extLst>
                          <a:ext uri="{FF2B5EF4-FFF2-40B4-BE49-F238E27FC236}">
                            <a16:creationId xmlns:a16="http://schemas.microsoft.com/office/drawing/2014/main" id="{8DE21C68-82E8-43AB-B17D-B1DC1B5F2C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4"/>
                      <a:stretch>
                        <a:fillRect/>
                      </a:stretch>
                    </p:blipFill>
                    <p:spPr>
                      <a:xfrm>
                        <a:off x="8882731" y="1625024"/>
                        <a:ext cx="106252" cy="32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5">
                    <p14:nvContentPartPr>
                      <p14:cNvPr id="344" name="Ink 343">
                        <a:extLst>
                          <a:ext uri="{FF2B5EF4-FFF2-40B4-BE49-F238E27FC236}">
                            <a16:creationId xmlns:a16="http://schemas.microsoft.com/office/drawing/2014/main" id="{CBD7CD7A-9670-458C-9977-9B79E88A5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08047" y="1730331"/>
                      <a:ext cx="197640" cy="44280"/>
                    </p14:xfrm>
                  </p:contentPart>
                </mc:Choice>
                <mc:Fallback xmlns="">
                  <p:pic>
                    <p:nvPicPr>
                      <p:cNvPr id="344" name="Ink 343">
                        <a:extLst>
                          <a:ext uri="{FF2B5EF4-FFF2-40B4-BE49-F238E27FC236}">
                            <a16:creationId xmlns:a16="http://schemas.microsoft.com/office/drawing/2014/main" id="{CBD7CD7A-9670-458C-9977-9B79E88A52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6"/>
                      <a:stretch>
                        <a:fillRect/>
                      </a:stretch>
                    </p:blipFill>
                    <p:spPr>
                      <a:xfrm>
                        <a:off x="8790463" y="1710204"/>
                        <a:ext cx="232104" cy="837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7">
                    <p14:nvContentPartPr>
                      <p14:cNvPr id="345" name="Ink 344">
                        <a:extLst>
                          <a:ext uri="{FF2B5EF4-FFF2-40B4-BE49-F238E27FC236}">
                            <a16:creationId xmlns:a16="http://schemas.microsoft.com/office/drawing/2014/main" id="{809BFE56-8EC2-4518-90C4-A1A8C99A175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72287" y="1598211"/>
                      <a:ext cx="343800" cy="320760"/>
                    </p14:xfrm>
                  </p:contentPart>
                </mc:Choice>
                <mc:Fallback xmlns="">
                  <p:pic>
                    <p:nvPicPr>
                      <p:cNvPr id="345" name="Ink 344">
                        <a:extLst>
                          <a:ext uri="{FF2B5EF4-FFF2-40B4-BE49-F238E27FC236}">
                            <a16:creationId xmlns:a16="http://schemas.microsoft.com/office/drawing/2014/main" id="{809BFE56-8EC2-4518-90C4-A1A8C99A17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8"/>
                      <a:stretch>
                        <a:fillRect/>
                      </a:stretch>
                    </p:blipFill>
                    <p:spPr>
                      <a:xfrm>
                        <a:off x="9054710" y="1577858"/>
                        <a:ext cx="378250" cy="3606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461" name="Group 460">
                <a:extLst>
                  <a:ext uri="{FF2B5EF4-FFF2-40B4-BE49-F238E27FC236}">
                    <a16:creationId xmlns:a16="http://schemas.microsoft.com/office/drawing/2014/main" id="{E48E3355-DF2E-4D8F-8D16-F43183386ABD}"/>
                  </a:ext>
                </a:extLst>
              </p:cNvPr>
              <p:cNvGrpSpPr/>
              <p:nvPr/>
            </p:nvGrpSpPr>
            <p:grpSpPr>
              <a:xfrm>
                <a:off x="3888099" y="1354538"/>
                <a:ext cx="690592" cy="242136"/>
                <a:chOff x="7313327" y="809091"/>
                <a:chExt cx="2199240" cy="892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79">
                  <p14:nvContentPartPr>
                    <p14:cNvPr id="447" name="Ink 446">
                      <a:extLst>
                        <a:ext uri="{FF2B5EF4-FFF2-40B4-BE49-F238E27FC236}">
                          <a16:creationId xmlns:a16="http://schemas.microsoft.com/office/drawing/2014/main" id="{7573164C-1A5D-4D6C-9C30-D712C09DF6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13327" y="853371"/>
                    <a:ext cx="261720" cy="343440"/>
                  </p14:xfrm>
                </p:contentPart>
              </mc:Choice>
              <mc:Fallback xmlns="">
                <p:pic>
                  <p:nvPicPr>
                    <p:cNvPr id="447" name="Ink 446">
                      <a:extLst>
                        <a:ext uri="{FF2B5EF4-FFF2-40B4-BE49-F238E27FC236}">
                          <a16:creationId xmlns:a16="http://schemas.microsoft.com/office/drawing/2014/main" id="{7573164C-1A5D-4D6C-9C30-D712C09DF68D}"/>
                        </a:ext>
                      </a:extLst>
                    </p:cNvPr>
                    <p:cNvPicPr/>
                    <p:nvPr/>
                  </p:nvPicPr>
                  <p:blipFill>
                    <a:blip r:embed="rId180"/>
                    <a:stretch>
                      <a:fillRect/>
                    </a:stretch>
                  </p:blipFill>
                  <p:spPr>
                    <a:xfrm>
                      <a:off x="7284755" y="820220"/>
                      <a:ext cx="317721" cy="4084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1">
                  <p14:nvContentPartPr>
                    <p14:cNvPr id="448" name="Ink 447">
                      <a:extLst>
                        <a:ext uri="{FF2B5EF4-FFF2-40B4-BE49-F238E27FC236}">
                          <a16:creationId xmlns:a16="http://schemas.microsoft.com/office/drawing/2014/main" id="{38C42F7E-A93D-479E-9F1F-DAB8DFBF2F8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10407" y="908091"/>
                    <a:ext cx="180720" cy="216720"/>
                  </p14:xfrm>
                </p:contentPart>
              </mc:Choice>
              <mc:Fallback xmlns="">
                <p:pic>
                  <p:nvPicPr>
                    <p:cNvPr id="448" name="Ink 447">
                      <a:extLst>
                        <a:ext uri="{FF2B5EF4-FFF2-40B4-BE49-F238E27FC236}">
                          <a16:creationId xmlns:a16="http://schemas.microsoft.com/office/drawing/2014/main" id="{38C42F7E-A93D-479E-9F1F-DAB8DFBF2F86}"/>
                        </a:ext>
                      </a:extLst>
                    </p:cNvPr>
                    <p:cNvPicPr/>
                    <p:nvPr/>
                  </p:nvPicPr>
                  <p:blipFill>
                    <a:blip r:embed="rId182"/>
                    <a:stretch>
                      <a:fillRect/>
                    </a:stretch>
                  </p:blipFill>
                  <p:spPr>
                    <a:xfrm>
                      <a:off x="7681812" y="875054"/>
                      <a:ext cx="236766" cy="2814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3">
                  <p14:nvContentPartPr>
                    <p14:cNvPr id="449" name="Ink 448">
                      <a:extLst>
                        <a:ext uri="{FF2B5EF4-FFF2-40B4-BE49-F238E27FC236}">
                          <a16:creationId xmlns:a16="http://schemas.microsoft.com/office/drawing/2014/main" id="{61C08A93-184F-4935-BBF2-BCC82DC9B3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64127" y="952011"/>
                    <a:ext cx="360" cy="360"/>
                  </p14:xfrm>
                </p:contentPart>
              </mc:Choice>
              <mc:Fallback xmlns="">
                <p:pic>
                  <p:nvPicPr>
                    <p:cNvPr id="449" name="Ink 448">
                      <a:extLst>
                        <a:ext uri="{FF2B5EF4-FFF2-40B4-BE49-F238E27FC236}">
                          <a16:creationId xmlns:a16="http://schemas.microsoft.com/office/drawing/2014/main" id="{61C08A93-184F-4935-BBF2-BCC82DC9B314}"/>
                        </a:ext>
                      </a:extLst>
                    </p:cNvPr>
                    <p:cNvPicPr/>
                    <p:nvPr/>
                  </p:nvPicPr>
                  <p:blipFill>
                    <a:blip r:embed="rId158"/>
                    <a:stretch>
                      <a:fillRect/>
                    </a:stretch>
                  </p:blipFill>
                  <p:spPr>
                    <a:xfrm>
                      <a:off x="7855127" y="943011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4">
                  <p14:nvContentPartPr>
                    <p14:cNvPr id="450" name="Ink 449">
                      <a:extLst>
                        <a:ext uri="{FF2B5EF4-FFF2-40B4-BE49-F238E27FC236}">
                          <a16:creationId xmlns:a16="http://schemas.microsoft.com/office/drawing/2014/main" id="{9D679E62-6E0E-44EB-8E04-5697BA240E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64127" y="952011"/>
                    <a:ext cx="433080" cy="177840"/>
                  </p14:xfrm>
                </p:contentPart>
              </mc:Choice>
              <mc:Fallback xmlns="">
                <p:pic>
                  <p:nvPicPr>
                    <p:cNvPr id="450" name="Ink 449">
                      <a:extLst>
                        <a:ext uri="{FF2B5EF4-FFF2-40B4-BE49-F238E27FC236}">
                          <a16:creationId xmlns:a16="http://schemas.microsoft.com/office/drawing/2014/main" id="{9D679E62-6E0E-44EB-8E04-5697BA240EB9}"/>
                        </a:ext>
                      </a:extLst>
                    </p:cNvPr>
                    <p:cNvPicPr/>
                    <p:nvPr/>
                  </p:nvPicPr>
                  <p:blipFill>
                    <a:blip r:embed="rId185"/>
                    <a:stretch>
                      <a:fillRect/>
                    </a:stretch>
                  </p:blipFill>
                  <p:spPr>
                    <a:xfrm>
                      <a:off x="7835560" y="919078"/>
                      <a:ext cx="489072" cy="2423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6">
                  <p14:nvContentPartPr>
                    <p14:cNvPr id="451" name="Ink 450">
                      <a:extLst>
                        <a:ext uri="{FF2B5EF4-FFF2-40B4-BE49-F238E27FC236}">
                          <a16:creationId xmlns:a16="http://schemas.microsoft.com/office/drawing/2014/main" id="{CC199080-2728-4B1A-9CDE-47486541A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97647" y="895851"/>
                    <a:ext cx="155520" cy="388800"/>
                  </p14:xfrm>
                </p:contentPart>
              </mc:Choice>
              <mc:Fallback xmlns="">
                <p:pic>
                  <p:nvPicPr>
                    <p:cNvPr id="451" name="Ink 450">
                      <a:extLst>
                        <a:ext uri="{FF2B5EF4-FFF2-40B4-BE49-F238E27FC236}">
                          <a16:creationId xmlns:a16="http://schemas.microsoft.com/office/drawing/2014/main" id="{CC199080-2728-4B1A-9CDE-47486541A8A0}"/>
                        </a:ext>
                      </a:extLst>
                    </p:cNvPr>
                    <p:cNvPicPr/>
                    <p:nvPr/>
                  </p:nvPicPr>
                  <p:blipFill>
                    <a:blip r:embed="rId187"/>
                    <a:stretch>
                      <a:fillRect/>
                    </a:stretch>
                  </p:blipFill>
                  <p:spPr>
                    <a:xfrm>
                      <a:off x="8369059" y="862790"/>
                      <a:ext cx="211553" cy="453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8">
                  <p14:nvContentPartPr>
                    <p14:cNvPr id="452" name="Ink 451">
                      <a:extLst>
                        <a:ext uri="{FF2B5EF4-FFF2-40B4-BE49-F238E27FC236}">
                          <a16:creationId xmlns:a16="http://schemas.microsoft.com/office/drawing/2014/main" id="{EB0E9819-EFEC-4EAB-A63F-2268896AF2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70887" y="809091"/>
                    <a:ext cx="180360" cy="246600"/>
                  </p14:xfrm>
                </p:contentPart>
              </mc:Choice>
              <mc:Fallback xmlns="">
                <p:pic>
                  <p:nvPicPr>
                    <p:cNvPr id="452" name="Ink 451">
                      <a:extLst>
                        <a:ext uri="{FF2B5EF4-FFF2-40B4-BE49-F238E27FC236}">
                          <a16:creationId xmlns:a16="http://schemas.microsoft.com/office/drawing/2014/main" id="{EB0E9819-EFEC-4EAB-A63F-2268896AF2CE}"/>
                        </a:ext>
                      </a:extLst>
                    </p:cNvPr>
                    <p:cNvPicPr/>
                    <p:nvPr/>
                  </p:nvPicPr>
                  <p:blipFill>
                    <a:blip r:embed="rId189"/>
                    <a:stretch>
                      <a:fillRect/>
                    </a:stretch>
                  </p:blipFill>
                  <p:spPr>
                    <a:xfrm>
                      <a:off x="8642349" y="776123"/>
                      <a:ext cx="236294" cy="3112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0">
                  <p14:nvContentPartPr>
                    <p14:cNvPr id="453" name="Ink 452">
                      <a:extLst>
                        <a:ext uri="{FF2B5EF4-FFF2-40B4-BE49-F238E27FC236}">
                          <a16:creationId xmlns:a16="http://schemas.microsoft.com/office/drawing/2014/main" id="{AE8E361A-E9CC-479C-8E98-D217DC04BD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74007" y="863811"/>
                    <a:ext cx="168480" cy="149040"/>
                  </p14:xfrm>
                </p:contentPart>
              </mc:Choice>
              <mc:Fallback xmlns="">
                <p:pic>
                  <p:nvPicPr>
                    <p:cNvPr id="453" name="Ink 452">
                      <a:extLst>
                        <a:ext uri="{FF2B5EF4-FFF2-40B4-BE49-F238E27FC236}">
                          <a16:creationId xmlns:a16="http://schemas.microsoft.com/office/drawing/2014/main" id="{AE8E361A-E9CC-479C-8E98-D217DC04BD1C}"/>
                        </a:ext>
                      </a:extLst>
                    </p:cNvPr>
                    <p:cNvPicPr/>
                    <p:nvPr/>
                  </p:nvPicPr>
                  <p:blipFill>
                    <a:blip r:embed="rId191"/>
                    <a:stretch>
                      <a:fillRect/>
                    </a:stretch>
                  </p:blipFill>
                  <p:spPr>
                    <a:xfrm>
                      <a:off x="8945548" y="830838"/>
                      <a:ext cx="224261" cy="2136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2">
                  <p14:nvContentPartPr>
                    <p14:cNvPr id="454" name="Ink 453">
                      <a:extLst>
                        <a:ext uri="{FF2B5EF4-FFF2-40B4-BE49-F238E27FC236}">
                          <a16:creationId xmlns:a16="http://schemas.microsoft.com/office/drawing/2014/main" id="{027F5713-93E3-478C-9B25-FF71C8847D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21407" y="827091"/>
                    <a:ext cx="191160" cy="167040"/>
                  </p14:xfrm>
                </p:contentPart>
              </mc:Choice>
              <mc:Fallback xmlns="">
                <p:pic>
                  <p:nvPicPr>
                    <p:cNvPr id="454" name="Ink 453">
                      <a:extLst>
                        <a:ext uri="{FF2B5EF4-FFF2-40B4-BE49-F238E27FC236}">
                          <a16:creationId xmlns:a16="http://schemas.microsoft.com/office/drawing/2014/main" id="{027F5713-93E3-478C-9B25-FF71C8847D88}"/>
                        </a:ext>
                      </a:extLst>
                    </p:cNvPr>
                    <p:cNvPicPr/>
                    <p:nvPr/>
                  </p:nvPicPr>
                  <p:blipFill>
                    <a:blip r:embed="rId193"/>
                    <a:stretch>
                      <a:fillRect/>
                    </a:stretch>
                  </p:blipFill>
                  <p:spPr>
                    <a:xfrm>
                      <a:off x="9292790" y="794209"/>
                      <a:ext cx="247249" cy="2314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4">
                  <p14:nvContentPartPr>
                    <p14:cNvPr id="455" name="Ink 454">
                      <a:extLst>
                        <a:ext uri="{FF2B5EF4-FFF2-40B4-BE49-F238E27FC236}">
                          <a16:creationId xmlns:a16="http://schemas.microsoft.com/office/drawing/2014/main" id="{7DA8E8BE-606C-490C-B0E9-53F877FB64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17167" y="1489131"/>
                    <a:ext cx="244800" cy="212400"/>
                  </p14:xfrm>
                </p:contentPart>
              </mc:Choice>
              <mc:Fallback xmlns="">
                <p:pic>
                  <p:nvPicPr>
                    <p:cNvPr id="455" name="Ink 454">
                      <a:extLst>
                        <a:ext uri="{FF2B5EF4-FFF2-40B4-BE49-F238E27FC236}">
                          <a16:creationId xmlns:a16="http://schemas.microsoft.com/office/drawing/2014/main" id="{7DA8E8BE-606C-490C-B0E9-53F877FB648D}"/>
                        </a:ext>
                      </a:extLst>
                    </p:cNvPr>
                    <p:cNvPicPr/>
                    <p:nvPr/>
                  </p:nvPicPr>
                  <p:blipFill>
                    <a:blip r:embed="rId195"/>
                    <a:stretch>
                      <a:fillRect/>
                    </a:stretch>
                  </p:blipFill>
                  <p:spPr>
                    <a:xfrm>
                      <a:off x="7588569" y="1456150"/>
                      <a:ext cx="300852" cy="2770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6">
                  <p14:nvContentPartPr>
                    <p14:cNvPr id="456" name="Ink 455">
                      <a:extLst>
                        <a:ext uri="{FF2B5EF4-FFF2-40B4-BE49-F238E27FC236}">
                          <a16:creationId xmlns:a16="http://schemas.microsoft.com/office/drawing/2014/main" id="{045FEAE6-C3D4-46C0-A414-ACE24CDB55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56487" y="1505691"/>
                    <a:ext cx="226800" cy="146880"/>
                  </p14:xfrm>
                </p:contentPart>
              </mc:Choice>
              <mc:Fallback xmlns="">
                <p:pic>
                  <p:nvPicPr>
                    <p:cNvPr id="456" name="Ink 455">
                      <a:extLst>
                        <a:ext uri="{FF2B5EF4-FFF2-40B4-BE49-F238E27FC236}">
                          <a16:creationId xmlns:a16="http://schemas.microsoft.com/office/drawing/2014/main" id="{045FEAE6-C3D4-46C0-A414-ACE24CDB55ED}"/>
                        </a:ext>
                      </a:extLst>
                    </p:cNvPr>
                    <p:cNvPicPr/>
                    <p:nvPr/>
                  </p:nvPicPr>
                  <p:blipFill>
                    <a:blip r:embed="rId197"/>
                    <a:stretch>
                      <a:fillRect/>
                    </a:stretch>
                  </p:blipFill>
                  <p:spPr>
                    <a:xfrm>
                      <a:off x="7727995" y="1472610"/>
                      <a:ext cx="282645" cy="21171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8">
                  <p14:nvContentPartPr>
                    <p14:cNvPr id="457" name="Ink 456">
                      <a:extLst>
                        <a:ext uri="{FF2B5EF4-FFF2-40B4-BE49-F238E27FC236}">
                          <a16:creationId xmlns:a16="http://schemas.microsoft.com/office/drawing/2014/main" id="{D266E88B-EF7F-4FAA-8D86-B65FC0FFE4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08567" y="1533051"/>
                    <a:ext cx="33840" cy="152280"/>
                  </p14:xfrm>
                </p:contentPart>
              </mc:Choice>
              <mc:Fallback xmlns="">
                <p:pic>
                  <p:nvPicPr>
                    <p:cNvPr id="457" name="Ink 456">
                      <a:extLst>
                        <a:ext uri="{FF2B5EF4-FFF2-40B4-BE49-F238E27FC236}">
                          <a16:creationId xmlns:a16="http://schemas.microsoft.com/office/drawing/2014/main" id="{D266E88B-EF7F-4FAA-8D86-B65FC0FFE459}"/>
                        </a:ext>
                      </a:extLst>
                    </p:cNvPr>
                    <p:cNvPicPr/>
                    <p:nvPr/>
                  </p:nvPicPr>
                  <p:blipFill>
                    <a:blip r:embed="rId199"/>
                    <a:stretch>
                      <a:fillRect/>
                    </a:stretch>
                  </p:blipFill>
                  <p:spPr>
                    <a:xfrm>
                      <a:off x="8080367" y="1499947"/>
                      <a:ext cx="89112" cy="2171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0">
                  <p14:nvContentPartPr>
                    <p14:cNvPr id="458" name="Ink 457">
                      <a:extLst>
                        <a:ext uri="{FF2B5EF4-FFF2-40B4-BE49-F238E27FC236}">
                          <a16:creationId xmlns:a16="http://schemas.microsoft.com/office/drawing/2014/main" id="{78A35FB4-6065-40F3-A247-35E9984ECB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15047" y="1369251"/>
                    <a:ext cx="360" cy="7920"/>
                  </p14:xfrm>
                </p:contentPart>
              </mc:Choice>
              <mc:Fallback xmlns="">
                <p:pic>
                  <p:nvPicPr>
                    <p:cNvPr id="458" name="Ink 457">
                      <a:extLst>
                        <a:ext uri="{FF2B5EF4-FFF2-40B4-BE49-F238E27FC236}">
                          <a16:creationId xmlns:a16="http://schemas.microsoft.com/office/drawing/2014/main" id="{78A35FB4-6065-40F3-A247-35E9984ECB7E}"/>
                        </a:ext>
                      </a:extLst>
                    </p:cNvPr>
                    <p:cNvPicPr/>
                    <p:nvPr/>
                  </p:nvPicPr>
                  <p:blipFill>
                    <a:blip r:embed="rId158"/>
                    <a:stretch>
                      <a:fillRect/>
                    </a:stretch>
                  </p:blipFill>
                  <p:spPr>
                    <a:xfrm>
                      <a:off x="8106047" y="1340965"/>
                      <a:ext cx="18000" cy="63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1">
                  <p14:nvContentPartPr>
                    <p14:cNvPr id="459" name="Ink 458">
                      <a:extLst>
                        <a:ext uri="{FF2B5EF4-FFF2-40B4-BE49-F238E27FC236}">
                          <a16:creationId xmlns:a16="http://schemas.microsoft.com/office/drawing/2014/main" id="{FD14409D-7C0B-4EB6-9AFE-341DBB2EDA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15047" y="1324251"/>
                    <a:ext cx="237960" cy="340920"/>
                  </p14:xfrm>
                </p:contentPart>
              </mc:Choice>
              <mc:Fallback xmlns="">
                <p:pic>
                  <p:nvPicPr>
                    <p:cNvPr id="459" name="Ink 458">
                      <a:extLst>
                        <a:ext uri="{FF2B5EF4-FFF2-40B4-BE49-F238E27FC236}">
                          <a16:creationId xmlns:a16="http://schemas.microsoft.com/office/drawing/2014/main" id="{FD14409D-7C0B-4EB6-9AFE-341DBB2EDAA5}"/>
                        </a:ext>
                      </a:extLst>
                    </p:cNvPr>
                    <p:cNvPicPr/>
                    <p:nvPr/>
                  </p:nvPicPr>
                  <p:blipFill>
                    <a:blip r:embed="rId202"/>
                    <a:stretch>
                      <a:fillRect/>
                    </a:stretch>
                  </p:blipFill>
                  <p:spPr>
                    <a:xfrm>
                      <a:off x="8086446" y="1291216"/>
                      <a:ext cx="294018" cy="4056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3">
                  <p14:nvContentPartPr>
                    <p14:cNvPr id="460" name="Ink 459">
                      <a:extLst>
                        <a:ext uri="{FF2B5EF4-FFF2-40B4-BE49-F238E27FC236}">
                          <a16:creationId xmlns:a16="http://schemas.microsoft.com/office/drawing/2014/main" id="{B0F46E74-DA61-49AA-B4DD-2CC055BC01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85687" y="1286811"/>
                    <a:ext cx="585720" cy="340920"/>
                  </p14:xfrm>
                </p:contentPart>
              </mc:Choice>
              <mc:Fallback xmlns="">
                <p:pic>
                  <p:nvPicPr>
                    <p:cNvPr id="460" name="Ink 459">
                      <a:extLst>
                        <a:ext uri="{FF2B5EF4-FFF2-40B4-BE49-F238E27FC236}">
                          <a16:creationId xmlns:a16="http://schemas.microsoft.com/office/drawing/2014/main" id="{B0F46E74-DA61-49AA-B4DD-2CC055BC01F2}"/>
                        </a:ext>
                      </a:extLst>
                    </p:cNvPr>
                    <p:cNvPicPr/>
                    <p:nvPr/>
                  </p:nvPicPr>
                  <p:blipFill>
                    <a:blip r:embed="rId204"/>
                    <a:stretch>
                      <a:fillRect/>
                    </a:stretch>
                  </p:blipFill>
                  <p:spPr>
                    <a:xfrm>
                      <a:off x="8257087" y="1253776"/>
                      <a:ext cx="641775" cy="40566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568" name="Group 567">
              <a:extLst>
                <a:ext uri="{FF2B5EF4-FFF2-40B4-BE49-F238E27FC236}">
                  <a16:creationId xmlns:a16="http://schemas.microsoft.com/office/drawing/2014/main" id="{37B384FF-1EFC-43C0-AEB3-AC932E3E8A27}"/>
                </a:ext>
              </a:extLst>
            </p:cNvPr>
            <p:cNvGrpSpPr/>
            <p:nvPr/>
          </p:nvGrpSpPr>
          <p:grpSpPr>
            <a:xfrm>
              <a:off x="1353519" y="1889711"/>
              <a:ext cx="547502" cy="303276"/>
              <a:chOff x="2256734" y="2948842"/>
              <a:chExt cx="1070280" cy="686151"/>
            </a:xfrm>
          </p:grpSpPr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C68CF7D2-5414-47FB-A3E1-FEBBA4429AF1}"/>
                  </a:ext>
                </a:extLst>
              </p:cNvPr>
              <p:cNvGrpSpPr/>
              <p:nvPr/>
            </p:nvGrpSpPr>
            <p:grpSpPr>
              <a:xfrm>
                <a:off x="2256734" y="3377130"/>
                <a:ext cx="1070280" cy="257863"/>
                <a:chOff x="7462007" y="667971"/>
                <a:chExt cx="2636640" cy="719640"/>
              </a:xfrm>
            </p:grpSpPr>
            <p:grpSp>
              <p:nvGrpSpPr>
                <p:cNvPr id="559" name="Group 558">
                  <a:extLst>
                    <a:ext uri="{FF2B5EF4-FFF2-40B4-BE49-F238E27FC236}">
                      <a16:creationId xmlns:a16="http://schemas.microsoft.com/office/drawing/2014/main" id="{0DD4663B-2D13-4F92-A626-D612DD1A06BB}"/>
                    </a:ext>
                  </a:extLst>
                </p:cNvPr>
                <p:cNvGrpSpPr/>
                <p:nvPr/>
              </p:nvGrpSpPr>
              <p:grpSpPr>
                <a:xfrm>
                  <a:off x="7462007" y="680211"/>
                  <a:ext cx="1752480" cy="570600"/>
                  <a:chOff x="7462007" y="680211"/>
                  <a:chExt cx="1752480" cy="570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5">
                    <p14:nvContentPartPr>
                      <p14:cNvPr id="547" name="Ink 546">
                        <a:extLst>
                          <a:ext uri="{FF2B5EF4-FFF2-40B4-BE49-F238E27FC236}">
                            <a16:creationId xmlns:a16="http://schemas.microsoft.com/office/drawing/2014/main" id="{AA831E5B-DE54-441F-A2FC-F5D2CA2A6E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62007" y="680211"/>
                      <a:ext cx="167040" cy="570600"/>
                    </p14:xfrm>
                  </p:contentPart>
                </mc:Choice>
                <mc:Fallback xmlns="">
                  <p:pic>
                    <p:nvPicPr>
                      <p:cNvPr id="547" name="Ink 546">
                        <a:extLst>
                          <a:ext uri="{FF2B5EF4-FFF2-40B4-BE49-F238E27FC236}">
                            <a16:creationId xmlns:a16="http://schemas.microsoft.com/office/drawing/2014/main" id="{AA831E5B-DE54-441F-A2FC-F5D2CA2A6E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6"/>
                      <a:stretch>
                        <a:fillRect/>
                      </a:stretch>
                    </p:blipFill>
                    <p:spPr>
                      <a:xfrm>
                        <a:off x="7418955" y="623604"/>
                        <a:ext cx="251421" cy="6815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7">
                    <p14:nvContentPartPr>
                      <p14:cNvPr id="548" name="Ink 547">
                        <a:extLst>
                          <a:ext uri="{FF2B5EF4-FFF2-40B4-BE49-F238E27FC236}">
                            <a16:creationId xmlns:a16="http://schemas.microsoft.com/office/drawing/2014/main" id="{B746FFC2-16E7-4C97-B9D7-67FDC267A3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89167" y="907731"/>
                      <a:ext cx="155160" cy="177120"/>
                    </p14:xfrm>
                  </p:contentPart>
                </mc:Choice>
                <mc:Fallback xmlns="">
                  <p:pic>
                    <p:nvPicPr>
                      <p:cNvPr id="548" name="Ink 547">
                        <a:extLst>
                          <a:ext uri="{FF2B5EF4-FFF2-40B4-BE49-F238E27FC236}">
                            <a16:creationId xmlns:a16="http://schemas.microsoft.com/office/drawing/2014/main" id="{B746FFC2-16E7-4C97-B9D7-67FDC267A3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8"/>
                      <a:stretch>
                        <a:fillRect/>
                      </a:stretch>
                    </p:blipFill>
                    <p:spPr>
                      <a:xfrm>
                        <a:off x="7646067" y="851680"/>
                        <a:ext cx="239636" cy="28697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9">
                    <p14:nvContentPartPr>
                      <p14:cNvPr id="549" name="Ink 548">
                        <a:extLst>
                          <a:ext uri="{FF2B5EF4-FFF2-40B4-BE49-F238E27FC236}">
                            <a16:creationId xmlns:a16="http://schemas.microsoft.com/office/drawing/2014/main" id="{95FA95BB-D4BF-4A1E-86E1-0DE112A31E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68447" y="920691"/>
                      <a:ext cx="130680" cy="145440"/>
                    </p14:xfrm>
                  </p:contentPart>
                </mc:Choice>
                <mc:Fallback xmlns="">
                  <p:pic>
                    <p:nvPicPr>
                      <p:cNvPr id="549" name="Ink 548">
                        <a:extLst>
                          <a:ext uri="{FF2B5EF4-FFF2-40B4-BE49-F238E27FC236}">
                            <a16:creationId xmlns:a16="http://schemas.microsoft.com/office/drawing/2014/main" id="{95FA95BB-D4BF-4A1E-86E1-0DE112A31E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0"/>
                      <a:stretch>
                        <a:fillRect/>
                      </a:stretch>
                    </p:blipFill>
                    <p:spPr>
                      <a:xfrm>
                        <a:off x="7825460" y="864753"/>
                        <a:ext cx="214934" cy="25507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1">
                    <p14:nvContentPartPr>
                      <p14:cNvPr id="550" name="Ink 549">
                        <a:extLst>
                          <a:ext uri="{FF2B5EF4-FFF2-40B4-BE49-F238E27FC236}">
                            <a16:creationId xmlns:a16="http://schemas.microsoft.com/office/drawing/2014/main" id="{4CAB1954-5C40-49DC-AD15-ADAE3825D0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32247" y="737811"/>
                      <a:ext cx="11520" cy="268920"/>
                    </p14:xfrm>
                  </p:contentPart>
                </mc:Choice>
                <mc:Fallback xmlns="">
                  <p:pic>
                    <p:nvPicPr>
                      <p:cNvPr id="550" name="Ink 549">
                        <a:extLst>
                          <a:ext uri="{FF2B5EF4-FFF2-40B4-BE49-F238E27FC236}">
                            <a16:creationId xmlns:a16="http://schemas.microsoft.com/office/drawing/2014/main" id="{4CAB1954-5C40-49DC-AD15-ADAE3825D0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2"/>
                      <a:stretch>
                        <a:fillRect/>
                      </a:stretch>
                    </p:blipFill>
                    <p:spPr>
                      <a:xfrm>
                        <a:off x="7991104" y="681315"/>
                        <a:ext cx="92160" cy="37965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3">
                    <p14:nvContentPartPr>
                      <p14:cNvPr id="551" name="Ink 550">
                        <a:extLst>
                          <a:ext uri="{FF2B5EF4-FFF2-40B4-BE49-F238E27FC236}">
                            <a16:creationId xmlns:a16="http://schemas.microsoft.com/office/drawing/2014/main" id="{49E9E513-FEC4-41B5-96BD-CA6718DBA1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68447" y="784971"/>
                      <a:ext cx="289800" cy="246240"/>
                    </p14:xfrm>
                  </p:contentPart>
                </mc:Choice>
                <mc:Fallback xmlns="">
                  <p:pic>
                    <p:nvPicPr>
                      <p:cNvPr id="551" name="Ink 550">
                        <a:extLst>
                          <a:ext uri="{FF2B5EF4-FFF2-40B4-BE49-F238E27FC236}">
                            <a16:creationId xmlns:a16="http://schemas.microsoft.com/office/drawing/2014/main" id="{49E9E513-FEC4-41B5-96BD-CA6718DBA1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4"/>
                      <a:stretch>
                        <a:fillRect/>
                      </a:stretch>
                    </p:blipFill>
                    <p:spPr>
                      <a:xfrm>
                        <a:off x="7825322" y="728494"/>
                        <a:ext cx="374325" cy="3569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5">
                    <p14:nvContentPartPr>
                      <p14:cNvPr id="552" name="Ink 551">
                        <a:extLst>
                          <a:ext uri="{FF2B5EF4-FFF2-40B4-BE49-F238E27FC236}">
                            <a16:creationId xmlns:a16="http://schemas.microsoft.com/office/drawing/2014/main" id="{E19D57D7-72F6-4004-A1D4-99A1A2C3C0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28727" y="860931"/>
                      <a:ext cx="27360" cy="68760"/>
                    </p14:xfrm>
                  </p:contentPart>
                </mc:Choice>
                <mc:Fallback xmlns="">
                  <p:pic>
                    <p:nvPicPr>
                      <p:cNvPr id="552" name="Ink 551">
                        <a:extLst>
                          <a:ext uri="{FF2B5EF4-FFF2-40B4-BE49-F238E27FC236}">
                            <a16:creationId xmlns:a16="http://schemas.microsoft.com/office/drawing/2014/main" id="{E19D57D7-72F6-4004-A1D4-99A1A2C3C0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6"/>
                      <a:stretch>
                        <a:fillRect/>
                      </a:stretch>
                    </p:blipFill>
                    <p:spPr>
                      <a:xfrm>
                        <a:off x="8088492" y="805479"/>
                        <a:ext cx="106221" cy="1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7">
                    <p14:nvContentPartPr>
                      <p14:cNvPr id="553" name="Ink 552">
                        <a:extLst>
                          <a:ext uri="{FF2B5EF4-FFF2-40B4-BE49-F238E27FC236}">
                            <a16:creationId xmlns:a16="http://schemas.microsoft.com/office/drawing/2014/main" id="{302A3F48-4999-44AA-92A6-B348759BE2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25207" y="924291"/>
                      <a:ext cx="121320" cy="94680"/>
                    </p14:xfrm>
                  </p:contentPart>
                </mc:Choice>
                <mc:Fallback xmlns="">
                  <p:pic>
                    <p:nvPicPr>
                      <p:cNvPr id="553" name="Ink 552">
                        <a:extLst>
                          <a:ext uri="{FF2B5EF4-FFF2-40B4-BE49-F238E27FC236}">
                            <a16:creationId xmlns:a16="http://schemas.microsoft.com/office/drawing/2014/main" id="{302A3F48-4999-44AA-92A6-B348759BE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8"/>
                      <a:stretch>
                        <a:fillRect/>
                      </a:stretch>
                    </p:blipFill>
                    <p:spPr>
                      <a:xfrm>
                        <a:off x="8182489" y="867934"/>
                        <a:ext cx="205048" cy="2051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9">
                    <p14:nvContentPartPr>
                      <p14:cNvPr id="554" name="Ink 553">
                        <a:extLst>
                          <a:ext uri="{FF2B5EF4-FFF2-40B4-BE49-F238E27FC236}">
                            <a16:creationId xmlns:a16="http://schemas.microsoft.com/office/drawing/2014/main" id="{972D2B44-9B3D-4C7F-8E05-19CBBA9AC12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55967" y="922851"/>
                      <a:ext cx="98640" cy="152640"/>
                    </p14:xfrm>
                  </p:contentPart>
                </mc:Choice>
                <mc:Fallback xmlns="">
                  <p:pic>
                    <p:nvPicPr>
                      <p:cNvPr id="554" name="Ink 553">
                        <a:extLst>
                          <a:ext uri="{FF2B5EF4-FFF2-40B4-BE49-F238E27FC236}">
                            <a16:creationId xmlns:a16="http://schemas.microsoft.com/office/drawing/2014/main" id="{972D2B44-9B3D-4C7F-8E05-19CBBA9AC1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0"/>
                      <a:stretch>
                        <a:fillRect/>
                      </a:stretch>
                    </p:blipFill>
                    <p:spPr>
                      <a:xfrm>
                        <a:off x="8413450" y="866733"/>
                        <a:ext cx="181974" cy="26263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1">
                    <p14:nvContentPartPr>
                      <p14:cNvPr id="555" name="Ink 554">
                        <a:extLst>
                          <a:ext uri="{FF2B5EF4-FFF2-40B4-BE49-F238E27FC236}">
                            <a16:creationId xmlns:a16="http://schemas.microsoft.com/office/drawing/2014/main" id="{53109337-CAAA-4CC9-BF45-4F980F79938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10767" y="783531"/>
                      <a:ext cx="24120" cy="286560"/>
                    </p14:xfrm>
                  </p:contentPart>
                </mc:Choice>
                <mc:Fallback xmlns="">
                  <p:pic>
                    <p:nvPicPr>
                      <p:cNvPr id="555" name="Ink 554">
                        <a:extLst>
                          <a:ext uri="{FF2B5EF4-FFF2-40B4-BE49-F238E27FC236}">
                            <a16:creationId xmlns:a16="http://schemas.microsoft.com/office/drawing/2014/main" id="{53109337-CAAA-4CC9-BF45-4F980F799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2"/>
                      <a:stretch>
                        <a:fillRect/>
                      </a:stretch>
                    </p:blipFill>
                    <p:spPr>
                      <a:xfrm>
                        <a:off x="8572175" y="727122"/>
                        <a:ext cx="102912" cy="3971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3">
                    <p14:nvContentPartPr>
                      <p14:cNvPr id="556" name="Ink 555">
                        <a:extLst>
                          <a:ext uri="{FF2B5EF4-FFF2-40B4-BE49-F238E27FC236}">
                            <a16:creationId xmlns:a16="http://schemas.microsoft.com/office/drawing/2014/main" id="{D0DC1046-B7D8-4F78-93DC-751C12ECD7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67127" y="859131"/>
                      <a:ext cx="300960" cy="3240"/>
                    </p14:xfrm>
                  </p:contentPart>
                </mc:Choice>
                <mc:Fallback xmlns="">
                  <p:pic>
                    <p:nvPicPr>
                      <p:cNvPr id="556" name="Ink 555">
                        <a:extLst>
                          <a:ext uri="{FF2B5EF4-FFF2-40B4-BE49-F238E27FC236}">
                            <a16:creationId xmlns:a16="http://schemas.microsoft.com/office/drawing/2014/main" id="{D0DC1046-B7D8-4F78-93DC-751C12ECD7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4"/>
                      <a:stretch>
                        <a:fillRect/>
                      </a:stretch>
                    </p:blipFill>
                    <p:spPr>
                      <a:xfrm>
                        <a:off x="8423886" y="818631"/>
                        <a:ext cx="385713" cy="826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5">
                    <p14:nvContentPartPr>
                      <p14:cNvPr id="557" name="Ink 556">
                        <a:extLst>
                          <a:ext uri="{FF2B5EF4-FFF2-40B4-BE49-F238E27FC236}">
                            <a16:creationId xmlns:a16="http://schemas.microsoft.com/office/drawing/2014/main" id="{E137B61F-FBDE-4468-8EBC-18C2F5E3313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23887" y="816651"/>
                      <a:ext cx="38520" cy="226440"/>
                    </p14:xfrm>
                  </p:contentPart>
                </mc:Choice>
                <mc:Fallback xmlns="">
                  <p:pic>
                    <p:nvPicPr>
                      <p:cNvPr id="557" name="Ink 556">
                        <a:extLst>
                          <a:ext uri="{FF2B5EF4-FFF2-40B4-BE49-F238E27FC236}">
                            <a16:creationId xmlns:a16="http://schemas.microsoft.com/office/drawing/2014/main" id="{E137B61F-FBDE-4468-8EBC-18C2F5E331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6"/>
                      <a:stretch>
                        <a:fillRect/>
                      </a:stretch>
                    </p:blipFill>
                    <p:spPr>
                      <a:xfrm>
                        <a:off x="8782017" y="760041"/>
                        <a:ext cx="120584" cy="3373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7">
                    <p14:nvContentPartPr>
                      <p14:cNvPr id="558" name="Ink 557">
                        <a:extLst>
                          <a:ext uri="{FF2B5EF4-FFF2-40B4-BE49-F238E27FC236}">
                            <a16:creationId xmlns:a16="http://schemas.microsoft.com/office/drawing/2014/main" id="{2ABCEB26-B67D-461B-9A00-7A9CFCBC377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09207" y="918891"/>
                      <a:ext cx="305280" cy="166680"/>
                    </p14:xfrm>
                  </p:contentPart>
                </mc:Choice>
                <mc:Fallback xmlns="">
                  <p:pic>
                    <p:nvPicPr>
                      <p:cNvPr id="558" name="Ink 557">
                        <a:extLst>
                          <a:ext uri="{FF2B5EF4-FFF2-40B4-BE49-F238E27FC236}">
                            <a16:creationId xmlns:a16="http://schemas.microsoft.com/office/drawing/2014/main" id="{2ABCEB26-B67D-461B-9A00-7A9CFCBC37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8"/>
                      <a:stretch>
                        <a:fillRect/>
                      </a:stretch>
                    </p:blipFill>
                    <p:spPr>
                      <a:xfrm>
                        <a:off x="8866088" y="862580"/>
                        <a:ext cx="389793" cy="2770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62" name="Group 561">
                  <a:extLst>
                    <a:ext uri="{FF2B5EF4-FFF2-40B4-BE49-F238E27FC236}">
                      <a16:creationId xmlns:a16="http://schemas.microsoft.com/office/drawing/2014/main" id="{FBD2D1F5-78D9-48B0-8860-CF610BDC04B0}"/>
                    </a:ext>
                  </a:extLst>
                </p:cNvPr>
                <p:cNvGrpSpPr/>
                <p:nvPr/>
              </p:nvGrpSpPr>
              <p:grpSpPr>
                <a:xfrm>
                  <a:off x="9452807" y="667971"/>
                  <a:ext cx="645840" cy="719640"/>
                  <a:chOff x="9452807" y="667971"/>
                  <a:chExt cx="645840" cy="7196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9">
                    <p14:nvContentPartPr>
                      <p14:cNvPr id="560" name="Ink 559">
                        <a:extLst>
                          <a:ext uri="{FF2B5EF4-FFF2-40B4-BE49-F238E27FC236}">
                            <a16:creationId xmlns:a16="http://schemas.microsoft.com/office/drawing/2014/main" id="{3C09AF38-8FD9-4B0B-8D12-56DD598AA9D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52807" y="800091"/>
                      <a:ext cx="293040" cy="255240"/>
                    </p14:xfrm>
                  </p:contentPart>
                </mc:Choice>
                <mc:Fallback xmlns="">
                  <p:pic>
                    <p:nvPicPr>
                      <p:cNvPr id="560" name="Ink 559">
                        <a:extLst>
                          <a:ext uri="{FF2B5EF4-FFF2-40B4-BE49-F238E27FC236}">
                            <a16:creationId xmlns:a16="http://schemas.microsoft.com/office/drawing/2014/main" id="{3C09AF38-8FD9-4B0B-8D12-56DD598AA9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0"/>
                      <a:stretch>
                        <a:fillRect/>
                      </a:stretch>
                    </p:blipFill>
                    <p:spPr>
                      <a:xfrm>
                        <a:off x="9409713" y="743622"/>
                        <a:ext cx="377504" cy="3659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1">
                    <p14:nvContentPartPr>
                      <p14:cNvPr id="561" name="Ink 560">
                        <a:extLst>
                          <a:ext uri="{FF2B5EF4-FFF2-40B4-BE49-F238E27FC236}">
                            <a16:creationId xmlns:a16="http://schemas.microsoft.com/office/drawing/2014/main" id="{4E357CF0-ECE6-4AC1-A88B-D50EBC4712C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92647" y="667971"/>
                      <a:ext cx="306000" cy="719640"/>
                    </p14:xfrm>
                  </p:contentPart>
                </mc:Choice>
                <mc:Fallback xmlns="">
                  <p:pic>
                    <p:nvPicPr>
                      <p:cNvPr id="561" name="Ink 560">
                        <a:extLst>
                          <a:ext uri="{FF2B5EF4-FFF2-40B4-BE49-F238E27FC236}">
                            <a16:creationId xmlns:a16="http://schemas.microsoft.com/office/drawing/2014/main" id="{4E357CF0-ECE6-4AC1-A88B-D50EBC4712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2"/>
                      <a:stretch>
                        <a:fillRect/>
                      </a:stretch>
                    </p:blipFill>
                    <p:spPr>
                      <a:xfrm>
                        <a:off x="9749427" y="611217"/>
                        <a:ext cx="390712" cy="8308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567" name="Group 566">
                <a:extLst>
                  <a:ext uri="{FF2B5EF4-FFF2-40B4-BE49-F238E27FC236}">
                    <a16:creationId xmlns:a16="http://schemas.microsoft.com/office/drawing/2014/main" id="{946F0149-9E12-4D5A-882C-BFCEC5F52781}"/>
                  </a:ext>
                </a:extLst>
              </p:cNvPr>
              <p:cNvGrpSpPr/>
              <p:nvPr/>
            </p:nvGrpSpPr>
            <p:grpSpPr>
              <a:xfrm rot="1731226">
                <a:off x="2970051" y="2948842"/>
                <a:ext cx="155160" cy="452520"/>
                <a:chOff x="2872007" y="2824371"/>
                <a:chExt cx="155160" cy="4525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33">
                  <p14:nvContentPartPr>
                    <p14:cNvPr id="565" name="Ink 564">
                      <a:extLst>
                        <a:ext uri="{FF2B5EF4-FFF2-40B4-BE49-F238E27FC236}">
                          <a16:creationId xmlns:a16="http://schemas.microsoft.com/office/drawing/2014/main" id="{F6BC27C7-9E79-4561-B533-94783DBD07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73807" y="2903211"/>
                    <a:ext cx="79560" cy="373680"/>
                  </p14:xfrm>
                </p:contentPart>
              </mc:Choice>
              <mc:Fallback xmlns="">
                <p:pic>
                  <p:nvPicPr>
                    <p:cNvPr id="565" name="Ink 564">
                      <a:extLst>
                        <a:ext uri="{FF2B5EF4-FFF2-40B4-BE49-F238E27FC236}">
                          <a16:creationId xmlns:a16="http://schemas.microsoft.com/office/drawing/2014/main" id="{F6BC27C7-9E79-4561-B533-94783DBD07D2}"/>
                        </a:ext>
                      </a:extLst>
                    </p:cNvPr>
                    <p:cNvPicPr/>
                    <p:nvPr/>
                  </p:nvPicPr>
                  <p:blipFill>
                    <a:blip r:embed="rId234"/>
                    <a:stretch>
                      <a:fillRect/>
                    </a:stretch>
                  </p:blipFill>
                  <p:spPr>
                    <a:xfrm>
                      <a:off x="2856360" y="2882858"/>
                      <a:ext cx="113757" cy="413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5">
                  <p14:nvContentPartPr>
                    <p14:cNvPr id="566" name="Ink 565">
                      <a:extLst>
                        <a:ext uri="{FF2B5EF4-FFF2-40B4-BE49-F238E27FC236}">
                          <a16:creationId xmlns:a16="http://schemas.microsoft.com/office/drawing/2014/main" id="{2FF2A521-F137-47B7-B728-02FF6EE530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72007" y="2824371"/>
                    <a:ext cx="155160" cy="170280"/>
                  </p14:xfrm>
                </p:contentPart>
              </mc:Choice>
              <mc:Fallback xmlns="">
                <p:pic>
                  <p:nvPicPr>
                    <p:cNvPr id="566" name="Ink 565">
                      <a:extLst>
                        <a:ext uri="{FF2B5EF4-FFF2-40B4-BE49-F238E27FC236}">
                          <a16:creationId xmlns:a16="http://schemas.microsoft.com/office/drawing/2014/main" id="{2FF2A521-F137-47B7-B728-02FF6EE530DC}"/>
                        </a:ext>
                      </a:extLst>
                    </p:cNvPr>
                    <p:cNvPicPr/>
                    <p:nvPr/>
                  </p:nvPicPr>
                  <p:blipFill>
                    <a:blip r:embed="rId236"/>
                    <a:stretch>
                      <a:fillRect/>
                    </a:stretch>
                  </p:blipFill>
                  <p:spPr>
                    <a:xfrm>
                      <a:off x="2854455" y="2804100"/>
                      <a:ext cx="189562" cy="21001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02148627-114E-4CA8-9D74-21AD7ED84C4D}"/>
              </a:ext>
            </a:extLst>
          </p:cNvPr>
          <p:cNvGrpSpPr/>
          <p:nvPr/>
        </p:nvGrpSpPr>
        <p:grpSpPr>
          <a:xfrm>
            <a:off x="1624624" y="439628"/>
            <a:ext cx="8378976" cy="732917"/>
            <a:chOff x="977634" y="-16146"/>
            <a:chExt cx="11326272" cy="99072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2D915A7-2590-430C-9901-0D44FC27AFFF}"/>
                </a:ext>
              </a:extLst>
            </p:cNvPr>
            <p:cNvGrpSpPr/>
            <p:nvPr/>
          </p:nvGrpSpPr>
          <p:grpSpPr>
            <a:xfrm>
              <a:off x="977634" y="166374"/>
              <a:ext cx="2208600" cy="775800"/>
              <a:chOff x="4578678" y="3330600"/>
              <a:chExt cx="2208600" cy="775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EE777E7B-C7C0-49EA-9F8A-76DE468B2287}"/>
                      </a:ext>
                    </a:extLst>
                  </p14:cNvPr>
                  <p14:cNvContentPartPr/>
                  <p14:nvPr/>
                </p14:nvContentPartPr>
                <p14:xfrm>
                  <a:off x="4578678" y="3419520"/>
                  <a:ext cx="360360" cy="54864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EE777E7B-C7C0-49EA-9F8A-76DE468B2287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4566520" y="3407360"/>
                    <a:ext cx="384189" cy="5724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B54EEC94-E623-43F3-98C7-206C8BE924AF}"/>
                      </a:ext>
                    </a:extLst>
                  </p14:cNvPr>
                  <p14:cNvContentPartPr/>
                  <p14:nvPr/>
                </p14:nvContentPartPr>
                <p14:xfrm>
                  <a:off x="4976118" y="3692760"/>
                  <a:ext cx="182880" cy="20304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B54EEC94-E623-43F3-98C7-206C8BE924AF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4964445" y="3680587"/>
                    <a:ext cx="206713" cy="2268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D890211F-315F-4B50-AF70-59EB8CDAB8E4}"/>
                      </a:ext>
                    </a:extLst>
                  </p14:cNvPr>
                  <p14:cNvContentPartPr/>
                  <p14:nvPr/>
                </p14:nvContentPartPr>
                <p14:xfrm>
                  <a:off x="5151798" y="3729120"/>
                  <a:ext cx="360" cy="3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D890211F-315F-4B50-AF70-59EB8CDAB8E4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5142798" y="372012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63E277D0-9226-4170-8FDB-2A46F61312C1}"/>
                      </a:ext>
                    </a:extLst>
                  </p14:cNvPr>
                  <p14:cNvContentPartPr/>
                  <p14:nvPr/>
                </p14:nvContentPartPr>
                <p14:xfrm>
                  <a:off x="5151798" y="3690600"/>
                  <a:ext cx="446400" cy="20952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63E277D0-9226-4170-8FDB-2A46F61312C1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5139641" y="3678447"/>
                    <a:ext cx="470227" cy="233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DAB6F818-43AE-4CB0-87D6-6294B193E2E2}"/>
                      </a:ext>
                    </a:extLst>
                  </p14:cNvPr>
                  <p14:cNvContentPartPr/>
                  <p14:nvPr/>
                </p14:nvContentPartPr>
                <p14:xfrm>
                  <a:off x="5659038" y="3683040"/>
                  <a:ext cx="170280" cy="4233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DAB6F818-43AE-4CB0-87D6-6294B193E2E2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5646875" y="3670874"/>
                    <a:ext cx="194119" cy="4472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ED462C80-EE27-49DF-96C6-F238C51D6AC4}"/>
                      </a:ext>
                    </a:extLst>
                  </p14:cNvPr>
                  <p14:cNvContentPartPr/>
                  <p14:nvPr/>
                </p14:nvContentPartPr>
                <p14:xfrm>
                  <a:off x="5930838" y="3691680"/>
                  <a:ext cx="210960" cy="16524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ED462C80-EE27-49DF-96C6-F238C51D6AC4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5918686" y="3679530"/>
                    <a:ext cx="234778" cy="1890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6853A5E0-26E3-4DDE-863B-3C1AFD2836A0}"/>
                      </a:ext>
                    </a:extLst>
                  </p14:cNvPr>
                  <p14:cNvContentPartPr/>
                  <p14:nvPr/>
                </p14:nvContentPartPr>
                <p14:xfrm>
                  <a:off x="6188958" y="3330600"/>
                  <a:ext cx="131760" cy="49212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6853A5E0-26E3-4DDE-863B-3C1AFD2836A0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6176803" y="3318443"/>
                    <a:ext cx="155584" cy="515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57570153-66CE-4609-9689-C31BC0A6FA62}"/>
                      </a:ext>
                    </a:extLst>
                  </p14:cNvPr>
                  <p14:cNvContentPartPr/>
                  <p14:nvPr/>
                </p14:nvContentPartPr>
                <p14:xfrm>
                  <a:off x="6005358" y="3390360"/>
                  <a:ext cx="426240" cy="1105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57570153-66CE-4609-9689-C31BC0A6FA62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5993194" y="3378242"/>
                    <a:ext cx="450082" cy="1342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4FBDFE6C-30EB-4273-BE83-47AA32DB6281}"/>
                      </a:ext>
                    </a:extLst>
                  </p14:cNvPr>
                  <p14:cNvContentPartPr/>
                  <p14:nvPr/>
                </p14:nvContentPartPr>
                <p14:xfrm>
                  <a:off x="6374358" y="3520680"/>
                  <a:ext cx="142920" cy="30060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4FBDFE6C-30EB-4273-BE83-47AA32DB628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6362691" y="3508520"/>
                    <a:ext cx="166740" cy="3244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D6A01826-1BE8-4FED-B56A-11DD0875801B}"/>
                      </a:ext>
                    </a:extLst>
                  </p14:cNvPr>
                  <p14:cNvContentPartPr/>
                  <p14:nvPr/>
                </p14:nvContentPartPr>
                <p14:xfrm>
                  <a:off x="6601158" y="3673680"/>
                  <a:ext cx="186120" cy="1465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D6A01826-1BE8-4FED-B56A-11DD0875801B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6589009" y="3661997"/>
                    <a:ext cx="209932" cy="17037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0E1AD7A-0A63-4DEC-9F76-57711289A894}"/>
                    </a:ext>
                  </a:extLst>
                </p14:cNvPr>
                <p14:cNvContentPartPr/>
                <p14:nvPr/>
              </p14:nvContentPartPr>
              <p14:xfrm>
                <a:off x="3249234" y="432054"/>
                <a:ext cx="362520" cy="521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0E1AD7A-0A63-4DEC-9F76-57711289A89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237085" y="419897"/>
                  <a:ext cx="386332" cy="545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98FD0BB-9E4A-49D5-9A40-8561FD4369AF}"/>
                    </a:ext>
                  </a:extLst>
                </p14:cNvPr>
                <p14:cNvContentPartPr/>
                <p14:nvPr/>
              </p14:nvContentPartPr>
              <p14:xfrm>
                <a:off x="4129074" y="425934"/>
                <a:ext cx="309240" cy="548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98FD0BB-9E4A-49D5-9A40-8561FD4369A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117405" y="414261"/>
                  <a:ext cx="333065" cy="572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4BF9911-A311-4465-ADBD-D14FB28A38C1}"/>
                    </a:ext>
                  </a:extLst>
                </p14:cNvPr>
                <p14:cNvContentPartPr/>
                <p14:nvPr/>
              </p14:nvContentPartPr>
              <p14:xfrm>
                <a:off x="4485474" y="411534"/>
                <a:ext cx="149760" cy="211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4BF9911-A311-4465-ADBD-D14FB28A38C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473318" y="399368"/>
                  <a:ext cx="173585" cy="2355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A28E2B5-6E93-4E0A-8690-5CFD8DEBF265}"/>
                    </a:ext>
                  </a:extLst>
                </p14:cNvPr>
                <p14:cNvContentPartPr/>
                <p14:nvPr/>
              </p14:nvContentPartPr>
              <p14:xfrm>
                <a:off x="4836474" y="340974"/>
                <a:ext cx="222120" cy="231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A28E2B5-6E93-4E0A-8690-5CFD8DEBF26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824809" y="328823"/>
                  <a:ext cx="245936" cy="2556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321ACE4-D986-4B64-B5BD-9D769F3E2E12}"/>
                    </a:ext>
                  </a:extLst>
                </p14:cNvPr>
                <p14:cNvContentPartPr/>
                <p14:nvPr/>
              </p14:nvContentPartPr>
              <p14:xfrm>
                <a:off x="5105754" y="109134"/>
                <a:ext cx="263160" cy="479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321ACE4-D986-4B64-B5BD-9D769F3E2E1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093593" y="96973"/>
                  <a:ext cx="286995" cy="5029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CBEE470-0262-4EDE-B2B5-67A6E016F32C}"/>
                    </a:ext>
                  </a:extLst>
                </p14:cNvPr>
                <p14:cNvContentPartPr/>
                <p14:nvPr/>
              </p14:nvContentPartPr>
              <p14:xfrm>
                <a:off x="5386914" y="252054"/>
                <a:ext cx="118080" cy="314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CBEE470-0262-4EDE-B2B5-67A6E016F32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374766" y="240383"/>
                  <a:ext cx="141890" cy="338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5B43A75-ECA5-4CAE-89F1-DAD59AD51E67}"/>
                    </a:ext>
                  </a:extLst>
                </p14:cNvPr>
                <p14:cNvContentPartPr/>
                <p14:nvPr/>
              </p14:nvContentPartPr>
              <p14:xfrm>
                <a:off x="5611194" y="283374"/>
                <a:ext cx="168120" cy="285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5B43A75-ECA5-4CAE-89F1-DAD59AD51E6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599011" y="271216"/>
                  <a:ext cx="191998" cy="3093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6D78BD7-8B53-4142-98A2-EBF19996FD99}"/>
                    </a:ext>
                  </a:extLst>
                </p14:cNvPr>
                <p14:cNvContentPartPr/>
                <p14:nvPr/>
              </p14:nvContentPartPr>
              <p14:xfrm>
                <a:off x="5887314" y="400734"/>
                <a:ext cx="168120" cy="176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6D78BD7-8B53-4142-98A2-EBF19996FD9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875131" y="388585"/>
                  <a:ext cx="191998" cy="200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AE21EB0-4821-432C-B873-03600CE2E243}"/>
                    </a:ext>
                  </a:extLst>
                </p14:cNvPr>
                <p14:cNvContentPartPr/>
                <p14:nvPr/>
              </p14:nvContentPartPr>
              <p14:xfrm>
                <a:off x="6129594" y="-16146"/>
                <a:ext cx="124920" cy="525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AE21EB0-4821-432C-B873-03600CE2E24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117442" y="-27823"/>
                  <a:ext cx="148737" cy="549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9B5D0E7-87B6-4633-9678-F2B5B2EFC5B0}"/>
                    </a:ext>
                  </a:extLst>
                </p14:cNvPr>
                <p14:cNvContentPartPr/>
                <p14:nvPr/>
              </p14:nvContentPartPr>
              <p14:xfrm>
                <a:off x="5950674" y="63774"/>
                <a:ext cx="593640" cy="482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9B5D0E7-87B6-4633-9678-F2B5B2EFC5B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938996" y="51614"/>
                  <a:ext cx="617483" cy="505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5EAA6365-8635-40F0-BA7E-A4E9894DC52F}"/>
                    </a:ext>
                  </a:extLst>
                </p14:cNvPr>
                <p14:cNvContentPartPr/>
                <p14:nvPr/>
              </p14:nvContentPartPr>
              <p14:xfrm>
                <a:off x="6933474" y="483534"/>
                <a:ext cx="360" cy="36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5EAA6365-8635-40F0-BA7E-A4E9894DC52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924834" y="4745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987A7B05-0CAE-4B78-B26F-04BC7D55F833}"/>
                    </a:ext>
                  </a:extLst>
                </p14:cNvPr>
                <p14:cNvContentPartPr/>
                <p14:nvPr/>
              </p14:nvContentPartPr>
              <p14:xfrm>
                <a:off x="6971994" y="694854"/>
                <a:ext cx="32040" cy="180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987A7B05-0CAE-4B78-B26F-04BC7D55F83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60343" y="684054"/>
                  <a:ext cx="55827" cy="2385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5300D89-7BA1-494F-A38A-977AD49BB906}"/>
                </a:ext>
              </a:extLst>
            </p:cNvPr>
            <p:cNvGrpSpPr/>
            <p:nvPr/>
          </p:nvGrpSpPr>
          <p:grpSpPr>
            <a:xfrm>
              <a:off x="7271466" y="69534"/>
              <a:ext cx="5032440" cy="895680"/>
              <a:chOff x="4850478" y="4563960"/>
              <a:chExt cx="5032440" cy="895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573" name="Ink 572">
                    <a:extLst>
                      <a:ext uri="{FF2B5EF4-FFF2-40B4-BE49-F238E27FC236}">
                        <a16:creationId xmlns:a16="http://schemas.microsoft.com/office/drawing/2014/main" id="{13B0F25F-9C81-4B99-83DF-CB9694089567}"/>
                      </a:ext>
                    </a:extLst>
                  </p14:cNvPr>
                  <p14:cNvContentPartPr/>
                  <p14:nvPr/>
                </p14:nvContentPartPr>
                <p14:xfrm>
                  <a:off x="4850478" y="4650000"/>
                  <a:ext cx="349200" cy="585360"/>
                </p14:xfrm>
              </p:contentPart>
            </mc:Choice>
            <mc:Fallback xmlns="">
              <p:pic>
                <p:nvPicPr>
                  <p:cNvPr id="573" name="Ink 572">
                    <a:extLst>
                      <a:ext uri="{FF2B5EF4-FFF2-40B4-BE49-F238E27FC236}">
                        <a16:creationId xmlns:a16="http://schemas.microsoft.com/office/drawing/2014/main" id="{13B0F25F-9C81-4B99-83DF-CB9694089567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4838319" y="4637835"/>
                    <a:ext cx="373031" cy="6092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574" name="Ink 573">
                    <a:extLst>
                      <a:ext uri="{FF2B5EF4-FFF2-40B4-BE49-F238E27FC236}">
                        <a16:creationId xmlns:a16="http://schemas.microsoft.com/office/drawing/2014/main" id="{B713592B-6755-4F54-A45F-D0A41A8987C8}"/>
                      </a:ext>
                    </a:extLst>
                  </p14:cNvPr>
                  <p14:cNvContentPartPr/>
                  <p14:nvPr/>
                </p14:nvContentPartPr>
                <p14:xfrm>
                  <a:off x="5323878" y="4881120"/>
                  <a:ext cx="263160" cy="310320"/>
                </p14:xfrm>
              </p:contentPart>
            </mc:Choice>
            <mc:Fallback xmlns="">
              <p:pic>
                <p:nvPicPr>
                  <p:cNvPr id="574" name="Ink 573">
                    <a:extLst>
                      <a:ext uri="{FF2B5EF4-FFF2-40B4-BE49-F238E27FC236}">
                        <a16:creationId xmlns:a16="http://schemas.microsoft.com/office/drawing/2014/main" id="{B713592B-6755-4F54-A45F-D0A41A8987C8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5311717" y="4869447"/>
                    <a:ext cx="286995" cy="3341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575" name="Ink 574">
                    <a:extLst>
                      <a:ext uri="{FF2B5EF4-FFF2-40B4-BE49-F238E27FC236}">
                        <a16:creationId xmlns:a16="http://schemas.microsoft.com/office/drawing/2014/main" id="{8DE5DE65-D110-4B18-8A80-8B68AA11F41B}"/>
                      </a:ext>
                    </a:extLst>
                  </p14:cNvPr>
                  <p14:cNvContentPartPr/>
                  <p14:nvPr/>
                </p14:nvContentPartPr>
                <p14:xfrm>
                  <a:off x="5662998" y="4942680"/>
                  <a:ext cx="165960" cy="264960"/>
                </p14:xfrm>
              </p:contentPart>
            </mc:Choice>
            <mc:Fallback xmlns="">
              <p:pic>
                <p:nvPicPr>
                  <p:cNvPr id="575" name="Ink 574">
                    <a:extLst>
                      <a:ext uri="{FF2B5EF4-FFF2-40B4-BE49-F238E27FC236}">
                        <a16:creationId xmlns:a16="http://schemas.microsoft.com/office/drawing/2014/main" id="{8DE5DE65-D110-4B18-8A80-8B68AA11F41B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5651318" y="4930504"/>
                    <a:ext cx="189808" cy="28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AF438B1E-FDED-4413-850F-9C1A7BC481AC}"/>
                      </a:ext>
                    </a:extLst>
                  </p14:cNvPr>
                  <p14:cNvContentPartPr/>
                  <p14:nvPr/>
                </p14:nvContentPartPr>
                <p14:xfrm>
                  <a:off x="5930838" y="4686720"/>
                  <a:ext cx="360360" cy="47484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AF438B1E-FDED-4413-850F-9C1A7BC481AC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5918680" y="4674557"/>
                    <a:ext cx="384189" cy="4986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08CB9761-0C3F-48B2-A003-EE506FBA4F8C}"/>
                      </a:ext>
                    </a:extLst>
                  </p14:cNvPr>
                  <p14:cNvContentPartPr/>
                  <p14:nvPr/>
                </p14:nvContentPartPr>
                <p14:xfrm>
                  <a:off x="6159438" y="5033040"/>
                  <a:ext cx="129600" cy="18720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08CB9761-0C3F-48B2-A003-EE506FBA4F8C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6147258" y="5020884"/>
                    <a:ext cx="153474" cy="211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02D97BF9-90E2-4801-8E7C-ECE567CB25E9}"/>
                      </a:ext>
                    </a:extLst>
                  </p14:cNvPr>
                  <p14:cNvContentPartPr/>
                  <p14:nvPr/>
                </p14:nvContentPartPr>
                <p14:xfrm>
                  <a:off x="6370038" y="5017560"/>
                  <a:ext cx="199800" cy="40320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02D97BF9-90E2-4801-8E7C-ECE567CB25E9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6357885" y="5005887"/>
                    <a:ext cx="223620" cy="4270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98683293-2435-433B-828D-919672A553C5}"/>
                      </a:ext>
                    </a:extLst>
                  </p14:cNvPr>
                  <p14:cNvContentPartPr/>
                  <p14:nvPr/>
                </p14:nvContentPartPr>
                <p14:xfrm>
                  <a:off x="6729318" y="4911720"/>
                  <a:ext cx="214200" cy="22068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98683293-2435-433B-828D-919672A553C5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6717148" y="4900054"/>
                    <a:ext cx="238054" cy="2444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CD21B391-BC34-4285-87E8-0607E690E9AA}"/>
                      </a:ext>
                    </a:extLst>
                  </p14:cNvPr>
                  <p14:cNvContentPartPr/>
                  <p14:nvPr/>
                </p14:nvContentPartPr>
                <p14:xfrm>
                  <a:off x="6965478" y="4980840"/>
                  <a:ext cx="188280" cy="16884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CD21B391-BC34-4285-87E8-0607E690E9AA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6953802" y="4968676"/>
                    <a:ext cx="212119" cy="1926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9FFD7FA5-9C1D-4B18-A0E9-A6D0D4CFADB3}"/>
                      </a:ext>
                    </a:extLst>
                  </p14:cNvPr>
                  <p14:cNvContentPartPr/>
                  <p14:nvPr/>
                </p14:nvContentPartPr>
                <p14:xfrm>
                  <a:off x="7178238" y="4927200"/>
                  <a:ext cx="220320" cy="49140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9FFD7FA5-9C1D-4B18-A0E9-A6D0D4CFADB3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7166565" y="4915037"/>
                    <a:ext cx="244152" cy="5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A88A0397-991A-4ECA-B67F-C03B7C3121F4}"/>
                      </a:ext>
                    </a:extLst>
                  </p14:cNvPr>
                  <p14:cNvContentPartPr/>
                  <p14:nvPr/>
                </p14:nvContentPartPr>
                <p14:xfrm>
                  <a:off x="7520958" y="4829280"/>
                  <a:ext cx="251280" cy="25668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A88A0397-991A-4ECA-B67F-C03B7C3121F4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7508807" y="4817127"/>
                    <a:ext cx="275096" cy="2805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53C76524-8299-4647-AABA-D9421A89D31A}"/>
                      </a:ext>
                    </a:extLst>
                  </p14:cNvPr>
                  <p14:cNvContentPartPr/>
                  <p14:nvPr/>
                </p14:nvContentPartPr>
                <p14:xfrm>
                  <a:off x="7850358" y="4874640"/>
                  <a:ext cx="246240" cy="58500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53C76524-8299-4647-AABA-D9421A89D31A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7838702" y="4862483"/>
                    <a:ext cx="270038" cy="6088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02DAEBB0-CC68-45D2-B3A1-CCF7BEC1A1E2}"/>
                      </a:ext>
                    </a:extLst>
                  </p14:cNvPr>
                  <p14:cNvContentPartPr/>
                  <p14:nvPr/>
                </p14:nvContentPartPr>
                <p14:xfrm>
                  <a:off x="8204238" y="4872120"/>
                  <a:ext cx="244800" cy="23400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02DAEBB0-CC68-45D2-B3A1-CCF7BEC1A1E2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8192581" y="4859958"/>
                    <a:ext cx="268600" cy="257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917ABF89-B100-4962-8AF5-6C11C0FE2D36}"/>
                      </a:ext>
                    </a:extLst>
                  </p14:cNvPr>
                  <p14:cNvContentPartPr/>
                  <p14:nvPr/>
                </p14:nvContentPartPr>
                <p14:xfrm>
                  <a:off x="8514558" y="4563960"/>
                  <a:ext cx="129600" cy="53352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917ABF89-B100-4962-8AF5-6C11C0FE2D36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8502378" y="4552288"/>
                    <a:ext cx="153474" cy="5573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B608D9CD-0265-499C-A4B0-78C49D0F2695}"/>
                      </a:ext>
                    </a:extLst>
                  </p14:cNvPr>
                  <p14:cNvContentPartPr/>
                  <p14:nvPr/>
                </p14:nvContentPartPr>
                <p14:xfrm>
                  <a:off x="8281278" y="4648200"/>
                  <a:ext cx="570960" cy="44028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B608D9CD-0265-499C-A4B0-78C49D0F2695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8269120" y="4636524"/>
                    <a:ext cx="594791" cy="4641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5C969B3F-DC07-4CE1-890E-485AA175CD29}"/>
                      </a:ext>
                    </a:extLst>
                  </p14:cNvPr>
                  <p14:cNvContentPartPr/>
                  <p14:nvPr/>
                </p14:nvContentPartPr>
                <p14:xfrm>
                  <a:off x="8765838" y="4781760"/>
                  <a:ext cx="360" cy="36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5C969B3F-DC07-4CE1-890E-485AA175CD29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757198" y="477276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42628487-393D-45B4-A55D-98F8ADB90BDF}"/>
                      </a:ext>
                    </a:extLst>
                  </p14:cNvPr>
                  <p14:cNvContentPartPr/>
                  <p14:nvPr/>
                </p14:nvContentPartPr>
                <p14:xfrm>
                  <a:off x="8989038" y="4918200"/>
                  <a:ext cx="280080" cy="20736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42628487-393D-45B4-A55D-98F8ADB90BDF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8976882" y="4906059"/>
                    <a:ext cx="303906" cy="2311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7A71FA5A-7002-42F0-94FC-3BDC9D0A35CF}"/>
                      </a:ext>
                    </a:extLst>
                  </p14:cNvPr>
                  <p14:cNvContentPartPr/>
                  <p14:nvPr/>
                </p14:nvContentPartPr>
                <p14:xfrm>
                  <a:off x="9268758" y="4968600"/>
                  <a:ext cx="360" cy="36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7A71FA5A-7002-42F0-94FC-3BDC9D0A35CF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9259758" y="495960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42B06E17-A99B-4E75-8043-440E8E71AC73}"/>
                      </a:ext>
                    </a:extLst>
                  </p14:cNvPr>
                  <p14:cNvContentPartPr/>
                  <p14:nvPr/>
                </p14:nvContentPartPr>
                <p14:xfrm>
                  <a:off x="9268758" y="4720200"/>
                  <a:ext cx="614160" cy="36108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42B06E17-A99B-4E75-8043-440E8E71AC73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9256592" y="4708537"/>
                    <a:ext cx="638006" cy="384893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55C4DC3-70D6-4CB0-B21B-593F5C8C3D93}"/>
              </a:ext>
            </a:extLst>
          </p:cNvPr>
          <p:cNvGrpSpPr/>
          <p:nvPr/>
        </p:nvGrpSpPr>
        <p:grpSpPr>
          <a:xfrm>
            <a:off x="812077" y="2813779"/>
            <a:ext cx="1810694" cy="488767"/>
            <a:chOff x="2149847" y="4184091"/>
            <a:chExt cx="3092760" cy="834840"/>
          </a:xfrm>
        </p:grpSpPr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944573C1-FD7F-4A37-AC51-49E7F5858256}"/>
                </a:ext>
              </a:extLst>
            </p:cNvPr>
            <p:cNvGrpSpPr/>
            <p:nvPr/>
          </p:nvGrpSpPr>
          <p:grpSpPr>
            <a:xfrm>
              <a:off x="2149847" y="4736331"/>
              <a:ext cx="316440" cy="282600"/>
              <a:chOff x="2149847" y="4736331"/>
              <a:chExt cx="316440" cy="282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382" name="Ink 381">
                    <a:extLst>
                      <a:ext uri="{FF2B5EF4-FFF2-40B4-BE49-F238E27FC236}">
                        <a16:creationId xmlns:a16="http://schemas.microsoft.com/office/drawing/2014/main" id="{C7B520A4-55EC-45AD-922B-30B880B40414}"/>
                      </a:ext>
                    </a:extLst>
                  </p14:cNvPr>
                  <p14:cNvContentPartPr/>
                  <p14:nvPr/>
                </p14:nvContentPartPr>
                <p14:xfrm>
                  <a:off x="2149847" y="4736331"/>
                  <a:ext cx="316440" cy="282600"/>
                </p14:xfrm>
              </p:contentPart>
            </mc:Choice>
            <mc:Fallback xmlns="">
              <p:pic>
                <p:nvPicPr>
                  <p:cNvPr id="382" name="Ink 381">
                    <a:extLst>
                      <a:ext uri="{FF2B5EF4-FFF2-40B4-BE49-F238E27FC236}">
                        <a16:creationId xmlns:a16="http://schemas.microsoft.com/office/drawing/2014/main" id="{C7B520A4-55EC-45AD-922B-30B880B40414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2134486" y="4720972"/>
                    <a:ext cx="346548" cy="3127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6">
                <p14:nvContentPartPr>
                  <p14:cNvPr id="383" name="Ink 382">
                    <a:extLst>
                      <a:ext uri="{FF2B5EF4-FFF2-40B4-BE49-F238E27FC236}">
                        <a16:creationId xmlns:a16="http://schemas.microsoft.com/office/drawing/2014/main" id="{A97F4821-B1C2-4993-9216-41DAAB0A0CD7}"/>
                      </a:ext>
                    </a:extLst>
                  </p14:cNvPr>
                  <p14:cNvContentPartPr/>
                  <p14:nvPr/>
                </p14:nvContentPartPr>
                <p14:xfrm>
                  <a:off x="2228327" y="4827411"/>
                  <a:ext cx="231480" cy="11160"/>
                </p14:xfrm>
              </p:contentPart>
            </mc:Choice>
            <mc:Fallback xmlns="">
              <p:pic>
                <p:nvPicPr>
                  <p:cNvPr id="383" name="Ink 382">
                    <a:extLst>
                      <a:ext uri="{FF2B5EF4-FFF2-40B4-BE49-F238E27FC236}">
                        <a16:creationId xmlns:a16="http://schemas.microsoft.com/office/drawing/2014/main" id="{A97F4821-B1C2-4993-9216-41DAAB0A0CD7}"/>
                      </a:ext>
                    </a:extLst>
                  </p:cNvPr>
                  <p:cNvPicPr/>
                  <p:nvPr/>
                </p:nvPicPr>
                <p:blipFill>
                  <a:blip r:embed="rId317"/>
                  <a:stretch>
                    <a:fillRect/>
                  </a:stretch>
                </p:blipFill>
                <p:spPr>
                  <a:xfrm>
                    <a:off x="2212977" y="4811911"/>
                    <a:ext cx="261566" cy="415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B5A182B4-4519-4B84-88F9-9CE7B9324706}"/>
                </a:ext>
              </a:extLst>
            </p:cNvPr>
            <p:cNvGrpSpPr/>
            <p:nvPr/>
          </p:nvGrpSpPr>
          <p:grpSpPr>
            <a:xfrm>
              <a:off x="2746367" y="4850091"/>
              <a:ext cx="266040" cy="123480"/>
              <a:chOff x="2746367" y="4850091"/>
              <a:chExt cx="266040" cy="123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8">
                <p14:nvContentPartPr>
                  <p14:cNvPr id="384" name="Ink 383">
                    <a:extLst>
                      <a:ext uri="{FF2B5EF4-FFF2-40B4-BE49-F238E27FC236}">
                        <a16:creationId xmlns:a16="http://schemas.microsoft.com/office/drawing/2014/main" id="{5158749A-75BC-4DD3-9DC4-A1DE8D397878}"/>
                      </a:ext>
                    </a:extLst>
                  </p14:cNvPr>
                  <p14:cNvContentPartPr/>
                  <p14:nvPr/>
                </p14:nvContentPartPr>
                <p14:xfrm>
                  <a:off x="2746367" y="4850091"/>
                  <a:ext cx="177480" cy="12600"/>
                </p14:xfrm>
              </p:contentPart>
            </mc:Choice>
            <mc:Fallback xmlns="">
              <p:pic>
                <p:nvPicPr>
                  <p:cNvPr id="384" name="Ink 383">
                    <a:extLst>
                      <a:ext uri="{FF2B5EF4-FFF2-40B4-BE49-F238E27FC236}">
                        <a16:creationId xmlns:a16="http://schemas.microsoft.com/office/drawing/2014/main" id="{5158749A-75BC-4DD3-9DC4-A1DE8D397878}"/>
                      </a:ext>
                    </a:extLst>
                  </p:cNvPr>
                  <p:cNvPicPr/>
                  <p:nvPr/>
                </p:nvPicPr>
                <p:blipFill>
                  <a:blip r:embed="rId319"/>
                  <a:stretch>
                    <a:fillRect/>
                  </a:stretch>
                </p:blipFill>
                <p:spPr>
                  <a:xfrm>
                    <a:off x="2731014" y="4835691"/>
                    <a:ext cx="207572" cy="4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0">
                <p14:nvContentPartPr>
                  <p14:cNvPr id="385" name="Ink 384">
                    <a:extLst>
                      <a:ext uri="{FF2B5EF4-FFF2-40B4-BE49-F238E27FC236}">
                        <a16:creationId xmlns:a16="http://schemas.microsoft.com/office/drawing/2014/main" id="{5A0EE23E-EB7A-47F8-8479-AAB5C0DCAAB1}"/>
                      </a:ext>
                    </a:extLst>
                  </p14:cNvPr>
                  <p14:cNvContentPartPr/>
                  <p14:nvPr/>
                </p14:nvContentPartPr>
                <p14:xfrm>
                  <a:off x="2806847" y="4959531"/>
                  <a:ext cx="205560" cy="14040"/>
                </p14:xfrm>
              </p:contentPart>
            </mc:Choice>
            <mc:Fallback xmlns="">
              <p:pic>
                <p:nvPicPr>
                  <p:cNvPr id="385" name="Ink 384">
                    <a:extLst>
                      <a:ext uri="{FF2B5EF4-FFF2-40B4-BE49-F238E27FC236}">
                        <a16:creationId xmlns:a16="http://schemas.microsoft.com/office/drawing/2014/main" id="{5A0EE23E-EB7A-47F8-8479-AAB5C0DCAAB1}"/>
                      </a:ext>
                    </a:extLst>
                  </p:cNvPr>
                  <p:cNvPicPr/>
                  <p:nvPr/>
                </p:nvPicPr>
                <p:blipFill>
                  <a:blip r:embed="rId321"/>
                  <a:stretch>
                    <a:fillRect/>
                  </a:stretch>
                </p:blipFill>
                <p:spPr>
                  <a:xfrm>
                    <a:off x="2791507" y="4944270"/>
                    <a:ext cx="235627" cy="4395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3" name="Group 392">
              <a:extLst>
                <a:ext uri="{FF2B5EF4-FFF2-40B4-BE49-F238E27FC236}">
                  <a16:creationId xmlns:a16="http://schemas.microsoft.com/office/drawing/2014/main" id="{A3547D03-C0CD-4E66-8DF2-0CF0D6033791}"/>
                </a:ext>
              </a:extLst>
            </p:cNvPr>
            <p:cNvGrpSpPr/>
            <p:nvPr/>
          </p:nvGrpSpPr>
          <p:grpSpPr>
            <a:xfrm>
              <a:off x="3515687" y="4184091"/>
              <a:ext cx="1198800" cy="713880"/>
              <a:chOff x="3515687" y="4184091"/>
              <a:chExt cx="1198800" cy="713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2">
                <p14:nvContentPartPr>
                  <p14:cNvPr id="388" name="Ink 387">
                    <a:extLst>
                      <a:ext uri="{FF2B5EF4-FFF2-40B4-BE49-F238E27FC236}">
                        <a16:creationId xmlns:a16="http://schemas.microsoft.com/office/drawing/2014/main" id="{8227262B-76AC-4117-9E2D-065CDEF1AAE5}"/>
                      </a:ext>
                    </a:extLst>
                  </p14:cNvPr>
                  <p14:cNvContentPartPr/>
                  <p14:nvPr/>
                </p14:nvContentPartPr>
                <p14:xfrm>
                  <a:off x="3515687" y="4498731"/>
                  <a:ext cx="358920" cy="376920"/>
                </p14:xfrm>
              </p:contentPart>
            </mc:Choice>
            <mc:Fallback xmlns="">
              <p:pic>
                <p:nvPicPr>
                  <p:cNvPr id="388" name="Ink 387">
                    <a:extLst>
                      <a:ext uri="{FF2B5EF4-FFF2-40B4-BE49-F238E27FC236}">
                        <a16:creationId xmlns:a16="http://schemas.microsoft.com/office/drawing/2014/main" id="{8227262B-76AC-4117-9E2D-065CDEF1AAE5}"/>
                      </a:ext>
                    </a:extLst>
                  </p:cNvPr>
                  <p:cNvPicPr/>
                  <p:nvPr/>
                </p:nvPicPr>
                <p:blipFill>
                  <a:blip r:embed="rId323"/>
                  <a:stretch>
                    <a:fillRect/>
                  </a:stretch>
                </p:blipFill>
                <p:spPr>
                  <a:xfrm>
                    <a:off x="3500322" y="4483359"/>
                    <a:ext cx="389035" cy="4070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4">
                <p14:nvContentPartPr>
                  <p14:cNvPr id="389" name="Ink 388">
                    <a:extLst>
                      <a:ext uri="{FF2B5EF4-FFF2-40B4-BE49-F238E27FC236}">
                        <a16:creationId xmlns:a16="http://schemas.microsoft.com/office/drawing/2014/main" id="{AE5E1D6F-D758-449B-86B4-40A123990DE2}"/>
                      </a:ext>
                    </a:extLst>
                  </p14:cNvPr>
                  <p14:cNvContentPartPr/>
                  <p14:nvPr/>
                </p14:nvContentPartPr>
                <p14:xfrm>
                  <a:off x="3683807" y="4519251"/>
                  <a:ext cx="470880" cy="378720"/>
                </p14:xfrm>
              </p:contentPart>
            </mc:Choice>
            <mc:Fallback xmlns="">
              <p:pic>
                <p:nvPicPr>
                  <p:cNvPr id="389" name="Ink 388">
                    <a:extLst>
                      <a:ext uri="{FF2B5EF4-FFF2-40B4-BE49-F238E27FC236}">
                        <a16:creationId xmlns:a16="http://schemas.microsoft.com/office/drawing/2014/main" id="{AE5E1D6F-D758-449B-86B4-40A123990DE2}"/>
                      </a:ext>
                    </a:extLst>
                  </p:cNvPr>
                  <p:cNvPicPr/>
                  <p:nvPr/>
                </p:nvPicPr>
                <p:blipFill>
                  <a:blip r:embed="rId325"/>
                  <a:stretch>
                    <a:fillRect/>
                  </a:stretch>
                </p:blipFill>
                <p:spPr>
                  <a:xfrm>
                    <a:off x="3668439" y="4504496"/>
                    <a:ext cx="501002" cy="4088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6">
                <p14:nvContentPartPr>
                  <p14:cNvPr id="390" name="Ink 389">
                    <a:extLst>
                      <a:ext uri="{FF2B5EF4-FFF2-40B4-BE49-F238E27FC236}">
                        <a16:creationId xmlns:a16="http://schemas.microsoft.com/office/drawing/2014/main" id="{8A050ADB-3762-40B5-8ECC-C38720605480}"/>
                      </a:ext>
                    </a:extLst>
                  </p14:cNvPr>
                  <p14:cNvContentPartPr/>
                  <p14:nvPr/>
                </p14:nvContentPartPr>
                <p14:xfrm>
                  <a:off x="4383287" y="4306851"/>
                  <a:ext cx="114840" cy="185400"/>
                </p14:xfrm>
              </p:contentPart>
            </mc:Choice>
            <mc:Fallback xmlns="">
              <p:pic>
                <p:nvPicPr>
                  <p:cNvPr id="390" name="Ink 389">
                    <a:extLst>
                      <a:ext uri="{FF2B5EF4-FFF2-40B4-BE49-F238E27FC236}">
                        <a16:creationId xmlns:a16="http://schemas.microsoft.com/office/drawing/2014/main" id="{8A050ADB-3762-40B5-8ECC-C38720605480}"/>
                      </a:ext>
                    </a:extLst>
                  </p:cNvPr>
                  <p:cNvPicPr/>
                  <p:nvPr/>
                </p:nvPicPr>
                <p:blipFill>
                  <a:blip r:embed="rId327"/>
                  <a:stretch>
                    <a:fillRect/>
                  </a:stretch>
                </p:blipFill>
                <p:spPr>
                  <a:xfrm>
                    <a:off x="4368548" y="4291503"/>
                    <a:ext cx="144932" cy="2154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8">
                <p14:nvContentPartPr>
                  <p14:cNvPr id="391" name="Ink 390">
                    <a:extLst>
                      <a:ext uri="{FF2B5EF4-FFF2-40B4-BE49-F238E27FC236}">
                        <a16:creationId xmlns:a16="http://schemas.microsoft.com/office/drawing/2014/main" id="{D67BB913-84F8-43F6-B624-245E69856467}"/>
                      </a:ext>
                    </a:extLst>
                  </p14:cNvPr>
                  <p14:cNvContentPartPr/>
                  <p14:nvPr/>
                </p14:nvContentPartPr>
                <p14:xfrm>
                  <a:off x="4239647" y="4238811"/>
                  <a:ext cx="117360" cy="375120"/>
                </p14:xfrm>
              </p:contentPart>
            </mc:Choice>
            <mc:Fallback xmlns="">
              <p:pic>
                <p:nvPicPr>
                  <p:cNvPr id="391" name="Ink 390">
                    <a:extLst>
                      <a:ext uri="{FF2B5EF4-FFF2-40B4-BE49-F238E27FC236}">
                        <a16:creationId xmlns:a16="http://schemas.microsoft.com/office/drawing/2014/main" id="{D67BB913-84F8-43F6-B624-245E69856467}"/>
                      </a:ext>
                    </a:extLst>
                  </p:cNvPr>
                  <p:cNvPicPr/>
                  <p:nvPr/>
                </p:nvPicPr>
                <p:blipFill>
                  <a:blip r:embed="rId329"/>
                  <a:stretch>
                    <a:fillRect/>
                  </a:stretch>
                </p:blipFill>
                <p:spPr>
                  <a:xfrm>
                    <a:off x="4224286" y="4223462"/>
                    <a:ext cx="147468" cy="4052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0">
                <p14:nvContentPartPr>
                  <p14:cNvPr id="392" name="Ink 391">
                    <a:extLst>
                      <a:ext uri="{FF2B5EF4-FFF2-40B4-BE49-F238E27FC236}">
                        <a16:creationId xmlns:a16="http://schemas.microsoft.com/office/drawing/2014/main" id="{1EDA5BB7-212B-457C-9B0A-B95B69D400DC}"/>
                      </a:ext>
                    </a:extLst>
                  </p14:cNvPr>
                  <p14:cNvContentPartPr/>
                  <p14:nvPr/>
                </p14:nvContentPartPr>
                <p14:xfrm>
                  <a:off x="4605407" y="4184091"/>
                  <a:ext cx="109080" cy="423720"/>
                </p14:xfrm>
              </p:contentPart>
            </mc:Choice>
            <mc:Fallback xmlns="">
              <p:pic>
                <p:nvPicPr>
                  <p:cNvPr id="392" name="Ink 391">
                    <a:extLst>
                      <a:ext uri="{FF2B5EF4-FFF2-40B4-BE49-F238E27FC236}">
                        <a16:creationId xmlns:a16="http://schemas.microsoft.com/office/drawing/2014/main" id="{1EDA5BB7-212B-457C-9B0A-B95B69D400DC}"/>
                      </a:ext>
                    </a:extLst>
                  </p:cNvPr>
                  <p:cNvPicPr/>
                  <p:nvPr/>
                </p:nvPicPr>
                <p:blipFill>
                  <a:blip r:embed="rId331"/>
                  <a:stretch>
                    <a:fillRect/>
                  </a:stretch>
                </p:blipFill>
                <p:spPr>
                  <a:xfrm>
                    <a:off x="4590087" y="4168739"/>
                    <a:ext cx="139108" cy="45381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3C2F10F5-F4A1-4F69-93B8-84279A2141F2}"/>
                </a:ext>
              </a:extLst>
            </p:cNvPr>
            <p:cNvGrpSpPr/>
            <p:nvPr/>
          </p:nvGrpSpPr>
          <p:grpSpPr>
            <a:xfrm>
              <a:off x="4915007" y="4523931"/>
              <a:ext cx="327600" cy="292680"/>
              <a:chOff x="4915007" y="4523931"/>
              <a:chExt cx="327600" cy="292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2">
                <p14:nvContentPartPr>
                  <p14:cNvPr id="394" name="Ink 393">
                    <a:extLst>
                      <a:ext uri="{FF2B5EF4-FFF2-40B4-BE49-F238E27FC236}">
                        <a16:creationId xmlns:a16="http://schemas.microsoft.com/office/drawing/2014/main" id="{B895056E-1D9D-440E-965B-E58021C5ED6B}"/>
                      </a:ext>
                    </a:extLst>
                  </p14:cNvPr>
                  <p14:cNvContentPartPr/>
                  <p14:nvPr/>
                </p14:nvContentPartPr>
                <p14:xfrm>
                  <a:off x="4915007" y="4599891"/>
                  <a:ext cx="311040" cy="209880"/>
                </p14:xfrm>
              </p:contentPart>
            </mc:Choice>
            <mc:Fallback xmlns="">
              <p:pic>
                <p:nvPicPr>
                  <p:cNvPr id="394" name="Ink 393">
                    <a:extLst>
                      <a:ext uri="{FF2B5EF4-FFF2-40B4-BE49-F238E27FC236}">
                        <a16:creationId xmlns:a16="http://schemas.microsoft.com/office/drawing/2014/main" id="{B895056E-1D9D-440E-965B-E58021C5ED6B}"/>
                      </a:ext>
                    </a:extLst>
                  </p:cNvPr>
                  <p:cNvPicPr/>
                  <p:nvPr/>
                </p:nvPicPr>
                <p:blipFill>
                  <a:blip r:embed="rId333"/>
                  <a:stretch>
                    <a:fillRect/>
                  </a:stretch>
                </p:blipFill>
                <p:spPr>
                  <a:xfrm>
                    <a:off x="4899670" y="4584504"/>
                    <a:ext cx="341101" cy="24003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4">
                <p14:nvContentPartPr>
                  <p14:cNvPr id="395" name="Ink 394">
                    <a:extLst>
                      <a:ext uri="{FF2B5EF4-FFF2-40B4-BE49-F238E27FC236}">
                        <a16:creationId xmlns:a16="http://schemas.microsoft.com/office/drawing/2014/main" id="{A706F397-F2E2-4CB3-BF3D-64D4F59FB5B2}"/>
                      </a:ext>
                    </a:extLst>
                  </p14:cNvPr>
                  <p14:cNvContentPartPr/>
                  <p14:nvPr/>
                </p14:nvContentPartPr>
                <p14:xfrm>
                  <a:off x="4986647" y="4523931"/>
                  <a:ext cx="255960" cy="292680"/>
                </p14:xfrm>
              </p:contentPart>
            </mc:Choice>
            <mc:Fallback xmlns="">
              <p:pic>
                <p:nvPicPr>
                  <p:cNvPr id="395" name="Ink 394">
                    <a:extLst>
                      <a:ext uri="{FF2B5EF4-FFF2-40B4-BE49-F238E27FC236}">
                        <a16:creationId xmlns:a16="http://schemas.microsoft.com/office/drawing/2014/main" id="{A706F397-F2E2-4CB3-BF3D-64D4F59FB5B2}"/>
                      </a:ext>
                    </a:extLst>
                  </p:cNvPr>
                  <p:cNvPicPr/>
                  <p:nvPr/>
                </p:nvPicPr>
                <p:blipFill>
                  <a:blip r:embed="rId335"/>
                  <a:stretch>
                    <a:fillRect/>
                  </a:stretch>
                </p:blipFill>
                <p:spPr>
                  <a:xfrm>
                    <a:off x="4971302" y="4508559"/>
                    <a:ext cx="286037" cy="32280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0487E804-1C23-4BB2-9C75-84B2F2EA9278}"/>
              </a:ext>
            </a:extLst>
          </p:cNvPr>
          <p:cNvGrpSpPr/>
          <p:nvPr/>
        </p:nvGrpSpPr>
        <p:grpSpPr>
          <a:xfrm>
            <a:off x="769302" y="3395619"/>
            <a:ext cx="1480026" cy="369711"/>
            <a:chOff x="2281967" y="5187051"/>
            <a:chExt cx="2255400" cy="563400"/>
          </a:xfrm>
        </p:grpSpPr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2400DC7E-AD9B-4476-9F79-2E01B7DBC727}"/>
                </a:ext>
              </a:extLst>
            </p:cNvPr>
            <p:cNvGrpSpPr/>
            <p:nvPr/>
          </p:nvGrpSpPr>
          <p:grpSpPr>
            <a:xfrm>
              <a:off x="2281967" y="5331411"/>
              <a:ext cx="747360" cy="410040"/>
              <a:chOff x="2281967" y="5331411"/>
              <a:chExt cx="747360" cy="410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6">
                <p14:nvContentPartPr>
                  <p14:cNvPr id="397" name="Ink 396">
                    <a:extLst>
                      <a:ext uri="{FF2B5EF4-FFF2-40B4-BE49-F238E27FC236}">
                        <a16:creationId xmlns:a16="http://schemas.microsoft.com/office/drawing/2014/main" id="{DB7A9AE4-C262-4E5F-B87C-A8CC5124CC77}"/>
                      </a:ext>
                    </a:extLst>
                  </p14:cNvPr>
                  <p14:cNvContentPartPr/>
                  <p14:nvPr/>
                </p14:nvContentPartPr>
                <p14:xfrm>
                  <a:off x="2281967" y="5331411"/>
                  <a:ext cx="345240" cy="359640"/>
                </p14:xfrm>
              </p:contentPart>
            </mc:Choice>
            <mc:Fallback xmlns="">
              <p:pic>
                <p:nvPicPr>
                  <p:cNvPr id="397" name="Ink 396">
                    <a:extLst>
                      <a:ext uri="{FF2B5EF4-FFF2-40B4-BE49-F238E27FC236}">
                        <a16:creationId xmlns:a16="http://schemas.microsoft.com/office/drawing/2014/main" id="{DB7A9AE4-C262-4E5F-B87C-A8CC5124CC77}"/>
                      </a:ext>
                    </a:extLst>
                  </p:cNvPr>
                  <p:cNvPicPr/>
                  <p:nvPr/>
                </p:nvPicPr>
                <p:blipFill>
                  <a:blip r:embed="rId337"/>
                  <a:stretch>
                    <a:fillRect/>
                  </a:stretch>
                </p:blipFill>
                <p:spPr>
                  <a:xfrm>
                    <a:off x="2268815" y="5317705"/>
                    <a:ext cx="372092" cy="3865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8">
                <p14:nvContentPartPr>
                  <p14:cNvPr id="398" name="Ink 397">
                    <a:extLst>
                      <a:ext uri="{FF2B5EF4-FFF2-40B4-BE49-F238E27FC236}">
                        <a16:creationId xmlns:a16="http://schemas.microsoft.com/office/drawing/2014/main" id="{41A32770-9967-47DB-8961-C9C96EE371E1}"/>
                      </a:ext>
                    </a:extLst>
                  </p14:cNvPr>
                  <p14:cNvContentPartPr/>
                  <p14:nvPr/>
                </p14:nvContentPartPr>
                <p14:xfrm>
                  <a:off x="2847167" y="5548131"/>
                  <a:ext cx="92160" cy="38160"/>
                </p14:xfrm>
              </p:contentPart>
            </mc:Choice>
            <mc:Fallback xmlns="">
              <p:pic>
                <p:nvPicPr>
                  <p:cNvPr id="398" name="Ink 397">
                    <a:extLst>
                      <a:ext uri="{FF2B5EF4-FFF2-40B4-BE49-F238E27FC236}">
                        <a16:creationId xmlns:a16="http://schemas.microsoft.com/office/drawing/2014/main" id="{41A32770-9967-47DB-8961-C9C96EE371E1}"/>
                      </a:ext>
                    </a:extLst>
                  </p:cNvPr>
                  <p:cNvPicPr/>
                  <p:nvPr/>
                </p:nvPicPr>
                <p:blipFill>
                  <a:blip r:embed="rId339"/>
                  <a:stretch>
                    <a:fillRect/>
                  </a:stretch>
                </p:blipFill>
                <p:spPr>
                  <a:xfrm>
                    <a:off x="2833534" y="5534502"/>
                    <a:ext cx="118881" cy="648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0">
                <p14:nvContentPartPr>
                  <p14:cNvPr id="399" name="Ink 398">
                    <a:extLst>
                      <a:ext uri="{FF2B5EF4-FFF2-40B4-BE49-F238E27FC236}">
                        <a16:creationId xmlns:a16="http://schemas.microsoft.com/office/drawing/2014/main" id="{D65C8AD5-62E1-49D3-A65B-4808A01CAD37}"/>
                      </a:ext>
                    </a:extLst>
                  </p14:cNvPr>
                  <p14:cNvContentPartPr/>
                  <p14:nvPr/>
                </p14:nvContentPartPr>
                <p14:xfrm>
                  <a:off x="2854007" y="5736411"/>
                  <a:ext cx="175320" cy="5040"/>
                </p14:xfrm>
              </p:contentPart>
            </mc:Choice>
            <mc:Fallback xmlns="">
              <p:pic>
                <p:nvPicPr>
                  <p:cNvPr id="399" name="Ink 398">
                    <a:extLst>
                      <a:ext uri="{FF2B5EF4-FFF2-40B4-BE49-F238E27FC236}">
                        <a16:creationId xmlns:a16="http://schemas.microsoft.com/office/drawing/2014/main" id="{D65C8AD5-62E1-49D3-A65B-4808A01CAD37}"/>
                      </a:ext>
                    </a:extLst>
                  </p:cNvPr>
                  <p:cNvPicPr/>
                  <p:nvPr/>
                </p:nvPicPr>
                <p:blipFill>
                  <a:blip r:embed="rId341"/>
                  <a:stretch>
                    <a:fillRect/>
                  </a:stretch>
                </p:blipFill>
                <p:spPr>
                  <a:xfrm>
                    <a:off x="2840310" y="5722411"/>
                    <a:ext cx="202166" cy="324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543556D8-A14C-4BEC-BA1D-C7F84036320E}"/>
                </a:ext>
              </a:extLst>
            </p:cNvPr>
            <p:cNvGrpSpPr/>
            <p:nvPr/>
          </p:nvGrpSpPr>
          <p:grpSpPr>
            <a:xfrm>
              <a:off x="3305447" y="5187051"/>
              <a:ext cx="1231920" cy="563400"/>
              <a:chOff x="3305447" y="5187051"/>
              <a:chExt cx="1231920" cy="563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2">
                <p14:nvContentPartPr>
                  <p14:cNvPr id="401" name="Ink 400">
                    <a:extLst>
                      <a:ext uri="{FF2B5EF4-FFF2-40B4-BE49-F238E27FC236}">
                        <a16:creationId xmlns:a16="http://schemas.microsoft.com/office/drawing/2014/main" id="{38116C2B-F610-4ADA-AFDE-E0EF4F632E1E}"/>
                      </a:ext>
                    </a:extLst>
                  </p14:cNvPr>
                  <p14:cNvContentPartPr/>
                  <p14:nvPr/>
                </p14:nvContentPartPr>
                <p14:xfrm>
                  <a:off x="3305447" y="5275251"/>
                  <a:ext cx="448200" cy="347040"/>
                </p14:xfrm>
              </p:contentPart>
            </mc:Choice>
            <mc:Fallback xmlns="">
              <p:pic>
                <p:nvPicPr>
                  <p:cNvPr id="401" name="Ink 400">
                    <a:extLst>
                      <a:ext uri="{FF2B5EF4-FFF2-40B4-BE49-F238E27FC236}">
                        <a16:creationId xmlns:a16="http://schemas.microsoft.com/office/drawing/2014/main" id="{38116C2B-F610-4ADA-AFDE-E0EF4F632E1E}"/>
                      </a:ext>
                    </a:extLst>
                  </p:cNvPr>
                  <p:cNvPicPr/>
                  <p:nvPr/>
                </p:nvPicPr>
                <p:blipFill>
                  <a:blip r:embed="rId343"/>
                  <a:stretch>
                    <a:fillRect/>
                  </a:stretch>
                </p:blipFill>
                <p:spPr>
                  <a:xfrm>
                    <a:off x="3291732" y="5261545"/>
                    <a:ext cx="475081" cy="3739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402" name="Ink 401">
                    <a:extLst>
                      <a:ext uri="{FF2B5EF4-FFF2-40B4-BE49-F238E27FC236}">
                        <a16:creationId xmlns:a16="http://schemas.microsoft.com/office/drawing/2014/main" id="{293130C7-0D53-4F01-9B07-ED6B1E428207}"/>
                      </a:ext>
                    </a:extLst>
                  </p14:cNvPr>
                  <p14:cNvContentPartPr/>
                  <p14:nvPr/>
                </p14:nvContentPartPr>
                <p14:xfrm>
                  <a:off x="3880727" y="5208291"/>
                  <a:ext cx="94680" cy="496080"/>
                </p14:xfrm>
              </p:contentPart>
            </mc:Choice>
            <mc:Fallback xmlns="">
              <p:pic>
                <p:nvPicPr>
                  <p:cNvPr id="402" name="Ink 401">
                    <a:extLst>
                      <a:ext uri="{FF2B5EF4-FFF2-40B4-BE49-F238E27FC236}">
                        <a16:creationId xmlns:a16="http://schemas.microsoft.com/office/drawing/2014/main" id="{293130C7-0D53-4F01-9B07-ED6B1E428207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3867592" y="5194587"/>
                    <a:ext cx="121497" cy="5229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403" name="Ink 402">
                    <a:extLst>
                      <a:ext uri="{FF2B5EF4-FFF2-40B4-BE49-F238E27FC236}">
                        <a16:creationId xmlns:a16="http://schemas.microsoft.com/office/drawing/2014/main" id="{919B7C9A-4EDD-48D2-9772-8327F74EC7D2}"/>
                      </a:ext>
                    </a:extLst>
                  </p14:cNvPr>
                  <p14:cNvContentPartPr/>
                  <p14:nvPr/>
                </p14:nvContentPartPr>
                <p14:xfrm>
                  <a:off x="4127687" y="5316291"/>
                  <a:ext cx="188640" cy="262800"/>
                </p14:xfrm>
              </p:contentPart>
            </mc:Choice>
            <mc:Fallback xmlns="">
              <p:pic>
                <p:nvPicPr>
                  <p:cNvPr id="403" name="Ink 402">
                    <a:extLst>
                      <a:ext uri="{FF2B5EF4-FFF2-40B4-BE49-F238E27FC236}">
                        <a16:creationId xmlns:a16="http://schemas.microsoft.com/office/drawing/2014/main" id="{919B7C9A-4EDD-48D2-9772-8327F74EC7D2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4113978" y="5303124"/>
                    <a:ext cx="215510" cy="2896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8">
                <p14:nvContentPartPr>
                  <p14:cNvPr id="404" name="Ink 403">
                    <a:extLst>
                      <a:ext uri="{FF2B5EF4-FFF2-40B4-BE49-F238E27FC236}">
                        <a16:creationId xmlns:a16="http://schemas.microsoft.com/office/drawing/2014/main" id="{30BFFE8C-B80B-4F14-AD41-2BCE40E70F0A}"/>
                      </a:ext>
                    </a:extLst>
                  </p14:cNvPr>
                  <p14:cNvContentPartPr/>
                  <p14:nvPr/>
                </p14:nvContentPartPr>
                <p14:xfrm>
                  <a:off x="4100687" y="5408451"/>
                  <a:ext cx="193320" cy="6480"/>
                </p14:xfrm>
              </p:contentPart>
            </mc:Choice>
            <mc:Fallback xmlns="">
              <p:pic>
                <p:nvPicPr>
                  <p:cNvPr id="404" name="Ink 403">
                    <a:extLst>
                      <a:ext uri="{FF2B5EF4-FFF2-40B4-BE49-F238E27FC236}">
                        <a16:creationId xmlns:a16="http://schemas.microsoft.com/office/drawing/2014/main" id="{30BFFE8C-B80B-4F14-AD41-2BCE40E70F0A}"/>
                      </a:ext>
                    </a:extLst>
                  </p:cNvPr>
                  <p:cNvPicPr/>
                  <p:nvPr/>
                </p:nvPicPr>
                <p:blipFill>
                  <a:blip r:embed="rId349"/>
                  <a:stretch>
                    <a:fillRect/>
                  </a:stretch>
                </p:blipFill>
                <p:spPr>
                  <a:xfrm>
                    <a:off x="4087543" y="5395491"/>
                    <a:ext cx="220155" cy="329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0">
                <p14:nvContentPartPr>
                  <p14:cNvPr id="405" name="Ink 404">
                    <a:extLst>
                      <a:ext uri="{FF2B5EF4-FFF2-40B4-BE49-F238E27FC236}">
                        <a16:creationId xmlns:a16="http://schemas.microsoft.com/office/drawing/2014/main" id="{B1B37926-087B-455A-A445-CF67FD3D2B1D}"/>
                      </a:ext>
                    </a:extLst>
                  </p14:cNvPr>
                  <p14:cNvContentPartPr/>
                  <p14:nvPr/>
                </p14:nvContentPartPr>
                <p14:xfrm>
                  <a:off x="4432607" y="5187051"/>
                  <a:ext cx="104760" cy="563400"/>
                </p14:xfrm>
              </p:contentPart>
            </mc:Choice>
            <mc:Fallback xmlns="">
              <p:pic>
                <p:nvPicPr>
                  <p:cNvPr id="405" name="Ink 404">
                    <a:extLst>
                      <a:ext uri="{FF2B5EF4-FFF2-40B4-BE49-F238E27FC236}">
                        <a16:creationId xmlns:a16="http://schemas.microsoft.com/office/drawing/2014/main" id="{B1B37926-087B-455A-A445-CF67FD3D2B1D}"/>
                      </a:ext>
                    </a:extLst>
                  </p:cNvPr>
                  <p:cNvPicPr/>
                  <p:nvPr/>
                </p:nvPicPr>
                <p:blipFill>
                  <a:blip r:embed="rId351"/>
                  <a:stretch>
                    <a:fillRect/>
                  </a:stretch>
                </p:blipFill>
                <p:spPr>
                  <a:xfrm>
                    <a:off x="4419443" y="5173336"/>
                    <a:ext cx="131636" cy="59028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C4EAC45C-51F2-4154-84F4-8EF4C8F60F70}"/>
              </a:ext>
            </a:extLst>
          </p:cNvPr>
          <p:cNvGrpSpPr/>
          <p:nvPr/>
        </p:nvGrpSpPr>
        <p:grpSpPr>
          <a:xfrm>
            <a:off x="729451" y="3846965"/>
            <a:ext cx="1590355" cy="536721"/>
            <a:chOff x="6833447" y="3680091"/>
            <a:chExt cx="2688120" cy="90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8CEDF0AA-E3E4-44E6-A02C-8F8949FD389C}"/>
                    </a:ext>
                  </a:extLst>
                </p14:cNvPr>
                <p14:cNvContentPartPr/>
                <p14:nvPr/>
              </p14:nvContentPartPr>
              <p14:xfrm>
                <a:off x="6833447" y="4267611"/>
                <a:ext cx="302040" cy="3196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8CEDF0AA-E3E4-44E6-A02C-8F8949FD389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818862" y="4252417"/>
                  <a:ext cx="331819" cy="3494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DACB5A58-A258-4E31-986D-D2E9008CBCC1}"/>
                </a:ext>
              </a:extLst>
            </p:cNvPr>
            <p:cNvGrpSpPr/>
            <p:nvPr/>
          </p:nvGrpSpPr>
          <p:grpSpPr>
            <a:xfrm>
              <a:off x="7383887" y="4345011"/>
              <a:ext cx="251640" cy="133920"/>
              <a:chOff x="7383887" y="4345011"/>
              <a:chExt cx="251640" cy="133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4">
                <p14:nvContentPartPr>
                  <p14:cNvPr id="408" name="Ink 407">
                    <a:extLst>
                      <a:ext uri="{FF2B5EF4-FFF2-40B4-BE49-F238E27FC236}">
                        <a16:creationId xmlns:a16="http://schemas.microsoft.com/office/drawing/2014/main" id="{0244211B-0854-4C83-9989-B9567B8E88FF}"/>
                      </a:ext>
                    </a:extLst>
                  </p14:cNvPr>
                  <p14:cNvContentPartPr/>
                  <p14:nvPr/>
                </p14:nvContentPartPr>
                <p14:xfrm>
                  <a:off x="7383887" y="4345011"/>
                  <a:ext cx="193320" cy="9360"/>
                </p14:xfrm>
              </p:contentPart>
            </mc:Choice>
            <mc:Fallback xmlns="">
              <p:pic>
                <p:nvPicPr>
                  <p:cNvPr id="408" name="Ink 407">
                    <a:extLst>
                      <a:ext uri="{FF2B5EF4-FFF2-40B4-BE49-F238E27FC236}">
                        <a16:creationId xmlns:a16="http://schemas.microsoft.com/office/drawing/2014/main" id="{0244211B-0854-4C83-9989-B9567B8E88FF}"/>
                      </a:ext>
                    </a:extLst>
                  </p:cNvPr>
                  <p:cNvPicPr/>
                  <p:nvPr/>
                </p:nvPicPr>
                <p:blipFill>
                  <a:blip r:embed="rId355"/>
                  <a:stretch>
                    <a:fillRect/>
                  </a:stretch>
                </p:blipFill>
                <p:spPr>
                  <a:xfrm>
                    <a:off x="7369297" y="4330386"/>
                    <a:ext cx="223108" cy="38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6">
                <p14:nvContentPartPr>
                  <p14:cNvPr id="409" name="Ink 408">
                    <a:extLst>
                      <a:ext uri="{FF2B5EF4-FFF2-40B4-BE49-F238E27FC236}">
                        <a16:creationId xmlns:a16="http://schemas.microsoft.com/office/drawing/2014/main" id="{43D6621D-3A2A-4F14-A476-EB6DFE411803}"/>
                      </a:ext>
                    </a:extLst>
                  </p14:cNvPr>
                  <p14:cNvContentPartPr/>
                  <p14:nvPr/>
                </p14:nvContentPartPr>
                <p14:xfrm>
                  <a:off x="7390727" y="4466331"/>
                  <a:ext cx="244800" cy="12600"/>
                </p14:xfrm>
              </p:contentPart>
            </mc:Choice>
            <mc:Fallback xmlns="">
              <p:pic>
                <p:nvPicPr>
                  <p:cNvPr id="409" name="Ink 408">
                    <a:extLst>
                      <a:ext uri="{FF2B5EF4-FFF2-40B4-BE49-F238E27FC236}">
                        <a16:creationId xmlns:a16="http://schemas.microsoft.com/office/drawing/2014/main" id="{43D6621D-3A2A-4F14-A476-EB6DFE411803}"/>
                      </a:ext>
                    </a:extLst>
                  </p:cNvPr>
                  <p:cNvPicPr/>
                  <p:nvPr/>
                </p:nvPicPr>
                <p:blipFill>
                  <a:blip r:embed="rId357"/>
                  <a:stretch>
                    <a:fillRect/>
                  </a:stretch>
                </p:blipFill>
                <p:spPr>
                  <a:xfrm>
                    <a:off x="7375541" y="4451331"/>
                    <a:ext cx="274565" cy="42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30FC43D8-49B0-4F63-A1CB-AC9EBF6CFB16}"/>
                </a:ext>
              </a:extLst>
            </p:cNvPr>
            <p:cNvGrpSpPr/>
            <p:nvPr/>
          </p:nvGrpSpPr>
          <p:grpSpPr>
            <a:xfrm>
              <a:off x="8052407" y="3680091"/>
              <a:ext cx="1469160" cy="747720"/>
              <a:chOff x="8052407" y="3680091"/>
              <a:chExt cx="1469160" cy="747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8">
                <p14:nvContentPartPr>
                  <p14:cNvPr id="410" name="Ink 409">
                    <a:extLst>
                      <a:ext uri="{FF2B5EF4-FFF2-40B4-BE49-F238E27FC236}">
                        <a16:creationId xmlns:a16="http://schemas.microsoft.com/office/drawing/2014/main" id="{A117EB3B-0D38-40DA-92C0-04B53EC4FC81}"/>
                      </a:ext>
                    </a:extLst>
                  </p14:cNvPr>
                  <p14:cNvContentPartPr/>
                  <p14:nvPr/>
                </p14:nvContentPartPr>
                <p14:xfrm>
                  <a:off x="8052407" y="4094451"/>
                  <a:ext cx="309960" cy="331920"/>
                </p14:xfrm>
              </p:contentPart>
            </mc:Choice>
            <mc:Fallback xmlns="">
              <p:pic>
                <p:nvPicPr>
                  <p:cNvPr id="410" name="Ink 409">
                    <a:extLst>
                      <a:ext uri="{FF2B5EF4-FFF2-40B4-BE49-F238E27FC236}">
                        <a16:creationId xmlns:a16="http://schemas.microsoft.com/office/drawing/2014/main" id="{A117EB3B-0D38-40DA-92C0-04B53EC4FC81}"/>
                      </a:ext>
                    </a:extLst>
                  </p:cNvPr>
                  <p:cNvPicPr/>
                  <p:nvPr/>
                </p:nvPicPr>
                <p:blipFill>
                  <a:blip r:embed="rId359"/>
                  <a:stretch>
                    <a:fillRect/>
                  </a:stretch>
                </p:blipFill>
                <p:spPr>
                  <a:xfrm>
                    <a:off x="8037213" y="4079253"/>
                    <a:ext cx="339740" cy="3617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411" name="Ink 410">
                    <a:extLst>
                      <a:ext uri="{FF2B5EF4-FFF2-40B4-BE49-F238E27FC236}">
                        <a16:creationId xmlns:a16="http://schemas.microsoft.com/office/drawing/2014/main" id="{FB0BFB0D-78F0-4499-963D-182344EBB5B7}"/>
                      </a:ext>
                    </a:extLst>
                  </p14:cNvPr>
                  <p14:cNvContentPartPr/>
                  <p14:nvPr/>
                </p14:nvContentPartPr>
                <p14:xfrm>
                  <a:off x="8187047" y="4065291"/>
                  <a:ext cx="318960" cy="330840"/>
                </p14:xfrm>
              </p:contentPart>
            </mc:Choice>
            <mc:Fallback xmlns="">
              <p:pic>
                <p:nvPicPr>
                  <p:cNvPr id="411" name="Ink 410">
                    <a:extLst>
                      <a:ext uri="{FF2B5EF4-FFF2-40B4-BE49-F238E27FC236}">
                        <a16:creationId xmlns:a16="http://schemas.microsoft.com/office/drawing/2014/main" id="{FB0BFB0D-78F0-4499-963D-182344EBB5B7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8171829" y="4050695"/>
                    <a:ext cx="348786" cy="36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412" name="Ink 411">
                    <a:extLst>
                      <a:ext uri="{FF2B5EF4-FFF2-40B4-BE49-F238E27FC236}">
                        <a16:creationId xmlns:a16="http://schemas.microsoft.com/office/drawing/2014/main" id="{43B1C0C6-F116-4364-8C4E-2EF31FC9D0ED}"/>
                      </a:ext>
                    </a:extLst>
                  </p14:cNvPr>
                  <p14:cNvContentPartPr/>
                  <p14:nvPr/>
                </p14:nvContentPartPr>
                <p14:xfrm>
                  <a:off x="8675927" y="3790251"/>
                  <a:ext cx="166320" cy="172800"/>
                </p14:xfrm>
              </p:contentPart>
            </mc:Choice>
            <mc:Fallback xmlns="">
              <p:pic>
                <p:nvPicPr>
                  <p:cNvPr id="412" name="Ink 411">
                    <a:extLst>
                      <a:ext uri="{FF2B5EF4-FFF2-40B4-BE49-F238E27FC236}">
                        <a16:creationId xmlns:a16="http://schemas.microsoft.com/office/drawing/2014/main" id="{43B1C0C6-F116-4364-8C4E-2EF31FC9D0ED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8660752" y="3775093"/>
                    <a:ext cx="196063" cy="202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413" name="Ink 412">
                    <a:extLst>
                      <a:ext uri="{FF2B5EF4-FFF2-40B4-BE49-F238E27FC236}">
                        <a16:creationId xmlns:a16="http://schemas.microsoft.com/office/drawing/2014/main" id="{1F5E06AA-011F-49C4-9475-1289321F0534}"/>
                      </a:ext>
                    </a:extLst>
                  </p14:cNvPr>
                  <p14:cNvContentPartPr/>
                  <p14:nvPr/>
                </p14:nvContentPartPr>
                <p14:xfrm>
                  <a:off x="8545607" y="3692331"/>
                  <a:ext cx="128160" cy="375120"/>
                </p14:xfrm>
              </p:contentPart>
            </mc:Choice>
            <mc:Fallback xmlns="">
              <p:pic>
                <p:nvPicPr>
                  <p:cNvPr id="413" name="Ink 412">
                    <a:extLst>
                      <a:ext uri="{FF2B5EF4-FFF2-40B4-BE49-F238E27FC236}">
                        <a16:creationId xmlns:a16="http://schemas.microsoft.com/office/drawing/2014/main" id="{1F5E06AA-011F-49C4-9475-1289321F0534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8531030" y="3677132"/>
                    <a:ext cx="157922" cy="4049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414" name="Ink 413">
                    <a:extLst>
                      <a:ext uri="{FF2B5EF4-FFF2-40B4-BE49-F238E27FC236}">
                        <a16:creationId xmlns:a16="http://schemas.microsoft.com/office/drawing/2014/main" id="{0E80734B-A85E-4DD6-8912-83F36C77740C}"/>
                      </a:ext>
                    </a:extLst>
                  </p14:cNvPr>
                  <p14:cNvContentPartPr/>
                  <p14:nvPr/>
                </p14:nvContentPartPr>
                <p14:xfrm>
                  <a:off x="8891207" y="3680091"/>
                  <a:ext cx="128160" cy="387360"/>
                </p14:xfrm>
              </p:contentPart>
            </mc:Choice>
            <mc:Fallback xmlns="">
              <p:pic>
                <p:nvPicPr>
                  <p:cNvPr id="414" name="Ink 413">
                    <a:extLst>
                      <a:ext uri="{FF2B5EF4-FFF2-40B4-BE49-F238E27FC236}">
                        <a16:creationId xmlns:a16="http://schemas.microsoft.com/office/drawing/2014/main" id="{0E80734B-A85E-4DD6-8912-83F36C77740C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8876022" y="3665497"/>
                    <a:ext cx="157922" cy="4171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417" name="Ink 416">
                    <a:extLst>
                      <a:ext uri="{FF2B5EF4-FFF2-40B4-BE49-F238E27FC236}">
                        <a16:creationId xmlns:a16="http://schemas.microsoft.com/office/drawing/2014/main" id="{8B4F2A8A-CDF0-44E5-AA32-4100D5512683}"/>
                      </a:ext>
                    </a:extLst>
                  </p14:cNvPr>
                  <p14:cNvContentPartPr/>
                  <p14:nvPr/>
                </p14:nvContentPartPr>
                <p14:xfrm>
                  <a:off x="9148247" y="3860811"/>
                  <a:ext cx="373320" cy="567000"/>
                </p14:xfrm>
              </p:contentPart>
            </mc:Choice>
            <mc:Fallback xmlns="">
              <p:pic>
                <p:nvPicPr>
                  <p:cNvPr id="417" name="Ink 416">
                    <a:extLst>
                      <a:ext uri="{FF2B5EF4-FFF2-40B4-BE49-F238E27FC236}">
                        <a16:creationId xmlns:a16="http://schemas.microsoft.com/office/drawing/2014/main" id="{8B4F2A8A-CDF0-44E5-AA32-4100D5512683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9133047" y="3845602"/>
                    <a:ext cx="403113" cy="59681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5E7ECAA7-40FE-4926-AD34-A4475A20C3B3}"/>
              </a:ext>
            </a:extLst>
          </p:cNvPr>
          <p:cNvGrpSpPr/>
          <p:nvPr/>
        </p:nvGrpSpPr>
        <p:grpSpPr>
          <a:xfrm>
            <a:off x="748128" y="4571922"/>
            <a:ext cx="1793278" cy="483976"/>
            <a:chOff x="6756047" y="4768371"/>
            <a:chExt cx="3268080" cy="88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F3CFAC5E-020C-4CF6-978A-53E1B8ADB9FF}"/>
                    </a:ext>
                  </a:extLst>
                </p14:cNvPr>
                <p14:cNvContentPartPr/>
                <p14:nvPr/>
              </p14:nvContentPartPr>
              <p14:xfrm>
                <a:off x="6756047" y="5045931"/>
                <a:ext cx="259200" cy="4824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F3CFAC5E-020C-4CF6-978A-53E1B8ADB9F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739683" y="5029545"/>
                  <a:ext cx="291273" cy="51451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09A988B7-C1CC-402D-83DC-E33C2AABD5E7}"/>
                </a:ext>
              </a:extLst>
            </p:cNvPr>
            <p:cNvGrpSpPr/>
            <p:nvPr/>
          </p:nvGrpSpPr>
          <p:grpSpPr>
            <a:xfrm>
              <a:off x="7240607" y="5168691"/>
              <a:ext cx="188640" cy="147600"/>
              <a:chOff x="7240607" y="5168691"/>
              <a:chExt cx="188640" cy="147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420" name="Ink 419">
                    <a:extLst>
                      <a:ext uri="{FF2B5EF4-FFF2-40B4-BE49-F238E27FC236}">
                        <a16:creationId xmlns:a16="http://schemas.microsoft.com/office/drawing/2014/main" id="{B2961789-471E-4FA1-B47C-7F630D537ED3}"/>
                      </a:ext>
                    </a:extLst>
                  </p14:cNvPr>
                  <p14:cNvContentPartPr/>
                  <p14:nvPr/>
                </p14:nvContentPartPr>
                <p14:xfrm>
                  <a:off x="7307927" y="5168691"/>
                  <a:ext cx="121320" cy="27720"/>
                </p14:xfrm>
              </p:contentPart>
            </mc:Choice>
            <mc:Fallback xmlns="">
              <p:pic>
                <p:nvPicPr>
                  <p:cNvPr id="420" name="Ink 419">
                    <a:extLst>
                      <a:ext uri="{FF2B5EF4-FFF2-40B4-BE49-F238E27FC236}">
                        <a16:creationId xmlns:a16="http://schemas.microsoft.com/office/drawing/2014/main" id="{B2961789-471E-4FA1-B47C-7F630D537ED3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7291621" y="5153219"/>
                    <a:ext cx="153281" cy="593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421" name="Ink 420">
                    <a:extLst>
                      <a:ext uri="{FF2B5EF4-FFF2-40B4-BE49-F238E27FC236}">
                        <a16:creationId xmlns:a16="http://schemas.microsoft.com/office/drawing/2014/main" id="{C88ECC23-492F-4FB3-AFA2-17B0AD8EAB66}"/>
                      </a:ext>
                    </a:extLst>
                  </p14:cNvPr>
                  <p14:cNvContentPartPr/>
                  <p14:nvPr/>
                </p14:nvContentPartPr>
                <p14:xfrm>
                  <a:off x="7240607" y="5315931"/>
                  <a:ext cx="153000" cy="360"/>
                </p14:xfrm>
              </p:contentPart>
            </mc:Choice>
            <mc:Fallback xmlns="">
              <p:pic>
                <p:nvPicPr>
                  <p:cNvPr id="421" name="Ink 420">
                    <a:extLst>
                      <a:ext uri="{FF2B5EF4-FFF2-40B4-BE49-F238E27FC236}">
                        <a16:creationId xmlns:a16="http://schemas.microsoft.com/office/drawing/2014/main" id="{C88ECC23-492F-4FB3-AFA2-17B0AD8EAB66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7224191" y="5306931"/>
                    <a:ext cx="185176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7B4B221E-35D4-4141-B63B-B71DC8B0EF14}"/>
                </a:ext>
              </a:extLst>
            </p:cNvPr>
            <p:cNvGrpSpPr/>
            <p:nvPr/>
          </p:nvGrpSpPr>
          <p:grpSpPr>
            <a:xfrm>
              <a:off x="7931087" y="4768371"/>
              <a:ext cx="2093040" cy="882000"/>
              <a:chOff x="7931087" y="4768371"/>
              <a:chExt cx="2093040" cy="882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422" name="Ink 421">
                    <a:extLst>
                      <a:ext uri="{FF2B5EF4-FFF2-40B4-BE49-F238E27FC236}">
                        <a16:creationId xmlns:a16="http://schemas.microsoft.com/office/drawing/2014/main" id="{C3AE8746-901B-441E-97F3-644B7B0D3E61}"/>
                      </a:ext>
                    </a:extLst>
                  </p14:cNvPr>
                  <p14:cNvContentPartPr/>
                  <p14:nvPr/>
                </p14:nvContentPartPr>
                <p14:xfrm>
                  <a:off x="7931087" y="4973211"/>
                  <a:ext cx="318960" cy="338760"/>
                </p14:xfrm>
              </p:contentPart>
            </mc:Choice>
            <mc:Fallback xmlns="">
              <p:pic>
                <p:nvPicPr>
                  <p:cNvPr id="422" name="Ink 421">
                    <a:extLst>
                      <a:ext uri="{FF2B5EF4-FFF2-40B4-BE49-F238E27FC236}">
                        <a16:creationId xmlns:a16="http://schemas.microsoft.com/office/drawing/2014/main" id="{C3AE8746-901B-441E-97F3-644B7B0D3E61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7915336" y="4956830"/>
                    <a:ext cx="351119" cy="3708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8">
                <p14:nvContentPartPr>
                  <p14:cNvPr id="424" name="Ink 423">
                    <a:extLst>
                      <a:ext uri="{FF2B5EF4-FFF2-40B4-BE49-F238E27FC236}">
                        <a16:creationId xmlns:a16="http://schemas.microsoft.com/office/drawing/2014/main" id="{F5C6F593-89F8-44A7-8506-37CA2783AC91}"/>
                      </a:ext>
                    </a:extLst>
                  </p14:cNvPr>
                  <p14:cNvContentPartPr/>
                  <p14:nvPr/>
                </p14:nvContentPartPr>
                <p14:xfrm>
                  <a:off x="8507087" y="4827411"/>
                  <a:ext cx="128880" cy="771120"/>
                </p14:xfrm>
              </p:contentPart>
            </mc:Choice>
            <mc:Fallback xmlns="">
              <p:pic>
                <p:nvPicPr>
                  <p:cNvPr id="424" name="Ink 423">
                    <a:extLst>
                      <a:ext uri="{FF2B5EF4-FFF2-40B4-BE49-F238E27FC236}">
                        <a16:creationId xmlns:a16="http://schemas.microsoft.com/office/drawing/2014/main" id="{F5C6F593-89F8-44A7-8506-37CA2783AC91}"/>
                      </a:ext>
                    </a:extLst>
                  </p:cNvPr>
                  <p:cNvPicPr/>
                  <p:nvPr/>
                </p:nvPicPr>
                <p:blipFill>
                  <a:blip r:embed="rId379"/>
                  <a:stretch>
                    <a:fillRect/>
                  </a:stretch>
                </p:blipFill>
                <p:spPr>
                  <a:xfrm>
                    <a:off x="8490732" y="4811018"/>
                    <a:ext cx="160936" cy="8032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0">
                <p14:nvContentPartPr>
                  <p14:cNvPr id="425" name="Ink 424">
                    <a:extLst>
                      <a:ext uri="{FF2B5EF4-FFF2-40B4-BE49-F238E27FC236}">
                        <a16:creationId xmlns:a16="http://schemas.microsoft.com/office/drawing/2014/main" id="{BADA2434-95EE-4046-ACD9-B08A60D2D473}"/>
                      </a:ext>
                    </a:extLst>
                  </p14:cNvPr>
                  <p14:cNvContentPartPr/>
                  <p14:nvPr/>
                </p14:nvContentPartPr>
                <p14:xfrm>
                  <a:off x="8766287" y="4982571"/>
                  <a:ext cx="210240" cy="239760"/>
                </p14:xfrm>
              </p:contentPart>
            </mc:Choice>
            <mc:Fallback xmlns="">
              <p:pic>
                <p:nvPicPr>
                  <p:cNvPr id="425" name="Ink 424">
                    <a:extLst>
                      <a:ext uri="{FF2B5EF4-FFF2-40B4-BE49-F238E27FC236}">
                        <a16:creationId xmlns:a16="http://schemas.microsoft.com/office/drawing/2014/main" id="{BADA2434-95EE-4046-ACD9-B08A60D2D473}"/>
                      </a:ext>
                    </a:extLst>
                  </p:cNvPr>
                  <p:cNvPicPr/>
                  <p:nvPr/>
                </p:nvPicPr>
                <p:blipFill>
                  <a:blip r:embed="rId381"/>
                  <a:stretch>
                    <a:fillRect/>
                  </a:stretch>
                </p:blipFill>
                <p:spPr>
                  <a:xfrm>
                    <a:off x="8749913" y="4966194"/>
                    <a:ext cx="242333" cy="2718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2">
                <p14:nvContentPartPr>
                  <p14:cNvPr id="427" name="Ink 426">
                    <a:extLst>
                      <a:ext uri="{FF2B5EF4-FFF2-40B4-BE49-F238E27FC236}">
                        <a16:creationId xmlns:a16="http://schemas.microsoft.com/office/drawing/2014/main" id="{17960690-2969-45BE-AFBB-81D14F8017B5}"/>
                      </a:ext>
                    </a:extLst>
                  </p14:cNvPr>
                  <p14:cNvContentPartPr/>
                  <p14:nvPr/>
                </p14:nvContentPartPr>
                <p14:xfrm>
                  <a:off x="8960687" y="5278131"/>
                  <a:ext cx="199800" cy="152280"/>
                </p14:xfrm>
              </p:contentPart>
            </mc:Choice>
            <mc:Fallback xmlns="">
              <p:pic>
                <p:nvPicPr>
                  <p:cNvPr id="427" name="Ink 426">
                    <a:extLst>
                      <a:ext uri="{FF2B5EF4-FFF2-40B4-BE49-F238E27FC236}">
                        <a16:creationId xmlns:a16="http://schemas.microsoft.com/office/drawing/2014/main" id="{17960690-2969-45BE-AFBB-81D14F8017B5}"/>
                      </a:ext>
                    </a:extLst>
                  </p:cNvPr>
                  <p:cNvPicPr/>
                  <p:nvPr/>
                </p:nvPicPr>
                <p:blipFill>
                  <a:blip r:embed="rId383"/>
                  <a:stretch>
                    <a:fillRect/>
                  </a:stretch>
                </p:blipFill>
                <p:spPr>
                  <a:xfrm>
                    <a:off x="8944310" y="5261722"/>
                    <a:ext cx="231899" cy="1844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4">
                <p14:nvContentPartPr>
                  <p14:cNvPr id="429" name="Ink 428">
                    <a:extLst>
                      <a:ext uri="{FF2B5EF4-FFF2-40B4-BE49-F238E27FC236}">
                        <a16:creationId xmlns:a16="http://schemas.microsoft.com/office/drawing/2014/main" id="{DE4467AA-3B4C-4D9A-A6AB-E09875CB9F04}"/>
                      </a:ext>
                    </a:extLst>
                  </p14:cNvPr>
                  <p14:cNvContentPartPr/>
                  <p14:nvPr/>
                </p14:nvContentPartPr>
                <p14:xfrm>
                  <a:off x="9385127" y="5019291"/>
                  <a:ext cx="304920" cy="432720"/>
                </p14:xfrm>
              </p:contentPart>
            </mc:Choice>
            <mc:Fallback xmlns="">
              <p:pic>
                <p:nvPicPr>
                  <p:cNvPr id="429" name="Ink 428">
                    <a:extLst>
                      <a:ext uri="{FF2B5EF4-FFF2-40B4-BE49-F238E27FC236}">
                        <a16:creationId xmlns:a16="http://schemas.microsoft.com/office/drawing/2014/main" id="{DE4467AA-3B4C-4D9A-A6AB-E09875CB9F04}"/>
                      </a:ext>
                    </a:extLst>
                  </p:cNvPr>
                  <p:cNvPicPr/>
                  <p:nvPr/>
                </p:nvPicPr>
                <p:blipFill>
                  <a:blip r:embed="rId385"/>
                  <a:stretch>
                    <a:fillRect/>
                  </a:stretch>
                </p:blipFill>
                <p:spPr>
                  <a:xfrm>
                    <a:off x="9368733" y="5002900"/>
                    <a:ext cx="337051" cy="4648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6">
                <p14:nvContentPartPr>
                  <p14:cNvPr id="430" name="Ink 429">
                    <a:extLst>
                      <a:ext uri="{FF2B5EF4-FFF2-40B4-BE49-F238E27FC236}">
                        <a16:creationId xmlns:a16="http://schemas.microsoft.com/office/drawing/2014/main" id="{A573312A-2403-453F-8999-F8503A3740D0}"/>
                      </a:ext>
                    </a:extLst>
                  </p14:cNvPr>
                  <p14:cNvContentPartPr/>
                  <p14:nvPr/>
                </p14:nvContentPartPr>
                <p14:xfrm>
                  <a:off x="9799487" y="4768371"/>
                  <a:ext cx="224640" cy="882000"/>
                </p14:xfrm>
              </p:contentPart>
            </mc:Choice>
            <mc:Fallback xmlns="">
              <p:pic>
                <p:nvPicPr>
                  <p:cNvPr id="430" name="Ink 429">
                    <a:extLst>
                      <a:ext uri="{FF2B5EF4-FFF2-40B4-BE49-F238E27FC236}">
                        <a16:creationId xmlns:a16="http://schemas.microsoft.com/office/drawing/2014/main" id="{A573312A-2403-453F-8999-F8503A3740D0}"/>
                      </a:ext>
                    </a:extLst>
                  </p:cNvPr>
                  <p:cNvPicPr/>
                  <p:nvPr/>
                </p:nvPicPr>
                <p:blipFill>
                  <a:blip r:embed="rId387"/>
                  <a:stretch>
                    <a:fillRect/>
                  </a:stretch>
                </p:blipFill>
                <p:spPr>
                  <a:xfrm>
                    <a:off x="9783114" y="4751977"/>
                    <a:ext cx="256731" cy="914132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30CE3B-D9E4-4F8F-85A0-B352E9EF4F64}"/>
              </a:ext>
            </a:extLst>
          </p:cNvPr>
          <p:cNvGrpSpPr/>
          <p:nvPr/>
        </p:nvGrpSpPr>
        <p:grpSpPr>
          <a:xfrm>
            <a:off x="613495" y="2460831"/>
            <a:ext cx="2641526" cy="365126"/>
            <a:chOff x="3859132" y="2347167"/>
            <a:chExt cx="4611086" cy="730080"/>
          </a:xfrm>
        </p:grpSpPr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B1F72247-4E94-4AE3-930E-A1DF13E69943}"/>
                </a:ext>
              </a:extLst>
            </p:cNvPr>
            <p:cNvGrpSpPr/>
            <p:nvPr/>
          </p:nvGrpSpPr>
          <p:grpSpPr>
            <a:xfrm>
              <a:off x="3859132" y="2524287"/>
              <a:ext cx="1720440" cy="388800"/>
              <a:chOff x="6139367" y="4756131"/>
              <a:chExt cx="1720440" cy="388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8">
                <p14:nvContentPartPr>
                  <p14:cNvPr id="371" name="Ink 370">
                    <a:extLst>
                      <a:ext uri="{FF2B5EF4-FFF2-40B4-BE49-F238E27FC236}">
                        <a16:creationId xmlns:a16="http://schemas.microsoft.com/office/drawing/2014/main" id="{3CDF988F-5298-4112-861B-58202470AEB4}"/>
                      </a:ext>
                    </a:extLst>
                  </p14:cNvPr>
                  <p14:cNvContentPartPr/>
                  <p14:nvPr/>
                </p14:nvContentPartPr>
                <p14:xfrm>
                  <a:off x="6200567" y="4756131"/>
                  <a:ext cx="154440" cy="38880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3CDF988F-5298-4112-861B-58202470AEB4}"/>
                      </a:ext>
                    </a:extLst>
                  </p:cNvPr>
                  <p:cNvPicPr/>
                  <p:nvPr/>
                </p:nvPicPr>
                <p:blipFill>
                  <a:blip r:embed="rId389"/>
                  <a:stretch>
                    <a:fillRect/>
                  </a:stretch>
                </p:blipFill>
                <p:spPr>
                  <a:xfrm>
                    <a:off x="6184872" y="4738164"/>
                    <a:ext cx="185202" cy="4240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0">
                <p14:nvContentPartPr>
                  <p14:cNvPr id="372" name="Ink 371">
                    <a:extLst>
                      <a:ext uri="{FF2B5EF4-FFF2-40B4-BE49-F238E27FC236}">
                        <a16:creationId xmlns:a16="http://schemas.microsoft.com/office/drawing/2014/main" id="{DC9B6F5B-75E3-4CF4-BCC3-312B18D405E2}"/>
                      </a:ext>
                    </a:extLst>
                  </p14:cNvPr>
                  <p14:cNvContentPartPr/>
                  <p14:nvPr/>
                </p14:nvContentPartPr>
                <p14:xfrm>
                  <a:off x="6139367" y="5015691"/>
                  <a:ext cx="244800" cy="2916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DC9B6F5B-75E3-4CF4-BCC3-312B18D405E2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6123675" y="4997911"/>
                    <a:ext cx="275557" cy="640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2">
                <p14:nvContentPartPr>
                  <p14:cNvPr id="373" name="Ink 372">
                    <a:extLst>
                      <a:ext uri="{FF2B5EF4-FFF2-40B4-BE49-F238E27FC236}">
                        <a16:creationId xmlns:a16="http://schemas.microsoft.com/office/drawing/2014/main" id="{9CC79650-7FF1-4ED6-9BC7-62CC37C9D8BA}"/>
                      </a:ext>
                    </a:extLst>
                  </p14:cNvPr>
                  <p14:cNvContentPartPr/>
                  <p14:nvPr/>
                </p14:nvContentPartPr>
                <p14:xfrm>
                  <a:off x="6410447" y="4952691"/>
                  <a:ext cx="128520" cy="15624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9CC79650-7FF1-4ED6-9BC7-62CC37C9D8BA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6394774" y="4934774"/>
                    <a:ext cx="159239" cy="1913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374" name="Ink 373">
                    <a:extLst>
                      <a:ext uri="{FF2B5EF4-FFF2-40B4-BE49-F238E27FC236}">
                        <a16:creationId xmlns:a16="http://schemas.microsoft.com/office/drawing/2014/main" id="{990E69AF-A7C5-4461-AD98-F97BC5639B90}"/>
                      </a:ext>
                    </a:extLst>
                  </p14:cNvPr>
                  <p14:cNvContentPartPr/>
                  <p14:nvPr/>
                </p14:nvContentPartPr>
                <p14:xfrm>
                  <a:off x="6520607" y="4936491"/>
                  <a:ext cx="188640" cy="153360"/>
                </p14:xfrm>
              </p:contentPart>
            </mc:Choice>
            <mc:Fallback xmlns="">
              <p:pic>
                <p:nvPicPr>
                  <p:cNvPr id="374" name="Ink 373">
                    <a:extLst>
                      <a:ext uri="{FF2B5EF4-FFF2-40B4-BE49-F238E27FC236}">
                        <a16:creationId xmlns:a16="http://schemas.microsoft.com/office/drawing/2014/main" id="{990E69AF-A7C5-4461-AD98-F97BC5639B90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6504939" y="4918491"/>
                    <a:ext cx="219349" cy="18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6">
                <p14:nvContentPartPr>
                  <p14:cNvPr id="375" name="Ink 374">
                    <a:extLst>
                      <a:ext uri="{FF2B5EF4-FFF2-40B4-BE49-F238E27FC236}">
                        <a16:creationId xmlns:a16="http://schemas.microsoft.com/office/drawing/2014/main" id="{7CDCBF1A-655B-4D8B-8DBD-BD7C75B78020}"/>
                      </a:ext>
                    </a:extLst>
                  </p14:cNvPr>
                  <p14:cNvContentPartPr/>
                  <p14:nvPr/>
                </p14:nvContentPartPr>
                <p14:xfrm>
                  <a:off x="6848207" y="4948731"/>
                  <a:ext cx="159480" cy="135720"/>
                </p14:xfrm>
              </p:contentPart>
            </mc:Choice>
            <mc:Fallback xmlns="">
              <p:pic>
                <p:nvPicPr>
                  <p:cNvPr id="375" name="Ink 374">
                    <a:extLst>
                      <a:ext uri="{FF2B5EF4-FFF2-40B4-BE49-F238E27FC236}">
                        <a16:creationId xmlns:a16="http://schemas.microsoft.com/office/drawing/2014/main" id="{7CDCBF1A-655B-4D8B-8DBD-BD7C75B78020}"/>
                      </a:ext>
                    </a:extLst>
                  </p:cNvPr>
                  <p:cNvPicPr/>
                  <p:nvPr/>
                </p:nvPicPr>
                <p:blipFill>
                  <a:blip r:embed="rId397"/>
                  <a:stretch>
                    <a:fillRect/>
                  </a:stretch>
                </p:blipFill>
                <p:spPr>
                  <a:xfrm>
                    <a:off x="6832510" y="4930779"/>
                    <a:ext cx="190246" cy="1709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8">
                <p14:nvContentPartPr>
                  <p14:cNvPr id="376" name="Ink 375">
                    <a:extLst>
                      <a:ext uri="{FF2B5EF4-FFF2-40B4-BE49-F238E27FC236}">
                        <a16:creationId xmlns:a16="http://schemas.microsoft.com/office/drawing/2014/main" id="{628D9FEA-7305-4F84-8C71-2C612FBBEEDA}"/>
                      </a:ext>
                    </a:extLst>
                  </p14:cNvPr>
                  <p14:cNvContentPartPr/>
                  <p14:nvPr/>
                </p14:nvContentPartPr>
                <p14:xfrm>
                  <a:off x="6848207" y="4948011"/>
                  <a:ext cx="242280" cy="154080"/>
                </p14:xfrm>
              </p:contentPart>
            </mc:Choice>
            <mc:Fallback xmlns="">
              <p:pic>
                <p:nvPicPr>
                  <p:cNvPr id="376" name="Ink 375">
                    <a:extLst>
                      <a:ext uri="{FF2B5EF4-FFF2-40B4-BE49-F238E27FC236}">
                        <a16:creationId xmlns:a16="http://schemas.microsoft.com/office/drawing/2014/main" id="{628D9FEA-7305-4F84-8C71-2C612FBBEEDA}"/>
                      </a:ext>
                    </a:extLst>
                  </p:cNvPr>
                  <p:cNvPicPr/>
                  <p:nvPr/>
                </p:nvPicPr>
                <p:blipFill>
                  <a:blip r:embed="rId399"/>
                  <a:stretch>
                    <a:fillRect/>
                  </a:stretch>
                </p:blipFill>
                <p:spPr>
                  <a:xfrm>
                    <a:off x="6832515" y="4930095"/>
                    <a:ext cx="273036" cy="1891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0">
                <p14:nvContentPartPr>
                  <p14:cNvPr id="377" name="Ink 376">
                    <a:extLst>
                      <a:ext uri="{FF2B5EF4-FFF2-40B4-BE49-F238E27FC236}">
                        <a16:creationId xmlns:a16="http://schemas.microsoft.com/office/drawing/2014/main" id="{0DF79E21-2476-4F7A-9A87-D51BD5909804}"/>
                      </a:ext>
                    </a:extLst>
                  </p14:cNvPr>
                  <p14:cNvContentPartPr/>
                  <p14:nvPr/>
                </p14:nvContentPartPr>
                <p14:xfrm>
                  <a:off x="7245287" y="4897251"/>
                  <a:ext cx="156960" cy="181440"/>
                </p14:xfrm>
              </p:contentPart>
            </mc:Choice>
            <mc:Fallback xmlns="">
              <p:pic>
                <p:nvPicPr>
                  <p:cNvPr id="377" name="Ink 376">
                    <a:extLst>
                      <a:ext uri="{FF2B5EF4-FFF2-40B4-BE49-F238E27FC236}">
                        <a16:creationId xmlns:a16="http://schemas.microsoft.com/office/drawing/2014/main" id="{0DF79E21-2476-4F7A-9A87-D51BD5909804}"/>
                      </a:ext>
                    </a:extLst>
                  </p:cNvPr>
                  <p:cNvPicPr/>
                  <p:nvPr/>
                </p:nvPicPr>
                <p:blipFill>
                  <a:blip r:embed="rId401"/>
                  <a:stretch>
                    <a:fillRect/>
                  </a:stretch>
                </p:blipFill>
                <p:spPr>
                  <a:xfrm>
                    <a:off x="7230219" y="4879322"/>
                    <a:ext cx="187724" cy="2165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2">
                <p14:nvContentPartPr>
                  <p14:cNvPr id="378" name="Ink 377">
                    <a:extLst>
                      <a:ext uri="{FF2B5EF4-FFF2-40B4-BE49-F238E27FC236}">
                        <a16:creationId xmlns:a16="http://schemas.microsoft.com/office/drawing/2014/main" id="{C453E4E0-E41B-44B3-9D97-11EDE06BF3B4}"/>
                      </a:ext>
                    </a:extLst>
                  </p14:cNvPr>
                  <p14:cNvContentPartPr/>
                  <p14:nvPr/>
                </p14:nvContentPartPr>
                <p14:xfrm>
                  <a:off x="7458047" y="4917051"/>
                  <a:ext cx="114840" cy="138240"/>
                </p14:xfrm>
              </p:contentPart>
            </mc:Choice>
            <mc:Fallback xmlns="">
              <p:pic>
                <p:nvPicPr>
                  <p:cNvPr id="378" name="Ink 377">
                    <a:extLst>
                      <a:ext uri="{FF2B5EF4-FFF2-40B4-BE49-F238E27FC236}">
                        <a16:creationId xmlns:a16="http://schemas.microsoft.com/office/drawing/2014/main" id="{C453E4E0-E41B-44B3-9D97-11EDE06BF3B4}"/>
                      </a:ext>
                    </a:extLst>
                  </p:cNvPr>
                  <p:cNvPicPr/>
                  <p:nvPr/>
                </p:nvPicPr>
                <p:blipFill>
                  <a:blip r:embed="rId403"/>
                  <a:stretch>
                    <a:fillRect/>
                  </a:stretch>
                </p:blipFill>
                <p:spPr>
                  <a:xfrm>
                    <a:off x="7442358" y="4899144"/>
                    <a:ext cx="145590" cy="1733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4">
                <p14:nvContentPartPr>
                  <p14:cNvPr id="379" name="Ink 378">
                    <a:extLst>
                      <a:ext uri="{FF2B5EF4-FFF2-40B4-BE49-F238E27FC236}">
                        <a16:creationId xmlns:a16="http://schemas.microsoft.com/office/drawing/2014/main" id="{6689552E-78CB-46F0-BF22-E70772F1FC72}"/>
                      </a:ext>
                    </a:extLst>
                  </p14:cNvPr>
                  <p14:cNvContentPartPr/>
                  <p14:nvPr/>
                </p14:nvContentPartPr>
                <p14:xfrm>
                  <a:off x="7704647" y="4771251"/>
                  <a:ext cx="155160" cy="288720"/>
                </p14:xfrm>
              </p:contentPart>
            </mc:Choice>
            <mc:Fallback xmlns="">
              <p:pic>
                <p:nvPicPr>
                  <p:cNvPr id="379" name="Ink 378">
                    <a:extLst>
                      <a:ext uri="{FF2B5EF4-FFF2-40B4-BE49-F238E27FC236}">
                        <a16:creationId xmlns:a16="http://schemas.microsoft.com/office/drawing/2014/main" id="{6689552E-78CB-46F0-BF22-E70772F1FC72}"/>
                      </a:ext>
                    </a:extLst>
                  </p:cNvPr>
                  <p:cNvPicPr/>
                  <p:nvPr/>
                </p:nvPicPr>
                <p:blipFill>
                  <a:blip r:embed="rId405"/>
                  <a:stretch>
                    <a:fillRect/>
                  </a:stretch>
                </p:blipFill>
                <p:spPr>
                  <a:xfrm>
                    <a:off x="7688943" y="4753251"/>
                    <a:ext cx="185941" cy="324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18B576D8-9914-4494-9E60-4078FD78E34E}"/>
                </a:ext>
              </a:extLst>
            </p:cNvPr>
            <p:cNvGrpSpPr/>
            <p:nvPr/>
          </p:nvGrpSpPr>
          <p:grpSpPr>
            <a:xfrm>
              <a:off x="5870658" y="2347167"/>
              <a:ext cx="2599560" cy="730080"/>
              <a:chOff x="8626607" y="4627251"/>
              <a:chExt cx="2599560" cy="730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6">
                <p14:nvContentPartPr>
                  <p14:cNvPr id="322" name="Ink 321">
                    <a:extLst>
                      <a:ext uri="{FF2B5EF4-FFF2-40B4-BE49-F238E27FC236}">
                        <a16:creationId xmlns:a16="http://schemas.microsoft.com/office/drawing/2014/main" id="{E9123591-540B-4288-B8B8-45C56A7F86EF}"/>
                      </a:ext>
                    </a:extLst>
                  </p14:cNvPr>
                  <p14:cNvContentPartPr/>
                  <p14:nvPr/>
                </p14:nvContentPartPr>
                <p14:xfrm>
                  <a:off x="8626607" y="4945851"/>
                  <a:ext cx="157320" cy="359280"/>
                </p14:xfrm>
              </p:contentPart>
            </mc:Choice>
            <mc:Fallback xmlns="">
              <p:pic>
                <p:nvPicPr>
                  <p:cNvPr id="322" name="Ink 321">
                    <a:extLst>
                      <a:ext uri="{FF2B5EF4-FFF2-40B4-BE49-F238E27FC236}">
                        <a16:creationId xmlns:a16="http://schemas.microsoft.com/office/drawing/2014/main" id="{E9123591-540B-4288-B8B8-45C56A7F86EF}"/>
                      </a:ext>
                    </a:extLst>
                  </p:cNvPr>
                  <p:cNvPicPr/>
                  <p:nvPr/>
                </p:nvPicPr>
                <p:blipFill>
                  <a:blip r:embed="rId407"/>
                  <a:stretch>
                    <a:fillRect/>
                  </a:stretch>
                </p:blipFill>
                <p:spPr>
                  <a:xfrm>
                    <a:off x="8610938" y="4927887"/>
                    <a:ext cx="188032" cy="3944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8">
                <p14:nvContentPartPr>
                  <p14:cNvPr id="323" name="Ink 322">
                    <a:extLst>
                      <a:ext uri="{FF2B5EF4-FFF2-40B4-BE49-F238E27FC236}">
                        <a16:creationId xmlns:a16="http://schemas.microsoft.com/office/drawing/2014/main" id="{A125FF99-0727-49F9-94EF-1400DB5EAC46}"/>
                      </a:ext>
                    </a:extLst>
                  </p14:cNvPr>
                  <p14:cNvContentPartPr/>
                  <p14:nvPr/>
                </p14:nvContentPartPr>
                <p14:xfrm>
                  <a:off x="8866367" y="4908411"/>
                  <a:ext cx="162000" cy="162360"/>
                </p14:xfrm>
              </p:contentPart>
            </mc:Choice>
            <mc:Fallback xmlns="">
              <p:pic>
                <p:nvPicPr>
                  <p:cNvPr id="323" name="Ink 322">
                    <a:extLst>
                      <a:ext uri="{FF2B5EF4-FFF2-40B4-BE49-F238E27FC236}">
                        <a16:creationId xmlns:a16="http://schemas.microsoft.com/office/drawing/2014/main" id="{A125FF99-0727-49F9-94EF-1400DB5EAC46}"/>
                      </a:ext>
                    </a:extLst>
                  </p:cNvPr>
                  <p:cNvPicPr/>
                  <p:nvPr/>
                </p:nvPicPr>
                <p:blipFill>
                  <a:blip r:embed="rId409"/>
                  <a:stretch>
                    <a:fillRect/>
                  </a:stretch>
                </p:blipFill>
                <p:spPr>
                  <a:xfrm>
                    <a:off x="8850669" y="4890451"/>
                    <a:ext cx="192767" cy="1975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0">
                <p14:nvContentPartPr>
                  <p14:cNvPr id="324" name="Ink 323">
                    <a:extLst>
                      <a:ext uri="{FF2B5EF4-FFF2-40B4-BE49-F238E27FC236}">
                        <a16:creationId xmlns:a16="http://schemas.microsoft.com/office/drawing/2014/main" id="{280B8616-DC9B-47E9-AB11-DCB5C5512B3A}"/>
                      </a:ext>
                    </a:extLst>
                  </p14:cNvPr>
                  <p14:cNvContentPartPr/>
                  <p14:nvPr/>
                </p14:nvContentPartPr>
                <p14:xfrm>
                  <a:off x="9106487" y="4928211"/>
                  <a:ext cx="126000" cy="90720"/>
                </p14:xfrm>
              </p:contentPart>
            </mc:Choice>
            <mc:Fallback xmlns="">
              <p:pic>
                <p:nvPicPr>
                  <p:cNvPr id="324" name="Ink 323">
                    <a:extLst>
                      <a:ext uri="{FF2B5EF4-FFF2-40B4-BE49-F238E27FC236}">
                        <a16:creationId xmlns:a16="http://schemas.microsoft.com/office/drawing/2014/main" id="{280B8616-DC9B-47E9-AB11-DCB5C5512B3A}"/>
                      </a:ext>
                    </a:extLst>
                  </p:cNvPr>
                  <p:cNvPicPr/>
                  <p:nvPr/>
                </p:nvPicPr>
                <p:blipFill>
                  <a:blip r:embed="rId411"/>
                  <a:stretch>
                    <a:fillRect/>
                  </a:stretch>
                </p:blipFill>
                <p:spPr>
                  <a:xfrm>
                    <a:off x="9090815" y="4910353"/>
                    <a:ext cx="156716" cy="1257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FCA9EF20-7B02-455E-8A7B-BD8F29E63E02}"/>
                      </a:ext>
                    </a:extLst>
                  </p14:cNvPr>
                  <p14:cNvContentPartPr/>
                  <p14:nvPr/>
                </p14:nvContentPartPr>
                <p14:xfrm>
                  <a:off x="9368567" y="4906251"/>
                  <a:ext cx="106200" cy="270000"/>
                </p14:xfrm>
              </p:contentPart>
            </mc:Choice>
            <mc:Fallback xmlns="">
              <p:pic>
                <p:nvPicPr>
                  <p:cNvPr id="325" name="Ink 324">
                    <a:extLst>
                      <a:ext uri="{FF2B5EF4-FFF2-40B4-BE49-F238E27FC236}">
                        <a16:creationId xmlns:a16="http://schemas.microsoft.com/office/drawing/2014/main" id="{FCA9EF20-7B02-455E-8A7B-BD8F29E63E02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9352949" y="4888299"/>
                    <a:ext cx="136811" cy="30518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4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7CD52916-CF79-4143-AAEE-1B908192F7F7}"/>
                      </a:ext>
                    </a:extLst>
                  </p14:cNvPr>
                  <p14:cNvContentPartPr/>
                  <p14:nvPr/>
                </p14:nvContentPartPr>
                <p14:xfrm>
                  <a:off x="9581327" y="4816971"/>
                  <a:ext cx="155880" cy="193680"/>
                </p14:xfrm>
              </p:contentPart>
            </mc:Choice>
            <mc:Fallback xmlns=""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7CD52916-CF79-4143-AAEE-1B908192F7F7}"/>
                      </a:ext>
                    </a:extLst>
                  </p:cNvPr>
                  <p:cNvPicPr/>
                  <p:nvPr/>
                </p:nvPicPr>
                <p:blipFill>
                  <a:blip r:embed="rId415"/>
                  <a:stretch>
                    <a:fillRect/>
                  </a:stretch>
                </p:blipFill>
                <p:spPr>
                  <a:xfrm>
                    <a:off x="9565613" y="4798971"/>
                    <a:ext cx="186679" cy="22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6">
                <p14:nvContentPartPr>
                  <p14:cNvPr id="327" name="Ink 326">
                    <a:extLst>
                      <a:ext uri="{FF2B5EF4-FFF2-40B4-BE49-F238E27FC236}">
                        <a16:creationId xmlns:a16="http://schemas.microsoft.com/office/drawing/2014/main" id="{3B969B8C-9BA4-4D11-AB43-FC69ACCE60CE}"/>
                      </a:ext>
                    </a:extLst>
                  </p14:cNvPr>
                  <p14:cNvContentPartPr/>
                  <p14:nvPr/>
                </p14:nvContentPartPr>
                <p14:xfrm>
                  <a:off x="9781127" y="4882131"/>
                  <a:ext cx="209880" cy="475200"/>
                </p14:xfrm>
              </p:contentPart>
            </mc:Choice>
            <mc:Fallback xmlns="">
              <p:pic>
                <p:nvPicPr>
                  <p:cNvPr id="327" name="Ink 326">
                    <a:extLst>
                      <a:ext uri="{FF2B5EF4-FFF2-40B4-BE49-F238E27FC236}">
                        <a16:creationId xmlns:a16="http://schemas.microsoft.com/office/drawing/2014/main" id="{3B969B8C-9BA4-4D11-AB43-FC69ACCE60CE}"/>
                      </a:ext>
                    </a:extLst>
                  </p:cNvPr>
                  <p:cNvPicPr/>
                  <p:nvPr/>
                </p:nvPicPr>
                <p:blipFill>
                  <a:blip r:embed="rId417"/>
                  <a:stretch>
                    <a:fillRect/>
                  </a:stretch>
                </p:blipFill>
                <p:spPr>
                  <a:xfrm>
                    <a:off x="9766091" y="4864158"/>
                    <a:ext cx="240579" cy="5104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8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8FC1B49E-CE86-421A-B0EC-F3914DFA4F26}"/>
                      </a:ext>
                    </a:extLst>
                  </p14:cNvPr>
                  <p14:cNvContentPartPr/>
                  <p14:nvPr/>
                </p14:nvContentPartPr>
                <p14:xfrm>
                  <a:off x="10090727" y="4845771"/>
                  <a:ext cx="166320" cy="217080"/>
                </p14:xfrm>
              </p:contentPart>
            </mc:Choice>
            <mc:Fallback xmlns=""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8FC1B49E-CE86-421A-B0EC-F3914DFA4F26}"/>
                      </a:ext>
                    </a:extLst>
                  </p:cNvPr>
                  <p:cNvPicPr/>
                  <p:nvPr/>
                </p:nvPicPr>
                <p:blipFill>
                  <a:blip r:embed="rId419"/>
                  <a:stretch>
                    <a:fillRect/>
                  </a:stretch>
                </p:blipFill>
                <p:spPr>
                  <a:xfrm>
                    <a:off x="10075036" y="4827801"/>
                    <a:ext cx="197074" cy="2523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0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9EC7B853-D64B-49A0-BA3D-B42AA429A8E6}"/>
                      </a:ext>
                    </a:extLst>
                  </p14:cNvPr>
                  <p14:cNvContentPartPr/>
                  <p14:nvPr/>
                </p14:nvContentPartPr>
                <p14:xfrm>
                  <a:off x="10357847" y="4627251"/>
                  <a:ext cx="85680" cy="416160"/>
                </p14:xfrm>
              </p:contentPart>
            </mc:Choice>
            <mc:Fallback xmlns=""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9EC7B853-D64B-49A0-BA3D-B42AA429A8E6}"/>
                      </a:ext>
                    </a:extLst>
                  </p:cNvPr>
                  <p:cNvPicPr/>
                  <p:nvPr/>
                </p:nvPicPr>
                <p:blipFill>
                  <a:blip r:embed="rId421"/>
                  <a:stretch>
                    <a:fillRect/>
                  </a:stretch>
                </p:blipFill>
                <p:spPr>
                  <a:xfrm>
                    <a:off x="10342212" y="4609282"/>
                    <a:ext cx="116325" cy="4513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2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B882FC58-6E79-4A10-A3FA-425374E4E6B2}"/>
                      </a:ext>
                    </a:extLst>
                  </p14:cNvPr>
                  <p14:cNvContentPartPr/>
                  <p14:nvPr/>
                </p14:nvContentPartPr>
                <p14:xfrm>
                  <a:off x="10187207" y="4656051"/>
                  <a:ext cx="388440" cy="403920"/>
                </p14:xfrm>
              </p:contentPart>
            </mc:Choice>
            <mc:Fallback xmlns=""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B882FC58-6E79-4A10-A3FA-425374E4E6B2}"/>
                      </a:ext>
                    </a:extLst>
                  </p:cNvPr>
                  <p:cNvPicPr/>
                  <p:nvPr/>
                </p:nvPicPr>
                <p:blipFill>
                  <a:blip r:embed="rId423"/>
                  <a:stretch>
                    <a:fillRect/>
                  </a:stretch>
                </p:blipFill>
                <p:spPr>
                  <a:xfrm>
                    <a:off x="10172122" y="4638083"/>
                    <a:ext cx="419239" cy="4391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4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BF22BDE2-5515-4C93-8EE9-71039B33D87A}"/>
                      </a:ext>
                    </a:extLst>
                  </p14:cNvPr>
                  <p14:cNvContentPartPr/>
                  <p14:nvPr/>
                </p14:nvContentPartPr>
                <p14:xfrm>
                  <a:off x="10611287" y="4727331"/>
                  <a:ext cx="67680" cy="32400"/>
                </p14:xfrm>
              </p:contentPart>
            </mc:Choice>
            <mc:Fallback xmlns=""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BF22BDE2-5515-4C93-8EE9-71039B33D87A}"/>
                      </a:ext>
                    </a:extLst>
                  </p:cNvPr>
                  <p:cNvPicPr/>
                  <p:nvPr/>
                </p:nvPicPr>
                <p:blipFill>
                  <a:blip r:embed="rId425"/>
                  <a:stretch>
                    <a:fillRect/>
                  </a:stretch>
                </p:blipFill>
                <p:spPr>
                  <a:xfrm>
                    <a:off x="10595620" y="4709331"/>
                    <a:ext cx="98387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6">
                <p14:nvContentPartPr>
                  <p14:cNvPr id="368" name="Ink 367">
                    <a:extLst>
                      <a:ext uri="{FF2B5EF4-FFF2-40B4-BE49-F238E27FC236}">
                        <a16:creationId xmlns:a16="http://schemas.microsoft.com/office/drawing/2014/main" id="{981A3C41-640F-458E-9550-31FAE777CE5D}"/>
                      </a:ext>
                    </a:extLst>
                  </p14:cNvPr>
                  <p14:cNvContentPartPr/>
                  <p14:nvPr/>
                </p14:nvContentPartPr>
                <p14:xfrm>
                  <a:off x="10714247" y="4817331"/>
                  <a:ext cx="511920" cy="19476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981A3C41-640F-458E-9550-31FAE777CE5D}"/>
                      </a:ext>
                    </a:extLst>
                  </p:cNvPr>
                  <p:cNvPicPr/>
                  <p:nvPr/>
                </p:nvPicPr>
                <p:blipFill>
                  <a:blip r:embed="rId427"/>
                  <a:stretch>
                    <a:fillRect/>
                  </a:stretch>
                </p:blipFill>
                <p:spPr>
                  <a:xfrm>
                    <a:off x="10698544" y="4799364"/>
                    <a:ext cx="542698" cy="22997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C97986A-6091-4D62-9D80-1CBC3DD13783}"/>
              </a:ext>
            </a:extLst>
          </p:cNvPr>
          <p:cNvGrpSpPr/>
          <p:nvPr/>
        </p:nvGrpSpPr>
        <p:grpSpPr>
          <a:xfrm>
            <a:off x="512676" y="2256730"/>
            <a:ext cx="3005640" cy="3015000"/>
            <a:chOff x="512676" y="2256730"/>
            <a:chExt cx="3005640" cy="30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D96617C-92FD-4DA9-9E90-AEC384143DD4}"/>
                    </a:ext>
                  </a:extLst>
                </p14:cNvPr>
                <p14:cNvContentPartPr/>
                <p14:nvPr/>
              </p14:nvContentPartPr>
              <p14:xfrm>
                <a:off x="512676" y="2339170"/>
                <a:ext cx="93960" cy="2906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D96617C-92FD-4DA9-9E90-AEC384143DD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03710" y="2330170"/>
                  <a:ext cx="111533" cy="29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2373F69-B5D3-43FF-A372-86731414E060}"/>
                    </a:ext>
                  </a:extLst>
                </p14:cNvPr>
                <p14:cNvContentPartPr/>
                <p14:nvPr/>
              </p14:nvContentPartPr>
              <p14:xfrm>
                <a:off x="560196" y="2256730"/>
                <a:ext cx="2958120" cy="3015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2373F69-B5D3-43FF-A372-86731414E06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51196" y="2247729"/>
                  <a:ext cx="2975760" cy="303264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6" name="Group 705">
            <a:extLst>
              <a:ext uri="{FF2B5EF4-FFF2-40B4-BE49-F238E27FC236}">
                <a16:creationId xmlns:a16="http://schemas.microsoft.com/office/drawing/2014/main" id="{4B57A995-B844-4906-BC75-6B0B3D7DD7E1}"/>
              </a:ext>
            </a:extLst>
          </p:cNvPr>
          <p:cNvGrpSpPr/>
          <p:nvPr/>
        </p:nvGrpSpPr>
        <p:grpSpPr>
          <a:xfrm>
            <a:off x="4222622" y="2280441"/>
            <a:ext cx="4359962" cy="1175896"/>
            <a:chOff x="4222622" y="2280441"/>
            <a:chExt cx="4359962" cy="1175896"/>
          </a:xfrm>
        </p:grpSpPr>
        <p:grpSp>
          <p:nvGrpSpPr>
            <p:cNvPr id="645" name="Group 644">
              <a:extLst>
                <a:ext uri="{FF2B5EF4-FFF2-40B4-BE49-F238E27FC236}">
                  <a16:creationId xmlns:a16="http://schemas.microsoft.com/office/drawing/2014/main" id="{2A550DA2-A179-4A95-8DED-E88EE0DFF84F}"/>
                </a:ext>
              </a:extLst>
            </p:cNvPr>
            <p:cNvGrpSpPr/>
            <p:nvPr/>
          </p:nvGrpSpPr>
          <p:grpSpPr>
            <a:xfrm>
              <a:off x="4222622" y="2280441"/>
              <a:ext cx="3963112" cy="1175896"/>
              <a:chOff x="4383756" y="2361850"/>
              <a:chExt cx="7408440" cy="2198160"/>
            </a:xfrm>
          </p:grpSpPr>
          <p:grpSp>
            <p:nvGrpSpPr>
              <p:cNvPr id="619" name="Group 618">
                <a:extLst>
                  <a:ext uri="{FF2B5EF4-FFF2-40B4-BE49-F238E27FC236}">
                    <a16:creationId xmlns:a16="http://schemas.microsoft.com/office/drawing/2014/main" id="{5BD10C3A-A28C-4912-858D-D5F26D3A9900}"/>
                  </a:ext>
                </a:extLst>
              </p:cNvPr>
              <p:cNvGrpSpPr/>
              <p:nvPr/>
            </p:nvGrpSpPr>
            <p:grpSpPr>
              <a:xfrm>
                <a:off x="4383756" y="2527090"/>
                <a:ext cx="2327040" cy="2032920"/>
                <a:chOff x="4383756" y="2527090"/>
                <a:chExt cx="2327040" cy="20329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32">
                  <p14:nvContentPartPr>
                    <p14:cNvPr id="604" name="Ink 603">
                      <a:extLst>
                        <a:ext uri="{FF2B5EF4-FFF2-40B4-BE49-F238E27FC236}">
                          <a16:creationId xmlns:a16="http://schemas.microsoft.com/office/drawing/2014/main" id="{C8238E3B-F8CB-4F07-98A2-E6068740FF8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83756" y="2555170"/>
                    <a:ext cx="447120" cy="833040"/>
                  </p14:xfrm>
                </p:contentPart>
              </mc:Choice>
              <mc:Fallback xmlns="">
                <p:pic>
                  <p:nvPicPr>
                    <p:cNvPr id="604" name="Ink 603">
                      <a:extLst>
                        <a:ext uri="{FF2B5EF4-FFF2-40B4-BE49-F238E27FC236}">
                          <a16:creationId xmlns:a16="http://schemas.microsoft.com/office/drawing/2014/main" id="{C8238E3B-F8CB-4F07-98A2-E6068740FF8C}"/>
                        </a:ext>
                      </a:extLst>
                    </p:cNvPr>
                    <p:cNvPicPr/>
                    <p:nvPr/>
                  </p:nvPicPr>
                  <p:blipFill>
                    <a:blip r:embed="rId433"/>
                    <a:stretch>
                      <a:fillRect/>
                    </a:stretch>
                  </p:blipFill>
                  <p:spPr>
                    <a:xfrm>
                      <a:off x="4366947" y="2538361"/>
                      <a:ext cx="480066" cy="86598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4">
                  <p14:nvContentPartPr>
                    <p14:cNvPr id="605" name="Ink 604">
                      <a:extLst>
                        <a:ext uri="{FF2B5EF4-FFF2-40B4-BE49-F238E27FC236}">
                          <a16:creationId xmlns:a16="http://schemas.microsoft.com/office/drawing/2014/main" id="{939E227D-67DD-4DC2-8128-3F7BD75C580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87756" y="2527090"/>
                    <a:ext cx="670320" cy="664560"/>
                  </p14:xfrm>
                </p:contentPart>
              </mc:Choice>
              <mc:Fallback xmlns="">
                <p:pic>
                  <p:nvPicPr>
                    <p:cNvPr id="605" name="Ink 604">
                      <a:extLst>
                        <a:ext uri="{FF2B5EF4-FFF2-40B4-BE49-F238E27FC236}">
                          <a16:creationId xmlns:a16="http://schemas.microsoft.com/office/drawing/2014/main" id="{939E227D-67DD-4DC2-8128-3F7BD75C580D}"/>
                        </a:ext>
                      </a:extLst>
                    </p:cNvPr>
                    <p:cNvPicPr/>
                    <p:nvPr/>
                  </p:nvPicPr>
                  <p:blipFill>
                    <a:blip r:embed="rId435"/>
                    <a:stretch>
                      <a:fillRect/>
                    </a:stretch>
                  </p:blipFill>
                  <p:spPr>
                    <a:xfrm>
                      <a:off x="4870948" y="2510947"/>
                      <a:ext cx="703265" cy="69751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6">
                  <p14:nvContentPartPr>
                    <p14:cNvPr id="607" name="Ink 606">
                      <a:extLst>
                        <a:ext uri="{FF2B5EF4-FFF2-40B4-BE49-F238E27FC236}">
                          <a16:creationId xmlns:a16="http://schemas.microsoft.com/office/drawing/2014/main" id="{DE12F2C6-24C1-40F7-BBF7-2EDCDF0A02E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48556" y="3480730"/>
                    <a:ext cx="1175400" cy="108720"/>
                  </p14:xfrm>
                </p:contentPart>
              </mc:Choice>
              <mc:Fallback xmlns="">
                <p:pic>
                  <p:nvPicPr>
                    <p:cNvPr id="607" name="Ink 606">
                      <a:extLst>
                        <a:ext uri="{FF2B5EF4-FFF2-40B4-BE49-F238E27FC236}">
                          <a16:creationId xmlns:a16="http://schemas.microsoft.com/office/drawing/2014/main" id="{DE12F2C6-24C1-40F7-BBF7-2EDCDF0A02E0}"/>
                        </a:ext>
                      </a:extLst>
                    </p:cNvPr>
                    <p:cNvPicPr/>
                    <p:nvPr/>
                  </p:nvPicPr>
                  <p:blipFill>
                    <a:blip r:embed="rId437"/>
                    <a:stretch>
                      <a:fillRect/>
                    </a:stretch>
                  </p:blipFill>
                  <p:spPr>
                    <a:xfrm>
                      <a:off x="4431736" y="3463952"/>
                      <a:ext cx="1208368" cy="1416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8">
                  <p14:nvContentPartPr>
                    <p14:cNvPr id="608" name="Ink 607">
                      <a:extLst>
                        <a:ext uri="{FF2B5EF4-FFF2-40B4-BE49-F238E27FC236}">
                          <a16:creationId xmlns:a16="http://schemas.microsoft.com/office/drawing/2014/main" id="{BB2C15BC-D790-4F9C-96E1-7DE5F115B8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33436" y="3938290"/>
                    <a:ext cx="360720" cy="621720"/>
                  </p14:xfrm>
                </p:contentPart>
              </mc:Choice>
              <mc:Fallback xmlns="">
                <p:pic>
                  <p:nvPicPr>
                    <p:cNvPr id="608" name="Ink 607">
                      <a:extLst>
                        <a:ext uri="{FF2B5EF4-FFF2-40B4-BE49-F238E27FC236}">
                          <a16:creationId xmlns:a16="http://schemas.microsoft.com/office/drawing/2014/main" id="{BB2C15BC-D790-4F9C-96E1-7DE5F115B803}"/>
                        </a:ext>
                      </a:extLst>
                    </p:cNvPr>
                    <p:cNvPicPr/>
                    <p:nvPr/>
                  </p:nvPicPr>
                  <p:blipFill>
                    <a:blip r:embed="rId439"/>
                    <a:stretch>
                      <a:fillRect/>
                    </a:stretch>
                  </p:blipFill>
                  <p:spPr>
                    <a:xfrm>
                      <a:off x="4416611" y="3921469"/>
                      <a:ext cx="393696" cy="65469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0">
                  <p14:nvContentPartPr>
                    <p14:cNvPr id="609" name="Ink 608">
                      <a:extLst>
                        <a:ext uri="{FF2B5EF4-FFF2-40B4-BE49-F238E27FC236}">
                          <a16:creationId xmlns:a16="http://schemas.microsoft.com/office/drawing/2014/main" id="{0DFBABCF-9034-46A4-99C2-809932A69E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77036" y="3895450"/>
                    <a:ext cx="402840" cy="500760"/>
                  </p14:xfrm>
                </p:contentPart>
              </mc:Choice>
              <mc:Fallback xmlns="">
                <p:pic>
                  <p:nvPicPr>
                    <p:cNvPr id="609" name="Ink 608">
                      <a:extLst>
                        <a:ext uri="{FF2B5EF4-FFF2-40B4-BE49-F238E27FC236}">
                          <a16:creationId xmlns:a16="http://schemas.microsoft.com/office/drawing/2014/main" id="{0DFBABCF-9034-46A4-99C2-809932A69EC7}"/>
                        </a:ext>
                      </a:extLst>
                    </p:cNvPr>
                    <p:cNvPicPr/>
                    <p:nvPr/>
                  </p:nvPicPr>
                  <p:blipFill>
                    <a:blip r:embed="rId441"/>
                    <a:stretch>
                      <a:fillRect/>
                    </a:stretch>
                  </p:blipFill>
                  <p:spPr>
                    <a:xfrm>
                      <a:off x="4960223" y="3878623"/>
                      <a:ext cx="435794" cy="5337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2">
                  <p14:nvContentPartPr>
                    <p14:cNvPr id="610" name="Ink 609">
                      <a:extLst>
                        <a:ext uri="{FF2B5EF4-FFF2-40B4-BE49-F238E27FC236}">
                          <a16:creationId xmlns:a16="http://schemas.microsoft.com/office/drawing/2014/main" id="{5E1CEDFA-7F67-46B1-BD4B-808E37B53E0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178276" y="3910930"/>
                    <a:ext cx="357840" cy="449280"/>
                  </p14:xfrm>
                </p:contentPart>
              </mc:Choice>
              <mc:Fallback xmlns="">
                <p:pic>
                  <p:nvPicPr>
                    <p:cNvPr id="610" name="Ink 609">
                      <a:extLst>
                        <a:ext uri="{FF2B5EF4-FFF2-40B4-BE49-F238E27FC236}">
                          <a16:creationId xmlns:a16="http://schemas.microsoft.com/office/drawing/2014/main" id="{5E1CEDFA-7F67-46B1-BD4B-808E37B53E0E}"/>
                        </a:ext>
                      </a:extLst>
                    </p:cNvPr>
                    <p:cNvPicPr/>
                    <p:nvPr/>
                  </p:nvPicPr>
                  <p:blipFill>
                    <a:blip r:embed="rId443"/>
                    <a:stretch>
                      <a:fillRect/>
                    </a:stretch>
                  </p:blipFill>
                  <p:spPr>
                    <a:xfrm>
                      <a:off x="5161460" y="3894116"/>
                      <a:ext cx="390799" cy="4822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4">
                  <p14:nvContentPartPr>
                    <p14:cNvPr id="611" name="Ink 610">
                      <a:extLst>
                        <a:ext uri="{FF2B5EF4-FFF2-40B4-BE49-F238E27FC236}">
                          <a16:creationId xmlns:a16="http://schemas.microsoft.com/office/drawing/2014/main" id="{8208A06F-6825-4CEE-96FB-6B8F38FAEA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68316" y="3693130"/>
                    <a:ext cx="213120" cy="192600"/>
                  </p14:xfrm>
                </p:contentPart>
              </mc:Choice>
              <mc:Fallback xmlns="">
                <p:pic>
                  <p:nvPicPr>
                    <p:cNvPr id="611" name="Ink 610">
                      <a:extLst>
                        <a:ext uri="{FF2B5EF4-FFF2-40B4-BE49-F238E27FC236}">
                          <a16:creationId xmlns:a16="http://schemas.microsoft.com/office/drawing/2014/main" id="{8208A06F-6825-4CEE-96FB-6B8F38FAEA10}"/>
                        </a:ext>
                      </a:extLst>
                    </p:cNvPr>
                    <p:cNvPicPr/>
                    <p:nvPr/>
                  </p:nvPicPr>
                  <p:blipFill>
                    <a:blip r:embed="rId445"/>
                    <a:stretch>
                      <a:fillRect/>
                    </a:stretch>
                  </p:blipFill>
                  <p:spPr>
                    <a:xfrm>
                      <a:off x="5751508" y="3676294"/>
                      <a:ext cx="246063" cy="2255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6">
                  <p14:nvContentPartPr>
                    <p14:cNvPr id="612" name="Ink 611">
                      <a:extLst>
                        <a:ext uri="{FF2B5EF4-FFF2-40B4-BE49-F238E27FC236}">
                          <a16:creationId xmlns:a16="http://schemas.microsoft.com/office/drawing/2014/main" id="{DD78D048-1A07-4458-9904-AAF58F0415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49156" y="3609250"/>
                    <a:ext cx="174240" cy="395640"/>
                  </p14:xfrm>
                </p:contentPart>
              </mc:Choice>
              <mc:Fallback xmlns="">
                <p:pic>
                  <p:nvPicPr>
                    <p:cNvPr id="612" name="Ink 611">
                      <a:extLst>
                        <a:ext uri="{FF2B5EF4-FFF2-40B4-BE49-F238E27FC236}">
                          <a16:creationId xmlns:a16="http://schemas.microsoft.com/office/drawing/2014/main" id="{DD78D048-1A07-4458-9904-AAF58F0415B3}"/>
                        </a:ext>
                      </a:extLst>
                    </p:cNvPr>
                    <p:cNvPicPr/>
                    <p:nvPr/>
                  </p:nvPicPr>
                  <p:blipFill>
                    <a:blip r:embed="rId447"/>
                    <a:stretch>
                      <a:fillRect/>
                    </a:stretch>
                  </p:blipFill>
                  <p:spPr>
                    <a:xfrm>
                      <a:off x="5632337" y="3592429"/>
                      <a:ext cx="207204" cy="4286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8">
                  <p14:nvContentPartPr>
                    <p14:cNvPr id="613" name="Ink 612">
                      <a:extLst>
                        <a:ext uri="{FF2B5EF4-FFF2-40B4-BE49-F238E27FC236}">
                          <a16:creationId xmlns:a16="http://schemas.microsoft.com/office/drawing/2014/main" id="{1F3D4542-24A1-478F-80F3-DE689C81BD0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56316" y="3562810"/>
                    <a:ext cx="76320" cy="461520"/>
                  </p14:xfrm>
                </p:contentPart>
              </mc:Choice>
              <mc:Fallback xmlns="">
                <p:pic>
                  <p:nvPicPr>
                    <p:cNvPr id="613" name="Ink 612">
                      <a:extLst>
                        <a:ext uri="{FF2B5EF4-FFF2-40B4-BE49-F238E27FC236}">
                          <a16:creationId xmlns:a16="http://schemas.microsoft.com/office/drawing/2014/main" id="{1F3D4542-24A1-478F-80F3-DE689C81BD0F}"/>
                        </a:ext>
                      </a:extLst>
                    </p:cNvPr>
                    <p:cNvPicPr/>
                    <p:nvPr/>
                  </p:nvPicPr>
                  <p:blipFill>
                    <a:blip r:embed="rId449"/>
                    <a:stretch>
                      <a:fillRect/>
                    </a:stretch>
                  </p:blipFill>
                  <p:spPr>
                    <a:xfrm>
                      <a:off x="6039579" y="3545991"/>
                      <a:ext cx="109124" cy="4944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0">
                  <p14:nvContentPartPr>
                    <p14:cNvPr id="615" name="Ink 614">
                      <a:extLst>
                        <a:ext uri="{FF2B5EF4-FFF2-40B4-BE49-F238E27FC236}">
                          <a16:creationId xmlns:a16="http://schemas.microsoft.com/office/drawing/2014/main" id="{0694BDEB-2B66-410B-B9EF-5FD30849CA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46196" y="3435010"/>
                    <a:ext cx="473400" cy="13680"/>
                  </p14:xfrm>
                </p:contentPart>
              </mc:Choice>
              <mc:Fallback xmlns="">
                <p:pic>
                  <p:nvPicPr>
                    <p:cNvPr id="615" name="Ink 614">
                      <a:extLst>
                        <a:ext uri="{FF2B5EF4-FFF2-40B4-BE49-F238E27FC236}">
                          <a16:creationId xmlns:a16="http://schemas.microsoft.com/office/drawing/2014/main" id="{0694BDEB-2B66-410B-B9EF-5FD30849CA56}"/>
                        </a:ext>
                      </a:extLst>
                    </p:cNvPr>
                    <p:cNvPicPr/>
                    <p:nvPr/>
                  </p:nvPicPr>
                  <p:blipFill>
                    <a:blip r:embed="rId451"/>
                    <a:stretch>
                      <a:fillRect/>
                    </a:stretch>
                  </p:blipFill>
                  <p:spPr>
                    <a:xfrm>
                      <a:off x="5530057" y="3418724"/>
                      <a:ext cx="506350" cy="45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2">
                  <p14:nvContentPartPr>
                    <p14:cNvPr id="617" name="Ink 616">
                      <a:extLst>
                        <a:ext uri="{FF2B5EF4-FFF2-40B4-BE49-F238E27FC236}">
                          <a16:creationId xmlns:a16="http://schemas.microsoft.com/office/drawing/2014/main" id="{5802F693-F98F-4D55-88AF-1F4504C42C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26756" y="3335290"/>
                    <a:ext cx="243000" cy="15840"/>
                  </p14:xfrm>
                </p:contentPart>
              </mc:Choice>
              <mc:Fallback xmlns="">
                <p:pic>
                  <p:nvPicPr>
                    <p:cNvPr id="617" name="Ink 616">
                      <a:extLst>
                        <a:ext uri="{FF2B5EF4-FFF2-40B4-BE49-F238E27FC236}">
                          <a16:creationId xmlns:a16="http://schemas.microsoft.com/office/drawing/2014/main" id="{5802F693-F98F-4D55-88AF-1F4504C42C57}"/>
                        </a:ext>
                      </a:extLst>
                    </p:cNvPr>
                    <p:cNvPicPr/>
                    <p:nvPr/>
                  </p:nvPicPr>
                  <p:blipFill>
                    <a:blip r:embed="rId453"/>
                    <a:stretch>
                      <a:fillRect/>
                    </a:stretch>
                  </p:blipFill>
                  <p:spPr>
                    <a:xfrm>
                      <a:off x="6409974" y="3318790"/>
                      <a:ext cx="275892" cy="481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4">
                  <p14:nvContentPartPr>
                    <p14:cNvPr id="618" name="Ink 617">
                      <a:extLst>
                        <a:ext uri="{FF2B5EF4-FFF2-40B4-BE49-F238E27FC236}">
                          <a16:creationId xmlns:a16="http://schemas.microsoft.com/office/drawing/2014/main" id="{D29C8046-9569-4D6F-A7E6-193C25F2C2E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74996" y="3460570"/>
                    <a:ext cx="235800" cy="12600"/>
                  </p14:xfrm>
                </p:contentPart>
              </mc:Choice>
              <mc:Fallback xmlns="">
                <p:pic>
                  <p:nvPicPr>
                    <p:cNvPr id="618" name="Ink 617">
                      <a:extLst>
                        <a:ext uri="{FF2B5EF4-FFF2-40B4-BE49-F238E27FC236}">
                          <a16:creationId xmlns:a16="http://schemas.microsoft.com/office/drawing/2014/main" id="{D29C8046-9569-4D6F-A7E6-193C25F2C2E9}"/>
                        </a:ext>
                      </a:extLst>
                    </p:cNvPr>
                    <p:cNvPicPr/>
                    <p:nvPr/>
                  </p:nvPicPr>
                  <p:blipFill>
                    <a:blip r:embed="rId455"/>
                    <a:stretch>
                      <a:fillRect/>
                    </a:stretch>
                  </p:blipFill>
                  <p:spPr>
                    <a:xfrm>
                      <a:off x="6458201" y="3443991"/>
                      <a:ext cx="268718" cy="450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25" name="Group 624">
                <a:extLst>
                  <a:ext uri="{FF2B5EF4-FFF2-40B4-BE49-F238E27FC236}">
                    <a16:creationId xmlns:a16="http://schemas.microsoft.com/office/drawing/2014/main" id="{577B9E1D-4CD2-493F-82D5-9C64961B2477}"/>
                  </a:ext>
                </a:extLst>
              </p:cNvPr>
              <p:cNvGrpSpPr/>
              <p:nvPr/>
            </p:nvGrpSpPr>
            <p:grpSpPr>
              <a:xfrm>
                <a:off x="6987276" y="3015970"/>
                <a:ext cx="912600" cy="655560"/>
                <a:chOff x="6987276" y="3015970"/>
                <a:chExt cx="912600" cy="6555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56">
                  <p14:nvContentPartPr>
                    <p14:cNvPr id="620" name="Ink 619">
                      <a:extLst>
                        <a:ext uri="{FF2B5EF4-FFF2-40B4-BE49-F238E27FC236}">
                          <a16:creationId xmlns:a16="http://schemas.microsoft.com/office/drawing/2014/main" id="{683A7FDE-6128-471A-BF99-A4672151A9C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87276" y="3162130"/>
                    <a:ext cx="200520" cy="509400"/>
                  </p14:xfrm>
                </p:contentPart>
              </mc:Choice>
              <mc:Fallback xmlns="">
                <p:pic>
                  <p:nvPicPr>
                    <p:cNvPr id="620" name="Ink 619">
                      <a:extLst>
                        <a:ext uri="{FF2B5EF4-FFF2-40B4-BE49-F238E27FC236}">
                          <a16:creationId xmlns:a16="http://schemas.microsoft.com/office/drawing/2014/main" id="{683A7FDE-6128-471A-BF99-A4672151A9C5}"/>
                        </a:ext>
                      </a:extLst>
                    </p:cNvPr>
                    <p:cNvPicPr/>
                    <p:nvPr/>
                  </p:nvPicPr>
                  <p:blipFill>
                    <a:blip r:embed="rId457"/>
                    <a:stretch>
                      <a:fillRect/>
                    </a:stretch>
                  </p:blipFill>
                  <p:spPr>
                    <a:xfrm>
                      <a:off x="6970454" y="3145329"/>
                      <a:ext cx="233491" cy="5423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8">
                  <p14:nvContentPartPr>
                    <p14:cNvPr id="621" name="Ink 620">
                      <a:extLst>
                        <a:ext uri="{FF2B5EF4-FFF2-40B4-BE49-F238E27FC236}">
                          <a16:creationId xmlns:a16="http://schemas.microsoft.com/office/drawing/2014/main" id="{734E46DC-2D42-4391-9FD5-D69FF294F2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24876" y="3109210"/>
                    <a:ext cx="171720" cy="209160"/>
                  </p14:xfrm>
                </p:contentPart>
              </mc:Choice>
              <mc:Fallback xmlns="">
                <p:pic>
                  <p:nvPicPr>
                    <p:cNvPr id="621" name="Ink 620">
                      <a:extLst>
                        <a:ext uri="{FF2B5EF4-FFF2-40B4-BE49-F238E27FC236}">
                          <a16:creationId xmlns:a16="http://schemas.microsoft.com/office/drawing/2014/main" id="{734E46DC-2D42-4391-9FD5-D69FF294F294}"/>
                        </a:ext>
                      </a:extLst>
                    </p:cNvPr>
                    <p:cNvPicPr/>
                    <p:nvPr/>
                  </p:nvPicPr>
                  <p:blipFill>
                    <a:blip r:embed="rId459"/>
                    <a:stretch>
                      <a:fillRect/>
                    </a:stretch>
                  </p:blipFill>
                  <p:spPr>
                    <a:xfrm>
                      <a:off x="7208777" y="3093069"/>
                      <a:ext cx="204588" cy="2421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0">
                  <p14:nvContentPartPr>
                    <p14:cNvPr id="622" name="Ink 621">
                      <a:extLst>
                        <a:ext uri="{FF2B5EF4-FFF2-40B4-BE49-F238E27FC236}">
                          <a16:creationId xmlns:a16="http://schemas.microsoft.com/office/drawing/2014/main" id="{81D37FE8-B367-48AD-9608-DAC66C2D37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62836" y="3164650"/>
                    <a:ext cx="194760" cy="160560"/>
                  </p14:xfrm>
                </p:contentPart>
              </mc:Choice>
              <mc:Fallback xmlns="">
                <p:pic>
                  <p:nvPicPr>
                    <p:cNvPr id="622" name="Ink 621">
                      <a:extLst>
                        <a:ext uri="{FF2B5EF4-FFF2-40B4-BE49-F238E27FC236}">
                          <a16:creationId xmlns:a16="http://schemas.microsoft.com/office/drawing/2014/main" id="{81D37FE8-B367-48AD-9608-DAC66C2D3780}"/>
                        </a:ext>
                      </a:extLst>
                    </p:cNvPr>
                    <p:cNvPicPr/>
                    <p:nvPr/>
                  </p:nvPicPr>
                  <p:blipFill>
                    <a:blip r:embed="rId461"/>
                    <a:stretch>
                      <a:fillRect/>
                    </a:stretch>
                  </p:blipFill>
                  <p:spPr>
                    <a:xfrm>
                      <a:off x="7446046" y="3147855"/>
                      <a:ext cx="227668" cy="1934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2">
                  <p14:nvContentPartPr>
                    <p14:cNvPr id="623" name="Ink 622">
                      <a:extLst>
                        <a:ext uri="{FF2B5EF4-FFF2-40B4-BE49-F238E27FC236}">
                          <a16:creationId xmlns:a16="http://schemas.microsoft.com/office/drawing/2014/main" id="{AF353AC1-2693-4912-B428-183E2B7D5DD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30316" y="3015970"/>
                    <a:ext cx="169560" cy="306360"/>
                  </p14:xfrm>
                </p:contentPart>
              </mc:Choice>
              <mc:Fallback xmlns="">
                <p:pic>
                  <p:nvPicPr>
                    <p:cNvPr id="623" name="Ink 622">
                      <a:extLst>
                        <a:ext uri="{FF2B5EF4-FFF2-40B4-BE49-F238E27FC236}">
                          <a16:creationId xmlns:a16="http://schemas.microsoft.com/office/drawing/2014/main" id="{AF353AC1-2693-4912-B428-183E2B7D5DD8}"/>
                        </a:ext>
                      </a:extLst>
                    </p:cNvPr>
                    <p:cNvPicPr/>
                    <p:nvPr/>
                  </p:nvPicPr>
                  <p:blipFill>
                    <a:blip r:embed="rId463"/>
                    <a:stretch>
                      <a:fillRect/>
                    </a:stretch>
                  </p:blipFill>
                  <p:spPr>
                    <a:xfrm>
                      <a:off x="7714167" y="2999174"/>
                      <a:ext cx="202530" cy="3392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32" name="Group 631">
                <a:extLst>
                  <a:ext uri="{FF2B5EF4-FFF2-40B4-BE49-F238E27FC236}">
                    <a16:creationId xmlns:a16="http://schemas.microsoft.com/office/drawing/2014/main" id="{04AE9417-8C94-46C3-92D5-0A6A0229269D}"/>
                  </a:ext>
                </a:extLst>
              </p:cNvPr>
              <p:cNvGrpSpPr/>
              <p:nvPr/>
            </p:nvGrpSpPr>
            <p:grpSpPr>
              <a:xfrm>
                <a:off x="8195436" y="2526010"/>
                <a:ext cx="1288800" cy="1524600"/>
                <a:chOff x="8195436" y="2526010"/>
                <a:chExt cx="1288800" cy="1524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64">
                  <p14:nvContentPartPr>
                    <p14:cNvPr id="624" name="Ink 623">
                      <a:extLst>
                        <a:ext uri="{FF2B5EF4-FFF2-40B4-BE49-F238E27FC236}">
                          <a16:creationId xmlns:a16="http://schemas.microsoft.com/office/drawing/2014/main" id="{6C0A4350-047E-4914-92F0-A85838A83C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5436" y="2561650"/>
                    <a:ext cx="249120" cy="1488960"/>
                  </p14:xfrm>
                </p:contentPart>
              </mc:Choice>
              <mc:Fallback xmlns="">
                <p:pic>
                  <p:nvPicPr>
                    <p:cNvPr id="624" name="Ink 623">
                      <a:extLst>
                        <a:ext uri="{FF2B5EF4-FFF2-40B4-BE49-F238E27FC236}">
                          <a16:creationId xmlns:a16="http://schemas.microsoft.com/office/drawing/2014/main" id="{6C0A4350-047E-4914-92F0-A85838A83C84}"/>
                        </a:ext>
                      </a:extLst>
                    </p:cNvPr>
                    <p:cNvPicPr/>
                    <p:nvPr/>
                  </p:nvPicPr>
                  <p:blipFill>
                    <a:blip r:embed="rId465"/>
                    <a:stretch>
                      <a:fillRect/>
                    </a:stretch>
                  </p:blipFill>
                  <p:spPr>
                    <a:xfrm>
                      <a:off x="8178649" y="2544829"/>
                      <a:ext cx="282023" cy="15219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6">
                  <p14:nvContentPartPr>
                    <p14:cNvPr id="626" name="Ink 625">
                      <a:extLst>
                        <a:ext uri="{FF2B5EF4-FFF2-40B4-BE49-F238E27FC236}">
                          <a16:creationId xmlns:a16="http://schemas.microsoft.com/office/drawing/2014/main" id="{8270E1E6-2350-4332-90B0-329EDD6D65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67676" y="2558410"/>
                    <a:ext cx="250200" cy="485280"/>
                  </p14:xfrm>
                </p:contentPart>
              </mc:Choice>
              <mc:Fallback xmlns="">
                <p:pic>
                  <p:nvPicPr>
                    <p:cNvPr id="626" name="Ink 625">
                      <a:extLst>
                        <a:ext uri="{FF2B5EF4-FFF2-40B4-BE49-F238E27FC236}">
                          <a16:creationId xmlns:a16="http://schemas.microsoft.com/office/drawing/2014/main" id="{8270E1E6-2350-4332-90B0-329EDD6D658B}"/>
                        </a:ext>
                      </a:extLst>
                    </p:cNvPr>
                    <p:cNvPicPr/>
                    <p:nvPr/>
                  </p:nvPicPr>
                  <p:blipFill>
                    <a:blip r:embed="rId467"/>
                    <a:stretch>
                      <a:fillRect/>
                    </a:stretch>
                  </p:blipFill>
                  <p:spPr>
                    <a:xfrm>
                      <a:off x="8550861" y="2541583"/>
                      <a:ext cx="283156" cy="5182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8">
                  <p14:nvContentPartPr>
                    <p14:cNvPr id="627" name="Ink 626">
                      <a:extLst>
                        <a:ext uri="{FF2B5EF4-FFF2-40B4-BE49-F238E27FC236}">
                          <a16:creationId xmlns:a16="http://schemas.microsoft.com/office/drawing/2014/main" id="{EFA638C8-465E-419D-A5BB-7E5431082DF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0796" y="2526010"/>
                    <a:ext cx="354960" cy="549720"/>
                  </p14:xfrm>
                </p:contentPart>
              </mc:Choice>
              <mc:Fallback xmlns="">
                <p:pic>
                  <p:nvPicPr>
                    <p:cNvPr id="627" name="Ink 626">
                      <a:extLst>
                        <a:ext uri="{FF2B5EF4-FFF2-40B4-BE49-F238E27FC236}">
                          <a16:creationId xmlns:a16="http://schemas.microsoft.com/office/drawing/2014/main" id="{EFA638C8-465E-419D-A5BB-7E5431082DF1}"/>
                        </a:ext>
                      </a:extLst>
                    </p:cNvPr>
                    <p:cNvPicPr/>
                    <p:nvPr/>
                  </p:nvPicPr>
                  <p:blipFill>
                    <a:blip r:embed="rId469"/>
                    <a:stretch>
                      <a:fillRect/>
                    </a:stretch>
                  </p:blipFill>
                  <p:spPr>
                    <a:xfrm>
                      <a:off x="8943989" y="2509189"/>
                      <a:ext cx="387901" cy="58269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0">
                  <p14:nvContentPartPr>
                    <p14:cNvPr id="628" name="Ink 627">
                      <a:extLst>
                        <a:ext uri="{FF2B5EF4-FFF2-40B4-BE49-F238E27FC236}">
                          <a16:creationId xmlns:a16="http://schemas.microsoft.com/office/drawing/2014/main" id="{7D5FAF51-9CFD-491C-A5BE-DCFB71DA6C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24556" y="3134050"/>
                    <a:ext cx="859680" cy="85320"/>
                  </p14:xfrm>
                </p:contentPart>
              </mc:Choice>
              <mc:Fallback xmlns="">
                <p:pic>
                  <p:nvPicPr>
                    <p:cNvPr id="628" name="Ink 627">
                      <a:extLst>
                        <a:ext uri="{FF2B5EF4-FFF2-40B4-BE49-F238E27FC236}">
                          <a16:creationId xmlns:a16="http://schemas.microsoft.com/office/drawing/2014/main" id="{7D5FAF51-9CFD-491C-A5BE-DCFB71DA6C48}"/>
                        </a:ext>
                      </a:extLst>
                    </p:cNvPr>
                    <p:cNvPicPr/>
                    <p:nvPr/>
                  </p:nvPicPr>
                  <p:blipFill>
                    <a:blip r:embed="rId471"/>
                    <a:stretch>
                      <a:fillRect/>
                    </a:stretch>
                  </p:blipFill>
                  <p:spPr>
                    <a:xfrm>
                      <a:off x="8608412" y="3117255"/>
                      <a:ext cx="892641" cy="11823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2">
                  <p14:nvContentPartPr>
                    <p14:cNvPr id="629" name="Ink 628">
                      <a:extLst>
                        <a:ext uri="{FF2B5EF4-FFF2-40B4-BE49-F238E27FC236}">
                          <a16:creationId xmlns:a16="http://schemas.microsoft.com/office/drawing/2014/main" id="{89E276FE-CC0C-4F48-8C98-B1C8A743840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32116" y="3438610"/>
                    <a:ext cx="304560" cy="434160"/>
                  </p14:xfrm>
                </p:contentPart>
              </mc:Choice>
              <mc:Fallback xmlns="">
                <p:pic>
                  <p:nvPicPr>
                    <p:cNvPr id="629" name="Ink 628">
                      <a:extLst>
                        <a:ext uri="{FF2B5EF4-FFF2-40B4-BE49-F238E27FC236}">
                          <a16:creationId xmlns:a16="http://schemas.microsoft.com/office/drawing/2014/main" id="{89E276FE-CC0C-4F48-8C98-B1C8A743840F}"/>
                        </a:ext>
                      </a:extLst>
                    </p:cNvPr>
                    <p:cNvPicPr/>
                    <p:nvPr/>
                  </p:nvPicPr>
                  <p:blipFill>
                    <a:blip r:embed="rId473"/>
                    <a:stretch>
                      <a:fillRect/>
                    </a:stretch>
                  </p:blipFill>
                  <p:spPr>
                    <a:xfrm>
                      <a:off x="8615308" y="3421808"/>
                      <a:ext cx="337504" cy="4670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4">
                  <p14:nvContentPartPr>
                    <p14:cNvPr id="630" name="Ink 629">
                      <a:extLst>
                        <a:ext uri="{FF2B5EF4-FFF2-40B4-BE49-F238E27FC236}">
                          <a16:creationId xmlns:a16="http://schemas.microsoft.com/office/drawing/2014/main" id="{907C33B4-7477-4DD7-B95E-E0106EAFF2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00756" y="3562450"/>
                    <a:ext cx="294840" cy="271440"/>
                  </p14:xfrm>
                </p:contentPart>
              </mc:Choice>
              <mc:Fallback xmlns="">
                <p:pic>
                  <p:nvPicPr>
                    <p:cNvPr id="630" name="Ink 629">
                      <a:extLst>
                        <a:ext uri="{FF2B5EF4-FFF2-40B4-BE49-F238E27FC236}">
                          <a16:creationId xmlns:a16="http://schemas.microsoft.com/office/drawing/2014/main" id="{907C33B4-7477-4DD7-B95E-E0106EAFF2C4}"/>
                        </a:ext>
                      </a:extLst>
                    </p:cNvPr>
                    <p:cNvPicPr/>
                    <p:nvPr/>
                  </p:nvPicPr>
                  <p:blipFill>
                    <a:blip r:embed="rId475"/>
                    <a:stretch>
                      <a:fillRect/>
                    </a:stretch>
                  </p:blipFill>
                  <p:spPr>
                    <a:xfrm>
                      <a:off x="8983966" y="3545653"/>
                      <a:ext cx="327749" cy="30436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44" name="Group 643">
                <a:extLst>
                  <a:ext uri="{FF2B5EF4-FFF2-40B4-BE49-F238E27FC236}">
                    <a16:creationId xmlns:a16="http://schemas.microsoft.com/office/drawing/2014/main" id="{964E2881-19D1-40B5-ADD7-F227652CABD1}"/>
                  </a:ext>
                </a:extLst>
              </p:cNvPr>
              <p:cNvGrpSpPr/>
              <p:nvPr/>
            </p:nvGrpSpPr>
            <p:grpSpPr>
              <a:xfrm>
                <a:off x="9749916" y="2361850"/>
                <a:ext cx="2042280" cy="2166840"/>
                <a:chOff x="9749916" y="2361850"/>
                <a:chExt cx="2042280" cy="21668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76">
                  <p14:nvContentPartPr>
                    <p14:cNvPr id="633" name="Ink 632">
                      <a:extLst>
                        <a:ext uri="{FF2B5EF4-FFF2-40B4-BE49-F238E27FC236}">
                          <a16:creationId xmlns:a16="http://schemas.microsoft.com/office/drawing/2014/main" id="{745329AF-0856-41B7-9A74-D5C45EE2B4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49916" y="3185170"/>
                    <a:ext cx="146880" cy="271080"/>
                  </p14:xfrm>
                </p:contentPart>
              </mc:Choice>
              <mc:Fallback xmlns="">
                <p:pic>
                  <p:nvPicPr>
                    <p:cNvPr id="633" name="Ink 632">
                      <a:extLst>
                        <a:ext uri="{FF2B5EF4-FFF2-40B4-BE49-F238E27FC236}">
                          <a16:creationId xmlns:a16="http://schemas.microsoft.com/office/drawing/2014/main" id="{745329AF-0856-41B7-9A74-D5C45EE2B4B6}"/>
                        </a:ext>
                      </a:extLst>
                    </p:cNvPr>
                    <p:cNvPicPr/>
                    <p:nvPr/>
                  </p:nvPicPr>
                  <p:blipFill>
                    <a:blip r:embed="rId477"/>
                    <a:stretch>
                      <a:fillRect/>
                    </a:stretch>
                  </p:blipFill>
                  <p:spPr>
                    <a:xfrm>
                      <a:off x="9733149" y="3168354"/>
                      <a:ext cx="179744" cy="304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8">
                  <p14:nvContentPartPr>
                    <p14:cNvPr id="634" name="Ink 633">
                      <a:extLst>
                        <a:ext uri="{FF2B5EF4-FFF2-40B4-BE49-F238E27FC236}">
                          <a16:creationId xmlns:a16="http://schemas.microsoft.com/office/drawing/2014/main" id="{0647D446-4D9A-4D30-9BF8-D1EE908A21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34036" y="2402170"/>
                    <a:ext cx="276120" cy="471960"/>
                  </p14:xfrm>
                </p:contentPart>
              </mc:Choice>
              <mc:Fallback xmlns="">
                <p:pic>
                  <p:nvPicPr>
                    <p:cNvPr id="634" name="Ink 633">
                      <a:extLst>
                        <a:ext uri="{FF2B5EF4-FFF2-40B4-BE49-F238E27FC236}">
                          <a16:creationId xmlns:a16="http://schemas.microsoft.com/office/drawing/2014/main" id="{0647D446-4D9A-4D30-9BF8-D1EE908A218B}"/>
                        </a:ext>
                      </a:extLst>
                    </p:cNvPr>
                    <p:cNvPicPr/>
                    <p:nvPr/>
                  </p:nvPicPr>
                  <p:blipFill>
                    <a:blip r:embed="rId479"/>
                    <a:stretch>
                      <a:fillRect/>
                    </a:stretch>
                  </p:blipFill>
                  <p:spPr>
                    <a:xfrm>
                      <a:off x="10117240" y="2385362"/>
                      <a:ext cx="309039" cy="5049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635" name="Ink 634">
                      <a:extLst>
                        <a:ext uri="{FF2B5EF4-FFF2-40B4-BE49-F238E27FC236}">
                          <a16:creationId xmlns:a16="http://schemas.microsoft.com/office/drawing/2014/main" id="{FD5A14DC-2491-49D2-8D8B-0E844823A7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57036" y="2590090"/>
                    <a:ext cx="357480" cy="284400"/>
                  </p14:xfrm>
                </p:contentPart>
              </mc:Choice>
              <mc:Fallback xmlns="">
                <p:pic>
                  <p:nvPicPr>
                    <p:cNvPr id="635" name="Ink 634">
                      <a:extLst>
                        <a:ext uri="{FF2B5EF4-FFF2-40B4-BE49-F238E27FC236}">
                          <a16:creationId xmlns:a16="http://schemas.microsoft.com/office/drawing/2014/main" id="{FD5A14DC-2491-49D2-8D8B-0E844823A722}"/>
                        </a:ext>
                      </a:extLst>
                    </p:cNvPr>
                    <p:cNvPicPr/>
                    <p:nvPr/>
                  </p:nvPicPr>
                  <p:blipFill>
                    <a:blip r:embed="rId481"/>
                    <a:stretch>
                      <a:fillRect/>
                    </a:stretch>
                  </p:blipFill>
                  <p:spPr>
                    <a:xfrm>
                      <a:off x="10540237" y="2573281"/>
                      <a:ext cx="390406" cy="3173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636" name="Ink 635">
                      <a:extLst>
                        <a:ext uri="{FF2B5EF4-FFF2-40B4-BE49-F238E27FC236}">
                          <a16:creationId xmlns:a16="http://schemas.microsoft.com/office/drawing/2014/main" id="{760F397D-8EAA-4D4D-901A-D19BAF82A4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66876" y="3003730"/>
                    <a:ext cx="821520" cy="105480"/>
                  </p14:xfrm>
                </p:contentPart>
              </mc:Choice>
              <mc:Fallback xmlns="">
                <p:pic>
                  <p:nvPicPr>
                    <p:cNvPr id="636" name="Ink 635">
                      <a:extLst>
                        <a:ext uri="{FF2B5EF4-FFF2-40B4-BE49-F238E27FC236}">
                          <a16:creationId xmlns:a16="http://schemas.microsoft.com/office/drawing/2014/main" id="{760F397D-8EAA-4D4D-901A-D19BAF82A4D4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10250055" y="2986934"/>
                      <a:ext cx="854488" cy="13840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637" name="Ink 636">
                      <a:extLst>
                        <a:ext uri="{FF2B5EF4-FFF2-40B4-BE49-F238E27FC236}">
                          <a16:creationId xmlns:a16="http://schemas.microsoft.com/office/drawing/2014/main" id="{6C397C1C-3154-49C8-A5AB-DFC47530C3A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34036" y="3380290"/>
                    <a:ext cx="331920" cy="490680"/>
                  </p14:xfrm>
                </p:contentPart>
              </mc:Choice>
              <mc:Fallback xmlns="">
                <p:pic>
                  <p:nvPicPr>
                    <p:cNvPr id="637" name="Ink 636">
                      <a:extLst>
                        <a:ext uri="{FF2B5EF4-FFF2-40B4-BE49-F238E27FC236}">
                          <a16:creationId xmlns:a16="http://schemas.microsoft.com/office/drawing/2014/main" id="{6C397C1C-3154-49C8-A5AB-DFC47530C3AF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10117238" y="3363463"/>
                      <a:ext cx="364843" cy="52366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638" name="Ink 637">
                      <a:extLst>
                        <a:ext uri="{FF2B5EF4-FFF2-40B4-BE49-F238E27FC236}">
                          <a16:creationId xmlns:a16="http://schemas.microsoft.com/office/drawing/2014/main" id="{AD1C72E9-78BE-4C8D-B0D8-A3CE17B993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96276" y="3496210"/>
                    <a:ext cx="267840" cy="322560"/>
                  </p14:xfrm>
                </p:contentPart>
              </mc:Choice>
              <mc:Fallback xmlns="">
                <p:pic>
                  <p:nvPicPr>
                    <p:cNvPr id="638" name="Ink 637">
                      <a:extLst>
                        <a:ext uri="{FF2B5EF4-FFF2-40B4-BE49-F238E27FC236}">
                          <a16:creationId xmlns:a16="http://schemas.microsoft.com/office/drawing/2014/main" id="{AD1C72E9-78BE-4C8D-B0D8-A3CE17B993A4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10579494" y="3479410"/>
                      <a:ext cx="300733" cy="3554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639" name="Ink 638">
                      <a:extLst>
                        <a:ext uri="{FF2B5EF4-FFF2-40B4-BE49-F238E27FC236}">
                          <a16:creationId xmlns:a16="http://schemas.microsoft.com/office/drawing/2014/main" id="{DE5AEDB4-95C5-4A4A-9261-F239741401E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692036" y="3503050"/>
                    <a:ext cx="302400" cy="359640"/>
                  </p14:xfrm>
                </p:contentPart>
              </mc:Choice>
              <mc:Fallback xmlns="">
                <p:pic>
                  <p:nvPicPr>
                    <p:cNvPr id="639" name="Ink 638">
                      <a:extLst>
                        <a:ext uri="{FF2B5EF4-FFF2-40B4-BE49-F238E27FC236}">
                          <a16:creationId xmlns:a16="http://schemas.microsoft.com/office/drawing/2014/main" id="{DE5AEDB4-95C5-4A4A-9261-F239741401E3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10675908" y="3486244"/>
                      <a:ext cx="335328" cy="3925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640" name="Ink 639">
                      <a:extLst>
                        <a:ext uri="{FF2B5EF4-FFF2-40B4-BE49-F238E27FC236}">
                          <a16:creationId xmlns:a16="http://schemas.microsoft.com/office/drawing/2014/main" id="{01D20C87-418A-438F-A33B-208D6939729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222676" y="3304330"/>
                    <a:ext cx="130680" cy="184680"/>
                  </p14:xfrm>
                </p:contentPart>
              </mc:Choice>
              <mc:Fallback xmlns="">
                <p:pic>
                  <p:nvPicPr>
                    <p:cNvPr id="640" name="Ink 639">
                      <a:extLst>
                        <a:ext uri="{FF2B5EF4-FFF2-40B4-BE49-F238E27FC236}">
                          <a16:creationId xmlns:a16="http://schemas.microsoft.com/office/drawing/2014/main" id="{01D20C87-418A-438F-A33B-208D6939729F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11205922" y="3287541"/>
                      <a:ext cx="163518" cy="21758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641" name="Ink 640">
                      <a:extLst>
                        <a:ext uri="{FF2B5EF4-FFF2-40B4-BE49-F238E27FC236}">
                          <a16:creationId xmlns:a16="http://schemas.microsoft.com/office/drawing/2014/main" id="{5319C0AC-643B-47C2-A9C9-320561EF02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066076" y="3255010"/>
                    <a:ext cx="147960" cy="309960"/>
                  </p14:xfrm>
                </p:contentPart>
              </mc:Choice>
              <mc:Fallback xmlns="">
                <p:pic>
                  <p:nvPicPr>
                    <p:cNvPr id="641" name="Ink 640">
                      <a:extLst>
                        <a:ext uri="{FF2B5EF4-FFF2-40B4-BE49-F238E27FC236}">
                          <a16:creationId xmlns:a16="http://schemas.microsoft.com/office/drawing/2014/main" id="{5319C0AC-643B-47C2-A9C9-320561EF0283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11049338" y="3238201"/>
                      <a:ext cx="180766" cy="3429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642" name="Ink 641">
                      <a:extLst>
                        <a:ext uri="{FF2B5EF4-FFF2-40B4-BE49-F238E27FC236}">
                          <a16:creationId xmlns:a16="http://schemas.microsoft.com/office/drawing/2014/main" id="{7F87C623-EE8F-48CA-B43D-B6813F1460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435436" y="3230170"/>
                    <a:ext cx="73440" cy="316080"/>
                  </p14:xfrm>
                </p:contentPart>
              </mc:Choice>
              <mc:Fallback xmlns="">
                <p:pic>
                  <p:nvPicPr>
                    <p:cNvPr id="642" name="Ink 641">
                      <a:extLst>
                        <a:ext uri="{FF2B5EF4-FFF2-40B4-BE49-F238E27FC236}">
                          <a16:creationId xmlns:a16="http://schemas.microsoft.com/office/drawing/2014/main" id="{7F87C623-EE8F-48CA-B43D-B6813F146083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11418745" y="3213357"/>
                      <a:ext cx="106154" cy="34903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643" name="Ink 642">
                      <a:extLst>
                        <a:ext uri="{FF2B5EF4-FFF2-40B4-BE49-F238E27FC236}">
                          <a16:creationId xmlns:a16="http://schemas.microsoft.com/office/drawing/2014/main" id="{7919E6A4-7471-422B-805C-9AEAE065FB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387556" y="2361850"/>
                    <a:ext cx="404640" cy="2166840"/>
                  </p14:xfrm>
                </p:contentPart>
              </mc:Choice>
              <mc:Fallback xmlns="">
                <p:pic>
                  <p:nvPicPr>
                    <p:cNvPr id="643" name="Ink 642">
                      <a:extLst>
                        <a:ext uri="{FF2B5EF4-FFF2-40B4-BE49-F238E27FC236}">
                          <a16:creationId xmlns:a16="http://schemas.microsoft.com/office/drawing/2014/main" id="{7919E6A4-7471-422B-805C-9AEAE065FBC0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11370752" y="2345027"/>
                      <a:ext cx="437576" cy="219981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0F2C5414-AE3A-4AAD-9D85-313CCE330C7F}"/>
                    </a:ext>
                  </a:extLst>
                </p14:cNvPr>
                <p14:cNvContentPartPr/>
                <p14:nvPr/>
              </p14:nvContentPartPr>
              <p14:xfrm>
                <a:off x="8349210" y="2655343"/>
                <a:ext cx="227335" cy="7489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0F2C5414-AE3A-4AAD-9D85-313CCE330C7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340217" y="2646784"/>
                  <a:ext cx="244961" cy="24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0891AFB2-2491-4631-9651-65E4FFF8048F}"/>
                    </a:ext>
                  </a:extLst>
                </p14:cNvPr>
                <p14:cNvContentPartPr/>
                <p14:nvPr/>
              </p14:nvContentPartPr>
              <p14:xfrm>
                <a:off x="8385931" y="2752945"/>
                <a:ext cx="196653" cy="12804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0891AFB2-2491-4631-9651-65E4FFF8048F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377303" y="2744409"/>
                  <a:ext cx="214269" cy="3023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7" name="Group 706">
            <a:extLst>
              <a:ext uri="{FF2B5EF4-FFF2-40B4-BE49-F238E27FC236}">
                <a16:creationId xmlns:a16="http://schemas.microsoft.com/office/drawing/2014/main" id="{64CC8ADB-8F90-4FC7-A533-875BFF37E9D3}"/>
              </a:ext>
            </a:extLst>
          </p:cNvPr>
          <p:cNvGrpSpPr/>
          <p:nvPr/>
        </p:nvGrpSpPr>
        <p:grpSpPr>
          <a:xfrm>
            <a:off x="8797357" y="2111286"/>
            <a:ext cx="1355070" cy="948235"/>
            <a:chOff x="8797357" y="2111286"/>
            <a:chExt cx="1355070" cy="948235"/>
          </a:xfrm>
        </p:grpSpPr>
        <p:grpSp>
          <p:nvGrpSpPr>
            <p:cNvPr id="687" name="Group 686">
              <a:extLst>
                <a:ext uri="{FF2B5EF4-FFF2-40B4-BE49-F238E27FC236}">
                  <a16:creationId xmlns:a16="http://schemas.microsoft.com/office/drawing/2014/main" id="{286FC807-9054-4C92-BCB3-2748DCC1DB77}"/>
                </a:ext>
              </a:extLst>
            </p:cNvPr>
            <p:cNvGrpSpPr/>
            <p:nvPr/>
          </p:nvGrpSpPr>
          <p:grpSpPr>
            <a:xfrm>
              <a:off x="8797357" y="2112252"/>
              <a:ext cx="729597" cy="515308"/>
              <a:chOff x="9120996" y="1656250"/>
              <a:chExt cx="1087200" cy="767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681" name="Ink 680">
                    <a:extLst>
                      <a:ext uri="{FF2B5EF4-FFF2-40B4-BE49-F238E27FC236}">
                        <a16:creationId xmlns:a16="http://schemas.microsoft.com/office/drawing/2014/main" id="{2B11C027-01C5-42E2-8327-068761D496A6}"/>
                      </a:ext>
                    </a:extLst>
                  </p14:cNvPr>
                  <p14:cNvContentPartPr/>
                  <p14:nvPr/>
                </p14:nvContentPartPr>
                <p14:xfrm>
                  <a:off x="9120996" y="1724290"/>
                  <a:ext cx="489960" cy="538560"/>
                </p14:xfrm>
              </p:contentPart>
            </mc:Choice>
            <mc:Fallback xmlns="">
              <p:pic>
                <p:nvPicPr>
                  <p:cNvPr id="681" name="Ink 680">
                    <a:extLst>
                      <a:ext uri="{FF2B5EF4-FFF2-40B4-BE49-F238E27FC236}">
                        <a16:creationId xmlns:a16="http://schemas.microsoft.com/office/drawing/2014/main" id="{2B11C027-01C5-42E2-8327-068761D496A6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9107594" y="1711416"/>
                    <a:ext cx="516227" cy="5648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682" name="Ink 681">
                    <a:extLst>
                      <a:ext uri="{FF2B5EF4-FFF2-40B4-BE49-F238E27FC236}">
                        <a16:creationId xmlns:a16="http://schemas.microsoft.com/office/drawing/2014/main" id="{E21D1543-C7A8-47B4-9A00-A8CBDB5C74A3}"/>
                      </a:ext>
                    </a:extLst>
                  </p14:cNvPr>
                  <p14:cNvContentPartPr/>
                  <p14:nvPr/>
                </p14:nvContentPartPr>
                <p14:xfrm>
                  <a:off x="9685836" y="1656250"/>
                  <a:ext cx="380160" cy="609840"/>
                </p14:xfrm>
              </p:contentPart>
            </mc:Choice>
            <mc:Fallback xmlns="">
              <p:pic>
                <p:nvPicPr>
                  <p:cNvPr id="682" name="Ink 681">
                    <a:extLst>
                      <a:ext uri="{FF2B5EF4-FFF2-40B4-BE49-F238E27FC236}">
                        <a16:creationId xmlns:a16="http://schemas.microsoft.com/office/drawing/2014/main" id="{E21D1543-C7A8-47B4-9A00-A8CBDB5C74A3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9672431" y="1642841"/>
                    <a:ext cx="406433" cy="6361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683" name="Ink 682">
                    <a:extLst>
                      <a:ext uri="{FF2B5EF4-FFF2-40B4-BE49-F238E27FC236}">
                        <a16:creationId xmlns:a16="http://schemas.microsoft.com/office/drawing/2014/main" id="{6CE00584-1E8E-4DBD-B549-10FB305551B4}"/>
                      </a:ext>
                    </a:extLst>
                  </p14:cNvPr>
                  <p14:cNvContentPartPr/>
                  <p14:nvPr/>
                </p14:nvContentPartPr>
                <p14:xfrm>
                  <a:off x="9239796" y="2303170"/>
                  <a:ext cx="968400" cy="120960"/>
                </p14:xfrm>
              </p:contentPart>
            </mc:Choice>
            <mc:Fallback xmlns="">
              <p:pic>
                <p:nvPicPr>
                  <p:cNvPr id="683" name="Ink 682">
                    <a:extLst>
                      <a:ext uri="{FF2B5EF4-FFF2-40B4-BE49-F238E27FC236}">
                        <a16:creationId xmlns:a16="http://schemas.microsoft.com/office/drawing/2014/main" id="{6CE00584-1E8E-4DBD-B549-10FB305551B4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9226920" y="2289789"/>
                    <a:ext cx="994689" cy="14718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6" name="Group 685">
              <a:extLst>
                <a:ext uri="{FF2B5EF4-FFF2-40B4-BE49-F238E27FC236}">
                  <a16:creationId xmlns:a16="http://schemas.microsoft.com/office/drawing/2014/main" id="{1BB2856A-47DD-4F2F-9443-EB05BA43D377}"/>
                </a:ext>
              </a:extLst>
            </p:cNvPr>
            <p:cNvGrpSpPr/>
            <p:nvPr/>
          </p:nvGrpSpPr>
          <p:grpSpPr>
            <a:xfrm>
              <a:off x="8803155" y="2760676"/>
              <a:ext cx="542608" cy="298845"/>
              <a:chOff x="9129636" y="2622490"/>
              <a:chExt cx="808560" cy="445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684" name="Ink 683">
                    <a:extLst>
                      <a:ext uri="{FF2B5EF4-FFF2-40B4-BE49-F238E27FC236}">
                        <a16:creationId xmlns:a16="http://schemas.microsoft.com/office/drawing/2014/main" id="{93F39650-36C6-4FD0-A7B9-B2876C7E94D5}"/>
                      </a:ext>
                    </a:extLst>
                  </p14:cNvPr>
                  <p14:cNvContentPartPr/>
                  <p14:nvPr/>
                </p14:nvContentPartPr>
                <p14:xfrm>
                  <a:off x="9129636" y="2622490"/>
                  <a:ext cx="415080" cy="445320"/>
                </p14:xfrm>
              </p:contentPart>
            </mc:Choice>
            <mc:Fallback xmlns="">
              <p:pic>
                <p:nvPicPr>
                  <p:cNvPr id="684" name="Ink 683">
                    <a:extLst>
                      <a:ext uri="{FF2B5EF4-FFF2-40B4-BE49-F238E27FC236}">
                        <a16:creationId xmlns:a16="http://schemas.microsoft.com/office/drawing/2014/main" id="{93F39650-36C6-4FD0-A7B9-B2876C7E94D5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9116229" y="2609613"/>
                    <a:ext cx="441358" cy="4716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685" name="Ink 684">
                    <a:extLst>
                      <a:ext uri="{FF2B5EF4-FFF2-40B4-BE49-F238E27FC236}">
                        <a16:creationId xmlns:a16="http://schemas.microsoft.com/office/drawing/2014/main" id="{D19ABF5A-FE84-44CE-9D87-8DDE60306B76}"/>
                      </a:ext>
                    </a:extLst>
                  </p14:cNvPr>
                  <p14:cNvContentPartPr/>
                  <p14:nvPr/>
                </p14:nvContentPartPr>
                <p14:xfrm>
                  <a:off x="9658476" y="2694490"/>
                  <a:ext cx="279720" cy="295200"/>
                </p14:xfrm>
              </p:contentPart>
            </mc:Choice>
            <mc:Fallback xmlns="">
              <p:pic>
                <p:nvPicPr>
                  <p:cNvPr id="685" name="Ink 684">
                    <a:extLst>
                      <a:ext uri="{FF2B5EF4-FFF2-40B4-BE49-F238E27FC236}">
                        <a16:creationId xmlns:a16="http://schemas.microsoft.com/office/drawing/2014/main" id="{D19ABF5A-FE84-44CE-9D87-8DDE60306B76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9645079" y="2681072"/>
                    <a:ext cx="305977" cy="3215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91" name="Group 690">
              <a:extLst>
                <a:ext uri="{FF2B5EF4-FFF2-40B4-BE49-F238E27FC236}">
                  <a16:creationId xmlns:a16="http://schemas.microsoft.com/office/drawing/2014/main" id="{E9D060A4-98E4-4FA8-AE3C-57F4D53A5709}"/>
                </a:ext>
              </a:extLst>
            </p:cNvPr>
            <p:cNvGrpSpPr/>
            <p:nvPr/>
          </p:nvGrpSpPr>
          <p:grpSpPr>
            <a:xfrm>
              <a:off x="9705488" y="2111286"/>
              <a:ext cx="446939" cy="550580"/>
              <a:chOff x="10474236" y="1654810"/>
              <a:chExt cx="666000" cy="820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688" name="Ink 687">
                    <a:extLst>
                      <a:ext uri="{FF2B5EF4-FFF2-40B4-BE49-F238E27FC236}">
                        <a16:creationId xmlns:a16="http://schemas.microsoft.com/office/drawing/2014/main" id="{B202CFAD-E85A-41CD-8DC2-1D4108D63FA0}"/>
                      </a:ext>
                    </a:extLst>
                  </p14:cNvPr>
                  <p14:cNvContentPartPr/>
                  <p14:nvPr/>
                </p14:nvContentPartPr>
                <p14:xfrm>
                  <a:off x="10474236" y="1869010"/>
                  <a:ext cx="241200" cy="606240"/>
                </p14:xfrm>
              </p:contentPart>
            </mc:Choice>
            <mc:Fallback xmlns="">
              <p:pic>
                <p:nvPicPr>
                  <p:cNvPr id="688" name="Ink 687">
                    <a:extLst>
                      <a:ext uri="{FF2B5EF4-FFF2-40B4-BE49-F238E27FC236}">
                        <a16:creationId xmlns:a16="http://schemas.microsoft.com/office/drawing/2014/main" id="{B202CFAD-E85A-41CD-8DC2-1D4108D63FA0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10461372" y="1855598"/>
                    <a:ext cx="267464" cy="6325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689" name="Ink 688">
                    <a:extLst>
                      <a:ext uri="{FF2B5EF4-FFF2-40B4-BE49-F238E27FC236}">
                        <a16:creationId xmlns:a16="http://schemas.microsoft.com/office/drawing/2014/main" id="{71E81543-8627-41AF-83FF-711CF08A4FFD}"/>
                      </a:ext>
                    </a:extLst>
                  </p14:cNvPr>
                  <p14:cNvContentPartPr/>
                  <p14:nvPr/>
                </p14:nvContentPartPr>
                <p14:xfrm>
                  <a:off x="10893636" y="1718170"/>
                  <a:ext cx="27720" cy="206280"/>
                </p14:xfrm>
              </p:contentPart>
            </mc:Choice>
            <mc:Fallback xmlns="">
              <p:pic>
                <p:nvPicPr>
                  <p:cNvPr id="689" name="Ink 688">
                    <a:extLst>
                      <a:ext uri="{FF2B5EF4-FFF2-40B4-BE49-F238E27FC236}">
                        <a16:creationId xmlns:a16="http://schemas.microsoft.com/office/drawing/2014/main" id="{71E81543-8627-41AF-83FF-711CF08A4FFD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10880309" y="1704775"/>
                    <a:ext cx="53841" cy="2325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690" name="Ink 689">
                    <a:extLst>
                      <a:ext uri="{FF2B5EF4-FFF2-40B4-BE49-F238E27FC236}">
                        <a16:creationId xmlns:a16="http://schemas.microsoft.com/office/drawing/2014/main" id="{B2B8DA2D-D6AE-4D2C-B738-955186AD7654}"/>
                      </a:ext>
                    </a:extLst>
                  </p14:cNvPr>
                  <p14:cNvContentPartPr/>
                  <p14:nvPr/>
                </p14:nvContentPartPr>
                <p14:xfrm>
                  <a:off x="10774476" y="1654810"/>
                  <a:ext cx="365760" cy="19080"/>
                </p14:xfrm>
              </p:contentPart>
            </mc:Choice>
            <mc:Fallback xmlns="">
              <p:pic>
                <p:nvPicPr>
                  <p:cNvPr id="690" name="Ink 689">
                    <a:extLst>
                      <a:ext uri="{FF2B5EF4-FFF2-40B4-BE49-F238E27FC236}">
                        <a16:creationId xmlns:a16="http://schemas.microsoft.com/office/drawing/2014/main" id="{B2B8DA2D-D6AE-4D2C-B738-955186AD7654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0761068" y="1641560"/>
                    <a:ext cx="392039" cy="4505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05" name="Group 704">
            <a:extLst>
              <a:ext uri="{FF2B5EF4-FFF2-40B4-BE49-F238E27FC236}">
                <a16:creationId xmlns:a16="http://schemas.microsoft.com/office/drawing/2014/main" id="{57CD310E-0B98-420E-9736-0EB99C56260E}"/>
              </a:ext>
            </a:extLst>
          </p:cNvPr>
          <p:cNvGrpSpPr/>
          <p:nvPr/>
        </p:nvGrpSpPr>
        <p:grpSpPr>
          <a:xfrm>
            <a:off x="7436509" y="2939146"/>
            <a:ext cx="1722648" cy="1629277"/>
            <a:chOff x="7455071" y="3002290"/>
            <a:chExt cx="1722648" cy="1629277"/>
          </a:xfrm>
        </p:grpSpPr>
        <p:grpSp>
          <p:nvGrpSpPr>
            <p:cNvPr id="671" name="Group 670">
              <a:extLst>
                <a:ext uri="{FF2B5EF4-FFF2-40B4-BE49-F238E27FC236}">
                  <a16:creationId xmlns:a16="http://schemas.microsoft.com/office/drawing/2014/main" id="{EE85CDE9-BA00-4DE6-A2C9-EBC6CD9A6E02}"/>
                </a:ext>
              </a:extLst>
            </p:cNvPr>
            <p:cNvGrpSpPr/>
            <p:nvPr/>
          </p:nvGrpSpPr>
          <p:grpSpPr>
            <a:xfrm>
              <a:off x="7455071" y="3829314"/>
              <a:ext cx="1722648" cy="802253"/>
              <a:chOff x="5038596" y="3807250"/>
              <a:chExt cx="2456640" cy="1144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656" name="Ink 655">
                    <a:extLst>
                      <a:ext uri="{FF2B5EF4-FFF2-40B4-BE49-F238E27FC236}">
                        <a16:creationId xmlns:a16="http://schemas.microsoft.com/office/drawing/2014/main" id="{B9F3EAB8-70BD-4DF1-8775-31D26FB84D7E}"/>
                      </a:ext>
                    </a:extLst>
                  </p14:cNvPr>
                  <p14:cNvContentPartPr/>
                  <p14:nvPr/>
                </p14:nvContentPartPr>
                <p14:xfrm>
                  <a:off x="5185116" y="3840730"/>
                  <a:ext cx="313560" cy="394200"/>
                </p14:xfrm>
              </p:contentPart>
            </mc:Choice>
            <mc:Fallback xmlns="">
              <p:pic>
                <p:nvPicPr>
                  <p:cNvPr id="656" name="Ink 655">
                    <a:extLst>
                      <a:ext uri="{FF2B5EF4-FFF2-40B4-BE49-F238E27FC236}">
                        <a16:creationId xmlns:a16="http://schemas.microsoft.com/office/drawing/2014/main" id="{B9F3EAB8-70BD-4DF1-8775-31D26FB84D7E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5172286" y="3827898"/>
                    <a:ext cx="338706" cy="4193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657" name="Ink 656">
                    <a:extLst>
                      <a:ext uri="{FF2B5EF4-FFF2-40B4-BE49-F238E27FC236}">
                        <a16:creationId xmlns:a16="http://schemas.microsoft.com/office/drawing/2014/main" id="{7CA3A9A5-8893-4345-933E-475985C88134}"/>
                      </a:ext>
                    </a:extLst>
                  </p14:cNvPr>
                  <p14:cNvContentPartPr/>
                  <p14:nvPr/>
                </p14:nvContentPartPr>
                <p14:xfrm>
                  <a:off x="5568516" y="3983650"/>
                  <a:ext cx="185040" cy="190800"/>
                </p14:xfrm>
              </p:contentPart>
            </mc:Choice>
            <mc:Fallback xmlns="">
              <p:pic>
                <p:nvPicPr>
                  <p:cNvPr id="657" name="Ink 656">
                    <a:extLst>
                      <a:ext uri="{FF2B5EF4-FFF2-40B4-BE49-F238E27FC236}">
                        <a16:creationId xmlns:a16="http://schemas.microsoft.com/office/drawing/2014/main" id="{7CA3A9A5-8893-4345-933E-475985C88134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5555666" y="3970827"/>
                    <a:ext cx="210226" cy="2159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658" name="Ink 657">
                    <a:extLst>
                      <a:ext uri="{FF2B5EF4-FFF2-40B4-BE49-F238E27FC236}">
                        <a16:creationId xmlns:a16="http://schemas.microsoft.com/office/drawing/2014/main" id="{90BC8ADD-F7ED-432E-B533-E660C968CB20}"/>
                      </a:ext>
                    </a:extLst>
                  </p14:cNvPr>
                  <p14:cNvContentPartPr/>
                  <p14:nvPr/>
                </p14:nvContentPartPr>
                <p14:xfrm>
                  <a:off x="5038596" y="4365970"/>
                  <a:ext cx="1132920" cy="32760"/>
                </p14:xfrm>
              </p:contentPart>
            </mc:Choice>
            <mc:Fallback xmlns="">
              <p:pic>
                <p:nvPicPr>
                  <p:cNvPr id="658" name="Ink 657">
                    <a:extLst>
                      <a:ext uri="{FF2B5EF4-FFF2-40B4-BE49-F238E27FC236}">
                        <a16:creationId xmlns:a16="http://schemas.microsoft.com/office/drawing/2014/main" id="{90BC8ADD-F7ED-432E-B533-E660C968CB20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5025763" y="4353173"/>
                    <a:ext cx="1158073" cy="578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659" name="Ink 658">
                    <a:extLst>
                      <a:ext uri="{FF2B5EF4-FFF2-40B4-BE49-F238E27FC236}">
                        <a16:creationId xmlns:a16="http://schemas.microsoft.com/office/drawing/2014/main" id="{C0454859-14DE-4E73-ADE2-92C53900419E}"/>
                      </a:ext>
                    </a:extLst>
                  </p14:cNvPr>
                  <p14:cNvContentPartPr/>
                  <p14:nvPr/>
                </p14:nvContentPartPr>
                <p14:xfrm>
                  <a:off x="5043276" y="4611850"/>
                  <a:ext cx="318240" cy="339480"/>
                </p14:xfrm>
              </p:contentPart>
            </mc:Choice>
            <mc:Fallback xmlns="">
              <p:pic>
                <p:nvPicPr>
                  <p:cNvPr id="659" name="Ink 658">
                    <a:extLst>
                      <a:ext uri="{FF2B5EF4-FFF2-40B4-BE49-F238E27FC236}">
                        <a16:creationId xmlns:a16="http://schemas.microsoft.com/office/drawing/2014/main" id="{C0454859-14DE-4E73-ADE2-92C53900419E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5030444" y="4599030"/>
                    <a:ext cx="343391" cy="3646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660" name="Ink 659">
                    <a:extLst>
                      <a:ext uri="{FF2B5EF4-FFF2-40B4-BE49-F238E27FC236}">
                        <a16:creationId xmlns:a16="http://schemas.microsoft.com/office/drawing/2014/main" id="{E61FC4C9-81FF-4F15-A1E2-A5C7F9AFD861}"/>
                      </a:ext>
                    </a:extLst>
                  </p14:cNvPr>
                  <p14:cNvContentPartPr/>
                  <p14:nvPr/>
                </p14:nvContentPartPr>
                <p14:xfrm>
                  <a:off x="5454756" y="4672690"/>
                  <a:ext cx="203760" cy="255240"/>
                </p14:xfrm>
              </p:contentPart>
            </mc:Choice>
            <mc:Fallback xmlns="">
              <p:pic>
                <p:nvPicPr>
                  <p:cNvPr id="660" name="Ink 659">
                    <a:extLst>
                      <a:ext uri="{FF2B5EF4-FFF2-40B4-BE49-F238E27FC236}">
                        <a16:creationId xmlns:a16="http://schemas.microsoft.com/office/drawing/2014/main" id="{E61FC4C9-81FF-4F15-A1E2-A5C7F9AFD861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5442438" y="4659851"/>
                    <a:ext cx="228909" cy="2804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661" name="Ink 660">
                    <a:extLst>
                      <a:ext uri="{FF2B5EF4-FFF2-40B4-BE49-F238E27FC236}">
                        <a16:creationId xmlns:a16="http://schemas.microsoft.com/office/drawing/2014/main" id="{F00A5316-CFED-47B4-A5C6-87A57A61C308}"/>
                      </a:ext>
                    </a:extLst>
                  </p14:cNvPr>
                  <p14:cNvContentPartPr/>
                  <p14:nvPr/>
                </p14:nvContentPartPr>
                <p14:xfrm>
                  <a:off x="5569236" y="4683130"/>
                  <a:ext cx="228600" cy="218520"/>
                </p14:xfrm>
              </p:contentPart>
            </mc:Choice>
            <mc:Fallback xmlns="">
              <p:pic>
                <p:nvPicPr>
                  <p:cNvPr id="661" name="Ink 660">
                    <a:extLst>
                      <a:ext uri="{FF2B5EF4-FFF2-40B4-BE49-F238E27FC236}">
                        <a16:creationId xmlns:a16="http://schemas.microsoft.com/office/drawing/2014/main" id="{F00A5316-CFED-47B4-A5C6-87A57A61C308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5556422" y="4670819"/>
                    <a:ext cx="253715" cy="2436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662" name="Ink 661">
                    <a:extLst>
                      <a:ext uri="{FF2B5EF4-FFF2-40B4-BE49-F238E27FC236}">
                        <a16:creationId xmlns:a16="http://schemas.microsoft.com/office/drawing/2014/main" id="{7A9F5EB6-DED0-4710-A2F5-CAB022C75C27}"/>
                      </a:ext>
                    </a:extLst>
                  </p14:cNvPr>
                  <p14:cNvContentPartPr/>
                  <p14:nvPr/>
                </p14:nvContentPartPr>
                <p14:xfrm>
                  <a:off x="6010596" y="4534450"/>
                  <a:ext cx="130680" cy="149400"/>
                </p14:xfrm>
              </p:contentPart>
            </mc:Choice>
            <mc:Fallback xmlns="">
              <p:pic>
                <p:nvPicPr>
                  <p:cNvPr id="662" name="Ink 661">
                    <a:extLst>
                      <a:ext uri="{FF2B5EF4-FFF2-40B4-BE49-F238E27FC236}">
                        <a16:creationId xmlns:a16="http://schemas.microsoft.com/office/drawing/2014/main" id="{7A9F5EB6-DED0-4710-A2F5-CAB022C75C27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5997784" y="4521615"/>
                    <a:ext cx="155791" cy="1745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2">
                <p14:nvContentPartPr>
                  <p14:cNvPr id="663" name="Ink 662">
                    <a:extLst>
                      <a:ext uri="{FF2B5EF4-FFF2-40B4-BE49-F238E27FC236}">
                        <a16:creationId xmlns:a16="http://schemas.microsoft.com/office/drawing/2014/main" id="{DE0C9D21-73C6-4FE7-808C-BE007E4A33C7}"/>
                      </a:ext>
                    </a:extLst>
                  </p14:cNvPr>
                  <p14:cNvContentPartPr/>
                  <p14:nvPr/>
                </p14:nvContentPartPr>
                <p14:xfrm>
                  <a:off x="5835636" y="4499170"/>
                  <a:ext cx="198000" cy="243360"/>
                </p14:xfrm>
              </p:contentPart>
            </mc:Choice>
            <mc:Fallback xmlns="">
              <p:pic>
                <p:nvPicPr>
                  <p:cNvPr id="663" name="Ink 662">
                    <a:extLst>
                      <a:ext uri="{FF2B5EF4-FFF2-40B4-BE49-F238E27FC236}">
                        <a16:creationId xmlns:a16="http://schemas.microsoft.com/office/drawing/2014/main" id="{DE0C9D21-73C6-4FE7-808C-BE007E4A33C7}"/>
                      </a:ext>
                    </a:extLst>
                  </p:cNvPr>
                  <p:cNvPicPr/>
                  <p:nvPr/>
                </p:nvPicPr>
                <p:blipFill>
                  <a:blip r:embed="rId533"/>
                  <a:stretch>
                    <a:fillRect/>
                  </a:stretch>
                </p:blipFill>
                <p:spPr>
                  <a:xfrm>
                    <a:off x="5823325" y="4486335"/>
                    <a:ext cx="223135" cy="2685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4">
                <p14:nvContentPartPr>
                  <p14:cNvPr id="664" name="Ink 663">
                    <a:extLst>
                      <a:ext uri="{FF2B5EF4-FFF2-40B4-BE49-F238E27FC236}">
                        <a16:creationId xmlns:a16="http://schemas.microsoft.com/office/drawing/2014/main" id="{E5FA1702-A7D2-4F22-B649-F922957285B1}"/>
                      </a:ext>
                    </a:extLst>
                  </p14:cNvPr>
                  <p14:cNvContentPartPr/>
                  <p14:nvPr/>
                </p14:nvContentPartPr>
                <p14:xfrm>
                  <a:off x="6234876" y="4489810"/>
                  <a:ext cx="55080" cy="314640"/>
                </p14:xfrm>
              </p:contentPart>
            </mc:Choice>
            <mc:Fallback xmlns="">
              <p:pic>
                <p:nvPicPr>
                  <p:cNvPr id="664" name="Ink 663">
                    <a:extLst>
                      <a:ext uri="{FF2B5EF4-FFF2-40B4-BE49-F238E27FC236}">
                        <a16:creationId xmlns:a16="http://schemas.microsoft.com/office/drawing/2014/main" id="{E5FA1702-A7D2-4F22-B649-F922957285B1}"/>
                      </a:ext>
                    </a:extLst>
                  </p:cNvPr>
                  <p:cNvPicPr/>
                  <p:nvPr/>
                </p:nvPicPr>
                <p:blipFill>
                  <a:blip r:embed="rId535"/>
                  <a:stretch>
                    <a:fillRect/>
                  </a:stretch>
                </p:blipFill>
                <p:spPr>
                  <a:xfrm>
                    <a:off x="6222126" y="4476978"/>
                    <a:ext cx="80070" cy="3397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6">
                <p14:nvContentPartPr>
                  <p14:cNvPr id="665" name="Ink 664">
                    <a:extLst>
                      <a:ext uri="{FF2B5EF4-FFF2-40B4-BE49-F238E27FC236}">
                        <a16:creationId xmlns:a16="http://schemas.microsoft.com/office/drawing/2014/main" id="{60D57648-662B-40C7-91F4-8493A956F97F}"/>
                      </a:ext>
                    </a:extLst>
                  </p14:cNvPr>
                  <p14:cNvContentPartPr/>
                  <p14:nvPr/>
                </p14:nvContentPartPr>
                <p14:xfrm>
                  <a:off x="6532236" y="4285690"/>
                  <a:ext cx="176400" cy="3600"/>
                </p14:xfrm>
              </p:contentPart>
            </mc:Choice>
            <mc:Fallback xmlns="">
              <p:pic>
                <p:nvPicPr>
                  <p:cNvPr id="665" name="Ink 664">
                    <a:extLst>
                      <a:ext uri="{FF2B5EF4-FFF2-40B4-BE49-F238E27FC236}">
                        <a16:creationId xmlns:a16="http://schemas.microsoft.com/office/drawing/2014/main" id="{60D57648-662B-40C7-91F4-8493A956F97F}"/>
                      </a:ext>
                    </a:extLst>
                  </p:cNvPr>
                  <p:cNvPicPr/>
                  <p:nvPr/>
                </p:nvPicPr>
                <p:blipFill>
                  <a:blip r:embed="rId537"/>
                  <a:stretch>
                    <a:fillRect/>
                  </a:stretch>
                </p:blipFill>
                <p:spPr>
                  <a:xfrm>
                    <a:off x="6519416" y="4272833"/>
                    <a:ext cx="201527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8">
                <p14:nvContentPartPr>
                  <p14:cNvPr id="666" name="Ink 665">
                    <a:extLst>
                      <a:ext uri="{FF2B5EF4-FFF2-40B4-BE49-F238E27FC236}">
                        <a16:creationId xmlns:a16="http://schemas.microsoft.com/office/drawing/2014/main" id="{C9CAD2FD-A039-46D9-B36F-5A4AEE88AFF2}"/>
                      </a:ext>
                    </a:extLst>
                  </p14:cNvPr>
                  <p14:cNvContentPartPr/>
                  <p14:nvPr/>
                </p14:nvContentPartPr>
                <p14:xfrm>
                  <a:off x="6504516" y="4429330"/>
                  <a:ext cx="183240" cy="26640"/>
                </p14:xfrm>
              </p:contentPart>
            </mc:Choice>
            <mc:Fallback xmlns="">
              <p:pic>
                <p:nvPicPr>
                  <p:cNvPr id="666" name="Ink 665">
                    <a:extLst>
                      <a:ext uri="{FF2B5EF4-FFF2-40B4-BE49-F238E27FC236}">
                        <a16:creationId xmlns:a16="http://schemas.microsoft.com/office/drawing/2014/main" id="{C9CAD2FD-A039-46D9-B36F-5A4AEE88AFF2}"/>
                      </a:ext>
                    </a:extLst>
                  </p:cNvPr>
                  <p:cNvPicPr/>
                  <p:nvPr/>
                </p:nvPicPr>
                <p:blipFill>
                  <a:blip r:embed="rId539"/>
                  <a:stretch>
                    <a:fillRect/>
                  </a:stretch>
                </p:blipFill>
                <p:spPr>
                  <a:xfrm>
                    <a:off x="6492197" y="4417035"/>
                    <a:ext cx="208391" cy="517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668" name="Ink 667">
                    <a:extLst>
                      <a:ext uri="{FF2B5EF4-FFF2-40B4-BE49-F238E27FC236}">
                        <a16:creationId xmlns:a16="http://schemas.microsoft.com/office/drawing/2014/main" id="{5D5746F2-1FC3-4280-B0D3-BECCAFCAE98B}"/>
                      </a:ext>
                    </a:extLst>
                  </p14:cNvPr>
                  <p14:cNvContentPartPr/>
                  <p14:nvPr/>
                </p14:nvContentPartPr>
                <p14:xfrm>
                  <a:off x="6911676" y="3929650"/>
                  <a:ext cx="318240" cy="493920"/>
                </p14:xfrm>
              </p:contentPart>
            </mc:Choice>
            <mc:Fallback xmlns="">
              <p:pic>
                <p:nvPicPr>
                  <p:cNvPr id="668" name="Ink 667">
                    <a:extLst>
                      <a:ext uri="{FF2B5EF4-FFF2-40B4-BE49-F238E27FC236}">
                        <a16:creationId xmlns:a16="http://schemas.microsoft.com/office/drawing/2014/main" id="{5D5746F2-1FC3-4280-B0D3-BECCAFCAE98B}"/>
                      </a:ext>
                    </a:extLst>
                  </p:cNvPr>
                  <p:cNvPicPr/>
                  <p:nvPr/>
                </p:nvPicPr>
                <p:blipFill>
                  <a:blip r:embed="rId541"/>
                  <a:stretch>
                    <a:fillRect/>
                  </a:stretch>
                </p:blipFill>
                <p:spPr>
                  <a:xfrm>
                    <a:off x="6898844" y="3917328"/>
                    <a:ext cx="343391" cy="51907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669" name="Ink 668">
                    <a:extLst>
                      <a:ext uri="{FF2B5EF4-FFF2-40B4-BE49-F238E27FC236}">
                        <a16:creationId xmlns:a16="http://schemas.microsoft.com/office/drawing/2014/main" id="{6CD0A1F2-8663-4265-A617-F13332191EE1}"/>
                      </a:ext>
                    </a:extLst>
                  </p14:cNvPr>
                  <p14:cNvContentPartPr/>
                  <p14:nvPr/>
                </p14:nvContentPartPr>
                <p14:xfrm>
                  <a:off x="7275276" y="3830650"/>
                  <a:ext cx="39240" cy="182880"/>
                </p14:xfrm>
              </p:contentPart>
            </mc:Choice>
            <mc:Fallback xmlns="">
              <p:pic>
                <p:nvPicPr>
                  <p:cNvPr id="669" name="Ink 668">
                    <a:extLst>
                      <a:ext uri="{FF2B5EF4-FFF2-40B4-BE49-F238E27FC236}">
                        <a16:creationId xmlns:a16="http://schemas.microsoft.com/office/drawing/2014/main" id="{6CD0A1F2-8663-4265-A617-F13332191EE1}"/>
                      </a:ext>
                    </a:extLst>
                  </p:cNvPr>
                  <p:cNvPicPr/>
                  <p:nvPr/>
                </p:nvPicPr>
                <p:blipFill>
                  <a:blip r:embed="rId543"/>
                  <a:stretch>
                    <a:fillRect/>
                  </a:stretch>
                </p:blipFill>
                <p:spPr>
                  <a:xfrm>
                    <a:off x="7263045" y="3817843"/>
                    <a:ext cx="64211" cy="2079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670" name="Ink 669">
                    <a:extLst>
                      <a:ext uri="{FF2B5EF4-FFF2-40B4-BE49-F238E27FC236}">
                        <a16:creationId xmlns:a16="http://schemas.microsoft.com/office/drawing/2014/main" id="{840DBD34-4B12-456A-A7DE-3B5F19B5C1C5}"/>
                      </a:ext>
                    </a:extLst>
                  </p14:cNvPr>
                  <p14:cNvContentPartPr/>
                  <p14:nvPr/>
                </p14:nvContentPartPr>
                <p14:xfrm>
                  <a:off x="7172316" y="3807250"/>
                  <a:ext cx="322920" cy="29880"/>
                </p14:xfrm>
              </p:contentPart>
            </mc:Choice>
            <mc:Fallback xmlns="">
              <p:pic>
                <p:nvPicPr>
                  <p:cNvPr id="670" name="Ink 669">
                    <a:extLst>
                      <a:ext uri="{FF2B5EF4-FFF2-40B4-BE49-F238E27FC236}">
                        <a16:creationId xmlns:a16="http://schemas.microsoft.com/office/drawing/2014/main" id="{840DBD34-4B12-456A-A7DE-3B5F19B5C1C5}"/>
                      </a:ext>
                    </a:extLst>
                  </p:cNvPr>
                  <p:cNvPicPr/>
                  <p:nvPr/>
                </p:nvPicPr>
                <p:blipFill>
                  <a:blip r:embed="rId545"/>
                  <a:stretch>
                    <a:fillRect/>
                  </a:stretch>
                </p:blipFill>
                <p:spPr>
                  <a:xfrm>
                    <a:off x="7159995" y="3794886"/>
                    <a:ext cx="348076" cy="5512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02" name="Group 701">
              <a:extLst>
                <a:ext uri="{FF2B5EF4-FFF2-40B4-BE49-F238E27FC236}">
                  <a16:creationId xmlns:a16="http://schemas.microsoft.com/office/drawing/2014/main" id="{5CF88929-C75B-4EA3-A132-93AE6675A19A}"/>
                </a:ext>
              </a:extLst>
            </p:cNvPr>
            <p:cNvGrpSpPr/>
            <p:nvPr/>
          </p:nvGrpSpPr>
          <p:grpSpPr>
            <a:xfrm>
              <a:off x="8431008" y="3002290"/>
              <a:ext cx="272880" cy="896760"/>
              <a:chOff x="8431008" y="3002290"/>
              <a:chExt cx="272880" cy="896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700" name="Ink 699">
                    <a:extLst>
                      <a:ext uri="{FF2B5EF4-FFF2-40B4-BE49-F238E27FC236}">
                        <a16:creationId xmlns:a16="http://schemas.microsoft.com/office/drawing/2014/main" id="{AAC29F20-18FA-4371-A352-A549F3257D48}"/>
                      </a:ext>
                    </a:extLst>
                  </p14:cNvPr>
                  <p14:cNvContentPartPr/>
                  <p14:nvPr/>
                </p14:nvContentPartPr>
                <p14:xfrm>
                  <a:off x="8497968" y="3180490"/>
                  <a:ext cx="119160" cy="718560"/>
                </p14:xfrm>
              </p:contentPart>
            </mc:Choice>
            <mc:Fallback xmlns="">
              <p:pic>
                <p:nvPicPr>
                  <p:cNvPr id="700" name="Ink 699">
                    <a:extLst>
                      <a:ext uri="{FF2B5EF4-FFF2-40B4-BE49-F238E27FC236}">
                        <a16:creationId xmlns:a16="http://schemas.microsoft.com/office/drawing/2014/main" id="{AAC29F20-18FA-4371-A352-A549F3257D48}"/>
                      </a:ext>
                    </a:extLst>
                  </p:cNvPr>
                  <p:cNvPicPr/>
                  <p:nvPr/>
                </p:nvPicPr>
                <p:blipFill>
                  <a:blip r:embed="rId547"/>
                  <a:stretch>
                    <a:fillRect/>
                  </a:stretch>
                </p:blipFill>
                <p:spPr>
                  <a:xfrm>
                    <a:off x="8488968" y="3171850"/>
                    <a:ext cx="136800" cy="73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701" name="Ink 700">
                    <a:extLst>
                      <a:ext uri="{FF2B5EF4-FFF2-40B4-BE49-F238E27FC236}">
                        <a16:creationId xmlns:a16="http://schemas.microsoft.com/office/drawing/2014/main" id="{ECD91223-514C-48F6-A106-F9A80E7A44F7}"/>
                      </a:ext>
                    </a:extLst>
                  </p14:cNvPr>
                  <p14:cNvContentPartPr/>
                  <p14:nvPr/>
                </p14:nvContentPartPr>
                <p14:xfrm>
                  <a:off x="8431008" y="3002290"/>
                  <a:ext cx="272880" cy="184680"/>
                </p14:xfrm>
              </p:contentPart>
            </mc:Choice>
            <mc:Fallback xmlns="">
              <p:pic>
                <p:nvPicPr>
                  <p:cNvPr id="701" name="Ink 700">
                    <a:extLst>
                      <a:ext uri="{FF2B5EF4-FFF2-40B4-BE49-F238E27FC236}">
                        <a16:creationId xmlns:a16="http://schemas.microsoft.com/office/drawing/2014/main" id="{ECD91223-514C-48F6-A106-F9A80E7A44F7}"/>
                      </a:ext>
                    </a:extLst>
                  </p:cNvPr>
                  <p:cNvPicPr/>
                  <p:nvPr/>
                </p:nvPicPr>
                <p:blipFill>
                  <a:blip r:embed="rId549"/>
                  <a:stretch>
                    <a:fillRect/>
                  </a:stretch>
                </p:blipFill>
                <p:spPr>
                  <a:xfrm>
                    <a:off x="8422368" y="2993650"/>
                    <a:ext cx="290520" cy="202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380678B7-F031-4F05-9BC7-1B27843A8709}"/>
              </a:ext>
            </a:extLst>
          </p:cNvPr>
          <p:cNvGrpSpPr/>
          <p:nvPr/>
        </p:nvGrpSpPr>
        <p:grpSpPr>
          <a:xfrm>
            <a:off x="2596791" y="4022631"/>
            <a:ext cx="494280" cy="868680"/>
            <a:chOff x="2876928" y="3913810"/>
            <a:chExt cx="494280" cy="86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2D409D3B-D300-4712-BBF9-CCBFBC4A3355}"/>
                    </a:ext>
                  </a:extLst>
                </p14:cNvPr>
                <p14:cNvContentPartPr/>
                <p14:nvPr/>
              </p14:nvContentPartPr>
              <p14:xfrm>
                <a:off x="2990688" y="4179130"/>
                <a:ext cx="218520" cy="56196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2D409D3B-D300-4712-BBF9-CCBFBC4A3355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2981688" y="4170130"/>
                  <a:ext cx="23616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869084E3-FFB9-4ECB-9D86-9043F8663186}"/>
                    </a:ext>
                  </a:extLst>
                </p14:cNvPr>
                <p14:cNvContentPartPr/>
                <p14:nvPr/>
              </p14:nvContentPartPr>
              <p14:xfrm>
                <a:off x="2986008" y="4081210"/>
                <a:ext cx="385200" cy="70128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869084E3-FFB9-4ECB-9D86-9043F8663186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2977368" y="4072570"/>
                  <a:ext cx="40284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46F81713-E25C-41F7-9C47-2F790D837F80}"/>
                    </a:ext>
                  </a:extLst>
                </p14:cNvPr>
                <p14:cNvContentPartPr/>
                <p14:nvPr/>
              </p14:nvContentPartPr>
              <p14:xfrm>
                <a:off x="2876928" y="3913810"/>
                <a:ext cx="277200" cy="38088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46F81713-E25C-41F7-9C47-2F790D837F80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2867928" y="3905170"/>
                  <a:ext cx="294840" cy="39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6" name="Group 825">
            <a:extLst>
              <a:ext uri="{FF2B5EF4-FFF2-40B4-BE49-F238E27FC236}">
                <a16:creationId xmlns:a16="http://schemas.microsoft.com/office/drawing/2014/main" id="{D4A553AD-BFEB-4BFE-BFFD-1D7A51DD8AAB}"/>
              </a:ext>
            </a:extLst>
          </p:cNvPr>
          <p:cNvGrpSpPr/>
          <p:nvPr/>
        </p:nvGrpSpPr>
        <p:grpSpPr>
          <a:xfrm>
            <a:off x="3696910" y="4741090"/>
            <a:ext cx="7627385" cy="822867"/>
            <a:chOff x="3696910" y="4741090"/>
            <a:chExt cx="7627385" cy="822867"/>
          </a:xfrm>
        </p:grpSpPr>
        <p:grpSp>
          <p:nvGrpSpPr>
            <p:cNvPr id="796" name="Group 795">
              <a:extLst>
                <a:ext uri="{FF2B5EF4-FFF2-40B4-BE49-F238E27FC236}">
                  <a16:creationId xmlns:a16="http://schemas.microsoft.com/office/drawing/2014/main" id="{6261898B-9571-4CBE-ACC0-4B285098A6E8}"/>
                </a:ext>
              </a:extLst>
            </p:cNvPr>
            <p:cNvGrpSpPr/>
            <p:nvPr/>
          </p:nvGrpSpPr>
          <p:grpSpPr>
            <a:xfrm>
              <a:off x="3696910" y="4899145"/>
              <a:ext cx="4017475" cy="664812"/>
              <a:chOff x="3652596" y="4611490"/>
              <a:chExt cx="6724440" cy="1112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6">
                <p14:nvContentPartPr>
                  <p14:cNvPr id="752" name="Ink 751">
                    <a:extLst>
                      <a:ext uri="{FF2B5EF4-FFF2-40B4-BE49-F238E27FC236}">
                        <a16:creationId xmlns:a16="http://schemas.microsoft.com/office/drawing/2014/main" id="{805AC690-37BA-4466-BE01-EDDF820EE89D}"/>
                      </a:ext>
                    </a:extLst>
                  </p14:cNvPr>
                  <p14:cNvContentPartPr/>
                  <p14:nvPr/>
                </p14:nvContentPartPr>
                <p14:xfrm>
                  <a:off x="3844836" y="4808410"/>
                  <a:ext cx="82440" cy="348120"/>
                </p14:xfrm>
              </p:contentPart>
            </mc:Choice>
            <mc:Fallback xmlns="">
              <p:pic>
                <p:nvPicPr>
                  <p:cNvPr id="752" name="Ink 751">
                    <a:extLst>
                      <a:ext uri="{FF2B5EF4-FFF2-40B4-BE49-F238E27FC236}">
                        <a16:creationId xmlns:a16="http://schemas.microsoft.com/office/drawing/2014/main" id="{805AC690-37BA-4466-BE01-EDDF820EE89D}"/>
                      </a:ext>
                    </a:extLst>
                  </p:cNvPr>
                  <p:cNvPicPr/>
                  <p:nvPr/>
                </p:nvPicPr>
                <p:blipFill>
                  <a:blip r:embed="rId557"/>
                  <a:stretch>
                    <a:fillRect/>
                  </a:stretch>
                </p:blipFill>
                <p:spPr>
                  <a:xfrm>
                    <a:off x="3829792" y="4793955"/>
                    <a:ext cx="111926" cy="3776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8">
                <p14:nvContentPartPr>
                  <p14:cNvPr id="753" name="Ink 752">
                    <a:extLst>
                      <a:ext uri="{FF2B5EF4-FFF2-40B4-BE49-F238E27FC236}">
                        <a16:creationId xmlns:a16="http://schemas.microsoft.com/office/drawing/2014/main" id="{29B18881-81AC-440B-B6E6-545D23122C60}"/>
                      </a:ext>
                    </a:extLst>
                  </p14:cNvPr>
                  <p14:cNvContentPartPr/>
                  <p14:nvPr/>
                </p14:nvContentPartPr>
                <p14:xfrm>
                  <a:off x="3652596" y="4709410"/>
                  <a:ext cx="528840" cy="108720"/>
                </p14:xfrm>
              </p:contentPart>
            </mc:Choice>
            <mc:Fallback xmlns="">
              <p:pic>
                <p:nvPicPr>
                  <p:cNvPr id="753" name="Ink 752">
                    <a:extLst>
                      <a:ext uri="{FF2B5EF4-FFF2-40B4-BE49-F238E27FC236}">
                        <a16:creationId xmlns:a16="http://schemas.microsoft.com/office/drawing/2014/main" id="{29B18881-81AC-440B-B6E6-545D23122C60}"/>
                      </a:ext>
                    </a:extLst>
                  </p:cNvPr>
                  <p:cNvPicPr/>
                  <p:nvPr/>
                </p:nvPicPr>
                <p:blipFill>
                  <a:blip r:embed="rId559"/>
                  <a:stretch>
                    <a:fillRect/>
                  </a:stretch>
                </p:blipFill>
                <p:spPr>
                  <a:xfrm>
                    <a:off x="3637538" y="4694994"/>
                    <a:ext cx="558354" cy="1381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0">
                <p14:nvContentPartPr>
                  <p14:cNvPr id="754" name="Ink 753">
                    <a:extLst>
                      <a:ext uri="{FF2B5EF4-FFF2-40B4-BE49-F238E27FC236}">
                        <a16:creationId xmlns:a16="http://schemas.microsoft.com/office/drawing/2014/main" id="{3A5A8538-B683-49DF-91C5-604A60310494}"/>
                      </a:ext>
                    </a:extLst>
                  </p14:cNvPr>
                  <p14:cNvContentPartPr/>
                  <p14:nvPr/>
                </p14:nvContentPartPr>
                <p14:xfrm>
                  <a:off x="4017276" y="4943770"/>
                  <a:ext cx="223560" cy="219960"/>
                </p14:xfrm>
              </p:contentPart>
            </mc:Choice>
            <mc:Fallback xmlns="">
              <p:pic>
                <p:nvPicPr>
                  <p:cNvPr id="754" name="Ink 753">
                    <a:extLst>
                      <a:ext uri="{FF2B5EF4-FFF2-40B4-BE49-F238E27FC236}">
                        <a16:creationId xmlns:a16="http://schemas.microsoft.com/office/drawing/2014/main" id="{3A5A8538-B683-49DF-91C5-604A60310494}"/>
                      </a:ext>
                    </a:extLst>
                  </p:cNvPr>
                  <p:cNvPicPr/>
                  <p:nvPr/>
                </p:nvPicPr>
                <p:blipFill>
                  <a:blip r:embed="rId561"/>
                  <a:stretch>
                    <a:fillRect/>
                  </a:stretch>
                </p:blipFill>
                <p:spPr>
                  <a:xfrm>
                    <a:off x="4002211" y="4928704"/>
                    <a:ext cx="253087" cy="249489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64" name="Group 763">
                <a:extLst>
                  <a:ext uri="{FF2B5EF4-FFF2-40B4-BE49-F238E27FC236}">
                    <a16:creationId xmlns:a16="http://schemas.microsoft.com/office/drawing/2014/main" id="{42830A5A-A31F-4734-9F6D-8E66B199FAC0}"/>
                  </a:ext>
                </a:extLst>
              </p:cNvPr>
              <p:cNvGrpSpPr/>
              <p:nvPr/>
            </p:nvGrpSpPr>
            <p:grpSpPr>
              <a:xfrm>
                <a:off x="4585716" y="4729570"/>
                <a:ext cx="1569240" cy="600840"/>
                <a:chOff x="4585716" y="4729570"/>
                <a:chExt cx="1569240" cy="6008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62">
                  <p14:nvContentPartPr>
                    <p14:cNvPr id="756" name="Ink 755">
                      <a:extLst>
                        <a:ext uri="{FF2B5EF4-FFF2-40B4-BE49-F238E27FC236}">
                          <a16:creationId xmlns:a16="http://schemas.microsoft.com/office/drawing/2014/main" id="{CDC02585-D23F-47C4-AA39-25B9C7407C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85716" y="4915330"/>
                    <a:ext cx="240480" cy="206640"/>
                  </p14:xfrm>
                </p:contentPart>
              </mc:Choice>
              <mc:Fallback xmlns="">
                <p:pic>
                  <p:nvPicPr>
                    <p:cNvPr id="756" name="Ink 755">
                      <a:extLst>
                        <a:ext uri="{FF2B5EF4-FFF2-40B4-BE49-F238E27FC236}">
                          <a16:creationId xmlns:a16="http://schemas.microsoft.com/office/drawing/2014/main" id="{CDC02585-D23F-47C4-AA39-25B9C7407C4F}"/>
                        </a:ext>
                      </a:extLst>
                    </p:cNvPr>
                    <p:cNvPicPr/>
                    <p:nvPr/>
                  </p:nvPicPr>
                  <p:blipFill>
                    <a:blip r:embed="rId563"/>
                    <a:stretch>
                      <a:fillRect/>
                    </a:stretch>
                  </p:blipFill>
                  <p:spPr>
                    <a:xfrm>
                      <a:off x="4570686" y="4900269"/>
                      <a:ext cx="269939" cy="236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4">
                  <p14:nvContentPartPr>
                    <p14:cNvPr id="757" name="Ink 756">
                      <a:extLst>
                        <a:ext uri="{FF2B5EF4-FFF2-40B4-BE49-F238E27FC236}">
                          <a16:creationId xmlns:a16="http://schemas.microsoft.com/office/drawing/2014/main" id="{6FF56528-CC8A-4F58-B5F5-9D1E8234C1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86236" y="5003170"/>
                    <a:ext cx="142920" cy="148320"/>
                  </p14:xfrm>
                </p:contentPart>
              </mc:Choice>
              <mc:Fallback xmlns="">
                <p:pic>
                  <p:nvPicPr>
                    <p:cNvPr id="757" name="Ink 756">
                      <a:extLst>
                        <a:ext uri="{FF2B5EF4-FFF2-40B4-BE49-F238E27FC236}">
                          <a16:creationId xmlns:a16="http://schemas.microsoft.com/office/drawing/2014/main" id="{6FF56528-CC8A-4F58-B5F5-9D1E8234C19A}"/>
                        </a:ext>
                      </a:extLst>
                    </p:cNvPr>
                    <p:cNvPicPr/>
                    <p:nvPr/>
                  </p:nvPicPr>
                  <p:blipFill>
                    <a:blip r:embed="rId565"/>
                    <a:stretch>
                      <a:fillRect/>
                    </a:stretch>
                  </p:blipFill>
                  <p:spPr>
                    <a:xfrm>
                      <a:off x="4771223" y="4988158"/>
                      <a:ext cx="172345" cy="1777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6">
                  <p14:nvContentPartPr>
                    <p14:cNvPr id="758" name="Ink 757">
                      <a:extLst>
                        <a:ext uri="{FF2B5EF4-FFF2-40B4-BE49-F238E27FC236}">
                          <a16:creationId xmlns:a16="http://schemas.microsoft.com/office/drawing/2014/main" id="{86799D19-9B88-4059-99C0-74635A83E4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28796" y="5019370"/>
                    <a:ext cx="311400" cy="215280"/>
                  </p14:xfrm>
                </p:contentPart>
              </mc:Choice>
              <mc:Fallback xmlns="">
                <p:pic>
                  <p:nvPicPr>
                    <p:cNvPr id="758" name="Ink 757">
                      <a:extLst>
                        <a:ext uri="{FF2B5EF4-FFF2-40B4-BE49-F238E27FC236}">
                          <a16:creationId xmlns:a16="http://schemas.microsoft.com/office/drawing/2014/main" id="{86799D19-9B88-4059-99C0-74635A83E4D1}"/>
                        </a:ext>
                      </a:extLst>
                    </p:cNvPr>
                    <p:cNvPicPr/>
                    <p:nvPr/>
                  </p:nvPicPr>
                  <p:blipFill>
                    <a:blip r:embed="rId567"/>
                    <a:stretch>
                      <a:fillRect/>
                    </a:stretch>
                  </p:blipFill>
                  <p:spPr>
                    <a:xfrm>
                      <a:off x="4913738" y="5004336"/>
                      <a:ext cx="340914" cy="2447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8">
                  <p14:nvContentPartPr>
                    <p14:cNvPr id="759" name="Ink 758">
                      <a:extLst>
                        <a:ext uri="{FF2B5EF4-FFF2-40B4-BE49-F238E27FC236}">
                          <a16:creationId xmlns:a16="http://schemas.microsoft.com/office/drawing/2014/main" id="{4B51FBE5-0495-49F3-BCC7-1683D3CC16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76556" y="5001370"/>
                    <a:ext cx="131040" cy="329040"/>
                  </p14:xfrm>
                </p:contentPart>
              </mc:Choice>
              <mc:Fallback xmlns="">
                <p:pic>
                  <p:nvPicPr>
                    <p:cNvPr id="759" name="Ink 758">
                      <a:extLst>
                        <a:ext uri="{FF2B5EF4-FFF2-40B4-BE49-F238E27FC236}">
                          <a16:creationId xmlns:a16="http://schemas.microsoft.com/office/drawing/2014/main" id="{4B51FBE5-0495-49F3-BCC7-1683D3CC16A6}"/>
                        </a:ext>
                      </a:extLst>
                    </p:cNvPr>
                    <p:cNvPicPr/>
                    <p:nvPr/>
                  </p:nvPicPr>
                  <p:blipFill>
                    <a:blip r:embed="rId569"/>
                    <a:stretch>
                      <a:fillRect/>
                    </a:stretch>
                  </p:blipFill>
                  <p:spPr>
                    <a:xfrm>
                      <a:off x="5261528" y="4986332"/>
                      <a:ext cx="160494" cy="3585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0">
                  <p14:nvContentPartPr>
                    <p14:cNvPr id="760" name="Ink 759">
                      <a:extLst>
                        <a:ext uri="{FF2B5EF4-FFF2-40B4-BE49-F238E27FC236}">
                          <a16:creationId xmlns:a16="http://schemas.microsoft.com/office/drawing/2014/main" id="{7C6517E7-626E-4118-827B-17E67A95CB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91476" y="5029810"/>
                    <a:ext cx="203760" cy="139320"/>
                  </p14:xfrm>
                </p:contentPart>
              </mc:Choice>
              <mc:Fallback xmlns="">
                <p:pic>
                  <p:nvPicPr>
                    <p:cNvPr id="760" name="Ink 759">
                      <a:extLst>
                        <a:ext uri="{FF2B5EF4-FFF2-40B4-BE49-F238E27FC236}">
                          <a16:creationId xmlns:a16="http://schemas.microsoft.com/office/drawing/2014/main" id="{7C6517E7-626E-4118-827B-17E67A95CB8F}"/>
                        </a:ext>
                      </a:extLst>
                    </p:cNvPr>
                    <p:cNvPicPr/>
                    <p:nvPr/>
                  </p:nvPicPr>
                  <p:blipFill>
                    <a:blip r:embed="rId571"/>
                    <a:stretch>
                      <a:fillRect/>
                    </a:stretch>
                  </p:blipFill>
                  <p:spPr>
                    <a:xfrm>
                      <a:off x="5476449" y="5014797"/>
                      <a:ext cx="233212" cy="1687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2">
                  <p14:nvContentPartPr>
                    <p14:cNvPr id="761" name="Ink 760">
                      <a:extLst>
                        <a:ext uri="{FF2B5EF4-FFF2-40B4-BE49-F238E27FC236}">
                          <a16:creationId xmlns:a16="http://schemas.microsoft.com/office/drawing/2014/main" id="{BBED1DFC-D0E5-4D57-8D83-C52DCE6A69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11076" y="4729570"/>
                    <a:ext cx="126000" cy="469080"/>
                  </p14:xfrm>
                </p:contentPart>
              </mc:Choice>
              <mc:Fallback xmlns="">
                <p:pic>
                  <p:nvPicPr>
                    <p:cNvPr id="761" name="Ink 760">
                      <a:extLst>
                        <a:ext uri="{FF2B5EF4-FFF2-40B4-BE49-F238E27FC236}">
                          <a16:creationId xmlns:a16="http://schemas.microsoft.com/office/drawing/2014/main" id="{BBED1DFC-D0E5-4D57-8D83-C52DCE6A698B}"/>
                        </a:ext>
                      </a:extLst>
                    </p:cNvPr>
                    <p:cNvPicPr/>
                    <p:nvPr/>
                  </p:nvPicPr>
                  <p:blipFill>
                    <a:blip r:embed="rId573"/>
                    <a:stretch>
                      <a:fillRect/>
                    </a:stretch>
                  </p:blipFill>
                  <p:spPr>
                    <a:xfrm>
                      <a:off x="5696076" y="4714516"/>
                      <a:ext cx="155400" cy="4985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4">
                  <p14:nvContentPartPr>
                    <p14:cNvPr id="762" name="Ink 761">
                      <a:extLst>
                        <a:ext uri="{FF2B5EF4-FFF2-40B4-BE49-F238E27FC236}">
                          <a16:creationId xmlns:a16="http://schemas.microsoft.com/office/drawing/2014/main" id="{1DEBFC97-A2D6-4ED3-8DC3-D7EADB0EA6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93636" y="4878250"/>
                    <a:ext cx="336600" cy="48240"/>
                  </p14:xfrm>
                </p:contentPart>
              </mc:Choice>
              <mc:Fallback xmlns="">
                <p:pic>
                  <p:nvPicPr>
                    <p:cNvPr id="762" name="Ink 761">
                      <a:extLst>
                        <a:ext uri="{FF2B5EF4-FFF2-40B4-BE49-F238E27FC236}">
                          <a16:creationId xmlns:a16="http://schemas.microsoft.com/office/drawing/2014/main" id="{1DEBFC97-A2D6-4ED3-8DC3-D7EADB0EA618}"/>
                        </a:ext>
                      </a:extLst>
                    </p:cNvPr>
                    <p:cNvPicPr/>
                    <p:nvPr/>
                  </p:nvPicPr>
                  <p:blipFill>
                    <a:blip r:embed="rId575"/>
                    <a:stretch>
                      <a:fillRect/>
                    </a:stretch>
                  </p:blipFill>
                  <p:spPr>
                    <a:xfrm>
                      <a:off x="5479184" y="4863361"/>
                      <a:ext cx="366105" cy="774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6">
                  <p14:nvContentPartPr>
                    <p14:cNvPr id="763" name="Ink 762">
                      <a:extLst>
                        <a:ext uri="{FF2B5EF4-FFF2-40B4-BE49-F238E27FC236}">
                          <a16:creationId xmlns:a16="http://schemas.microsoft.com/office/drawing/2014/main" id="{4682F254-1A1F-409C-B102-3604D36097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58036" y="5024410"/>
                    <a:ext cx="196920" cy="193680"/>
                  </p14:xfrm>
                </p:contentPart>
              </mc:Choice>
              <mc:Fallback xmlns="">
                <p:pic>
                  <p:nvPicPr>
                    <p:cNvPr id="763" name="Ink 762">
                      <a:extLst>
                        <a:ext uri="{FF2B5EF4-FFF2-40B4-BE49-F238E27FC236}">
                          <a16:creationId xmlns:a16="http://schemas.microsoft.com/office/drawing/2014/main" id="{4682F254-1A1F-409C-B102-3604D36097F8}"/>
                        </a:ext>
                      </a:extLst>
                    </p:cNvPr>
                    <p:cNvPicPr/>
                    <p:nvPr/>
                  </p:nvPicPr>
                  <p:blipFill>
                    <a:blip r:embed="rId577"/>
                    <a:stretch>
                      <a:fillRect/>
                    </a:stretch>
                  </p:blipFill>
                  <p:spPr>
                    <a:xfrm>
                      <a:off x="5942981" y="5009373"/>
                      <a:ext cx="226428" cy="22315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B79E73CC-06D8-44E4-9EB9-4189FC370400}"/>
                  </a:ext>
                </a:extLst>
              </p:cNvPr>
              <p:cNvGrpSpPr/>
              <p:nvPr/>
            </p:nvGrpSpPr>
            <p:grpSpPr>
              <a:xfrm>
                <a:off x="6685236" y="4611490"/>
                <a:ext cx="798480" cy="439560"/>
                <a:chOff x="6685236" y="4611490"/>
                <a:chExt cx="798480" cy="4395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78">
                  <p14:nvContentPartPr>
                    <p14:cNvPr id="765" name="Ink 764">
                      <a:extLst>
                        <a:ext uri="{FF2B5EF4-FFF2-40B4-BE49-F238E27FC236}">
                          <a16:creationId xmlns:a16="http://schemas.microsoft.com/office/drawing/2014/main" id="{CDB50EC0-A063-487F-9E1D-16F34A6A0B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85236" y="4611490"/>
                    <a:ext cx="316440" cy="439560"/>
                  </p14:xfrm>
                </p:contentPart>
              </mc:Choice>
              <mc:Fallback xmlns="">
                <p:pic>
                  <p:nvPicPr>
                    <p:cNvPr id="765" name="Ink 764">
                      <a:extLst>
                        <a:ext uri="{FF2B5EF4-FFF2-40B4-BE49-F238E27FC236}">
                          <a16:creationId xmlns:a16="http://schemas.microsoft.com/office/drawing/2014/main" id="{CDB50EC0-A063-487F-9E1D-16F34A6A0BCC}"/>
                        </a:ext>
                      </a:extLst>
                    </p:cNvPr>
                    <p:cNvPicPr/>
                    <p:nvPr/>
                  </p:nvPicPr>
                  <p:blipFill>
                    <a:blip r:embed="rId579"/>
                    <a:stretch>
                      <a:fillRect/>
                    </a:stretch>
                  </p:blipFill>
                  <p:spPr>
                    <a:xfrm>
                      <a:off x="6670167" y="4596437"/>
                      <a:ext cx="345974" cy="4690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0">
                  <p14:nvContentPartPr>
                    <p14:cNvPr id="766" name="Ink 765">
                      <a:extLst>
                        <a:ext uri="{FF2B5EF4-FFF2-40B4-BE49-F238E27FC236}">
                          <a16:creationId xmlns:a16="http://schemas.microsoft.com/office/drawing/2014/main" id="{48D0C1E7-2036-4FA4-A280-4346DE0283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7196" y="4612210"/>
                    <a:ext cx="416520" cy="406080"/>
                  </p14:xfrm>
                </p:contentPart>
              </mc:Choice>
              <mc:Fallback xmlns="">
                <p:pic>
                  <p:nvPicPr>
                    <p:cNvPr id="766" name="Ink 765">
                      <a:extLst>
                        <a:ext uri="{FF2B5EF4-FFF2-40B4-BE49-F238E27FC236}">
                          <a16:creationId xmlns:a16="http://schemas.microsoft.com/office/drawing/2014/main" id="{48D0C1E7-2036-4FA4-A280-4346DE0283AD}"/>
                        </a:ext>
                      </a:extLst>
                    </p:cNvPr>
                    <p:cNvPicPr/>
                    <p:nvPr/>
                  </p:nvPicPr>
                  <p:blipFill>
                    <a:blip r:embed="rId581"/>
                    <a:stretch>
                      <a:fillRect/>
                    </a:stretch>
                  </p:blipFill>
                  <p:spPr>
                    <a:xfrm>
                      <a:off x="7052148" y="4597148"/>
                      <a:ext cx="446013" cy="43560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793" name="Group 792">
                <a:extLst>
                  <a:ext uri="{FF2B5EF4-FFF2-40B4-BE49-F238E27FC236}">
                    <a16:creationId xmlns:a16="http://schemas.microsoft.com/office/drawing/2014/main" id="{56B801D2-17CD-4CAF-AA53-C894F37FA928}"/>
                  </a:ext>
                </a:extLst>
              </p:cNvPr>
              <p:cNvGrpSpPr/>
              <p:nvPr/>
            </p:nvGrpSpPr>
            <p:grpSpPr>
              <a:xfrm>
                <a:off x="6657876" y="5209450"/>
                <a:ext cx="1150560" cy="514800"/>
                <a:chOff x="6657876" y="5209450"/>
                <a:chExt cx="1150560" cy="514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82">
                  <p14:nvContentPartPr>
                    <p14:cNvPr id="767" name="Ink 766">
                      <a:extLst>
                        <a:ext uri="{FF2B5EF4-FFF2-40B4-BE49-F238E27FC236}">
                          <a16:creationId xmlns:a16="http://schemas.microsoft.com/office/drawing/2014/main" id="{48EE823F-C95B-42BB-B2DF-377DFEDD49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71556" y="5209450"/>
                    <a:ext cx="652680" cy="17280"/>
                  </p14:xfrm>
                </p:contentPart>
              </mc:Choice>
              <mc:Fallback xmlns="">
                <p:pic>
                  <p:nvPicPr>
                    <p:cNvPr id="767" name="Ink 766">
                      <a:extLst>
                        <a:ext uri="{FF2B5EF4-FFF2-40B4-BE49-F238E27FC236}">
                          <a16:creationId xmlns:a16="http://schemas.microsoft.com/office/drawing/2014/main" id="{48EE823F-C95B-42BB-B2DF-377DFEDD499A}"/>
                        </a:ext>
                      </a:extLst>
                    </p:cNvPr>
                    <p:cNvPicPr/>
                    <p:nvPr/>
                  </p:nvPicPr>
                  <p:blipFill>
                    <a:blip r:embed="rId583"/>
                    <a:stretch>
                      <a:fillRect/>
                    </a:stretch>
                  </p:blipFill>
                  <p:spPr>
                    <a:xfrm>
                      <a:off x="6656490" y="5194553"/>
                      <a:ext cx="682210" cy="464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4">
                  <p14:nvContentPartPr>
                    <p14:cNvPr id="768" name="Ink 767">
                      <a:extLst>
                        <a:ext uri="{FF2B5EF4-FFF2-40B4-BE49-F238E27FC236}">
                          <a16:creationId xmlns:a16="http://schemas.microsoft.com/office/drawing/2014/main" id="{84A3C539-37F8-4E49-94CF-C3EAFEB91E9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57876" y="5350930"/>
                    <a:ext cx="202320" cy="356040"/>
                  </p14:xfrm>
                </p:contentPart>
              </mc:Choice>
              <mc:Fallback xmlns="">
                <p:pic>
                  <p:nvPicPr>
                    <p:cNvPr id="768" name="Ink 767">
                      <a:extLst>
                        <a:ext uri="{FF2B5EF4-FFF2-40B4-BE49-F238E27FC236}">
                          <a16:creationId xmlns:a16="http://schemas.microsoft.com/office/drawing/2014/main" id="{84A3C539-37F8-4E49-94CF-C3EAFEB91E96}"/>
                        </a:ext>
                      </a:extLst>
                    </p:cNvPr>
                    <p:cNvPicPr/>
                    <p:nvPr/>
                  </p:nvPicPr>
                  <p:blipFill>
                    <a:blip r:embed="rId585"/>
                    <a:stretch>
                      <a:fillRect/>
                    </a:stretch>
                  </p:blipFill>
                  <p:spPr>
                    <a:xfrm>
                      <a:off x="6642822" y="5335869"/>
                      <a:ext cx="231825" cy="38555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6">
                  <p14:nvContentPartPr>
                    <p14:cNvPr id="769" name="Ink 768">
                      <a:extLst>
                        <a:ext uri="{FF2B5EF4-FFF2-40B4-BE49-F238E27FC236}">
                          <a16:creationId xmlns:a16="http://schemas.microsoft.com/office/drawing/2014/main" id="{2085CA9B-4C91-43B3-A07C-439BE9ADB68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46676" y="5427610"/>
                    <a:ext cx="169560" cy="254160"/>
                  </p14:xfrm>
                </p:contentPart>
              </mc:Choice>
              <mc:Fallback xmlns="">
                <p:pic>
                  <p:nvPicPr>
                    <p:cNvPr id="769" name="Ink 768">
                      <a:extLst>
                        <a:ext uri="{FF2B5EF4-FFF2-40B4-BE49-F238E27FC236}">
                          <a16:creationId xmlns:a16="http://schemas.microsoft.com/office/drawing/2014/main" id="{2085CA9B-4C91-43B3-A07C-439BE9ADB686}"/>
                        </a:ext>
                      </a:extLst>
                    </p:cNvPr>
                    <p:cNvPicPr/>
                    <p:nvPr/>
                  </p:nvPicPr>
                  <p:blipFill>
                    <a:blip r:embed="rId587"/>
                    <a:stretch>
                      <a:fillRect/>
                    </a:stretch>
                  </p:blipFill>
                  <p:spPr>
                    <a:xfrm>
                      <a:off x="7031644" y="5412553"/>
                      <a:ext cx="199023" cy="2836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8">
                  <p14:nvContentPartPr>
                    <p14:cNvPr id="770" name="Ink 769">
                      <a:extLst>
                        <a:ext uri="{FF2B5EF4-FFF2-40B4-BE49-F238E27FC236}">
                          <a16:creationId xmlns:a16="http://schemas.microsoft.com/office/drawing/2014/main" id="{82477679-504B-4D3E-A0D8-0BCC61931AC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46676" y="5427610"/>
                    <a:ext cx="300240" cy="296640"/>
                  </p14:xfrm>
                </p:contentPart>
              </mc:Choice>
              <mc:Fallback xmlns="">
                <p:pic>
                  <p:nvPicPr>
                    <p:cNvPr id="770" name="Ink 769">
                      <a:extLst>
                        <a:ext uri="{FF2B5EF4-FFF2-40B4-BE49-F238E27FC236}">
                          <a16:creationId xmlns:a16="http://schemas.microsoft.com/office/drawing/2014/main" id="{82477679-504B-4D3E-A0D8-0BCC61931ACB}"/>
                        </a:ext>
                      </a:extLst>
                    </p:cNvPr>
                    <p:cNvPicPr/>
                    <p:nvPr/>
                  </p:nvPicPr>
                  <p:blipFill>
                    <a:blip r:embed="rId589"/>
                    <a:stretch>
                      <a:fillRect/>
                    </a:stretch>
                  </p:blipFill>
                  <p:spPr>
                    <a:xfrm>
                      <a:off x="7031634" y="5412567"/>
                      <a:ext cx="329722" cy="3261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0">
                  <p14:nvContentPartPr>
                    <p14:cNvPr id="771" name="Ink 770">
                      <a:extLst>
                        <a:ext uri="{FF2B5EF4-FFF2-40B4-BE49-F238E27FC236}">
                          <a16:creationId xmlns:a16="http://schemas.microsoft.com/office/drawing/2014/main" id="{61BCA1C8-7DF6-4EF0-A56B-5FEC86285A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47436" y="5302330"/>
                    <a:ext cx="96480" cy="150120"/>
                  </p14:xfrm>
                </p:contentPart>
              </mc:Choice>
              <mc:Fallback xmlns="">
                <p:pic>
                  <p:nvPicPr>
                    <p:cNvPr id="771" name="Ink 770">
                      <a:extLst>
                        <a:ext uri="{FF2B5EF4-FFF2-40B4-BE49-F238E27FC236}">
                          <a16:creationId xmlns:a16="http://schemas.microsoft.com/office/drawing/2014/main" id="{61BCA1C8-7DF6-4EF0-A56B-5FEC86285A3B}"/>
                        </a:ext>
                      </a:extLst>
                    </p:cNvPr>
                    <p:cNvPicPr/>
                    <p:nvPr/>
                  </p:nvPicPr>
                  <p:blipFill>
                    <a:blip r:embed="rId591"/>
                    <a:stretch>
                      <a:fillRect/>
                    </a:stretch>
                  </p:blipFill>
                  <p:spPr>
                    <a:xfrm>
                      <a:off x="7532361" y="5287861"/>
                      <a:ext cx="126027" cy="1796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2">
                  <p14:nvContentPartPr>
                    <p14:cNvPr id="772" name="Ink 771">
                      <a:extLst>
                        <a:ext uri="{FF2B5EF4-FFF2-40B4-BE49-F238E27FC236}">
                          <a16:creationId xmlns:a16="http://schemas.microsoft.com/office/drawing/2014/main" id="{00203A1A-07D4-42EA-902A-1D06BB368A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98756" y="5288290"/>
                    <a:ext cx="114840" cy="190800"/>
                  </p14:xfrm>
                </p:contentPart>
              </mc:Choice>
              <mc:Fallback xmlns="">
                <p:pic>
                  <p:nvPicPr>
                    <p:cNvPr id="772" name="Ink 771">
                      <a:extLst>
                        <a:ext uri="{FF2B5EF4-FFF2-40B4-BE49-F238E27FC236}">
                          <a16:creationId xmlns:a16="http://schemas.microsoft.com/office/drawing/2014/main" id="{00203A1A-07D4-42EA-902A-1D06BB368A51}"/>
                        </a:ext>
                      </a:extLst>
                    </p:cNvPr>
                    <p:cNvPicPr/>
                    <p:nvPr/>
                  </p:nvPicPr>
                  <p:blipFill>
                    <a:blip r:embed="rId593"/>
                    <a:stretch>
                      <a:fillRect/>
                    </a:stretch>
                  </p:blipFill>
                  <p:spPr>
                    <a:xfrm>
                      <a:off x="7383725" y="5273243"/>
                      <a:ext cx="144302" cy="22029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4">
                  <p14:nvContentPartPr>
                    <p14:cNvPr id="773" name="Ink 772">
                      <a:extLst>
                        <a:ext uri="{FF2B5EF4-FFF2-40B4-BE49-F238E27FC236}">
                          <a16:creationId xmlns:a16="http://schemas.microsoft.com/office/drawing/2014/main" id="{57498A46-0283-4D29-BEA8-330B8C800B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53356" y="5260570"/>
                    <a:ext cx="55080" cy="250920"/>
                  </p14:xfrm>
                </p:contentPart>
              </mc:Choice>
              <mc:Fallback xmlns="">
                <p:pic>
                  <p:nvPicPr>
                    <p:cNvPr id="773" name="Ink 772">
                      <a:extLst>
                        <a:ext uri="{FF2B5EF4-FFF2-40B4-BE49-F238E27FC236}">
                          <a16:creationId xmlns:a16="http://schemas.microsoft.com/office/drawing/2014/main" id="{57498A46-0283-4D29-BEA8-330B8C800B32}"/>
                        </a:ext>
                      </a:extLst>
                    </p:cNvPr>
                    <p:cNvPicPr/>
                    <p:nvPr/>
                  </p:nvPicPr>
                  <p:blipFill>
                    <a:blip r:embed="rId595"/>
                    <a:stretch>
                      <a:fillRect/>
                    </a:stretch>
                  </p:blipFill>
                  <p:spPr>
                    <a:xfrm>
                      <a:off x="7738389" y="5245527"/>
                      <a:ext cx="84416" cy="28040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792" name="Group 791">
                <a:extLst>
                  <a:ext uri="{FF2B5EF4-FFF2-40B4-BE49-F238E27FC236}">
                    <a16:creationId xmlns:a16="http://schemas.microsoft.com/office/drawing/2014/main" id="{B8DF37B6-7DAD-4F56-8B7D-B31C4163DE74}"/>
                  </a:ext>
                </a:extLst>
              </p:cNvPr>
              <p:cNvGrpSpPr/>
              <p:nvPr/>
            </p:nvGrpSpPr>
            <p:grpSpPr>
              <a:xfrm>
                <a:off x="8217756" y="4901290"/>
                <a:ext cx="498600" cy="203760"/>
                <a:chOff x="8217756" y="4901290"/>
                <a:chExt cx="498600" cy="203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96">
                  <p14:nvContentPartPr>
                    <p14:cNvPr id="774" name="Ink 773">
                      <a:extLst>
                        <a:ext uri="{FF2B5EF4-FFF2-40B4-BE49-F238E27FC236}">
                          <a16:creationId xmlns:a16="http://schemas.microsoft.com/office/drawing/2014/main" id="{EDAC6BBD-8183-4BCE-B2EF-9DC0E88C8E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17756" y="4901290"/>
                    <a:ext cx="140400" cy="203760"/>
                  </p14:xfrm>
                </p:contentPart>
              </mc:Choice>
              <mc:Fallback xmlns="">
                <p:pic>
                  <p:nvPicPr>
                    <p:cNvPr id="774" name="Ink 773">
                      <a:extLst>
                        <a:ext uri="{FF2B5EF4-FFF2-40B4-BE49-F238E27FC236}">
                          <a16:creationId xmlns:a16="http://schemas.microsoft.com/office/drawing/2014/main" id="{EDAC6BBD-8183-4BCE-B2EF-9DC0E88C8E8A}"/>
                        </a:ext>
                      </a:extLst>
                    </p:cNvPr>
                    <p:cNvPicPr/>
                    <p:nvPr/>
                  </p:nvPicPr>
                  <p:blipFill>
                    <a:blip r:embed="rId597"/>
                    <a:stretch>
                      <a:fillRect/>
                    </a:stretch>
                  </p:blipFill>
                  <p:spPr>
                    <a:xfrm>
                      <a:off x="8202756" y="4886865"/>
                      <a:ext cx="169800" cy="2332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8">
                  <p14:nvContentPartPr>
                    <p14:cNvPr id="775" name="Ink 774">
                      <a:extLst>
                        <a:ext uri="{FF2B5EF4-FFF2-40B4-BE49-F238E27FC236}">
                          <a16:creationId xmlns:a16="http://schemas.microsoft.com/office/drawing/2014/main" id="{FA073666-331C-42E8-A61A-E66E424242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17756" y="4930810"/>
                    <a:ext cx="242640" cy="145800"/>
                  </p14:xfrm>
                </p:contentPart>
              </mc:Choice>
              <mc:Fallback xmlns="">
                <p:pic>
                  <p:nvPicPr>
                    <p:cNvPr id="775" name="Ink 774">
                      <a:extLst>
                        <a:ext uri="{FF2B5EF4-FFF2-40B4-BE49-F238E27FC236}">
                          <a16:creationId xmlns:a16="http://schemas.microsoft.com/office/drawing/2014/main" id="{FA073666-331C-42E8-A61A-E66E424242CC}"/>
                        </a:ext>
                      </a:extLst>
                    </p:cNvPr>
                    <p:cNvPicPr/>
                    <p:nvPr/>
                  </p:nvPicPr>
                  <p:blipFill>
                    <a:blip r:embed="rId599"/>
                    <a:stretch>
                      <a:fillRect/>
                    </a:stretch>
                  </p:blipFill>
                  <p:spPr>
                    <a:xfrm>
                      <a:off x="8202704" y="4915748"/>
                      <a:ext cx="272142" cy="1753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0">
                  <p14:nvContentPartPr>
                    <p14:cNvPr id="776" name="Ink 775">
                      <a:extLst>
                        <a:ext uri="{FF2B5EF4-FFF2-40B4-BE49-F238E27FC236}">
                          <a16:creationId xmlns:a16="http://schemas.microsoft.com/office/drawing/2014/main" id="{226E873E-F2F1-4C14-9FCF-4EB83391F2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12596" y="4920730"/>
                    <a:ext cx="203760" cy="173520"/>
                  </p14:xfrm>
                </p:contentPart>
              </mc:Choice>
              <mc:Fallback xmlns="">
                <p:pic>
                  <p:nvPicPr>
                    <p:cNvPr id="776" name="Ink 775">
                      <a:extLst>
                        <a:ext uri="{FF2B5EF4-FFF2-40B4-BE49-F238E27FC236}">
                          <a16:creationId xmlns:a16="http://schemas.microsoft.com/office/drawing/2014/main" id="{226E873E-F2F1-4C14-9FCF-4EB83391F2FB}"/>
                        </a:ext>
                      </a:extLst>
                    </p:cNvPr>
                    <p:cNvPicPr/>
                    <p:nvPr/>
                  </p:nvPicPr>
                  <p:blipFill>
                    <a:blip r:embed="rId601"/>
                    <a:stretch>
                      <a:fillRect/>
                    </a:stretch>
                  </p:blipFill>
                  <p:spPr>
                    <a:xfrm>
                      <a:off x="8497569" y="4905667"/>
                      <a:ext cx="233212" cy="20304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791" name="Group 790">
                <a:extLst>
                  <a:ext uri="{FF2B5EF4-FFF2-40B4-BE49-F238E27FC236}">
                    <a16:creationId xmlns:a16="http://schemas.microsoft.com/office/drawing/2014/main" id="{3A34CF64-71E8-48E2-9EC1-81D7804EBBFD}"/>
                  </a:ext>
                </a:extLst>
              </p:cNvPr>
              <p:cNvGrpSpPr/>
              <p:nvPr/>
            </p:nvGrpSpPr>
            <p:grpSpPr>
              <a:xfrm>
                <a:off x="8965476" y="4650730"/>
                <a:ext cx="1411560" cy="438120"/>
                <a:chOff x="8965476" y="4650730"/>
                <a:chExt cx="1411560" cy="4381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02">
                  <p14:nvContentPartPr>
                    <p14:cNvPr id="777" name="Ink 776">
                      <a:extLst>
                        <a:ext uri="{FF2B5EF4-FFF2-40B4-BE49-F238E27FC236}">
                          <a16:creationId xmlns:a16="http://schemas.microsoft.com/office/drawing/2014/main" id="{A01CE3FA-DB97-41B4-9777-7B0E459F64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5476" y="4879690"/>
                    <a:ext cx="171720" cy="209160"/>
                  </p14:xfrm>
                </p:contentPart>
              </mc:Choice>
              <mc:Fallback xmlns="">
                <p:pic>
                  <p:nvPicPr>
                    <p:cNvPr id="777" name="Ink 776">
                      <a:extLst>
                        <a:ext uri="{FF2B5EF4-FFF2-40B4-BE49-F238E27FC236}">
                          <a16:creationId xmlns:a16="http://schemas.microsoft.com/office/drawing/2014/main" id="{A01CE3FA-DB97-41B4-9777-7B0E459F6457}"/>
                        </a:ext>
                      </a:extLst>
                    </p:cNvPr>
                    <p:cNvPicPr/>
                    <p:nvPr/>
                  </p:nvPicPr>
                  <p:blipFill>
                    <a:blip r:embed="rId603"/>
                    <a:stretch>
                      <a:fillRect/>
                    </a:stretch>
                  </p:blipFill>
                  <p:spPr>
                    <a:xfrm>
                      <a:off x="8950466" y="4864664"/>
                      <a:ext cx="201141" cy="2386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4">
                  <p14:nvContentPartPr>
                    <p14:cNvPr id="778" name="Ink 777">
                      <a:extLst>
                        <a:ext uri="{FF2B5EF4-FFF2-40B4-BE49-F238E27FC236}">
                          <a16:creationId xmlns:a16="http://schemas.microsoft.com/office/drawing/2014/main" id="{48D096C0-2F68-4BB8-A62D-898BD7318D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85076" y="4882210"/>
                    <a:ext cx="119160" cy="168120"/>
                  </p14:xfrm>
                </p:contentPart>
              </mc:Choice>
              <mc:Fallback xmlns="">
                <p:pic>
                  <p:nvPicPr>
                    <p:cNvPr id="778" name="Ink 777">
                      <a:extLst>
                        <a:ext uri="{FF2B5EF4-FFF2-40B4-BE49-F238E27FC236}">
                          <a16:creationId xmlns:a16="http://schemas.microsoft.com/office/drawing/2014/main" id="{48D096C0-2F68-4BB8-A62D-898BD7318DA2}"/>
                        </a:ext>
                      </a:extLst>
                    </p:cNvPr>
                    <p:cNvPicPr/>
                    <p:nvPr/>
                  </p:nvPicPr>
                  <p:blipFill>
                    <a:blip r:embed="rId605"/>
                    <a:stretch>
                      <a:fillRect/>
                    </a:stretch>
                  </p:blipFill>
                  <p:spPr>
                    <a:xfrm>
                      <a:off x="9170031" y="4867748"/>
                      <a:ext cx="148649" cy="1976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6">
                  <p14:nvContentPartPr>
                    <p14:cNvPr id="779" name="Ink 778">
                      <a:extLst>
                        <a:ext uri="{FF2B5EF4-FFF2-40B4-BE49-F238E27FC236}">
                          <a16:creationId xmlns:a16="http://schemas.microsoft.com/office/drawing/2014/main" id="{B620C521-43CA-4908-B15E-5E61F240DA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47076" y="4879690"/>
                    <a:ext cx="124200" cy="194040"/>
                  </p14:xfrm>
                </p:contentPart>
              </mc:Choice>
              <mc:Fallback xmlns="">
                <p:pic>
                  <p:nvPicPr>
                    <p:cNvPr id="779" name="Ink 778">
                      <a:extLst>
                        <a:ext uri="{FF2B5EF4-FFF2-40B4-BE49-F238E27FC236}">
                          <a16:creationId xmlns:a16="http://schemas.microsoft.com/office/drawing/2014/main" id="{B620C521-43CA-4908-B15E-5E61F240DA18}"/>
                        </a:ext>
                      </a:extLst>
                    </p:cNvPr>
                    <p:cNvPicPr/>
                    <p:nvPr/>
                  </p:nvPicPr>
                  <p:blipFill>
                    <a:blip r:embed="rId607"/>
                    <a:stretch>
                      <a:fillRect/>
                    </a:stretch>
                  </p:blipFill>
                  <p:spPr>
                    <a:xfrm>
                      <a:off x="9332003" y="4864625"/>
                      <a:ext cx="153743" cy="2235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8">
                  <p14:nvContentPartPr>
                    <p14:cNvPr id="780" name="Ink 779">
                      <a:extLst>
                        <a:ext uri="{FF2B5EF4-FFF2-40B4-BE49-F238E27FC236}">
                          <a16:creationId xmlns:a16="http://schemas.microsoft.com/office/drawing/2014/main" id="{17CEB044-70F1-4068-AC3E-3433D467511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25636" y="4700770"/>
                    <a:ext cx="187920" cy="372960"/>
                  </p14:xfrm>
                </p:contentPart>
              </mc:Choice>
              <mc:Fallback xmlns="">
                <p:pic>
                  <p:nvPicPr>
                    <p:cNvPr id="780" name="Ink 779">
                      <a:extLst>
                        <a:ext uri="{FF2B5EF4-FFF2-40B4-BE49-F238E27FC236}">
                          <a16:creationId xmlns:a16="http://schemas.microsoft.com/office/drawing/2014/main" id="{17CEB044-70F1-4068-AC3E-3433D4675119}"/>
                        </a:ext>
                      </a:extLst>
                    </p:cNvPr>
                    <p:cNvPicPr/>
                    <p:nvPr/>
                  </p:nvPicPr>
                  <p:blipFill>
                    <a:blip r:embed="rId609"/>
                    <a:stretch>
                      <a:fillRect/>
                    </a:stretch>
                  </p:blipFill>
                  <p:spPr>
                    <a:xfrm>
                      <a:off x="9511181" y="4685707"/>
                      <a:ext cx="217433" cy="40248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0">
                  <p14:nvContentPartPr>
                    <p14:cNvPr id="781" name="Ink 780">
                      <a:extLst>
                        <a:ext uri="{FF2B5EF4-FFF2-40B4-BE49-F238E27FC236}">
                          <a16:creationId xmlns:a16="http://schemas.microsoft.com/office/drawing/2014/main" id="{2EDB95F1-62B8-4433-BDFC-6B16838EF78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95156" y="4650730"/>
                    <a:ext cx="39240" cy="336240"/>
                  </p14:xfrm>
                </p:contentPart>
              </mc:Choice>
              <mc:Fallback xmlns="">
                <p:pic>
                  <p:nvPicPr>
                    <p:cNvPr id="781" name="Ink 780">
                      <a:extLst>
                        <a:ext uri="{FF2B5EF4-FFF2-40B4-BE49-F238E27FC236}">
                          <a16:creationId xmlns:a16="http://schemas.microsoft.com/office/drawing/2014/main" id="{2EDB95F1-62B8-4433-BDFC-6B16838EF786}"/>
                        </a:ext>
                      </a:extLst>
                    </p:cNvPr>
                    <p:cNvPicPr/>
                    <p:nvPr/>
                  </p:nvPicPr>
                  <p:blipFill>
                    <a:blip r:embed="rId611"/>
                    <a:stretch>
                      <a:fillRect/>
                    </a:stretch>
                  </p:blipFill>
                  <p:spPr>
                    <a:xfrm>
                      <a:off x="10080887" y="4635665"/>
                      <a:ext cx="68373" cy="36576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2">
                  <p14:nvContentPartPr>
                    <p14:cNvPr id="782" name="Ink 781">
                      <a:extLst>
                        <a:ext uri="{FF2B5EF4-FFF2-40B4-BE49-F238E27FC236}">
                          <a16:creationId xmlns:a16="http://schemas.microsoft.com/office/drawing/2014/main" id="{BEEF77AD-E1C3-4DF5-9E67-423DE06511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921636" y="4749730"/>
                    <a:ext cx="352440" cy="38880"/>
                  </p14:xfrm>
                </p:contentPart>
              </mc:Choice>
              <mc:Fallback xmlns="">
                <p:pic>
                  <p:nvPicPr>
                    <p:cNvPr id="782" name="Ink 781">
                      <a:extLst>
                        <a:ext uri="{FF2B5EF4-FFF2-40B4-BE49-F238E27FC236}">
                          <a16:creationId xmlns:a16="http://schemas.microsoft.com/office/drawing/2014/main" id="{BEEF77AD-E1C3-4DF5-9E67-423DE065113F}"/>
                        </a:ext>
                      </a:extLst>
                    </p:cNvPr>
                    <p:cNvPicPr/>
                    <p:nvPr/>
                  </p:nvPicPr>
                  <p:blipFill>
                    <a:blip r:embed="rId613"/>
                    <a:stretch>
                      <a:fillRect/>
                    </a:stretch>
                  </p:blipFill>
                  <p:spPr>
                    <a:xfrm>
                      <a:off x="9906600" y="4734776"/>
                      <a:ext cx="381910" cy="6819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4">
                  <p14:nvContentPartPr>
                    <p14:cNvPr id="783" name="Ink 782">
                      <a:extLst>
                        <a:ext uri="{FF2B5EF4-FFF2-40B4-BE49-F238E27FC236}">
                          <a16:creationId xmlns:a16="http://schemas.microsoft.com/office/drawing/2014/main" id="{20BDDBCC-AC2A-4FE3-8834-780FCB70187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30156" y="4814890"/>
                    <a:ext cx="146880" cy="168480"/>
                  </p14:xfrm>
                </p:contentPart>
              </mc:Choice>
              <mc:Fallback xmlns="">
                <p:pic>
                  <p:nvPicPr>
                    <p:cNvPr id="783" name="Ink 782">
                      <a:extLst>
                        <a:ext uri="{FF2B5EF4-FFF2-40B4-BE49-F238E27FC236}">
                          <a16:creationId xmlns:a16="http://schemas.microsoft.com/office/drawing/2014/main" id="{20BDDBCC-AC2A-4FE3-8834-780FCB70187B}"/>
                        </a:ext>
                      </a:extLst>
                    </p:cNvPr>
                    <p:cNvPicPr/>
                    <p:nvPr/>
                  </p:nvPicPr>
                  <p:blipFill>
                    <a:blip r:embed="rId615"/>
                    <a:stretch>
                      <a:fillRect/>
                    </a:stretch>
                  </p:blipFill>
                  <p:spPr>
                    <a:xfrm>
                      <a:off x="10215107" y="4799847"/>
                      <a:ext cx="176376" cy="19796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824" name="Group 823">
              <a:extLst>
                <a:ext uri="{FF2B5EF4-FFF2-40B4-BE49-F238E27FC236}">
                  <a16:creationId xmlns:a16="http://schemas.microsoft.com/office/drawing/2014/main" id="{605FE8A0-7A4D-49FC-987A-28C458A98D67}"/>
                </a:ext>
              </a:extLst>
            </p:cNvPr>
            <p:cNvGrpSpPr/>
            <p:nvPr/>
          </p:nvGrpSpPr>
          <p:grpSpPr>
            <a:xfrm>
              <a:off x="7914973" y="4867042"/>
              <a:ext cx="889201" cy="303039"/>
              <a:chOff x="7899876" y="4771330"/>
              <a:chExt cx="1189440" cy="405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16">
                <p14:nvContentPartPr>
                  <p14:cNvPr id="797" name="Ink 796">
                    <a:extLst>
                      <a:ext uri="{FF2B5EF4-FFF2-40B4-BE49-F238E27FC236}">
                        <a16:creationId xmlns:a16="http://schemas.microsoft.com/office/drawing/2014/main" id="{5D733066-3363-4549-9720-D6080BF9BAD0}"/>
                      </a:ext>
                    </a:extLst>
                  </p14:cNvPr>
                  <p14:cNvContentPartPr/>
                  <p14:nvPr/>
                </p14:nvContentPartPr>
                <p14:xfrm>
                  <a:off x="7899876" y="4952410"/>
                  <a:ext cx="89640" cy="156960"/>
                </p14:xfrm>
              </p:contentPart>
            </mc:Choice>
            <mc:Fallback xmlns="">
              <p:pic>
                <p:nvPicPr>
                  <p:cNvPr id="797" name="Ink 796">
                    <a:extLst>
                      <a:ext uri="{FF2B5EF4-FFF2-40B4-BE49-F238E27FC236}">
                        <a16:creationId xmlns:a16="http://schemas.microsoft.com/office/drawing/2014/main" id="{5D733066-3363-4549-9720-D6080BF9BAD0}"/>
                      </a:ext>
                    </a:extLst>
                  </p:cNvPr>
                  <p:cNvPicPr/>
                  <p:nvPr/>
                </p:nvPicPr>
                <p:blipFill>
                  <a:blip r:embed="rId617"/>
                  <a:stretch>
                    <a:fillRect/>
                  </a:stretch>
                </p:blipFill>
                <p:spPr>
                  <a:xfrm>
                    <a:off x="7887828" y="4940855"/>
                    <a:ext cx="113255" cy="1805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8">
                <p14:nvContentPartPr>
                  <p14:cNvPr id="798" name="Ink 797">
                    <a:extLst>
                      <a:ext uri="{FF2B5EF4-FFF2-40B4-BE49-F238E27FC236}">
                        <a16:creationId xmlns:a16="http://schemas.microsoft.com/office/drawing/2014/main" id="{B52E4282-ADC9-45A1-8F8B-3A441FB26CAE}"/>
                      </a:ext>
                    </a:extLst>
                  </p14:cNvPr>
                  <p14:cNvContentPartPr/>
                  <p14:nvPr/>
                </p14:nvContentPartPr>
                <p14:xfrm>
                  <a:off x="8050716" y="5020090"/>
                  <a:ext cx="122040" cy="155880"/>
                </p14:xfrm>
              </p:contentPart>
            </mc:Choice>
            <mc:Fallback xmlns="">
              <p:pic>
                <p:nvPicPr>
                  <p:cNvPr id="798" name="Ink 797">
                    <a:extLst>
                      <a:ext uri="{FF2B5EF4-FFF2-40B4-BE49-F238E27FC236}">
                        <a16:creationId xmlns:a16="http://schemas.microsoft.com/office/drawing/2014/main" id="{B52E4282-ADC9-45A1-8F8B-3A441FB26CAE}"/>
                      </a:ext>
                    </a:extLst>
                  </p:cNvPr>
                  <p:cNvPicPr/>
                  <p:nvPr/>
                </p:nvPicPr>
                <p:blipFill>
                  <a:blip r:embed="rId619"/>
                  <a:stretch>
                    <a:fillRect/>
                  </a:stretch>
                </p:blipFill>
                <p:spPr>
                  <a:xfrm>
                    <a:off x="8038704" y="5008062"/>
                    <a:ext cx="145583" cy="1794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0">
                <p14:nvContentPartPr>
                  <p14:cNvPr id="799" name="Ink 798">
                    <a:extLst>
                      <a:ext uri="{FF2B5EF4-FFF2-40B4-BE49-F238E27FC236}">
                        <a16:creationId xmlns:a16="http://schemas.microsoft.com/office/drawing/2014/main" id="{E95AE2E5-9626-47AB-8A36-E415F47AE771}"/>
                      </a:ext>
                    </a:extLst>
                  </p14:cNvPr>
                  <p14:cNvContentPartPr/>
                  <p14:nvPr/>
                </p14:nvContentPartPr>
                <p14:xfrm>
                  <a:off x="8208396" y="5020450"/>
                  <a:ext cx="109080" cy="121680"/>
                </p14:xfrm>
              </p:contentPart>
            </mc:Choice>
            <mc:Fallback xmlns="">
              <p:pic>
                <p:nvPicPr>
                  <p:cNvPr id="799" name="Ink 798">
                    <a:extLst>
                      <a:ext uri="{FF2B5EF4-FFF2-40B4-BE49-F238E27FC236}">
                        <a16:creationId xmlns:a16="http://schemas.microsoft.com/office/drawing/2014/main" id="{E95AE2E5-9626-47AB-8A36-E415F47AE771}"/>
                      </a:ext>
                    </a:extLst>
                  </p:cNvPr>
                  <p:cNvPicPr/>
                  <p:nvPr/>
                </p:nvPicPr>
                <p:blipFill>
                  <a:blip r:embed="rId621"/>
                  <a:stretch>
                    <a:fillRect/>
                  </a:stretch>
                </p:blipFill>
                <p:spPr>
                  <a:xfrm>
                    <a:off x="8196863" y="5008907"/>
                    <a:ext cx="132626" cy="1452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2">
                <p14:nvContentPartPr>
                  <p14:cNvPr id="800" name="Ink 799">
                    <a:extLst>
                      <a:ext uri="{FF2B5EF4-FFF2-40B4-BE49-F238E27FC236}">
                        <a16:creationId xmlns:a16="http://schemas.microsoft.com/office/drawing/2014/main" id="{C42EA7FB-C0DE-414F-BD8E-5A34FA9B0031}"/>
                      </a:ext>
                    </a:extLst>
                  </p14:cNvPr>
                  <p14:cNvContentPartPr/>
                  <p14:nvPr/>
                </p14:nvContentPartPr>
                <p14:xfrm>
                  <a:off x="8359596" y="4771330"/>
                  <a:ext cx="59760" cy="354600"/>
                </p14:xfrm>
              </p:contentPart>
            </mc:Choice>
            <mc:Fallback xmlns="">
              <p:pic>
                <p:nvPicPr>
                  <p:cNvPr id="800" name="Ink 799">
                    <a:extLst>
                      <a:ext uri="{FF2B5EF4-FFF2-40B4-BE49-F238E27FC236}">
                        <a16:creationId xmlns:a16="http://schemas.microsoft.com/office/drawing/2014/main" id="{C42EA7FB-C0DE-414F-BD8E-5A34FA9B0031}"/>
                      </a:ext>
                    </a:extLst>
                  </p:cNvPr>
                  <p:cNvPicPr/>
                  <p:nvPr/>
                </p:nvPicPr>
                <p:blipFill>
                  <a:blip r:embed="rId623"/>
                  <a:stretch>
                    <a:fillRect/>
                  </a:stretch>
                </p:blipFill>
                <p:spPr>
                  <a:xfrm>
                    <a:off x="8347548" y="4759783"/>
                    <a:ext cx="83375" cy="378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4">
                <p14:nvContentPartPr>
                  <p14:cNvPr id="801" name="Ink 800">
                    <a:extLst>
                      <a:ext uri="{FF2B5EF4-FFF2-40B4-BE49-F238E27FC236}">
                        <a16:creationId xmlns:a16="http://schemas.microsoft.com/office/drawing/2014/main" id="{0A031A28-E5C2-43E6-A68E-CA806B788771}"/>
                      </a:ext>
                    </a:extLst>
                  </p14:cNvPr>
                  <p14:cNvContentPartPr/>
                  <p14:nvPr/>
                </p14:nvContentPartPr>
                <p14:xfrm>
                  <a:off x="8201556" y="4825690"/>
                  <a:ext cx="302400" cy="311400"/>
                </p14:xfrm>
              </p:contentPart>
            </mc:Choice>
            <mc:Fallback xmlns="">
              <p:pic>
                <p:nvPicPr>
                  <p:cNvPr id="801" name="Ink 800">
                    <a:extLst>
                      <a:ext uri="{FF2B5EF4-FFF2-40B4-BE49-F238E27FC236}">
                        <a16:creationId xmlns:a16="http://schemas.microsoft.com/office/drawing/2014/main" id="{0A031A28-E5C2-43E6-A68E-CA806B788771}"/>
                      </a:ext>
                    </a:extLst>
                  </p:cNvPr>
                  <p:cNvPicPr/>
                  <p:nvPr/>
                </p:nvPicPr>
                <p:blipFill>
                  <a:blip r:embed="rId625"/>
                  <a:stretch>
                    <a:fillRect/>
                  </a:stretch>
                </p:blipFill>
                <p:spPr>
                  <a:xfrm>
                    <a:off x="8189518" y="4813658"/>
                    <a:ext cx="325995" cy="3349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6">
                <p14:nvContentPartPr>
                  <p14:cNvPr id="802" name="Ink 801">
                    <a:extLst>
                      <a:ext uri="{FF2B5EF4-FFF2-40B4-BE49-F238E27FC236}">
                        <a16:creationId xmlns:a16="http://schemas.microsoft.com/office/drawing/2014/main" id="{625B9BD2-B8DB-4CD4-989F-5D2A851BE0B6}"/>
                      </a:ext>
                    </a:extLst>
                  </p14:cNvPr>
                  <p14:cNvContentPartPr/>
                  <p14:nvPr/>
                </p14:nvContentPartPr>
                <p14:xfrm>
                  <a:off x="8432676" y="4885810"/>
                  <a:ext cx="9360" cy="360"/>
                </p14:xfrm>
              </p:contentPart>
            </mc:Choice>
            <mc:Fallback xmlns="">
              <p:pic>
                <p:nvPicPr>
                  <p:cNvPr id="802" name="Ink 801">
                    <a:extLst>
                      <a:ext uri="{FF2B5EF4-FFF2-40B4-BE49-F238E27FC236}">
                        <a16:creationId xmlns:a16="http://schemas.microsoft.com/office/drawing/2014/main" id="{625B9BD2-B8DB-4CD4-989F-5D2A851BE0B6}"/>
                      </a:ext>
                    </a:extLst>
                  </p:cNvPr>
                  <p:cNvPicPr/>
                  <p:nvPr/>
                </p:nvPicPr>
                <p:blipFill>
                  <a:blip r:embed="rId627"/>
                  <a:stretch>
                    <a:fillRect/>
                  </a:stretch>
                </p:blipFill>
                <p:spPr>
                  <a:xfrm>
                    <a:off x="8420976" y="4877170"/>
                    <a:ext cx="32292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8">
                <p14:nvContentPartPr>
                  <p14:cNvPr id="803" name="Ink 802">
                    <a:extLst>
                      <a:ext uri="{FF2B5EF4-FFF2-40B4-BE49-F238E27FC236}">
                        <a16:creationId xmlns:a16="http://schemas.microsoft.com/office/drawing/2014/main" id="{9B35AE60-D7C1-46E5-9366-1B0153745AC9}"/>
                      </a:ext>
                    </a:extLst>
                  </p14:cNvPr>
                  <p14:cNvContentPartPr/>
                  <p14:nvPr/>
                </p14:nvContentPartPr>
                <p14:xfrm>
                  <a:off x="8432676" y="4885810"/>
                  <a:ext cx="203760" cy="264960"/>
                </p14:xfrm>
              </p:contentPart>
            </mc:Choice>
            <mc:Fallback xmlns="">
              <p:pic>
                <p:nvPicPr>
                  <p:cNvPr id="803" name="Ink 802">
                    <a:extLst>
                      <a:ext uri="{FF2B5EF4-FFF2-40B4-BE49-F238E27FC236}">
                        <a16:creationId xmlns:a16="http://schemas.microsoft.com/office/drawing/2014/main" id="{9B35AE60-D7C1-46E5-9366-1B0153745AC9}"/>
                      </a:ext>
                    </a:extLst>
                  </p:cNvPr>
                  <p:cNvPicPr/>
                  <p:nvPr/>
                </p:nvPicPr>
                <p:blipFill>
                  <a:blip r:embed="rId629"/>
                  <a:stretch>
                    <a:fillRect/>
                  </a:stretch>
                </p:blipFill>
                <p:spPr>
                  <a:xfrm>
                    <a:off x="8420662" y="4874269"/>
                    <a:ext cx="227308" cy="28852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0">
                <p14:nvContentPartPr>
                  <p14:cNvPr id="804" name="Ink 803">
                    <a:extLst>
                      <a:ext uri="{FF2B5EF4-FFF2-40B4-BE49-F238E27FC236}">
                        <a16:creationId xmlns:a16="http://schemas.microsoft.com/office/drawing/2014/main" id="{4EF7BB4D-7B73-4E32-B29B-15002D820FBF}"/>
                      </a:ext>
                    </a:extLst>
                  </p14:cNvPr>
                  <p14:cNvContentPartPr/>
                  <p14:nvPr/>
                </p14:nvContentPartPr>
                <p14:xfrm>
                  <a:off x="8716356" y="4967890"/>
                  <a:ext cx="112680" cy="186840"/>
                </p14:xfrm>
              </p:contentPart>
            </mc:Choice>
            <mc:Fallback xmlns="">
              <p:pic>
                <p:nvPicPr>
                  <p:cNvPr id="804" name="Ink 803">
                    <a:extLst>
                      <a:ext uri="{FF2B5EF4-FFF2-40B4-BE49-F238E27FC236}">
                        <a16:creationId xmlns:a16="http://schemas.microsoft.com/office/drawing/2014/main" id="{4EF7BB4D-7B73-4E32-B29B-15002D820FBF}"/>
                      </a:ext>
                    </a:extLst>
                  </p:cNvPr>
                  <p:cNvPicPr/>
                  <p:nvPr/>
                </p:nvPicPr>
                <p:blipFill>
                  <a:blip r:embed="rId631"/>
                  <a:stretch>
                    <a:fillRect/>
                  </a:stretch>
                </p:blipFill>
                <p:spPr>
                  <a:xfrm>
                    <a:off x="8704318" y="4956363"/>
                    <a:ext cx="136275" cy="21037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2">
                <p14:nvContentPartPr>
                  <p14:cNvPr id="805" name="Ink 804">
                    <a:extLst>
                      <a:ext uri="{FF2B5EF4-FFF2-40B4-BE49-F238E27FC236}">
                        <a16:creationId xmlns:a16="http://schemas.microsoft.com/office/drawing/2014/main" id="{E6F405B4-7ACA-4759-B5D2-92D240E48667}"/>
                      </a:ext>
                    </a:extLst>
                  </p14:cNvPr>
                  <p14:cNvContentPartPr/>
                  <p14:nvPr/>
                </p14:nvContentPartPr>
                <p14:xfrm>
                  <a:off x="8947116" y="4989490"/>
                  <a:ext cx="142200" cy="187200"/>
                </p14:xfrm>
              </p:contentPart>
            </mc:Choice>
            <mc:Fallback xmlns="">
              <p:pic>
                <p:nvPicPr>
                  <p:cNvPr id="805" name="Ink 804">
                    <a:extLst>
                      <a:ext uri="{FF2B5EF4-FFF2-40B4-BE49-F238E27FC236}">
                        <a16:creationId xmlns:a16="http://schemas.microsoft.com/office/drawing/2014/main" id="{E6F405B4-7ACA-4759-B5D2-92D240E48667}"/>
                      </a:ext>
                    </a:extLst>
                  </p:cNvPr>
                  <p:cNvPicPr/>
                  <p:nvPr/>
                </p:nvPicPr>
                <p:blipFill>
                  <a:blip r:embed="rId633"/>
                  <a:stretch>
                    <a:fillRect/>
                  </a:stretch>
                </p:blipFill>
                <p:spPr>
                  <a:xfrm>
                    <a:off x="8935547" y="4977459"/>
                    <a:ext cx="165820" cy="2107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3" name="Group 822">
              <a:extLst>
                <a:ext uri="{FF2B5EF4-FFF2-40B4-BE49-F238E27FC236}">
                  <a16:creationId xmlns:a16="http://schemas.microsoft.com/office/drawing/2014/main" id="{370AAA41-D2FD-4BE5-9D3C-9A447FE4BE89}"/>
                </a:ext>
              </a:extLst>
            </p:cNvPr>
            <p:cNvGrpSpPr/>
            <p:nvPr/>
          </p:nvGrpSpPr>
          <p:grpSpPr>
            <a:xfrm>
              <a:off x="8971572" y="4853317"/>
              <a:ext cx="294158" cy="264015"/>
              <a:chOff x="9313236" y="4752970"/>
              <a:chExt cx="393480" cy="353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4">
                <p14:nvContentPartPr>
                  <p14:cNvPr id="806" name="Ink 805">
                    <a:extLst>
                      <a:ext uri="{FF2B5EF4-FFF2-40B4-BE49-F238E27FC236}">
                        <a16:creationId xmlns:a16="http://schemas.microsoft.com/office/drawing/2014/main" id="{7722B11B-4775-47D8-AF16-8EB39507499D}"/>
                      </a:ext>
                    </a:extLst>
                  </p14:cNvPr>
                  <p14:cNvContentPartPr/>
                  <p14:nvPr/>
                </p14:nvContentPartPr>
                <p14:xfrm>
                  <a:off x="9399996" y="4752970"/>
                  <a:ext cx="117360" cy="328320"/>
                </p14:xfrm>
              </p:contentPart>
            </mc:Choice>
            <mc:Fallback xmlns="">
              <p:pic>
                <p:nvPicPr>
                  <p:cNvPr id="806" name="Ink 805">
                    <a:extLst>
                      <a:ext uri="{FF2B5EF4-FFF2-40B4-BE49-F238E27FC236}">
                        <a16:creationId xmlns:a16="http://schemas.microsoft.com/office/drawing/2014/main" id="{7722B11B-4775-47D8-AF16-8EB39507499D}"/>
                      </a:ext>
                    </a:extLst>
                  </p:cNvPr>
                  <p:cNvPicPr/>
                  <p:nvPr/>
                </p:nvPicPr>
                <p:blipFill>
                  <a:blip r:embed="rId635"/>
                  <a:stretch>
                    <a:fillRect/>
                  </a:stretch>
                </p:blipFill>
                <p:spPr>
                  <a:xfrm>
                    <a:off x="9387971" y="4740935"/>
                    <a:ext cx="140928" cy="3519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6">
                <p14:nvContentPartPr>
                  <p14:cNvPr id="807" name="Ink 806">
                    <a:extLst>
                      <a:ext uri="{FF2B5EF4-FFF2-40B4-BE49-F238E27FC236}">
                        <a16:creationId xmlns:a16="http://schemas.microsoft.com/office/drawing/2014/main" id="{0B7FCF68-0A1B-4683-A325-6A54A5831E27}"/>
                      </a:ext>
                    </a:extLst>
                  </p14:cNvPr>
                  <p14:cNvContentPartPr/>
                  <p14:nvPr/>
                </p14:nvContentPartPr>
                <p14:xfrm>
                  <a:off x="9313236" y="4862770"/>
                  <a:ext cx="272520" cy="15840"/>
                </p14:xfrm>
              </p:contentPart>
            </mc:Choice>
            <mc:Fallback xmlns="">
              <p:pic>
                <p:nvPicPr>
                  <p:cNvPr id="807" name="Ink 806">
                    <a:extLst>
                      <a:ext uri="{FF2B5EF4-FFF2-40B4-BE49-F238E27FC236}">
                        <a16:creationId xmlns:a16="http://schemas.microsoft.com/office/drawing/2014/main" id="{0B7FCF68-0A1B-4683-A325-6A54A5831E27}"/>
                      </a:ext>
                    </a:extLst>
                  </p:cNvPr>
                  <p:cNvPicPr/>
                  <p:nvPr/>
                </p:nvPicPr>
                <p:blipFill>
                  <a:blip r:embed="rId637"/>
                  <a:stretch>
                    <a:fillRect/>
                  </a:stretch>
                </p:blipFill>
                <p:spPr>
                  <a:xfrm>
                    <a:off x="9301199" y="4850770"/>
                    <a:ext cx="296113" cy="3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8">
                <p14:nvContentPartPr>
                  <p14:cNvPr id="808" name="Ink 807">
                    <a:extLst>
                      <a:ext uri="{FF2B5EF4-FFF2-40B4-BE49-F238E27FC236}">
                        <a16:creationId xmlns:a16="http://schemas.microsoft.com/office/drawing/2014/main" id="{1F6E8B0B-AD81-44EF-A0E2-729773C6993E}"/>
                      </a:ext>
                    </a:extLst>
                  </p14:cNvPr>
                  <p14:cNvContentPartPr/>
                  <p14:nvPr/>
                </p14:nvContentPartPr>
                <p14:xfrm>
                  <a:off x="9571356" y="4960330"/>
                  <a:ext cx="135360" cy="145800"/>
                </p14:xfrm>
              </p:contentPart>
            </mc:Choice>
            <mc:Fallback xmlns="">
              <p:pic>
                <p:nvPicPr>
                  <p:cNvPr id="808" name="Ink 807">
                    <a:extLst>
                      <a:ext uri="{FF2B5EF4-FFF2-40B4-BE49-F238E27FC236}">
                        <a16:creationId xmlns:a16="http://schemas.microsoft.com/office/drawing/2014/main" id="{1F6E8B0B-AD81-44EF-A0E2-729773C6993E}"/>
                      </a:ext>
                    </a:extLst>
                  </p:cNvPr>
                  <p:cNvPicPr/>
                  <p:nvPr/>
                </p:nvPicPr>
                <p:blipFill>
                  <a:blip r:embed="rId639"/>
                  <a:stretch>
                    <a:fillRect/>
                  </a:stretch>
                </p:blipFill>
                <p:spPr>
                  <a:xfrm>
                    <a:off x="9559356" y="4948300"/>
                    <a:ext cx="158880" cy="16937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2" name="Group 821">
              <a:extLst>
                <a:ext uri="{FF2B5EF4-FFF2-40B4-BE49-F238E27FC236}">
                  <a16:creationId xmlns:a16="http://schemas.microsoft.com/office/drawing/2014/main" id="{19741F57-EC80-42F3-A4A5-293571084CB5}"/>
                </a:ext>
              </a:extLst>
            </p:cNvPr>
            <p:cNvGrpSpPr/>
            <p:nvPr/>
          </p:nvGrpSpPr>
          <p:grpSpPr>
            <a:xfrm>
              <a:off x="9467307" y="4976309"/>
              <a:ext cx="280701" cy="312189"/>
              <a:chOff x="9976356" y="4917490"/>
              <a:chExt cx="375480" cy="417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0">
                <p14:nvContentPartPr>
                  <p14:cNvPr id="809" name="Ink 808">
                    <a:extLst>
                      <a:ext uri="{FF2B5EF4-FFF2-40B4-BE49-F238E27FC236}">
                        <a16:creationId xmlns:a16="http://schemas.microsoft.com/office/drawing/2014/main" id="{02D471E0-C5BC-48DB-BD0A-A76CBDDBED24}"/>
                      </a:ext>
                    </a:extLst>
                  </p14:cNvPr>
                  <p14:cNvContentPartPr/>
                  <p14:nvPr/>
                </p14:nvContentPartPr>
                <p14:xfrm>
                  <a:off x="9976356" y="4917490"/>
                  <a:ext cx="164520" cy="417600"/>
                </p14:xfrm>
              </p:contentPart>
            </mc:Choice>
            <mc:Fallback xmlns="">
              <p:pic>
                <p:nvPicPr>
                  <p:cNvPr id="809" name="Ink 808">
                    <a:extLst>
                      <a:ext uri="{FF2B5EF4-FFF2-40B4-BE49-F238E27FC236}">
                        <a16:creationId xmlns:a16="http://schemas.microsoft.com/office/drawing/2014/main" id="{02D471E0-C5BC-48DB-BD0A-A76CBDDBED24}"/>
                      </a:ext>
                    </a:extLst>
                  </p:cNvPr>
                  <p:cNvPicPr/>
                  <p:nvPr/>
                </p:nvPicPr>
                <p:blipFill>
                  <a:blip r:embed="rId641"/>
                  <a:stretch>
                    <a:fillRect/>
                  </a:stretch>
                </p:blipFill>
                <p:spPr>
                  <a:xfrm>
                    <a:off x="9964330" y="4905943"/>
                    <a:ext cx="188092" cy="44117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2">
                <p14:nvContentPartPr>
                  <p14:cNvPr id="810" name="Ink 809">
                    <a:extLst>
                      <a:ext uri="{FF2B5EF4-FFF2-40B4-BE49-F238E27FC236}">
                        <a16:creationId xmlns:a16="http://schemas.microsoft.com/office/drawing/2014/main" id="{CAE8B21B-9185-4493-A923-A2D77454FE68}"/>
                      </a:ext>
                    </a:extLst>
                  </p14:cNvPr>
                  <p14:cNvContentPartPr/>
                  <p14:nvPr/>
                </p14:nvContentPartPr>
                <p14:xfrm>
                  <a:off x="10177596" y="4977250"/>
                  <a:ext cx="174240" cy="168840"/>
                </p14:xfrm>
              </p:contentPart>
            </mc:Choice>
            <mc:Fallback xmlns="">
              <p:pic>
                <p:nvPicPr>
                  <p:cNvPr id="810" name="Ink 809">
                    <a:extLst>
                      <a:ext uri="{FF2B5EF4-FFF2-40B4-BE49-F238E27FC236}">
                        <a16:creationId xmlns:a16="http://schemas.microsoft.com/office/drawing/2014/main" id="{CAE8B21B-9185-4493-A923-A2D77454FE68}"/>
                      </a:ext>
                    </a:extLst>
                  </p:cNvPr>
                  <p:cNvPicPr/>
                  <p:nvPr/>
                </p:nvPicPr>
                <p:blipFill>
                  <a:blip r:embed="rId643"/>
                  <a:stretch>
                    <a:fillRect/>
                  </a:stretch>
                </p:blipFill>
                <p:spPr>
                  <a:xfrm>
                    <a:off x="10165563" y="4965224"/>
                    <a:ext cx="197825" cy="19241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21" name="Group 820">
              <a:extLst>
                <a:ext uri="{FF2B5EF4-FFF2-40B4-BE49-F238E27FC236}">
                  <a16:creationId xmlns:a16="http://schemas.microsoft.com/office/drawing/2014/main" id="{FA2350E3-93C7-4C1B-AE58-948A99A20DAB}"/>
                </a:ext>
              </a:extLst>
            </p:cNvPr>
            <p:cNvGrpSpPr/>
            <p:nvPr/>
          </p:nvGrpSpPr>
          <p:grpSpPr>
            <a:xfrm>
              <a:off x="9980266" y="4741090"/>
              <a:ext cx="1344029" cy="431952"/>
              <a:chOff x="10662516" y="4602850"/>
              <a:chExt cx="1797840" cy="577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44">
                <p14:nvContentPartPr>
                  <p14:cNvPr id="811" name="Ink 810">
                    <a:extLst>
                      <a:ext uri="{FF2B5EF4-FFF2-40B4-BE49-F238E27FC236}">
                        <a16:creationId xmlns:a16="http://schemas.microsoft.com/office/drawing/2014/main" id="{D8273698-4BA3-44D6-8081-A7A361636D65}"/>
                      </a:ext>
                    </a:extLst>
                  </p14:cNvPr>
                  <p14:cNvContentPartPr/>
                  <p14:nvPr/>
                </p14:nvContentPartPr>
                <p14:xfrm>
                  <a:off x="10662516" y="4647490"/>
                  <a:ext cx="178920" cy="423000"/>
                </p14:xfrm>
              </p:contentPart>
            </mc:Choice>
            <mc:Fallback xmlns="">
              <p:pic>
                <p:nvPicPr>
                  <p:cNvPr id="811" name="Ink 810">
                    <a:extLst>
                      <a:ext uri="{FF2B5EF4-FFF2-40B4-BE49-F238E27FC236}">
                        <a16:creationId xmlns:a16="http://schemas.microsoft.com/office/drawing/2014/main" id="{D8273698-4BA3-44D6-8081-A7A361636D65}"/>
                      </a:ext>
                    </a:extLst>
                  </p:cNvPr>
                  <p:cNvPicPr/>
                  <p:nvPr/>
                </p:nvPicPr>
                <p:blipFill>
                  <a:blip r:embed="rId645"/>
                  <a:stretch>
                    <a:fillRect/>
                  </a:stretch>
                </p:blipFill>
                <p:spPr>
                  <a:xfrm>
                    <a:off x="10650492" y="4635927"/>
                    <a:ext cx="202487" cy="4466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6">
                <p14:nvContentPartPr>
                  <p14:cNvPr id="812" name="Ink 811">
                    <a:extLst>
                      <a:ext uri="{FF2B5EF4-FFF2-40B4-BE49-F238E27FC236}">
                        <a16:creationId xmlns:a16="http://schemas.microsoft.com/office/drawing/2014/main" id="{2C15CFD9-CA4D-4614-A13B-E33E1F855013}"/>
                      </a:ext>
                    </a:extLst>
                  </p14:cNvPr>
                  <p14:cNvContentPartPr/>
                  <p14:nvPr/>
                </p14:nvContentPartPr>
                <p14:xfrm>
                  <a:off x="10927116" y="4910650"/>
                  <a:ext cx="167400" cy="182880"/>
                </p14:xfrm>
              </p:contentPart>
            </mc:Choice>
            <mc:Fallback xmlns="">
              <p:pic>
                <p:nvPicPr>
                  <p:cNvPr id="812" name="Ink 811">
                    <a:extLst>
                      <a:ext uri="{FF2B5EF4-FFF2-40B4-BE49-F238E27FC236}">
                        <a16:creationId xmlns:a16="http://schemas.microsoft.com/office/drawing/2014/main" id="{2C15CFD9-CA4D-4614-A13B-E33E1F855013}"/>
                      </a:ext>
                    </a:extLst>
                  </p:cNvPr>
                  <p:cNvPicPr/>
                  <p:nvPr/>
                </p:nvPicPr>
                <p:blipFill>
                  <a:blip r:embed="rId647"/>
                  <a:stretch>
                    <a:fillRect/>
                  </a:stretch>
                </p:blipFill>
                <p:spPr>
                  <a:xfrm>
                    <a:off x="10915571" y="4899100"/>
                    <a:ext cx="190971" cy="2064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8">
                <p14:nvContentPartPr>
                  <p14:cNvPr id="813" name="Ink 812">
                    <a:extLst>
                      <a:ext uri="{FF2B5EF4-FFF2-40B4-BE49-F238E27FC236}">
                        <a16:creationId xmlns:a16="http://schemas.microsoft.com/office/drawing/2014/main" id="{7FE8002B-CC24-4773-92C3-E755B2F79A40}"/>
                      </a:ext>
                    </a:extLst>
                  </p14:cNvPr>
                  <p14:cNvContentPartPr/>
                  <p14:nvPr/>
                </p14:nvContentPartPr>
                <p14:xfrm>
                  <a:off x="11172636" y="4940170"/>
                  <a:ext cx="174240" cy="187920"/>
                </p14:xfrm>
              </p:contentPart>
            </mc:Choice>
            <mc:Fallback xmlns="">
              <p:pic>
                <p:nvPicPr>
                  <p:cNvPr id="813" name="Ink 812">
                    <a:extLst>
                      <a:ext uri="{FF2B5EF4-FFF2-40B4-BE49-F238E27FC236}">
                        <a16:creationId xmlns:a16="http://schemas.microsoft.com/office/drawing/2014/main" id="{7FE8002B-CC24-4773-92C3-E755B2F79A40}"/>
                      </a:ext>
                    </a:extLst>
                  </p:cNvPr>
                  <p:cNvPicPr/>
                  <p:nvPr/>
                </p:nvPicPr>
                <p:blipFill>
                  <a:blip r:embed="rId649"/>
                  <a:stretch>
                    <a:fillRect/>
                  </a:stretch>
                </p:blipFill>
                <p:spPr>
                  <a:xfrm>
                    <a:off x="11160603" y="4928124"/>
                    <a:ext cx="197825" cy="2115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0">
                <p14:nvContentPartPr>
                  <p14:cNvPr id="814" name="Ink 813">
                    <a:extLst>
                      <a:ext uri="{FF2B5EF4-FFF2-40B4-BE49-F238E27FC236}">
                        <a16:creationId xmlns:a16="http://schemas.microsoft.com/office/drawing/2014/main" id="{2FDD8D36-9F86-42E1-910D-85CAE43D47E8}"/>
                      </a:ext>
                    </a:extLst>
                  </p14:cNvPr>
                  <p14:cNvContentPartPr/>
                  <p14:nvPr/>
                </p14:nvContentPartPr>
                <p14:xfrm>
                  <a:off x="11306556" y="4602850"/>
                  <a:ext cx="198000" cy="503280"/>
                </p14:xfrm>
              </p:contentPart>
            </mc:Choice>
            <mc:Fallback xmlns="">
              <p:pic>
                <p:nvPicPr>
                  <p:cNvPr id="814" name="Ink 813">
                    <a:extLst>
                      <a:ext uri="{FF2B5EF4-FFF2-40B4-BE49-F238E27FC236}">
                        <a16:creationId xmlns:a16="http://schemas.microsoft.com/office/drawing/2014/main" id="{2FDD8D36-9F86-42E1-910D-85CAE43D47E8}"/>
                      </a:ext>
                    </a:extLst>
                  </p:cNvPr>
                  <p:cNvPicPr/>
                  <p:nvPr/>
                </p:nvPicPr>
                <p:blipFill>
                  <a:blip r:embed="rId651"/>
                  <a:stretch>
                    <a:fillRect/>
                  </a:stretch>
                </p:blipFill>
                <p:spPr>
                  <a:xfrm>
                    <a:off x="11294541" y="4590810"/>
                    <a:ext cx="221549" cy="5268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2">
                <p14:nvContentPartPr>
                  <p14:cNvPr id="815" name="Ink 814">
                    <a:extLst>
                      <a:ext uri="{FF2B5EF4-FFF2-40B4-BE49-F238E27FC236}">
                        <a16:creationId xmlns:a16="http://schemas.microsoft.com/office/drawing/2014/main" id="{3EB1CB20-EA67-4DAE-B3B3-B050DBF6D135}"/>
                      </a:ext>
                    </a:extLst>
                  </p14:cNvPr>
                  <p14:cNvContentPartPr/>
                  <p14:nvPr/>
                </p14:nvContentPartPr>
                <p14:xfrm>
                  <a:off x="11552076" y="4927570"/>
                  <a:ext cx="138600" cy="156240"/>
                </p14:xfrm>
              </p:contentPart>
            </mc:Choice>
            <mc:Fallback xmlns="">
              <p:pic>
                <p:nvPicPr>
                  <p:cNvPr id="815" name="Ink 814">
                    <a:extLst>
                      <a:ext uri="{FF2B5EF4-FFF2-40B4-BE49-F238E27FC236}">
                        <a16:creationId xmlns:a16="http://schemas.microsoft.com/office/drawing/2014/main" id="{3EB1CB20-EA67-4DAE-B3B3-B050DBF6D135}"/>
                      </a:ext>
                    </a:extLst>
                  </p:cNvPr>
                  <p:cNvPicPr/>
                  <p:nvPr/>
                </p:nvPicPr>
                <p:blipFill>
                  <a:blip r:embed="rId653"/>
                  <a:stretch>
                    <a:fillRect/>
                  </a:stretch>
                </p:blipFill>
                <p:spPr>
                  <a:xfrm>
                    <a:off x="11540045" y="4916032"/>
                    <a:ext cx="162181" cy="1797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4">
                <p14:nvContentPartPr>
                  <p14:cNvPr id="816" name="Ink 815">
                    <a:extLst>
                      <a:ext uri="{FF2B5EF4-FFF2-40B4-BE49-F238E27FC236}">
                        <a16:creationId xmlns:a16="http://schemas.microsoft.com/office/drawing/2014/main" id="{15209337-01B9-4818-8F29-3A913E4FC778}"/>
                      </a:ext>
                    </a:extLst>
                  </p14:cNvPr>
                  <p14:cNvContentPartPr/>
                  <p14:nvPr/>
                </p14:nvContentPartPr>
                <p14:xfrm>
                  <a:off x="11552076" y="4944850"/>
                  <a:ext cx="187920" cy="136440"/>
                </p14:xfrm>
              </p:contentPart>
            </mc:Choice>
            <mc:Fallback xmlns="">
              <p:pic>
                <p:nvPicPr>
                  <p:cNvPr id="816" name="Ink 815">
                    <a:extLst>
                      <a:ext uri="{FF2B5EF4-FFF2-40B4-BE49-F238E27FC236}">
                        <a16:creationId xmlns:a16="http://schemas.microsoft.com/office/drawing/2014/main" id="{15209337-01B9-4818-8F29-3A913E4FC778}"/>
                      </a:ext>
                    </a:extLst>
                  </p:cNvPr>
                  <p:cNvPicPr/>
                  <p:nvPr/>
                </p:nvPicPr>
                <p:blipFill>
                  <a:blip r:embed="rId655"/>
                  <a:stretch>
                    <a:fillRect/>
                  </a:stretch>
                </p:blipFill>
                <p:spPr>
                  <a:xfrm>
                    <a:off x="11540030" y="4932839"/>
                    <a:ext cx="211530" cy="1599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6">
                <p14:nvContentPartPr>
                  <p14:cNvPr id="817" name="Ink 816">
                    <a:extLst>
                      <a:ext uri="{FF2B5EF4-FFF2-40B4-BE49-F238E27FC236}">
                        <a16:creationId xmlns:a16="http://schemas.microsoft.com/office/drawing/2014/main" id="{EFD5CA88-65F6-434D-9822-047EFF7EA0EB}"/>
                      </a:ext>
                    </a:extLst>
                  </p14:cNvPr>
                  <p14:cNvContentPartPr/>
                  <p14:nvPr/>
                </p14:nvContentPartPr>
                <p14:xfrm>
                  <a:off x="11842236" y="4896610"/>
                  <a:ext cx="117000" cy="206640"/>
                </p14:xfrm>
              </p:contentPart>
            </mc:Choice>
            <mc:Fallback xmlns="">
              <p:pic>
                <p:nvPicPr>
                  <p:cNvPr id="817" name="Ink 816">
                    <a:extLst>
                      <a:ext uri="{FF2B5EF4-FFF2-40B4-BE49-F238E27FC236}">
                        <a16:creationId xmlns:a16="http://schemas.microsoft.com/office/drawing/2014/main" id="{EFD5CA88-65F6-434D-9822-047EFF7EA0EB}"/>
                      </a:ext>
                    </a:extLst>
                  </p:cNvPr>
                  <p:cNvPicPr/>
                  <p:nvPr/>
                </p:nvPicPr>
                <p:blipFill>
                  <a:blip r:embed="rId657"/>
                  <a:stretch>
                    <a:fillRect/>
                  </a:stretch>
                </p:blipFill>
                <p:spPr>
                  <a:xfrm>
                    <a:off x="11830728" y="4885050"/>
                    <a:ext cx="140496" cy="2302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8">
                <p14:nvContentPartPr>
                  <p14:cNvPr id="818" name="Ink 817">
                    <a:extLst>
                      <a:ext uri="{FF2B5EF4-FFF2-40B4-BE49-F238E27FC236}">
                        <a16:creationId xmlns:a16="http://schemas.microsoft.com/office/drawing/2014/main" id="{EE1EE5BC-F1C2-458B-BCF9-0D65EDDE9E00}"/>
                      </a:ext>
                    </a:extLst>
                  </p14:cNvPr>
                  <p14:cNvContentPartPr/>
                  <p14:nvPr/>
                </p14:nvContentPartPr>
                <p14:xfrm>
                  <a:off x="12000276" y="4943050"/>
                  <a:ext cx="135360" cy="161640"/>
                </p14:xfrm>
              </p:contentPart>
            </mc:Choice>
            <mc:Fallback xmlns="">
              <p:pic>
                <p:nvPicPr>
                  <p:cNvPr id="818" name="Ink 817">
                    <a:extLst>
                      <a:ext uri="{FF2B5EF4-FFF2-40B4-BE49-F238E27FC236}">
                        <a16:creationId xmlns:a16="http://schemas.microsoft.com/office/drawing/2014/main" id="{EE1EE5BC-F1C2-458B-BCF9-0D65EDDE9E00}"/>
                      </a:ext>
                    </a:extLst>
                  </p:cNvPr>
                  <p:cNvPicPr/>
                  <p:nvPr/>
                </p:nvPicPr>
                <p:blipFill>
                  <a:blip r:embed="rId659"/>
                  <a:stretch>
                    <a:fillRect/>
                  </a:stretch>
                </p:blipFill>
                <p:spPr>
                  <a:xfrm>
                    <a:off x="11988715" y="4931023"/>
                    <a:ext cx="158964" cy="1852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0">
                <p14:nvContentPartPr>
                  <p14:cNvPr id="819" name="Ink 818">
                    <a:extLst>
                      <a:ext uri="{FF2B5EF4-FFF2-40B4-BE49-F238E27FC236}">
                        <a16:creationId xmlns:a16="http://schemas.microsoft.com/office/drawing/2014/main" id="{52480C09-3317-4B28-856E-393E935AEF74}"/>
                      </a:ext>
                    </a:extLst>
                  </p14:cNvPr>
                  <p14:cNvContentPartPr/>
                  <p14:nvPr/>
                </p14:nvContentPartPr>
                <p14:xfrm>
                  <a:off x="12153636" y="4704010"/>
                  <a:ext cx="160560" cy="389520"/>
                </p14:xfrm>
              </p:contentPart>
            </mc:Choice>
            <mc:Fallback xmlns="">
              <p:pic>
                <p:nvPicPr>
                  <p:cNvPr id="819" name="Ink 818">
                    <a:extLst>
                      <a:ext uri="{FF2B5EF4-FFF2-40B4-BE49-F238E27FC236}">
                        <a16:creationId xmlns:a16="http://schemas.microsoft.com/office/drawing/2014/main" id="{52480C09-3317-4B28-856E-393E935AEF74}"/>
                      </a:ext>
                    </a:extLst>
                  </p:cNvPr>
                  <p:cNvPicPr/>
                  <p:nvPr/>
                </p:nvPicPr>
                <p:blipFill>
                  <a:blip r:embed="rId661"/>
                  <a:stretch>
                    <a:fillRect/>
                  </a:stretch>
                </p:blipFill>
                <p:spPr>
                  <a:xfrm>
                    <a:off x="12141618" y="4692454"/>
                    <a:ext cx="184115" cy="4131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2">
                <p14:nvContentPartPr>
                  <p14:cNvPr id="820" name="Ink 819">
                    <a:extLst>
                      <a:ext uri="{FF2B5EF4-FFF2-40B4-BE49-F238E27FC236}">
                        <a16:creationId xmlns:a16="http://schemas.microsoft.com/office/drawing/2014/main" id="{FE285613-8F57-4E18-9763-2A33C3149031}"/>
                      </a:ext>
                    </a:extLst>
                  </p14:cNvPr>
                  <p14:cNvContentPartPr/>
                  <p14:nvPr/>
                </p14:nvContentPartPr>
                <p14:xfrm>
                  <a:off x="12318156" y="4863850"/>
                  <a:ext cx="142200" cy="316800"/>
                </p14:xfrm>
              </p:contentPart>
            </mc:Choice>
            <mc:Fallback xmlns="">
              <p:pic>
                <p:nvPicPr>
                  <p:cNvPr id="820" name="Ink 819">
                    <a:extLst>
                      <a:ext uri="{FF2B5EF4-FFF2-40B4-BE49-F238E27FC236}">
                        <a16:creationId xmlns:a16="http://schemas.microsoft.com/office/drawing/2014/main" id="{FE285613-8F57-4E18-9763-2A33C3149031}"/>
                      </a:ext>
                    </a:extLst>
                  </p:cNvPr>
                  <p:cNvPicPr/>
                  <p:nvPr/>
                </p:nvPicPr>
                <p:blipFill>
                  <a:blip r:embed="rId663"/>
                  <a:stretch>
                    <a:fillRect/>
                  </a:stretch>
                </p:blipFill>
                <p:spPr>
                  <a:xfrm>
                    <a:off x="12306587" y="4851814"/>
                    <a:ext cx="165820" cy="34039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4FE15E-EDEA-44CB-B0A1-608596EA1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3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D83D50-48CA-4CDC-B8A0-ED670BA07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2021</a:t>
            </a: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067B196-A3DE-4FAD-9F95-BF2AA6A85997}"/>
              </a:ext>
            </a:extLst>
          </p:cNvPr>
          <p:cNvGrpSpPr/>
          <p:nvPr/>
        </p:nvGrpSpPr>
        <p:grpSpPr>
          <a:xfrm>
            <a:off x="761327" y="1178357"/>
            <a:ext cx="5114573" cy="1120070"/>
            <a:chOff x="761327" y="1105933"/>
            <a:chExt cx="5114573" cy="1120070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EB117593-B705-45A5-9A5E-AED9227F6D94}"/>
                </a:ext>
              </a:extLst>
            </p:cNvPr>
            <p:cNvGrpSpPr/>
            <p:nvPr/>
          </p:nvGrpSpPr>
          <p:grpSpPr>
            <a:xfrm>
              <a:off x="761327" y="1165533"/>
              <a:ext cx="383049" cy="1027319"/>
              <a:chOff x="1439567" y="1394811"/>
              <a:chExt cx="910440" cy="2826000"/>
            </a:xfrm>
          </p:grpSpPr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85C2EB78-6BA4-4D99-8E7A-138564CF0438}"/>
                  </a:ext>
                </a:extLst>
              </p:cNvPr>
              <p:cNvGrpSpPr/>
              <p:nvPr/>
            </p:nvGrpSpPr>
            <p:grpSpPr>
              <a:xfrm>
                <a:off x="1439567" y="1394811"/>
                <a:ext cx="852120" cy="1494720"/>
                <a:chOff x="1439567" y="1394811"/>
                <a:chExt cx="852120" cy="14947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226" name="Ink 225">
                      <a:extLst>
                        <a:ext uri="{FF2B5EF4-FFF2-40B4-BE49-F238E27FC236}">
                          <a16:creationId xmlns:a16="http://schemas.microsoft.com/office/drawing/2014/main" id="{4C639625-1A07-4C5F-AC49-05049E72D9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54127" y="1611171"/>
                    <a:ext cx="153000" cy="221040"/>
                  </p14:xfrm>
                </p:contentPart>
              </mc:Choice>
              <mc:Fallback xmlns="">
                <p:pic>
                  <p:nvPicPr>
                    <p:cNvPr id="226" name="Ink 225">
                      <a:extLst>
                        <a:ext uri="{FF2B5EF4-FFF2-40B4-BE49-F238E27FC236}">
                          <a16:creationId xmlns:a16="http://schemas.microsoft.com/office/drawing/2014/main" id="{4C639625-1A07-4C5F-AC49-05049E72D9EB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632758" y="1586501"/>
                      <a:ext cx="194883" cy="26939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227" name="Ink 226">
                      <a:extLst>
                        <a:ext uri="{FF2B5EF4-FFF2-40B4-BE49-F238E27FC236}">
                          <a16:creationId xmlns:a16="http://schemas.microsoft.com/office/drawing/2014/main" id="{B2ED48D0-A71B-4DA8-9F57-3B5EE11BD3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6407" y="1751571"/>
                    <a:ext cx="133200" cy="153720"/>
                  </p14:xfrm>
                </p:contentPart>
              </mc:Choice>
              <mc:Fallback xmlns="">
                <p:pic>
                  <p:nvPicPr>
                    <p:cNvPr id="227" name="Ink 226">
                      <a:extLst>
                        <a:ext uri="{FF2B5EF4-FFF2-40B4-BE49-F238E27FC236}">
                          <a16:creationId xmlns:a16="http://schemas.microsoft.com/office/drawing/2014/main" id="{B2ED48D0-A71B-4DA8-9F57-3B5EE11BD30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875061" y="1726936"/>
                      <a:ext cx="175038" cy="2020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228" name="Ink 227">
                      <a:extLst>
                        <a:ext uri="{FF2B5EF4-FFF2-40B4-BE49-F238E27FC236}">
                          <a16:creationId xmlns:a16="http://schemas.microsoft.com/office/drawing/2014/main" id="{0F5749C0-0C87-40E1-A6FE-44E11FCDC1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9567" y="1394811"/>
                    <a:ext cx="708840" cy="683280"/>
                  </p14:xfrm>
                </p:contentPart>
              </mc:Choice>
              <mc:Fallback xmlns="">
                <p:pic>
                  <p:nvPicPr>
                    <p:cNvPr id="228" name="Ink 227">
                      <a:extLst>
                        <a:ext uri="{FF2B5EF4-FFF2-40B4-BE49-F238E27FC236}">
                          <a16:creationId xmlns:a16="http://schemas.microsoft.com/office/drawing/2014/main" id="{0F5749C0-0C87-40E1-A6FE-44E11FCDC102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1418191" y="1370090"/>
                      <a:ext cx="750738" cy="73173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229" name="Ink 228">
                      <a:extLst>
                        <a:ext uri="{FF2B5EF4-FFF2-40B4-BE49-F238E27FC236}">
                          <a16:creationId xmlns:a16="http://schemas.microsoft.com/office/drawing/2014/main" id="{FD37E491-503C-4384-88DC-D24CCEDF62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77527" y="2419371"/>
                    <a:ext cx="223560" cy="242640"/>
                  </p14:xfrm>
                </p:contentPart>
              </mc:Choice>
              <mc:Fallback xmlns="">
                <p:pic>
                  <p:nvPicPr>
                    <p:cNvPr id="229" name="Ink 228">
                      <a:extLst>
                        <a:ext uri="{FF2B5EF4-FFF2-40B4-BE49-F238E27FC236}">
                          <a16:creationId xmlns:a16="http://schemas.microsoft.com/office/drawing/2014/main" id="{FD37E491-503C-4384-88DC-D24CCEDF6288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1656195" y="2394712"/>
                      <a:ext cx="265371" cy="2909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230" name="Ink 229">
                      <a:extLst>
                        <a:ext uri="{FF2B5EF4-FFF2-40B4-BE49-F238E27FC236}">
                          <a16:creationId xmlns:a16="http://schemas.microsoft.com/office/drawing/2014/main" id="{F9A9D392-6204-41BF-AC8B-91C3E848D9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77047" y="2551491"/>
                    <a:ext cx="137160" cy="115560"/>
                  </p14:xfrm>
                </p:contentPart>
              </mc:Choice>
              <mc:Fallback xmlns="">
                <p:pic>
                  <p:nvPicPr>
                    <p:cNvPr id="230" name="Ink 229">
                      <a:extLst>
                        <a:ext uri="{FF2B5EF4-FFF2-40B4-BE49-F238E27FC236}">
                          <a16:creationId xmlns:a16="http://schemas.microsoft.com/office/drawing/2014/main" id="{F9A9D392-6204-41BF-AC8B-91C3E848D979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1955749" y="2526799"/>
                      <a:ext cx="178904" cy="1639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231" name="Ink 230">
                      <a:extLst>
                        <a:ext uri="{FF2B5EF4-FFF2-40B4-BE49-F238E27FC236}">
                          <a16:creationId xmlns:a16="http://schemas.microsoft.com/office/drawing/2014/main" id="{598A546F-F055-4894-B94A-1590FA72E7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19127" y="2230371"/>
                    <a:ext cx="772560" cy="659160"/>
                  </p14:xfrm>
                </p:contentPart>
              </mc:Choice>
              <mc:Fallback xmlns="">
                <p:pic>
                  <p:nvPicPr>
                    <p:cNvPr id="231" name="Ink 230">
                      <a:extLst>
                        <a:ext uri="{FF2B5EF4-FFF2-40B4-BE49-F238E27FC236}">
                          <a16:creationId xmlns:a16="http://schemas.microsoft.com/office/drawing/2014/main" id="{598A546F-F055-4894-B94A-1590FA72E7D5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1497738" y="2205628"/>
                      <a:ext cx="814482" cy="70765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F1153965-3023-482F-A6E7-5651FB2794EC}"/>
                  </a:ext>
                </a:extLst>
              </p:cNvPr>
              <p:cNvGrpSpPr/>
              <p:nvPr/>
            </p:nvGrpSpPr>
            <p:grpSpPr>
              <a:xfrm>
                <a:off x="1610207" y="3149091"/>
                <a:ext cx="739800" cy="606240"/>
                <a:chOff x="1610207" y="3149091"/>
                <a:chExt cx="739800" cy="606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233" name="Ink 232">
                      <a:extLst>
                        <a:ext uri="{FF2B5EF4-FFF2-40B4-BE49-F238E27FC236}">
                          <a16:creationId xmlns:a16="http://schemas.microsoft.com/office/drawing/2014/main" id="{5A6260A8-906F-4830-B56E-3340499D21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34767" y="3253851"/>
                    <a:ext cx="287280" cy="225000"/>
                  </p14:xfrm>
                </p:contentPart>
              </mc:Choice>
              <mc:Fallback xmlns="">
                <p:pic>
                  <p:nvPicPr>
                    <p:cNvPr id="233" name="Ink 232">
                      <a:extLst>
                        <a:ext uri="{FF2B5EF4-FFF2-40B4-BE49-F238E27FC236}">
                          <a16:creationId xmlns:a16="http://schemas.microsoft.com/office/drawing/2014/main" id="{5A6260A8-906F-4830-B56E-3340499D2134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1713392" y="3229180"/>
                      <a:ext cx="329175" cy="273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234" name="Ink 233">
                      <a:extLst>
                        <a:ext uri="{FF2B5EF4-FFF2-40B4-BE49-F238E27FC236}">
                          <a16:creationId xmlns:a16="http://schemas.microsoft.com/office/drawing/2014/main" id="{B8FE5BCD-BDF4-4F50-A596-5B1FAA4077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62367" y="3408651"/>
                    <a:ext cx="144720" cy="177840"/>
                  </p14:xfrm>
                </p:contentPart>
              </mc:Choice>
              <mc:Fallback xmlns="">
                <p:pic>
                  <p:nvPicPr>
                    <p:cNvPr id="234" name="Ink 233">
                      <a:extLst>
                        <a:ext uri="{FF2B5EF4-FFF2-40B4-BE49-F238E27FC236}">
                          <a16:creationId xmlns:a16="http://schemas.microsoft.com/office/drawing/2014/main" id="{B8FE5BCD-BDF4-4F50-A596-5B1FAA4077E8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2041085" y="3383951"/>
                      <a:ext cx="186433" cy="2262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235" name="Ink 234">
                      <a:extLst>
                        <a:ext uri="{FF2B5EF4-FFF2-40B4-BE49-F238E27FC236}">
                          <a16:creationId xmlns:a16="http://schemas.microsoft.com/office/drawing/2014/main" id="{86AC7946-4DD5-4AE0-A5BC-3A83604952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0207" y="3149091"/>
                    <a:ext cx="739800" cy="606240"/>
                  </p14:xfrm>
                </p:contentPart>
              </mc:Choice>
              <mc:Fallback xmlns="">
                <p:pic>
                  <p:nvPicPr>
                    <p:cNvPr id="235" name="Ink 234">
                      <a:extLst>
                        <a:ext uri="{FF2B5EF4-FFF2-40B4-BE49-F238E27FC236}">
                          <a16:creationId xmlns:a16="http://schemas.microsoft.com/office/drawing/2014/main" id="{86AC7946-4DD5-4AE0-A5BC-3A836049528A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1588825" y="3124367"/>
                      <a:ext cx="781708" cy="6547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A14A065F-D62A-4011-BCA3-FE3E1D94F691}"/>
                      </a:ext>
                    </a:extLst>
                  </p14:cNvPr>
                  <p14:cNvContentPartPr/>
                  <p14:nvPr/>
                </p14:nvContentPartPr>
                <p14:xfrm>
                  <a:off x="1983887" y="3916971"/>
                  <a:ext cx="2520" cy="1116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A14A065F-D62A-4011-BCA3-FE3E1D94F69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1968137" y="3893721"/>
                    <a:ext cx="33390" cy="5673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08E05CA4-D002-4324-8FEC-35CBFAEE78DF}"/>
                  </a:ext>
                </a:extLst>
              </p:cNvPr>
              <p:cNvGrpSpPr/>
              <p:nvPr/>
            </p:nvGrpSpPr>
            <p:grpSpPr>
              <a:xfrm>
                <a:off x="1990367" y="4084011"/>
                <a:ext cx="5040" cy="136800"/>
                <a:chOff x="1990367" y="4084011"/>
                <a:chExt cx="5040" cy="136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237" name="Ink 236">
                      <a:extLst>
                        <a:ext uri="{FF2B5EF4-FFF2-40B4-BE49-F238E27FC236}">
                          <a16:creationId xmlns:a16="http://schemas.microsoft.com/office/drawing/2014/main" id="{CD7B8490-E0AB-4635-AEFE-7D3820380E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95047" y="4084011"/>
                    <a:ext cx="360" cy="15480"/>
                  </p14:xfrm>
                </p:contentPart>
              </mc:Choice>
              <mc:Fallback xmlns="">
                <p:pic>
                  <p:nvPicPr>
                    <p:cNvPr id="237" name="Ink 236">
                      <a:extLst>
                        <a:ext uri="{FF2B5EF4-FFF2-40B4-BE49-F238E27FC236}">
                          <a16:creationId xmlns:a16="http://schemas.microsoft.com/office/drawing/2014/main" id="{CD7B8490-E0AB-4635-AEFE-7D3820380EE8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1986047" y="4059823"/>
                      <a:ext cx="18000" cy="628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238" name="Ink 237">
                      <a:extLst>
                        <a:ext uri="{FF2B5EF4-FFF2-40B4-BE49-F238E27FC236}">
                          <a16:creationId xmlns:a16="http://schemas.microsoft.com/office/drawing/2014/main" id="{E4B553F2-C756-4A35-93DE-03256BA5E6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90367" y="4212891"/>
                    <a:ext cx="360" cy="7920"/>
                  </p14:xfrm>
                </p:contentPart>
              </mc:Choice>
              <mc:Fallback xmlns="">
                <p:pic>
                  <p:nvPicPr>
                    <p:cNvPr id="238" name="Ink 237">
                      <a:extLst>
                        <a:ext uri="{FF2B5EF4-FFF2-40B4-BE49-F238E27FC236}">
                          <a16:creationId xmlns:a16="http://schemas.microsoft.com/office/drawing/2014/main" id="{E4B553F2-C756-4A35-93DE-03256BA5E612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1981367" y="4190891"/>
                      <a:ext cx="18000" cy="510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80D98050-A3A2-48C7-9EA3-414E7EC9ECAD}"/>
                </a:ext>
              </a:extLst>
            </p:cNvPr>
            <p:cNvGrpSpPr/>
            <p:nvPr/>
          </p:nvGrpSpPr>
          <p:grpSpPr>
            <a:xfrm>
              <a:off x="1272912" y="1433713"/>
              <a:ext cx="314217" cy="180918"/>
              <a:chOff x="2798567" y="2412087"/>
              <a:chExt cx="831960" cy="554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241F19A4-AA8B-40E6-9BB6-661B9406412E}"/>
                      </a:ext>
                    </a:extLst>
                  </p14:cNvPr>
                  <p14:cNvContentPartPr/>
                  <p14:nvPr/>
                </p14:nvContentPartPr>
                <p14:xfrm>
                  <a:off x="3072167" y="2611167"/>
                  <a:ext cx="377640" cy="22428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241F19A4-AA8B-40E6-9BB6-661B9406412E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048386" y="2583682"/>
                    <a:ext cx="424250" cy="2781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A107D7D7-B692-4208-93E0-19257A4FB5A1}"/>
                      </a:ext>
                    </a:extLst>
                  </p14:cNvPr>
                  <p14:cNvContentPartPr/>
                  <p14:nvPr/>
                </p14:nvContentPartPr>
                <p14:xfrm>
                  <a:off x="3170807" y="2573007"/>
                  <a:ext cx="175320" cy="26604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A107D7D7-B692-4208-93E0-19257A4FB5A1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147115" y="2545524"/>
                    <a:ext cx="221756" cy="3199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B57E5399-F478-4854-B020-4AFD99840A7A}"/>
                      </a:ext>
                    </a:extLst>
                  </p14:cNvPr>
                  <p14:cNvContentPartPr/>
                  <p14:nvPr/>
                </p14:nvContentPartPr>
                <p14:xfrm>
                  <a:off x="2823407" y="2501367"/>
                  <a:ext cx="121320" cy="43848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B57E5399-F478-4854-B020-4AFD99840A7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799712" y="2473824"/>
                    <a:ext cx="167763" cy="4924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2514B07D-6FC7-4180-86BB-24CBF12A1CFD}"/>
                      </a:ext>
                    </a:extLst>
                  </p14:cNvPr>
                  <p14:cNvContentPartPr/>
                  <p14:nvPr/>
                </p14:nvContentPartPr>
                <p14:xfrm>
                  <a:off x="2798567" y="2412087"/>
                  <a:ext cx="831960" cy="55440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2514B07D-6FC7-4180-86BB-24CBF12A1CFD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774770" y="2384532"/>
                    <a:ext cx="878603" cy="60840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30C246F2-CD04-4D17-A923-B6DD05A75A22}"/>
                </a:ext>
              </a:extLst>
            </p:cNvPr>
            <p:cNvGrpSpPr/>
            <p:nvPr/>
          </p:nvGrpSpPr>
          <p:grpSpPr>
            <a:xfrm>
              <a:off x="1392008" y="1593376"/>
              <a:ext cx="350268" cy="243133"/>
              <a:chOff x="3079007" y="3023367"/>
              <a:chExt cx="684720" cy="550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0682062F-18A9-4853-BF81-579AACA00195}"/>
                      </a:ext>
                    </a:extLst>
                  </p14:cNvPr>
                  <p14:cNvContentPartPr/>
                  <p14:nvPr/>
                </p14:nvContentPartPr>
                <p14:xfrm>
                  <a:off x="3079007" y="3271047"/>
                  <a:ext cx="206640" cy="26604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0682062F-18A9-4853-BF81-579AACA0019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061436" y="3250708"/>
                    <a:ext cx="241080" cy="3059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E978099F-5096-4BC6-AFE6-DCEA8D0048FA}"/>
                      </a:ext>
                    </a:extLst>
                  </p14:cNvPr>
                  <p14:cNvContentPartPr/>
                  <p14:nvPr/>
                </p14:nvContentPartPr>
                <p14:xfrm>
                  <a:off x="3159647" y="3276807"/>
                  <a:ext cx="285120" cy="29664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E978099F-5096-4BC6-AFE6-DCEA8D0048F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3142090" y="3256489"/>
                    <a:ext cx="319531" cy="3364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4EB39B5F-81FA-4393-BA24-D286814C46AA}"/>
                      </a:ext>
                    </a:extLst>
                  </p14:cNvPr>
                  <p14:cNvContentPartPr/>
                  <p14:nvPr/>
                </p14:nvContentPartPr>
                <p14:xfrm>
                  <a:off x="3563567" y="3125247"/>
                  <a:ext cx="85680" cy="9864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4EB39B5F-81FA-4393-BA24-D286814C46AA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3546712" y="3105034"/>
                    <a:ext cx="120092" cy="1382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0A61FCDC-812B-43D3-ADA7-8272C8DB15AA}"/>
                      </a:ext>
                    </a:extLst>
                  </p14:cNvPr>
                  <p14:cNvContentPartPr/>
                  <p14:nvPr/>
                </p14:nvContentPartPr>
                <p14:xfrm>
                  <a:off x="3489407" y="3047847"/>
                  <a:ext cx="99000" cy="25668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0A61FCDC-812B-43D3-ADA7-8272C8DB15AA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471854" y="3027540"/>
                    <a:ext cx="133404" cy="2964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B6865C0B-8147-4D66-86D2-D685AD105DDE}"/>
                      </a:ext>
                    </a:extLst>
                  </p14:cNvPr>
                  <p14:cNvContentPartPr/>
                  <p14:nvPr/>
                </p14:nvContentPartPr>
                <p14:xfrm>
                  <a:off x="3682367" y="3023367"/>
                  <a:ext cx="81360" cy="26748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B6865C0B-8147-4D66-86D2-D685AD105DDE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664833" y="3003042"/>
                    <a:ext cx="115728" cy="30731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D69B401A-ECA6-4311-A6FB-2BD3B3CD6EC8}"/>
                </a:ext>
              </a:extLst>
            </p:cNvPr>
            <p:cNvGrpSpPr/>
            <p:nvPr/>
          </p:nvGrpSpPr>
          <p:grpSpPr>
            <a:xfrm>
              <a:off x="1858838" y="1105933"/>
              <a:ext cx="300444" cy="1120070"/>
              <a:chOff x="4215167" y="1412451"/>
              <a:chExt cx="785880" cy="339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450ECACB-A42F-4D7A-B3FD-23B358F5AD7E}"/>
                      </a:ext>
                    </a:extLst>
                  </p14:cNvPr>
                  <p14:cNvContentPartPr/>
                  <p14:nvPr/>
                </p14:nvContentPartPr>
                <p14:xfrm>
                  <a:off x="4342967" y="1611891"/>
                  <a:ext cx="227880" cy="49716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450ECACB-A42F-4D7A-B3FD-23B358F5AD7E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4319426" y="1584694"/>
                    <a:ext cx="274021" cy="5504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E4BC8647-9F2E-4871-BD92-39162097EF7C}"/>
                      </a:ext>
                    </a:extLst>
                  </p14:cNvPr>
                  <p14:cNvContentPartPr/>
                  <p14:nvPr/>
                </p14:nvContentPartPr>
                <p14:xfrm>
                  <a:off x="4656887" y="1974051"/>
                  <a:ext cx="153000" cy="14364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E4BC8647-9F2E-4871-BD92-39162097EF7C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4633421" y="1946846"/>
                    <a:ext cx="198994" cy="1969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7DB72198-0A4E-4C1D-818C-CCAE0AD0F2D9}"/>
                      </a:ext>
                    </a:extLst>
                  </p14:cNvPr>
                  <p14:cNvContentPartPr/>
                  <p14:nvPr/>
                </p14:nvContentPartPr>
                <p14:xfrm>
                  <a:off x="4215167" y="1412451"/>
                  <a:ext cx="748800" cy="85860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7DB72198-0A4E-4C1D-818C-CCAE0AD0F2D9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4191649" y="1385246"/>
                    <a:ext cx="794894" cy="911922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29D973E7-61BA-4BBC-8359-D3F4BCC89A6C}"/>
                  </a:ext>
                </a:extLst>
              </p:cNvPr>
              <p:cNvGrpSpPr/>
              <p:nvPr/>
            </p:nvGrpSpPr>
            <p:grpSpPr>
              <a:xfrm>
                <a:off x="4228487" y="2429811"/>
                <a:ext cx="772560" cy="2373480"/>
                <a:chOff x="4228487" y="2429811"/>
                <a:chExt cx="772560" cy="23734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66" name="Ink 265">
                      <a:extLst>
                        <a:ext uri="{FF2B5EF4-FFF2-40B4-BE49-F238E27FC236}">
                          <a16:creationId xmlns:a16="http://schemas.microsoft.com/office/drawing/2014/main" id="{B8DFAB52-A14D-4C1A-9D3D-73CAFA9585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50247" y="2561571"/>
                    <a:ext cx="131040" cy="307800"/>
                  </p14:xfrm>
                </p:contentPart>
              </mc:Choice>
              <mc:Fallback xmlns="">
                <p:pic>
                  <p:nvPicPr>
                    <p:cNvPr id="266" name="Ink 265">
                      <a:extLst>
                        <a:ext uri="{FF2B5EF4-FFF2-40B4-BE49-F238E27FC236}">
                          <a16:creationId xmlns:a16="http://schemas.microsoft.com/office/drawing/2014/main" id="{B8DFAB52-A14D-4C1A-9D3D-73CAFA95850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4426847" y="2534380"/>
                      <a:ext cx="176904" cy="36109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7" name="Ink 266">
                      <a:extLst>
                        <a:ext uri="{FF2B5EF4-FFF2-40B4-BE49-F238E27FC236}">
                          <a16:creationId xmlns:a16="http://schemas.microsoft.com/office/drawing/2014/main" id="{E2079A4F-2FC8-44E9-9AF3-EF015C8413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407" y="2774331"/>
                    <a:ext cx="139320" cy="131040"/>
                  </p14:xfrm>
                </p:contentPart>
              </mc:Choice>
              <mc:Fallback xmlns="">
                <p:pic>
                  <p:nvPicPr>
                    <p:cNvPr id="267" name="Ink 266">
                      <a:extLst>
                        <a:ext uri="{FF2B5EF4-FFF2-40B4-BE49-F238E27FC236}">
                          <a16:creationId xmlns:a16="http://schemas.microsoft.com/office/drawing/2014/main" id="{E2079A4F-2FC8-44E9-9AF3-EF015C8413DD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4636031" y="2747257"/>
                      <a:ext cx="185137" cy="1841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268" name="Ink 267">
                      <a:extLst>
                        <a:ext uri="{FF2B5EF4-FFF2-40B4-BE49-F238E27FC236}">
                          <a16:creationId xmlns:a16="http://schemas.microsoft.com/office/drawing/2014/main" id="{05B62D65-B256-49F8-B404-64B2AB444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64847" y="2429811"/>
                    <a:ext cx="736200" cy="606240"/>
                  </p14:xfrm>
                </p:contentPart>
              </mc:Choice>
              <mc:Fallback xmlns="">
                <p:pic>
                  <p:nvPicPr>
                    <p:cNvPr id="268" name="Ink 267">
                      <a:extLst>
                        <a:ext uri="{FF2B5EF4-FFF2-40B4-BE49-F238E27FC236}">
                          <a16:creationId xmlns:a16="http://schemas.microsoft.com/office/drawing/2014/main" id="{05B62D65-B256-49F8-B404-64B2AB444C4D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4241311" y="2402601"/>
                      <a:ext cx="782330" cy="659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270" name="Ink 269">
                      <a:extLst>
                        <a:ext uri="{FF2B5EF4-FFF2-40B4-BE49-F238E27FC236}">
                          <a16:creationId xmlns:a16="http://schemas.microsoft.com/office/drawing/2014/main" id="{83A8971E-E388-42C0-BC9E-E5CA323BEA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54927" y="3199851"/>
                    <a:ext cx="135360" cy="336240"/>
                  </p14:xfrm>
                </p:contentPart>
              </mc:Choice>
              <mc:Fallback xmlns="">
                <p:pic>
                  <p:nvPicPr>
                    <p:cNvPr id="270" name="Ink 269">
                      <a:extLst>
                        <a:ext uri="{FF2B5EF4-FFF2-40B4-BE49-F238E27FC236}">
                          <a16:creationId xmlns:a16="http://schemas.microsoft.com/office/drawing/2014/main" id="{83A8971E-E388-42C0-BC9E-E5CA323BEA64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4431427" y="3172647"/>
                      <a:ext cx="181420" cy="389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271" name="Ink 270">
                      <a:extLst>
                        <a:ext uri="{FF2B5EF4-FFF2-40B4-BE49-F238E27FC236}">
                          <a16:creationId xmlns:a16="http://schemas.microsoft.com/office/drawing/2014/main" id="{7543F701-E5D7-482B-B057-343086FFD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88567" y="3393531"/>
                    <a:ext cx="112320" cy="144360"/>
                  </p14:xfrm>
                </p:contentPart>
              </mc:Choice>
              <mc:Fallback xmlns="">
                <p:pic>
                  <p:nvPicPr>
                    <p:cNvPr id="271" name="Ink 270">
                      <a:extLst>
                        <a:ext uri="{FF2B5EF4-FFF2-40B4-BE49-F238E27FC236}">
                          <a16:creationId xmlns:a16="http://schemas.microsoft.com/office/drawing/2014/main" id="{7543F701-E5D7-482B-B057-343086FFD9F5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4665167" y="3366396"/>
                      <a:ext cx="158184" cy="1975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272" name="Ink 271">
                      <a:extLst>
                        <a:ext uri="{FF2B5EF4-FFF2-40B4-BE49-F238E27FC236}">
                          <a16:creationId xmlns:a16="http://schemas.microsoft.com/office/drawing/2014/main" id="{1079B7D4-E07A-4E2B-9F6C-15FDFC06346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66287" y="3066651"/>
                    <a:ext cx="707400" cy="658080"/>
                  </p14:xfrm>
                </p:contentPart>
              </mc:Choice>
              <mc:Fallback xmlns="">
                <p:pic>
                  <p:nvPicPr>
                    <p:cNvPr id="272" name="Ink 271">
                      <a:extLst>
                        <a:ext uri="{FF2B5EF4-FFF2-40B4-BE49-F238E27FC236}">
                          <a16:creationId xmlns:a16="http://schemas.microsoft.com/office/drawing/2014/main" id="{1079B7D4-E07A-4E2B-9F6C-15FDFC06346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4242770" y="3039413"/>
                      <a:ext cx="753494" cy="7114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273" name="Ink 272">
                      <a:extLst>
                        <a:ext uri="{FF2B5EF4-FFF2-40B4-BE49-F238E27FC236}">
                          <a16:creationId xmlns:a16="http://schemas.microsoft.com/office/drawing/2014/main" id="{4638F239-C41D-4628-B678-2E80DAE66E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12447" y="3836331"/>
                    <a:ext cx="141480" cy="333000"/>
                  </p14:xfrm>
                </p:contentPart>
              </mc:Choice>
              <mc:Fallback xmlns="">
                <p:pic>
                  <p:nvPicPr>
                    <p:cNvPr id="273" name="Ink 272">
                      <a:extLst>
                        <a:ext uri="{FF2B5EF4-FFF2-40B4-BE49-F238E27FC236}">
                          <a16:creationId xmlns:a16="http://schemas.microsoft.com/office/drawing/2014/main" id="{4638F239-C41D-4628-B678-2E80DAE66EDA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4389023" y="3809125"/>
                      <a:ext cx="187391" cy="3863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274" name="Ink 273">
                      <a:extLst>
                        <a:ext uri="{FF2B5EF4-FFF2-40B4-BE49-F238E27FC236}">
                          <a16:creationId xmlns:a16="http://schemas.microsoft.com/office/drawing/2014/main" id="{AACFC336-2C7B-4C29-88CD-41E51ABEE9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88567" y="4008051"/>
                    <a:ext cx="85680" cy="226800"/>
                  </p14:xfrm>
                </p:contentPart>
              </mc:Choice>
              <mc:Fallback xmlns="">
                <p:pic>
                  <p:nvPicPr>
                    <p:cNvPr id="274" name="Ink 273">
                      <a:extLst>
                        <a:ext uri="{FF2B5EF4-FFF2-40B4-BE49-F238E27FC236}">
                          <a16:creationId xmlns:a16="http://schemas.microsoft.com/office/drawing/2014/main" id="{AACFC336-2C7B-4C29-88CD-41E51ABEE972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4665029" y="3980922"/>
                      <a:ext cx="131815" cy="279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">
                  <p14:nvContentPartPr>
                    <p14:cNvPr id="275" name="Ink 274">
                      <a:extLst>
                        <a:ext uri="{FF2B5EF4-FFF2-40B4-BE49-F238E27FC236}">
                          <a16:creationId xmlns:a16="http://schemas.microsoft.com/office/drawing/2014/main" id="{E41B1044-D9B9-4806-8E74-8C0239AA16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28487" y="3707811"/>
                    <a:ext cx="745200" cy="670680"/>
                  </p14:xfrm>
                </p:contentPart>
              </mc:Choice>
              <mc:Fallback xmlns="">
                <p:pic>
                  <p:nvPicPr>
                    <p:cNvPr id="275" name="Ink 274">
                      <a:extLst>
                        <a:ext uri="{FF2B5EF4-FFF2-40B4-BE49-F238E27FC236}">
                          <a16:creationId xmlns:a16="http://schemas.microsoft.com/office/drawing/2014/main" id="{E41B1044-D9B9-4806-8E74-8C0239AA16C4}"/>
                        </a:ext>
                      </a:extLst>
                    </p:cNvPr>
                    <p:cNvPicPr/>
                    <p:nvPr/>
                  </p:nvPicPr>
                  <p:blipFill>
                    <a:blip r:embed="rId68"/>
                    <a:stretch>
                      <a:fillRect/>
                    </a:stretch>
                  </p:blipFill>
                  <p:spPr>
                    <a:xfrm>
                      <a:off x="4204964" y="3680592"/>
                      <a:ext cx="791305" cy="7240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9">
                  <p14:nvContentPartPr>
                    <p14:cNvPr id="276" name="Ink 275">
                      <a:extLst>
                        <a:ext uri="{FF2B5EF4-FFF2-40B4-BE49-F238E27FC236}">
                          <a16:creationId xmlns:a16="http://schemas.microsoft.com/office/drawing/2014/main" id="{365DBD48-670E-4BB6-8BA3-E3BB4C55CE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18727" y="4476771"/>
                    <a:ext cx="4680" cy="1800"/>
                  </p14:xfrm>
                </p:contentPart>
              </mc:Choice>
              <mc:Fallback xmlns="">
                <p:pic>
                  <p:nvPicPr>
                    <p:cNvPr id="276" name="Ink 275">
                      <a:extLst>
                        <a:ext uri="{FF2B5EF4-FFF2-40B4-BE49-F238E27FC236}">
                          <a16:creationId xmlns:a16="http://schemas.microsoft.com/office/drawing/2014/main" id="{365DBD48-670E-4BB6-8BA3-E3BB4C55CED5}"/>
                        </a:ext>
                      </a:extLst>
                    </p:cNvPr>
                    <p:cNvPicPr/>
                    <p:nvPr/>
                  </p:nvPicPr>
                  <p:blipFill>
                    <a:blip r:embed="rId70"/>
                    <a:stretch>
                      <a:fillRect/>
                    </a:stretch>
                  </p:blipFill>
                  <p:spPr>
                    <a:xfrm>
                      <a:off x="4599227" y="4454271"/>
                      <a:ext cx="42900" cy="459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1">
                  <p14:nvContentPartPr>
                    <p14:cNvPr id="277" name="Ink 276">
                      <a:extLst>
                        <a:ext uri="{FF2B5EF4-FFF2-40B4-BE49-F238E27FC236}">
                          <a16:creationId xmlns:a16="http://schemas.microsoft.com/office/drawing/2014/main" id="{597F7BA2-44AD-4926-9CBA-EEA1909DC9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18727" y="4476771"/>
                    <a:ext cx="27360" cy="117360"/>
                  </p14:xfrm>
                </p:contentPart>
              </mc:Choice>
              <mc:Fallback xmlns="">
                <p:pic>
                  <p:nvPicPr>
                    <p:cNvPr id="277" name="Ink 276">
                      <a:extLst>
                        <a:ext uri="{FF2B5EF4-FFF2-40B4-BE49-F238E27FC236}">
                          <a16:creationId xmlns:a16="http://schemas.microsoft.com/office/drawing/2014/main" id="{597F7BA2-44AD-4926-9CBA-EEA1909DC9D6}"/>
                        </a:ext>
                      </a:extLst>
                    </p:cNvPr>
                    <p:cNvPicPr/>
                    <p:nvPr/>
                  </p:nvPicPr>
                  <p:blipFill>
                    <a:blip r:embed="rId72"/>
                    <a:stretch>
                      <a:fillRect/>
                    </a:stretch>
                  </p:blipFill>
                  <p:spPr>
                    <a:xfrm>
                      <a:off x="4595927" y="4449604"/>
                      <a:ext cx="72048" cy="17060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">
                  <p14:nvContentPartPr>
                    <p14:cNvPr id="278" name="Ink 277">
                      <a:extLst>
                        <a:ext uri="{FF2B5EF4-FFF2-40B4-BE49-F238E27FC236}">
                          <a16:creationId xmlns:a16="http://schemas.microsoft.com/office/drawing/2014/main" id="{D5E9293F-C24C-473E-9444-621F397CE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5727" y="4681611"/>
                    <a:ext cx="25200" cy="121680"/>
                  </p14:xfrm>
                </p:contentPart>
              </mc:Choice>
              <mc:Fallback xmlns="">
                <p:pic>
                  <p:nvPicPr>
                    <p:cNvPr id="278" name="Ink 277">
                      <a:extLst>
                        <a:ext uri="{FF2B5EF4-FFF2-40B4-BE49-F238E27FC236}">
                          <a16:creationId xmlns:a16="http://schemas.microsoft.com/office/drawing/2014/main" id="{D5E9293F-C24C-473E-9444-621F397CE4E6}"/>
                        </a:ext>
                      </a:extLst>
                    </p:cNvPr>
                    <p:cNvPicPr/>
                    <p:nvPr/>
                  </p:nvPicPr>
                  <p:blipFill>
                    <a:blip r:embed="rId74"/>
                    <a:stretch>
                      <a:fillRect/>
                    </a:stretch>
                  </p:blipFill>
                  <p:spPr>
                    <a:xfrm>
                      <a:off x="4622394" y="4654450"/>
                      <a:ext cx="70933" cy="17491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B0DAC90A-E2D4-44AE-9A78-CBAC2D03C508}"/>
                </a:ext>
              </a:extLst>
            </p:cNvPr>
            <p:cNvGrpSpPr/>
            <p:nvPr/>
          </p:nvGrpSpPr>
          <p:grpSpPr>
            <a:xfrm>
              <a:off x="2359229" y="1418260"/>
              <a:ext cx="314217" cy="180918"/>
              <a:chOff x="2798567" y="2412087"/>
              <a:chExt cx="831960" cy="554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88F44E93-D619-451A-B614-7CC397308FEB}"/>
                      </a:ext>
                    </a:extLst>
                  </p14:cNvPr>
                  <p14:cNvContentPartPr/>
                  <p14:nvPr/>
                </p14:nvContentPartPr>
                <p14:xfrm>
                  <a:off x="3072167" y="2611167"/>
                  <a:ext cx="377640" cy="22428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88F44E93-D619-451A-B614-7CC397308FEB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048386" y="2583682"/>
                    <a:ext cx="424250" cy="2781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8C67BF74-549A-41D1-844C-83897039DA7C}"/>
                      </a:ext>
                    </a:extLst>
                  </p14:cNvPr>
                  <p14:cNvContentPartPr/>
                  <p14:nvPr/>
                </p14:nvContentPartPr>
                <p14:xfrm>
                  <a:off x="3170807" y="2573007"/>
                  <a:ext cx="175320" cy="266040"/>
                </p14:xfrm>
              </p:contentPart>
            </mc:Choice>
            <mc:Fallback xmlns=""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8C67BF74-549A-41D1-844C-83897039DA7C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147115" y="2545524"/>
                    <a:ext cx="221756" cy="3199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5191DCB5-EFB7-43B0-98FB-D1F0052A8E0D}"/>
                      </a:ext>
                    </a:extLst>
                  </p14:cNvPr>
                  <p14:cNvContentPartPr/>
                  <p14:nvPr/>
                </p14:nvContentPartPr>
                <p14:xfrm>
                  <a:off x="2823407" y="2501367"/>
                  <a:ext cx="121320" cy="438480"/>
                </p14:xfrm>
              </p:contentPart>
            </mc:Choice>
            <mc:Fallback xmlns=""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5191DCB5-EFB7-43B0-98FB-D1F0052A8E0D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799712" y="2473824"/>
                    <a:ext cx="167763" cy="4924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E5F22479-5569-4329-8E5A-1641EFA33D84}"/>
                      </a:ext>
                    </a:extLst>
                  </p14:cNvPr>
                  <p14:cNvContentPartPr/>
                  <p14:nvPr/>
                </p14:nvContentPartPr>
                <p14:xfrm>
                  <a:off x="2798567" y="2412087"/>
                  <a:ext cx="831960" cy="554400"/>
                </p14:xfrm>
              </p:contentPart>
            </mc:Choice>
            <mc:Fallback xmlns=""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E5F22479-5569-4329-8E5A-1641EFA33D8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774770" y="2384532"/>
                    <a:ext cx="878603" cy="60840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87976CCE-93D9-449C-A351-B05881365A09}"/>
                </a:ext>
              </a:extLst>
            </p:cNvPr>
            <p:cNvGrpSpPr/>
            <p:nvPr/>
          </p:nvGrpSpPr>
          <p:grpSpPr>
            <a:xfrm>
              <a:off x="2410684" y="1576329"/>
              <a:ext cx="421538" cy="246316"/>
              <a:chOff x="4495607" y="2426931"/>
              <a:chExt cx="824040" cy="55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374E14AA-9B74-40CB-88A3-A30A355BB131}"/>
                      </a:ext>
                    </a:extLst>
                  </p14:cNvPr>
                  <p14:cNvContentPartPr/>
                  <p14:nvPr/>
                </p14:nvContentPartPr>
                <p14:xfrm>
                  <a:off x="4495607" y="2730411"/>
                  <a:ext cx="251640" cy="25380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374E14AA-9B74-40CB-88A3-A30A355BB131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4478034" y="2710074"/>
                    <a:ext cx="286082" cy="2936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B7F9A2F8-DA27-4748-8C25-519F4D8D58C7}"/>
                      </a:ext>
                    </a:extLst>
                  </p14:cNvPr>
                  <p14:cNvContentPartPr/>
                  <p14:nvPr/>
                </p14:nvContentPartPr>
                <p14:xfrm>
                  <a:off x="4621247" y="2705931"/>
                  <a:ext cx="273960" cy="23760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B7F9A2F8-DA27-4748-8C25-519F4D8D58C7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4603685" y="2685589"/>
                    <a:ext cx="308381" cy="2774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DAC94EA9-AE8B-4A23-872F-E3BFB9B92950}"/>
                      </a:ext>
                    </a:extLst>
                  </p14:cNvPr>
                  <p14:cNvContentPartPr/>
                  <p14:nvPr/>
                </p14:nvContentPartPr>
                <p14:xfrm>
                  <a:off x="5085287" y="2527011"/>
                  <a:ext cx="101160" cy="122040"/>
                </p14:xfrm>
              </p:contentPart>
            </mc:Choice>
            <mc:Fallback xmlns=""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DAC94EA9-AE8B-4A23-872F-E3BFB9B92950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5067724" y="2506671"/>
                    <a:ext cx="135583" cy="1619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8D010BAB-E828-408F-B891-55A07702C9F4}"/>
                      </a:ext>
                    </a:extLst>
                  </p14:cNvPr>
                  <p14:cNvContentPartPr/>
                  <p14:nvPr/>
                </p14:nvContentPartPr>
                <p14:xfrm>
                  <a:off x="5004647" y="2469411"/>
                  <a:ext cx="119160" cy="266760"/>
                </p14:xfrm>
              </p:contentPart>
            </mc:Choice>
            <mc:Fallback xmlns=""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8D010BAB-E828-408F-B891-55A07702C9F4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4987123" y="2449079"/>
                    <a:ext cx="153506" cy="3066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D347FA8A-8F6E-4BDA-BA81-AB573A64F32F}"/>
                      </a:ext>
                    </a:extLst>
                  </p14:cNvPr>
                  <p14:cNvContentPartPr/>
                  <p14:nvPr/>
                </p14:nvContentPartPr>
                <p14:xfrm>
                  <a:off x="5235767" y="2426931"/>
                  <a:ext cx="83880" cy="332640"/>
                </p14:xfrm>
              </p:contentPart>
            </mc:Choice>
            <mc:Fallback xmlns=""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D347FA8A-8F6E-4BDA-BA81-AB573A64F32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5218292" y="2406598"/>
                    <a:ext cx="118131" cy="37249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115742EB-DD65-46B8-90E7-A1883F0277FA}"/>
                </a:ext>
              </a:extLst>
            </p:cNvPr>
            <p:cNvGrpSpPr/>
            <p:nvPr/>
          </p:nvGrpSpPr>
          <p:grpSpPr>
            <a:xfrm>
              <a:off x="3015008" y="1288660"/>
              <a:ext cx="275105" cy="723563"/>
              <a:chOff x="5634287" y="1315971"/>
              <a:chExt cx="695160" cy="2116080"/>
            </a:xfrm>
          </p:grpSpPr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F0F5AD6D-0BB7-41CE-ABA6-93B1E40F4373}"/>
                  </a:ext>
                </a:extLst>
              </p:cNvPr>
              <p:cNvGrpSpPr/>
              <p:nvPr/>
            </p:nvGrpSpPr>
            <p:grpSpPr>
              <a:xfrm>
                <a:off x="5674967" y="1315971"/>
                <a:ext cx="596160" cy="588960"/>
                <a:chOff x="5674967" y="1315971"/>
                <a:chExt cx="596160" cy="588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9">
                  <p14:nvContentPartPr>
                    <p14:cNvPr id="297" name="Ink 296">
                      <a:extLst>
                        <a:ext uri="{FF2B5EF4-FFF2-40B4-BE49-F238E27FC236}">
                          <a16:creationId xmlns:a16="http://schemas.microsoft.com/office/drawing/2014/main" id="{5D232F0A-7C4A-4B9E-B842-1C4EA0A5B44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95207" y="1471491"/>
                    <a:ext cx="221760" cy="240120"/>
                  </p14:xfrm>
                </p:contentPart>
              </mc:Choice>
              <mc:Fallback xmlns="">
                <p:pic>
                  <p:nvPicPr>
                    <p:cNvPr id="297" name="Ink 296">
                      <a:extLst>
                        <a:ext uri="{FF2B5EF4-FFF2-40B4-BE49-F238E27FC236}">
                          <a16:creationId xmlns:a16="http://schemas.microsoft.com/office/drawing/2014/main" id="{5D232F0A-7C4A-4B9E-B842-1C4EA0A5B442}"/>
                        </a:ext>
                      </a:extLst>
                    </p:cNvPr>
                    <p:cNvPicPr/>
                    <p:nvPr/>
                  </p:nvPicPr>
                  <p:blipFill>
                    <a:blip r:embed="rId90"/>
                    <a:stretch>
                      <a:fillRect/>
                    </a:stretch>
                  </p:blipFill>
                  <p:spPr>
                    <a:xfrm>
                      <a:off x="5772486" y="1445277"/>
                      <a:ext cx="266294" cy="2914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1">
                  <p14:nvContentPartPr>
                    <p14:cNvPr id="298" name="Ink 297">
                      <a:extLst>
                        <a:ext uri="{FF2B5EF4-FFF2-40B4-BE49-F238E27FC236}">
                          <a16:creationId xmlns:a16="http://schemas.microsoft.com/office/drawing/2014/main" id="{1E0F1E2A-A8AA-46BC-AB8D-8C93C1B8A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90047" y="1616571"/>
                    <a:ext cx="105840" cy="115560"/>
                  </p14:xfrm>
                </p:contentPart>
              </mc:Choice>
              <mc:Fallback xmlns="">
                <p:pic>
                  <p:nvPicPr>
                    <p:cNvPr id="298" name="Ink 297">
                      <a:extLst>
                        <a:ext uri="{FF2B5EF4-FFF2-40B4-BE49-F238E27FC236}">
                          <a16:creationId xmlns:a16="http://schemas.microsoft.com/office/drawing/2014/main" id="{1E0F1E2A-A8AA-46BC-AB8D-8C93C1B8AD4F}"/>
                        </a:ext>
                      </a:extLst>
                    </p:cNvPr>
                    <p:cNvPicPr/>
                    <p:nvPr/>
                  </p:nvPicPr>
                  <p:blipFill>
                    <a:blip r:embed="rId92"/>
                    <a:stretch>
                      <a:fillRect/>
                    </a:stretch>
                  </p:blipFill>
                  <p:spPr>
                    <a:xfrm>
                      <a:off x="6067432" y="1590544"/>
                      <a:ext cx="150166" cy="1665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3">
                  <p14:nvContentPartPr>
                    <p14:cNvPr id="299" name="Ink 298">
                      <a:extLst>
                        <a:ext uri="{FF2B5EF4-FFF2-40B4-BE49-F238E27FC236}">
                          <a16:creationId xmlns:a16="http://schemas.microsoft.com/office/drawing/2014/main" id="{D7A37F46-9FB8-4B6E-9726-C93894756A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74967" y="1315971"/>
                    <a:ext cx="596160" cy="588960"/>
                  </p14:xfrm>
                </p:contentPart>
              </mc:Choice>
              <mc:Fallback xmlns="">
                <p:pic>
                  <p:nvPicPr>
                    <p:cNvPr id="299" name="Ink 298">
                      <a:extLst>
                        <a:ext uri="{FF2B5EF4-FFF2-40B4-BE49-F238E27FC236}">
                          <a16:creationId xmlns:a16="http://schemas.microsoft.com/office/drawing/2014/main" id="{D7A37F46-9FB8-4B6E-9726-C93894756AC2}"/>
                        </a:ext>
                      </a:extLst>
                    </p:cNvPr>
                    <p:cNvPicPr/>
                    <p:nvPr/>
                  </p:nvPicPr>
                  <p:blipFill>
                    <a:blip r:embed="rId94"/>
                    <a:stretch>
                      <a:fillRect/>
                    </a:stretch>
                  </p:blipFill>
                  <p:spPr>
                    <a:xfrm>
                      <a:off x="5652247" y="1289678"/>
                      <a:ext cx="640690" cy="64049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BBB1D680-B07D-4686-8C97-27D6DD64C422}"/>
                  </a:ext>
                </a:extLst>
              </p:cNvPr>
              <p:cNvGrpSpPr/>
              <p:nvPr/>
            </p:nvGrpSpPr>
            <p:grpSpPr>
              <a:xfrm>
                <a:off x="5634287" y="2069451"/>
                <a:ext cx="677880" cy="551880"/>
                <a:chOff x="5634287" y="2069451"/>
                <a:chExt cx="677880" cy="551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5">
                  <p14:nvContentPartPr>
                    <p14:cNvPr id="300" name="Ink 299">
                      <a:extLst>
                        <a:ext uri="{FF2B5EF4-FFF2-40B4-BE49-F238E27FC236}">
                          <a16:creationId xmlns:a16="http://schemas.microsoft.com/office/drawing/2014/main" id="{9B21A45F-7494-43BE-8BB6-228F22B88A1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51287" y="2196891"/>
                    <a:ext cx="294120" cy="273240"/>
                  </p14:xfrm>
                </p:contentPart>
              </mc:Choice>
              <mc:Fallback xmlns="">
                <p:pic>
                  <p:nvPicPr>
                    <p:cNvPr id="300" name="Ink 299">
                      <a:extLst>
                        <a:ext uri="{FF2B5EF4-FFF2-40B4-BE49-F238E27FC236}">
                          <a16:creationId xmlns:a16="http://schemas.microsoft.com/office/drawing/2014/main" id="{9B21A45F-7494-43BE-8BB6-228F22B88A19}"/>
                        </a:ext>
                      </a:extLst>
                    </p:cNvPr>
                    <p:cNvPicPr/>
                    <p:nvPr/>
                  </p:nvPicPr>
                  <p:blipFill>
                    <a:blip r:embed="rId96"/>
                    <a:stretch>
                      <a:fillRect/>
                    </a:stretch>
                  </p:blipFill>
                  <p:spPr>
                    <a:xfrm>
                      <a:off x="5728593" y="2170618"/>
                      <a:ext cx="338601" cy="32473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7">
                  <p14:nvContentPartPr>
                    <p14:cNvPr id="301" name="Ink 300">
                      <a:extLst>
                        <a:ext uri="{FF2B5EF4-FFF2-40B4-BE49-F238E27FC236}">
                          <a16:creationId xmlns:a16="http://schemas.microsoft.com/office/drawing/2014/main" id="{DBEB4087-16B1-4A2C-B865-2D28364D8D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86447" y="2381211"/>
                    <a:ext cx="114480" cy="108000"/>
                  </p14:xfrm>
                </p:contentPart>
              </mc:Choice>
              <mc:Fallback xmlns="">
                <p:pic>
                  <p:nvPicPr>
                    <p:cNvPr id="301" name="Ink 300">
                      <a:extLst>
                        <a:ext uri="{FF2B5EF4-FFF2-40B4-BE49-F238E27FC236}">
                          <a16:creationId xmlns:a16="http://schemas.microsoft.com/office/drawing/2014/main" id="{DBEB4087-16B1-4A2C-B865-2D28364D8D6A}"/>
                        </a:ext>
                      </a:extLst>
                    </p:cNvPr>
                    <p:cNvPicPr/>
                    <p:nvPr/>
                  </p:nvPicPr>
                  <p:blipFill>
                    <a:blip r:embed="rId98"/>
                    <a:stretch>
                      <a:fillRect/>
                    </a:stretch>
                  </p:blipFill>
                  <p:spPr>
                    <a:xfrm>
                      <a:off x="6063733" y="2354997"/>
                      <a:ext cx="159000" cy="1593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9">
                  <p14:nvContentPartPr>
                    <p14:cNvPr id="302" name="Ink 301">
                      <a:extLst>
                        <a:ext uri="{FF2B5EF4-FFF2-40B4-BE49-F238E27FC236}">
                          <a16:creationId xmlns:a16="http://schemas.microsoft.com/office/drawing/2014/main" id="{E3A089B9-DFC0-4A65-87EF-90133F5040A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34287" y="2069451"/>
                    <a:ext cx="677880" cy="551880"/>
                  </p14:xfrm>
                </p:contentPart>
              </mc:Choice>
              <mc:Fallback xmlns="">
                <p:pic>
                  <p:nvPicPr>
                    <p:cNvPr id="302" name="Ink 301">
                      <a:extLst>
                        <a:ext uri="{FF2B5EF4-FFF2-40B4-BE49-F238E27FC236}">
                          <a16:creationId xmlns:a16="http://schemas.microsoft.com/office/drawing/2014/main" id="{E3A089B9-DFC0-4A65-87EF-90133F5040AA}"/>
                        </a:ext>
                      </a:extLst>
                    </p:cNvPr>
                    <p:cNvPicPr/>
                    <p:nvPr/>
                  </p:nvPicPr>
                  <p:blipFill>
                    <a:blip r:embed="rId100"/>
                    <a:stretch>
                      <a:fillRect/>
                    </a:stretch>
                  </p:blipFill>
                  <p:spPr>
                    <a:xfrm>
                      <a:off x="5611570" y="2043171"/>
                      <a:ext cx="722406" cy="603389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F5DA6BE2-F763-42F5-912E-8DC8EAD47F8A}"/>
                  </a:ext>
                </a:extLst>
              </p:cNvPr>
              <p:cNvGrpSpPr/>
              <p:nvPr/>
            </p:nvGrpSpPr>
            <p:grpSpPr>
              <a:xfrm>
                <a:off x="5697647" y="2835531"/>
                <a:ext cx="631800" cy="596520"/>
                <a:chOff x="5697647" y="2835531"/>
                <a:chExt cx="631800" cy="5965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1">
                  <p14:nvContentPartPr>
                    <p14:cNvPr id="305" name="Ink 304">
                      <a:extLst>
                        <a:ext uri="{FF2B5EF4-FFF2-40B4-BE49-F238E27FC236}">
                          <a16:creationId xmlns:a16="http://schemas.microsoft.com/office/drawing/2014/main" id="{5B748EAC-B0C2-41E6-BF2F-0866E9301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74767" y="2952891"/>
                    <a:ext cx="180000" cy="222840"/>
                  </p14:xfrm>
                </p:contentPart>
              </mc:Choice>
              <mc:Fallback xmlns="">
                <p:pic>
                  <p:nvPicPr>
                    <p:cNvPr id="305" name="Ink 304">
                      <a:extLst>
                        <a:ext uri="{FF2B5EF4-FFF2-40B4-BE49-F238E27FC236}">
                          <a16:creationId xmlns:a16="http://schemas.microsoft.com/office/drawing/2014/main" id="{5B748EAC-B0C2-41E6-BF2F-0866E9301016}"/>
                        </a:ext>
                      </a:extLst>
                    </p:cNvPr>
                    <p:cNvPicPr/>
                    <p:nvPr/>
                  </p:nvPicPr>
                  <p:blipFill>
                    <a:blip r:embed="rId102"/>
                    <a:stretch>
                      <a:fillRect/>
                    </a:stretch>
                  </p:blipFill>
                  <p:spPr>
                    <a:xfrm>
                      <a:off x="5852154" y="2926613"/>
                      <a:ext cx="224322" cy="2743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3">
                  <p14:nvContentPartPr>
                    <p14:cNvPr id="306" name="Ink 305">
                      <a:extLst>
                        <a:ext uri="{FF2B5EF4-FFF2-40B4-BE49-F238E27FC236}">
                          <a16:creationId xmlns:a16="http://schemas.microsoft.com/office/drawing/2014/main" id="{E94BEC56-7A53-40BE-8F74-11D5160755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887" y="3112011"/>
                    <a:ext cx="119520" cy="184680"/>
                  </p14:xfrm>
                </p:contentPart>
              </mc:Choice>
              <mc:Fallback xmlns="">
                <p:pic>
                  <p:nvPicPr>
                    <p:cNvPr id="306" name="Ink 305">
                      <a:extLst>
                        <a:ext uri="{FF2B5EF4-FFF2-40B4-BE49-F238E27FC236}">
                          <a16:creationId xmlns:a16="http://schemas.microsoft.com/office/drawing/2014/main" id="{E94BEC56-7A53-40BE-8F74-11D5160755F2}"/>
                        </a:ext>
                      </a:extLst>
                    </p:cNvPr>
                    <p:cNvPicPr/>
                    <p:nvPr/>
                  </p:nvPicPr>
                  <p:blipFill>
                    <a:blip r:embed="rId104"/>
                    <a:stretch>
                      <a:fillRect/>
                    </a:stretch>
                  </p:blipFill>
                  <p:spPr>
                    <a:xfrm>
                      <a:off x="6083251" y="3085778"/>
                      <a:ext cx="163887" cy="23609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5">
                  <p14:nvContentPartPr>
                    <p14:cNvPr id="307" name="Ink 306">
                      <a:extLst>
                        <a:ext uri="{FF2B5EF4-FFF2-40B4-BE49-F238E27FC236}">
                          <a16:creationId xmlns:a16="http://schemas.microsoft.com/office/drawing/2014/main" id="{26513B2D-8065-45BE-9FE9-6A78EAA88F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97647" y="2835531"/>
                    <a:ext cx="631800" cy="596520"/>
                  </p14:xfrm>
                </p:contentPart>
              </mc:Choice>
              <mc:Fallback xmlns="">
                <p:pic>
                  <p:nvPicPr>
                    <p:cNvPr id="307" name="Ink 306">
                      <a:extLst>
                        <a:ext uri="{FF2B5EF4-FFF2-40B4-BE49-F238E27FC236}">
                          <a16:creationId xmlns:a16="http://schemas.microsoft.com/office/drawing/2014/main" id="{26513B2D-8065-45BE-9FE9-6A78EAA88F10}"/>
                        </a:ext>
                      </a:extLst>
                    </p:cNvPr>
                    <p:cNvPicPr/>
                    <p:nvPr/>
                  </p:nvPicPr>
                  <p:blipFill>
                    <a:blip r:embed="rId106"/>
                    <a:stretch>
                      <a:fillRect/>
                    </a:stretch>
                  </p:blipFill>
                  <p:spPr>
                    <a:xfrm>
                      <a:off x="5674920" y="2809229"/>
                      <a:ext cx="676344" cy="64807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715742E8-4A53-43E7-B197-D8FD25294203}"/>
                </a:ext>
              </a:extLst>
            </p:cNvPr>
            <p:cNvGrpSpPr/>
            <p:nvPr/>
          </p:nvGrpSpPr>
          <p:grpSpPr>
            <a:xfrm>
              <a:off x="3400742" y="1495650"/>
              <a:ext cx="234986" cy="170416"/>
              <a:chOff x="6740567" y="2316051"/>
              <a:chExt cx="459360" cy="38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D77839FA-F375-4E0A-915A-4E890B1EEDE0}"/>
                      </a:ext>
                    </a:extLst>
                  </p14:cNvPr>
                  <p14:cNvContentPartPr/>
                  <p14:nvPr/>
                </p14:nvContentPartPr>
                <p14:xfrm>
                  <a:off x="6740567" y="2460051"/>
                  <a:ext cx="222480" cy="26280"/>
                </p14:xfrm>
              </p:contentPart>
            </mc:Choice>
            <mc:Fallback xmlns=""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D77839FA-F375-4E0A-915A-4E890B1EEDE0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6722966" y="2440142"/>
                    <a:ext cx="256978" cy="653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8B5DBE3D-DD8C-4FA9-B65A-F60DD2A105C7}"/>
                      </a:ext>
                    </a:extLst>
                  </p14:cNvPr>
                  <p14:cNvContentPartPr/>
                  <p14:nvPr/>
                </p14:nvContentPartPr>
                <p14:xfrm>
                  <a:off x="6787367" y="2551131"/>
                  <a:ext cx="191160" cy="3240"/>
                </p14:xfrm>
              </p:contentPart>
            </mc:Choice>
            <mc:Fallback xmlns=""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8B5DBE3D-DD8C-4FA9-B65A-F60DD2A105C7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6769797" y="2534931"/>
                    <a:ext cx="225597" cy="349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379833CD-AE7C-4EE0-AF18-324E06AB4F46}"/>
                      </a:ext>
                    </a:extLst>
                  </p14:cNvPr>
                  <p14:cNvContentPartPr/>
                  <p14:nvPr/>
                </p14:nvContentPartPr>
                <p14:xfrm>
                  <a:off x="6945047" y="2316051"/>
                  <a:ext cx="254880" cy="385560"/>
                </p14:xfrm>
              </p:contentPart>
            </mc:Choice>
            <mc:Fallback xmlns=""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379833CD-AE7C-4EE0-AF18-324E06AB4F46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6927493" y="2295716"/>
                    <a:ext cx="289285" cy="42541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2628EB56-0AE2-48D0-9DC2-BAF790D15A23}"/>
                </a:ext>
              </a:extLst>
            </p:cNvPr>
            <p:cNvGrpSpPr/>
            <p:nvPr/>
          </p:nvGrpSpPr>
          <p:grpSpPr>
            <a:xfrm>
              <a:off x="5015330" y="1383478"/>
              <a:ext cx="860570" cy="541163"/>
              <a:chOff x="9859967" y="2089251"/>
              <a:chExt cx="1682280" cy="1224360"/>
            </a:xfrm>
          </p:grpSpPr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28E7A065-D113-44A5-8088-77A4A86EE0CC}"/>
                  </a:ext>
                </a:extLst>
              </p:cNvPr>
              <p:cNvGrpSpPr/>
              <p:nvPr/>
            </p:nvGrpSpPr>
            <p:grpSpPr>
              <a:xfrm>
                <a:off x="9859967" y="2291211"/>
                <a:ext cx="349200" cy="225720"/>
                <a:chOff x="9859967" y="2291211"/>
                <a:chExt cx="349200" cy="2257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3">
                  <p14:nvContentPartPr>
                    <p14:cNvPr id="348" name="Ink 347">
                      <a:extLst>
                        <a:ext uri="{FF2B5EF4-FFF2-40B4-BE49-F238E27FC236}">
                          <a16:creationId xmlns:a16="http://schemas.microsoft.com/office/drawing/2014/main" id="{C66BF54D-299C-460B-91BA-AD04724CF95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59967" y="2346291"/>
                    <a:ext cx="155160" cy="35280"/>
                  </p14:xfrm>
                </p:contentPart>
              </mc:Choice>
              <mc:Fallback xmlns="">
                <p:pic>
                  <p:nvPicPr>
                    <p:cNvPr id="348" name="Ink 347">
                      <a:extLst>
                        <a:ext uri="{FF2B5EF4-FFF2-40B4-BE49-F238E27FC236}">
                          <a16:creationId xmlns:a16="http://schemas.microsoft.com/office/drawing/2014/main" id="{C66BF54D-299C-460B-91BA-AD04724CF95A}"/>
                        </a:ext>
                      </a:extLst>
                    </p:cNvPr>
                    <p:cNvPicPr/>
                    <p:nvPr/>
                  </p:nvPicPr>
                  <p:blipFill>
                    <a:blip r:embed="rId114"/>
                    <a:stretch>
                      <a:fillRect/>
                    </a:stretch>
                  </p:blipFill>
                  <p:spPr>
                    <a:xfrm>
                      <a:off x="9842415" y="2326246"/>
                      <a:ext cx="189562" cy="745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5">
                  <p14:nvContentPartPr>
                    <p14:cNvPr id="349" name="Ink 348">
                      <a:extLst>
                        <a:ext uri="{FF2B5EF4-FFF2-40B4-BE49-F238E27FC236}">
                          <a16:creationId xmlns:a16="http://schemas.microsoft.com/office/drawing/2014/main" id="{97C5C223-C289-4F77-9AC3-CB00DF0370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62127" y="2460051"/>
                    <a:ext cx="193320" cy="14040"/>
                  </p14:xfrm>
                </p:contentPart>
              </mc:Choice>
              <mc:Fallback xmlns="">
                <p:pic>
                  <p:nvPicPr>
                    <p:cNvPr id="349" name="Ink 348">
                      <a:extLst>
                        <a:ext uri="{FF2B5EF4-FFF2-40B4-BE49-F238E27FC236}">
                          <a16:creationId xmlns:a16="http://schemas.microsoft.com/office/drawing/2014/main" id="{97C5C223-C289-4F77-9AC3-CB00DF03704D}"/>
                        </a:ext>
                      </a:extLst>
                    </p:cNvPr>
                    <p:cNvPicPr/>
                    <p:nvPr/>
                  </p:nvPicPr>
                  <p:blipFill>
                    <a:blip r:embed="rId116"/>
                    <a:stretch>
                      <a:fillRect/>
                    </a:stretch>
                  </p:blipFill>
                  <p:spPr>
                    <a:xfrm>
                      <a:off x="9844552" y="2440551"/>
                      <a:ext cx="227766" cy="522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7">
                  <p14:nvContentPartPr>
                    <p14:cNvPr id="350" name="Ink 349">
                      <a:extLst>
                        <a:ext uri="{FF2B5EF4-FFF2-40B4-BE49-F238E27FC236}">
                          <a16:creationId xmlns:a16="http://schemas.microsoft.com/office/drawing/2014/main" id="{275CD049-E88E-494C-B15C-D20EA57E7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21247" y="2291211"/>
                    <a:ext cx="187920" cy="225720"/>
                  </p14:xfrm>
                </p:contentPart>
              </mc:Choice>
              <mc:Fallback xmlns="">
                <p:pic>
                  <p:nvPicPr>
                    <p:cNvPr id="350" name="Ink 349">
                      <a:extLst>
                        <a:ext uri="{FF2B5EF4-FFF2-40B4-BE49-F238E27FC236}">
                          <a16:creationId xmlns:a16="http://schemas.microsoft.com/office/drawing/2014/main" id="{275CD049-E88E-494C-B15C-D20EA57E7C64}"/>
                        </a:ext>
                      </a:extLst>
                    </p:cNvPr>
                    <p:cNvPicPr/>
                    <p:nvPr/>
                  </p:nvPicPr>
                  <p:blipFill>
                    <a:blip r:embed="rId118"/>
                    <a:stretch>
                      <a:fillRect/>
                    </a:stretch>
                  </p:blipFill>
                  <p:spPr>
                    <a:xfrm>
                      <a:off x="10003651" y="2270912"/>
                      <a:ext cx="222407" cy="26550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596DC925-43DE-481B-A445-FEBBC07FDED7}"/>
                      </a:ext>
                    </a:extLst>
                  </p14:cNvPr>
                  <p14:cNvContentPartPr/>
                  <p14:nvPr/>
                </p14:nvContentPartPr>
                <p14:xfrm>
                  <a:off x="10393847" y="2089251"/>
                  <a:ext cx="306360" cy="578520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596DC925-43DE-481B-A445-FEBBC07FDED7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10376280" y="2068909"/>
                    <a:ext cx="340790" cy="61839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80EA3CC4-379B-4146-BCD9-C5655575AB92}"/>
                  </a:ext>
                </a:extLst>
              </p:cNvPr>
              <p:cNvGrpSpPr/>
              <p:nvPr/>
            </p:nvGrpSpPr>
            <p:grpSpPr>
              <a:xfrm>
                <a:off x="10272527" y="2786571"/>
                <a:ext cx="1269720" cy="527040"/>
                <a:chOff x="10272527" y="2786571"/>
                <a:chExt cx="1269720" cy="527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1">
                  <p14:nvContentPartPr>
                    <p14:cNvPr id="353" name="Ink 352">
                      <a:extLst>
                        <a:ext uri="{FF2B5EF4-FFF2-40B4-BE49-F238E27FC236}">
                          <a16:creationId xmlns:a16="http://schemas.microsoft.com/office/drawing/2014/main" id="{1F8990E4-1599-46BD-B94C-8F0FC06D3A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07527" y="2839491"/>
                    <a:ext cx="98640" cy="158400"/>
                  </p14:xfrm>
                </p:contentPart>
              </mc:Choice>
              <mc:Fallback xmlns="">
                <p:pic>
                  <p:nvPicPr>
                    <p:cNvPr id="353" name="Ink 352">
                      <a:extLst>
                        <a:ext uri="{FF2B5EF4-FFF2-40B4-BE49-F238E27FC236}">
                          <a16:creationId xmlns:a16="http://schemas.microsoft.com/office/drawing/2014/main" id="{1F8990E4-1599-46BD-B94C-8F0FC06D3A44}"/>
                        </a:ext>
                      </a:extLst>
                    </p:cNvPr>
                    <p:cNvPicPr/>
                    <p:nvPr/>
                  </p:nvPicPr>
                  <p:blipFill>
                    <a:blip r:embed="rId122"/>
                    <a:stretch>
                      <a:fillRect/>
                    </a:stretch>
                  </p:blipFill>
                  <p:spPr>
                    <a:xfrm>
                      <a:off x="10390038" y="2819183"/>
                      <a:ext cx="132919" cy="1982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3">
                  <p14:nvContentPartPr>
                    <p14:cNvPr id="354" name="Ink 353">
                      <a:extLst>
                        <a:ext uri="{FF2B5EF4-FFF2-40B4-BE49-F238E27FC236}">
                          <a16:creationId xmlns:a16="http://schemas.microsoft.com/office/drawing/2014/main" id="{5A74CD45-49CF-40EF-9D5D-1CCCF2FDB3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36407" y="2845971"/>
                    <a:ext cx="68400" cy="129960"/>
                  </p14:xfrm>
                </p:contentPart>
              </mc:Choice>
              <mc:Fallback xmlns="">
                <p:pic>
                  <p:nvPicPr>
                    <p:cNvPr id="354" name="Ink 353">
                      <a:extLst>
                        <a:ext uri="{FF2B5EF4-FFF2-40B4-BE49-F238E27FC236}">
                          <a16:creationId xmlns:a16="http://schemas.microsoft.com/office/drawing/2014/main" id="{5A74CD45-49CF-40EF-9D5D-1CCCF2FDB37C}"/>
                        </a:ext>
                      </a:extLst>
                    </p:cNvPr>
                    <p:cNvPicPr/>
                    <p:nvPr/>
                  </p:nvPicPr>
                  <p:blipFill>
                    <a:blip r:embed="rId124"/>
                    <a:stretch>
                      <a:fillRect/>
                    </a:stretch>
                  </p:blipFill>
                  <p:spPr>
                    <a:xfrm>
                      <a:off x="10518958" y="2825665"/>
                      <a:ext cx="102600" cy="169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5">
                  <p14:nvContentPartPr>
                    <p14:cNvPr id="355" name="Ink 354">
                      <a:extLst>
                        <a:ext uri="{FF2B5EF4-FFF2-40B4-BE49-F238E27FC236}">
                          <a16:creationId xmlns:a16="http://schemas.microsoft.com/office/drawing/2014/main" id="{482C5ED9-DA3A-473B-8698-1E6DC43731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09927" y="2802411"/>
                    <a:ext cx="74520" cy="150840"/>
                  </p14:xfrm>
                </p:contentPart>
              </mc:Choice>
              <mc:Fallback xmlns="">
                <p:pic>
                  <p:nvPicPr>
                    <p:cNvPr id="355" name="Ink 354">
                      <a:extLst>
                        <a:ext uri="{FF2B5EF4-FFF2-40B4-BE49-F238E27FC236}">
                          <a16:creationId xmlns:a16="http://schemas.microsoft.com/office/drawing/2014/main" id="{482C5ED9-DA3A-473B-8698-1E6DC4373184}"/>
                        </a:ext>
                      </a:extLst>
                    </p:cNvPr>
                    <p:cNvPicPr/>
                    <p:nvPr/>
                  </p:nvPicPr>
                  <p:blipFill>
                    <a:blip r:embed="rId126"/>
                    <a:stretch>
                      <a:fillRect/>
                    </a:stretch>
                  </p:blipFill>
                  <p:spPr>
                    <a:xfrm>
                      <a:off x="10692352" y="2782137"/>
                      <a:ext cx="108968" cy="1905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7">
                  <p14:nvContentPartPr>
                    <p14:cNvPr id="356" name="Ink 355">
                      <a:extLst>
                        <a:ext uri="{FF2B5EF4-FFF2-40B4-BE49-F238E27FC236}">
                          <a16:creationId xmlns:a16="http://schemas.microsoft.com/office/drawing/2014/main" id="{AF245F05-955C-4731-B1A7-0972669C63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37727" y="2786571"/>
                    <a:ext cx="92160" cy="146160"/>
                  </p14:xfrm>
                </p:contentPart>
              </mc:Choice>
              <mc:Fallback xmlns="">
                <p:pic>
                  <p:nvPicPr>
                    <p:cNvPr id="356" name="Ink 355">
                      <a:extLst>
                        <a:ext uri="{FF2B5EF4-FFF2-40B4-BE49-F238E27FC236}">
                          <a16:creationId xmlns:a16="http://schemas.microsoft.com/office/drawing/2014/main" id="{AF245F05-955C-4731-B1A7-0972669C634C}"/>
                        </a:ext>
                      </a:extLst>
                    </p:cNvPr>
                    <p:cNvPicPr/>
                    <p:nvPr/>
                  </p:nvPicPr>
                  <p:blipFill>
                    <a:blip r:embed="rId128"/>
                    <a:stretch>
                      <a:fillRect/>
                    </a:stretch>
                  </p:blipFill>
                  <p:spPr>
                    <a:xfrm>
                      <a:off x="10820272" y="2766271"/>
                      <a:ext cx="126371" cy="1859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9">
                  <p14:nvContentPartPr>
                    <p14:cNvPr id="357" name="Ink 356">
                      <a:extLst>
                        <a:ext uri="{FF2B5EF4-FFF2-40B4-BE49-F238E27FC236}">
                          <a16:creationId xmlns:a16="http://schemas.microsoft.com/office/drawing/2014/main" id="{B1E91EE2-07A5-4A13-89B2-83459B6F924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78007" y="3167451"/>
                    <a:ext cx="54360" cy="146160"/>
                  </p14:xfrm>
                </p:contentPart>
              </mc:Choice>
              <mc:Fallback xmlns="">
                <p:pic>
                  <p:nvPicPr>
                    <p:cNvPr id="357" name="Ink 356">
                      <a:extLst>
                        <a:ext uri="{FF2B5EF4-FFF2-40B4-BE49-F238E27FC236}">
                          <a16:creationId xmlns:a16="http://schemas.microsoft.com/office/drawing/2014/main" id="{B1E91EE2-07A5-4A13-89B2-83459B6F924B}"/>
                        </a:ext>
                      </a:extLst>
                    </p:cNvPr>
                    <p:cNvPicPr/>
                    <p:nvPr/>
                  </p:nvPicPr>
                  <p:blipFill>
                    <a:blip r:embed="rId130"/>
                    <a:stretch>
                      <a:fillRect/>
                    </a:stretch>
                  </p:blipFill>
                  <p:spPr>
                    <a:xfrm>
                      <a:off x="10360358" y="3147151"/>
                      <a:ext cx="88953" cy="1859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1">
                  <p14:nvContentPartPr>
                    <p14:cNvPr id="358" name="Ink 357">
                      <a:extLst>
                        <a:ext uri="{FF2B5EF4-FFF2-40B4-BE49-F238E27FC236}">
                          <a16:creationId xmlns:a16="http://schemas.microsoft.com/office/drawing/2014/main" id="{358A9652-CC58-47F5-AF12-086728C814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72527" y="3165651"/>
                    <a:ext cx="193320" cy="47520"/>
                  </p14:xfrm>
                </p:contentPart>
              </mc:Choice>
              <mc:Fallback xmlns="">
                <p:pic>
                  <p:nvPicPr>
                    <p:cNvPr id="358" name="Ink 357">
                      <a:extLst>
                        <a:ext uri="{FF2B5EF4-FFF2-40B4-BE49-F238E27FC236}">
                          <a16:creationId xmlns:a16="http://schemas.microsoft.com/office/drawing/2014/main" id="{358A9652-CC58-47F5-AF12-086728C81456}"/>
                        </a:ext>
                      </a:extLst>
                    </p:cNvPr>
                    <p:cNvPicPr/>
                    <p:nvPr/>
                  </p:nvPicPr>
                  <p:blipFill>
                    <a:blip r:embed="rId132"/>
                    <a:stretch>
                      <a:fillRect/>
                    </a:stretch>
                  </p:blipFill>
                  <p:spPr>
                    <a:xfrm>
                      <a:off x="10254952" y="3145515"/>
                      <a:ext cx="227766" cy="869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3">
                  <p14:nvContentPartPr>
                    <p14:cNvPr id="359" name="Ink 358">
                      <a:extLst>
                        <a:ext uri="{FF2B5EF4-FFF2-40B4-BE49-F238E27FC236}">
                          <a16:creationId xmlns:a16="http://schemas.microsoft.com/office/drawing/2014/main" id="{22ABB3BA-E9FD-4D97-89B9-437AB097A2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53167" y="3232611"/>
                    <a:ext cx="101160" cy="16920"/>
                  </p14:xfrm>
                </p:contentPart>
              </mc:Choice>
              <mc:Fallback xmlns="">
                <p:pic>
                  <p:nvPicPr>
                    <p:cNvPr id="359" name="Ink 358">
                      <a:extLst>
                        <a:ext uri="{FF2B5EF4-FFF2-40B4-BE49-F238E27FC236}">
                          <a16:creationId xmlns:a16="http://schemas.microsoft.com/office/drawing/2014/main" id="{22ABB3BA-E9FD-4D97-89B9-437AB097A284}"/>
                        </a:ext>
                      </a:extLst>
                    </p:cNvPr>
                    <p:cNvPicPr/>
                    <p:nvPr/>
                  </p:nvPicPr>
                  <p:blipFill>
                    <a:blip r:embed="rId134"/>
                    <a:stretch>
                      <a:fillRect/>
                    </a:stretch>
                  </p:blipFill>
                  <p:spPr>
                    <a:xfrm>
                      <a:off x="10335604" y="3212468"/>
                      <a:ext cx="135583" cy="56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360" name="Ink 359">
                      <a:extLst>
                        <a:ext uri="{FF2B5EF4-FFF2-40B4-BE49-F238E27FC236}">
                          <a16:creationId xmlns:a16="http://schemas.microsoft.com/office/drawing/2014/main" id="{8E5B0170-26EB-418B-9FB4-FA6FADB7CC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21647" y="3156651"/>
                    <a:ext cx="114840" cy="137160"/>
                  </p14:xfrm>
                </p:contentPart>
              </mc:Choice>
              <mc:Fallback xmlns="">
                <p:pic>
                  <p:nvPicPr>
                    <p:cNvPr id="360" name="Ink 359">
                      <a:extLst>
                        <a:ext uri="{FF2B5EF4-FFF2-40B4-BE49-F238E27FC236}">
                          <a16:creationId xmlns:a16="http://schemas.microsoft.com/office/drawing/2014/main" id="{8E5B0170-26EB-418B-9FB4-FA6FADB7CCCE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10504141" y="3136361"/>
                      <a:ext cx="149152" cy="1769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361" name="Ink 360">
                      <a:extLst>
                        <a:ext uri="{FF2B5EF4-FFF2-40B4-BE49-F238E27FC236}">
                          <a16:creationId xmlns:a16="http://schemas.microsoft.com/office/drawing/2014/main" id="{4A3018B1-C2C9-49DC-A68A-CC62DDA5F0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00927" y="3122091"/>
                    <a:ext cx="87840" cy="141120"/>
                  </p14:xfrm>
                </p:contentPart>
              </mc:Choice>
              <mc:Fallback xmlns="">
                <p:pic>
                  <p:nvPicPr>
                    <p:cNvPr id="361" name="Ink 360">
                      <a:extLst>
                        <a:ext uri="{FF2B5EF4-FFF2-40B4-BE49-F238E27FC236}">
                          <a16:creationId xmlns:a16="http://schemas.microsoft.com/office/drawing/2014/main" id="{4A3018B1-C2C9-49DC-A68A-CC62DDA5F003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10683359" y="3101815"/>
                      <a:ext cx="122273" cy="18086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362" name="Ink 361">
                      <a:extLst>
                        <a:ext uri="{FF2B5EF4-FFF2-40B4-BE49-F238E27FC236}">
                          <a16:creationId xmlns:a16="http://schemas.microsoft.com/office/drawing/2014/main" id="{382EF649-D245-4345-AC14-26FBA7240E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11527" y="3106611"/>
                    <a:ext cx="90000" cy="129240"/>
                  </p14:xfrm>
                </p:contentPart>
              </mc:Choice>
              <mc:Fallback xmlns="">
                <p:pic>
                  <p:nvPicPr>
                    <p:cNvPr id="362" name="Ink 361">
                      <a:extLst>
                        <a:ext uri="{FF2B5EF4-FFF2-40B4-BE49-F238E27FC236}">
                          <a16:creationId xmlns:a16="http://schemas.microsoft.com/office/drawing/2014/main" id="{382EF649-D245-4345-AC14-26FBA7240E25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10894085" y="3086290"/>
                      <a:ext cx="124186" cy="169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363" name="Ink 362">
                      <a:extLst>
                        <a:ext uri="{FF2B5EF4-FFF2-40B4-BE49-F238E27FC236}">
                          <a16:creationId xmlns:a16="http://schemas.microsoft.com/office/drawing/2014/main" id="{F717069D-4229-4292-B1C8-02D7F5299E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58687" y="3106611"/>
                    <a:ext cx="175320" cy="141480"/>
                  </p14:xfrm>
                </p:contentPart>
              </mc:Choice>
              <mc:Fallback xmlns="">
                <p:pic>
                  <p:nvPicPr>
                    <p:cNvPr id="363" name="Ink 362">
                      <a:extLst>
                        <a:ext uri="{FF2B5EF4-FFF2-40B4-BE49-F238E27FC236}">
                          <a16:creationId xmlns:a16="http://schemas.microsoft.com/office/drawing/2014/main" id="{F717069D-4229-4292-B1C8-02D7F5299E02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10941155" y="3086283"/>
                      <a:ext cx="209683" cy="1813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364" name="Ink 363">
                      <a:extLst>
                        <a:ext uri="{FF2B5EF4-FFF2-40B4-BE49-F238E27FC236}">
                          <a16:creationId xmlns:a16="http://schemas.microsoft.com/office/drawing/2014/main" id="{E8107E25-36DF-4304-9B84-ED5F1F2CE5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90367" y="3041451"/>
                    <a:ext cx="222480" cy="147600"/>
                  </p14:xfrm>
                </p:contentPart>
              </mc:Choice>
              <mc:Fallback xmlns="">
                <p:pic>
                  <p:nvPicPr>
                    <p:cNvPr id="364" name="Ink 363">
                      <a:extLst>
                        <a:ext uri="{FF2B5EF4-FFF2-40B4-BE49-F238E27FC236}">
                          <a16:creationId xmlns:a16="http://schemas.microsoft.com/office/drawing/2014/main" id="{E8107E25-36DF-4304-9B84-ED5F1F2CE5C6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10972766" y="3021176"/>
                      <a:ext cx="256978" cy="187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365" name="Ink 364">
                      <a:extLst>
                        <a:ext uri="{FF2B5EF4-FFF2-40B4-BE49-F238E27FC236}">
                          <a16:creationId xmlns:a16="http://schemas.microsoft.com/office/drawing/2014/main" id="{57A9FBDC-C216-4B99-A04E-51582A0E2F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268287" y="3131451"/>
                    <a:ext cx="72000" cy="117360"/>
                  </p14:xfrm>
                </p:contentPart>
              </mc:Choice>
              <mc:Fallback xmlns="">
                <p:pic>
                  <p:nvPicPr>
                    <p:cNvPr id="365" name="Ink 364">
                      <a:extLst>
                        <a:ext uri="{FF2B5EF4-FFF2-40B4-BE49-F238E27FC236}">
                          <a16:creationId xmlns:a16="http://schemas.microsoft.com/office/drawing/2014/main" id="{57A9FBDC-C216-4B99-A04E-51582A0E2FF9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11250811" y="3111076"/>
                      <a:ext cx="106252" cy="1572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366" name="Ink 365">
                      <a:extLst>
                        <a:ext uri="{FF2B5EF4-FFF2-40B4-BE49-F238E27FC236}">
                          <a16:creationId xmlns:a16="http://schemas.microsoft.com/office/drawing/2014/main" id="{FBDB3AD7-C83C-4269-9AF6-A2E369DA31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326607" y="3045771"/>
                    <a:ext cx="215640" cy="164160"/>
                  </p14:xfrm>
                </p:contentPart>
              </mc:Choice>
              <mc:Fallback xmlns="">
                <p:pic>
                  <p:nvPicPr>
                    <p:cNvPr id="366" name="Ink 365">
                      <a:extLst>
                        <a:ext uri="{FF2B5EF4-FFF2-40B4-BE49-F238E27FC236}">
                          <a16:creationId xmlns:a16="http://schemas.microsoft.com/office/drawing/2014/main" id="{FBDB3AD7-C83C-4269-9AF6-A2E369DA3118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11309047" y="3025454"/>
                      <a:ext cx="250058" cy="20398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33FBAC7-412B-4CE4-B894-750ED48047D3}"/>
                </a:ext>
              </a:extLst>
            </p:cNvPr>
            <p:cNvGrpSpPr/>
            <p:nvPr/>
          </p:nvGrpSpPr>
          <p:grpSpPr>
            <a:xfrm>
              <a:off x="3789328" y="1354538"/>
              <a:ext cx="1077324" cy="509594"/>
              <a:chOff x="3789328" y="1354538"/>
              <a:chExt cx="1077324" cy="509594"/>
            </a:xfrm>
          </p:grpSpPr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A45204F1-4D48-4CC8-A1FB-87E0A5C39102}"/>
                  </a:ext>
                </a:extLst>
              </p:cNvPr>
              <p:cNvGrpSpPr/>
              <p:nvPr/>
            </p:nvGrpSpPr>
            <p:grpSpPr>
              <a:xfrm>
                <a:off x="3789328" y="1577559"/>
                <a:ext cx="1077324" cy="286573"/>
                <a:chOff x="7310087" y="1320651"/>
                <a:chExt cx="2106000" cy="648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331" name="Ink 330">
                      <a:extLst>
                        <a:ext uri="{FF2B5EF4-FFF2-40B4-BE49-F238E27FC236}">
                          <a16:creationId xmlns:a16="http://schemas.microsoft.com/office/drawing/2014/main" id="{6250B397-FBF6-4210-9D35-86A7D384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10087" y="1496691"/>
                    <a:ext cx="296280" cy="420840"/>
                  </p14:xfrm>
                </p:contentPart>
              </mc:Choice>
              <mc:Fallback xmlns="">
                <p:pic>
                  <p:nvPicPr>
                    <p:cNvPr id="331" name="Ink 330">
                      <a:extLst>
                        <a:ext uri="{FF2B5EF4-FFF2-40B4-BE49-F238E27FC236}">
                          <a16:creationId xmlns:a16="http://schemas.microsoft.com/office/drawing/2014/main" id="{6250B397-FBF6-4210-9D35-86A7D384BF8A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7292535" y="1476341"/>
                      <a:ext cx="330682" cy="460726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7D368A9-1D46-4C79-8CCB-89D9096797FD}"/>
                    </a:ext>
                  </a:extLst>
                </p:cNvPr>
                <p:cNvGrpSpPr/>
                <p:nvPr/>
              </p:nvGrpSpPr>
              <p:grpSpPr>
                <a:xfrm>
                  <a:off x="7901927" y="1320651"/>
                  <a:ext cx="1514160" cy="648360"/>
                  <a:chOff x="7901927" y="1320651"/>
                  <a:chExt cx="1514160" cy="6483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1">
                    <p14:nvContentPartPr>
                      <p14:cNvPr id="332" name="Ink 331">
                        <a:extLst>
                          <a:ext uri="{FF2B5EF4-FFF2-40B4-BE49-F238E27FC236}">
                            <a16:creationId xmlns:a16="http://schemas.microsoft.com/office/drawing/2014/main" id="{B9A7E459-DC43-44BB-8591-B90EFF95BA0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01927" y="1522251"/>
                      <a:ext cx="144720" cy="326880"/>
                    </p14:xfrm>
                  </p:contentPart>
                </mc:Choice>
                <mc:Fallback xmlns="">
                  <p:pic>
                    <p:nvPicPr>
                      <p:cNvPr id="332" name="Ink 331">
                        <a:extLst>
                          <a:ext uri="{FF2B5EF4-FFF2-40B4-BE49-F238E27FC236}">
                            <a16:creationId xmlns:a16="http://schemas.microsoft.com/office/drawing/2014/main" id="{B9A7E459-DC43-44BB-8591-B90EFF95BA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2"/>
                      <a:stretch>
                        <a:fillRect/>
                      </a:stretch>
                    </p:blipFill>
                    <p:spPr>
                      <a:xfrm>
                        <a:off x="7884364" y="1501923"/>
                        <a:ext cx="179144" cy="3667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3">
                    <p14:nvContentPartPr>
                      <p14:cNvPr id="333" name="Ink 332">
                        <a:extLst>
                          <a:ext uri="{FF2B5EF4-FFF2-40B4-BE49-F238E27FC236}">
                            <a16:creationId xmlns:a16="http://schemas.microsoft.com/office/drawing/2014/main" id="{CF10215E-E6E1-4913-88AA-C3044EBBA9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88407" y="1507131"/>
                      <a:ext cx="123840" cy="136800"/>
                    </p14:xfrm>
                  </p:contentPart>
                </mc:Choice>
                <mc:Fallback xmlns="">
                  <p:pic>
                    <p:nvPicPr>
                      <p:cNvPr id="333" name="Ink 332">
                        <a:extLst>
                          <a:ext uri="{FF2B5EF4-FFF2-40B4-BE49-F238E27FC236}">
                            <a16:creationId xmlns:a16="http://schemas.microsoft.com/office/drawing/2014/main" id="{CF10215E-E6E1-4913-88AA-C3044EBBA9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4"/>
                      <a:stretch>
                        <a:fillRect/>
                      </a:stretch>
                    </p:blipFill>
                    <p:spPr>
                      <a:xfrm>
                        <a:off x="8070816" y="1486774"/>
                        <a:ext cx="158318" cy="1767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5">
                    <p14:nvContentPartPr>
                      <p14:cNvPr id="334" name="Ink 333">
                        <a:extLst>
                          <a:ext uri="{FF2B5EF4-FFF2-40B4-BE49-F238E27FC236}">
                            <a16:creationId xmlns:a16="http://schemas.microsoft.com/office/drawing/2014/main" id="{4C2BBE16-56A0-44ED-B1D4-08EBC2F9452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32767" y="1517211"/>
                      <a:ext cx="140760" cy="153000"/>
                    </p14:xfrm>
                  </p:contentPart>
                </mc:Choice>
                <mc:Fallback xmlns="">
                  <p:pic>
                    <p:nvPicPr>
                      <p:cNvPr id="334" name="Ink 333">
                        <a:extLst>
                          <a:ext uri="{FF2B5EF4-FFF2-40B4-BE49-F238E27FC236}">
                            <a16:creationId xmlns:a16="http://schemas.microsoft.com/office/drawing/2014/main" id="{4C2BBE16-56A0-44ED-B1D4-08EBC2F945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6"/>
                      <a:stretch>
                        <a:fillRect/>
                      </a:stretch>
                    </p:blipFill>
                    <p:spPr>
                      <a:xfrm>
                        <a:off x="8215172" y="1496973"/>
                        <a:ext cx="175246" cy="1926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7">
                    <p14:nvContentPartPr>
                      <p14:cNvPr id="335" name="Ink 334">
                        <a:extLst>
                          <a:ext uri="{FF2B5EF4-FFF2-40B4-BE49-F238E27FC236}">
                            <a16:creationId xmlns:a16="http://schemas.microsoft.com/office/drawing/2014/main" id="{BD155566-EDE8-4E88-B193-E97F37DFDC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73167" y="1576971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335" name="Ink 334">
                        <a:extLst>
                          <a:ext uri="{FF2B5EF4-FFF2-40B4-BE49-F238E27FC236}">
                            <a16:creationId xmlns:a16="http://schemas.microsoft.com/office/drawing/2014/main" id="{BD155566-EDE8-4E88-B193-E97F37DFD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"/>
                      <a:stretch>
                        <a:fillRect/>
                      </a:stretch>
                    </p:blipFill>
                    <p:spPr>
                      <a:xfrm>
                        <a:off x="8364167" y="1567971"/>
                        <a:ext cx="1800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9">
                    <p14:nvContentPartPr>
                      <p14:cNvPr id="336" name="Ink 335">
                        <a:extLst>
                          <a:ext uri="{FF2B5EF4-FFF2-40B4-BE49-F238E27FC236}">
                            <a16:creationId xmlns:a16="http://schemas.microsoft.com/office/drawing/2014/main" id="{18A3F32B-9FFD-4DCA-9BCA-BB9D0B893D3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73167" y="1537731"/>
                      <a:ext cx="141480" cy="136440"/>
                    </p14:xfrm>
                  </p:contentPart>
                </mc:Choice>
                <mc:Fallback xmlns="">
                  <p:pic>
                    <p:nvPicPr>
                      <p:cNvPr id="336" name="Ink 335">
                        <a:extLst>
                          <a:ext uri="{FF2B5EF4-FFF2-40B4-BE49-F238E27FC236}">
                            <a16:creationId xmlns:a16="http://schemas.microsoft.com/office/drawing/2014/main" id="{18A3F32B-9FFD-4DCA-9BCA-BB9D0B893D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0"/>
                      <a:stretch>
                        <a:fillRect/>
                      </a:stretch>
                    </p:blipFill>
                    <p:spPr>
                      <a:xfrm>
                        <a:off x="8355657" y="1517427"/>
                        <a:ext cx="175799" cy="1762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1">
                    <p14:nvContentPartPr>
                      <p14:cNvPr id="337" name="Ink 336">
                        <a:extLst>
                          <a:ext uri="{FF2B5EF4-FFF2-40B4-BE49-F238E27FC236}">
                            <a16:creationId xmlns:a16="http://schemas.microsoft.com/office/drawing/2014/main" id="{BFC7FC57-60D4-4DF0-B822-4CFA80D898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03927" y="1560411"/>
                      <a:ext cx="132840" cy="92880"/>
                    </p14:xfrm>
                  </p:contentPart>
                </mc:Choice>
                <mc:Fallback xmlns="">
                  <p:pic>
                    <p:nvPicPr>
                      <p:cNvPr id="337" name="Ink 336">
                        <a:extLst>
                          <a:ext uri="{FF2B5EF4-FFF2-40B4-BE49-F238E27FC236}">
                            <a16:creationId xmlns:a16="http://schemas.microsoft.com/office/drawing/2014/main" id="{BFC7FC57-60D4-4DF0-B822-4CFA80D898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2"/>
                      <a:stretch>
                        <a:fillRect/>
                      </a:stretch>
                    </p:blipFill>
                    <p:spPr>
                      <a:xfrm>
                        <a:off x="8586356" y="1540220"/>
                        <a:ext cx="167280" cy="1324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3">
                    <p14:nvContentPartPr>
                      <p14:cNvPr id="338" name="Ink 337">
                        <a:extLst>
                          <a:ext uri="{FF2B5EF4-FFF2-40B4-BE49-F238E27FC236}">
                            <a16:creationId xmlns:a16="http://schemas.microsoft.com/office/drawing/2014/main" id="{F7B60678-5184-4BF0-9159-E9328A476F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21367" y="1320651"/>
                      <a:ext cx="128520" cy="329760"/>
                    </p14:xfrm>
                  </p:contentPart>
                </mc:Choice>
                <mc:Fallback xmlns="">
                  <p:pic>
                    <p:nvPicPr>
                      <p:cNvPr id="338" name="Ink 337">
                        <a:extLst>
                          <a:ext uri="{FF2B5EF4-FFF2-40B4-BE49-F238E27FC236}">
                            <a16:creationId xmlns:a16="http://schemas.microsoft.com/office/drawing/2014/main" id="{F7B60678-5184-4BF0-9159-E9328A476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4"/>
                      <a:stretch>
                        <a:fillRect/>
                      </a:stretch>
                    </p:blipFill>
                    <p:spPr>
                      <a:xfrm>
                        <a:off x="8803810" y="1300346"/>
                        <a:ext cx="162932" cy="36955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5">
                    <p14:nvContentPartPr>
                      <p14:cNvPr id="339" name="Ink 338">
                        <a:extLst>
                          <a:ext uri="{FF2B5EF4-FFF2-40B4-BE49-F238E27FC236}">
                            <a16:creationId xmlns:a16="http://schemas.microsoft.com/office/drawing/2014/main" id="{8F8BE31F-9C05-4D2B-9192-A5AD303B60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94687" y="1759131"/>
                      <a:ext cx="51840" cy="209880"/>
                    </p14:xfrm>
                  </p:contentPart>
                </mc:Choice>
                <mc:Fallback xmlns="">
                  <p:pic>
                    <p:nvPicPr>
                      <p:cNvPr id="339" name="Ink 338">
                        <a:extLst>
                          <a:ext uri="{FF2B5EF4-FFF2-40B4-BE49-F238E27FC236}">
                            <a16:creationId xmlns:a16="http://schemas.microsoft.com/office/drawing/2014/main" id="{8F8BE31F-9C05-4D2B-9192-A5AD303B60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6"/>
                      <a:stretch>
                        <a:fillRect/>
                      </a:stretch>
                    </p:blipFill>
                    <p:spPr>
                      <a:xfrm>
                        <a:off x="8277173" y="1738794"/>
                        <a:ext cx="86166" cy="24974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7">
                    <p14:nvContentPartPr>
                      <p14:cNvPr id="340" name="Ink 339">
                        <a:extLst>
                          <a:ext uri="{FF2B5EF4-FFF2-40B4-BE49-F238E27FC236}">
                            <a16:creationId xmlns:a16="http://schemas.microsoft.com/office/drawing/2014/main" id="{4EB57085-67D3-4338-95AE-8FE1339E72B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75887" y="1780371"/>
                      <a:ext cx="226800" cy="79200"/>
                    </p14:xfrm>
                  </p:contentPart>
                </mc:Choice>
                <mc:Fallback xmlns="">
                  <p:pic>
                    <p:nvPicPr>
                      <p:cNvPr id="340" name="Ink 339">
                        <a:extLst>
                          <a:ext uri="{FF2B5EF4-FFF2-40B4-BE49-F238E27FC236}">
                            <a16:creationId xmlns:a16="http://schemas.microsoft.com/office/drawing/2014/main" id="{4EB57085-67D3-4338-95AE-8FE1339E72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8"/>
                      <a:stretch>
                        <a:fillRect/>
                      </a:stretch>
                    </p:blipFill>
                    <p:spPr>
                      <a:xfrm>
                        <a:off x="8158333" y="1760167"/>
                        <a:ext cx="261206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9">
                    <p14:nvContentPartPr>
                      <p14:cNvPr id="341" name="Ink 340">
                        <a:extLst>
                          <a:ext uri="{FF2B5EF4-FFF2-40B4-BE49-F238E27FC236}">
                            <a16:creationId xmlns:a16="http://schemas.microsoft.com/office/drawing/2014/main" id="{67484C53-31A3-4E51-98AD-489124081D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35807" y="1842651"/>
                      <a:ext cx="130320" cy="64080"/>
                    </p14:xfrm>
                  </p:contentPart>
                </mc:Choice>
                <mc:Fallback xmlns="">
                  <p:pic>
                    <p:nvPicPr>
                      <p:cNvPr id="341" name="Ink 340">
                        <a:extLst>
                          <a:ext uri="{FF2B5EF4-FFF2-40B4-BE49-F238E27FC236}">
                            <a16:creationId xmlns:a16="http://schemas.microsoft.com/office/drawing/2014/main" id="{67484C53-31A3-4E51-98AD-489124081D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0"/>
                      <a:stretch>
                        <a:fillRect/>
                      </a:stretch>
                    </p:blipFill>
                    <p:spPr>
                      <a:xfrm>
                        <a:off x="8418291" y="1822373"/>
                        <a:ext cx="164652" cy="10382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1">
                    <p14:nvContentPartPr>
                      <p14:cNvPr id="342" name="Ink 341">
                        <a:extLst>
                          <a:ext uri="{FF2B5EF4-FFF2-40B4-BE49-F238E27FC236}">
                            <a16:creationId xmlns:a16="http://schemas.microsoft.com/office/drawing/2014/main" id="{11FD0A39-F16D-4AB0-AE11-B7AE7039A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71247" y="1844091"/>
                      <a:ext cx="138960" cy="88200"/>
                    </p14:xfrm>
                  </p:contentPart>
                </mc:Choice>
                <mc:Fallback xmlns="">
                  <p:pic>
                    <p:nvPicPr>
                      <p:cNvPr id="342" name="Ink 341">
                        <a:extLst>
                          <a:ext uri="{FF2B5EF4-FFF2-40B4-BE49-F238E27FC236}">
                            <a16:creationId xmlns:a16="http://schemas.microsoft.com/office/drawing/2014/main" id="{11FD0A39-F16D-4AB0-AE11-B7AE7039A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2"/>
                      <a:stretch>
                        <a:fillRect/>
                      </a:stretch>
                    </p:blipFill>
                    <p:spPr>
                      <a:xfrm>
                        <a:off x="8653702" y="1823862"/>
                        <a:ext cx="173349" cy="1278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3">
                    <p14:nvContentPartPr>
                      <p14:cNvPr id="343" name="Ink 342">
                        <a:extLst>
                          <a:ext uri="{FF2B5EF4-FFF2-40B4-BE49-F238E27FC236}">
                            <a16:creationId xmlns:a16="http://schemas.microsoft.com/office/drawing/2014/main" id="{8DE21C68-82E8-43AB-B17D-B1DC1B5F2C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00207" y="1645371"/>
                      <a:ext cx="72000" cy="284040"/>
                    </p14:xfrm>
                  </p:contentPart>
                </mc:Choice>
                <mc:Fallback xmlns="">
                  <p:pic>
                    <p:nvPicPr>
                      <p:cNvPr id="343" name="Ink 342">
                        <a:extLst>
                          <a:ext uri="{FF2B5EF4-FFF2-40B4-BE49-F238E27FC236}">
                            <a16:creationId xmlns:a16="http://schemas.microsoft.com/office/drawing/2014/main" id="{8DE21C68-82E8-43AB-B17D-B1DC1B5F2C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4"/>
                      <a:stretch>
                        <a:fillRect/>
                      </a:stretch>
                    </p:blipFill>
                    <p:spPr>
                      <a:xfrm>
                        <a:off x="8882731" y="1625024"/>
                        <a:ext cx="106252" cy="32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5">
                    <p14:nvContentPartPr>
                      <p14:cNvPr id="344" name="Ink 343">
                        <a:extLst>
                          <a:ext uri="{FF2B5EF4-FFF2-40B4-BE49-F238E27FC236}">
                            <a16:creationId xmlns:a16="http://schemas.microsoft.com/office/drawing/2014/main" id="{CBD7CD7A-9670-458C-9977-9B79E88A5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08047" y="1730331"/>
                      <a:ext cx="197640" cy="44280"/>
                    </p14:xfrm>
                  </p:contentPart>
                </mc:Choice>
                <mc:Fallback xmlns="">
                  <p:pic>
                    <p:nvPicPr>
                      <p:cNvPr id="344" name="Ink 343">
                        <a:extLst>
                          <a:ext uri="{FF2B5EF4-FFF2-40B4-BE49-F238E27FC236}">
                            <a16:creationId xmlns:a16="http://schemas.microsoft.com/office/drawing/2014/main" id="{CBD7CD7A-9670-458C-9977-9B79E88A52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6"/>
                      <a:stretch>
                        <a:fillRect/>
                      </a:stretch>
                    </p:blipFill>
                    <p:spPr>
                      <a:xfrm>
                        <a:off x="8790463" y="1710204"/>
                        <a:ext cx="232104" cy="837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7">
                    <p14:nvContentPartPr>
                      <p14:cNvPr id="345" name="Ink 344">
                        <a:extLst>
                          <a:ext uri="{FF2B5EF4-FFF2-40B4-BE49-F238E27FC236}">
                            <a16:creationId xmlns:a16="http://schemas.microsoft.com/office/drawing/2014/main" id="{809BFE56-8EC2-4518-90C4-A1A8C99A175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72287" y="1598211"/>
                      <a:ext cx="343800" cy="320760"/>
                    </p14:xfrm>
                  </p:contentPart>
                </mc:Choice>
                <mc:Fallback xmlns="">
                  <p:pic>
                    <p:nvPicPr>
                      <p:cNvPr id="345" name="Ink 344">
                        <a:extLst>
                          <a:ext uri="{FF2B5EF4-FFF2-40B4-BE49-F238E27FC236}">
                            <a16:creationId xmlns:a16="http://schemas.microsoft.com/office/drawing/2014/main" id="{809BFE56-8EC2-4518-90C4-A1A8C99A17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8"/>
                      <a:stretch>
                        <a:fillRect/>
                      </a:stretch>
                    </p:blipFill>
                    <p:spPr>
                      <a:xfrm>
                        <a:off x="9054710" y="1577858"/>
                        <a:ext cx="378250" cy="3606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461" name="Group 460">
                <a:extLst>
                  <a:ext uri="{FF2B5EF4-FFF2-40B4-BE49-F238E27FC236}">
                    <a16:creationId xmlns:a16="http://schemas.microsoft.com/office/drawing/2014/main" id="{E48E3355-DF2E-4D8F-8D16-F43183386ABD}"/>
                  </a:ext>
                </a:extLst>
              </p:cNvPr>
              <p:cNvGrpSpPr/>
              <p:nvPr/>
            </p:nvGrpSpPr>
            <p:grpSpPr>
              <a:xfrm>
                <a:off x="3888099" y="1354538"/>
                <a:ext cx="690592" cy="242136"/>
                <a:chOff x="7313327" y="809091"/>
                <a:chExt cx="2199240" cy="892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79">
                  <p14:nvContentPartPr>
                    <p14:cNvPr id="447" name="Ink 446">
                      <a:extLst>
                        <a:ext uri="{FF2B5EF4-FFF2-40B4-BE49-F238E27FC236}">
                          <a16:creationId xmlns:a16="http://schemas.microsoft.com/office/drawing/2014/main" id="{7573164C-1A5D-4D6C-9C30-D712C09DF6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13327" y="853371"/>
                    <a:ext cx="261720" cy="343440"/>
                  </p14:xfrm>
                </p:contentPart>
              </mc:Choice>
              <mc:Fallback xmlns="">
                <p:pic>
                  <p:nvPicPr>
                    <p:cNvPr id="447" name="Ink 446">
                      <a:extLst>
                        <a:ext uri="{FF2B5EF4-FFF2-40B4-BE49-F238E27FC236}">
                          <a16:creationId xmlns:a16="http://schemas.microsoft.com/office/drawing/2014/main" id="{7573164C-1A5D-4D6C-9C30-D712C09DF68D}"/>
                        </a:ext>
                      </a:extLst>
                    </p:cNvPr>
                    <p:cNvPicPr/>
                    <p:nvPr/>
                  </p:nvPicPr>
                  <p:blipFill>
                    <a:blip r:embed="rId180"/>
                    <a:stretch>
                      <a:fillRect/>
                    </a:stretch>
                  </p:blipFill>
                  <p:spPr>
                    <a:xfrm>
                      <a:off x="7284755" y="820220"/>
                      <a:ext cx="317721" cy="4084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1">
                  <p14:nvContentPartPr>
                    <p14:cNvPr id="448" name="Ink 447">
                      <a:extLst>
                        <a:ext uri="{FF2B5EF4-FFF2-40B4-BE49-F238E27FC236}">
                          <a16:creationId xmlns:a16="http://schemas.microsoft.com/office/drawing/2014/main" id="{38C42F7E-A93D-479E-9F1F-DAB8DFBF2F8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10407" y="908091"/>
                    <a:ext cx="180720" cy="216720"/>
                  </p14:xfrm>
                </p:contentPart>
              </mc:Choice>
              <mc:Fallback xmlns="">
                <p:pic>
                  <p:nvPicPr>
                    <p:cNvPr id="448" name="Ink 447">
                      <a:extLst>
                        <a:ext uri="{FF2B5EF4-FFF2-40B4-BE49-F238E27FC236}">
                          <a16:creationId xmlns:a16="http://schemas.microsoft.com/office/drawing/2014/main" id="{38C42F7E-A93D-479E-9F1F-DAB8DFBF2F86}"/>
                        </a:ext>
                      </a:extLst>
                    </p:cNvPr>
                    <p:cNvPicPr/>
                    <p:nvPr/>
                  </p:nvPicPr>
                  <p:blipFill>
                    <a:blip r:embed="rId182"/>
                    <a:stretch>
                      <a:fillRect/>
                    </a:stretch>
                  </p:blipFill>
                  <p:spPr>
                    <a:xfrm>
                      <a:off x="7681812" y="875054"/>
                      <a:ext cx="236766" cy="2814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3">
                  <p14:nvContentPartPr>
                    <p14:cNvPr id="449" name="Ink 448">
                      <a:extLst>
                        <a:ext uri="{FF2B5EF4-FFF2-40B4-BE49-F238E27FC236}">
                          <a16:creationId xmlns:a16="http://schemas.microsoft.com/office/drawing/2014/main" id="{61C08A93-184F-4935-BBF2-BCC82DC9B3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64127" y="952011"/>
                    <a:ext cx="360" cy="360"/>
                  </p14:xfrm>
                </p:contentPart>
              </mc:Choice>
              <mc:Fallback xmlns="">
                <p:pic>
                  <p:nvPicPr>
                    <p:cNvPr id="449" name="Ink 448">
                      <a:extLst>
                        <a:ext uri="{FF2B5EF4-FFF2-40B4-BE49-F238E27FC236}">
                          <a16:creationId xmlns:a16="http://schemas.microsoft.com/office/drawing/2014/main" id="{61C08A93-184F-4935-BBF2-BCC82DC9B314}"/>
                        </a:ext>
                      </a:extLst>
                    </p:cNvPr>
                    <p:cNvPicPr/>
                    <p:nvPr/>
                  </p:nvPicPr>
                  <p:blipFill>
                    <a:blip r:embed="rId158"/>
                    <a:stretch>
                      <a:fillRect/>
                    </a:stretch>
                  </p:blipFill>
                  <p:spPr>
                    <a:xfrm>
                      <a:off x="7855127" y="943011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4">
                  <p14:nvContentPartPr>
                    <p14:cNvPr id="450" name="Ink 449">
                      <a:extLst>
                        <a:ext uri="{FF2B5EF4-FFF2-40B4-BE49-F238E27FC236}">
                          <a16:creationId xmlns:a16="http://schemas.microsoft.com/office/drawing/2014/main" id="{9D679E62-6E0E-44EB-8E04-5697BA240E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64127" y="952011"/>
                    <a:ext cx="433080" cy="177840"/>
                  </p14:xfrm>
                </p:contentPart>
              </mc:Choice>
              <mc:Fallback xmlns="">
                <p:pic>
                  <p:nvPicPr>
                    <p:cNvPr id="450" name="Ink 449">
                      <a:extLst>
                        <a:ext uri="{FF2B5EF4-FFF2-40B4-BE49-F238E27FC236}">
                          <a16:creationId xmlns:a16="http://schemas.microsoft.com/office/drawing/2014/main" id="{9D679E62-6E0E-44EB-8E04-5697BA240EB9}"/>
                        </a:ext>
                      </a:extLst>
                    </p:cNvPr>
                    <p:cNvPicPr/>
                    <p:nvPr/>
                  </p:nvPicPr>
                  <p:blipFill>
                    <a:blip r:embed="rId185"/>
                    <a:stretch>
                      <a:fillRect/>
                    </a:stretch>
                  </p:blipFill>
                  <p:spPr>
                    <a:xfrm>
                      <a:off x="7835560" y="919078"/>
                      <a:ext cx="489072" cy="2423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6">
                  <p14:nvContentPartPr>
                    <p14:cNvPr id="451" name="Ink 450">
                      <a:extLst>
                        <a:ext uri="{FF2B5EF4-FFF2-40B4-BE49-F238E27FC236}">
                          <a16:creationId xmlns:a16="http://schemas.microsoft.com/office/drawing/2014/main" id="{CC199080-2728-4B1A-9CDE-47486541A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97647" y="895851"/>
                    <a:ext cx="155520" cy="388800"/>
                  </p14:xfrm>
                </p:contentPart>
              </mc:Choice>
              <mc:Fallback xmlns="">
                <p:pic>
                  <p:nvPicPr>
                    <p:cNvPr id="451" name="Ink 450">
                      <a:extLst>
                        <a:ext uri="{FF2B5EF4-FFF2-40B4-BE49-F238E27FC236}">
                          <a16:creationId xmlns:a16="http://schemas.microsoft.com/office/drawing/2014/main" id="{CC199080-2728-4B1A-9CDE-47486541A8A0}"/>
                        </a:ext>
                      </a:extLst>
                    </p:cNvPr>
                    <p:cNvPicPr/>
                    <p:nvPr/>
                  </p:nvPicPr>
                  <p:blipFill>
                    <a:blip r:embed="rId187"/>
                    <a:stretch>
                      <a:fillRect/>
                    </a:stretch>
                  </p:blipFill>
                  <p:spPr>
                    <a:xfrm>
                      <a:off x="8369059" y="862790"/>
                      <a:ext cx="211553" cy="453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8">
                  <p14:nvContentPartPr>
                    <p14:cNvPr id="452" name="Ink 451">
                      <a:extLst>
                        <a:ext uri="{FF2B5EF4-FFF2-40B4-BE49-F238E27FC236}">
                          <a16:creationId xmlns:a16="http://schemas.microsoft.com/office/drawing/2014/main" id="{EB0E9819-EFEC-4EAB-A63F-2268896AF2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70887" y="809091"/>
                    <a:ext cx="180360" cy="246600"/>
                  </p14:xfrm>
                </p:contentPart>
              </mc:Choice>
              <mc:Fallback xmlns="">
                <p:pic>
                  <p:nvPicPr>
                    <p:cNvPr id="452" name="Ink 451">
                      <a:extLst>
                        <a:ext uri="{FF2B5EF4-FFF2-40B4-BE49-F238E27FC236}">
                          <a16:creationId xmlns:a16="http://schemas.microsoft.com/office/drawing/2014/main" id="{EB0E9819-EFEC-4EAB-A63F-2268896AF2CE}"/>
                        </a:ext>
                      </a:extLst>
                    </p:cNvPr>
                    <p:cNvPicPr/>
                    <p:nvPr/>
                  </p:nvPicPr>
                  <p:blipFill>
                    <a:blip r:embed="rId189"/>
                    <a:stretch>
                      <a:fillRect/>
                    </a:stretch>
                  </p:blipFill>
                  <p:spPr>
                    <a:xfrm>
                      <a:off x="8642349" y="776123"/>
                      <a:ext cx="236294" cy="3112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0">
                  <p14:nvContentPartPr>
                    <p14:cNvPr id="453" name="Ink 452">
                      <a:extLst>
                        <a:ext uri="{FF2B5EF4-FFF2-40B4-BE49-F238E27FC236}">
                          <a16:creationId xmlns:a16="http://schemas.microsoft.com/office/drawing/2014/main" id="{AE8E361A-E9CC-479C-8E98-D217DC04BD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74007" y="863811"/>
                    <a:ext cx="168480" cy="149040"/>
                  </p14:xfrm>
                </p:contentPart>
              </mc:Choice>
              <mc:Fallback xmlns="">
                <p:pic>
                  <p:nvPicPr>
                    <p:cNvPr id="453" name="Ink 452">
                      <a:extLst>
                        <a:ext uri="{FF2B5EF4-FFF2-40B4-BE49-F238E27FC236}">
                          <a16:creationId xmlns:a16="http://schemas.microsoft.com/office/drawing/2014/main" id="{AE8E361A-E9CC-479C-8E98-D217DC04BD1C}"/>
                        </a:ext>
                      </a:extLst>
                    </p:cNvPr>
                    <p:cNvPicPr/>
                    <p:nvPr/>
                  </p:nvPicPr>
                  <p:blipFill>
                    <a:blip r:embed="rId191"/>
                    <a:stretch>
                      <a:fillRect/>
                    </a:stretch>
                  </p:blipFill>
                  <p:spPr>
                    <a:xfrm>
                      <a:off x="8945548" y="830838"/>
                      <a:ext cx="224261" cy="2136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2">
                  <p14:nvContentPartPr>
                    <p14:cNvPr id="454" name="Ink 453">
                      <a:extLst>
                        <a:ext uri="{FF2B5EF4-FFF2-40B4-BE49-F238E27FC236}">
                          <a16:creationId xmlns:a16="http://schemas.microsoft.com/office/drawing/2014/main" id="{027F5713-93E3-478C-9B25-FF71C8847D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21407" y="827091"/>
                    <a:ext cx="191160" cy="167040"/>
                  </p14:xfrm>
                </p:contentPart>
              </mc:Choice>
              <mc:Fallback xmlns="">
                <p:pic>
                  <p:nvPicPr>
                    <p:cNvPr id="454" name="Ink 453">
                      <a:extLst>
                        <a:ext uri="{FF2B5EF4-FFF2-40B4-BE49-F238E27FC236}">
                          <a16:creationId xmlns:a16="http://schemas.microsoft.com/office/drawing/2014/main" id="{027F5713-93E3-478C-9B25-FF71C8847D88}"/>
                        </a:ext>
                      </a:extLst>
                    </p:cNvPr>
                    <p:cNvPicPr/>
                    <p:nvPr/>
                  </p:nvPicPr>
                  <p:blipFill>
                    <a:blip r:embed="rId193"/>
                    <a:stretch>
                      <a:fillRect/>
                    </a:stretch>
                  </p:blipFill>
                  <p:spPr>
                    <a:xfrm>
                      <a:off x="9292790" y="794209"/>
                      <a:ext cx="247249" cy="2314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4">
                  <p14:nvContentPartPr>
                    <p14:cNvPr id="455" name="Ink 454">
                      <a:extLst>
                        <a:ext uri="{FF2B5EF4-FFF2-40B4-BE49-F238E27FC236}">
                          <a16:creationId xmlns:a16="http://schemas.microsoft.com/office/drawing/2014/main" id="{7DA8E8BE-606C-490C-B0E9-53F877FB64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17167" y="1489131"/>
                    <a:ext cx="244800" cy="212400"/>
                  </p14:xfrm>
                </p:contentPart>
              </mc:Choice>
              <mc:Fallback xmlns="">
                <p:pic>
                  <p:nvPicPr>
                    <p:cNvPr id="455" name="Ink 454">
                      <a:extLst>
                        <a:ext uri="{FF2B5EF4-FFF2-40B4-BE49-F238E27FC236}">
                          <a16:creationId xmlns:a16="http://schemas.microsoft.com/office/drawing/2014/main" id="{7DA8E8BE-606C-490C-B0E9-53F877FB648D}"/>
                        </a:ext>
                      </a:extLst>
                    </p:cNvPr>
                    <p:cNvPicPr/>
                    <p:nvPr/>
                  </p:nvPicPr>
                  <p:blipFill>
                    <a:blip r:embed="rId195"/>
                    <a:stretch>
                      <a:fillRect/>
                    </a:stretch>
                  </p:blipFill>
                  <p:spPr>
                    <a:xfrm>
                      <a:off x="7588569" y="1456150"/>
                      <a:ext cx="300852" cy="2770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6">
                  <p14:nvContentPartPr>
                    <p14:cNvPr id="456" name="Ink 455">
                      <a:extLst>
                        <a:ext uri="{FF2B5EF4-FFF2-40B4-BE49-F238E27FC236}">
                          <a16:creationId xmlns:a16="http://schemas.microsoft.com/office/drawing/2014/main" id="{045FEAE6-C3D4-46C0-A414-ACE24CDB55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56487" y="1505691"/>
                    <a:ext cx="226800" cy="146880"/>
                  </p14:xfrm>
                </p:contentPart>
              </mc:Choice>
              <mc:Fallback xmlns="">
                <p:pic>
                  <p:nvPicPr>
                    <p:cNvPr id="456" name="Ink 455">
                      <a:extLst>
                        <a:ext uri="{FF2B5EF4-FFF2-40B4-BE49-F238E27FC236}">
                          <a16:creationId xmlns:a16="http://schemas.microsoft.com/office/drawing/2014/main" id="{045FEAE6-C3D4-46C0-A414-ACE24CDB55ED}"/>
                        </a:ext>
                      </a:extLst>
                    </p:cNvPr>
                    <p:cNvPicPr/>
                    <p:nvPr/>
                  </p:nvPicPr>
                  <p:blipFill>
                    <a:blip r:embed="rId197"/>
                    <a:stretch>
                      <a:fillRect/>
                    </a:stretch>
                  </p:blipFill>
                  <p:spPr>
                    <a:xfrm>
                      <a:off x="7727995" y="1472610"/>
                      <a:ext cx="282645" cy="21171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8">
                  <p14:nvContentPartPr>
                    <p14:cNvPr id="457" name="Ink 456">
                      <a:extLst>
                        <a:ext uri="{FF2B5EF4-FFF2-40B4-BE49-F238E27FC236}">
                          <a16:creationId xmlns:a16="http://schemas.microsoft.com/office/drawing/2014/main" id="{D266E88B-EF7F-4FAA-8D86-B65FC0FFE4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08567" y="1533051"/>
                    <a:ext cx="33840" cy="152280"/>
                  </p14:xfrm>
                </p:contentPart>
              </mc:Choice>
              <mc:Fallback xmlns="">
                <p:pic>
                  <p:nvPicPr>
                    <p:cNvPr id="457" name="Ink 456">
                      <a:extLst>
                        <a:ext uri="{FF2B5EF4-FFF2-40B4-BE49-F238E27FC236}">
                          <a16:creationId xmlns:a16="http://schemas.microsoft.com/office/drawing/2014/main" id="{D266E88B-EF7F-4FAA-8D86-B65FC0FFE459}"/>
                        </a:ext>
                      </a:extLst>
                    </p:cNvPr>
                    <p:cNvPicPr/>
                    <p:nvPr/>
                  </p:nvPicPr>
                  <p:blipFill>
                    <a:blip r:embed="rId199"/>
                    <a:stretch>
                      <a:fillRect/>
                    </a:stretch>
                  </p:blipFill>
                  <p:spPr>
                    <a:xfrm>
                      <a:off x="8080367" y="1499947"/>
                      <a:ext cx="89112" cy="2171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0">
                  <p14:nvContentPartPr>
                    <p14:cNvPr id="458" name="Ink 457">
                      <a:extLst>
                        <a:ext uri="{FF2B5EF4-FFF2-40B4-BE49-F238E27FC236}">
                          <a16:creationId xmlns:a16="http://schemas.microsoft.com/office/drawing/2014/main" id="{78A35FB4-6065-40F3-A247-35E9984ECB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15047" y="1369251"/>
                    <a:ext cx="360" cy="7920"/>
                  </p14:xfrm>
                </p:contentPart>
              </mc:Choice>
              <mc:Fallback xmlns="">
                <p:pic>
                  <p:nvPicPr>
                    <p:cNvPr id="458" name="Ink 457">
                      <a:extLst>
                        <a:ext uri="{FF2B5EF4-FFF2-40B4-BE49-F238E27FC236}">
                          <a16:creationId xmlns:a16="http://schemas.microsoft.com/office/drawing/2014/main" id="{78A35FB4-6065-40F3-A247-35E9984ECB7E}"/>
                        </a:ext>
                      </a:extLst>
                    </p:cNvPr>
                    <p:cNvPicPr/>
                    <p:nvPr/>
                  </p:nvPicPr>
                  <p:blipFill>
                    <a:blip r:embed="rId158"/>
                    <a:stretch>
                      <a:fillRect/>
                    </a:stretch>
                  </p:blipFill>
                  <p:spPr>
                    <a:xfrm>
                      <a:off x="8106047" y="1340965"/>
                      <a:ext cx="18000" cy="63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1">
                  <p14:nvContentPartPr>
                    <p14:cNvPr id="459" name="Ink 458">
                      <a:extLst>
                        <a:ext uri="{FF2B5EF4-FFF2-40B4-BE49-F238E27FC236}">
                          <a16:creationId xmlns:a16="http://schemas.microsoft.com/office/drawing/2014/main" id="{FD14409D-7C0B-4EB6-9AFE-341DBB2EDA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15047" y="1324251"/>
                    <a:ext cx="237960" cy="340920"/>
                  </p14:xfrm>
                </p:contentPart>
              </mc:Choice>
              <mc:Fallback xmlns="">
                <p:pic>
                  <p:nvPicPr>
                    <p:cNvPr id="459" name="Ink 458">
                      <a:extLst>
                        <a:ext uri="{FF2B5EF4-FFF2-40B4-BE49-F238E27FC236}">
                          <a16:creationId xmlns:a16="http://schemas.microsoft.com/office/drawing/2014/main" id="{FD14409D-7C0B-4EB6-9AFE-341DBB2EDAA5}"/>
                        </a:ext>
                      </a:extLst>
                    </p:cNvPr>
                    <p:cNvPicPr/>
                    <p:nvPr/>
                  </p:nvPicPr>
                  <p:blipFill>
                    <a:blip r:embed="rId202"/>
                    <a:stretch>
                      <a:fillRect/>
                    </a:stretch>
                  </p:blipFill>
                  <p:spPr>
                    <a:xfrm>
                      <a:off x="8086446" y="1291216"/>
                      <a:ext cx="294018" cy="4056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3">
                  <p14:nvContentPartPr>
                    <p14:cNvPr id="460" name="Ink 459">
                      <a:extLst>
                        <a:ext uri="{FF2B5EF4-FFF2-40B4-BE49-F238E27FC236}">
                          <a16:creationId xmlns:a16="http://schemas.microsoft.com/office/drawing/2014/main" id="{B0F46E74-DA61-49AA-B4DD-2CC055BC01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85687" y="1286811"/>
                    <a:ext cx="585720" cy="340920"/>
                  </p14:xfrm>
                </p:contentPart>
              </mc:Choice>
              <mc:Fallback xmlns="">
                <p:pic>
                  <p:nvPicPr>
                    <p:cNvPr id="460" name="Ink 459">
                      <a:extLst>
                        <a:ext uri="{FF2B5EF4-FFF2-40B4-BE49-F238E27FC236}">
                          <a16:creationId xmlns:a16="http://schemas.microsoft.com/office/drawing/2014/main" id="{B0F46E74-DA61-49AA-B4DD-2CC055BC01F2}"/>
                        </a:ext>
                      </a:extLst>
                    </p:cNvPr>
                    <p:cNvPicPr/>
                    <p:nvPr/>
                  </p:nvPicPr>
                  <p:blipFill>
                    <a:blip r:embed="rId204"/>
                    <a:stretch>
                      <a:fillRect/>
                    </a:stretch>
                  </p:blipFill>
                  <p:spPr>
                    <a:xfrm>
                      <a:off x="8257087" y="1253776"/>
                      <a:ext cx="641775" cy="40566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568" name="Group 567">
              <a:extLst>
                <a:ext uri="{FF2B5EF4-FFF2-40B4-BE49-F238E27FC236}">
                  <a16:creationId xmlns:a16="http://schemas.microsoft.com/office/drawing/2014/main" id="{37B384FF-1EFC-43C0-AEB3-AC932E3E8A27}"/>
                </a:ext>
              </a:extLst>
            </p:cNvPr>
            <p:cNvGrpSpPr/>
            <p:nvPr/>
          </p:nvGrpSpPr>
          <p:grpSpPr>
            <a:xfrm>
              <a:off x="1353519" y="1889711"/>
              <a:ext cx="547502" cy="303276"/>
              <a:chOff x="2256734" y="2948842"/>
              <a:chExt cx="1070280" cy="686151"/>
            </a:xfrm>
          </p:grpSpPr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C68CF7D2-5414-47FB-A3E1-FEBBA4429AF1}"/>
                  </a:ext>
                </a:extLst>
              </p:cNvPr>
              <p:cNvGrpSpPr/>
              <p:nvPr/>
            </p:nvGrpSpPr>
            <p:grpSpPr>
              <a:xfrm>
                <a:off x="2256734" y="3377130"/>
                <a:ext cx="1070280" cy="257863"/>
                <a:chOff x="7462007" y="667971"/>
                <a:chExt cx="2636640" cy="719640"/>
              </a:xfrm>
            </p:grpSpPr>
            <p:grpSp>
              <p:nvGrpSpPr>
                <p:cNvPr id="559" name="Group 558">
                  <a:extLst>
                    <a:ext uri="{FF2B5EF4-FFF2-40B4-BE49-F238E27FC236}">
                      <a16:creationId xmlns:a16="http://schemas.microsoft.com/office/drawing/2014/main" id="{0DD4663B-2D13-4F92-A626-D612DD1A06BB}"/>
                    </a:ext>
                  </a:extLst>
                </p:cNvPr>
                <p:cNvGrpSpPr/>
                <p:nvPr/>
              </p:nvGrpSpPr>
              <p:grpSpPr>
                <a:xfrm>
                  <a:off x="7462007" y="680211"/>
                  <a:ext cx="1752480" cy="570600"/>
                  <a:chOff x="7462007" y="680211"/>
                  <a:chExt cx="1752480" cy="570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5">
                    <p14:nvContentPartPr>
                      <p14:cNvPr id="547" name="Ink 546">
                        <a:extLst>
                          <a:ext uri="{FF2B5EF4-FFF2-40B4-BE49-F238E27FC236}">
                            <a16:creationId xmlns:a16="http://schemas.microsoft.com/office/drawing/2014/main" id="{AA831E5B-DE54-441F-A2FC-F5D2CA2A6E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62007" y="680211"/>
                      <a:ext cx="167040" cy="570600"/>
                    </p14:xfrm>
                  </p:contentPart>
                </mc:Choice>
                <mc:Fallback xmlns="">
                  <p:pic>
                    <p:nvPicPr>
                      <p:cNvPr id="547" name="Ink 546">
                        <a:extLst>
                          <a:ext uri="{FF2B5EF4-FFF2-40B4-BE49-F238E27FC236}">
                            <a16:creationId xmlns:a16="http://schemas.microsoft.com/office/drawing/2014/main" id="{AA831E5B-DE54-441F-A2FC-F5D2CA2A6E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6"/>
                      <a:stretch>
                        <a:fillRect/>
                      </a:stretch>
                    </p:blipFill>
                    <p:spPr>
                      <a:xfrm>
                        <a:off x="7418955" y="623604"/>
                        <a:ext cx="251421" cy="6815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7">
                    <p14:nvContentPartPr>
                      <p14:cNvPr id="548" name="Ink 547">
                        <a:extLst>
                          <a:ext uri="{FF2B5EF4-FFF2-40B4-BE49-F238E27FC236}">
                            <a16:creationId xmlns:a16="http://schemas.microsoft.com/office/drawing/2014/main" id="{B746FFC2-16E7-4C97-B9D7-67FDC267A3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89167" y="907731"/>
                      <a:ext cx="155160" cy="177120"/>
                    </p14:xfrm>
                  </p:contentPart>
                </mc:Choice>
                <mc:Fallback xmlns="">
                  <p:pic>
                    <p:nvPicPr>
                      <p:cNvPr id="548" name="Ink 547">
                        <a:extLst>
                          <a:ext uri="{FF2B5EF4-FFF2-40B4-BE49-F238E27FC236}">
                            <a16:creationId xmlns:a16="http://schemas.microsoft.com/office/drawing/2014/main" id="{B746FFC2-16E7-4C97-B9D7-67FDC267A3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8"/>
                      <a:stretch>
                        <a:fillRect/>
                      </a:stretch>
                    </p:blipFill>
                    <p:spPr>
                      <a:xfrm>
                        <a:off x="7646067" y="851680"/>
                        <a:ext cx="239636" cy="28697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9">
                    <p14:nvContentPartPr>
                      <p14:cNvPr id="549" name="Ink 548">
                        <a:extLst>
                          <a:ext uri="{FF2B5EF4-FFF2-40B4-BE49-F238E27FC236}">
                            <a16:creationId xmlns:a16="http://schemas.microsoft.com/office/drawing/2014/main" id="{95FA95BB-D4BF-4A1E-86E1-0DE112A31E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68447" y="920691"/>
                      <a:ext cx="130680" cy="145440"/>
                    </p14:xfrm>
                  </p:contentPart>
                </mc:Choice>
                <mc:Fallback xmlns="">
                  <p:pic>
                    <p:nvPicPr>
                      <p:cNvPr id="549" name="Ink 548">
                        <a:extLst>
                          <a:ext uri="{FF2B5EF4-FFF2-40B4-BE49-F238E27FC236}">
                            <a16:creationId xmlns:a16="http://schemas.microsoft.com/office/drawing/2014/main" id="{95FA95BB-D4BF-4A1E-86E1-0DE112A31E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0"/>
                      <a:stretch>
                        <a:fillRect/>
                      </a:stretch>
                    </p:blipFill>
                    <p:spPr>
                      <a:xfrm>
                        <a:off x="7825460" y="864753"/>
                        <a:ext cx="214934" cy="25507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1">
                    <p14:nvContentPartPr>
                      <p14:cNvPr id="550" name="Ink 549">
                        <a:extLst>
                          <a:ext uri="{FF2B5EF4-FFF2-40B4-BE49-F238E27FC236}">
                            <a16:creationId xmlns:a16="http://schemas.microsoft.com/office/drawing/2014/main" id="{4CAB1954-5C40-49DC-AD15-ADAE3825D0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32247" y="737811"/>
                      <a:ext cx="11520" cy="268920"/>
                    </p14:xfrm>
                  </p:contentPart>
                </mc:Choice>
                <mc:Fallback xmlns="">
                  <p:pic>
                    <p:nvPicPr>
                      <p:cNvPr id="550" name="Ink 549">
                        <a:extLst>
                          <a:ext uri="{FF2B5EF4-FFF2-40B4-BE49-F238E27FC236}">
                            <a16:creationId xmlns:a16="http://schemas.microsoft.com/office/drawing/2014/main" id="{4CAB1954-5C40-49DC-AD15-ADAE3825D0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2"/>
                      <a:stretch>
                        <a:fillRect/>
                      </a:stretch>
                    </p:blipFill>
                    <p:spPr>
                      <a:xfrm>
                        <a:off x="7991104" y="681315"/>
                        <a:ext cx="92160" cy="37965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3">
                    <p14:nvContentPartPr>
                      <p14:cNvPr id="551" name="Ink 550">
                        <a:extLst>
                          <a:ext uri="{FF2B5EF4-FFF2-40B4-BE49-F238E27FC236}">
                            <a16:creationId xmlns:a16="http://schemas.microsoft.com/office/drawing/2014/main" id="{49E9E513-FEC4-41B5-96BD-CA6718DBA1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68447" y="784971"/>
                      <a:ext cx="289800" cy="246240"/>
                    </p14:xfrm>
                  </p:contentPart>
                </mc:Choice>
                <mc:Fallback xmlns="">
                  <p:pic>
                    <p:nvPicPr>
                      <p:cNvPr id="551" name="Ink 550">
                        <a:extLst>
                          <a:ext uri="{FF2B5EF4-FFF2-40B4-BE49-F238E27FC236}">
                            <a16:creationId xmlns:a16="http://schemas.microsoft.com/office/drawing/2014/main" id="{49E9E513-FEC4-41B5-96BD-CA6718DBA1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4"/>
                      <a:stretch>
                        <a:fillRect/>
                      </a:stretch>
                    </p:blipFill>
                    <p:spPr>
                      <a:xfrm>
                        <a:off x="7825322" y="728494"/>
                        <a:ext cx="374325" cy="3569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5">
                    <p14:nvContentPartPr>
                      <p14:cNvPr id="552" name="Ink 551">
                        <a:extLst>
                          <a:ext uri="{FF2B5EF4-FFF2-40B4-BE49-F238E27FC236}">
                            <a16:creationId xmlns:a16="http://schemas.microsoft.com/office/drawing/2014/main" id="{E19D57D7-72F6-4004-A1D4-99A1A2C3C0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28727" y="860931"/>
                      <a:ext cx="27360" cy="68760"/>
                    </p14:xfrm>
                  </p:contentPart>
                </mc:Choice>
                <mc:Fallback xmlns="">
                  <p:pic>
                    <p:nvPicPr>
                      <p:cNvPr id="552" name="Ink 551">
                        <a:extLst>
                          <a:ext uri="{FF2B5EF4-FFF2-40B4-BE49-F238E27FC236}">
                            <a16:creationId xmlns:a16="http://schemas.microsoft.com/office/drawing/2014/main" id="{E19D57D7-72F6-4004-A1D4-99A1A2C3C0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6"/>
                      <a:stretch>
                        <a:fillRect/>
                      </a:stretch>
                    </p:blipFill>
                    <p:spPr>
                      <a:xfrm>
                        <a:off x="8088492" y="805479"/>
                        <a:ext cx="106221" cy="1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7">
                    <p14:nvContentPartPr>
                      <p14:cNvPr id="553" name="Ink 552">
                        <a:extLst>
                          <a:ext uri="{FF2B5EF4-FFF2-40B4-BE49-F238E27FC236}">
                            <a16:creationId xmlns:a16="http://schemas.microsoft.com/office/drawing/2014/main" id="{302A3F48-4999-44AA-92A6-B348759BE2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25207" y="924291"/>
                      <a:ext cx="121320" cy="94680"/>
                    </p14:xfrm>
                  </p:contentPart>
                </mc:Choice>
                <mc:Fallback xmlns="">
                  <p:pic>
                    <p:nvPicPr>
                      <p:cNvPr id="553" name="Ink 552">
                        <a:extLst>
                          <a:ext uri="{FF2B5EF4-FFF2-40B4-BE49-F238E27FC236}">
                            <a16:creationId xmlns:a16="http://schemas.microsoft.com/office/drawing/2014/main" id="{302A3F48-4999-44AA-92A6-B348759BE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8"/>
                      <a:stretch>
                        <a:fillRect/>
                      </a:stretch>
                    </p:blipFill>
                    <p:spPr>
                      <a:xfrm>
                        <a:off x="8182489" y="867934"/>
                        <a:ext cx="205048" cy="2051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9">
                    <p14:nvContentPartPr>
                      <p14:cNvPr id="554" name="Ink 553">
                        <a:extLst>
                          <a:ext uri="{FF2B5EF4-FFF2-40B4-BE49-F238E27FC236}">
                            <a16:creationId xmlns:a16="http://schemas.microsoft.com/office/drawing/2014/main" id="{972D2B44-9B3D-4C7F-8E05-19CBBA9AC12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55967" y="922851"/>
                      <a:ext cx="98640" cy="152640"/>
                    </p14:xfrm>
                  </p:contentPart>
                </mc:Choice>
                <mc:Fallback xmlns="">
                  <p:pic>
                    <p:nvPicPr>
                      <p:cNvPr id="554" name="Ink 553">
                        <a:extLst>
                          <a:ext uri="{FF2B5EF4-FFF2-40B4-BE49-F238E27FC236}">
                            <a16:creationId xmlns:a16="http://schemas.microsoft.com/office/drawing/2014/main" id="{972D2B44-9B3D-4C7F-8E05-19CBBA9AC1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0"/>
                      <a:stretch>
                        <a:fillRect/>
                      </a:stretch>
                    </p:blipFill>
                    <p:spPr>
                      <a:xfrm>
                        <a:off x="8413450" y="866733"/>
                        <a:ext cx="181974" cy="26263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1">
                    <p14:nvContentPartPr>
                      <p14:cNvPr id="555" name="Ink 554">
                        <a:extLst>
                          <a:ext uri="{FF2B5EF4-FFF2-40B4-BE49-F238E27FC236}">
                            <a16:creationId xmlns:a16="http://schemas.microsoft.com/office/drawing/2014/main" id="{53109337-CAAA-4CC9-BF45-4F980F79938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10767" y="783531"/>
                      <a:ext cx="24120" cy="286560"/>
                    </p14:xfrm>
                  </p:contentPart>
                </mc:Choice>
                <mc:Fallback xmlns="">
                  <p:pic>
                    <p:nvPicPr>
                      <p:cNvPr id="555" name="Ink 554">
                        <a:extLst>
                          <a:ext uri="{FF2B5EF4-FFF2-40B4-BE49-F238E27FC236}">
                            <a16:creationId xmlns:a16="http://schemas.microsoft.com/office/drawing/2014/main" id="{53109337-CAAA-4CC9-BF45-4F980F799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2"/>
                      <a:stretch>
                        <a:fillRect/>
                      </a:stretch>
                    </p:blipFill>
                    <p:spPr>
                      <a:xfrm>
                        <a:off x="8572175" y="727122"/>
                        <a:ext cx="102912" cy="3971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3">
                    <p14:nvContentPartPr>
                      <p14:cNvPr id="556" name="Ink 555">
                        <a:extLst>
                          <a:ext uri="{FF2B5EF4-FFF2-40B4-BE49-F238E27FC236}">
                            <a16:creationId xmlns:a16="http://schemas.microsoft.com/office/drawing/2014/main" id="{D0DC1046-B7D8-4F78-93DC-751C12ECD7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67127" y="859131"/>
                      <a:ext cx="300960" cy="3240"/>
                    </p14:xfrm>
                  </p:contentPart>
                </mc:Choice>
                <mc:Fallback xmlns="">
                  <p:pic>
                    <p:nvPicPr>
                      <p:cNvPr id="556" name="Ink 555">
                        <a:extLst>
                          <a:ext uri="{FF2B5EF4-FFF2-40B4-BE49-F238E27FC236}">
                            <a16:creationId xmlns:a16="http://schemas.microsoft.com/office/drawing/2014/main" id="{D0DC1046-B7D8-4F78-93DC-751C12ECD7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4"/>
                      <a:stretch>
                        <a:fillRect/>
                      </a:stretch>
                    </p:blipFill>
                    <p:spPr>
                      <a:xfrm>
                        <a:off x="8423886" y="818631"/>
                        <a:ext cx="385713" cy="826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5">
                    <p14:nvContentPartPr>
                      <p14:cNvPr id="557" name="Ink 556">
                        <a:extLst>
                          <a:ext uri="{FF2B5EF4-FFF2-40B4-BE49-F238E27FC236}">
                            <a16:creationId xmlns:a16="http://schemas.microsoft.com/office/drawing/2014/main" id="{E137B61F-FBDE-4468-8EBC-18C2F5E3313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23887" y="816651"/>
                      <a:ext cx="38520" cy="226440"/>
                    </p14:xfrm>
                  </p:contentPart>
                </mc:Choice>
                <mc:Fallback xmlns="">
                  <p:pic>
                    <p:nvPicPr>
                      <p:cNvPr id="557" name="Ink 556">
                        <a:extLst>
                          <a:ext uri="{FF2B5EF4-FFF2-40B4-BE49-F238E27FC236}">
                            <a16:creationId xmlns:a16="http://schemas.microsoft.com/office/drawing/2014/main" id="{E137B61F-FBDE-4468-8EBC-18C2F5E331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6"/>
                      <a:stretch>
                        <a:fillRect/>
                      </a:stretch>
                    </p:blipFill>
                    <p:spPr>
                      <a:xfrm>
                        <a:off x="8782017" y="760041"/>
                        <a:ext cx="120584" cy="3373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7">
                    <p14:nvContentPartPr>
                      <p14:cNvPr id="558" name="Ink 557">
                        <a:extLst>
                          <a:ext uri="{FF2B5EF4-FFF2-40B4-BE49-F238E27FC236}">
                            <a16:creationId xmlns:a16="http://schemas.microsoft.com/office/drawing/2014/main" id="{2ABCEB26-B67D-461B-9A00-7A9CFCBC377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09207" y="918891"/>
                      <a:ext cx="305280" cy="166680"/>
                    </p14:xfrm>
                  </p:contentPart>
                </mc:Choice>
                <mc:Fallback xmlns="">
                  <p:pic>
                    <p:nvPicPr>
                      <p:cNvPr id="558" name="Ink 557">
                        <a:extLst>
                          <a:ext uri="{FF2B5EF4-FFF2-40B4-BE49-F238E27FC236}">
                            <a16:creationId xmlns:a16="http://schemas.microsoft.com/office/drawing/2014/main" id="{2ABCEB26-B67D-461B-9A00-7A9CFCBC37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8"/>
                      <a:stretch>
                        <a:fillRect/>
                      </a:stretch>
                    </p:blipFill>
                    <p:spPr>
                      <a:xfrm>
                        <a:off x="8866088" y="862580"/>
                        <a:ext cx="389793" cy="2770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62" name="Group 561">
                  <a:extLst>
                    <a:ext uri="{FF2B5EF4-FFF2-40B4-BE49-F238E27FC236}">
                      <a16:creationId xmlns:a16="http://schemas.microsoft.com/office/drawing/2014/main" id="{FBD2D1F5-78D9-48B0-8860-CF610BDC04B0}"/>
                    </a:ext>
                  </a:extLst>
                </p:cNvPr>
                <p:cNvGrpSpPr/>
                <p:nvPr/>
              </p:nvGrpSpPr>
              <p:grpSpPr>
                <a:xfrm>
                  <a:off x="9452807" y="667971"/>
                  <a:ext cx="645840" cy="719640"/>
                  <a:chOff x="9452807" y="667971"/>
                  <a:chExt cx="645840" cy="7196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9">
                    <p14:nvContentPartPr>
                      <p14:cNvPr id="560" name="Ink 559">
                        <a:extLst>
                          <a:ext uri="{FF2B5EF4-FFF2-40B4-BE49-F238E27FC236}">
                            <a16:creationId xmlns:a16="http://schemas.microsoft.com/office/drawing/2014/main" id="{3C09AF38-8FD9-4B0B-8D12-56DD598AA9D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52807" y="800091"/>
                      <a:ext cx="293040" cy="255240"/>
                    </p14:xfrm>
                  </p:contentPart>
                </mc:Choice>
                <mc:Fallback xmlns="">
                  <p:pic>
                    <p:nvPicPr>
                      <p:cNvPr id="560" name="Ink 559">
                        <a:extLst>
                          <a:ext uri="{FF2B5EF4-FFF2-40B4-BE49-F238E27FC236}">
                            <a16:creationId xmlns:a16="http://schemas.microsoft.com/office/drawing/2014/main" id="{3C09AF38-8FD9-4B0B-8D12-56DD598AA9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0"/>
                      <a:stretch>
                        <a:fillRect/>
                      </a:stretch>
                    </p:blipFill>
                    <p:spPr>
                      <a:xfrm>
                        <a:off x="9409713" y="743622"/>
                        <a:ext cx="377504" cy="3659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1">
                    <p14:nvContentPartPr>
                      <p14:cNvPr id="561" name="Ink 560">
                        <a:extLst>
                          <a:ext uri="{FF2B5EF4-FFF2-40B4-BE49-F238E27FC236}">
                            <a16:creationId xmlns:a16="http://schemas.microsoft.com/office/drawing/2014/main" id="{4E357CF0-ECE6-4AC1-A88B-D50EBC4712C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92647" y="667971"/>
                      <a:ext cx="306000" cy="719640"/>
                    </p14:xfrm>
                  </p:contentPart>
                </mc:Choice>
                <mc:Fallback xmlns="">
                  <p:pic>
                    <p:nvPicPr>
                      <p:cNvPr id="561" name="Ink 560">
                        <a:extLst>
                          <a:ext uri="{FF2B5EF4-FFF2-40B4-BE49-F238E27FC236}">
                            <a16:creationId xmlns:a16="http://schemas.microsoft.com/office/drawing/2014/main" id="{4E357CF0-ECE6-4AC1-A88B-D50EBC4712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2"/>
                      <a:stretch>
                        <a:fillRect/>
                      </a:stretch>
                    </p:blipFill>
                    <p:spPr>
                      <a:xfrm>
                        <a:off x="9749427" y="611217"/>
                        <a:ext cx="390712" cy="8308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567" name="Group 566">
                <a:extLst>
                  <a:ext uri="{FF2B5EF4-FFF2-40B4-BE49-F238E27FC236}">
                    <a16:creationId xmlns:a16="http://schemas.microsoft.com/office/drawing/2014/main" id="{946F0149-9E12-4D5A-882C-BFCEC5F52781}"/>
                  </a:ext>
                </a:extLst>
              </p:cNvPr>
              <p:cNvGrpSpPr/>
              <p:nvPr/>
            </p:nvGrpSpPr>
            <p:grpSpPr>
              <a:xfrm rot="1731226">
                <a:off x="2970051" y="2948842"/>
                <a:ext cx="155160" cy="452520"/>
                <a:chOff x="2872007" y="2824371"/>
                <a:chExt cx="155160" cy="4525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33">
                  <p14:nvContentPartPr>
                    <p14:cNvPr id="565" name="Ink 564">
                      <a:extLst>
                        <a:ext uri="{FF2B5EF4-FFF2-40B4-BE49-F238E27FC236}">
                          <a16:creationId xmlns:a16="http://schemas.microsoft.com/office/drawing/2014/main" id="{F6BC27C7-9E79-4561-B533-94783DBD07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73807" y="2903211"/>
                    <a:ext cx="79560" cy="373680"/>
                  </p14:xfrm>
                </p:contentPart>
              </mc:Choice>
              <mc:Fallback xmlns="">
                <p:pic>
                  <p:nvPicPr>
                    <p:cNvPr id="565" name="Ink 564">
                      <a:extLst>
                        <a:ext uri="{FF2B5EF4-FFF2-40B4-BE49-F238E27FC236}">
                          <a16:creationId xmlns:a16="http://schemas.microsoft.com/office/drawing/2014/main" id="{F6BC27C7-9E79-4561-B533-94783DBD07D2}"/>
                        </a:ext>
                      </a:extLst>
                    </p:cNvPr>
                    <p:cNvPicPr/>
                    <p:nvPr/>
                  </p:nvPicPr>
                  <p:blipFill>
                    <a:blip r:embed="rId234"/>
                    <a:stretch>
                      <a:fillRect/>
                    </a:stretch>
                  </p:blipFill>
                  <p:spPr>
                    <a:xfrm>
                      <a:off x="2856360" y="2882858"/>
                      <a:ext cx="113757" cy="413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5">
                  <p14:nvContentPartPr>
                    <p14:cNvPr id="566" name="Ink 565">
                      <a:extLst>
                        <a:ext uri="{FF2B5EF4-FFF2-40B4-BE49-F238E27FC236}">
                          <a16:creationId xmlns:a16="http://schemas.microsoft.com/office/drawing/2014/main" id="{2FF2A521-F137-47B7-B728-02FF6EE530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72007" y="2824371"/>
                    <a:ext cx="155160" cy="170280"/>
                  </p14:xfrm>
                </p:contentPart>
              </mc:Choice>
              <mc:Fallback xmlns="">
                <p:pic>
                  <p:nvPicPr>
                    <p:cNvPr id="566" name="Ink 565">
                      <a:extLst>
                        <a:ext uri="{FF2B5EF4-FFF2-40B4-BE49-F238E27FC236}">
                          <a16:creationId xmlns:a16="http://schemas.microsoft.com/office/drawing/2014/main" id="{2FF2A521-F137-47B7-B728-02FF6EE530DC}"/>
                        </a:ext>
                      </a:extLst>
                    </p:cNvPr>
                    <p:cNvPicPr/>
                    <p:nvPr/>
                  </p:nvPicPr>
                  <p:blipFill>
                    <a:blip r:embed="rId236"/>
                    <a:stretch>
                      <a:fillRect/>
                    </a:stretch>
                  </p:blipFill>
                  <p:spPr>
                    <a:xfrm>
                      <a:off x="2854455" y="2804100"/>
                      <a:ext cx="189562" cy="21001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02148627-114E-4CA8-9D74-21AD7ED84C4D}"/>
              </a:ext>
            </a:extLst>
          </p:cNvPr>
          <p:cNvGrpSpPr/>
          <p:nvPr/>
        </p:nvGrpSpPr>
        <p:grpSpPr>
          <a:xfrm>
            <a:off x="1624624" y="439628"/>
            <a:ext cx="8378976" cy="732917"/>
            <a:chOff x="977634" y="-16146"/>
            <a:chExt cx="11326272" cy="99072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2D915A7-2590-430C-9901-0D44FC27AFFF}"/>
                </a:ext>
              </a:extLst>
            </p:cNvPr>
            <p:cNvGrpSpPr/>
            <p:nvPr/>
          </p:nvGrpSpPr>
          <p:grpSpPr>
            <a:xfrm>
              <a:off x="977634" y="166374"/>
              <a:ext cx="2208600" cy="775800"/>
              <a:chOff x="4578678" y="3330600"/>
              <a:chExt cx="2208600" cy="775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EE777E7B-C7C0-49EA-9F8A-76DE468B2287}"/>
                      </a:ext>
                    </a:extLst>
                  </p14:cNvPr>
                  <p14:cNvContentPartPr/>
                  <p14:nvPr/>
                </p14:nvContentPartPr>
                <p14:xfrm>
                  <a:off x="4578678" y="3419520"/>
                  <a:ext cx="360360" cy="54864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EE777E7B-C7C0-49EA-9F8A-76DE468B2287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4566520" y="3407360"/>
                    <a:ext cx="384189" cy="5724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B54EEC94-E623-43F3-98C7-206C8BE924AF}"/>
                      </a:ext>
                    </a:extLst>
                  </p14:cNvPr>
                  <p14:cNvContentPartPr/>
                  <p14:nvPr/>
                </p14:nvContentPartPr>
                <p14:xfrm>
                  <a:off x="4976118" y="3692760"/>
                  <a:ext cx="182880" cy="20304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B54EEC94-E623-43F3-98C7-206C8BE924AF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4964445" y="3680587"/>
                    <a:ext cx="206713" cy="2268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D890211F-315F-4B50-AF70-59EB8CDAB8E4}"/>
                      </a:ext>
                    </a:extLst>
                  </p14:cNvPr>
                  <p14:cNvContentPartPr/>
                  <p14:nvPr/>
                </p14:nvContentPartPr>
                <p14:xfrm>
                  <a:off x="5151798" y="3729120"/>
                  <a:ext cx="360" cy="3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D890211F-315F-4B50-AF70-59EB8CDAB8E4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5142798" y="372012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63E277D0-9226-4170-8FDB-2A46F61312C1}"/>
                      </a:ext>
                    </a:extLst>
                  </p14:cNvPr>
                  <p14:cNvContentPartPr/>
                  <p14:nvPr/>
                </p14:nvContentPartPr>
                <p14:xfrm>
                  <a:off x="5151798" y="3690600"/>
                  <a:ext cx="446400" cy="20952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63E277D0-9226-4170-8FDB-2A46F61312C1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5139641" y="3678447"/>
                    <a:ext cx="470227" cy="233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DAB6F818-43AE-4CB0-87D6-6294B193E2E2}"/>
                      </a:ext>
                    </a:extLst>
                  </p14:cNvPr>
                  <p14:cNvContentPartPr/>
                  <p14:nvPr/>
                </p14:nvContentPartPr>
                <p14:xfrm>
                  <a:off x="5659038" y="3683040"/>
                  <a:ext cx="170280" cy="4233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DAB6F818-43AE-4CB0-87D6-6294B193E2E2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5646875" y="3670874"/>
                    <a:ext cx="194119" cy="4472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ED462C80-EE27-49DF-96C6-F238C51D6AC4}"/>
                      </a:ext>
                    </a:extLst>
                  </p14:cNvPr>
                  <p14:cNvContentPartPr/>
                  <p14:nvPr/>
                </p14:nvContentPartPr>
                <p14:xfrm>
                  <a:off x="5930838" y="3691680"/>
                  <a:ext cx="210960" cy="16524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ED462C80-EE27-49DF-96C6-F238C51D6AC4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5918686" y="3679530"/>
                    <a:ext cx="234778" cy="1890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6853A5E0-26E3-4DDE-863B-3C1AFD2836A0}"/>
                      </a:ext>
                    </a:extLst>
                  </p14:cNvPr>
                  <p14:cNvContentPartPr/>
                  <p14:nvPr/>
                </p14:nvContentPartPr>
                <p14:xfrm>
                  <a:off x="6188958" y="3330600"/>
                  <a:ext cx="131760" cy="49212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6853A5E0-26E3-4DDE-863B-3C1AFD2836A0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6176803" y="3318443"/>
                    <a:ext cx="155584" cy="515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57570153-66CE-4609-9689-C31BC0A6FA62}"/>
                      </a:ext>
                    </a:extLst>
                  </p14:cNvPr>
                  <p14:cNvContentPartPr/>
                  <p14:nvPr/>
                </p14:nvContentPartPr>
                <p14:xfrm>
                  <a:off x="6005358" y="3390360"/>
                  <a:ext cx="426240" cy="1105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57570153-66CE-4609-9689-C31BC0A6FA62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5993194" y="3378242"/>
                    <a:ext cx="450082" cy="1342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4FBDFE6C-30EB-4273-BE83-47AA32DB6281}"/>
                      </a:ext>
                    </a:extLst>
                  </p14:cNvPr>
                  <p14:cNvContentPartPr/>
                  <p14:nvPr/>
                </p14:nvContentPartPr>
                <p14:xfrm>
                  <a:off x="6374358" y="3520680"/>
                  <a:ext cx="142920" cy="30060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4FBDFE6C-30EB-4273-BE83-47AA32DB628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6362691" y="3508520"/>
                    <a:ext cx="166740" cy="3244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D6A01826-1BE8-4FED-B56A-11DD0875801B}"/>
                      </a:ext>
                    </a:extLst>
                  </p14:cNvPr>
                  <p14:cNvContentPartPr/>
                  <p14:nvPr/>
                </p14:nvContentPartPr>
                <p14:xfrm>
                  <a:off x="6601158" y="3673680"/>
                  <a:ext cx="186120" cy="1465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D6A01826-1BE8-4FED-B56A-11DD0875801B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6589009" y="3661997"/>
                    <a:ext cx="209932" cy="17037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0E1AD7A-0A63-4DEC-9F76-57711289A894}"/>
                    </a:ext>
                  </a:extLst>
                </p14:cNvPr>
                <p14:cNvContentPartPr/>
                <p14:nvPr/>
              </p14:nvContentPartPr>
              <p14:xfrm>
                <a:off x="3249234" y="432054"/>
                <a:ext cx="362520" cy="521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0E1AD7A-0A63-4DEC-9F76-57711289A89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237085" y="419897"/>
                  <a:ext cx="386332" cy="545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98FD0BB-9E4A-49D5-9A40-8561FD4369AF}"/>
                    </a:ext>
                  </a:extLst>
                </p14:cNvPr>
                <p14:cNvContentPartPr/>
                <p14:nvPr/>
              </p14:nvContentPartPr>
              <p14:xfrm>
                <a:off x="4129074" y="425934"/>
                <a:ext cx="309240" cy="548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98FD0BB-9E4A-49D5-9A40-8561FD4369A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117405" y="414261"/>
                  <a:ext cx="333065" cy="572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4BF9911-A311-4465-ADBD-D14FB28A38C1}"/>
                    </a:ext>
                  </a:extLst>
                </p14:cNvPr>
                <p14:cNvContentPartPr/>
                <p14:nvPr/>
              </p14:nvContentPartPr>
              <p14:xfrm>
                <a:off x="4485474" y="411534"/>
                <a:ext cx="149760" cy="211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4BF9911-A311-4465-ADBD-D14FB28A38C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473318" y="399368"/>
                  <a:ext cx="173585" cy="2355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A28E2B5-6E93-4E0A-8690-5CFD8DEBF265}"/>
                    </a:ext>
                  </a:extLst>
                </p14:cNvPr>
                <p14:cNvContentPartPr/>
                <p14:nvPr/>
              </p14:nvContentPartPr>
              <p14:xfrm>
                <a:off x="4836474" y="340974"/>
                <a:ext cx="222120" cy="231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A28E2B5-6E93-4E0A-8690-5CFD8DEBF26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824809" y="328823"/>
                  <a:ext cx="245936" cy="2556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321ACE4-D986-4B64-B5BD-9D769F3E2E12}"/>
                    </a:ext>
                  </a:extLst>
                </p14:cNvPr>
                <p14:cNvContentPartPr/>
                <p14:nvPr/>
              </p14:nvContentPartPr>
              <p14:xfrm>
                <a:off x="5105754" y="109134"/>
                <a:ext cx="263160" cy="479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321ACE4-D986-4B64-B5BD-9D769F3E2E1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093593" y="96973"/>
                  <a:ext cx="286995" cy="5029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CBEE470-0262-4EDE-B2B5-67A6E016F32C}"/>
                    </a:ext>
                  </a:extLst>
                </p14:cNvPr>
                <p14:cNvContentPartPr/>
                <p14:nvPr/>
              </p14:nvContentPartPr>
              <p14:xfrm>
                <a:off x="5386914" y="252054"/>
                <a:ext cx="118080" cy="314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CBEE470-0262-4EDE-B2B5-67A6E016F32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374766" y="240383"/>
                  <a:ext cx="141890" cy="338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5B43A75-ECA5-4CAE-89F1-DAD59AD51E67}"/>
                    </a:ext>
                  </a:extLst>
                </p14:cNvPr>
                <p14:cNvContentPartPr/>
                <p14:nvPr/>
              </p14:nvContentPartPr>
              <p14:xfrm>
                <a:off x="5611194" y="283374"/>
                <a:ext cx="168120" cy="285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5B43A75-ECA5-4CAE-89F1-DAD59AD51E6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599011" y="271216"/>
                  <a:ext cx="191998" cy="3093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6D78BD7-8B53-4142-98A2-EBF19996FD99}"/>
                    </a:ext>
                  </a:extLst>
                </p14:cNvPr>
                <p14:cNvContentPartPr/>
                <p14:nvPr/>
              </p14:nvContentPartPr>
              <p14:xfrm>
                <a:off x="5887314" y="400734"/>
                <a:ext cx="168120" cy="176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6D78BD7-8B53-4142-98A2-EBF19996FD9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875131" y="388585"/>
                  <a:ext cx="191998" cy="200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AE21EB0-4821-432C-B873-03600CE2E243}"/>
                    </a:ext>
                  </a:extLst>
                </p14:cNvPr>
                <p14:cNvContentPartPr/>
                <p14:nvPr/>
              </p14:nvContentPartPr>
              <p14:xfrm>
                <a:off x="6129594" y="-16146"/>
                <a:ext cx="124920" cy="525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AE21EB0-4821-432C-B873-03600CE2E24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117442" y="-27823"/>
                  <a:ext cx="148737" cy="549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9B5D0E7-87B6-4633-9678-F2B5B2EFC5B0}"/>
                    </a:ext>
                  </a:extLst>
                </p14:cNvPr>
                <p14:cNvContentPartPr/>
                <p14:nvPr/>
              </p14:nvContentPartPr>
              <p14:xfrm>
                <a:off x="5950674" y="63774"/>
                <a:ext cx="593640" cy="482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9B5D0E7-87B6-4633-9678-F2B5B2EFC5B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938996" y="51614"/>
                  <a:ext cx="617483" cy="505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5EAA6365-8635-40F0-BA7E-A4E9894DC52F}"/>
                    </a:ext>
                  </a:extLst>
                </p14:cNvPr>
                <p14:cNvContentPartPr/>
                <p14:nvPr/>
              </p14:nvContentPartPr>
              <p14:xfrm>
                <a:off x="6933474" y="483534"/>
                <a:ext cx="360" cy="36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5EAA6365-8635-40F0-BA7E-A4E9894DC52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924834" y="4745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987A7B05-0CAE-4B78-B26F-04BC7D55F833}"/>
                    </a:ext>
                  </a:extLst>
                </p14:cNvPr>
                <p14:cNvContentPartPr/>
                <p14:nvPr/>
              </p14:nvContentPartPr>
              <p14:xfrm>
                <a:off x="6971994" y="694854"/>
                <a:ext cx="32040" cy="180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987A7B05-0CAE-4B78-B26F-04BC7D55F83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60343" y="684054"/>
                  <a:ext cx="55827" cy="2385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5300D89-7BA1-494F-A38A-977AD49BB906}"/>
                </a:ext>
              </a:extLst>
            </p:cNvPr>
            <p:cNvGrpSpPr/>
            <p:nvPr/>
          </p:nvGrpSpPr>
          <p:grpSpPr>
            <a:xfrm>
              <a:off x="7271466" y="69534"/>
              <a:ext cx="5032440" cy="895680"/>
              <a:chOff x="4850478" y="4563960"/>
              <a:chExt cx="5032440" cy="895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573" name="Ink 572">
                    <a:extLst>
                      <a:ext uri="{FF2B5EF4-FFF2-40B4-BE49-F238E27FC236}">
                        <a16:creationId xmlns:a16="http://schemas.microsoft.com/office/drawing/2014/main" id="{13B0F25F-9C81-4B99-83DF-CB9694089567}"/>
                      </a:ext>
                    </a:extLst>
                  </p14:cNvPr>
                  <p14:cNvContentPartPr/>
                  <p14:nvPr/>
                </p14:nvContentPartPr>
                <p14:xfrm>
                  <a:off x="4850478" y="4650000"/>
                  <a:ext cx="349200" cy="585360"/>
                </p14:xfrm>
              </p:contentPart>
            </mc:Choice>
            <mc:Fallback xmlns="">
              <p:pic>
                <p:nvPicPr>
                  <p:cNvPr id="573" name="Ink 572">
                    <a:extLst>
                      <a:ext uri="{FF2B5EF4-FFF2-40B4-BE49-F238E27FC236}">
                        <a16:creationId xmlns:a16="http://schemas.microsoft.com/office/drawing/2014/main" id="{13B0F25F-9C81-4B99-83DF-CB9694089567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4838319" y="4637835"/>
                    <a:ext cx="373031" cy="6092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574" name="Ink 573">
                    <a:extLst>
                      <a:ext uri="{FF2B5EF4-FFF2-40B4-BE49-F238E27FC236}">
                        <a16:creationId xmlns:a16="http://schemas.microsoft.com/office/drawing/2014/main" id="{B713592B-6755-4F54-A45F-D0A41A8987C8}"/>
                      </a:ext>
                    </a:extLst>
                  </p14:cNvPr>
                  <p14:cNvContentPartPr/>
                  <p14:nvPr/>
                </p14:nvContentPartPr>
                <p14:xfrm>
                  <a:off x="5323878" y="4881120"/>
                  <a:ext cx="263160" cy="310320"/>
                </p14:xfrm>
              </p:contentPart>
            </mc:Choice>
            <mc:Fallback xmlns="">
              <p:pic>
                <p:nvPicPr>
                  <p:cNvPr id="574" name="Ink 573">
                    <a:extLst>
                      <a:ext uri="{FF2B5EF4-FFF2-40B4-BE49-F238E27FC236}">
                        <a16:creationId xmlns:a16="http://schemas.microsoft.com/office/drawing/2014/main" id="{B713592B-6755-4F54-A45F-D0A41A8987C8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5311717" y="4869447"/>
                    <a:ext cx="286995" cy="3341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575" name="Ink 574">
                    <a:extLst>
                      <a:ext uri="{FF2B5EF4-FFF2-40B4-BE49-F238E27FC236}">
                        <a16:creationId xmlns:a16="http://schemas.microsoft.com/office/drawing/2014/main" id="{8DE5DE65-D110-4B18-8A80-8B68AA11F41B}"/>
                      </a:ext>
                    </a:extLst>
                  </p14:cNvPr>
                  <p14:cNvContentPartPr/>
                  <p14:nvPr/>
                </p14:nvContentPartPr>
                <p14:xfrm>
                  <a:off x="5662998" y="4942680"/>
                  <a:ext cx="165960" cy="264960"/>
                </p14:xfrm>
              </p:contentPart>
            </mc:Choice>
            <mc:Fallback xmlns="">
              <p:pic>
                <p:nvPicPr>
                  <p:cNvPr id="575" name="Ink 574">
                    <a:extLst>
                      <a:ext uri="{FF2B5EF4-FFF2-40B4-BE49-F238E27FC236}">
                        <a16:creationId xmlns:a16="http://schemas.microsoft.com/office/drawing/2014/main" id="{8DE5DE65-D110-4B18-8A80-8B68AA11F41B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5651318" y="4930504"/>
                    <a:ext cx="189808" cy="28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AF438B1E-FDED-4413-850F-9C1A7BC481AC}"/>
                      </a:ext>
                    </a:extLst>
                  </p14:cNvPr>
                  <p14:cNvContentPartPr/>
                  <p14:nvPr/>
                </p14:nvContentPartPr>
                <p14:xfrm>
                  <a:off x="5930838" y="4686720"/>
                  <a:ext cx="360360" cy="47484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AF438B1E-FDED-4413-850F-9C1A7BC481AC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5918680" y="4674557"/>
                    <a:ext cx="384189" cy="4986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08CB9761-0C3F-48B2-A003-EE506FBA4F8C}"/>
                      </a:ext>
                    </a:extLst>
                  </p14:cNvPr>
                  <p14:cNvContentPartPr/>
                  <p14:nvPr/>
                </p14:nvContentPartPr>
                <p14:xfrm>
                  <a:off x="6159438" y="5033040"/>
                  <a:ext cx="129600" cy="18720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08CB9761-0C3F-48B2-A003-EE506FBA4F8C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6147258" y="5020884"/>
                    <a:ext cx="153474" cy="211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02D97BF9-90E2-4801-8E7C-ECE567CB25E9}"/>
                      </a:ext>
                    </a:extLst>
                  </p14:cNvPr>
                  <p14:cNvContentPartPr/>
                  <p14:nvPr/>
                </p14:nvContentPartPr>
                <p14:xfrm>
                  <a:off x="6370038" y="5017560"/>
                  <a:ext cx="199800" cy="40320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02D97BF9-90E2-4801-8E7C-ECE567CB25E9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6357885" y="5005887"/>
                    <a:ext cx="223620" cy="4270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98683293-2435-433B-828D-919672A553C5}"/>
                      </a:ext>
                    </a:extLst>
                  </p14:cNvPr>
                  <p14:cNvContentPartPr/>
                  <p14:nvPr/>
                </p14:nvContentPartPr>
                <p14:xfrm>
                  <a:off x="6729318" y="4911720"/>
                  <a:ext cx="214200" cy="22068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98683293-2435-433B-828D-919672A553C5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6717148" y="4900054"/>
                    <a:ext cx="238054" cy="2444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CD21B391-BC34-4285-87E8-0607E690E9AA}"/>
                      </a:ext>
                    </a:extLst>
                  </p14:cNvPr>
                  <p14:cNvContentPartPr/>
                  <p14:nvPr/>
                </p14:nvContentPartPr>
                <p14:xfrm>
                  <a:off x="6965478" y="4980840"/>
                  <a:ext cx="188280" cy="16884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CD21B391-BC34-4285-87E8-0607E690E9AA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6953802" y="4968676"/>
                    <a:ext cx="212119" cy="1926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9FFD7FA5-9C1D-4B18-A0E9-A6D0D4CFADB3}"/>
                      </a:ext>
                    </a:extLst>
                  </p14:cNvPr>
                  <p14:cNvContentPartPr/>
                  <p14:nvPr/>
                </p14:nvContentPartPr>
                <p14:xfrm>
                  <a:off x="7178238" y="4927200"/>
                  <a:ext cx="220320" cy="49140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9FFD7FA5-9C1D-4B18-A0E9-A6D0D4CFADB3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7166565" y="4915037"/>
                    <a:ext cx="244152" cy="5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A88A0397-991A-4ECA-B67F-C03B7C3121F4}"/>
                      </a:ext>
                    </a:extLst>
                  </p14:cNvPr>
                  <p14:cNvContentPartPr/>
                  <p14:nvPr/>
                </p14:nvContentPartPr>
                <p14:xfrm>
                  <a:off x="7520958" y="4829280"/>
                  <a:ext cx="251280" cy="25668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A88A0397-991A-4ECA-B67F-C03B7C3121F4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7508807" y="4817127"/>
                    <a:ext cx="275096" cy="2805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53C76524-8299-4647-AABA-D9421A89D31A}"/>
                      </a:ext>
                    </a:extLst>
                  </p14:cNvPr>
                  <p14:cNvContentPartPr/>
                  <p14:nvPr/>
                </p14:nvContentPartPr>
                <p14:xfrm>
                  <a:off x="7850358" y="4874640"/>
                  <a:ext cx="246240" cy="58500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53C76524-8299-4647-AABA-D9421A89D31A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7838702" y="4862483"/>
                    <a:ext cx="270038" cy="6088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02DAEBB0-CC68-45D2-B3A1-CCF7BEC1A1E2}"/>
                      </a:ext>
                    </a:extLst>
                  </p14:cNvPr>
                  <p14:cNvContentPartPr/>
                  <p14:nvPr/>
                </p14:nvContentPartPr>
                <p14:xfrm>
                  <a:off x="8204238" y="4872120"/>
                  <a:ext cx="244800" cy="23400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02DAEBB0-CC68-45D2-B3A1-CCF7BEC1A1E2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8192581" y="4859958"/>
                    <a:ext cx="268600" cy="257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917ABF89-B100-4962-8AF5-6C11C0FE2D36}"/>
                      </a:ext>
                    </a:extLst>
                  </p14:cNvPr>
                  <p14:cNvContentPartPr/>
                  <p14:nvPr/>
                </p14:nvContentPartPr>
                <p14:xfrm>
                  <a:off x="8514558" y="4563960"/>
                  <a:ext cx="129600" cy="53352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917ABF89-B100-4962-8AF5-6C11C0FE2D36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8502378" y="4552288"/>
                    <a:ext cx="153474" cy="5573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B608D9CD-0265-499C-A4B0-78C49D0F2695}"/>
                      </a:ext>
                    </a:extLst>
                  </p14:cNvPr>
                  <p14:cNvContentPartPr/>
                  <p14:nvPr/>
                </p14:nvContentPartPr>
                <p14:xfrm>
                  <a:off x="8281278" y="4648200"/>
                  <a:ext cx="570960" cy="44028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B608D9CD-0265-499C-A4B0-78C49D0F2695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8269120" y="4636524"/>
                    <a:ext cx="594791" cy="4641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5C969B3F-DC07-4CE1-890E-485AA175CD29}"/>
                      </a:ext>
                    </a:extLst>
                  </p14:cNvPr>
                  <p14:cNvContentPartPr/>
                  <p14:nvPr/>
                </p14:nvContentPartPr>
                <p14:xfrm>
                  <a:off x="8765838" y="4781760"/>
                  <a:ext cx="360" cy="36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5C969B3F-DC07-4CE1-890E-485AA175CD29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757198" y="477276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42628487-393D-45B4-A55D-98F8ADB90BDF}"/>
                      </a:ext>
                    </a:extLst>
                  </p14:cNvPr>
                  <p14:cNvContentPartPr/>
                  <p14:nvPr/>
                </p14:nvContentPartPr>
                <p14:xfrm>
                  <a:off x="8989038" y="4918200"/>
                  <a:ext cx="280080" cy="20736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42628487-393D-45B4-A55D-98F8ADB90BDF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8976882" y="4906059"/>
                    <a:ext cx="303906" cy="2311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7A71FA5A-7002-42F0-94FC-3BDC9D0A35CF}"/>
                      </a:ext>
                    </a:extLst>
                  </p14:cNvPr>
                  <p14:cNvContentPartPr/>
                  <p14:nvPr/>
                </p14:nvContentPartPr>
                <p14:xfrm>
                  <a:off x="9268758" y="4968600"/>
                  <a:ext cx="360" cy="36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7A71FA5A-7002-42F0-94FC-3BDC9D0A35CF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9259758" y="495960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42B06E17-A99B-4E75-8043-440E8E71AC73}"/>
                      </a:ext>
                    </a:extLst>
                  </p14:cNvPr>
                  <p14:cNvContentPartPr/>
                  <p14:nvPr/>
                </p14:nvContentPartPr>
                <p14:xfrm>
                  <a:off x="9268758" y="4720200"/>
                  <a:ext cx="614160" cy="36108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42B06E17-A99B-4E75-8043-440E8E71AC73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9256592" y="4708537"/>
                    <a:ext cx="638006" cy="384893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2546C17-B044-4564-BC82-95DE91A35C63}"/>
              </a:ext>
            </a:extLst>
          </p:cNvPr>
          <p:cNvGrpSpPr/>
          <p:nvPr/>
        </p:nvGrpSpPr>
        <p:grpSpPr>
          <a:xfrm>
            <a:off x="512676" y="2256730"/>
            <a:ext cx="3005640" cy="3015000"/>
            <a:chOff x="512676" y="2256730"/>
            <a:chExt cx="3005640" cy="3015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88C383C-9629-47BA-AC8E-2CAD2125901C}"/>
                </a:ext>
              </a:extLst>
            </p:cNvPr>
            <p:cNvGrpSpPr/>
            <p:nvPr/>
          </p:nvGrpSpPr>
          <p:grpSpPr>
            <a:xfrm>
              <a:off x="729451" y="2813779"/>
              <a:ext cx="1893320" cy="2242119"/>
              <a:chOff x="729451" y="2813779"/>
              <a:chExt cx="1893320" cy="2242119"/>
            </a:xfrm>
          </p:grpSpPr>
          <p:grpSp>
            <p:nvGrpSpPr>
              <p:cNvPr id="463" name="Group 462">
                <a:extLst>
                  <a:ext uri="{FF2B5EF4-FFF2-40B4-BE49-F238E27FC236}">
                    <a16:creationId xmlns:a16="http://schemas.microsoft.com/office/drawing/2014/main" id="{A55C4DC3-70D6-4CB0-B21B-593F5C8C3D93}"/>
                  </a:ext>
                </a:extLst>
              </p:cNvPr>
              <p:cNvGrpSpPr/>
              <p:nvPr/>
            </p:nvGrpSpPr>
            <p:grpSpPr>
              <a:xfrm>
                <a:off x="812077" y="2813779"/>
                <a:ext cx="1810694" cy="488767"/>
                <a:chOff x="2149847" y="4184091"/>
                <a:chExt cx="3092760" cy="834840"/>
              </a:xfrm>
            </p:grpSpPr>
            <p:grpSp>
              <p:nvGrpSpPr>
                <p:cNvPr id="387" name="Group 386">
                  <a:extLst>
                    <a:ext uri="{FF2B5EF4-FFF2-40B4-BE49-F238E27FC236}">
                      <a16:creationId xmlns:a16="http://schemas.microsoft.com/office/drawing/2014/main" id="{944573C1-FD7F-4A37-AC51-49E7F5858256}"/>
                    </a:ext>
                  </a:extLst>
                </p:cNvPr>
                <p:cNvGrpSpPr/>
                <p:nvPr/>
              </p:nvGrpSpPr>
              <p:grpSpPr>
                <a:xfrm>
                  <a:off x="2149847" y="4736331"/>
                  <a:ext cx="316440" cy="282600"/>
                  <a:chOff x="2149847" y="4736331"/>
                  <a:chExt cx="316440" cy="282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4">
                    <p14:nvContentPartPr>
                      <p14:cNvPr id="382" name="Ink 381">
                        <a:extLst>
                          <a:ext uri="{FF2B5EF4-FFF2-40B4-BE49-F238E27FC236}">
                            <a16:creationId xmlns:a16="http://schemas.microsoft.com/office/drawing/2014/main" id="{C7B520A4-55EC-45AD-922B-30B880B4041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149847" y="4736331"/>
                      <a:ext cx="316440" cy="282600"/>
                    </p14:xfrm>
                  </p:contentPart>
                </mc:Choice>
                <mc:Fallback xmlns="">
                  <p:pic>
                    <p:nvPicPr>
                      <p:cNvPr id="382" name="Ink 381">
                        <a:extLst>
                          <a:ext uri="{FF2B5EF4-FFF2-40B4-BE49-F238E27FC236}">
                            <a16:creationId xmlns:a16="http://schemas.microsoft.com/office/drawing/2014/main" id="{C7B520A4-55EC-45AD-922B-30B880B404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5"/>
                      <a:stretch>
                        <a:fillRect/>
                      </a:stretch>
                    </p:blipFill>
                    <p:spPr>
                      <a:xfrm>
                        <a:off x="2134486" y="4720972"/>
                        <a:ext cx="346548" cy="31270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6">
                    <p14:nvContentPartPr>
                      <p14:cNvPr id="383" name="Ink 382">
                        <a:extLst>
                          <a:ext uri="{FF2B5EF4-FFF2-40B4-BE49-F238E27FC236}">
                            <a16:creationId xmlns:a16="http://schemas.microsoft.com/office/drawing/2014/main" id="{A97F4821-B1C2-4993-9216-41DAAB0A0C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228327" y="4827411"/>
                      <a:ext cx="231480" cy="11160"/>
                    </p14:xfrm>
                  </p:contentPart>
                </mc:Choice>
                <mc:Fallback xmlns="">
                  <p:pic>
                    <p:nvPicPr>
                      <p:cNvPr id="383" name="Ink 382">
                        <a:extLst>
                          <a:ext uri="{FF2B5EF4-FFF2-40B4-BE49-F238E27FC236}">
                            <a16:creationId xmlns:a16="http://schemas.microsoft.com/office/drawing/2014/main" id="{A97F4821-B1C2-4993-9216-41DAAB0A0C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7"/>
                      <a:stretch>
                        <a:fillRect/>
                      </a:stretch>
                    </p:blipFill>
                    <p:spPr>
                      <a:xfrm>
                        <a:off x="2212977" y="4811911"/>
                        <a:ext cx="261566" cy="415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386" name="Group 385">
                  <a:extLst>
                    <a:ext uri="{FF2B5EF4-FFF2-40B4-BE49-F238E27FC236}">
                      <a16:creationId xmlns:a16="http://schemas.microsoft.com/office/drawing/2014/main" id="{B5A182B4-4519-4B84-88F9-9CE7B9324706}"/>
                    </a:ext>
                  </a:extLst>
                </p:cNvPr>
                <p:cNvGrpSpPr/>
                <p:nvPr/>
              </p:nvGrpSpPr>
              <p:grpSpPr>
                <a:xfrm>
                  <a:off x="2746367" y="4850091"/>
                  <a:ext cx="266040" cy="123480"/>
                  <a:chOff x="2746367" y="4850091"/>
                  <a:chExt cx="266040" cy="1234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8">
                    <p14:nvContentPartPr>
                      <p14:cNvPr id="384" name="Ink 383">
                        <a:extLst>
                          <a:ext uri="{FF2B5EF4-FFF2-40B4-BE49-F238E27FC236}">
                            <a16:creationId xmlns:a16="http://schemas.microsoft.com/office/drawing/2014/main" id="{5158749A-75BC-4DD3-9DC4-A1DE8D39787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46367" y="4850091"/>
                      <a:ext cx="177480" cy="12600"/>
                    </p14:xfrm>
                  </p:contentPart>
                </mc:Choice>
                <mc:Fallback xmlns="">
                  <p:pic>
                    <p:nvPicPr>
                      <p:cNvPr id="384" name="Ink 383">
                        <a:extLst>
                          <a:ext uri="{FF2B5EF4-FFF2-40B4-BE49-F238E27FC236}">
                            <a16:creationId xmlns:a16="http://schemas.microsoft.com/office/drawing/2014/main" id="{5158749A-75BC-4DD3-9DC4-A1DE8D3978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9"/>
                      <a:stretch>
                        <a:fillRect/>
                      </a:stretch>
                    </p:blipFill>
                    <p:spPr>
                      <a:xfrm>
                        <a:off x="2731014" y="4835691"/>
                        <a:ext cx="207572" cy="4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0">
                    <p14:nvContentPartPr>
                      <p14:cNvPr id="385" name="Ink 384">
                        <a:extLst>
                          <a:ext uri="{FF2B5EF4-FFF2-40B4-BE49-F238E27FC236}">
                            <a16:creationId xmlns:a16="http://schemas.microsoft.com/office/drawing/2014/main" id="{5A0EE23E-EB7A-47F8-8479-AAB5C0DCAAB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06847" y="4959531"/>
                      <a:ext cx="205560" cy="14040"/>
                    </p14:xfrm>
                  </p:contentPart>
                </mc:Choice>
                <mc:Fallback xmlns="">
                  <p:pic>
                    <p:nvPicPr>
                      <p:cNvPr id="385" name="Ink 384">
                        <a:extLst>
                          <a:ext uri="{FF2B5EF4-FFF2-40B4-BE49-F238E27FC236}">
                            <a16:creationId xmlns:a16="http://schemas.microsoft.com/office/drawing/2014/main" id="{5A0EE23E-EB7A-47F8-8479-AAB5C0DCA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1"/>
                      <a:stretch>
                        <a:fillRect/>
                      </a:stretch>
                    </p:blipFill>
                    <p:spPr>
                      <a:xfrm>
                        <a:off x="2791507" y="4944270"/>
                        <a:ext cx="235627" cy="439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393" name="Group 392">
                  <a:extLst>
                    <a:ext uri="{FF2B5EF4-FFF2-40B4-BE49-F238E27FC236}">
                      <a16:creationId xmlns:a16="http://schemas.microsoft.com/office/drawing/2014/main" id="{A3547D03-C0CD-4E66-8DF2-0CF0D6033791}"/>
                    </a:ext>
                  </a:extLst>
                </p:cNvPr>
                <p:cNvGrpSpPr/>
                <p:nvPr/>
              </p:nvGrpSpPr>
              <p:grpSpPr>
                <a:xfrm>
                  <a:off x="3515687" y="4184091"/>
                  <a:ext cx="1198800" cy="713880"/>
                  <a:chOff x="3515687" y="4184091"/>
                  <a:chExt cx="1198800" cy="7138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2">
                    <p14:nvContentPartPr>
                      <p14:cNvPr id="388" name="Ink 387">
                        <a:extLst>
                          <a:ext uri="{FF2B5EF4-FFF2-40B4-BE49-F238E27FC236}">
                            <a16:creationId xmlns:a16="http://schemas.microsoft.com/office/drawing/2014/main" id="{8227262B-76AC-4117-9E2D-065CDEF1AA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15687" y="4498731"/>
                      <a:ext cx="358920" cy="376920"/>
                    </p14:xfrm>
                  </p:contentPart>
                </mc:Choice>
                <mc:Fallback xmlns="">
                  <p:pic>
                    <p:nvPicPr>
                      <p:cNvPr id="388" name="Ink 387">
                        <a:extLst>
                          <a:ext uri="{FF2B5EF4-FFF2-40B4-BE49-F238E27FC236}">
                            <a16:creationId xmlns:a16="http://schemas.microsoft.com/office/drawing/2014/main" id="{8227262B-76AC-4117-9E2D-065CDEF1AA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3"/>
                      <a:stretch>
                        <a:fillRect/>
                      </a:stretch>
                    </p:blipFill>
                    <p:spPr>
                      <a:xfrm>
                        <a:off x="3500322" y="4483359"/>
                        <a:ext cx="389035" cy="4070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4">
                    <p14:nvContentPartPr>
                      <p14:cNvPr id="389" name="Ink 388">
                        <a:extLst>
                          <a:ext uri="{FF2B5EF4-FFF2-40B4-BE49-F238E27FC236}">
                            <a16:creationId xmlns:a16="http://schemas.microsoft.com/office/drawing/2014/main" id="{AE5E1D6F-D758-449B-86B4-40A123990D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683807" y="4519251"/>
                      <a:ext cx="470880" cy="378720"/>
                    </p14:xfrm>
                  </p:contentPart>
                </mc:Choice>
                <mc:Fallback xmlns="">
                  <p:pic>
                    <p:nvPicPr>
                      <p:cNvPr id="389" name="Ink 388">
                        <a:extLst>
                          <a:ext uri="{FF2B5EF4-FFF2-40B4-BE49-F238E27FC236}">
                            <a16:creationId xmlns:a16="http://schemas.microsoft.com/office/drawing/2014/main" id="{AE5E1D6F-D758-449B-86B4-40A123990D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5"/>
                      <a:stretch>
                        <a:fillRect/>
                      </a:stretch>
                    </p:blipFill>
                    <p:spPr>
                      <a:xfrm>
                        <a:off x="3668439" y="4504496"/>
                        <a:ext cx="501002" cy="4088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6">
                    <p14:nvContentPartPr>
                      <p14:cNvPr id="390" name="Ink 389">
                        <a:extLst>
                          <a:ext uri="{FF2B5EF4-FFF2-40B4-BE49-F238E27FC236}">
                            <a16:creationId xmlns:a16="http://schemas.microsoft.com/office/drawing/2014/main" id="{8A050ADB-3762-40B5-8ECC-C3872060548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83287" y="4306851"/>
                      <a:ext cx="114840" cy="185400"/>
                    </p14:xfrm>
                  </p:contentPart>
                </mc:Choice>
                <mc:Fallback xmlns="">
                  <p:pic>
                    <p:nvPicPr>
                      <p:cNvPr id="390" name="Ink 389">
                        <a:extLst>
                          <a:ext uri="{FF2B5EF4-FFF2-40B4-BE49-F238E27FC236}">
                            <a16:creationId xmlns:a16="http://schemas.microsoft.com/office/drawing/2014/main" id="{8A050ADB-3762-40B5-8ECC-C387206054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7"/>
                      <a:stretch>
                        <a:fillRect/>
                      </a:stretch>
                    </p:blipFill>
                    <p:spPr>
                      <a:xfrm>
                        <a:off x="4368548" y="4291503"/>
                        <a:ext cx="144932" cy="21548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8">
                    <p14:nvContentPartPr>
                      <p14:cNvPr id="391" name="Ink 390">
                        <a:extLst>
                          <a:ext uri="{FF2B5EF4-FFF2-40B4-BE49-F238E27FC236}">
                            <a16:creationId xmlns:a16="http://schemas.microsoft.com/office/drawing/2014/main" id="{D67BB913-84F8-43F6-B624-245E6985646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39647" y="4238811"/>
                      <a:ext cx="117360" cy="375120"/>
                    </p14:xfrm>
                  </p:contentPart>
                </mc:Choice>
                <mc:Fallback xmlns="">
                  <p:pic>
                    <p:nvPicPr>
                      <p:cNvPr id="391" name="Ink 390">
                        <a:extLst>
                          <a:ext uri="{FF2B5EF4-FFF2-40B4-BE49-F238E27FC236}">
                            <a16:creationId xmlns:a16="http://schemas.microsoft.com/office/drawing/2014/main" id="{D67BB913-84F8-43F6-B624-245E698564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9"/>
                      <a:stretch>
                        <a:fillRect/>
                      </a:stretch>
                    </p:blipFill>
                    <p:spPr>
                      <a:xfrm>
                        <a:off x="4224286" y="4223462"/>
                        <a:ext cx="147468" cy="40520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0">
                    <p14:nvContentPartPr>
                      <p14:cNvPr id="392" name="Ink 391">
                        <a:extLst>
                          <a:ext uri="{FF2B5EF4-FFF2-40B4-BE49-F238E27FC236}">
                            <a16:creationId xmlns:a16="http://schemas.microsoft.com/office/drawing/2014/main" id="{1EDA5BB7-212B-457C-9B0A-B95B69D400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05407" y="4184091"/>
                      <a:ext cx="109080" cy="423720"/>
                    </p14:xfrm>
                  </p:contentPart>
                </mc:Choice>
                <mc:Fallback xmlns="">
                  <p:pic>
                    <p:nvPicPr>
                      <p:cNvPr id="392" name="Ink 391">
                        <a:extLst>
                          <a:ext uri="{FF2B5EF4-FFF2-40B4-BE49-F238E27FC236}">
                            <a16:creationId xmlns:a16="http://schemas.microsoft.com/office/drawing/2014/main" id="{1EDA5BB7-212B-457C-9B0A-B95B69D400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1"/>
                      <a:stretch>
                        <a:fillRect/>
                      </a:stretch>
                    </p:blipFill>
                    <p:spPr>
                      <a:xfrm>
                        <a:off x="4590087" y="4168739"/>
                        <a:ext cx="139108" cy="4538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396" name="Group 395">
                  <a:extLst>
                    <a:ext uri="{FF2B5EF4-FFF2-40B4-BE49-F238E27FC236}">
                      <a16:creationId xmlns:a16="http://schemas.microsoft.com/office/drawing/2014/main" id="{3C2F10F5-F4A1-4F69-93B8-84279A2141F2}"/>
                    </a:ext>
                  </a:extLst>
                </p:cNvPr>
                <p:cNvGrpSpPr/>
                <p:nvPr/>
              </p:nvGrpSpPr>
              <p:grpSpPr>
                <a:xfrm>
                  <a:off x="4915007" y="4523931"/>
                  <a:ext cx="327600" cy="292680"/>
                  <a:chOff x="4915007" y="4523931"/>
                  <a:chExt cx="327600" cy="2926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2">
                    <p14:nvContentPartPr>
                      <p14:cNvPr id="394" name="Ink 393">
                        <a:extLst>
                          <a:ext uri="{FF2B5EF4-FFF2-40B4-BE49-F238E27FC236}">
                            <a16:creationId xmlns:a16="http://schemas.microsoft.com/office/drawing/2014/main" id="{B895056E-1D9D-440E-965B-E58021C5ED6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15007" y="4599891"/>
                      <a:ext cx="311040" cy="209880"/>
                    </p14:xfrm>
                  </p:contentPart>
                </mc:Choice>
                <mc:Fallback xmlns="">
                  <p:pic>
                    <p:nvPicPr>
                      <p:cNvPr id="394" name="Ink 393">
                        <a:extLst>
                          <a:ext uri="{FF2B5EF4-FFF2-40B4-BE49-F238E27FC236}">
                            <a16:creationId xmlns:a16="http://schemas.microsoft.com/office/drawing/2014/main" id="{B895056E-1D9D-440E-965B-E58021C5ED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3"/>
                      <a:stretch>
                        <a:fillRect/>
                      </a:stretch>
                    </p:blipFill>
                    <p:spPr>
                      <a:xfrm>
                        <a:off x="4899670" y="4584504"/>
                        <a:ext cx="341101" cy="2400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4">
                    <p14:nvContentPartPr>
                      <p14:cNvPr id="395" name="Ink 394">
                        <a:extLst>
                          <a:ext uri="{FF2B5EF4-FFF2-40B4-BE49-F238E27FC236}">
                            <a16:creationId xmlns:a16="http://schemas.microsoft.com/office/drawing/2014/main" id="{A706F397-F2E2-4CB3-BF3D-64D4F59FB5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6647" y="4523931"/>
                      <a:ext cx="255960" cy="292680"/>
                    </p14:xfrm>
                  </p:contentPart>
                </mc:Choice>
                <mc:Fallback xmlns="">
                  <p:pic>
                    <p:nvPicPr>
                      <p:cNvPr id="395" name="Ink 394">
                        <a:extLst>
                          <a:ext uri="{FF2B5EF4-FFF2-40B4-BE49-F238E27FC236}">
                            <a16:creationId xmlns:a16="http://schemas.microsoft.com/office/drawing/2014/main" id="{A706F397-F2E2-4CB3-BF3D-64D4F59FB5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5"/>
                      <a:stretch>
                        <a:fillRect/>
                      </a:stretch>
                    </p:blipFill>
                    <p:spPr>
                      <a:xfrm>
                        <a:off x="4971302" y="4508559"/>
                        <a:ext cx="286037" cy="3228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464" name="Group 463">
                <a:extLst>
                  <a:ext uri="{FF2B5EF4-FFF2-40B4-BE49-F238E27FC236}">
                    <a16:creationId xmlns:a16="http://schemas.microsoft.com/office/drawing/2014/main" id="{0487E804-1C23-4BB2-9C75-84B2F2EA9278}"/>
                  </a:ext>
                </a:extLst>
              </p:cNvPr>
              <p:cNvGrpSpPr/>
              <p:nvPr/>
            </p:nvGrpSpPr>
            <p:grpSpPr>
              <a:xfrm>
                <a:off x="769302" y="3395619"/>
                <a:ext cx="1480026" cy="369711"/>
                <a:chOff x="2281967" y="5187051"/>
                <a:chExt cx="2255400" cy="563400"/>
              </a:xfrm>
            </p:grpSpPr>
            <p:grpSp>
              <p:nvGrpSpPr>
                <p:cNvPr id="400" name="Group 399">
                  <a:extLst>
                    <a:ext uri="{FF2B5EF4-FFF2-40B4-BE49-F238E27FC236}">
                      <a16:creationId xmlns:a16="http://schemas.microsoft.com/office/drawing/2014/main" id="{2400DC7E-AD9B-4476-9F79-2E01B7DBC727}"/>
                    </a:ext>
                  </a:extLst>
                </p:cNvPr>
                <p:cNvGrpSpPr/>
                <p:nvPr/>
              </p:nvGrpSpPr>
              <p:grpSpPr>
                <a:xfrm>
                  <a:off x="2281967" y="5331411"/>
                  <a:ext cx="747360" cy="410040"/>
                  <a:chOff x="2281967" y="5331411"/>
                  <a:chExt cx="747360" cy="4100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6">
                    <p14:nvContentPartPr>
                      <p14:cNvPr id="397" name="Ink 396">
                        <a:extLst>
                          <a:ext uri="{FF2B5EF4-FFF2-40B4-BE49-F238E27FC236}">
                            <a16:creationId xmlns:a16="http://schemas.microsoft.com/office/drawing/2014/main" id="{DB7A9AE4-C262-4E5F-B87C-A8CC5124CC7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281967" y="5331411"/>
                      <a:ext cx="345240" cy="359640"/>
                    </p14:xfrm>
                  </p:contentPart>
                </mc:Choice>
                <mc:Fallback xmlns="">
                  <p:pic>
                    <p:nvPicPr>
                      <p:cNvPr id="397" name="Ink 396">
                        <a:extLst>
                          <a:ext uri="{FF2B5EF4-FFF2-40B4-BE49-F238E27FC236}">
                            <a16:creationId xmlns:a16="http://schemas.microsoft.com/office/drawing/2014/main" id="{DB7A9AE4-C262-4E5F-B87C-A8CC5124CC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7"/>
                      <a:stretch>
                        <a:fillRect/>
                      </a:stretch>
                    </p:blipFill>
                    <p:spPr>
                      <a:xfrm>
                        <a:off x="2268815" y="5317705"/>
                        <a:ext cx="372092" cy="38650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8">
                    <p14:nvContentPartPr>
                      <p14:cNvPr id="398" name="Ink 397">
                        <a:extLst>
                          <a:ext uri="{FF2B5EF4-FFF2-40B4-BE49-F238E27FC236}">
                            <a16:creationId xmlns:a16="http://schemas.microsoft.com/office/drawing/2014/main" id="{41A32770-9967-47DB-8961-C9C96EE371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47167" y="5548131"/>
                      <a:ext cx="92160" cy="38160"/>
                    </p14:xfrm>
                  </p:contentPart>
                </mc:Choice>
                <mc:Fallback xmlns="">
                  <p:pic>
                    <p:nvPicPr>
                      <p:cNvPr id="398" name="Ink 397">
                        <a:extLst>
                          <a:ext uri="{FF2B5EF4-FFF2-40B4-BE49-F238E27FC236}">
                            <a16:creationId xmlns:a16="http://schemas.microsoft.com/office/drawing/2014/main" id="{41A32770-9967-47DB-8961-C9C96EE371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9"/>
                      <a:stretch>
                        <a:fillRect/>
                      </a:stretch>
                    </p:blipFill>
                    <p:spPr>
                      <a:xfrm>
                        <a:off x="2833534" y="5534502"/>
                        <a:ext cx="118881" cy="648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0">
                    <p14:nvContentPartPr>
                      <p14:cNvPr id="399" name="Ink 398">
                        <a:extLst>
                          <a:ext uri="{FF2B5EF4-FFF2-40B4-BE49-F238E27FC236}">
                            <a16:creationId xmlns:a16="http://schemas.microsoft.com/office/drawing/2014/main" id="{D65C8AD5-62E1-49D3-A65B-4808A01CAD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4007" y="5736411"/>
                      <a:ext cx="175320" cy="5040"/>
                    </p14:xfrm>
                  </p:contentPart>
                </mc:Choice>
                <mc:Fallback xmlns="">
                  <p:pic>
                    <p:nvPicPr>
                      <p:cNvPr id="399" name="Ink 398">
                        <a:extLst>
                          <a:ext uri="{FF2B5EF4-FFF2-40B4-BE49-F238E27FC236}">
                            <a16:creationId xmlns:a16="http://schemas.microsoft.com/office/drawing/2014/main" id="{D65C8AD5-62E1-49D3-A65B-4808A01CAD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1"/>
                      <a:stretch>
                        <a:fillRect/>
                      </a:stretch>
                    </p:blipFill>
                    <p:spPr>
                      <a:xfrm>
                        <a:off x="2840310" y="5722411"/>
                        <a:ext cx="202166" cy="32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406" name="Group 405">
                  <a:extLst>
                    <a:ext uri="{FF2B5EF4-FFF2-40B4-BE49-F238E27FC236}">
                      <a16:creationId xmlns:a16="http://schemas.microsoft.com/office/drawing/2014/main" id="{543556D8-A14C-4BEC-BA1D-C7F84036320E}"/>
                    </a:ext>
                  </a:extLst>
                </p:cNvPr>
                <p:cNvGrpSpPr/>
                <p:nvPr/>
              </p:nvGrpSpPr>
              <p:grpSpPr>
                <a:xfrm>
                  <a:off x="3305447" y="5187051"/>
                  <a:ext cx="1231920" cy="563400"/>
                  <a:chOff x="3305447" y="5187051"/>
                  <a:chExt cx="1231920" cy="5634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2">
                    <p14:nvContentPartPr>
                      <p14:cNvPr id="401" name="Ink 400">
                        <a:extLst>
                          <a:ext uri="{FF2B5EF4-FFF2-40B4-BE49-F238E27FC236}">
                            <a16:creationId xmlns:a16="http://schemas.microsoft.com/office/drawing/2014/main" id="{38116C2B-F610-4ADA-AFDE-E0EF4F632E1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05447" y="5275251"/>
                      <a:ext cx="448200" cy="347040"/>
                    </p14:xfrm>
                  </p:contentPart>
                </mc:Choice>
                <mc:Fallback xmlns="">
                  <p:pic>
                    <p:nvPicPr>
                      <p:cNvPr id="401" name="Ink 400">
                        <a:extLst>
                          <a:ext uri="{FF2B5EF4-FFF2-40B4-BE49-F238E27FC236}">
                            <a16:creationId xmlns:a16="http://schemas.microsoft.com/office/drawing/2014/main" id="{38116C2B-F610-4ADA-AFDE-E0EF4F632E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3"/>
                      <a:stretch>
                        <a:fillRect/>
                      </a:stretch>
                    </p:blipFill>
                    <p:spPr>
                      <a:xfrm>
                        <a:off x="3291732" y="5261545"/>
                        <a:ext cx="475081" cy="37390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4">
                    <p14:nvContentPartPr>
                      <p14:cNvPr id="402" name="Ink 401">
                        <a:extLst>
                          <a:ext uri="{FF2B5EF4-FFF2-40B4-BE49-F238E27FC236}">
                            <a16:creationId xmlns:a16="http://schemas.microsoft.com/office/drawing/2014/main" id="{293130C7-0D53-4F01-9B07-ED6B1E42820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0727" y="5208291"/>
                      <a:ext cx="94680" cy="496080"/>
                    </p14:xfrm>
                  </p:contentPart>
                </mc:Choice>
                <mc:Fallback xmlns="">
                  <p:pic>
                    <p:nvPicPr>
                      <p:cNvPr id="402" name="Ink 401">
                        <a:extLst>
                          <a:ext uri="{FF2B5EF4-FFF2-40B4-BE49-F238E27FC236}">
                            <a16:creationId xmlns:a16="http://schemas.microsoft.com/office/drawing/2014/main" id="{293130C7-0D53-4F01-9B07-ED6B1E428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5"/>
                      <a:stretch>
                        <a:fillRect/>
                      </a:stretch>
                    </p:blipFill>
                    <p:spPr>
                      <a:xfrm>
                        <a:off x="3867592" y="5194587"/>
                        <a:ext cx="121497" cy="5229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6">
                    <p14:nvContentPartPr>
                      <p14:cNvPr id="403" name="Ink 402">
                        <a:extLst>
                          <a:ext uri="{FF2B5EF4-FFF2-40B4-BE49-F238E27FC236}">
                            <a16:creationId xmlns:a16="http://schemas.microsoft.com/office/drawing/2014/main" id="{919B7C9A-4EDD-48D2-9772-8327F74EC7D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27687" y="5316291"/>
                      <a:ext cx="188640" cy="262800"/>
                    </p14:xfrm>
                  </p:contentPart>
                </mc:Choice>
                <mc:Fallback xmlns="">
                  <p:pic>
                    <p:nvPicPr>
                      <p:cNvPr id="403" name="Ink 402">
                        <a:extLst>
                          <a:ext uri="{FF2B5EF4-FFF2-40B4-BE49-F238E27FC236}">
                            <a16:creationId xmlns:a16="http://schemas.microsoft.com/office/drawing/2014/main" id="{919B7C9A-4EDD-48D2-9772-8327F74EC7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7"/>
                      <a:stretch>
                        <a:fillRect/>
                      </a:stretch>
                    </p:blipFill>
                    <p:spPr>
                      <a:xfrm>
                        <a:off x="4113978" y="5303124"/>
                        <a:ext cx="215510" cy="28968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8">
                    <p14:nvContentPartPr>
                      <p14:cNvPr id="404" name="Ink 403">
                        <a:extLst>
                          <a:ext uri="{FF2B5EF4-FFF2-40B4-BE49-F238E27FC236}">
                            <a16:creationId xmlns:a16="http://schemas.microsoft.com/office/drawing/2014/main" id="{30BFFE8C-B80B-4F14-AD41-2BCE40E70F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00687" y="5408451"/>
                      <a:ext cx="193320" cy="6480"/>
                    </p14:xfrm>
                  </p:contentPart>
                </mc:Choice>
                <mc:Fallback xmlns="">
                  <p:pic>
                    <p:nvPicPr>
                      <p:cNvPr id="404" name="Ink 403">
                        <a:extLst>
                          <a:ext uri="{FF2B5EF4-FFF2-40B4-BE49-F238E27FC236}">
                            <a16:creationId xmlns:a16="http://schemas.microsoft.com/office/drawing/2014/main" id="{30BFFE8C-B80B-4F14-AD41-2BCE40E70F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9"/>
                      <a:stretch>
                        <a:fillRect/>
                      </a:stretch>
                    </p:blipFill>
                    <p:spPr>
                      <a:xfrm>
                        <a:off x="4087543" y="5395491"/>
                        <a:ext cx="220155" cy="329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0">
                    <p14:nvContentPartPr>
                      <p14:cNvPr id="405" name="Ink 404">
                        <a:extLst>
                          <a:ext uri="{FF2B5EF4-FFF2-40B4-BE49-F238E27FC236}">
                            <a16:creationId xmlns:a16="http://schemas.microsoft.com/office/drawing/2014/main" id="{B1B37926-087B-455A-A445-CF67FD3D2B1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32607" y="5187051"/>
                      <a:ext cx="104760" cy="563400"/>
                    </p14:xfrm>
                  </p:contentPart>
                </mc:Choice>
                <mc:Fallback xmlns="">
                  <p:pic>
                    <p:nvPicPr>
                      <p:cNvPr id="405" name="Ink 404">
                        <a:extLst>
                          <a:ext uri="{FF2B5EF4-FFF2-40B4-BE49-F238E27FC236}">
                            <a16:creationId xmlns:a16="http://schemas.microsoft.com/office/drawing/2014/main" id="{B1B37926-087B-455A-A445-CF67FD3D2B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1"/>
                      <a:stretch>
                        <a:fillRect/>
                      </a:stretch>
                    </p:blipFill>
                    <p:spPr>
                      <a:xfrm>
                        <a:off x="4419443" y="5173336"/>
                        <a:ext cx="131636" cy="59028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465" name="Group 464">
                <a:extLst>
                  <a:ext uri="{FF2B5EF4-FFF2-40B4-BE49-F238E27FC236}">
                    <a16:creationId xmlns:a16="http://schemas.microsoft.com/office/drawing/2014/main" id="{C4EAC45C-51F2-4154-84F4-8EF4C8F60F70}"/>
                  </a:ext>
                </a:extLst>
              </p:cNvPr>
              <p:cNvGrpSpPr/>
              <p:nvPr/>
            </p:nvGrpSpPr>
            <p:grpSpPr>
              <a:xfrm>
                <a:off x="729451" y="3846965"/>
                <a:ext cx="1590355" cy="536721"/>
                <a:chOff x="6833447" y="3680091"/>
                <a:chExt cx="2688120" cy="9072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52">
                  <p14:nvContentPartPr>
                    <p14:cNvPr id="407" name="Ink 406">
                      <a:extLst>
                        <a:ext uri="{FF2B5EF4-FFF2-40B4-BE49-F238E27FC236}">
                          <a16:creationId xmlns:a16="http://schemas.microsoft.com/office/drawing/2014/main" id="{8CEDF0AA-E3E4-44E6-A02C-8F8949FD38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33447" y="4267611"/>
                    <a:ext cx="302040" cy="319680"/>
                  </p14:xfrm>
                </p:contentPart>
              </mc:Choice>
              <mc:Fallback xmlns="">
                <p:pic>
                  <p:nvPicPr>
                    <p:cNvPr id="407" name="Ink 406">
                      <a:extLst>
                        <a:ext uri="{FF2B5EF4-FFF2-40B4-BE49-F238E27FC236}">
                          <a16:creationId xmlns:a16="http://schemas.microsoft.com/office/drawing/2014/main" id="{8CEDF0AA-E3E4-44E6-A02C-8F8949FD389C}"/>
                        </a:ext>
                      </a:extLst>
                    </p:cNvPr>
                    <p:cNvPicPr/>
                    <p:nvPr/>
                  </p:nvPicPr>
                  <p:blipFill>
                    <a:blip r:embed="rId353"/>
                    <a:stretch>
                      <a:fillRect/>
                    </a:stretch>
                  </p:blipFill>
                  <p:spPr>
                    <a:xfrm>
                      <a:off x="6818862" y="4252417"/>
                      <a:ext cx="331819" cy="3494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DACB5A58-A258-4E31-986D-D2E9008CBCC1}"/>
                    </a:ext>
                  </a:extLst>
                </p:cNvPr>
                <p:cNvGrpSpPr/>
                <p:nvPr/>
              </p:nvGrpSpPr>
              <p:grpSpPr>
                <a:xfrm>
                  <a:off x="7383887" y="4345011"/>
                  <a:ext cx="251640" cy="133920"/>
                  <a:chOff x="7383887" y="4345011"/>
                  <a:chExt cx="251640" cy="1339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4">
                    <p14:nvContentPartPr>
                      <p14:cNvPr id="408" name="Ink 407">
                        <a:extLst>
                          <a:ext uri="{FF2B5EF4-FFF2-40B4-BE49-F238E27FC236}">
                            <a16:creationId xmlns:a16="http://schemas.microsoft.com/office/drawing/2014/main" id="{0244211B-0854-4C83-9989-B9567B8E88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83887" y="4345011"/>
                      <a:ext cx="193320" cy="9360"/>
                    </p14:xfrm>
                  </p:contentPart>
                </mc:Choice>
                <mc:Fallback xmlns="">
                  <p:pic>
                    <p:nvPicPr>
                      <p:cNvPr id="408" name="Ink 407">
                        <a:extLst>
                          <a:ext uri="{FF2B5EF4-FFF2-40B4-BE49-F238E27FC236}">
                            <a16:creationId xmlns:a16="http://schemas.microsoft.com/office/drawing/2014/main" id="{0244211B-0854-4C83-9989-B9567B8E88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5"/>
                      <a:stretch>
                        <a:fillRect/>
                      </a:stretch>
                    </p:blipFill>
                    <p:spPr>
                      <a:xfrm>
                        <a:off x="7369297" y="4330386"/>
                        <a:ext cx="223108" cy="380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6">
                    <p14:nvContentPartPr>
                      <p14:cNvPr id="409" name="Ink 408">
                        <a:extLst>
                          <a:ext uri="{FF2B5EF4-FFF2-40B4-BE49-F238E27FC236}">
                            <a16:creationId xmlns:a16="http://schemas.microsoft.com/office/drawing/2014/main" id="{43D6621D-3A2A-4F14-A476-EB6DFE41180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90727" y="4466331"/>
                      <a:ext cx="244800" cy="12600"/>
                    </p14:xfrm>
                  </p:contentPart>
                </mc:Choice>
                <mc:Fallback xmlns="">
                  <p:pic>
                    <p:nvPicPr>
                      <p:cNvPr id="409" name="Ink 408">
                        <a:extLst>
                          <a:ext uri="{FF2B5EF4-FFF2-40B4-BE49-F238E27FC236}">
                            <a16:creationId xmlns:a16="http://schemas.microsoft.com/office/drawing/2014/main" id="{43D6621D-3A2A-4F14-A476-EB6DFE4118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7"/>
                      <a:stretch>
                        <a:fillRect/>
                      </a:stretch>
                    </p:blipFill>
                    <p:spPr>
                      <a:xfrm>
                        <a:off x="7375541" y="4451331"/>
                        <a:ext cx="274565" cy="4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30FC43D8-49B0-4F63-A1CB-AC9EBF6CFB16}"/>
                    </a:ext>
                  </a:extLst>
                </p:cNvPr>
                <p:cNvGrpSpPr/>
                <p:nvPr/>
              </p:nvGrpSpPr>
              <p:grpSpPr>
                <a:xfrm>
                  <a:off x="8052407" y="3680091"/>
                  <a:ext cx="1469160" cy="747720"/>
                  <a:chOff x="8052407" y="3680091"/>
                  <a:chExt cx="1469160" cy="7477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8">
                    <p14:nvContentPartPr>
                      <p14:cNvPr id="410" name="Ink 409">
                        <a:extLst>
                          <a:ext uri="{FF2B5EF4-FFF2-40B4-BE49-F238E27FC236}">
                            <a16:creationId xmlns:a16="http://schemas.microsoft.com/office/drawing/2014/main" id="{A117EB3B-0D38-40DA-92C0-04B53EC4FC8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52407" y="4094451"/>
                      <a:ext cx="309960" cy="331920"/>
                    </p14:xfrm>
                  </p:contentPart>
                </mc:Choice>
                <mc:Fallback xmlns="">
                  <p:pic>
                    <p:nvPicPr>
                      <p:cNvPr id="410" name="Ink 409">
                        <a:extLst>
                          <a:ext uri="{FF2B5EF4-FFF2-40B4-BE49-F238E27FC236}">
                            <a16:creationId xmlns:a16="http://schemas.microsoft.com/office/drawing/2014/main" id="{A117EB3B-0D38-40DA-92C0-04B53EC4FC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9"/>
                      <a:stretch>
                        <a:fillRect/>
                      </a:stretch>
                    </p:blipFill>
                    <p:spPr>
                      <a:xfrm>
                        <a:off x="8037213" y="4079253"/>
                        <a:ext cx="339740" cy="3617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0">
                    <p14:nvContentPartPr>
                      <p14:cNvPr id="411" name="Ink 410">
                        <a:extLst>
                          <a:ext uri="{FF2B5EF4-FFF2-40B4-BE49-F238E27FC236}">
                            <a16:creationId xmlns:a16="http://schemas.microsoft.com/office/drawing/2014/main" id="{FB0BFB0D-78F0-4499-963D-182344EBB5B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87047" y="4065291"/>
                      <a:ext cx="318960" cy="330840"/>
                    </p14:xfrm>
                  </p:contentPart>
                </mc:Choice>
                <mc:Fallback xmlns="">
                  <p:pic>
                    <p:nvPicPr>
                      <p:cNvPr id="411" name="Ink 410">
                        <a:extLst>
                          <a:ext uri="{FF2B5EF4-FFF2-40B4-BE49-F238E27FC236}">
                            <a16:creationId xmlns:a16="http://schemas.microsoft.com/office/drawing/2014/main" id="{FB0BFB0D-78F0-4499-963D-182344EBB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1"/>
                      <a:stretch>
                        <a:fillRect/>
                      </a:stretch>
                    </p:blipFill>
                    <p:spPr>
                      <a:xfrm>
                        <a:off x="8171829" y="4050695"/>
                        <a:ext cx="348786" cy="360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2">
                    <p14:nvContentPartPr>
                      <p14:cNvPr id="412" name="Ink 411">
                        <a:extLst>
                          <a:ext uri="{FF2B5EF4-FFF2-40B4-BE49-F238E27FC236}">
                            <a16:creationId xmlns:a16="http://schemas.microsoft.com/office/drawing/2014/main" id="{43B1C0C6-F116-4364-8C4E-2EF31FC9D0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75927" y="3790251"/>
                      <a:ext cx="166320" cy="172800"/>
                    </p14:xfrm>
                  </p:contentPart>
                </mc:Choice>
                <mc:Fallback xmlns="">
                  <p:pic>
                    <p:nvPicPr>
                      <p:cNvPr id="412" name="Ink 411">
                        <a:extLst>
                          <a:ext uri="{FF2B5EF4-FFF2-40B4-BE49-F238E27FC236}">
                            <a16:creationId xmlns:a16="http://schemas.microsoft.com/office/drawing/2014/main" id="{43B1C0C6-F116-4364-8C4E-2EF31FC9D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3"/>
                      <a:stretch>
                        <a:fillRect/>
                      </a:stretch>
                    </p:blipFill>
                    <p:spPr>
                      <a:xfrm>
                        <a:off x="8660752" y="3775093"/>
                        <a:ext cx="196063" cy="2025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4">
                    <p14:nvContentPartPr>
                      <p14:cNvPr id="413" name="Ink 412">
                        <a:extLst>
                          <a:ext uri="{FF2B5EF4-FFF2-40B4-BE49-F238E27FC236}">
                            <a16:creationId xmlns:a16="http://schemas.microsoft.com/office/drawing/2014/main" id="{1F5E06AA-011F-49C4-9475-1289321F053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45607" y="3692331"/>
                      <a:ext cx="128160" cy="375120"/>
                    </p14:xfrm>
                  </p:contentPart>
                </mc:Choice>
                <mc:Fallback xmlns="">
                  <p:pic>
                    <p:nvPicPr>
                      <p:cNvPr id="413" name="Ink 412">
                        <a:extLst>
                          <a:ext uri="{FF2B5EF4-FFF2-40B4-BE49-F238E27FC236}">
                            <a16:creationId xmlns:a16="http://schemas.microsoft.com/office/drawing/2014/main" id="{1F5E06AA-011F-49C4-9475-1289321F05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5"/>
                      <a:stretch>
                        <a:fillRect/>
                      </a:stretch>
                    </p:blipFill>
                    <p:spPr>
                      <a:xfrm>
                        <a:off x="8531030" y="3677132"/>
                        <a:ext cx="157922" cy="4049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6">
                    <p14:nvContentPartPr>
                      <p14:cNvPr id="414" name="Ink 413">
                        <a:extLst>
                          <a:ext uri="{FF2B5EF4-FFF2-40B4-BE49-F238E27FC236}">
                            <a16:creationId xmlns:a16="http://schemas.microsoft.com/office/drawing/2014/main" id="{0E80734B-A85E-4DD6-8912-83F36C77740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91207" y="3680091"/>
                      <a:ext cx="128160" cy="387360"/>
                    </p14:xfrm>
                  </p:contentPart>
                </mc:Choice>
                <mc:Fallback xmlns="">
                  <p:pic>
                    <p:nvPicPr>
                      <p:cNvPr id="414" name="Ink 413">
                        <a:extLst>
                          <a:ext uri="{FF2B5EF4-FFF2-40B4-BE49-F238E27FC236}">
                            <a16:creationId xmlns:a16="http://schemas.microsoft.com/office/drawing/2014/main" id="{0E80734B-A85E-4DD6-8912-83F36C7774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7"/>
                      <a:stretch>
                        <a:fillRect/>
                      </a:stretch>
                    </p:blipFill>
                    <p:spPr>
                      <a:xfrm>
                        <a:off x="8876022" y="3665497"/>
                        <a:ext cx="157922" cy="41715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8">
                    <p14:nvContentPartPr>
                      <p14:cNvPr id="417" name="Ink 416">
                        <a:extLst>
                          <a:ext uri="{FF2B5EF4-FFF2-40B4-BE49-F238E27FC236}">
                            <a16:creationId xmlns:a16="http://schemas.microsoft.com/office/drawing/2014/main" id="{8B4F2A8A-CDF0-44E5-AA32-4100D551268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48247" y="3860811"/>
                      <a:ext cx="373320" cy="567000"/>
                    </p14:xfrm>
                  </p:contentPart>
                </mc:Choice>
                <mc:Fallback xmlns="">
                  <p:pic>
                    <p:nvPicPr>
                      <p:cNvPr id="417" name="Ink 416">
                        <a:extLst>
                          <a:ext uri="{FF2B5EF4-FFF2-40B4-BE49-F238E27FC236}">
                            <a16:creationId xmlns:a16="http://schemas.microsoft.com/office/drawing/2014/main" id="{8B4F2A8A-CDF0-44E5-AA32-4100D55126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9"/>
                      <a:stretch>
                        <a:fillRect/>
                      </a:stretch>
                    </p:blipFill>
                    <p:spPr>
                      <a:xfrm>
                        <a:off x="9133047" y="3845602"/>
                        <a:ext cx="403113" cy="5968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5E7ECAA7-40FE-4926-AD34-A4475A20C3B3}"/>
                  </a:ext>
                </a:extLst>
              </p:cNvPr>
              <p:cNvGrpSpPr/>
              <p:nvPr/>
            </p:nvGrpSpPr>
            <p:grpSpPr>
              <a:xfrm>
                <a:off x="748128" y="4571922"/>
                <a:ext cx="1793278" cy="483976"/>
                <a:chOff x="6756047" y="4768371"/>
                <a:chExt cx="3268080" cy="8820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70">
                  <p14:nvContentPartPr>
                    <p14:cNvPr id="419" name="Ink 418">
                      <a:extLst>
                        <a:ext uri="{FF2B5EF4-FFF2-40B4-BE49-F238E27FC236}">
                          <a16:creationId xmlns:a16="http://schemas.microsoft.com/office/drawing/2014/main" id="{F3CFAC5E-020C-4CF6-978A-53E1B8ADB9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56047" y="5045931"/>
                    <a:ext cx="259200" cy="482400"/>
                  </p14:xfrm>
                </p:contentPart>
              </mc:Choice>
              <mc:Fallback xmlns="">
                <p:pic>
                  <p:nvPicPr>
                    <p:cNvPr id="419" name="Ink 418">
                      <a:extLst>
                        <a:ext uri="{FF2B5EF4-FFF2-40B4-BE49-F238E27FC236}">
                          <a16:creationId xmlns:a16="http://schemas.microsoft.com/office/drawing/2014/main" id="{F3CFAC5E-020C-4CF6-978A-53E1B8ADB9FF}"/>
                        </a:ext>
                      </a:extLst>
                    </p:cNvPr>
                    <p:cNvPicPr/>
                    <p:nvPr/>
                  </p:nvPicPr>
                  <p:blipFill>
                    <a:blip r:embed="rId371"/>
                    <a:stretch>
                      <a:fillRect/>
                    </a:stretch>
                  </p:blipFill>
                  <p:spPr>
                    <a:xfrm>
                      <a:off x="6739683" y="5029545"/>
                      <a:ext cx="291273" cy="514516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423" name="Group 422">
                  <a:extLst>
                    <a:ext uri="{FF2B5EF4-FFF2-40B4-BE49-F238E27FC236}">
                      <a16:creationId xmlns:a16="http://schemas.microsoft.com/office/drawing/2014/main" id="{09A988B7-C1CC-402D-83DC-E33C2AABD5E7}"/>
                    </a:ext>
                  </a:extLst>
                </p:cNvPr>
                <p:cNvGrpSpPr/>
                <p:nvPr/>
              </p:nvGrpSpPr>
              <p:grpSpPr>
                <a:xfrm>
                  <a:off x="7240607" y="5168691"/>
                  <a:ext cx="188640" cy="147600"/>
                  <a:chOff x="7240607" y="5168691"/>
                  <a:chExt cx="188640" cy="147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2">
                    <p14:nvContentPartPr>
                      <p14:cNvPr id="420" name="Ink 419">
                        <a:extLst>
                          <a:ext uri="{FF2B5EF4-FFF2-40B4-BE49-F238E27FC236}">
                            <a16:creationId xmlns:a16="http://schemas.microsoft.com/office/drawing/2014/main" id="{B2961789-471E-4FA1-B47C-7F630D537ED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07927" y="5168691"/>
                      <a:ext cx="121320" cy="27720"/>
                    </p14:xfrm>
                  </p:contentPart>
                </mc:Choice>
                <mc:Fallback xmlns="">
                  <p:pic>
                    <p:nvPicPr>
                      <p:cNvPr id="420" name="Ink 419">
                        <a:extLst>
                          <a:ext uri="{FF2B5EF4-FFF2-40B4-BE49-F238E27FC236}">
                            <a16:creationId xmlns:a16="http://schemas.microsoft.com/office/drawing/2014/main" id="{B2961789-471E-4FA1-B47C-7F630D537E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3"/>
                      <a:stretch>
                        <a:fillRect/>
                      </a:stretch>
                    </p:blipFill>
                    <p:spPr>
                      <a:xfrm>
                        <a:off x="7291621" y="5153219"/>
                        <a:ext cx="153281" cy="593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4">
                    <p14:nvContentPartPr>
                      <p14:cNvPr id="421" name="Ink 420">
                        <a:extLst>
                          <a:ext uri="{FF2B5EF4-FFF2-40B4-BE49-F238E27FC236}">
                            <a16:creationId xmlns:a16="http://schemas.microsoft.com/office/drawing/2014/main" id="{C88ECC23-492F-4FB3-AFA2-17B0AD8EAB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40607" y="5315931"/>
                      <a:ext cx="153000" cy="360"/>
                    </p14:xfrm>
                  </p:contentPart>
                </mc:Choice>
                <mc:Fallback xmlns="">
                  <p:pic>
                    <p:nvPicPr>
                      <p:cNvPr id="421" name="Ink 420">
                        <a:extLst>
                          <a:ext uri="{FF2B5EF4-FFF2-40B4-BE49-F238E27FC236}">
                            <a16:creationId xmlns:a16="http://schemas.microsoft.com/office/drawing/2014/main" id="{C88ECC23-492F-4FB3-AFA2-17B0AD8EAB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5"/>
                      <a:stretch>
                        <a:fillRect/>
                      </a:stretch>
                    </p:blipFill>
                    <p:spPr>
                      <a:xfrm>
                        <a:off x="7224191" y="5306931"/>
                        <a:ext cx="185176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431" name="Group 430">
                  <a:extLst>
                    <a:ext uri="{FF2B5EF4-FFF2-40B4-BE49-F238E27FC236}">
                      <a16:creationId xmlns:a16="http://schemas.microsoft.com/office/drawing/2014/main" id="{7B4B221E-35D4-4141-B63B-B71DC8B0EF14}"/>
                    </a:ext>
                  </a:extLst>
                </p:cNvPr>
                <p:cNvGrpSpPr/>
                <p:nvPr/>
              </p:nvGrpSpPr>
              <p:grpSpPr>
                <a:xfrm>
                  <a:off x="7931087" y="4768371"/>
                  <a:ext cx="2093040" cy="882000"/>
                  <a:chOff x="7931087" y="4768371"/>
                  <a:chExt cx="2093040" cy="8820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6">
                    <p14:nvContentPartPr>
                      <p14:cNvPr id="422" name="Ink 421">
                        <a:extLst>
                          <a:ext uri="{FF2B5EF4-FFF2-40B4-BE49-F238E27FC236}">
                            <a16:creationId xmlns:a16="http://schemas.microsoft.com/office/drawing/2014/main" id="{C3AE8746-901B-441E-97F3-644B7B0D3E6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31087" y="4973211"/>
                      <a:ext cx="318960" cy="338760"/>
                    </p14:xfrm>
                  </p:contentPart>
                </mc:Choice>
                <mc:Fallback xmlns="">
                  <p:pic>
                    <p:nvPicPr>
                      <p:cNvPr id="422" name="Ink 421">
                        <a:extLst>
                          <a:ext uri="{FF2B5EF4-FFF2-40B4-BE49-F238E27FC236}">
                            <a16:creationId xmlns:a16="http://schemas.microsoft.com/office/drawing/2014/main" id="{C3AE8746-901B-441E-97F3-644B7B0D3E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7"/>
                      <a:stretch>
                        <a:fillRect/>
                      </a:stretch>
                    </p:blipFill>
                    <p:spPr>
                      <a:xfrm>
                        <a:off x="7915336" y="4956830"/>
                        <a:ext cx="351119" cy="3708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8">
                    <p14:nvContentPartPr>
                      <p14:cNvPr id="424" name="Ink 423">
                        <a:extLst>
                          <a:ext uri="{FF2B5EF4-FFF2-40B4-BE49-F238E27FC236}">
                            <a16:creationId xmlns:a16="http://schemas.microsoft.com/office/drawing/2014/main" id="{F5C6F593-89F8-44A7-8506-37CA2783AC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07087" y="4827411"/>
                      <a:ext cx="128880" cy="771120"/>
                    </p14:xfrm>
                  </p:contentPart>
                </mc:Choice>
                <mc:Fallback xmlns="">
                  <p:pic>
                    <p:nvPicPr>
                      <p:cNvPr id="424" name="Ink 423">
                        <a:extLst>
                          <a:ext uri="{FF2B5EF4-FFF2-40B4-BE49-F238E27FC236}">
                            <a16:creationId xmlns:a16="http://schemas.microsoft.com/office/drawing/2014/main" id="{F5C6F593-89F8-44A7-8506-37CA2783AC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9"/>
                      <a:stretch>
                        <a:fillRect/>
                      </a:stretch>
                    </p:blipFill>
                    <p:spPr>
                      <a:xfrm>
                        <a:off x="8490732" y="4811018"/>
                        <a:ext cx="160936" cy="8032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0">
                    <p14:nvContentPartPr>
                      <p14:cNvPr id="425" name="Ink 424">
                        <a:extLst>
                          <a:ext uri="{FF2B5EF4-FFF2-40B4-BE49-F238E27FC236}">
                            <a16:creationId xmlns:a16="http://schemas.microsoft.com/office/drawing/2014/main" id="{BADA2434-95EE-4046-ACD9-B08A60D2D47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66287" y="4982571"/>
                      <a:ext cx="210240" cy="239760"/>
                    </p14:xfrm>
                  </p:contentPart>
                </mc:Choice>
                <mc:Fallback xmlns="">
                  <p:pic>
                    <p:nvPicPr>
                      <p:cNvPr id="425" name="Ink 424">
                        <a:extLst>
                          <a:ext uri="{FF2B5EF4-FFF2-40B4-BE49-F238E27FC236}">
                            <a16:creationId xmlns:a16="http://schemas.microsoft.com/office/drawing/2014/main" id="{BADA2434-95EE-4046-ACD9-B08A60D2D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1"/>
                      <a:stretch>
                        <a:fillRect/>
                      </a:stretch>
                    </p:blipFill>
                    <p:spPr>
                      <a:xfrm>
                        <a:off x="8749913" y="4966194"/>
                        <a:ext cx="242333" cy="27185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2">
                    <p14:nvContentPartPr>
                      <p14:cNvPr id="427" name="Ink 426">
                        <a:extLst>
                          <a:ext uri="{FF2B5EF4-FFF2-40B4-BE49-F238E27FC236}">
                            <a16:creationId xmlns:a16="http://schemas.microsoft.com/office/drawing/2014/main" id="{17960690-2969-45BE-AFBB-81D14F8017B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60687" y="5278131"/>
                      <a:ext cx="199800" cy="152280"/>
                    </p14:xfrm>
                  </p:contentPart>
                </mc:Choice>
                <mc:Fallback xmlns="">
                  <p:pic>
                    <p:nvPicPr>
                      <p:cNvPr id="427" name="Ink 426">
                        <a:extLst>
                          <a:ext uri="{FF2B5EF4-FFF2-40B4-BE49-F238E27FC236}">
                            <a16:creationId xmlns:a16="http://schemas.microsoft.com/office/drawing/2014/main" id="{17960690-2969-45BE-AFBB-81D14F8017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3"/>
                      <a:stretch>
                        <a:fillRect/>
                      </a:stretch>
                    </p:blipFill>
                    <p:spPr>
                      <a:xfrm>
                        <a:off x="8944310" y="5261722"/>
                        <a:ext cx="231899" cy="1844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4">
                    <p14:nvContentPartPr>
                      <p14:cNvPr id="429" name="Ink 428">
                        <a:extLst>
                          <a:ext uri="{FF2B5EF4-FFF2-40B4-BE49-F238E27FC236}">
                            <a16:creationId xmlns:a16="http://schemas.microsoft.com/office/drawing/2014/main" id="{DE4467AA-3B4C-4D9A-A6AB-E09875CB9F0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85127" y="5019291"/>
                      <a:ext cx="304920" cy="432720"/>
                    </p14:xfrm>
                  </p:contentPart>
                </mc:Choice>
                <mc:Fallback xmlns="">
                  <p:pic>
                    <p:nvPicPr>
                      <p:cNvPr id="429" name="Ink 428">
                        <a:extLst>
                          <a:ext uri="{FF2B5EF4-FFF2-40B4-BE49-F238E27FC236}">
                            <a16:creationId xmlns:a16="http://schemas.microsoft.com/office/drawing/2014/main" id="{DE4467AA-3B4C-4D9A-A6AB-E09875CB9F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5"/>
                      <a:stretch>
                        <a:fillRect/>
                      </a:stretch>
                    </p:blipFill>
                    <p:spPr>
                      <a:xfrm>
                        <a:off x="9368733" y="5002900"/>
                        <a:ext cx="337051" cy="4648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6">
                    <p14:nvContentPartPr>
                      <p14:cNvPr id="430" name="Ink 429">
                        <a:extLst>
                          <a:ext uri="{FF2B5EF4-FFF2-40B4-BE49-F238E27FC236}">
                            <a16:creationId xmlns:a16="http://schemas.microsoft.com/office/drawing/2014/main" id="{A573312A-2403-453F-8999-F8503A3740D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99487" y="4768371"/>
                      <a:ext cx="224640" cy="882000"/>
                    </p14:xfrm>
                  </p:contentPart>
                </mc:Choice>
                <mc:Fallback xmlns="">
                  <p:pic>
                    <p:nvPicPr>
                      <p:cNvPr id="430" name="Ink 429">
                        <a:extLst>
                          <a:ext uri="{FF2B5EF4-FFF2-40B4-BE49-F238E27FC236}">
                            <a16:creationId xmlns:a16="http://schemas.microsoft.com/office/drawing/2014/main" id="{A573312A-2403-453F-8999-F8503A3740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7"/>
                      <a:stretch>
                        <a:fillRect/>
                      </a:stretch>
                    </p:blipFill>
                    <p:spPr>
                      <a:xfrm>
                        <a:off x="9783114" y="4751977"/>
                        <a:ext cx="256731" cy="9141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530CE3B-D9E4-4F8F-85A0-B352E9EF4F64}"/>
                </a:ext>
              </a:extLst>
            </p:cNvPr>
            <p:cNvGrpSpPr/>
            <p:nvPr/>
          </p:nvGrpSpPr>
          <p:grpSpPr>
            <a:xfrm>
              <a:off x="613495" y="2460831"/>
              <a:ext cx="2641526" cy="365126"/>
              <a:chOff x="3859132" y="2347167"/>
              <a:chExt cx="4611086" cy="730080"/>
            </a:xfrm>
          </p:grpSpPr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B1F72247-4E94-4AE3-930E-A1DF13E69943}"/>
                  </a:ext>
                </a:extLst>
              </p:cNvPr>
              <p:cNvGrpSpPr/>
              <p:nvPr/>
            </p:nvGrpSpPr>
            <p:grpSpPr>
              <a:xfrm>
                <a:off x="3859132" y="2524287"/>
                <a:ext cx="1720440" cy="388800"/>
                <a:chOff x="6139367" y="4756131"/>
                <a:chExt cx="1720440" cy="388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88">
                  <p14:nvContentPartPr>
                    <p14:cNvPr id="371" name="Ink 370">
                      <a:extLst>
                        <a:ext uri="{FF2B5EF4-FFF2-40B4-BE49-F238E27FC236}">
                          <a16:creationId xmlns:a16="http://schemas.microsoft.com/office/drawing/2014/main" id="{3CDF988F-5298-4112-861B-58202470AE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00567" y="4756131"/>
                    <a:ext cx="154440" cy="388800"/>
                  </p14:xfrm>
                </p:contentPart>
              </mc:Choice>
              <mc:Fallback xmlns="">
                <p:pic>
                  <p:nvPicPr>
                    <p:cNvPr id="371" name="Ink 370">
                      <a:extLst>
                        <a:ext uri="{FF2B5EF4-FFF2-40B4-BE49-F238E27FC236}">
                          <a16:creationId xmlns:a16="http://schemas.microsoft.com/office/drawing/2014/main" id="{3CDF988F-5298-4112-861B-58202470AEB4}"/>
                        </a:ext>
                      </a:extLst>
                    </p:cNvPr>
                    <p:cNvPicPr/>
                    <p:nvPr/>
                  </p:nvPicPr>
                  <p:blipFill>
                    <a:blip r:embed="rId389"/>
                    <a:stretch>
                      <a:fillRect/>
                    </a:stretch>
                  </p:blipFill>
                  <p:spPr>
                    <a:xfrm>
                      <a:off x="6184872" y="4738164"/>
                      <a:ext cx="185202" cy="4240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0">
                  <p14:nvContentPartPr>
                    <p14:cNvPr id="372" name="Ink 371">
                      <a:extLst>
                        <a:ext uri="{FF2B5EF4-FFF2-40B4-BE49-F238E27FC236}">
                          <a16:creationId xmlns:a16="http://schemas.microsoft.com/office/drawing/2014/main" id="{DC9B6F5B-75E3-4CF4-BCC3-312B18D405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39367" y="5015691"/>
                    <a:ext cx="244800" cy="29160"/>
                  </p14:xfrm>
                </p:contentPart>
              </mc:Choice>
              <mc:Fallback xmlns="">
                <p:pic>
                  <p:nvPicPr>
                    <p:cNvPr id="372" name="Ink 371">
                      <a:extLst>
                        <a:ext uri="{FF2B5EF4-FFF2-40B4-BE49-F238E27FC236}">
                          <a16:creationId xmlns:a16="http://schemas.microsoft.com/office/drawing/2014/main" id="{DC9B6F5B-75E3-4CF4-BCC3-312B18D405E2}"/>
                        </a:ext>
                      </a:extLst>
                    </p:cNvPr>
                    <p:cNvPicPr/>
                    <p:nvPr/>
                  </p:nvPicPr>
                  <p:blipFill>
                    <a:blip r:embed="rId391"/>
                    <a:stretch>
                      <a:fillRect/>
                    </a:stretch>
                  </p:blipFill>
                  <p:spPr>
                    <a:xfrm>
                      <a:off x="6123675" y="4997911"/>
                      <a:ext cx="275557" cy="640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2">
                  <p14:nvContentPartPr>
                    <p14:cNvPr id="373" name="Ink 372">
                      <a:extLst>
                        <a:ext uri="{FF2B5EF4-FFF2-40B4-BE49-F238E27FC236}">
                          <a16:creationId xmlns:a16="http://schemas.microsoft.com/office/drawing/2014/main" id="{9CC79650-7FF1-4ED6-9BC7-62CC37C9D8B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10447" y="4952691"/>
                    <a:ext cx="128520" cy="156240"/>
                  </p14:xfrm>
                </p:contentPart>
              </mc:Choice>
              <mc:Fallback xmlns="">
                <p:pic>
                  <p:nvPicPr>
                    <p:cNvPr id="373" name="Ink 372">
                      <a:extLst>
                        <a:ext uri="{FF2B5EF4-FFF2-40B4-BE49-F238E27FC236}">
                          <a16:creationId xmlns:a16="http://schemas.microsoft.com/office/drawing/2014/main" id="{9CC79650-7FF1-4ED6-9BC7-62CC37C9D8BA}"/>
                        </a:ext>
                      </a:extLst>
                    </p:cNvPr>
                    <p:cNvPicPr/>
                    <p:nvPr/>
                  </p:nvPicPr>
                  <p:blipFill>
                    <a:blip r:embed="rId393"/>
                    <a:stretch>
                      <a:fillRect/>
                    </a:stretch>
                  </p:blipFill>
                  <p:spPr>
                    <a:xfrm>
                      <a:off x="6394774" y="4934774"/>
                      <a:ext cx="159239" cy="1913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4">
                  <p14:nvContentPartPr>
                    <p14:cNvPr id="374" name="Ink 373">
                      <a:extLst>
                        <a:ext uri="{FF2B5EF4-FFF2-40B4-BE49-F238E27FC236}">
                          <a16:creationId xmlns:a16="http://schemas.microsoft.com/office/drawing/2014/main" id="{990E69AF-A7C5-4461-AD98-F97BC5639B9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20607" y="4936491"/>
                    <a:ext cx="188640" cy="153360"/>
                  </p14:xfrm>
                </p:contentPart>
              </mc:Choice>
              <mc:Fallback xmlns="">
                <p:pic>
                  <p:nvPicPr>
                    <p:cNvPr id="374" name="Ink 373">
                      <a:extLst>
                        <a:ext uri="{FF2B5EF4-FFF2-40B4-BE49-F238E27FC236}">
                          <a16:creationId xmlns:a16="http://schemas.microsoft.com/office/drawing/2014/main" id="{990E69AF-A7C5-4461-AD98-F97BC5639B90}"/>
                        </a:ext>
                      </a:extLst>
                    </p:cNvPr>
                    <p:cNvPicPr/>
                    <p:nvPr/>
                  </p:nvPicPr>
                  <p:blipFill>
                    <a:blip r:embed="rId395"/>
                    <a:stretch>
                      <a:fillRect/>
                    </a:stretch>
                  </p:blipFill>
                  <p:spPr>
                    <a:xfrm>
                      <a:off x="6504939" y="4918491"/>
                      <a:ext cx="219349" cy="18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6">
                  <p14:nvContentPartPr>
                    <p14:cNvPr id="375" name="Ink 374">
                      <a:extLst>
                        <a:ext uri="{FF2B5EF4-FFF2-40B4-BE49-F238E27FC236}">
                          <a16:creationId xmlns:a16="http://schemas.microsoft.com/office/drawing/2014/main" id="{7CDCBF1A-655B-4D8B-8DBD-BD7C75B780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48207" y="4948731"/>
                    <a:ext cx="159480" cy="135720"/>
                  </p14:xfrm>
                </p:contentPart>
              </mc:Choice>
              <mc:Fallback xmlns="">
                <p:pic>
                  <p:nvPicPr>
                    <p:cNvPr id="375" name="Ink 374">
                      <a:extLst>
                        <a:ext uri="{FF2B5EF4-FFF2-40B4-BE49-F238E27FC236}">
                          <a16:creationId xmlns:a16="http://schemas.microsoft.com/office/drawing/2014/main" id="{7CDCBF1A-655B-4D8B-8DBD-BD7C75B78020}"/>
                        </a:ext>
                      </a:extLst>
                    </p:cNvPr>
                    <p:cNvPicPr/>
                    <p:nvPr/>
                  </p:nvPicPr>
                  <p:blipFill>
                    <a:blip r:embed="rId397"/>
                    <a:stretch>
                      <a:fillRect/>
                    </a:stretch>
                  </p:blipFill>
                  <p:spPr>
                    <a:xfrm>
                      <a:off x="6832510" y="4930779"/>
                      <a:ext cx="190246" cy="17090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8">
                  <p14:nvContentPartPr>
                    <p14:cNvPr id="376" name="Ink 375">
                      <a:extLst>
                        <a:ext uri="{FF2B5EF4-FFF2-40B4-BE49-F238E27FC236}">
                          <a16:creationId xmlns:a16="http://schemas.microsoft.com/office/drawing/2014/main" id="{628D9FEA-7305-4F84-8C71-2C612FBBEE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48207" y="4948011"/>
                    <a:ext cx="242280" cy="154080"/>
                  </p14:xfrm>
                </p:contentPart>
              </mc:Choice>
              <mc:Fallback xmlns="">
                <p:pic>
                  <p:nvPicPr>
                    <p:cNvPr id="376" name="Ink 375">
                      <a:extLst>
                        <a:ext uri="{FF2B5EF4-FFF2-40B4-BE49-F238E27FC236}">
                          <a16:creationId xmlns:a16="http://schemas.microsoft.com/office/drawing/2014/main" id="{628D9FEA-7305-4F84-8C71-2C612FBBEEDA}"/>
                        </a:ext>
                      </a:extLst>
                    </p:cNvPr>
                    <p:cNvPicPr/>
                    <p:nvPr/>
                  </p:nvPicPr>
                  <p:blipFill>
                    <a:blip r:embed="rId399"/>
                    <a:stretch>
                      <a:fillRect/>
                    </a:stretch>
                  </p:blipFill>
                  <p:spPr>
                    <a:xfrm>
                      <a:off x="6832515" y="4930095"/>
                      <a:ext cx="273036" cy="1891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0">
                  <p14:nvContentPartPr>
                    <p14:cNvPr id="377" name="Ink 376">
                      <a:extLst>
                        <a:ext uri="{FF2B5EF4-FFF2-40B4-BE49-F238E27FC236}">
                          <a16:creationId xmlns:a16="http://schemas.microsoft.com/office/drawing/2014/main" id="{0DF79E21-2476-4F7A-9A87-D51BD5909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45287" y="4897251"/>
                    <a:ext cx="156960" cy="181440"/>
                  </p14:xfrm>
                </p:contentPart>
              </mc:Choice>
              <mc:Fallback xmlns="">
                <p:pic>
                  <p:nvPicPr>
                    <p:cNvPr id="377" name="Ink 376">
                      <a:extLst>
                        <a:ext uri="{FF2B5EF4-FFF2-40B4-BE49-F238E27FC236}">
                          <a16:creationId xmlns:a16="http://schemas.microsoft.com/office/drawing/2014/main" id="{0DF79E21-2476-4F7A-9A87-D51BD5909804}"/>
                        </a:ext>
                      </a:extLst>
                    </p:cNvPr>
                    <p:cNvPicPr/>
                    <p:nvPr/>
                  </p:nvPicPr>
                  <p:blipFill>
                    <a:blip r:embed="rId401"/>
                    <a:stretch>
                      <a:fillRect/>
                    </a:stretch>
                  </p:blipFill>
                  <p:spPr>
                    <a:xfrm>
                      <a:off x="7230219" y="4879322"/>
                      <a:ext cx="187724" cy="21658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2">
                  <p14:nvContentPartPr>
                    <p14:cNvPr id="378" name="Ink 377">
                      <a:extLst>
                        <a:ext uri="{FF2B5EF4-FFF2-40B4-BE49-F238E27FC236}">
                          <a16:creationId xmlns:a16="http://schemas.microsoft.com/office/drawing/2014/main" id="{C453E4E0-E41B-44B3-9D97-11EDE06BF3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58047" y="4917051"/>
                    <a:ext cx="114840" cy="138240"/>
                  </p14:xfrm>
                </p:contentPart>
              </mc:Choice>
              <mc:Fallback xmlns="">
                <p:pic>
                  <p:nvPicPr>
                    <p:cNvPr id="378" name="Ink 377">
                      <a:extLst>
                        <a:ext uri="{FF2B5EF4-FFF2-40B4-BE49-F238E27FC236}">
                          <a16:creationId xmlns:a16="http://schemas.microsoft.com/office/drawing/2014/main" id="{C453E4E0-E41B-44B3-9D97-11EDE06BF3B4}"/>
                        </a:ext>
                      </a:extLst>
                    </p:cNvPr>
                    <p:cNvPicPr/>
                    <p:nvPr/>
                  </p:nvPicPr>
                  <p:blipFill>
                    <a:blip r:embed="rId403"/>
                    <a:stretch>
                      <a:fillRect/>
                    </a:stretch>
                  </p:blipFill>
                  <p:spPr>
                    <a:xfrm>
                      <a:off x="7442358" y="4899144"/>
                      <a:ext cx="145590" cy="1733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379" name="Ink 378">
                      <a:extLst>
                        <a:ext uri="{FF2B5EF4-FFF2-40B4-BE49-F238E27FC236}">
                          <a16:creationId xmlns:a16="http://schemas.microsoft.com/office/drawing/2014/main" id="{6689552E-78CB-46F0-BF22-E70772F1FC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04647" y="4771251"/>
                    <a:ext cx="155160" cy="288720"/>
                  </p14:xfrm>
                </p:contentPart>
              </mc:Choice>
              <mc:Fallback xmlns="">
                <p:pic>
                  <p:nvPicPr>
                    <p:cNvPr id="379" name="Ink 378">
                      <a:extLst>
                        <a:ext uri="{FF2B5EF4-FFF2-40B4-BE49-F238E27FC236}">
                          <a16:creationId xmlns:a16="http://schemas.microsoft.com/office/drawing/2014/main" id="{6689552E-78CB-46F0-BF22-E70772F1FC72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7688943" y="4753251"/>
                      <a:ext cx="185941" cy="32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18B576D8-9914-4494-9E60-4078FD78E34E}"/>
                  </a:ext>
                </a:extLst>
              </p:cNvPr>
              <p:cNvGrpSpPr/>
              <p:nvPr/>
            </p:nvGrpSpPr>
            <p:grpSpPr>
              <a:xfrm>
                <a:off x="5870658" y="2347167"/>
                <a:ext cx="2599560" cy="730080"/>
                <a:chOff x="8626607" y="4627251"/>
                <a:chExt cx="2599560" cy="730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322" name="Ink 321">
                      <a:extLst>
                        <a:ext uri="{FF2B5EF4-FFF2-40B4-BE49-F238E27FC236}">
                          <a16:creationId xmlns:a16="http://schemas.microsoft.com/office/drawing/2014/main" id="{E9123591-540B-4288-B8B8-45C56A7F86E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26607" y="4945851"/>
                    <a:ext cx="157320" cy="359280"/>
                  </p14:xfrm>
                </p:contentPart>
              </mc:Choice>
              <mc:Fallback xmlns="">
                <p:pic>
                  <p:nvPicPr>
                    <p:cNvPr id="322" name="Ink 321">
                      <a:extLst>
                        <a:ext uri="{FF2B5EF4-FFF2-40B4-BE49-F238E27FC236}">
                          <a16:creationId xmlns:a16="http://schemas.microsoft.com/office/drawing/2014/main" id="{E9123591-540B-4288-B8B8-45C56A7F86EF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8610938" y="4927887"/>
                      <a:ext cx="188032" cy="3944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323" name="Ink 322">
                      <a:extLst>
                        <a:ext uri="{FF2B5EF4-FFF2-40B4-BE49-F238E27FC236}">
                          <a16:creationId xmlns:a16="http://schemas.microsoft.com/office/drawing/2014/main" id="{A125FF99-0727-49F9-94EF-1400DB5EAC4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66367" y="4908411"/>
                    <a:ext cx="162000" cy="162360"/>
                  </p14:xfrm>
                </p:contentPart>
              </mc:Choice>
              <mc:Fallback xmlns="">
                <p:pic>
                  <p:nvPicPr>
                    <p:cNvPr id="323" name="Ink 322">
                      <a:extLst>
                        <a:ext uri="{FF2B5EF4-FFF2-40B4-BE49-F238E27FC236}">
                          <a16:creationId xmlns:a16="http://schemas.microsoft.com/office/drawing/2014/main" id="{A125FF99-0727-49F9-94EF-1400DB5EAC46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8850669" y="4890451"/>
                      <a:ext cx="192767" cy="1975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324" name="Ink 323">
                      <a:extLst>
                        <a:ext uri="{FF2B5EF4-FFF2-40B4-BE49-F238E27FC236}">
                          <a16:creationId xmlns:a16="http://schemas.microsoft.com/office/drawing/2014/main" id="{280B8616-DC9B-47E9-AB11-DCB5C5512B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06487" y="4928211"/>
                    <a:ext cx="126000" cy="90720"/>
                  </p14:xfrm>
                </p:contentPart>
              </mc:Choice>
              <mc:Fallback xmlns="">
                <p:pic>
                  <p:nvPicPr>
                    <p:cNvPr id="324" name="Ink 323">
                      <a:extLst>
                        <a:ext uri="{FF2B5EF4-FFF2-40B4-BE49-F238E27FC236}">
                          <a16:creationId xmlns:a16="http://schemas.microsoft.com/office/drawing/2014/main" id="{280B8616-DC9B-47E9-AB11-DCB5C5512B3A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9090815" y="4910353"/>
                      <a:ext cx="156716" cy="1257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325" name="Ink 324">
                      <a:extLst>
                        <a:ext uri="{FF2B5EF4-FFF2-40B4-BE49-F238E27FC236}">
                          <a16:creationId xmlns:a16="http://schemas.microsoft.com/office/drawing/2014/main" id="{FCA9EF20-7B02-455E-8A7B-BD8F29E63E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68567" y="4906251"/>
                    <a:ext cx="106200" cy="270000"/>
                  </p14:xfrm>
                </p:contentPart>
              </mc:Choice>
              <mc:Fallback xmlns="">
                <p:pic>
                  <p:nvPicPr>
                    <p:cNvPr id="325" name="Ink 324">
                      <a:extLst>
                        <a:ext uri="{FF2B5EF4-FFF2-40B4-BE49-F238E27FC236}">
                          <a16:creationId xmlns:a16="http://schemas.microsoft.com/office/drawing/2014/main" id="{FCA9EF20-7B02-455E-8A7B-BD8F29E63E02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9352949" y="4888299"/>
                      <a:ext cx="136811" cy="3051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326" name="Ink 325">
                      <a:extLst>
                        <a:ext uri="{FF2B5EF4-FFF2-40B4-BE49-F238E27FC236}">
                          <a16:creationId xmlns:a16="http://schemas.microsoft.com/office/drawing/2014/main" id="{7CD52916-CF79-4143-AAEE-1B908192F7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81327" y="4816971"/>
                    <a:ext cx="155880" cy="193680"/>
                  </p14:xfrm>
                </p:contentPart>
              </mc:Choice>
              <mc:Fallback xmlns="">
                <p:pic>
                  <p:nvPicPr>
                    <p:cNvPr id="326" name="Ink 325">
                      <a:extLst>
                        <a:ext uri="{FF2B5EF4-FFF2-40B4-BE49-F238E27FC236}">
                          <a16:creationId xmlns:a16="http://schemas.microsoft.com/office/drawing/2014/main" id="{7CD52916-CF79-4143-AAEE-1B908192F7F7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9565613" y="4798971"/>
                      <a:ext cx="186679" cy="228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327" name="Ink 326">
                      <a:extLst>
                        <a:ext uri="{FF2B5EF4-FFF2-40B4-BE49-F238E27FC236}">
                          <a16:creationId xmlns:a16="http://schemas.microsoft.com/office/drawing/2014/main" id="{3B969B8C-9BA4-4D11-AB43-FC69ACCE60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81127" y="4882131"/>
                    <a:ext cx="209880" cy="475200"/>
                  </p14:xfrm>
                </p:contentPart>
              </mc:Choice>
              <mc:Fallback xmlns="">
                <p:pic>
                  <p:nvPicPr>
                    <p:cNvPr id="327" name="Ink 326">
                      <a:extLst>
                        <a:ext uri="{FF2B5EF4-FFF2-40B4-BE49-F238E27FC236}">
                          <a16:creationId xmlns:a16="http://schemas.microsoft.com/office/drawing/2014/main" id="{3B969B8C-9BA4-4D11-AB43-FC69ACCE60CE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9766091" y="4864158"/>
                      <a:ext cx="240579" cy="5104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328" name="Ink 327">
                      <a:extLst>
                        <a:ext uri="{FF2B5EF4-FFF2-40B4-BE49-F238E27FC236}">
                          <a16:creationId xmlns:a16="http://schemas.microsoft.com/office/drawing/2014/main" id="{8FC1B49E-CE86-421A-B0EC-F3914DFA4F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90727" y="4845771"/>
                    <a:ext cx="166320" cy="217080"/>
                  </p14:xfrm>
                </p:contentPart>
              </mc:Choice>
              <mc:Fallback xmlns="">
                <p:pic>
                  <p:nvPicPr>
                    <p:cNvPr id="328" name="Ink 327">
                      <a:extLst>
                        <a:ext uri="{FF2B5EF4-FFF2-40B4-BE49-F238E27FC236}">
                          <a16:creationId xmlns:a16="http://schemas.microsoft.com/office/drawing/2014/main" id="{8FC1B49E-CE86-421A-B0EC-F3914DFA4F26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0075036" y="4827801"/>
                      <a:ext cx="197074" cy="2523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329" name="Ink 328">
                      <a:extLst>
                        <a:ext uri="{FF2B5EF4-FFF2-40B4-BE49-F238E27FC236}">
                          <a16:creationId xmlns:a16="http://schemas.microsoft.com/office/drawing/2014/main" id="{9EC7B853-D64B-49A0-BA3D-B42AA429A8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57847" y="4627251"/>
                    <a:ext cx="85680" cy="416160"/>
                  </p14:xfrm>
                </p:contentPart>
              </mc:Choice>
              <mc:Fallback xmlns="">
                <p:pic>
                  <p:nvPicPr>
                    <p:cNvPr id="329" name="Ink 328">
                      <a:extLst>
                        <a:ext uri="{FF2B5EF4-FFF2-40B4-BE49-F238E27FC236}">
                          <a16:creationId xmlns:a16="http://schemas.microsoft.com/office/drawing/2014/main" id="{9EC7B853-D64B-49A0-BA3D-B42AA429A8E6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0342212" y="4609282"/>
                      <a:ext cx="116325" cy="4513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330" name="Ink 329">
                      <a:extLst>
                        <a:ext uri="{FF2B5EF4-FFF2-40B4-BE49-F238E27FC236}">
                          <a16:creationId xmlns:a16="http://schemas.microsoft.com/office/drawing/2014/main" id="{B882FC58-6E79-4A10-A3FA-425374E4E6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87207" y="4656051"/>
                    <a:ext cx="388440" cy="403920"/>
                  </p14:xfrm>
                </p:contentPart>
              </mc:Choice>
              <mc:Fallback xmlns="">
                <p:pic>
                  <p:nvPicPr>
                    <p:cNvPr id="330" name="Ink 329">
                      <a:extLst>
                        <a:ext uri="{FF2B5EF4-FFF2-40B4-BE49-F238E27FC236}">
                          <a16:creationId xmlns:a16="http://schemas.microsoft.com/office/drawing/2014/main" id="{B882FC58-6E79-4A10-A3FA-425374E4E6B2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0172122" y="4638083"/>
                      <a:ext cx="419239" cy="4391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352" name="Ink 351">
                      <a:extLst>
                        <a:ext uri="{FF2B5EF4-FFF2-40B4-BE49-F238E27FC236}">
                          <a16:creationId xmlns:a16="http://schemas.microsoft.com/office/drawing/2014/main" id="{BF22BDE2-5515-4C93-8EE9-71039B33D87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611287" y="4727331"/>
                    <a:ext cx="67680" cy="32400"/>
                  </p14:xfrm>
                </p:contentPart>
              </mc:Choice>
              <mc:Fallback xmlns="">
                <p:pic>
                  <p:nvPicPr>
                    <p:cNvPr id="352" name="Ink 351">
                      <a:extLst>
                        <a:ext uri="{FF2B5EF4-FFF2-40B4-BE49-F238E27FC236}">
                          <a16:creationId xmlns:a16="http://schemas.microsoft.com/office/drawing/2014/main" id="{BF22BDE2-5515-4C93-8EE9-71039B33D87A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0595620" y="4709331"/>
                      <a:ext cx="98387" cy="67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368" name="Ink 367">
                      <a:extLst>
                        <a:ext uri="{FF2B5EF4-FFF2-40B4-BE49-F238E27FC236}">
                          <a16:creationId xmlns:a16="http://schemas.microsoft.com/office/drawing/2014/main" id="{981A3C41-640F-458E-9550-31FAE777CE5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14247" y="4817331"/>
                    <a:ext cx="511920" cy="194760"/>
                  </p14:xfrm>
                </p:contentPart>
              </mc:Choice>
              <mc:Fallback xmlns="">
                <p:pic>
                  <p:nvPicPr>
                    <p:cNvPr id="368" name="Ink 367">
                      <a:extLst>
                        <a:ext uri="{FF2B5EF4-FFF2-40B4-BE49-F238E27FC236}">
                          <a16:creationId xmlns:a16="http://schemas.microsoft.com/office/drawing/2014/main" id="{981A3C41-640F-458E-9550-31FAE777CE5D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10698544" y="4799364"/>
                      <a:ext cx="542698" cy="22997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D96617C-92FD-4DA9-9E90-AEC384143DD4}"/>
                    </a:ext>
                  </a:extLst>
                </p14:cNvPr>
                <p14:cNvContentPartPr/>
                <p14:nvPr/>
              </p14:nvContentPartPr>
              <p14:xfrm>
                <a:off x="512676" y="2339170"/>
                <a:ext cx="93960" cy="2906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D96617C-92FD-4DA9-9E90-AEC384143DD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03676" y="2330170"/>
                  <a:ext cx="111600" cy="29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2373F69-B5D3-43FF-A372-86731414E060}"/>
                    </a:ext>
                  </a:extLst>
                </p14:cNvPr>
                <p14:cNvContentPartPr/>
                <p14:nvPr/>
              </p14:nvContentPartPr>
              <p14:xfrm>
                <a:off x="560196" y="2256730"/>
                <a:ext cx="2958120" cy="3015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2373F69-B5D3-43FF-A372-86731414E06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51196" y="2248090"/>
                  <a:ext cx="2975760" cy="303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4" name="Group 713">
            <a:extLst>
              <a:ext uri="{FF2B5EF4-FFF2-40B4-BE49-F238E27FC236}">
                <a16:creationId xmlns:a16="http://schemas.microsoft.com/office/drawing/2014/main" id="{0332D77D-29A0-43A9-8EE6-BF05BE04A10C}"/>
              </a:ext>
            </a:extLst>
          </p:cNvPr>
          <p:cNvGrpSpPr/>
          <p:nvPr/>
        </p:nvGrpSpPr>
        <p:grpSpPr>
          <a:xfrm>
            <a:off x="2599004" y="4223529"/>
            <a:ext cx="327849" cy="576183"/>
            <a:chOff x="2876928" y="3913810"/>
            <a:chExt cx="494280" cy="86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2D409D3B-D300-4712-BBF9-CCBFBC4A3355}"/>
                    </a:ext>
                  </a:extLst>
                </p14:cNvPr>
                <p14:cNvContentPartPr/>
                <p14:nvPr/>
              </p14:nvContentPartPr>
              <p14:xfrm>
                <a:off x="2990688" y="4179130"/>
                <a:ext cx="218520" cy="56196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2D409D3B-D300-4712-BBF9-CCBFBC4A335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977132" y="4165556"/>
                  <a:ext cx="245089" cy="588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869084E3-FFB9-4ECB-9D86-9043F8663186}"/>
                    </a:ext>
                  </a:extLst>
                </p14:cNvPr>
                <p14:cNvContentPartPr/>
                <p14:nvPr/>
              </p14:nvContentPartPr>
              <p14:xfrm>
                <a:off x="2986008" y="4081210"/>
                <a:ext cx="385200" cy="70128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869084E3-FFB9-4ECB-9D86-9043F866318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972987" y="4067651"/>
                  <a:ext cx="411784" cy="727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46F81713-E25C-41F7-9C47-2F790D837F80}"/>
                    </a:ext>
                  </a:extLst>
                </p14:cNvPr>
                <p14:cNvContentPartPr/>
                <p14:nvPr/>
              </p14:nvContentPartPr>
              <p14:xfrm>
                <a:off x="2876928" y="3913810"/>
                <a:ext cx="277200" cy="38088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46F81713-E25C-41F7-9C47-2F790D837F8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863366" y="3900246"/>
                  <a:ext cx="303781" cy="40746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FCB5FD6-C888-45D1-896A-993D4313BA47}"/>
              </a:ext>
            </a:extLst>
          </p:cNvPr>
          <p:cNvGrpSpPr/>
          <p:nvPr/>
        </p:nvGrpSpPr>
        <p:grpSpPr>
          <a:xfrm>
            <a:off x="3779840" y="2299920"/>
            <a:ext cx="3002849" cy="821717"/>
            <a:chOff x="4245648" y="3141970"/>
            <a:chExt cx="6306840" cy="172584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53A3442-1C7F-4066-B479-10C868EF7C83}"/>
                </a:ext>
              </a:extLst>
            </p:cNvPr>
            <p:cNvGrpSpPr/>
            <p:nvPr/>
          </p:nvGrpSpPr>
          <p:grpSpPr>
            <a:xfrm>
              <a:off x="4245648" y="3586570"/>
              <a:ext cx="962280" cy="1281240"/>
              <a:chOff x="4245648" y="3586570"/>
              <a:chExt cx="962280" cy="1281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8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4FFDDDFE-7272-456D-9124-8F75D93D570D}"/>
                      </a:ext>
                    </a:extLst>
                  </p14:cNvPr>
                  <p14:cNvContentPartPr/>
                  <p14:nvPr/>
                </p14:nvContentPartPr>
                <p14:xfrm>
                  <a:off x="4245648" y="3689890"/>
                  <a:ext cx="387360" cy="43056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4FFDDDFE-7272-456D-9124-8F75D93D570D}"/>
                      </a:ext>
                    </a:extLst>
                  </p:cNvPr>
                  <p:cNvPicPr/>
                  <p:nvPr/>
                </p:nvPicPr>
                <p:blipFill>
                  <a:blip r:embed="rId439"/>
                  <a:stretch>
                    <a:fillRect/>
                  </a:stretch>
                </p:blipFill>
                <p:spPr>
                  <a:xfrm>
                    <a:off x="4226771" y="3671006"/>
                    <a:ext cx="424359" cy="4675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0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D55E6915-F861-4B38-B095-55BACF2BC705}"/>
                      </a:ext>
                    </a:extLst>
                  </p14:cNvPr>
                  <p14:cNvContentPartPr/>
                  <p14:nvPr/>
                </p14:nvContentPartPr>
                <p14:xfrm>
                  <a:off x="4671528" y="3586570"/>
                  <a:ext cx="363240" cy="47916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D55E6915-F861-4B38-B095-55BACF2BC705}"/>
                      </a:ext>
                    </a:extLst>
                  </p:cNvPr>
                  <p:cNvPicPr/>
                  <p:nvPr/>
                </p:nvPicPr>
                <p:blipFill>
                  <a:blip r:embed="rId441"/>
                  <a:stretch>
                    <a:fillRect/>
                  </a:stretch>
                </p:blipFill>
                <p:spPr>
                  <a:xfrm>
                    <a:off x="4652649" y="3567676"/>
                    <a:ext cx="400244" cy="5161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2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D975ADC2-2DB9-4632-A246-AD1186A05EA4}"/>
                      </a:ext>
                    </a:extLst>
                  </p14:cNvPr>
                  <p14:cNvContentPartPr/>
                  <p14:nvPr/>
                </p14:nvContentPartPr>
                <p14:xfrm>
                  <a:off x="4305768" y="4234570"/>
                  <a:ext cx="902160" cy="7164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D975ADC2-2DB9-4632-A246-AD1186A05EA4}"/>
                      </a:ext>
                    </a:extLst>
                  </p:cNvPr>
                  <p:cNvPicPr/>
                  <p:nvPr/>
                </p:nvPicPr>
                <p:blipFill>
                  <a:blip r:embed="rId443"/>
                  <a:stretch>
                    <a:fillRect/>
                  </a:stretch>
                </p:blipFill>
                <p:spPr>
                  <a:xfrm>
                    <a:off x="4286879" y="4215717"/>
                    <a:ext cx="939183" cy="1085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4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80A80AA2-A874-4522-8190-CEF54D44C5A2}"/>
                      </a:ext>
                    </a:extLst>
                  </p14:cNvPr>
                  <p14:cNvContentPartPr/>
                  <p14:nvPr/>
                </p14:nvContentPartPr>
                <p14:xfrm>
                  <a:off x="4262208" y="4517890"/>
                  <a:ext cx="305280" cy="34920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80A80AA2-A874-4522-8190-CEF54D44C5A2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4243317" y="4498994"/>
                    <a:ext cx="342307" cy="3862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6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3ECD02FF-1A79-4F0B-9778-72757C40F6B9}"/>
                      </a:ext>
                    </a:extLst>
                  </p14:cNvPr>
                  <p14:cNvContentPartPr/>
                  <p14:nvPr/>
                </p14:nvContentPartPr>
                <p14:xfrm>
                  <a:off x="4714368" y="4471090"/>
                  <a:ext cx="376200" cy="39672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3ECD02FF-1A79-4F0B-9778-72757C40F6B9}"/>
                      </a:ext>
                    </a:extLst>
                  </p:cNvPr>
                  <p:cNvPicPr/>
                  <p:nvPr/>
                </p:nvPicPr>
                <p:blipFill>
                  <a:blip r:embed="rId447"/>
                  <a:stretch>
                    <a:fillRect/>
                  </a:stretch>
                </p:blipFill>
                <p:spPr>
                  <a:xfrm>
                    <a:off x="4695482" y="4452199"/>
                    <a:ext cx="413216" cy="43374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366ABA9-6D0B-4C35-9342-9795AF06EAE2}"/>
                </a:ext>
              </a:extLst>
            </p:cNvPr>
            <p:cNvGrpSpPr/>
            <p:nvPr/>
          </p:nvGrpSpPr>
          <p:grpSpPr>
            <a:xfrm>
              <a:off x="5577288" y="3141970"/>
              <a:ext cx="4975200" cy="1506240"/>
              <a:chOff x="5577288" y="3141970"/>
              <a:chExt cx="4975200" cy="1506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8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84DC8969-A8F2-4911-914A-E45C97C62E15}"/>
                      </a:ext>
                    </a:extLst>
                  </p14:cNvPr>
                  <p14:cNvContentPartPr/>
                  <p14:nvPr/>
                </p14:nvContentPartPr>
                <p14:xfrm>
                  <a:off x="5584128" y="3985450"/>
                  <a:ext cx="199440" cy="1728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84DC8969-A8F2-4911-914A-E45C97C62E15}"/>
                      </a:ext>
                    </a:extLst>
                  </p:cNvPr>
                  <p:cNvPicPr/>
                  <p:nvPr/>
                </p:nvPicPr>
                <p:blipFill>
                  <a:blip r:embed="rId449"/>
                  <a:stretch>
                    <a:fillRect/>
                  </a:stretch>
                </p:blipFill>
                <p:spPr>
                  <a:xfrm>
                    <a:off x="5565242" y="3967450"/>
                    <a:ext cx="236457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0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C38EC275-E104-4E6A-A350-46ED1BC27280}"/>
                      </a:ext>
                    </a:extLst>
                  </p14:cNvPr>
                  <p14:cNvContentPartPr/>
                  <p14:nvPr/>
                </p14:nvContentPartPr>
                <p14:xfrm>
                  <a:off x="5577288" y="4129090"/>
                  <a:ext cx="320400" cy="1728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C38EC275-E104-4E6A-A350-46ED1BC27280}"/>
                      </a:ext>
                    </a:extLst>
                  </p:cNvPr>
                  <p:cNvPicPr/>
                  <p:nvPr/>
                </p:nvPicPr>
                <p:blipFill>
                  <a:blip r:embed="rId451"/>
                  <a:stretch>
                    <a:fillRect/>
                  </a:stretch>
                </p:blipFill>
                <p:spPr>
                  <a:xfrm>
                    <a:off x="5558396" y="4111090"/>
                    <a:ext cx="357427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2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A49443B7-3160-4DDE-8046-EE832B11EE1A}"/>
                      </a:ext>
                    </a:extLst>
                  </p14:cNvPr>
                  <p14:cNvContentPartPr/>
                  <p14:nvPr/>
                </p14:nvContentPartPr>
                <p14:xfrm>
                  <a:off x="6032328" y="3894370"/>
                  <a:ext cx="251280" cy="43344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A49443B7-3160-4DDE-8046-EE832B11EE1A}"/>
                      </a:ext>
                    </a:extLst>
                  </p:cNvPr>
                  <p:cNvPicPr/>
                  <p:nvPr/>
                </p:nvPicPr>
                <p:blipFill>
                  <a:blip r:embed="rId453"/>
                  <a:stretch>
                    <a:fillRect/>
                  </a:stretch>
                </p:blipFill>
                <p:spPr>
                  <a:xfrm>
                    <a:off x="6013463" y="3875492"/>
                    <a:ext cx="288255" cy="47044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4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A7CFFBC5-F34F-4EA6-8B54-9FC820F4543A}"/>
                      </a:ext>
                    </a:extLst>
                  </p14:cNvPr>
                  <p14:cNvContentPartPr/>
                  <p14:nvPr/>
                </p14:nvContentPartPr>
                <p14:xfrm>
                  <a:off x="6352728" y="3811210"/>
                  <a:ext cx="194760" cy="15588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A7CFFBC5-F34F-4EA6-8B54-9FC820F4543A}"/>
                      </a:ext>
                    </a:extLst>
                  </p:cNvPr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6333856" y="3792384"/>
                    <a:ext cx="231749" cy="1927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6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4DC6D5BF-EC2D-4A65-95E5-32ACDA079C12}"/>
                      </a:ext>
                    </a:extLst>
                  </p14:cNvPr>
                  <p14:cNvContentPartPr/>
                  <p14:nvPr/>
                </p14:nvContentPartPr>
                <p14:xfrm>
                  <a:off x="6611208" y="3840010"/>
                  <a:ext cx="178920" cy="1321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4DC6D5BF-EC2D-4A65-95E5-32ACDA079C12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6592335" y="3821136"/>
                    <a:ext cx="215912" cy="1691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8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98D20857-93B6-4C67-98AA-A17825AA75E6}"/>
                      </a:ext>
                    </a:extLst>
                  </p14:cNvPr>
                  <p14:cNvContentPartPr/>
                  <p14:nvPr/>
                </p14:nvContentPartPr>
                <p14:xfrm>
                  <a:off x="6850608" y="3594130"/>
                  <a:ext cx="234000" cy="41040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98D20857-93B6-4C67-98AA-A17825AA75E6}"/>
                      </a:ext>
                    </a:extLst>
                  </p:cNvPr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6831737" y="3575235"/>
                    <a:ext cx="270987" cy="4474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0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D21DDAAA-0148-4EBB-BDCE-690A4F44CE6D}"/>
                      </a:ext>
                    </a:extLst>
                  </p14:cNvPr>
                  <p14:cNvContentPartPr/>
                  <p14:nvPr/>
                </p14:nvContentPartPr>
                <p14:xfrm>
                  <a:off x="7419048" y="3354010"/>
                  <a:ext cx="184680" cy="11311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D21DDAAA-0148-4EBB-BDCE-690A4F44CE6D}"/>
                      </a:ext>
                    </a:extLst>
                  </p:cNvPr>
                  <p:cNvPicPr/>
                  <p:nvPr/>
                </p:nvPicPr>
                <p:blipFill>
                  <a:blip r:embed="rId461"/>
                  <a:stretch>
                    <a:fillRect/>
                  </a:stretch>
                </p:blipFill>
                <p:spPr>
                  <a:xfrm>
                    <a:off x="7400203" y="3335108"/>
                    <a:ext cx="221616" cy="11681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2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E30E45EA-E4FB-46F4-99AA-56E24ACB2A22}"/>
                      </a:ext>
                    </a:extLst>
                  </p14:cNvPr>
                  <p14:cNvContentPartPr/>
                  <p14:nvPr/>
                </p14:nvContentPartPr>
                <p14:xfrm>
                  <a:off x="7869048" y="3318010"/>
                  <a:ext cx="288360" cy="4672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E30E45EA-E4FB-46F4-99AA-56E24ACB2A22}"/>
                      </a:ext>
                    </a:extLst>
                  </p:cNvPr>
                  <p:cNvPicPr/>
                  <p:nvPr/>
                </p:nvPicPr>
                <p:blipFill>
                  <a:blip r:embed="rId463"/>
                  <a:stretch>
                    <a:fillRect/>
                  </a:stretch>
                </p:blipFill>
                <p:spPr>
                  <a:xfrm>
                    <a:off x="7850176" y="3299107"/>
                    <a:ext cx="325349" cy="5043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4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169427B9-9E0A-4BA0-8196-CC6FD98C0881}"/>
                      </a:ext>
                    </a:extLst>
                  </p14:cNvPr>
                  <p14:cNvContentPartPr/>
                  <p14:nvPr/>
                </p14:nvContentPartPr>
                <p14:xfrm>
                  <a:off x="8278368" y="3231610"/>
                  <a:ext cx="432720" cy="50184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169427B9-9E0A-4BA0-8196-CC6FD98C0881}"/>
                      </a:ext>
                    </a:extLst>
                  </p:cNvPr>
                  <p:cNvPicPr/>
                  <p:nvPr/>
                </p:nvPicPr>
                <p:blipFill>
                  <a:blip r:embed="rId465"/>
                  <a:stretch>
                    <a:fillRect/>
                  </a:stretch>
                </p:blipFill>
                <p:spPr>
                  <a:xfrm>
                    <a:off x="8259488" y="3212715"/>
                    <a:ext cx="469724" cy="5388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6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EC4AB4D8-5AFC-45D9-B696-B4E943363EB4}"/>
                      </a:ext>
                    </a:extLst>
                  </p14:cNvPr>
                  <p14:cNvContentPartPr/>
                  <p14:nvPr/>
                </p14:nvContentPartPr>
                <p14:xfrm>
                  <a:off x="7928448" y="3894010"/>
                  <a:ext cx="793800" cy="4356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EC4AB4D8-5AFC-45D9-B696-B4E943363EB4}"/>
                      </a:ext>
                    </a:extLst>
                  </p:cNvPr>
                  <p:cNvPicPr/>
                  <p:nvPr/>
                </p:nvPicPr>
                <p:blipFill>
                  <a:blip r:embed="rId467"/>
                  <a:stretch>
                    <a:fillRect/>
                  </a:stretch>
                </p:blipFill>
                <p:spPr>
                  <a:xfrm>
                    <a:off x="7909566" y="3875234"/>
                    <a:ext cx="830809" cy="803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8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7782A2F8-51DB-4D98-80A1-CF63EFF384FE}"/>
                      </a:ext>
                    </a:extLst>
                  </p14:cNvPr>
                  <p14:cNvContentPartPr/>
                  <p14:nvPr/>
                </p14:nvContentPartPr>
                <p14:xfrm>
                  <a:off x="7957248" y="4189570"/>
                  <a:ext cx="298800" cy="39600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7782A2F8-51DB-4D98-80A1-CF63EFF384FE}"/>
                      </a:ext>
                    </a:extLst>
                  </p:cNvPr>
                  <p:cNvPicPr/>
                  <p:nvPr/>
                </p:nvPicPr>
                <p:blipFill>
                  <a:blip r:embed="rId469"/>
                  <a:stretch>
                    <a:fillRect/>
                  </a:stretch>
                </p:blipFill>
                <p:spPr>
                  <a:xfrm>
                    <a:off x="7938384" y="4170677"/>
                    <a:ext cx="335773" cy="4330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0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829D8D70-8062-409B-8E3F-1153858E958B}"/>
                      </a:ext>
                    </a:extLst>
                  </p14:cNvPr>
                  <p14:cNvContentPartPr/>
                  <p14:nvPr/>
                </p14:nvContentPartPr>
                <p14:xfrm>
                  <a:off x="8440368" y="4244290"/>
                  <a:ext cx="225000" cy="25992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829D8D70-8062-409B-8E3F-1153858E958B}"/>
                      </a:ext>
                    </a:extLst>
                  </p:cNvPr>
                  <p:cNvPicPr/>
                  <p:nvPr/>
                </p:nvPicPr>
                <p:blipFill>
                  <a:blip r:embed="rId471"/>
                  <a:stretch>
                    <a:fillRect/>
                  </a:stretch>
                </p:blipFill>
                <p:spPr>
                  <a:xfrm>
                    <a:off x="8421492" y="4225400"/>
                    <a:ext cx="261997" cy="2969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2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4517B352-7CD1-4514-99D3-36777D3EC35D}"/>
                      </a:ext>
                    </a:extLst>
                  </p14:cNvPr>
                  <p14:cNvContentPartPr/>
                  <p14:nvPr/>
                </p14:nvContentPartPr>
                <p14:xfrm>
                  <a:off x="8964528" y="3943690"/>
                  <a:ext cx="172080" cy="19548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4517B352-7CD1-4514-99D3-36777D3EC35D}"/>
                      </a:ext>
                    </a:extLst>
                  </p:cNvPr>
                  <p:cNvPicPr/>
                  <p:nvPr/>
                </p:nvPicPr>
                <p:blipFill>
                  <a:blip r:embed="rId473"/>
                  <a:stretch>
                    <a:fillRect/>
                  </a:stretch>
                </p:blipFill>
                <p:spPr>
                  <a:xfrm>
                    <a:off x="8945660" y="3924821"/>
                    <a:ext cx="209062" cy="2324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4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A9BE9902-D78A-410F-AB6D-DA6DCE2E4390}"/>
                      </a:ext>
                    </a:extLst>
                  </p14:cNvPr>
                  <p14:cNvContentPartPr/>
                  <p14:nvPr/>
                </p14:nvContentPartPr>
                <p14:xfrm>
                  <a:off x="9399048" y="3183370"/>
                  <a:ext cx="272520" cy="49464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A9BE9902-D78A-410F-AB6D-DA6DCE2E4390}"/>
                      </a:ext>
                    </a:extLst>
                  </p:cNvPr>
                  <p:cNvPicPr/>
                  <p:nvPr/>
                </p:nvPicPr>
                <p:blipFill>
                  <a:blip r:embed="rId475"/>
                  <a:stretch>
                    <a:fillRect/>
                  </a:stretch>
                </p:blipFill>
                <p:spPr>
                  <a:xfrm>
                    <a:off x="9380175" y="3164491"/>
                    <a:ext cx="309510" cy="5316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CFE2CEC3-538F-4298-8638-B2E49EAE878C}"/>
                      </a:ext>
                    </a:extLst>
                  </p14:cNvPr>
                  <p14:cNvContentPartPr/>
                  <p14:nvPr/>
                </p14:nvContentPartPr>
                <p14:xfrm>
                  <a:off x="9773448" y="3377050"/>
                  <a:ext cx="211680" cy="25740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CFE2CEC3-538F-4298-8638-B2E49EAE878C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9754548" y="3358179"/>
                    <a:ext cx="248724" cy="2943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5CF0ED3B-C376-49EF-B800-F0A4E2079D22}"/>
                      </a:ext>
                    </a:extLst>
                  </p14:cNvPr>
                  <p14:cNvContentPartPr/>
                  <p14:nvPr/>
                </p14:nvContentPartPr>
                <p14:xfrm>
                  <a:off x="9481128" y="3757930"/>
                  <a:ext cx="698400" cy="12744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5CF0ED3B-C376-49EF-B800-F0A4E2079D22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9462232" y="3739078"/>
                    <a:ext cx="735436" cy="1643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5D8ECED7-1A42-479E-9AE7-B85786B50EB2}"/>
                      </a:ext>
                    </a:extLst>
                  </p14:cNvPr>
                  <p14:cNvContentPartPr/>
                  <p14:nvPr/>
                </p14:nvContentPartPr>
                <p14:xfrm>
                  <a:off x="9536208" y="4164730"/>
                  <a:ext cx="213480" cy="35856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5D8ECED7-1A42-479E-9AE7-B85786B50EB2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9517349" y="4145858"/>
                    <a:ext cx="250443" cy="3955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54ACC79A-035A-4425-9B04-322224282FD2}"/>
                      </a:ext>
                    </a:extLst>
                  </p14:cNvPr>
                  <p14:cNvContentPartPr/>
                  <p14:nvPr/>
                </p14:nvContentPartPr>
                <p14:xfrm>
                  <a:off x="9913488" y="4023250"/>
                  <a:ext cx="331920" cy="40500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54ACC79A-035A-4425-9B04-322224282FD2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9894629" y="4004360"/>
                    <a:ext cx="368884" cy="4420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F2B6D430-C37E-49DF-A979-699FE5156CAA}"/>
                      </a:ext>
                    </a:extLst>
                  </p14:cNvPr>
                  <p14:cNvContentPartPr/>
                  <p14:nvPr/>
                </p14:nvContentPartPr>
                <p14:xfrm>
                  <a:off x="10279608" y="3141970"/>
                  <a:ext cx="272880" cy="150624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F2B6D430-C37E-49DF-A979-699FE5156CAA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0260710" y="3123066"/>
                    <a:ext cx="309919" cy="154329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85367D78-0BA0-4E23-86B2-6D6217D79AB0}"/>
              </a:ext>
            </a:extLst>
          </p:cNvPr>
          <p:cNvGrpSpPr/>
          <p:nvPr/>
        </p:nvGrpSpPr>
        <p:grpSpPr>
          <a:xfrm>
            <a:off x="6908420" y="2312581"/>
            <a:ext cx="1755247" cy="764276"/>
            <a:chOff x="7068408" y="2705963"/>
            <a:chExt cx="2053745" cy="89424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EC7B8E08-DF70-45F9-B790-3E92D1AD697C}"/>
                    </a:ext>
                  </a:extLst>
                </p14:cNvPr>
                <p14:cNvContentPartPr/>
                <p14:nvPr/>
              </p14:nvContentPartPr>
              <p14:xfrm>
                <a:off x="7068408" y="3002650"/>
                <a:ext cx="172080" cy="97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EC7B8E08-DF70-45F9-B790-3E92D1AD697C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058310" y="2992085"/>
                  <a:ext cx="192696" cy="304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4DACB658-6EE6-4589-86AA-EA1E1B731BA9}"/>
                    </a:ext>
                  </a:extLst>
                </p14:cNvPr>
                <p14:cNvContentPartPr/>
                <p14:nvPr/>
              </p14:nvContentPartPr>
              <p14:xfrm>
                <a:off x="7105128" y="3089410"/>
                <a:ext cx="242280" cy="252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4DACB658-6EE6-4589-86AA-EA1E1B731BA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094612" y="3078910"/>
                  <a:ext cx="262891" cy="457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0DBA754E-B171-4420-9338-C21689DFB811}"/>
                </a:ext>
              </a:extLst>
            </p:cNvPr>
            <p:cNvGrpSpPr/>
            <p:nvPr/>
          </p:nvGrpSpPr>
          <p:grpSpPr>
            <a:xfrm>
              <a:off x="7505350" y="2705963"/>
              <a:ext cx="1616803" cy="894249"/>
              <a:chOff x="7476630" y="2610970"/>
              <a:chExt cx="2196720" cy="1215000"/>
            </a:xfrm>
          </p:grpSpPr>
          <p:grpSp>
            <p:nvGrpSpPr>
              <p:cNvPr id="495" name="Group 494">
                <a:extLst>
                  <a:ext uri="{FF2B5EF4-FFF2-40B4-BE49-F238E27FC236}">
                    <a16:creationId xmlns:a16="http://schemas.microsoft.com/office/drawing/2014/main" id="{D7C9D89A-CC29-4260-9A77-C912E1032E3F}"/>
                  </a:ext>
                </a:extLst>
              </p:cNvPr>
              <p:cNvGrpSpPr/>
              <p:nvPr/>
            </p:nvGrpSpPr>
            <p:grpSpPr>
              <a:xfrm>
                <a:off x="7476630" y="2610970"/>
                <a:ext cx="2196720" cy="675360"/>
                <a:chOff x="7784448" y="2610970"/>
                <a:chExt cx="2196720" cy="675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480" name="Ink 479">
                      <a:extLst>
                        <a:ext uri="{FF2B5EF4-FFF2-40B4-BE49-F238E27FC236}">
                          <a16:creationId xmlns:a16="http://schemas.microsoft.com/office/drawing/2014/main" id="{43D3144E-8428-439B-9B47-45BA9A9365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84448" y="2832370"/>
                    <a:ext cx="249480" cy="295560"/>
                  </p14:xfrm>
                </p:contentPart>
              </mc:Choice>
              <mc:Fallback xmlns="">
                <p:pic>
                  <p:nvPicPr>
                    <p:cNvPr id="480" name="Ink 479">
                      <a:extLst>
                        <a:ext uri="{FF2B5EF4-FFF2-40B4-BE49-F238E27FC236}">
                          <a16:creationId xmlns:a16="http://schemas.microsoft.com/office/drawing/2014/main" id="{43D3144E-8428-439B-9B47-45BA9A9365BD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7770176" y="2818078"/>
                      <a:ext cx="277454" cy="323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481" name="Ink 480">
                      <a:extLst>
                        <a:ext uri="{FF2B5EF4-FFF2-40B4-BE49-F238E27FC236}">
                          <a16:creationId xmlns:a16="http://schemas.microsoft.com/office/drawing/2014/main" id="{F893B07F-055F-4124-BC07-756887E0E8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30608" y="2843170"/>
                    <a:ext cx="307080" cy="300600"/>
                  </p14:xfrm>
                </p:contentPart>
              </mc:Choice>
              <mc:Fallback xmlns="">
                <p:pic>
                  <p:nvPicPr>
                    <p:cNvPr id="481" name="Ink 480">
                      <a:extLst>
                        <a:ext uri="{FF2B5EF4-FFF2-40B4-BE49-F238E27FC236}">
                          <a16:creationId xmlns:a16="http://schemas.microsoft.com/office/drawing/2014/main" id="{F893B07F-055F-4124-BC07-756887E0E85B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7916312" y="2828883"/>
                      <a:ext cx="335100" cy="3286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482" name="Ink 481">
                      <a:extLst>
                        <a:ext uri="{FF2B5EF4-FFF2-40B4-BE49-F238E27FC236}">
                          <a16:creationId xmlns:a16="http://schemas.microsoft.com/office/drawing/2014/main" id="{634D7CC5-DE89-4668-B8E7-EC70836DD7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17688" y="2731930"/>
                    <a:ext cx="171720" cy="148680"/>
                  </p14:xfrm>
                </p:contentPart>
              </mc:Choice>
              <mc:Fallback xmlns="">
                <p:pic>
                  <p:nvPicPr>
                    <p:cNvPr id="482" name="Ink 481">
                      <a:extLst>
                        <a:ext uri="{FF2B5EF4-FFF2-40B4-BE49-F238E27FC236}">
                          <a16:creationId xmlns:a16="http://schemas.microsoft.com/office/drawing/2014/main" id="{634D7CC5-DE89-4668-B8E7-EC70836DD7B8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8403996" y="2717634"/>
                      <a:ext cx="199674" cy="176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483" name="Ink 482">
                      <a:extLst>
                        <a:ext uri="{FF2B5EF4-FFF2-40B4-BE49-F238E27FC236}">
                          <a16:creationId xmlns:a16="http://schemas.microsoft.com/office/drawing/2014/main" id="{C96AB542-C3F9-4226-BEAB-B9481D7C4C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19048" y="2676130"/>
                    <a:ext cx="151560" cy="274320"/>
                  </p14:xfrm>
                </p:contentPart>
              </mc:Choice>
              <mc:Fallback xmlns="">
                <p:pic>
                  <p:nvPicPr>
                    <p:cNvPr id="483" name="Ink 482">
                      <a:extLst>
                        <a:ext uri="{FF2B5EF4-FFF2-40B4-BE49-F238E27FC236}">
                          <a16:creationId xmlns:a16="http://schemas.microsoft.com/office/drawing/2014/main" id="{C96AB542-C3F9-4226-BEAB-B9481D7C4C05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8304804" y="2661842"/>
                      <a:ext cx="179479" cy="3023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484" name="Ink 483">
                      <a:extLst>
                        <a:ext uri="{FF2B5EF4-FFF2-40B4-BE49-F238E27FC236}">
                          <a16:creationId xmlns:a16="http://schemas.microsoft.com/office/drawing/2014/main" id="{F92A1A56-5EAE-4809-953C-C0EBE90AD77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44128" y="2610970"/>
                    <a:ext cx="84600" cy="343800"/>
                  </p14:xfrm>
                </p:contentPart>
              </mc:Choice>
              <mc:Fallback xmlns="">
                <p:pic>
                  <p:nvPicPr>
                    <p:cNvPr id="484" name="Ink 483">
                      <a:extLst>
                        <a:ext uri="{FF2B5EF4-FFF2-40B4-BE49-F238E27FC236}">
                          <a16:creationId xmlns:a16="http://schemas.microsoft.com/office/drawing/2014/main" id="{F92A1A56-5EAE-4809-953C-C0EBE90AD770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8630409" y="2597241"/>
                      <a:ext cx="112609" cy="3718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486" name="Ink 485">
                      <a:extLst>
                        <a:ext uri="{FF2B5EF4-FFF2-40B4-BE49-F238E27FC236}">
                          <a16:creationId xmlns:a16="http://schemas.microsoft.com/office/drawing/2014/main" id="{F3020DCA-0D66-4328-AD08-8EF7D4F80A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50848" y="2714650"/>
                    <a:ext cx="23400" cy="122760"/>
                  </p14:xfrm>
                </p:contentPart>
              </mc:Choice>
              <mc:Fallback xmlns="">
                <p:pic>
                  <p:nvPicPr>
                    <p:cNvPr id="486" name="Ink 485">
                      <a:extLst>
                        <a:ext uri="{FF2B5EF4-FFF2-40B4-BE49-F238E27FC236}">
                          <a16:creationId xmlns:a16="http://schemas.microsoft.com/office/drawing/2014/main" id="{F3020DCA-0D66-4328-AD08-8EF7D4F80A9E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8936580" y="2700947"/>
                      <a:ext cx="51366" cy="1507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487" name="Ink 486">
                      <a:extLst>
                        <a:ext uri="{FF2B5EF4-FFF2-40B4-BE49-F238E27FC236}">
                          <a16:creationId xmlns:a16="http://schemas.microsoft.com/office/drawing/2014/main" id="{D68D456D-A303-4029-A542-114D6BD563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54728" y="2635810"/>
                    <a:ext cx="210240" cy="15840"/>
                  </p14:xfrm>
                </p:contentPart>
              </mc:Choice>
              <mc:Fallback xmlns="">
                <p:pic>
                  <p:nvPicPr>
                    <p:cNvPr id="487" name="Ink 486">
                      <a:extLst>
                        <a:ext uri="{FF2B5EF4-FFF2-40B4-BE49-F238E27FC236}">
                          <a16:creationId xmlns:a16="http://schemas.microsoft.com/office/drawing/2014/main" id="{D68D456D-A303-4029-A542-114D6BD563AD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8840445" y="2621667"/>
                      <a:ext cx="238234" cy="43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489" name="Ink 488">
                      <a:extLst>
                        <a:ext uri="{FF2B5EF4-FFF2-40B4-BE49-F238E27FC236}">
                          <a16:creationId xmlns:a16="http://schemas.microsoft.com/office/drawing/2014/main" id="{BBD118DC-25F9-473D-A6CF-8DF7FBF66B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18328" y="2686930"/>
                    <a:ext cx="338760" cy="469440"/>
                  </p14:xfrm>
                </p:contentPart>
              </mc:Choice>
              <mc:Fallback xmlns="">
                <p:pic>
                  <p:nvPicPr>
                    <p:cNvPr id="489" name="Ink 488">
                      <a:extLst>
                        <a:ext uri="{FF2B5EF4-FFF2-40B4-BE49-F238E27FC236}">
                          <a16:creationId xmlns:a16="http://schemas.microsoft.com/office/drawing/2014/main" id="{BBD118DC-25F9-473D-A6CF-8DF7FBF66B9B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9204022" y="2672635"/>
                      <a:ext cx="366799" cy="4974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6">
                  <p14:nvContentPartPr>
                    <p14:cNvPr id="490" name="Ink 489">
                      <a:extLst>
                        <a:ext uri="{FF2B5EF4-FFF2-40B4-BE49-F238E27FC236}">
                          <a16:creationId xmlns:a16="http://schemas.microsoft.com/office/drawing/2014/main" id="{ACD4B097-2737-42EB-8797-5A49A86425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55008" y="2659210"/>
                    <a:ext cx="270360" cy="481680"/>
                  </p14:xfrm>
                </p:contentPart>
              </mc:Choice>
              <mc:Fallback xmlns="">
                <p:pic>
                  <p:nvPicPr>
                    <p:cNvPr id="490" name="Ink 489">
                      <a:extLst>
                        <a:ext uri="{FF2B5EF4-FFF2-40B4-BE49-F238E27FC236}">
                          <a16:creationId xmlns:a16="http://schemas.microsoft.com/office/drawing/2014/main" id="{ACD4B097-2737-42EB-8797-5A49A8642500}"/>
                        </a:ext>
                      </a:extLst>
                    </p:cNvPr>
                    <p:cNvPicPr/>
                    <p:nvPr/>
                  </p:nvPicPr>
                  <p:blipFill>
                    <a:blip r:embed="rId507"/>
                    <a:stretch>
                      <a:fillRect/>
                    </a:stretch>
                  </p:blipFill>
                  <p:spPr>
                    <a:xfrm>
                      <a:off x="9641290" y="2644908"/>
                      <a:ext cx="298368" cy="5097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491" name="Ink 490">
                      <a:extLst>
                        <a:ext uri="{FF2B5EF4-FFF2-40B4-BE49-F238E27FC236}">
                          <a16:creationId xmlns:a16="http://schemas.microsoft.com/office/drawing/2014/main" id="{498CFB07-D3C7-4D29-97E2-C9ED137E40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47848" y="3222250"/>
                    <a:ext cx="733320" cy="64080"/>
                  </p14:xfrm>
                </p:contentPart>
              </mc:Choice>
              <mc:Fallback xmlns="">
                <p:pic>
                  <p:nvPicPr>
                    <p:cNvPr id="491" name="Ink 490">
                      <a:extLst>
                        <a:ext uri="{FF2B5EF4-FFF2-40B4-BE49-F238E27FC236}">
                          <a16:creationId xmlns:a16="http://schemas.microsoft.com/office/drawing/2014/main" id="{498CFB07-D3C7-4D29-97E2-C9ED137E40B4}"/>
                        </a:ext>
                      </a:extLst>
                    </p:cNvPr>
                    <p:cNvPicPr/>
                    <p:nvPr/>
                  </p:nvPicPr>
                  <p:blipFill>
                    <a:blip r:embed="rId509"/>
                    <a:stretch>
                      <a:fillRect/>
                    </a:stretch>
                  </p:blipFill>
                  <p:spPr>
                    <a:xfrm>
                      <a:off x="9234120" y="3207946"/>
                      <a:ext cx="761349" cy="9211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94" name="Group 493">
                <a:extLst>
                  <a:ext uri="{FF2B5EF4-FFF2-40B4-BE49-F238E27FC236}">
                    <a16:creationId xmlns:a16="http://schemas.microsoft.com/office/drawing/2014/main" id="{B53DD143-A9A0-4158-9495-F8B9B9289E67}"/>
                  </a:ext>
                </a:extLst>
              </p:cNvPr>
              <p:cNvGrpSpPr/>
              <p:nvPr/>
            </p:nvGrpSpPr>
            <p:grpSpPr>
              <a:xfrm>
                <a:off x="8903670" y="3521770"/>
                <a:ext cx="614880" cy="304200"/>
                <a:chOff x="9211488" y="3521770"/>
                <a:chExt cx="614880" cy="3042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492" name="Ink 491">
                      <a:extLst>
                        <a:ext uri="{FF2B5EF4-FFF2-40B4-BE49-F238E27FC236}">
                          <a16:creationId xmlns:a16="http://schemas.microsoft.com/office/drawing/2014/main" id="{B8122A5A-3B48-43AE-B33C-3D53B940F99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11488" y="3521770"/>
                    <a:ext cx="285480" cy="304200"/>
                  </p14:xfrm>
                </p:contentPart>
              </mc:Choice>
              <mc:Fallback xmlns="">
                <p:pic>
                  <p:nvPicPr>
                    <p:cNvPr id="492" name="Ink 491">
                      <a:extLst>
                        <a:ext uri="{FF2B5EF4-FFF2-40B4-BE49-F238E27FC236}">
                          <a16:creationId xmlns:a16="http://schemas.microsoft.com/office/drawing/2014/main" id="{B8122A5A-3B48-43AE-B33C-3D53B940F99A}"/>
                        </a:ext>
                      </a:extLst>
                    </p:cNvPr>
                    <p:cNvPicPr/>
                    <p:nvPr/>
                  </p:nvPicPr>
                  <p:blipFill>
                    <a:blip r:embed="rId511"/>
                    <a:stretch>
                      <a:fillRect/>
                    </a:stretch>
                  </p:blipFill>
                  <p:spPr>
                    <a:xfrm>
                      <a:off x="9197185" y="3507475"/>
                      <a:ext cx="313513" cy="3322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493" name="Ink 492">
                      <a:extLst>
                        <a:ext uri="{FF2B5EF4-FFF2-40B4-BE49-F238E27FC236}">
                          <a16:creationId xmlns:a16="http://schemas.microsoft.com/office/drawing/2014/main" id="{124CD3FE-9004-410D-907A-91CAEBFD371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97408" y="3543370"/>
                    <a:ext cx="228960" cy="229680"/>
                  </p14:xfrm>
                </p:contentPart>
              </mc:Choice>
              <mc:Fallback xmlns="">
                <p:pic>
                  <p:nvPicPr>
                    <p:cNvPr id="493" name="Ink 492">
                      <a:extLst>
                        <a:ext uri="{FF2B5EF4-FFF2-40B4-BE49-F238E27FC236}">
                          <a16:creationId xmlns:a16="http://schemas.microsoft.com/office/drawing/2014/main" id="{124CD3FE-9004-410D-907A-91CAEBFD371F}"/>
                        </a:ext>
                      </a:extLst>
                    </p:cNvPr>
                    <p:cNvPicPr/>
                    <p:nvPr/>
                  </p:nvPicPr>
                  <p:blipFill>
                    <a:blip r:embed="rId513"/>
                    <a:stretch>
                      <a:fillRect/>
                    </a:stretch>
                  </p:blipFill>
                  <p:spPr>
                    <a:xfrm>
                      <a:off x="9583134" y="3529086"/>
                      <a:ext cx="256938" cy="25767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1A54EBD7-63FC-4B3D-BD21-5E79491F513D}"/>
              </a:ext>
            </a:extLst>
          </p:cNvPr>
          <p:cNvGrpSpPr/>
          <p:nvPr/>
        </p:nvGrpSpPr>
        <p:grpSpPr>
          <a:xfrm>
            <a:off x="5362128" y="2911046"/>
            <a:ext cx="1905377" cy="1602881"/>
            <a:chOff x="5481080" y="3300010"/>
            <a:chExt cx="1905377" cy="1602881"/>
          </a:xfrm>
        </p:grpSpPr>
        <p:grpSp>
          <p:nvGrpSpPr>
            <p:cNvPr id="477" name="Group 476">
              <a:extLst>
                <a:ext uri="{FF2B5EF4-FFF2-40B4-BE49-F238E27FC236}">
                  <a16:creationId xmlns:a16="http://schemas.microsoft.com/office/drawing/2014/main" id="{53F0F506-121C-4BE8-A213-6129D3E09841}"/>
                </a:ext>
              </a:extLst>
            </p:cNvPr>
            <p:cNvGrpSpPr/>
            <p:nvPr/>
          </p:nvGrpSpPr>
          <p:grpSpPr>
            <a:xfrm>
              <a:off x="5481080" y="3960809"/>
              <a:ext cx="1905377" cy="942082"/>
              <a:chOff x="5689248" y="3349330"/>
              <a:chExt cx="2845440" cy="1406880"/>
            </a:xfrm>
            <a:solidFill>
              <a:schemeClr val="bg1"/>
            </a:solidFill>
          </p:grpSpPr>
          <p:grpSp>
            <p:nvGrpSpPr>
              <p:cNvPr id="468" name="Group 467">
                <a:extLst>
                  <a:ext uri="{FF2B5EF4-FFF2-40B4-BE49-F238E27FC236}">
                    <a16:creationId xmlns:a16="http://schemas.microsoft.com/office/drawing/2014/main" id="{92382618-F904-41FF-8C68-7B8DFEF7A946}"/>
                  </a:ext>
                </a:extLst>
              </p:cNvPr>
              <p:cNvGrpSpPr/>
              <p:nvPr/>
            </p:nvGrpSpPr>
            <p:grpSpPr>
              <a:xfrm>
                <a:off x="5689248" y="3669730"/>
                <a:ext cx="1068480" cy="1086480"/>
                <a:chOff x="5689248" y="3669730"/>
                <a:chExt cx="1068480" cy="1086480"/>
              </a:xfrm>
              <a:grpFill/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51" name="Ink 50">
                      <a:extLst>
                        <a:ext uri="{FF2B5EF4-FFF2-40B4-BE49-F238E27FC236}">
                          <a16:creationId xmlns:a16="http://schemas.microsoft.com/office/drawing/2014/main" id="{611F4113-4720-4EE2-BEDB-FC7128F512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89248" y="3669730"/>
                    <a:ext cx="312120" cy="423000"/>
                  </p14:xfrm>
                </p:contentPart>
              </mc:Choice>
              <mc:Fallback xmlns="">
                <p:pic>
                  <p:nvPicPr>
                    <p:cNvPr id="51" name="Ink 50">
                      <a:extLst>
                        <a:ext uri="{FF2B5EF4-FFF2-40B4-BE49-F238E27FC236}">
                          <a16:creationId xmlns:a16="http://schemas.microsoft.com/office/drawing/2014/main" id="{611F4113-4720-4EE2-BEDB-FC7128F51298}"/>
                        </a:ext>
                      </a:extLst>
                    </p:cNvPr>
                    <p:cNvPicPr/>
                    <p:nvPr/>
                  </p:nvPicPr>
                  <p:blipFill>
                    <a:blip r:embed="rId515"/>
                    <a:stretch>
                      <a:fillRect/>
                    </a:stretch>
                  </p:blipFill>
                  <p:spPr>
                    <a:xfrm>
                      <a:off x="5676355" y="3656293"/>
                      <a:ext cx="338443" cy="4493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52" name="Ink 51">
                      <a:extLst>
                        <a:ext uri="{FF2B5EF4-FFF2-40B4-BE49-F238E27FC236}">
                          <a16:creationId xmlns:a16="http://schemas.microsoft.com/office/drawing/2014/main" id="{80645BA6-12C3-4163-A5A4-CE797701621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82368" y="3764050"/>
                    <a:ext cx="205560" cy="244080"/>
                  </p14:xfrm>
                </p:contentPart>
              </mc:Choice>
              <mc:Fallback xmlns="">
                <p:pic>
                  <p:nvPicPr>
                    <p:cNvPr id="52" name="Ink 51">
                      <a:extLst>
                        <a:ext uri="{FF2B5EF4-FFF2-40B4-BE49-F238E27FC236}">
                          <a16:creationId xmlns:a16="http://schemas.microsoft.com/office/drawing/2014/main" id="{80645BA6-12C3-4163-A5A4-CE797701621F}"/>
                        </a:ext>
                      </a:extLst>
                    </p:cNvPr>
                    <p:cNvPicPr/>
                    <p:nvPr/>
                  </p:nvPicPr>
                  <p:blipFill>
                    <a:blip r:embed="rId517"/>
                    <a:stretch>
                      <a:fillRect/>
                    </a:stretch>
                  </p:blipFill>
                  <p:spPr>
                    <a:xfrm>
                      <a:off x="6068915" y="3750609"/>
                      <a:ext cx="231928" cy="27042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53" name="Ink 52">
                      <a:extLst>
                        <a:ext uri="{FF2B5EF4-FFF2-40B4-BE49-F238E27FC236}">
                          <a16:creationId xmlns:a16="http://schemas.microsoft.com/office/drawing/2014/main" id="{27332682-1333-44C2-9AE6-DB73DB3D9F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03288" y="4183450"/>
                    <a:ext cx="663480" cy="4824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27332682-1333-44C2-9AE6-DB73DB3D9F97}"/>
                        </a:ext>
                      </a:extLst>
                    </p:cNvPr>
                    <p:cNvPicPr/>
                    <p:nvPr/>
                  </p:nvPicPr>
                  <p:blipFill>
                    <a:blip r:embed="rId519"/>
                    <a:stretch>
                      <a:fillRect/>
                    </a:stretch>
                  </p:blipFill>
                  <p:spPr>
                    <a:xfrm>
                      <a:off x="5689857" y="4170050"/>
                      <a:ext cx="689804" cy="745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62" name="Ink 61">
                      <a:extLst>
                        <a:ext uri="{FF2B5EF4-FFF2-40B4-BE49-F238E27FC236}">
                          <a16:creationId xmlns:a16="http://schemas.microsoft.com/office/drawing/2014/main" id="{442DCED7-EEEF-41F0-80A1-4324CD8839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23808" y="4461010"/>
                    <a:ext cx="270360" cy="29088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442DCED7-EEEF-41F0-80A1-4324CD88395F}"/>
                        </a:ext>
                      </a:extLst>
                    </p:cNvPr>
                    <p:cNvPicPr/>
                    <p:nvPr/>
                  </p:nvPicPr>
                  <p:blipFill>
                    <a:blip r:embed="rId521"/>
                    <a:stretch>
                      <a:fillRect/>
                    </a:stretch>
                  </p:blipFill>
                  <p:spPr>
                    <a:xfrm>
                      <a:off x="5710397" y="4447593"/>
                      <a:ext cx="296645" cy="3171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2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277C4A00-CB69-4A4E-9D74-F4B5D47CC2E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30968" y="4299730"/>
                    <a:ext cx="286200" cy="45648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277C4A00-CB69-4A4E-9D74-F4B5D47CC2EC}"/>
                        </a:ext>
                      </a:extLst>
                    </p:cNvPr>
                    <p:cNvPicPr/>
                    <p:nvPr/>
                  </p:nvPicPr>
                  <p:blipFill>
                    <a:blip r:embed="rId523"/>
                    <a:stretch>
                      <a:fillRect/>
                    </a:stretch>
                  </p:blipFill>
                  <p:spPr>
                    <a:xfrm>
                      <a:off x="6117544" y="4286304"/>
                      <a:ext cx="312511" cy="4827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462" name="Ink 461">
                      <a:extLst>
                        <a:ext uri="{FF2B5EF4-FFF2-40B4-BE49-F238E27FC236}">
                          <a16:creationId xmlns:a16="http://schemas.microsoft.com/office/drawing/2014/main" id="{23D7E55A-7733-4BB2-932E-24922DC7CD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74488" y="4002370"/>
                    <a:ext cx="153720" cy="21960"/>
                  </p14:xfrm>
                </p:contentPart>
              </mc:Choice>
              <mc:Fallback xmlns="">
                <p:pic>
                  <p:nvPicPr>
                    <p:cNvPr id="462" name="Ink 461">
                      <a:extLst>
                        <a:ext uri="{FF2B5EF4-FFF2-40B4-BE49-F238E27FC236}">
                          <a16:creationId xmlns:a16="http://schemas.microsoft.com/office/drawing/2014/main" id="{23D7E55A-7733-4BB2-932E-24922DC7CD62}"/>
                        </a:ext>
                      </a:extLst>
                    </p:cNvPr>
                    <p:cNvPicPr/>
                    <p:nvPr/>
                  </p:nvPicPr>
                  <p:blipFill>
                    <a:blip r:embed="rId525"/>
                    <a:stretch>
                      <a:fillRect/>
                    </a:stretch>
                  </p:blipFill>
                  <p:spPr>
                    <a:xfrm>
                      <a:off x="6561051" y="3988980"/>
                      <a:ext cx="180057" cy="482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467" name="Ink 466">
                      <a:extLst>
                        <a:ext uri="{FF2B5EF4-FFF2-40B4-BE49-F238E27FC236}">
                          <a16:creationId xmlns:a16="http://schemas.microsoft.com/office/drawing/2014/main" id="{7744F121-5764-4EB4-A026-D167731481D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53968" y="4135570"/>
                    <a:ext cx="203760" cy="25200"/>
                  </p14:xfrm>
                </p:contentPart>
              </mc:Choice>
              <mc:Fallback xmlns="">
                <p:pic>
                  <p:nvPicPr>
                    <p:cNvPr id="467" name="Ink 466">
                      <a:extLst>
                        <a:ext uri="{FF2B5EF4-FFF2-40B4-BE49-F238E27FC236}">
                          <a16:creationId xmlns:a16="http://schemas.microsoft.com/office/drawing/2014/main" id="{7744F121-5764-4EB4-A026-D167731481D0}"/>
                        </a:ext>
                      </a:extLst>
                    </p:cNvPr>
                    <p:cNvPicPr/>
                    <p:nvPr/>
                  </p:nvPicPr>
                  <p:blipFill>
                    <a:blip r:embed="rId527"/>
                    <a:stretch>
                      <a:fillRect/>
                    </a:stretch>
                  </p:blipFill>
                  <p:spPr>
                    <a:xfrm>
                      <a:off x="6540563" y="4122166"/>
                      <a:ext cx="230034" cy="5147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21D4662F-A8B5-4EC1-9196-5C7E2D7590C9}"/>
                  </a:ext>
                </a:extLst>
              </p:cNvPr>
              <p:cNvGrpSpPr/>
              <p:nvPr/>
            </p:nvGrpSpPr>
            <p:grpSpPr>
              <a:xfrm>
                <a:off x="7047888" y="3349330"/>
                <a:ext cx="1486800" cy="798120"/>
                <a:chOff x="7047888" y="3349330"/>
                <a:chExt cx="1486800" cy="798120"/>
              </a:xfrm>
              <a:grpFill/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469" name="Ink 468">
                      <a:extLst>
                        <a:ext uri="{FF2B5EF4-FFF2-40B4-BE49-F238E27FC236}">
                          <a16:creationId xmlns:a16="http://schemas.microsoft.com/office/drawing/2014/main" id="{67F4BDC1-3B09-40D2-BCC4-A58202DDEF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47888" y="3765850"/>
                    <a:ext cx="297720" cy="381600"/>
                  </p14:xfrm>
                </p:contentPart>
              </mc:Choice>
              <mc:Fallback xmlns="">
                <p:pic>
                  <p:nvPicPr>
                    <p:cNvPr id="469" name="Ink 468">
                      <a:extLst>
                        <a:ext uri="{FF2B5EF4-FFF2-40B4-BE49-F238E27FC236}">
                          <a16:creationId xmlns:a16="http://schemas.microsoft.com/office/drawing/2014/main" id="{67F4BDC1-3B09-40D2-BCC4-A58202DDEF2C}"/>
                        </a:ext>
                      </a:extLst>
                    </p:cNvPr>
                    <p:cNvPicPr/>
                    <p:nvPr/>
                  </p:nvPicPr>
                  <p:blipFill>
                    <a:blip r:embed="rId529"/>
                    <a:stretch>
                      <a:fillRect/>
                    </a:stretch>
                  </p:blipFill>
                  <p:spPr>
                    <a:xfrm>
                      <a:off x="7034453" y="3752413"/>
                      <a:ext cx="324053" cy="4079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470" name="Ink 469">
                      <a:extLst>
                        <a:ext uri="{FF2B5EF4-FFF2-40B4-BE49-F238E27FC236}">
                          <a16:creationId xmlns:a16="http://schemas.microsoft.com/office/drawing/2014/main" id="{CDDB40B9-6C76-484E-AA8F-D506B7585E7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87568" y="3759010"/>
                    <a:ext cx="375480" cy="321480"/>
                  </p14:xfrm>
                </p:contentPart>
              </mc:Choice>
              <mc:Fallback xmlns="">
                <p:pic>
                  <p:nvPicPr>
                    <p:cNvPr id="470" name="Ink 469">
                      <a:extLst>
                        <a:ext uri="{FF2B5EF4-FFF2-40B4-BE49-F238E27FC236}">
                          <a16:creationId xmlns:a16="http://schemas.microsoft.com/office/drawing/2014/main" id="{CDDB40B9-6C76-484E-AA8F-D506B7585E7A}"/>
                        </a:ext>
                      </a:extLst>
                    </p:cNvPr>
                    <p:cNvPicPr/>
                    <p:nvPr/>
                  </p:nvPicPr>
                  <p:blipFill>
                    <a:blip r:embed="rId531"/>
                    <a:stretch>
                      <a:fillRect/>
                    </a:stretch>
                  </p:blipFill>
                  <p:spPr>
                    <a:xfrm>
                      <a:off x="7174139" y="3746108"/>
                      <a:ext cx="401801" cy="3478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471" name="Ink 470">
                      <a:extLst>
                        <a:ext uri="{FF2B5EF4-FFF2-40B4-BE49-F238E27FC236}">
                          <a16:creationId xmlns:a16="http://schemas.microsoft.com/office/drawing/2014/main" id="{3917E2A0-C8C2-44A1-8AF6-1645C185C4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91288" y="3572170"/>
                    <a:ext cx="169560" cy="162720"/>
                  </p14:xfrm>
                </p:contentPart>
              </mc:Choice>
              <mc:Fallback xmlns="">
                <p:pic>
                  <p:nvPicPr>
                    <p:cNvPr id="471" name="Ink 470">
                      <a:extLst>
                        <a:ext uri="{FF2B5EF4-FFF2-40B4-BE49-F238E27FC236}">
                          <a16:creationId xmlns:a16="http://schemas.microsoft.com/office/drawing/2014/main" id="{3917E2A0-C8C2-44A1-8AF6-1645C185C400}"/>
                        </a:ext>
                      </a:extLst>
                    </p:cNvPr>
                    <p:cNvPicPr/>
                    <p:nvPr/>
                  </p:nvPicPr>
                  <p:blipFill>
                    <a:blip r:embed="rId533"/>
                    <a:stretch>
                      <a:fillRect/>
                    </a:stretch>
                  </p:blipFill>
                  <p:spPr>
                    <a:xfrm>
                      <a:off x="7777873" y="3558744"/>
                      <a:ext cx="195853" cy="18903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472" name="Ink 471">
                      <a:extLst>
                        <a:ext uri="{FF2B5EF4-FFF2-40B4-BE49-F238E27FC236}">
                          <a16:creationId xmlns:a16="http://schemas.microsoft.com/office/drawing/2014/main" id="{9B09079F-FE15-4F2F-B8D9-D9E82D9ED5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85448" y="3498010"/>
                    <a:ext cx="122040" cy="299160"/>
                  </p14:xfrm>
                </p:contentPart>
              </mc:Choice>
              <mc:Fallback xmlns="">
                <p:pic>
                  <p:nvPicPr>
                    <p:cNvPr id="472" name="Ink 471">
                      <a:extLst>
                        <a:ext uri="{FF2B5EF4-FFF2-40B4-BE49-F238E27FC236}">
                          <a16:creationId xmlns:a16="http://schemas.microsoft.com/office/drawing/2014/main" id="{9B09079F-FE15-4F2F-B8D9-D9E82D9ED568}"/>
                        </a:ext>
                      </a:extLst>
                    </p:cNvPr>
                    <p:cNvPicPr/>
                    <p:nvPr/>
                  </p:nvPicPr>
                  <p:blipFill>
                    <a:blip r:embed="rId535"/>
                    <a:stretch>
                      <a:fillRect/>
                    </a:stretch>
                  </p:blipFill>
                  <p:spPr>
                    <a:xfrm>
                      <a:off x="7672007" y="3484583"/>
                      <a:ext cx="148383" cy="3254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473" name="Ink 472">
                      <a:extLst>
                        <a:ext uri="{FF2B5EF4-FFF2-40B4-BE49-F238E27FC236}">
                          <a16:creationId xmlns:a16="http://schemas.microsoft.com/office/drawing/2014/main" id="{37637DCC-ECC1-4DA6-9A39-79EFF810A0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94688" y="3469930"/>
                    <a:ext cx="100440" cy="362520"/>
                  </p14:xfrm>
                </p:contentPart>
              </mc:Choice>
              <mc:Fallback xmlns="">
                <p:pic>
                  <p:nvPicPr>
                    <p:cNvPr id="473" name="Ink 472">
                      <a:extLst>
                        <a:ext uri="{FF2B5EF4-FFF2-40B4-BE49-F238E27FC236}">
                          <a16:creationId xmlns:a16="http://schemas.microsoft.com/office/drawing/2014/main" id="{37637DCC-ECC1-4DA6-9A39-79EFF810A00C}"/>
                        </a:ext>
                      </a:extLst>
                    </p:cNvPr>
                    <p:cNvPicPr/>
                    <p:nvPr/>
                  </p:nvPicPr>
                  <p:blipFill>
                    <a:blip r:embed="rId537"/>
                    <a:stretch>
                      <a:fillRect/>
                    </a:stretch>
                  </p:blipFill>
                  <p:spPr>
                    <a:xfrm>
                      <a:off x="7981260" y="3456503"/>
                      <a:ext cx="126759" cy="3888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8">
                  <p14:nvContentPartPr>
                    <p14:cNvPr id="474" name="Ink 473">
                      <a:extLst>
                        <a:ext uri="{FF2B5EF4-FFF2-40B4-BE49-F238E27FC236}">
                          <a16:creationId xmlns:a16="http://schemas.microsoft.com/office/drawing/2014/main" id="{28B56883-DA78-4A2A-8187-1D6E32EAD8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28768" y="3415930"/>
                    <a:ext cx="30240" cy="171720"/>
                  </p14:xfrm>
                </p:contentPart>
              </mc:Choice>
              <mc:Fallback xmlns="">
                <p:pic>
                  <p:nvPicPr>
                    <p:cNvPr id="474" name="Ink 473">
                      <a:extLst>
                        <a:ext uri="{FF2B5EF4-FFF2-40B4-BE49-F238E27FC236}">
                          <a16:creationId xmlns:a16="http://schemas.microsoft.com/office/drawing/2014/main" id="{28B56883-DA78-4A2A-8187-1D6E32EAD839}"/>
                        </a:ext>
                      </a:extLst>
                    </p:cNvPr>
                    <p:cNvPicPr/>
                    <p:nvPr/>
                  </p:nvPicPr>
                  <p:blipFill>
                    <a:blip r:embed="rId539"/>
                    <a:stretch>
                      <a:fillRect/>
                    </a:stretch>
                  </p:blipFill>
                  <p:spPr>
                    <a:xfrm>
                      <a:off x="8315505" y="3402514"/>
                      <a:ext cx="56236" cy="1980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0">
                  <p14:nvContentPartPr>
                    <p14:cNvPr id="475" name="Ink 474">
                      <a:extLst>
                        <a:ext uri="{FF2B5EF4-FFF2-40B4-BE49-F238E27FC236}">
                          <a16:creationId xmlns:a16="http://schemas.microsoft.com/office/drawing/2014/main" id="{C431E66D-E7D6-49A3-AC11-24B0B8CB7B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53168" y="3349330"/>
                    <a:ext cx="281520" cy="21960"/>
                  </p14:xfrm>
                </p:contentPart>
              </mc:Choice>
              <mc:Fallback xmlns="">
                <p:pic>
                  <p:nvPicPr>
                    <p:cNvPr id="475" name="Ink 474">
                      <a:extLst>
                        <a:ext uri="{FF2B5EF4-FFF2-40B4-BE49-F238E27FC236}">
                          <a16:creationId xmlns:a16="http://schemas.microsoft.com/office/drawing/2014/main" id="{C431E66D-E7D6-49A3-AC11-24B0B8CB7BDA}"/>
                        </a:ext>
                      </a:extLst>
                    </p:cNvPr>
                    <p:cNvPicPr/>
                    <p:nvPr/>
                  </p:nvPicPr>
                  <p:blipFill>
                    <a:blip r:embed="rId541"/>
                    <a:stretch>
                      <a:fillRect/>
                    </a:stretch>
                  </p:blipFill>
                  <p:spPr>
                    <a:xfrm>
                      <a:off x="8239737" y="3335940"/>
                      <a:ext cx="307845" cy="4820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65284CF6-877C-4D05-B318-C30B05E45616}"/>
                    </a:ext>
                  </a:extLst>
                </p14:cNvPr>
                <p14:cNvContentPartPr/>
                <p14:nvPr/>
              </p14:nvContentPartPr>
              <p14:xfrm>
                <a:off x="6133128" y="3300010"/>
                <a:ext cx="1133280" cy="88200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65284CF6-877C-4D05-B318-C30B05E45616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6124128" y="3291010"/>
                  <a:ext cx="1150920" cy="89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B4D00D52-CBB2-4BCA-913C-C35ECB1C9327}"/>
              </a:ext>
            </a:extLst>
          </p:cNvPr>
          <p:cNvGrpSpPr/>
          <p:nvPr/>
        </p:nvGrpSpPr>
        <p:grpSpPr>
          <a:xfrm>
            <a:off x="2587449" y="3503760"/>
            <a:ext cx="364631" cy="640826"/>
            <a:chOff x="2876928" y="3913810"/>
            <a:chExt cx="494280" cy="86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0580D2F4-1E44-4F1A-9A07-126ACACB3DA1}"/>
                    </a:ext>
                  </a:extLst>
                </p14:cNvPr>
                <p14:cNvContentPartPr/>
                <p14:nvPr/>
              </p14:nvContentPartPr>
              <p14:xfrm>
                <a:off x="2990688" y="4179130"/>
                <a:ext cx="218520" cy="56196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0580D2F4-1E44-4F1A-9A07-126ACACB3DA1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2978494" y="4166924"/>
                  <a:ext cx="242421" cy="5858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ED24889A-256B-4731-92C2-571BAA2C2AD3}"/>
                    </a:ext>
                  </a:extLst>
                </p14:cNvPr>
                <p14:cNvContentPartPr/>
                <p14:nvPr/>
              </p14:nvContentPartPr>
              <p14:xfrm>
                <a:off x="2986008" y="4081210"/>
                <a:ext cx="385200" cy="70128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ED24889A-256B-4731-92C2-571BAA2C2AD3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2974306" y="4069018"/>
                  <a:ext cx="409092" cy="7251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18AB799B-43C1-42FB-A62D-04A3D06598FC}"/>
                    </a:ext>
                  </a:extLst>
                </p14:cNvPr>
                <p14:cNvContentPartPr/>
                <p14:nvPr/>
              </p14:nvContentPartPr>
              <p14:xfrm>
                <a:off x="2876928" y="3913810"/>
                <a:ext cx="277200" cy="38088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18AB799B-43C1-42FB-A62D-04A3D06598FC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2864749" y="3902106"/>
                  <a:ext cx="301071" cy="40477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2146FF-9C01-4BA8-92F2-0DC6293A6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6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D83D50-48CA-4CDC-B8A0-ED670BA07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2021</a:t>
            </a: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067B196-A3DE-4FAD-9F95-BF2AA6A85997}"/>
              </a:ext>
            </a:extLst>
          </p:cNvPr>
          <p:cNvGrpSpPr/>
          <p:nvPr/>
        </p:nvGrpSpPr>
        <p:grpSpPr>
          <a:xfrm>
            <a:off x="761327" y="1178357"/>
            <a:ext cx="5114573" cy="1120070"/>
            <a:chOff x="761327" y="1105933"/>
            <a:chExt cx="5114573" cy="1120070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EB117593-B705-45A5-9A5E-AED9227F6D94}"/>
                </a:ext>
              </a:extLst>
            </p:cNvPr>
            <p:cNvGrpSpPr/>
            <p:nvPr/>
          </p:nvGrpSpPr>
          <p:grpSpPr>
            <a:xfrm>
              <a:off x="761327" y="1165533"/>
              <a:ext cx="383049" cy="1027319"/>
              <a:chOff x="1439567" y="1394811"/>
              <a:chExt cx="910440" cy="2826000"/>
            </a:xfrm>
          </p:grpSpPr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85C2EB78-6BA4-4D99-8E7A-138564CF0438}"/>
                  </a:ext>
                </a:extLst>
              </p:cNvPr>
              <p:cNvGrpSpPr/>
              <p:nvPr/>
            </p:nvGrpSpPr>
            <p:grpSpPr>
              <a:xfrm>
                <a:off x="1439567" y="1394811"/>
                <a:ext cx="852120" cy="1494720"/>
                <a:chOff x="1439567" y="1394811"/>
                <a:chExt cx="852120" cy="14947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226" name="Ink 225">
                      <a:extLst>
                        <a:ext uri="{FF2B5EF4-FFF2-40B4-BE49-F238E27FC236}">
                          <a16:creationId xmlns:a16="http://schemas.microsoft.com/office/drawing/2014/main" id="{4C639625-1A07-4C5F-AC49-05049E72D9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54127" y="1611171"/>
                    <a:ext cx="153000" cy="221040"/>
                  </p14:xfrm>
                </p:contentPart>
              </mc:Choice>
              <mc:Fallback xmlns="">
                <p:pic>
                  <p:nvPicPr>
                    <p:cNvPr id="226" name="Ink 225">
                      <a:extLst>
                        <a:ext uri="{FF2B5EF4-FFF2-40B4-BE49-F238E27FC236}">
                          <a16:creationId xmlns:a16="http://schemas.microsoft.com/office/drawing/2014/main" id="{4C639625-1A07-4C5F-AC49-05049E72D9EB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632758" y="1586501"/>
                      <a:ext cx="194883" cy="26939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227" name="Ink 226">
                      <a:extLst>
                        <a:ext uri="{FF2B5EF4-FFF2-40B4-BE49-F238E27FC236}">
                          <a16:creationId xmlns:a16="http://schemas.microsoft.com/office/drawing/2014/main" id="{B2ED48D0-A71B-4DA8-9F57-3B5EE11BD3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6407" y="1751571"/>
                    <a:ext cx="133200" cy="153720"/>
                  </p14:xfrm>
                </p:contentPart>
              </mc:Choice>
              <mc:Fallback xmlns="">
                <p:pic>
                  <p:nvPicPr>
                    <p:cNvPr id="227" name="Ink 226">
                      <a:extLst>
                        <a:ext uri="{FF2B5EF4-FFF2-40B4-BE49-F238E27FC236}">
                          <a16:creationId xmlns:a16="http://schemas.microsoft.com/office/drawing/2014/main" id="{B2ED48D0-A71B-4DA8-9F57-3B5EE11BD30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875061" y="1726936"/>
                      <a:ext cx="175038" cy="2020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228" name="Ink 227">
                      <a:extLst>
                        <a:ext uri="{FF2B5EF4-FFF2-40B4-BE49-F238E27FC236}">
                          <a16:creationId xmlns:a16="http://schemas.microsoft.com/office/drawing/2014/main" id="{0F5749C0-0C87-40E1-A6FE-44E11FCDC1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9567" y="1394811"/>
                    <a:ext cx="708840" cy="683280"/>
                  </p14:xfrm>
                </p:contentPart>
              </mc:Choice>
              <mc:Fallback xmlns="">
                <p:pic>
                  <p:nvPicPr>
                    <p:cNvPr id="228" name="Ink 227">
                      <a:extLst>
                        <a:ext uri="{FF2B5EF4-FFF2-40B4-BE49-F238E27FC236}">
                          <a16:creationId xmlns:a16="http://schemas.microsoft.com/office/drawing/2014/main" id="{0F5749C0-0C87-40E1-A6FE-44E11FCDC102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1418191" y="1370090"/>
                      <a:ext cx="750738" cy="73173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229" name="Ink 228">
                      <a:extLst>
                        <a:ext uri="{FF2B5EF4-FFF2-40B4-BE49-F238E27FC236}">
                          <a16:creationId xmlns:a16="http://schemas.microsoft.com/office/drawing/2014/main" id="{FD37E491-503C-4384-88DC-D24CCEDF62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77527" y="2419371"/>
                    <a:ext cx="223560" cy="242640"/>
                  </p14:xfrm>
                </p:contentPart>
              </mc:Choice>
              <mc:Fallback xmlns="">
                <p:pic>
                  <p:nvPicPr>
                    <p:cNvPr id="229" name="Ink 228">
                      <a:extLst>
                        <a:ext uri="{FF2B5EF4-FFF2-40B4-BE49-F238E27FC236}">
                          <a16:creationId xmlns:a16="http://schemas.microsoft.com/office/drawing/2014/main" id="{FD37E491-503C-4384-88DC-D24CCEDF6288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1656195" y="2394712"/>
                      <a:ext cx="265371" cy="2909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230" name="Ink 229">
                      <a:extLst>
                        <a:ext uri="{FF2B5EF4-FFF2-40B4-BE49-F238E27FC236}">
                          <a16:creationId xmlns:a16="http://schemas.microsoft.com/office/drawing/2014/main" id="{F9A9D392-6204-41BF-AC8B-91C3E848D9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77047" y="2551491"/>
                    <a:ext cx="137160" cy="115560"/>
                  </p14:xfrm>
                </p:contentPart>
              </mc:Choice>
              <mc:Fallback xmlns="">
                <p:pic>
                  <p:nvPicPr>
                    <p:cNvPr id="230" name="Ink 229">
                      <a:extLst>
                        <a:ext uri="{FF2B5EF4-FFF2-40B4-BE49-F238E27FC236}">
                          <a16:creationId xmlns:a16="http://schemas.microsoft.com/office/drawing/2014/main" id="{F9A9D392-6204-41BF-AC8B-91C3E848D979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1955749" y="2526799"/>
                      <a:ext cx="178904" cy="1639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231" name="Ink 230">
                      <a:extLst>
                        <a:ext uri="{FF2B5EF4-FFF2-40B4-BE49-F238E27FC236}">
                          <a16:creationId xmlns:a16="http://schemas.microsoft.com/office/drawing/2014/main" id="{598A546F-F055-4894-B94A-1590FA72E7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19127" y="2230371"/>
                    <a:ext cx="772560" cy="659160"/>
                  </p14:xfrm>
                </p:contentPart>
              </mc:Choice>
              <mc:Fallback xmlns="">
                <p:pic>
                  <p:nvPicPr>
                    <p:cNvPr id="231" name="Ink 230">
                      <a:extLst>
                        <a:ext uri="{FF2B5EF4-FFF2-40B4-BE49-F238E27FC236}">
                          <a16:creationId xmlns:a16="http://schemas.microsoft.com/office/drawing/2014/main" id="{598A546F-F055-4894-B94A-1590FA72E7D5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1497738" y="2205628"/>
                      <a:ext cx="814482" cy="70765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F1153965-3023-482F-A6E7-5651FB2794EC}"/>
                  </a:ext>
                </a:extLst>
              </p:cNvPr>
              <p:cNvGrpSpPr/>
              <p:nvPr/>
            </p:nvGrpSpPr>
            <p:grpSpPr>
              <a:xfrm>
                <a:off x="1610207" y="3149091"/>
                <a:ext cx="739800" cy="606240"/>
                <a:chOff x="1610207" y="3149091"/>
                <a:chExt cx="739800" cy="606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233" name="Ink 232">
                      <a:extLst>
                        <a:ext uri="{FF2B5EF4-FFF2-40B4-BE49-F238E27FC236}">
                          <a16:creationId xmlns:a16="http://schemas.microsoft.com/office/drawing/2014/main" id="{5A6260A8-906F-4830-B56E-3340499D21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34767" y="3253851"/>
                    <a:ext cx="287280" cy="225000"/>
                  </p14:xfrm>
                </p:contentPart>
              </mc:Choice>
              <mc:Fallback xmlns="">
                <p:pic>
                  <p:nvPicPr>
                    <p:cNvPr id="233" name="Ink 232">
                      <a:extLst>
                        <a:ext uri="{FF2B5EF4-FFF2-40B4-BE49-F238E27FC236}">
                          <a16:creationId xmlns:a16="http://schemas.microsoft.com/office/drawing/2014/main" id="{5A6260A8-906F-4830-B56E-3340499D2134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1713392" y="3229180"/>
                      <a:ext cx="329175" cy="273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234" name="Ink 233">
                      <a:extLst>
                        <a:ext uri="{FF2B5EF4-FFF2-40B4-BE49-F238E27FC236}">
                          <a16:creationId xmlns:a16="http://schemas.microsoft.com/office/drawing/2014/main" id="{B8FE5BCD-BDF4-4F50-A596-5B1FAA4077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62367" y="3408651"/>
                    <a:ext cx="144720" cy="177840"/>
                  </p14:xfrm>
                </p:contentPart>
              </mc:Choice>
              <mc:Fallback xmlns="">
                <p:pic>
                  <p:nvPicPr>
                    <p:cNvPr id="234" name="Ink 233">
                      <a:extLst>
                        <a:ext uri="{FF2B5EF4-FFF2-40B4-BE49-F238E27FC236}">
                          <a16:creationId xmlns:a16="http://schemas.microsoft.com/office/drawing/2014/main" id="{B8FE5BCD-BDF4-4F50-A596-5B1FAA4077E8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2041085" y="3383951"/>
                      <a:ext cx="186433" cy="2262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235" name="Ink 234">
                      <a:extLst>
                        <a:ext uri="{FF2B5EF4-FFF2-40B4-BE49-F238E27FC236}">
                          <a16:creationId xmlns:a16="http://schemas.microsoft.com/office/drawing/2014/main" id="{86AC7946-4DD5-4AE0-A5BC-3A83604952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0207" y="3149091"/>
                    <a:ext cx="739800" cy="606240"/>
                  </p14:xfrm>
                </p:contentPart>
              </mc:Choice>
              <mc:Fallback xmlns="">
                <p:pic>
                  <p:nvPicPr>
                    <p:cNvPr id="235" name="Ink 234">
                      <a:extLst>
                        <a:ext uri="{FF2B5EF4-FFF2-40B4-BE49-F238E27FC236}">
                          <a16:creationId xmlns:a16="http://schemas.microsoft.com/office/drawing/2014/main" id="{86AC7946-4DD5-4AE0-A5BC-3A836049528A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1588825" y="3124367"/>
                      <a:ext cx="781708" cy="6547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A14A065F-D62A-4011-BCA3-FE3E1D94F691}"/>
                      </a:ext>
                    </a:extLst>
                  </p14:cNvPr>
                  <p14:cNvContentPartPr/>
                  <p14:nvPr/>
                </p14:nvContentPartPr>
                <p14:xfrm>
                  <a:off x="1983887" y="3916971"/>
                  <a:ext cx="2520" cy="1116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A14A065F-D62A-4011-BCA3-FE3E1D94F69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1968137" y="3893721"/>
                    <a:ext cx="33390" cy="5673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08E05CA4-D002-4324-8FEC-35CBFAEE78DF}"/>
                  </a:ext>
                </a:extLst>
              </p:cNvPr>
              <p:cNvGrpSpPr/>
              <p:nvPr/>
            </p:nvGrpSpPr>
            <p:grpSpPr>
              <a:xfrm>
                <a:off x="1990367" y="4084011"/>
                <a:ext cx="5040" cy="136800"/>
                <a:chOff x="1990367" y="4084011"/>
                <a:chExt cx="5040" cy="136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237" name="Ink 236">
                      <a:extLst>
                        <a:ext uri="{FF2B5EF4-FFF2-40B4-BE49-F238E27FC236}">
                          <a16:creationId xmlns:a16="http://schemas.microsoft.com/office/drawing/2014/main" id="{CD7B8490-E0AB-4635-AEFE-7D3820380E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95047" y="4084011"/>
                    <a:ext cx="360" cy="15480"/>
                  </p14:xfrm>
                </p:contentPart>
              </mc:Choice>
              <mc:Fallback xmlns="">
                <p:pic>
                  <p:nvPicPr>
                    <p:cNvPr id="237" name="Ink 236">
                      <a:extLst>
                        <a:ext uri="{FF2B5EF4-FFF2-40B4-BE49-F238E27FC236}">
                          <a16:creationId xmlns:a16="http://schemas.microsoft.com/office/drawing/2014/main" id="{CD7B8490-E0AB-4635-AEFE-7D3820380EE8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1986047" y="4059823"/>
                      <a:ext cx="18000" cy="628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238" name="Ink 237">
                      <a:extLst>
                        <a:ext uri="{FF2B5EF4-FFF2-40B4-BE49-F238E27FC236}">
                          <a16:creationId xmlns:a16="http://schemas.microsoft.com/office/drawing/2014/main" id="{E4B553F2-C756-4A35-93DE-03256BA5E6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90367" y="4212891"/>
                    <a:ext cx="360" cy="7920"/>
                  </p14:xfrm>
                </p:contentPart>
              </mc:Choice>
              <mc:Fallback xmlns="">
                <p:pic>
                  <p:nvPicPr>
                    <p:cNvPr id="238" name="Ink 237">
                      <a:extLst>
                        <a:ext uri="{FF2B5EF4-FFF2-40B4-BE49-F238E27FC236}">
                          <a16:creationId xmlns:a16="http://schemas.microsoft.com/office/drawing/2014/main" id="{E4B553F2-C756-4A35-93DE-03256BA5E612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1981367" y="4190891"/>
                      <a:ext cx="18000" cy="510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80D98050-A3A2-48C7-9EA3-414E7EC9ECAD}"/>
                </a:ext>
              </a:extLst>
            </p:cNvPr>
            <p:cNvGrpSpPr/>
            <p:nvPr/>
          </p:nvGrpSpPr>
          <p:grpSpPr>
            <a:xfrm>
              <a:off x="1272912" y="1433713"/>
              <a:ext cx="314217" cy="180918"/>
              <a:chOff x="2798567" y="2412087"/>
              <a:chExt cx="831960" cy="554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241F19A4-AA8B-40E6-9BB6-661B9406412E}"/>
                      </a:ext>
                    </a:extLst>
                  </p14:cNvPr>
                  <p14:cNvContentPartPr/>
                  <p14:nvPr/>
                </p14:nvContentPartPr>
                <p14:xfrm>
                  <a:off x="3072167" y="2611167"/>
                  <a:ext cx="377640" cy="22428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241F19A4-AA8B-40E6-9BB6-661B9406412E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048386" y="2583682"/>
                    <a:ext cx="424250" cy="2781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A107D7D7-B692-4208-93E0-19257A4FB5A1}"/>
                      </a:ext>
                    </a:extLst>
                  </p14:cNvPr>
                  <p14:cNvContentPartPr/>
                  <p14:nvPr/>
                </p14:nvContentPartPr>
                <p14:xfrm>
                  <a:off x="3170807" y="2573007"/>
                  <a:ext cx="175320" cy="26604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A107D7D7-B692-4208-93E0-19257A4FB5A1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147115" y="2545524"/>
                    <a:ext cx="221756" cy="3199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B57E5399-F478-4854-B020-4AFD99840A7A}"/>
                      </a:ext>
                    </a:extLst>
                  </p14:cNvPr>
                  <p14:cNvContentPartPr/>
                  <p14:nvPr/>
                </p14:nvContentPartPr>
                <p14:xfrm>
                  <a:off x="2823407" y="2501367"/>
                  <a:ext cx="121320" cy="43848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B57E5399-F478-4854-B020-4AFD99840A7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799712" y="2473824"/>
                    <a:ext cx="167763" cy="4924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2514B07D-6FC7-4180-86BB-24CBF12A1CFD}"/>
                      </a:ext>
                    </a:extLst>
                  </p14:cNvPr>
                  <p14:cNvContentPartPr/>
                  <p14:nvPr/>
                </p14:nvContentPartPr>
                <p14:xfrm>
                  <a:off x="2798567" y="2412087"/>
                  <a:ext cx="831960" cy="55440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2514B07D-6FC7-4180-86BB-24CBF12A1CFD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774770" y="2384532"/>
                    <a:ext cx="878603" cy="60840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30C246F2-CD04-4D17-A923-B6DD05A75A22}"/>
                </a:ext>
              </a:extLst>
            </p:cNvPr>
            <p:cNvGrpSpPr/>
            <p:nvPr/>
          </p:nvGrpSpPr>
          <p:grpSpPr>
            <a:xfrm>
              <a:off x="1392008" y="1593376"/>
              <a:ext cx="350268" cy="243133"/>
              <a:chOff x="3079007" y="3023367"/>
              <a:chExt cx="684720" cy="550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0682062F-18A9-4853-BF81-579AACA00195}"/>
                      </a:ext>
                    </a:extLst>
                  </p14:cNvPr>
                  <p14:cNvContentPartPr/>
                  <p14:nvPr/>
                </p14:nvContentPartPr>
                <p14:xfrm>
                  <a:off x="3079007" y="3271047"/>
                  <a:ext cx="206640" cy="26604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0682062F-18A9-4853-BF81-579AACA0019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061436" y="3250708"/>
                    <a:ext cx="241080" cy="3059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E978099F-5096-4BC6-AFE6-DCEA8D0048FA}"/>
                      </a:ext>
                    </a:extLst>
                  </p14:cNvPr>
                  <p14:cNvContentPartPr/>
                  <p14:nvPr/>
                </p14:nvContentPartPr>
                <p14:xfrm>
                  <a:off x="3159647" y="3276807"/>
                  <a:ext cx="285120" cy="29664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E978099F-5096-4BC6-AFE6-DCEA8D0048F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3142090" y="3256489"/>
                    <a:ext cx="319531" cy="3364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4EB39B5F-81FA-4393-BA24-D286814C46AA}"/>
                      </a:ext>
                    </a:extLst>
                  </p14:cNvPr>
                  <p14:cNvContentPartPr/>
                  <p14:nvPr/>
                </p14:nvContentPartPr>
                <p14:xfrm>
                  <a:off x="3563567" y="3125247"/>
                  <a:ext cx="85680" cy="9864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4EB39B5F-81FA-4393-BA24-D286814C46AA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3546712" y="3105034"/>
                    <a:ext cx="120092" cy="1382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0A61FCDC-812B-43D3-ADA7-8272C8DB15AA}"/>
                      </a:ext>
                    </a:extLst>
                  </p14:cNvPr>
                  <p14:cNvContentPartPr/>
                  <p14:nvPr/>
                </p14:nvContentPartPr>
                <p14:xfrm>
                  <a:off x="3489407" y="3047847"/>
                  <a:ext cx="99000" cy="25668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0A61FCDC-812B-43D3-ADA7-8272C8DB15AA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471854" y="3027540"/>
                    <a:ext cx="133404" cy="2964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B6865C0B-8147-4D66-86D2-D685AD105DDE}"/>
                      </a:ext>
                    </a:extLst>
                  </p14:cNvPr>
                  <p14:cNvContentPartPr/>
                  <p14:nvPr/>
                </p14:nvContentPartPr>
                <p14:xfrm>
                  <a:off x="3682367" y="3023367"/>
                  <a:ext cx="81360" cy="26748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B6865C0B-8147-4D66-86D2-D685AD105DDE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664833" y="3003042"/>
                    <a:ext cx="115728" cy="30731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D69B401A-ECA6-4311-A6FB-2BD3B3CD6EC8}"/>
                </a:ext>
              </a:extLst>
            </p:cNvPr>
            <p:cNvGrpSpPr/>
            <p:nvPr/>
          </p:nvGrpSpPr>
          <p:grpSpPr>
            <a:xfrm>
              <a:off x="1858838" y="1105933"/>
              <a:ext cx="300444" cy="1120070"/>
              <a:chOff x="4215167" y="1412451"/>
              <a:chExt cx="785880" cy="339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450ECACB-A42F-4D7A-B3FD-23B358F5AD7E}"/>
                      </a:ext>
                    </a:extLst>
                  </p14:cNvPr>
                  <p14:cNvContentPartPr/>
                  <p14:nvPr/>
                </p14:nvContentPartPr>
                <p14:xfrm>
                  <a:off x="4342967" y="1611891"/>
                  <a:ext cx="227880" cy="49716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450ECACB-A42F-4D7A-B3FD-23B358F5AD7E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4319426" y="1584694"/>
                    <a:ext cx="274021" cy="5504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E4BC8647-9F2E-4871-BD92-39162097EF7C}"/>
                      </a:ext>
                    </a:extLst>
                  </p14:cNvPr>
                  <p14:cNvContentPartPr/>
                  <p14:nvPr/>
                </p14:nvContentPartPr>
                <p14:xfrm>
                  <a:off x="4656887" y="1974051"/>
                  <a:ext cx="153000" cy="14364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E4BC8647-9F2E-4871-BD92-39162097EF7C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4633421" y="1946846"/>
                    <a:ext cx="198994" cy="1969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7DB72198-0A4E-4C1D-818C-CCAE0AD0F2D9}"/>
                      </a:ext>
                    </a:extLst>
                  </p14:cNvPr>
                  <p14:cNvContentPartPr/>
                  <p14:nvPr/>
                </p14:nvContentPartPr>
                <p14:xfrm>
                  <a:off x="4215167" y="1412451"/>
                  <a:ext cx="748800" cy="85860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7DB72198-0A4E-4C1D-818C-CCAE0AD0F2D9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4191649" y="1385246"/>
                    <a:ext cx="794894" cy="911922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29D973E7-61BA-4BBC-8359-D3F4BCC89A6C}"/>
                  </a:ext>
                </a:extLst>
              </p:cNvPr>
              <p:cNvGrpSpPr/>
              <p:nvPr/>
            </p:nvGrpSpPr>
            <p:grpSpPr>
              <a:xfrm>
                <a:off x="4228487" y="2429811"/>
                <a:ext cx="772560" cy="2373480"/>
                <a:chOff x="4228487" y="2429811"/>
                <a:chExt cx="772560" cy="23734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66" name="Ink 265">
                      <a:extLst>
                        <a:ext uri="{FF2B5EF4-FFF2-40B4-BE49-F238E27FC236}">
                          <a16:creationId xmlns:a16="http://schemas.microsoft.com/office/drawing/2014/main" id="{B8DFAB52-A14D-4C1A-9D3D-73CAFA9585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50247" y="2561571"/>
                    <a:ext cx="131040" cy="307800"/>
                  </p14:xfrm>
                </p:contentPart>
              </mc:Choice>
              <mc:Fallback xmlns="">
                <p:pic>
                  <p:nvPicPr>
                    <p:cNvPr id="266" name="Ink 265">
                      <a:extLst>
                        <a:ext uri="{FF2B5EF4-FFF2-40B4-BE49-F238E27FC236}">
                          <a16:creationId xmlns:a16="http://schemas.microsoft.com/office/drawing/2014/main" id="{B8DFAB52-A14D-4C1A-9D3D-73CAFA95850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4426847" y="2534380"/>
                      <a:ext cx="176904" cy="36109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7" name="Ink 266">
                      <a:extLst>
                        <a:ext uri="{FF2B5EF4-FFF2-40B4-BE49-F238E27FC236}">
                          <a16:creationId xmlns:a16="http://schemas.microsoft.com/office/drawing/2014/main" id="{E2079A4F-2FC8-44E9-9AF3-EF015C8413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407" y="2774331"/>
                    <a:ext cx="139320" cy="131040"/>
                  </p14:xfrm>
                </p:contentPart>
              </mc:Choice>
              <mc:Fallback xmlns="">
                <p:pic>
                  <p:nvPicPr>
                    <p:cNvPr id="267" name="Ink 266">
                      <a:extLst>
                        <a:ext uri="{FF2B5EF4-FFF2-40B4-BE49-F238E27FC236}">
                          <a16:creationId xmlns:a16="http://schemas.microsoft.com/office/drawing/2014/main" id="{E2079A4F-2FC8-44E9-9AF3-EF015C8413DD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4636031" y="2747257"/>
                      <a:ext cx="185137" cy="1841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268" name="Ink 267">
                      <a:extLst>
                        <a:ext uri="{FF2B5EF4-FFF2-40B4-BE49-F238E27FC236}">
                          <a16:creationId xmlns:a16="http://schemas.microsoft.com/office/drawing/2014/main" id="{05B62D65-B256-49F8-B404-64B2AB444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64847" y="2429811"/>
                    <a:ext cx="736200" cy="606240"/>
                  </p14:xfrm>
                </p:contentPart>
              </mc:Choice>
              <mc:Fallback xmlns="">
                <p:pic>
                  <p:nvPicPr>
                    <p:cNvPr id="268" name="Ink 267">
                      <a:extLst>
                        <a:ext uri="{FF2B5EF4-FFF2-40B4-BE49-F238E27FC236}">
                          <a16:creationId xmlns:a16="http://schemas.microsoft.com/office/drawing/2014/main" id="{05B62D65-B256-49F8-B404-64B2AB444C4D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4241311" y="2402601"/>
                      <a:ext cx="782330" cy="659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270" name="Ink 269">
                      <a:extLst>
                        <a:ext uri="{FF2B5EF4-FFF2-40B4-BE49-F238E27FC236}">
                          <a16:creationId xmlns:a16="http://schemas.microsoft.com/office/drawing/2014/main" id="{83A8971E-E388-42C0-BC9E-E5CA323BEA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54927" y="3199851"/>
                    <a:ext cx="135360" cy="336240"/>
                  </p14:xfrm>
                </p:contentPart>
              </mc:Choice>
              <mc:Fallback xmlns="">
                <p:pic>
                  <p:nvPicPr>
                    <p:cNvPr id="270" name="Ink 269">
                      <a:extLst>
                        <a:ext uri="{FF2B5EF4-FFF2-40B4-BE49-F238E27FC236}">
                          <a16:creationId xmlns:a16="http://schemas.microsoft.com/office/drawing/2014/main" id="{83A8971E-E388-42C0-BC9E-E5CA323BEA64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4431427" y="3172647"/>
                      <a:ext cx="181420" cy="389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271" name="Ink 270">
                      <a:extLst>
                        <a:ext uri="{FF2B5EF4-FFF2-40B4-BE49-F238E27FC236}">
                          <a16:creationId xmlns:a16="http://schemas.microsoft.com/office/drawing/2014/main" id="{7543F701-E5D7-482B-B057-343086FFD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88567" y="3393531"/>
                    <a:ext cx="112320" cy="144360"/>
                  </p14:xfrm>
                </p:contentPart>
              </mc:Choice>
              <mc:Fallback xmlns="">
                <p:pic>
                  <p:nvPicPr>
                    <p:cNvPr id="271" name="Ink 270">
                      <a:extLst>
                        <a:ext uri="{FF2B5EF4-FFF2-40B4-BE49-F238E27FC236}">
                          <a16:creationId xmlns:a16="http://schemas.microsoft.com/office/drawing/2014/main" id="{7543F701-E5D7-482B-B057-343086FFD9F5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4665167" y="3366396"/>
                      <a:ext cx="158184" cy="1975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272" name="Ink 271">
                      <a:extLst>
                        <a:ext uri="{FF2B5EF4-FFF2-40B4-BE49-F238E27FC236}">
                          <a16:creationId xmlns:a16="http://schemas.microsoft.com/office/drawing/2014/main" id="{1079B7D4-E07A-4E2B-9F6C-15FDFC06346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66287" y="3066651"/>
                    <a:ext cx="707400" cy="658080"/>
                  </p14:xfrm>
                </p:contentPart>
              </mc:Choice>
              <mc:Fallback xmlns="">
                <p:pic>
                  <p:nvPicPr>
                    <p:cNvPr id="272" name="Ink 271">
                      <a:extLst>
                        <a:ext uri="{FF2B5EF4-FFF2-40B4-BE49-F238E27FC236}">
                          <a16:creationId xmlns:a16="http://schemas.microsoft.com/office/drawing/2014/main" id="{1079B7D4-E07A-4E2B-9F6C-15FDFC06346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4242770" y="3039413"/>
                      <a:ext cx="753494" cy="7114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273" name="Ink 272">
                      <a:extLst>
                        <a:ext uri="{FF2B5EF4-FFF2-40B4-BE49-F238E27FC236}">
                          <a16:creationId xmlns:a16="http://schemas.microsoft.com/office/drawing/2014/main" id="{4638F239-C41D-4628-B678-2E80DAE66E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12447" y="3836331"/>
                    <a:ext cx="141480" cy="333000"/>
                  </p14:xfrm>
                </p:contentPart>
              </mc:Choice>
              <mc:Fallback xmlns="">
                <p:pic>
                  <p:nvPicPr>
                    <p:cNvPr id="273" name="Ink 272">
                      <a:extLst>
                        <a:ext uri="{FF2B5EF4-FFF2-40B4-BE49-F238E27FC236}">
                          <a16:creationId xmlns:a16="http://schemas.microsoft.com/office/drawing/2014/main" id="{4638F239-C41D-4628-B678-2E80DAE66EDA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4389023" y="3809125"/>
                      <a:ext cx="187391" cy="3863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274" name="Ink 273">
                      <a:extLst>
                        <a:ext uri="{FF2B5EF4-FFF2-40B4-BE49-F238E27FC236}">
                          <a16:creationId xmlns:a16="http://schemas.microsoft.com/office/drawing/2014/main" id="{AACFC336-2C7B-4C29-88CD-41E51ABEE9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88567" y="4008051"/>
                    <a:ext cx="85680" cy="226800"/>
                  </p14:xfrm>
                </p:contentPart>
              </mc:Choice>
              <mc:Fallback xmlns="">
                <p:pic>
                  <p:nvPicPr>
                    <p:cNvPr id="274" name="Ink 273">
                      <a:extLst>
                        <a:ext uri="{FF2B5EF4-FFF2-40B4-BE49-F238E27FC236}">
                          <a16:creationId xmlns:a16="http://schemas.microsoft.com/office/drawing/2014/main" id="{AACFC336-2C7B-4C29-88CD-41E51ABEE972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4665029" y="3980922"/>
                      <a:ext cx="131815" cy="279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">
                  <p14:nvContentPartPr>
                    <p14:cNvPr id="275" name="Ink 274">
                      <a:extLst>
                        <a:ext uri="{FF2B5EF4-FFF2-40B4-BE49-F238E27FC236}">
                          <a16:creationId xmlns:a16="http://schemas.microsoft.com/office/drawing/2014/main" id="{E41B1044-D9B9-4806-8E74-8C0239AA16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28487" y="3707811"/>
                    <a:ext cx="745200" cy="670680"/>
                  </p14:xfrm>
                </p:contentPart>
              </mc:Choice>
              <mc:Fallback xmlns="">
                <p:pic>
                  <p:nvPicPr>
                    <p:cNvPr id="275" name="Ink 274">
                      <a:extLst>
                        <a:ext uri="{FF2B5EF4-FFF2-40B4-BE49-F238E27FC236}">
                          <a16:creationId xmlns:a16="http://schemas.microsoft.com/office/drawing/2014/main" id="{E41B1044-D9B9-4806-8E74-8C0239AA16C4}"/>
                        </a:ext>
                      </a:extLst>
                    </p:cNvPr>
                    <p:cNvPicPr/>
                    <p:nvPr/>
                  </p:nvPicPr>
                  <p:blipFill>
                    <a:blip r:embed="rId68"/>
                    <a:stretch>
                      <a:fillRect/>
                    </a:stretch>
                  </p:blipFill>
                  <p:spPr>
                    <a:xfrm>
                      <a:off x="4204964" y="3680592"/>
                      <a:ext cx="791305" cy="7240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9">
                  <p14:nvContentPartPr>
                    <p14:cNvPr id="276" name="Ink 275">
                      <a:extLst>
                        <a:ext uri="{FF2B5EF4-FFF2-40B4-BE49-F238E27FC236}">
                          <a16:creationId xmlns:a16="http://schemas.microsoft.com/office/drawing/2014/main" id="{365DBD48-670E-4BB6-8BA3-E3BB4C55CE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18727" y="4476771"/>
                    <a:ext cx="4680" cy="1800"/>
                  </p14:xfrm>
                </p:contentPart>
              </mc:Choice>
              <mc:Fallback xmlns="">
                <p:pic>
                  <p:nvPicPr>
                    <p:cNvPr id="276" name="Ink 275">
                      <a:extLst>
                        <a:ext uri="{FF2B5EF4-FFF2-40B4-BE49-F238E27FC236}">
                          <a16:creationId xmlns:a16="http://schemas.microsoft.com/office/drawing/2014/main" id="{365DBD48-670E-4BB6-8BA3-E3BB4C55CED5}"/>
                        </a:ext>
                      </a:extLst>
                    </p:cNvPr>
                    <p:cNvPicPr/>
                    <p:nvPr/>
                  </p:nvPicPr>
                  <p:blipFill>
                    <a:blip r:embed="rId70"/>
                    <a:stretch>
                      <a:fillRect/>
                    </a:stretch>
                  </p:blipFill>
                  <p:spPr>
                    <a:xfrm>
                      <a:off x="4599227" y="4454271"/>
                      <a:ext cx="42900" cy="459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1">
                  <p14:nvContentPartPr>
                    <p14:cNvPr id="277" name="Ink 276">
                      <a:extLst>
                        <a:ext uri="{FF2B5EF4-FFF2-40B4-BE49-F238E27FC236}">
                          <a16:creationId xmlns:a16="http://schemas.microsoft.com/office/drawing/2014/main" id="{597F7BA2-44AD-4926-9CBA-EEA1909DC9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18727" y="4476771"/>
                    <a:ext cx="27360" cy="117360"/>
                  </p14:xfrm>
                </p:contentPart>
              </mc:Choice>
              <mc:Fallback xmlns="">
                <p:pic>
                  <p:nvPicPr>
                    <p:cNvPr id="277" name="Ink 276">
                      <a:extLst>
                        <a:ext uri="{FF2B5EF4-FFF2-40B4-BE49-F238E27FC236}">
                          <a16:creationId xmlns:a16="http://schemas.microsoft.com/office/drawing/2014/main" id="{597F7BA2-44AD-4926-9CBA-EEA1909DC9D6}"/>
                        </a:ext>
                      </a:extLst>
                    </p:cNvPr>
                    <p:cNvPicPr/>
                    <p:nvPr/>
                  </p:nvPicPr>
                  <p:blipFill>
                    <a:blip r:embed="rId72"/>
                    <a:stretch>
                      <a:fillRect/>
                    </a:stretch>
                  </p:blipFill>
                  <p:spPr>
                    <a:xfrm>
                      <a:off x="4595927" y="4449604"/>
                      <a:ext cx="72048" cy="17060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">
                  <p14:nvContentPartPr>
                    <p14:cNvPr id="278" name="Ink 277">
                      <a:extLst>
                        <a:ext uri="{FF2B5EF4-FFF2-40B4-BE49-F238E27FC236}">
                          <a16:creationId xmlns:a16="http://schemas.microsoft.com/office/drawing/2014/main" id="{D5E9293F-C24C-473E-9444-621F397CE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5727" y="4681611"/>
                    <a:ext cx="25200" cy="121680"/>
                  </p14:xfrm>
                </p:contentPart>
              </mc:Choice>
              <mc:Fallback xmlns="">
                <p:pic>
                  <p:nvPicPr>
                    <p:cNvPr id="278" name="Ink 277">
                      <a:extLst>
                        <a:ext uri="{FF2B5EF4-FFF2-40B4-BE49-F238E27FC236}">
                          <a16:creationId xmlns:a16="http://schemas.microsoft.com/office/drawing/2014/main" id="{D5E9293F-C24C-473E-9444-621F397CE4E6}"/>
                        </a:ext>
                      </a:extLst>
                    </p:cNvPr>
                    <p:cNvPicPr/>
                    <p:nvPr/>
                  </p:nvPicPr>
                  <p:blipFill>
                    <a:blip r:embed="rId74"/>
                    <a:stretch>
                      <a:fillRect/>
                    </a:stretch>
                  </p:blipFill>
                  <p:spPr>
                    <a:xfrm>
                      <a:off x="4622394" y="4654450"/>
                      <a:ext cx="70933" cy="17491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B0DAC90A-E2D4-44AE-9A78-CBAC2D03C508}"/>
                </a:ext>
              </a:extLst>
            </p:cNvPr>
            <p:cNvGrpSpPr/>
            <p:nvPr/>
          </p:nvGrpSpPr>
          <p:grpSpPr>
            <a:xfrm>
              <a:off x="2359229" y="1418260"/>
              <a:ext cx="314217" cy="180918"/>
              <a:chOff x="2798567" y="2412087"/>
              <a:chExt cx="831960" cy="554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88F44E93-D619-451A-B614-7CC397308FEB}"/>
                      </a:ext>
                    </a:extLst>
                  </p14:cNvPr>
                  <p14:cNvContentPartPr/>
                  <p14:nvPr/>
                </p14:nvContentPartPr>
                <p14:xfrm>
                  <a:off x="3072167" y="2611167"/>
                  <a:ext cx="377640" cy="22428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88F44E93-D619-451A-B614-7CC397308FEB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048386" y="2583682"/>
                    <a:ext cx="424250" cy="2781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8C67BF74-549A-41D1-844C-83897039DA7C}"/>
                      </a:ext>
                    </a:extLst>
                  </p14:cNvPr>
                  <p14:cNvContentPartPr/>
                  <p14:nvPr/>
                </p14:nvContentPartPr>
                <p14:xfrm>
                  <a:off x="3170807" y="2573007"/>
                  <a:ext cx="175320" cy="266040"/>
                </p14:xfrm>
              </p:contentPart>
            </mc:Choice>
            <mc:Fallback xmlns=""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8C67BF74-549A-41D1-844C-83897039DA7C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147115" y="2545524"/>
                    <a:ext cx="221756" cy="3199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5191DCB5-EFB7-43B0-98FB-D1F0052A8E0D}"/>
                      </a:ext>
                    </a:extLst>
                  </p14:cNvPr>
                  <p14:cNvContentPartPr/>
                  <p14:nvPr/>
                </p14:nvContentPartPr>
                <p14:xfrm>
                  <a:off x="2823407" y="2501367"/>
                  <a:ext cx="121320" cy="438480"/>
                </p14:xfrm>
              </p:contentPart>
            </mc:Choice>
            <mc:Fallback xmlns=""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5191DCB5-EFB7-43B0-98FB-D1F0052A8E0D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799712" y="2473824"/>
                    <a:ext cx="167763" cy="4924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E5F22479-5569-4329-8E5A-1641EFA33D84}"/>
                      </a:ext>
                    </a:extLst>
                  </p14:cNvPr>
                  <p14:cNvContentPartPr/>
                  <p14:nvPr/>
                </p14:nvContentPartPr>
                <p14:xfrm>
                  <a:off x="2798567" y="2412087"/>
                  <a:ext cx="831960" cy="554400"/>
                </p14:xfrm>
              </p:contentPart>
            </mc:Choice>
            <mc:Fallback xmlns=""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E5F22479-5569-4329-8E5A-1641EFA33D8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774770" y="2384532"/>
                    <a:ext cx="878603" cy="60840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87976CCE-93D9-449C-A351-B05881365A09}"/>
                </a:ext>
              </a:extLst>
            </p:cNvPr>
            <p:cNvGrpSpPr/>
            <p:nvPr/>
          </p:nvGrpSpPr>
          <p:grpSpPr>
            <a:xfrm>
              <a:off x="2410684" y="1576329"/>
              <a:ext cx="421538" cy="246316"/>
              <a:chOff x="4495607" y="2426931"/>
              <a:chExt cx="824040" cy="55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374E14AA-9B74-40CB-88A3-A30A355BB131}"/>
                      </a:ext>
                    </a:extLst>
                  </p14:cNvPr>
                  <p14:cNvContentPartPr/>
                  <p14:nvPr/>
                </p14:nvContentPartPr>
                <p14:xfrm>
                  <a:off x="4495607" y="2730411"/>
                  <a:ext cx="251640" cy="25380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374E14AA-9B74-40CB-88A3-A30A355BB131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4478034" y="2710074"/>
                    <a:ext cx="286082" cy="2936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B7F9A2F8-DA27-4748-8C25-519F4D8D58C7}"/>
                      </a:ext>
                    </a:extLst>
                  </p14:cNvPr>
                  <p14:cNvContentPartPr/>
                  <p14:nvPr/>
                </p14:nvContentPartPr>
                <p14:xfrm>
                  <a:off x="4621247" y="2705931"/>
                  <a:ext cx="273960" cy="23760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B7F9A2F8-DA27-4748-8C25-519F4D8D58C7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4603685" y="2685589"/>
                    <a:ext cx="308381" cy="2774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DAC94EA9-AE8B-4A23-872F-E3BFB9B92950}"/>
                      </a:ext>
                    </a:extLst>
                  </p14:cNvPr>
                  <p14:cNvContentPartPr/>
                  <p14:nvPr/>
                </p14:nvContentPartPr>
                <p14:xfrm>
                  <a:off x="5085287" y="2527011"/>
                  <a:ext cx="101160" cy="122040"/>
                </p14:xfrm>
              </p:contentPart>
            </mc:Choice>
            <mc:Fallback xmlns=""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DAC94EA9-AE8B-4A23-872F-E3BFB9B92950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5067724" y="2506671"/>
                    <a:ext cx="135583" cy="1619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8D010BAB-E828-408F-B891-55A07702C9F4}"/>
                      </a:ext>
                    </a:extLst>
                  </p14:cNvPr>
                  <p14:cNvContentPartPr/>
                  <p14:nvPr/>
                </p14:nvContentPartPr>
                <p14:xfrm>
                  <a:off x="5004647" y="2469411"/>
                  <a:ext cx="119160" cy="266760"/>
                </p14:xfrm>
              </p:contentPart>
            </mc:Choice>
            <mc:Fallback xmlns=""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8D010BAB-E828-408F-B891-55A07702C9F4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4987123" y="2449079"/>
                    <a:ext cx="153506" cy="3066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D347FA8A-8F6E-4BDA-BA81-AB573A64F32F}"/>
                      </a:ext>
                    </a:extLst>
                  </p14:cNvPr>
                  <p14:cNvContentPartPr/>
                  <p14:nvPr/>
                </p14:nvContentPartPr>
                <p14:xfrm>
                  <a:off x="5235767" y="2426931"/>
                  <a:ext cx="83880" cy="332640"/>
                </p14:xfrm>
              </p:contentPart>
            </mc:Choice>
            <mc:Fallback xmlns=""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D347FA8A-8F6E-4BDA-BA81-AB573A64F32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5218292" y="2406598"/>
                    <a:ext cx="118131" cy="37249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115742EB-DD65-46B8-90E7-A1883F0277FA}"/>
                </a:ext>
              </a:extLst>
            </p:cNvPr>
            <p:cNvGrpSpPr/>
            <p:nvPr/>
          </p:nvGrpSpPr>
          <p:grpSpPr>
            <a:xfrm>
              <a:off x="3015008" y="1288660"/>
              <a:ext cx="275105" cy="723563"/>
              <a:chOff x="5634287" y="1315971"/>
              <a:chExt cx="695160" cy="2116080"/>
            </a:xfrm>
          </p:grpSpPr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F0F5AD6D-0BB7-41CE-ABA6-93B1E40F4373}"/>
                  </a:ext>
                </a:extLst>
              </p:cNvPr>
              <p:cNvGrpSpPr/>
              <p:nvPr/>
            </p:nvGrpSpPr>
            <p:grpSpPr>
              <a:xfrm>
                <a:off x="5674967" y="1315971"/>
                <a:ext cx="596160" cy="588960"/>
                <a:chOff x="5674967" y="1315971"/>
                <a:chExt cx="596160" cy="588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9">
                  <p14:nvContentPartPr>
                    <p14:cNvPr id="297" name="Ink 296">
                      <a:extLst>
                        <a:ext uri="{FF2B5EF4-FFF2-40B4-BE49-F238E27FC236}">
                          <a16:creationId xmlns:a16="http://schemas.microsoft.com/office/drawing/2014/main" id="{5D232F0A-7C4A-4B9E-B842-1C4EA0A5B44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95207" y="1471491"/>
                    <a:ext cx="221760" cy="240120"/>
                  </p14:xfrm>
                </p:contentPart>
              </mc:Choice>
              <mc:Fallback xmlns="">
                <p:pic>
                  <p:nvPicPr>
                    <p:cNvPr id="297" name="Ink 296">
                      <a:extLst>
                        <a:ext uri="{FF2B5EF4-FFF2-40B4-BE49-F238E27FC236}">
                          <a16:creationId xmlns:a16="http://schemas.microsoft.com/office/drawing/2014/main" id="{5D232F0A-7C4A-4B9E-B842-1C4EA0A5B442}"/>
                        </a:ext>
                      </a:extLst>
                    </p:cNvPr>
                    <p:cNvPicPr/>
                    <p:nvPr/>
                  </p:nvPicPr>
                  <p:blipFill>
                    <a:blip r:embed="rId90"/>
                    <a:stretch>
                      <a:fillRect/>
                    </a:stretch>
                  </p:blipFill>
                  <p:spPr>
                    <a:xfrm>
                      <a:off x="5772486" y="1445277"/>
                      <a:ext cx="266294" cy="2914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1">
                  <p14:nvContentPartPr>
                    <p14:cNvPr id="298" name="Ink 297">
                      <a:extLst>
                        <a:ext uri="{FF2B5EF4-FFF2-40B4-BE49-F238E27FC236}">
                          <a16:creationId xmlns:a16="http://schemas.microsoft.com/office/drawing/2014/main" id="{1E0F1E2A-A8AA-46BC-AB8D-8C93C1B8A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90047" y="1616571"/>
                    <a:ext cx="105840" cy="115560"/>
                  </p14:xfrm>
                </p:contentPart>
              </mc:Choice>
              <mc:Fallback xmlns="">
                <p:pic>
                  <p:nvPicPr>
                    <p:cNvPr id="298" name="Ink 297">
                      <a:extLst>
                        <a:ext uri="{FF2B5EF4-FFF2-40B4-BE49-F238E27FC236}">
                          <a16:creationId xmlns:a16="http://schemas.microsoft.com/office/drawing/2014/main" id="{1E0F1E2A-A8AA-46BC-AB8D-8C93C1B8AD4F}"/>
                        </a:ext>
                      </a:extLst>
                    </p:cNvPr>
                    <p:cNvPicPr/>
                    <p:nvPr/>
                  </p:nvPicPr>
                  <p:blipFill>
                    <a:blip r:embed="rId92"/>
                    <a:stretch>
                      <a:fillRect/>
                    </a:stretch>
                  </p:blipFill>
                  <p:spPr>
                    <a:xfrm>
                      <a:off x="6067432" y="1590544"/>
                      <a:ext cx="150166" cy="1665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3">
                  <p14:nvContentPartPr>
                    <p14:cNvPr id="299" name="Ink 298">
                      <a:extLst>
                        <a:ext uri="{FF2B5EF4-FFF2-40B4-BE49-F238E27FC236}">
                          <a16:creationId xmlns:a16="http://schemas.microsoft.com/office/drawing/2014/main" id="{D7A37F46-9FB8-4B6E-9726-C93894756A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74967" y="1315971"/>
                    <a:ext cx="596160" cy="588960"/>
                  </p14:xfrm>
                </p:contentPart>
              </mc:Choice>
              <mc:Fallback xmlns="">
                <p:pic>
                  <p:nvPicPr>
                    <p:cNvPr id="299" name="Ink 298">
                      <a:extLst>
                        <a:ext uri="{FF2B5EF4-FFF2-40B4-BE49-F238E27FC236}">
                          <a16:creationId xmlns:a16="http://schemas.microsoft.com/office/drawing/2014/main" id="{D7A37F46-9FB8-4B6E-9726-C93894756AC2}"/>
                        </a:ext>
                      </a:extLst>
                    </p:cNvPr>
                    <p:cNvPicPr/>
                    <p:nvPr/>
                  </p:nvPicPr>
                  <p:blipFill>
                    <a:blip r:embed="rId94"/>
                    <a:stretch>
                      <a:fillRect/>
                    </a:stretch>
                  </p:blipFill>
                  <p:spPr>
                    <a:xfrm>
                      <a:off x="5652247" y="1289678"/>
                      <a:ext cx="640690" cy="64049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BBB1D680-B07D-4686-8C97-27D6DD64C422}"/>
                  </a:ext>
                </a:extLst>
              </p:cNvPr>
              <p:cNvGrpSpPr/>
              <p:nvPr/>
            </p:nvGrpSpPr>
            <p:grpSpPr>
              <a:xfrm>
                <a:off x="5634287" y="2069451"/>
                <a:ext cx="677880" cy="551880"/>
                <a:chOff x="5634287" y="2069451"/>
                <a:chExt cx="677880" cy="551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5">
                  <p14:nvContentPartPr>
                    <p14:cNvPr id="300" name="Ink 299">
                      <a:extLst>
                        <a:ext uri="{FF2B5EF4-FFF2-40B4-BE49-F238E27FC236}">
                          <a16:creationId xmlns:a16="http://schemas.microsoft.com/office/drawing/2014/main" id="{9B21A45F-7494-43BE-8BB6-228F22B88A1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51287" y="2196891"/>
                    <a:ext cx="294120" cy="273240"/>
                  </p14:xfrm>
                </p:contentPart>
              </mc:Choice>
              <mc:Fallback xmlns="">
                <p:pic>
                  <p:nvPicPr>
                    <p:cNvPr id="300" name="Ink 299">
                      <a:extLst>
                        <a:ext uri="{FF2B5EF4-FFF2-40B4-BE49-F238E27FC236}">
                          <a16:creationId xmlns:a16="http://schemas.microsoft.com/office/drawing/2014/main" id="{9B21A45F-7494-43BE-8BB6-228F22B88A19}"/>
                        </a:ext>
                      </a:extLst>
                    </p:cNvPr>
                    <p:cNvPicPr/>
                    <p:nvPr/>
                  </p:nvPicPr>
                  <p:blipFill>
                    <a:blip r:embed="rId96"/>
                    <a:stretch>
                      <a:fillRect/>
                    </a:stretch>
                  </p:blipFill>
                  <p:spPr>
                    <a:xfrm>
                      <a:off x="5728593" y="2170618"/>
                      <a:ext cx="338601" cy="32473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7">
                  <p14:nvContentPartPr>
                    <p14:cNvPr id="301" name="Ink 300">
                      <a:extLst>
                        <a:ext uri="{FF2B5EF4-FFF2-40B4-BE49-F238E27FC236}">
                          <a16:creationId xmlns:a16="http://schemas.microsoft.com/office/drawing/2014/main" id="{DBEB4087-16B1-4A2C-B865-2D28364D8D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86447" y="2381211"/>
                    <a:ext cx="114480" cy="108000"/>
                  </p14:xfrm>
                </p:contentPart>
              </mc:Choice>
              <mc:Fallback xmlns="">
                <p:pic>
                  <p:nvPicPr>
                    <p:cNvPr id="301" name="Ink 300">
                      <a:extLst>
                        <a:ext uri="{FF2B5EF4-FFF2-40B4-BE49-F238E27FC236}">
                          <a16:creationId xmlns:a16="http://schemas.microsoft.com/office/drawing/2014/main" id="{DBEB4087-16B1-4A2C-B865-2D28364D8D6A}"/>
                        </a:ext>
                      </a:extLst>
                    </p:cNvPr>
                    <p:cNvPicPr/>
                    <p:nvPr/>
                  </p:nvPicPr>
                  <p:blipFill>
                    <a:blip r:embed="rId98"/>
                    <a:stretch>
                      <a:fillRect/>
                    </a:stretch>
                  </p:blipFill>
                  <p:spPr>
                    <a:xfrm>
                      <a:off x="6063733" y="2354997"/>
                      <a:ext cx="159000" cy="1593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9">
                  <p14:nvContentPartPr>
                    <p14:cNvPr id="302" name="Ink 301">
                      <a:extLst>
                        <a:ext uri="{FF2B5EF4-FFF2-40B4-BE49-F238E27FC236}">
                          <a16:creationId xmlns:a16="http://schemas.microsoft.com/office/drawing/2014/main" id="{E3A089B9-DFC0-4A65-87EF-90133F5040A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34287" y="2069451"/>
                    <a:ext cx="677880" cy="551880"/>
                  </p14:xfrm>
                </p:contentPart>
              </mc:Choice>
              <mc:Fallback xmlns="">
                <p:pic>
                  <p:nvPicPr>
                    <p:cNvPr id="302" name="Ink 301">
                      <a:extLst>
                        <a:ext uri="{FF2B5EF4-FFF2-40B4-BE49-F238E27FC236}">
                          <a16:creationId xmlns:a16="http://schemas.microsoft.com/office/drawing/2014/main" id="{E3A089B9-DFC0-4A65-87EF-90133F5040AA}"/>
                        </a:ext>
                      </a:extLst>
                    </p:cNvPr>
                    <p:cNvPicPr/>
                    <p:nvPr/>
                  </p:nvPicPr>
                  <p:blipFill>
                    <a:blip r:embed="rId100"/>
                    <a:stretch>
                      <a:fillRect/>
                    </a:stretch>
                  </p:blipFill>
                  <p:spPr>
                    <a:xfrm>
                      <a:off x="5611570" y="2043171"/>
                      <a:ext cx="722406" cy="603389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F5DA6BE2-F763-42F5-912E-8DC8EAD47F8A}"/>
                  </a:ext>
                </a:extLst>
              </p:cNvPr>
              <p:cNvGrpSpPr/>
              <p:nvPr/>
            </p:nvGrpSpPr>
            <p:grpSpPr>
              <a:xfrm>
                <a:off x="5697647" y="2835531"/>
                <a:ext cx="631800" cy="596520"/>
                <a:chOff x="5697647" y="2835531"/>
                <a:chExt cx="631800" cy="5965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1">
                  <p14:nvContentPartPr>
                    <p14:cNvPr id="305" name="Ink 304">
                      <a:extLst>
                        <a:ext uri="{FF2B5EF4-FFF2-40B4-BE49-F238E27FC236}">
                          <a16:creationId xmlns:a16="http://schemas.microsoft.com/office/drawing/2014/main" id="{5B748EAC-B0C2-41E6-BF2F-0866E9301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74767" y="2952891"/>
                    <a:ext cx="180000" cy="222840"/>
                  </p14:xfrm>
                </p:contentPart>
              </mc:Choice>
              <mc:Fallback xmlns="">
                <p:pic>
                  <p:nvPicPr>
                    <p:cNvPr id="305" name="Ink 304">
                      <a:extLst>
                        <a:ext uri="{FF2B5EF4-FFF2-40B4-BE49-F238E27FC236}">
                          <a16:creationId xmlns:a16="http://schemas.microsoft.com/office/drawing/2014/main" id="{5B748EAC-B0C2-41E6-BF2F-0866E9301016}"/>
                        </a:ext>
                      </a:extLst>
                    </p:cNvPr>
                    <p:cNvPicPr/>
                    <p:nvPr/>
                  </p:nvPicPr>
                  <p:blipFill>
                    <a:blip r:embed="rId102"/>
                    <a:stretch>
                      <a:fillRect/>
                    </a:stretch>
                  </p:blipFill>
                  <p:spPr>
                    <a:xfrm>
                      <a:off x="5852154" y="2926613"/>
                      <a:ext cx="224322" cy="2743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3">
                  <p14:nvContentPartPr>
                    <p14:cNvPr id="306" name="Ink 305">
                      <a:extLst>
                        <a:ext uri="{FF2B5EF4-FFF2-40B4-BE49-F238E27FC236}">
                          <a16:creationId xmlns:a16="http://schemas.microsoft.com/office/drawing/2014/main" id="{E94BEC56-7A53-40BE-8F74-11D5160755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887" y="3112011"/>
                    <a:ext cx="119520" cy="184680"/>
                  </p14:xfrm>
                </p:contentPart>
              </mc:Choice>
              <mc:Fallback xmlns="">
                <p:pic>
                  <p:nvPicPr>
                    <p:cNvPr id="306" name="Ink 305">
                      <a:extLst>
                        <a:ext uri="{FF2B5EF4-FFF2-40B4-BE49-F238E27FC236}">
                          <a16:creationId xmlns:a16="http://schemas.microsoft.com/office/drawing/2014/main" id="{E94BEC56-7A53-40BE-8F74-11D5160755F2}"/>
                        </a:ext>
                      </a:extLst>
                    </p:cNvPr>
                    <p:cNvPicPr/>
                    <p:nvPr/>
                  </p:nvPicPr>
                  <p:blipFill>
                    <a:blip r:embed="rId104"/>
                    <a:stretch>
                      <a:fillRect/>
                    </a:stretch>
                  </p:blipFill>
                  <p:spPr>
                    <a:xfrm>
                      <a:off x="6083251" y="3085778"/>
                      <a:ext cx="163887" cy="23609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5">
                  <p14:nvContentPartPr>
                    <p14:cNvPr id="307" name="Ink 306">
                      <a:extLst>
                        <a:ext uri="{FF2B5EF4-FFF2-40B4-BE49-F238E27FC236}">
                          <a16:creationId xmlns:a16="http://schemas.microsoft.com/office/drawing/2014/main" id="{26513B2D-8065-45BE-9FE9-6A78EAA88F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97647" y="2835531"/>
                    <a:ext cx="631800" cy="596520"/>
                  </p14:xfrm>
                </p:contentPart>
              </mc:Choice>
              <mc:Fallback xmlns="">
                <p:pic>
                  <p:nvPicPr>
                    <p:cNvPr id="307" name="Ink 306">
                      <a:extLst>
                        <a:ext uri="{FF2B5EF4-FFF2-40B4-BE49-F238E27FC236}">
                          <a16:creationId xmlns:a16="http://schemas.microsoft.com/office/drawing/2014/main" id="{26513B2D-8065-45BE-9FE9-6A78EAA88F10}"/>
                        </a:ext>
                      </a:extLst>
                    </p:cNvPr>
                    <p:cNvPicPr/>
                    <p:nvPr/>
                  </p:nvPicPr>
                  <p:blipFill>
                    <a:blip r:embed="rId106"/>
                    <a:stretch>
                      <a:fillRect/>
                    </a:stretch>
                  </p:blipFill>
                  <p:spPr>
                    <a:xfrm>
                      <a:off x="5674920" y="2809229"/>
                      <a:ext cx="676344" cy="64807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715742E8-4A53-43E7-B197-D8FD25294203}"/>
                </a:ext>
              </a:extLst>
            </p:cNvPr>
            <p:cNvGrpSpPr/>
            <p:nvPr/>
          </p:nvGrpSpPr>
          <p:grpSpPr>
            <a:xfrm>
              <a:off x="3400742" y="1495650"/>
              <a:ext cx="234986" cy="170416"/>
              <a:chOff x="6740567" y="2316051"/>
              <a:chExt cx="459360" cy="38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D77839FA-F375-4E0A-915A-4E890B1EEDE0}"/>
                      </a:ext>
                    </a:extLst>
                  </p14:cNvPr>
                  <p14:cNvContentPartPr/>
                  <p14:nvPr/>
                </p14:nvContentPartPr>
                <p14:xfrm>
                  <a:off x="6740567" y="2460051"/>
                  <a:ext cx="222480" cy="26280"/>
                </p14:xfrm>
              </p:contentPart>
            </mc:Choice>
            <mc:Fallback xmlns=""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D77839FA-F375-4E0A-915A-4E890B1EEDE0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6722966" y="2440142"/>
                    <a:ext cx="256978" cy="653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8B5DBE3D-DD8C-4FA9-B65A-F60DD2A105C7}"/>
                      </a:ext>
                    </a:extLst>
                  </p14:cNvPr>
                  <p14:cNvContentPartPr/>
                  <p14:nvPr/>
                </p14:nvContentPartPr>
                <p14:xfrm>
                  <a:off x="6787367" y="2551131"/>
                  <a:ext cx="191160" cy="3240"/>
                </p14:xfrm>
              </p:contentPart>
            </mc:Choice>
            <mc:Fallback xmlns=""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8B5DBE3D-DD8C-4FA9-B65A-F60DD2A105C7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6769797" y="2534931"/>
                    <a:ext cx="225597" cy="349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379833CD-AE7C-4EE0-AF18-324E06AB4F46}"/>
                      </a:ext>
                    </a:extLst>
                  </p14:cNvPr>
                  <p14:cNvContentPartPr/>
                  <p14:nvPr/>
                </p14:nvContentPartPr>
                <p14:xfrm>
                  <a:off x="6945047" y="2316051"/>
                  <a:ext cx="254880" cy="385560"/>
                </p14:xfrm>
              </p:contentPart>
            </mc:Choice>
            <mc:Fallback xmlns=""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379833CD-AE7C-4EE0-AF18-324E06AB4F46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6927493" y="2295716"/>
                    <a:ext cx="289285" cy="42541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2628EB56-0AE2-48D0-9DC2-BAF790D15A23}"/>
                </a:ext>
              </a:extLst>
            </p:cNvPr>
            <p:cNvGrpSpPr/>
            <p:nvPr/>
          </p:nvGrpSpPr>
          <p:grpSpPr>
            <a:xfrm>
              <a:off x="5015330" y="1383478"/>
              <a:ext cx="860570" cy="541163"/>
              <a:chOff x="9859967" y="2089251"/>
              <a:chExt cx="1682280" cy="1224360"/>
            </a:xfrm>
          </p:grpSpPr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28E7A065-D113-44A5-8088-77A4A86EE0CC}"/>
                  </a:ext>
                </a:extLst>
              </p:cNvPr>
              <p:cNvGrpSpPr/>
              <p:nvPr/>
            </p:nvGrpSpPr>
            <p:grpSpPr>
              <a:xfrm>
                <a:off x="9859967" y="2291211"/>
                <a:ext cx="349200" cy="225720"/>
                <a:chOff x="9859967" y="2291211"/>
                <a:chExt cx="349200" cy="2257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3">
                  <p14:nvContentPartPr>
                    <p14:cNvPr id="348" name="Ink 347">
                      <a:extLst>
                        <a:ext uri="{FF2B5EF4-FFF2-40B4-BE49-F238E27FC236}">
                          <a16:creationId xmlns:a16="http://schemas.microsoft.com/office/drawing/2014/main" id="{C66BF54D-299C-460B-91BA-AD04724CF95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59967" y="2346291"/>
                    <a:ext cx="155160" cy="35280"/>
                  </p14:xfrm>
                </p:contentPart>
              </mc:Choice>
              <mc:Fallback xmlns="">
                <p:pic>
                  <p:nvPicPr>
                    <p:cNvPr id="348" name="Ink 347">
                      <a:extLst>
                        <a:ext uri="{FF2B5EF4-FFF2-40B4-BE49-F238E27FC236}">
                          <a16:creationId xmlns:a16="http://schemas.microsoft.com/office/drawing/2014/main" id="{C66BF54D-299C-460B-91BA-AD04724CF95A}"/>
                        </a:ext>
                      </a:extLst>
                    </p:cNvPr>
                    <p:cNvPicPr/>
                    <p:nvPr/>
                  </p:nvPicPr>
                  <p:blipFill>
                    <a:blip r:embed="rId114"/>
                    <a:stretch>
                      <a:fillRect/>
                    </a:stretch>
                  </p:blipFill>
                  <p:spPr>
                    <a:xfrm>
                      <a:off x="9842415" y="2326246"/>
                      <a:ext cx="189562" cy="745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5">
                  <p14:nvContentPartPr>
                    <p14:cNvPr id="349" name="Ink 348">
                      <a:extLst>
                        <a:ext uri="{FF2B5EF4-FFF2-40B4-BE49-F238E27FC236}">
                          <a16:creationId xmlns:a16="http://schemas.microsoft.com/office/drawing/2014/main" id="{97C5C223-C289-4F77-9AC3-CB00DF0370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62127" y="2460051"/>
                    <a:ext cx="193320" cy="14040"/>
                  </p14:xfrm>
                </p:contentPart>
              </mc:Choice>
              <mc:Fallback xmlns="">
                <p:pic>
                  <p:nvPicPr>
                    <p:cNvPr id="349" name="Ink 348">
                      <a:extLst>
                        <a:ext uri="{FF2B5EF4-FFF2-40B4-BE49-F238E27FC236}">
                          <a16:creationId xmlns:a16="http://schemas.microsoft.com/office/drawing/2014/main" id="{97C5C223-C289-4F77-9AC3-CB00DF03704D}"/>
                        </a:ext>
                      </a:extLst>
                    </p:cNvPr>
                    <p:cNvPicPr/>
                    <p:nvPr/>
                  </p:nvPicPr>
                  <p:blipFill>
                    <a:blip r:embed="rId116"/>
                    <a:stretch>
                      <a:fillRect/>
                    </a:stretch>
                  </p:blipFill>
                  <p:spPr>
                    <a:xfrm>
                      <a:off x="9844552" y="2440551"/>
                      <a:ext cx="227766" cy="522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7">
                  <p14:nvContentPartPr>
                    <p14:cNvPr id="350" name="Ink 349">
                      <a:extLst>
                        <a:ext uri="{FF2B5EF4-FFF2-40B4-BE49-F238E27FC236}">
                          <a16:creationId xmlns:a16="http://schemas.microsoft.com/office/drawing/2014/main" id="{275CD049-E88E-494C-B15C-D20EA57E7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21247" y="2291211"/>
                    <a:ext cx="187920" cy="225720"/>
                  </p14:xfrm>
                </p:contentPart>
              </mc:Choice>
              <mc:Fallback xmlns="">
                <p:pic>
                  <p:nvPicPr>
                    <p:cNvPr id="350" name="Ink 349">
                      <a:extLst>
                        <a:ext uri="{FF2B5EF4-FFF2-40B4-BE49-F238E27FC236}">
                          <a16:creationId xmlns:a16="http://schemas.microsoft.com/office/drawing/2014/main" id="{275CD049-E88E-494C-B15C-D20EA57E7C64}"/>
                        </a:ext>
                      </a:extLst>
                    </p:cNvPr>
                    <p:cNvPicPr/>
                    <p:nvPr/>
                  </p:nvPicPr>
                  <p:blipFill>
                    <a:blip r:embed="rId118"/>
                    <a:stretch>
                      <a:fillRect/>
                    </a:stretch>
                  </p:blipFill>
                  <p:spPr>
                    <a:xfrm>
                      <a:off x="10003651" y="2270912"/>
                      <a:ext cx="222407" cy="26550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596DC925-43DE-481B-A445-FEBBC07FDED7}"/>
                      </a:ext>
                    </a:extLst>
                  </p14:cNvPr>
                  <p14:cNvContentPartPr/>
                  <p14:nvPr/>
                </p14:nvContentPartPr>
                <p14:xfrm>
                  <a:off x="10393847" y="2089251"/>
                  <a:ext cx="306360" cy="578520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596DC925-43DE-481B-A445-FEBBC07FDED7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10376280" y="2068909"/>
                    <a:ext cx="340790" cy="61839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80EA3CC4-379B-4146-BCD9-C5655575AB92}"/>
                  </a:ext>
                </a:extLst>
              </p:cNvPr>
              <p:cNvGrpSpPr/>
              <p:nvPr/>
            </p:nvGrpSpPr>
            <p:grpSpPr>
              <a:xfrm>
                <a:off x="10272527" y="2786571"/>
                <a:ext cx="1269720" cy="527040"/>
                <a:chOff x="10272527" y="2786571"/>
                <a:chExt cx="1269720" cy="527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1">
                  <p14:nvContentPartPr>
                    <p14:cNvPr id="353" name="Ink 352">
                      <a:extLst>
                        <a:ext uri="{FF2B5EF4-FFF2-40B4-BE49-F238E27FC236}">
                          <a16:creationId xmlns:a16="http://schemas.microsoft.com/office/drawing/2014/main" id="{1F8990E4-1599-46BD-B94C-8F0FC06D3A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07527" y="2839491"/>
                    <a:ext cx="98640" cy="158400"/>
                  </p14:xfrm>
                </p:contentPart>
              </mc:Choice>
              <mc:Fallback xmlns="">
                <p:pic>
                  <p:nvPicPr>
                    <p:cNvPr id="353" name="Ink 352">
                      <a:extLst>
                        <a:ext uri="{FF2B5EF4-FFF2-40B4-BE49-F238E27FC236}">
                          <a16:creationId xmlns:a16="http://schemas.microsoft.com/office/drawing/2014/main" id="{1F8990E4-1599-46BD-B94C-8F0FC06D3A44}"/>
                        </a:ext>
                      </a:extLst>
                    </p:cNvPr>
                    <p:cNvPicPr/>
                    <p:nvPr/>
                  </p:nvPicPr>
                  <p:blipFill>
                    <a:blip r:embed="rId122"/>
                    <a:stretch>
                      <a:fillRect/>
                    </a:stretch>
                  </p:blipFill>
                  <p:spPr>
                    <a:xfrm>
                      <a:off x="10390038" y="2819183"/>
                      <a:ext cx="132919" cy="1982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3">
                  <p14:nvContentPartPr>
                    <p14:cNvPr id="354" name="Ink 353">
                      <a:extLst>
                        <a:ext uri="{FF2B5EF4-FFF2-40B4-BE49-F238E27FC236}">
                          <a16:creationId xmlns:a16="http://schemas.microsoft.com/office/drawing/2014/main" id="{5A74CD45-49CF-40EF-9D5D-1CCCF2FDB3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36407" y="2845971"/>
                    <a:ext cx="68400" cy="129960"/>
                  </p14:xfrm>
                </p:contentPart>
              </mc:Choice>
              <mc:Fallback xmlns="">
                <p:pic>
                  <p:nvPicPr>
                    <p:cNvPr id="354" name="Ink 353">
                      <a:extLst>
                        <a:ext uri="{FF2B5EF4-FFF2-40B4-BE49-F238E27FC236}">
                          <a16:creationId xmlns:a16="http://schemas.microsoft.com/office/drawing/2014/main" id="{5A74CD45-49CF-40EF-9D5D-1CCCF2FDB37C}"/>
                        </a:ext>
                      </a:extLst>
                    </p:cNvPr>
                    <p:cNvPicPr/>
                    <p:nvPr/>
                  </p:nvPicPr>
                  <p:blipFill>
                    <a:blip r:embed="rId124"/>
                    <a:stretch>
                      <a:fillRect/>
                    </a:stretch>
                  </p:blipFill>
                  <p:spPr>
                    <a:xfrm>
                      <a:off x="10518958" y="2825665"/>
                      <a:ext cx="102600" cy="169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5">
                  <p14:nvContentPartPr>
                    <p14:cNvPr id="355" name="Ink 354">
                      <a:extLst>
                        <a:ext uri="{FF2B5EF4-FFF2-40B4-BE49-F238E27FC236}">
                          <a16:creationId xmlns:a16="http://schemas.microsoft.com/office/drawing/2014/main" id="{482C5ED9-DA3A-473B-8698-1E6DC43731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09927" y="2802411"/>
                    <a:ext cx="74520" cy="150840"/>
                  </p14:xfrm>
                </p:contentPart>
              </mc:Choice>
              <mc:Fallback xmlns="">
                <p:pic>
                  <p:nvPicPr>
                    <p:cNvPr id="355" name="Ink 354">
                      <a:extLst>
                        <a:ext uri="{FF2B5EF4-FFF2-40B4-BE49-F238E27FC236}">
                          <a16:creationId xmlns:a16="http://schemas.microsoft.com/office/drawing/2014/main" id="{482C5ED9-DA3A-473B-8698-1E6DC4373184}"/>
                        </a:ext>
                      </a:extLst>
                    </p:cNvPr>
                    <p:cNvPicPr/>
                    <p:nvPr/>
                  </p:nvPicPr>
                  <p:blipFill>
                    <a:blip r:embed="rId126"/>
                    <a:stretch>
                      <a:fillRect/>
                    </a:stretch>
                  </p:blipFill>
                  <p:spPr>
                    <a:xfrm>
                      <a:off x="10692352" y="2782137"/>
                      <a:ext cx="108968" cy="1905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7">
                  <p14:nvContentPartPr>
                    <p14:cNvPr id="356" name="Ink 355">
                      <a:extLst>
                        <a:ext uri="{FF2B5EF4-FFF2-40B4-BE49-F238E27FC236}">
                          <a16:creationId xmlns:a16="http://schemas.microsoft.com/office/drawing/2014/main" id="{AF245F05-955C-4731-B1A7-0972669C63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37727" y="2786571"/>
                    <a:ext cx="92160" cy="146160"/>
                  </p14:xfrm>
                </p:contentPart>
              </mc:Choice>
              <mc:Fallback xmlns="">
                <p:pic>
                  <p:nvPicPr>
                    <p:cNvPr id="356" name="Ink 355">
                      <a:extLst>
                        <a:ext uri="{FF2B5EF4-FFF2-40B4-BE49-F238E27FC236}">
                          <a16:creationId xmlns:a16="http://schemas.microsoft.com/office/drawing/2014/main" id="{AF245F05-955C-4731-B1A7-0972669C634C}"/>
                        </a:ext>
                      </a:extLst>
                    </p:cNvPr>
                    <p:cNvPicPr/>
                    <p:nvPr/>
                  </p:nvPicPr>
                  <p:blipFill>
                    <a:blip r:embed="rId128"/>
                    <a:stretch>
                      <a:fillRect/>
                    </a:stretch>
                  </p:blipFill>
                  <p:spPr>
                    <a:xfrm>
                      <a:off x="10820272" y="2766271"/>
                      <a:ext cx="126371" cy="1859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9">
                  <p14:nvContentPartPr>
                    <p14:cNvPr id="357" name="Ink 356">
                      <a:extLst>
                        <a:ext uri="{FF2B5EF4-FFF2-40B4-BE49-F238E27FC236}">
                          <a16:creationId xmlns:a16="http://schemas.microsoft.com/office/drawing/2014/main" id="{B1E91EE2-07A5-4A13-89B2-83459B6F924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78007" y="3167451"/>
                    <a:ext cx="54360" cy="146160"/>
                  </p14:xfrm>
                </p:contentPart>
              </mc:Choice>
              <mc:Fallback xmlns="">
                <p:pic>
                  <p:nvPicPr>
                    <p:cNvPr id="357" name="Ink 356">
                      <a:extLst>
                        <a:ext uri="{FF2B5EF4-FFF2-40B4-BE49-F238E27FC236}">
                          <a16:creationId xmlns:a16="http://schemas.microsoft.com/office/drawing/2014/main" id="{B1E91EE2-07A5-4A13-89B2-83459B6F924B}"/>
                        </a:ext>
                      </a:extLst>
                    </p:cNvPr>
                    <p:cNvPicPr/>
                    <p:nvPr/>
                  </p:nvPicPr>
                  <p:blipFill>
                    <a:blip r:embed="rId130"/>
                    <a:stretch>
                      <a:fillRect/>
                    </a:stretch>
                  </p:blipFill>
                  <p:spPr>
                    <a:xfrm>
                      <a:off x="10360358" y="3147151"/>
                      <a:ext cx="88953" cy="1859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1">
                  <p14:nvContentPartPr>
                    <p14:cNvPr id="358" name="Ink 357">
                      <a:extLst>
                        <a:ext uri="{FF2B5EF4-FFF2-40B4-BE49-F238E27FC236}">
                          <a16:creationId xmlns:a16="http://schemas.microsoft.com/office/drawing/2014/main" id="{358A9652-CC58-47F5-AF12-086728C814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72527" y="3165651"/>
                    <a:ext cx="193320" cy="47520"/>
                  </p14:xfrm>
                </p:contentPart>
              </mc:Choice>
              <mc:Fallback xmlns="">
                <p:pic>
                  <p:nvPicPr>
                    <p:cNvPr id="358" name="Ink 357">
                      <a:extLst>
                        <a:ext uri="{FF2B5EF4-FFF2-40B4-BE49-F238E27FC236}">
                          <a16:creationId xmlns:a16="http://schemas.microsoft.com/office/drawing/2014/main" id="{358A9652-CC58-47F5-AF12-086728C81456}"/>
                        </a:ext>
                      </a:extLst>
                    </p:cNvPr>
                    <p:cNvPicPr/>
                    <p:nvPr/>
                  </p:nvPicPr>
                  <p:blipFill>
                    <a:blip r:embed="rId132"/>
                    <a:stretch>
                      <a:fillRect/>
                    </a:stretch>
                  </p:blipFill>
                  <p:spPr>
                    <a:xfrm>
                      <a:off x="10254952" y="3145515"/>
                      <a:ext cx="227766" cy="869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3">
                  <p14:nvContentPartPr>
                    <p14:cNvPr id="359" name="Ink 358">
                      <a:extLst>
                        <a:ext uri="{FF2B5EF4-FFF2-40B4-BE49-F238E27FC236}">
                          <a16:creationId xmlns:a16="http://schemas.microsoft.com/office/drawing/2014/main" id="{22ABB3BA-E9FD-4D97-89B9-437AB097A2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53167" y="3232611"/>
                    <a:ext cx="101160" cy="16920"/>
                  </p14:xfrm>
                </p:contentPart>
              </mc:Choice>
              <mc:Fallback xmlns="">
                <p:pic>
                  <p:nvPicPr>
                    <p:cNvPr id="359" name="Ink 358">
                      <a:extLst>
                        <a:ext uri="{FF2B5EF4-FFF2-40B4-BE49-F238E27FC236}">
                          <a16:creationId xmlns:a16="http://schemas.microsoft.com/office/drawing/2014/main" id="{22ABB3BA-E9FD-4D97-89B9-437AB097A284}"/>
                        </a:ext>
                      </a:extLst>
                    </p:cNvPr>
                    <p:cNvPicPr/>
                    <p:nvPr/>
                  </p:nvPicPr>
                  <p:blipFill>
                    <a:blip r:embed="rId134"/>
                    <a:stretch>
                      <a:fillRect/>
                    </a:stretch>
                  </p:blipFill>
                  <p:spPr>
                    <a:xfrm>
                      <a:off x="10335604" y="3212468"/>
                      <a:ext cx="135583" cy="56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360" name="Ink 359">
                      <a:extLst>
                        <a:ext uri="{FF2B5EF4-FFF2-40B4-BE49-F238E27FC236}">
                          <a16:creationId xmlns:a16="http://schemas.microsoft.com/office/drawing/2014/main" id="{8E5B0170-26EB-418B-9FB4-FA6FADB7CC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21647" y="3156651"/>
                    <a:ext cx="114840" cy="137160"/>
                  </p14:xfrm>
                </p:contentPart>
              </mc:Choice>
              <mc:Fallback xmlns="">
                <p:pic>
                  <p:nvPicPr>
                    <p:cNvPr id="360" name="Ink 359">
                      <a:extLst>
                        <a:ext uri="{FF2B5EF4-FFF2-40B4-BE49-F238E27FC236}">
                          <a16:creationId xmlns:a16="http://schemas.microsoft.com/office/drawing/2014/main" id="{8E5B0170-26EB-418B-9FB4-FA6FADB7CCCE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10504141" y="3136361"/>
                      <a:ext cx="149152" cy="1769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361" name="Ink 360">
                      <a:extLst>
                        <a:ext uri="{FF2B5EF4-FFF2-40B4-BE49-F238E27FC236}">
                          <a16:creationId xmlns:a16="http://schemas.microsoft.com/office/drawing/2014/main" id="{4A3018B1-C2C9-49DC-A68A-CC62DDA5F0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00927" y="3122091"/>
                    <a:ext cx="87840" cy="141120"/>
                  </p14:xfrm>
                </p:contentPart>
              </mc:Choice>
              <mc:Fallback xmlns="">
                <p:pic>
                  <p:nvPicPr>
                    <p:cNvPr id="361" name="Ink 360">
                      <a:extLst>
                        <a:ext uri="{FF2B5EF4-FFF2-40B4-BE49-F238E27FC236}">
                          <a16:creationId xmlns:a16="http://schemas.microsoft.com/office/drawing/2014/main" id="{4A3018B1-C2C9-49DC-A68A-CC62DDA5F003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10683359" y="3101815"/>
                      <a:ext cx="122273" cy="18086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362" name="Ink 361">
                      <a:extLst>
                        <a:ext uri="{FF2B5EF4-FFF2-40B4-BE49-F238E27FC236}">
                          <a16:creationId xmlns:a16="http://schemas.microsoft.com/office/drawing/2014/main" id="{382EF649-D245-4345-AC14-26FBA7240E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11527" y="3106611"/>
                    <a:ext cx="90000" cy="129240"/>
                  </p14:xfrm>
                </p:contentPart>
              </mc:Choice>
              <mc:Fallback xmlns="">
                <p:pic>
                  <p:nvPicPr>
                    <p:cNvPr id="362" name="Ink 361">
                      <a:extLst>
                        <a:ext uri="{FF2B5EF4-FFF2-40B4-BE49-F238E27FC236}">
                          <a16:creationId xmlns:a16="http://schemas.microsoft.com/office/drawing/2014/main" id="{382EF649-D245-4345-AC14-26FBA7240E25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10894085" y="3086290"/>
                      <a:ext cx="124186" cy="169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363" name="Ink 362">
                      <a:extLst>
                        <a:ext uri="{FF2B5EF4-FFF2-40B4-BE49-F238E27FC236}">
                          <a16:creationId xmlns:a16="http://schemas.microsoft.com/office/drawing/2014/main" id="{F717069D-4229-4292-B1C8-02D7F5299E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58687" y="3106611"/>
                    <a:ext cx="175320" cy="141480"/>
                  </p14:xfrm>
                </p:contentPart>
              </mc:Choice>
              <mc:Fallback xmlns="">
                <p:pic>
                  <p:nvPicPr>
                    <p:cNvPr id="363" name="Ink 362">
                      <a:extLst>
                        <a:ext uri="{FF2B5EF4-FFF2-40B4-BE49-F238E27FC236}">
                          <a16:creationId xmlns:a16="http://schemas.microsoft.com/office/drawing/2014/main" id="{F717069D-4229-4292-B1C8-02D7F5299E02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10941155" y="3086283"/>
                      <a:ext cx="209683" cy="1813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364" name="Ink 363">
                      <a:extLst>
                        <a:ext uri="{FF2B5EF4-FFF2-40B4-BE49-F238E27FC236}">
                          <a16:creationId xmlns:a16="http://schemas.microsoft.com/office/drawing/2014/main" id="{E8107E25-36DF-4304-9B84-ED5F1F2CE5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90367" y="3041451"/>
                    <a:ext cx="222480" cy="147600"/>
                  </p14:xfrm>
                </p:contentPart>
              </mc:Choice>
              <mc:Fallback xmlns="">
                <p:pic>
                  <p:nvPicPr>
                    <p:cNvPr id="364" name="Ink 363">
                      <a:extLst>
                        <a:ext uri="{FF2B5EF4-FFF2-40B4-BE49-F238E27FC236}">
                          <a16:creationId xmlns:a16="http://schemas.microsoft.com/office/drawing/2014/main" id="{E8107E25-36DF-4304-9B84-ED5F1F2CE5C6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10972766" y="3021176"/>
                      <a:ext cx="256978" cy="187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365" name="Ink 364">
                      <a:extLst>
                        <a:ext uri="{FF2B5EF4-FFF2-40B4-BE49-F238E27FC236}">
                          <a16:creationId xmlns:a16="http://schemas.microsoft.com/office/drawing/2014/main" id="{57A9FBDC-C216-4B99-A04E-51582A0E2F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268287" y="3131451"/>
                    <a:ext cx="72000" cy="117360"/>
                  </p14:xfrm>
                </p:contentPart>
              </mc:Choice>
              <mc:Fallback xmlns="">
                <p:pic>
                  <p:nvPicPr>
                    <p:cNvPr id="365" name="Ink 364">
                      <a:extLst>
                        <a:ext uri="{FF2B5EF4-FFF2-40B4-BE49-F238E27FC236}">
                          <a16:creationId xmlns:a16="http://schemas.microsoft.com/office/drawing/2014/main" id="{57A9FBDC-C216-4B99-A04E-51582A0E2FF9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11250811" y="3111076"/>
                      <a:ext cx="106252" cy="1572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366" name="Ink 365">
                      <a:extLst>
                        <a:ext uri="{FF2B5EF4-FFF2-40B4-BE49-F238E27FC236}">
                          <a16:creationId xmlns:a16="http://schemas.microsoft.com/office/drawing/2014/main" id="{FBDB3AD7-C83C-4269-9AF6-A2E369DA31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326607" y="3045771"/>
                    <a:ext cx="215640" cy="164160"/>
                  </p14:xfrm>
                </p:contentPart>
              </mc:Choice>
              <mc:Fallback xmlns="">
                <p:pic>
                  <p:nvPicPr>
                    <p:cNvPr id="366" name="Ink 365">
                      <a:extLst>
                        <a:ext uri="{FF2B5EF4-FFF2-40B4-BE49-F238E27FC236}">
                          <a16:creationId xmlns:a16="http://schemas.microsoft.com/office/drawing/2014/main" id="{FBDB3AD7-C83C-4269-9AF6-A2E369DA3118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11309047" y="3025454"/>
                      <a:ext cx="250058" cy="20398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33FBAC7-412B-4CE4-B894-750ED48047D3}"/>
                </a:ext>
              </a:extLst>
            </p:cNvPr>
            <p:cNvGrpSpPr/>
            <p:nvPr/>
          </p:nvGrpSpPr>
          <p:grpSpPr>
            <a:xfrm>
              <a:off x="3789328" y="1354538"/>
              <a:ext cx="1077324" cy="509594"/>
              <a:chOff x="3789328" y="1354538"/>
              <a:chExt cx="1077324" cy="509594"/>
            </a:xfrm>
          </p:grpSpPr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A45204F1-4D48-4CC8-A1FB-87E0A5C39102}"/>
                  </a:ext>
                </a:extLst>
              </p:cNvPr>
              <p:cNvGrpSpPr/>
              <p:nvPr/>
            </p:nvGrpSpPr>
            <p:grpSpPr>
              <a:xfrm>
                <a:off x="3789328" y="1577559"/>
                <a:ext cx="1077324" cy="286573"/>
                <a:chOff x="7310087" y="1320651"/>
                <a:chExt cx="2106000" cy="648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331" name="Ink 330">
                      <a:extLst>
                        <a:ext uri="{FF2B5EF4-FFF2-40B4-BE49-F238E27FC236}">
                          <a16:creationId xmlns:a16="http://schemas.microsoft.com/office/drawing/2014/main" id="{6250B397-FBF6-4210-9D35-86A7D384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10087" y="1496691"/>
                    <a:ext cx="296280" cy="420840"/>
                  </p14:xfrm>
                </p:contentPart>
              </mc:Choice>
              <mc:Fallback xmlns="">
                <p:pic>
                  <p:nvPicPr>
                    <p:cNvPr id="331" name="Ink 330">
                      <a:extLst>
                        <a:ext uri="{FF2B5EF4-FFF2-40B4-BE49-F238E27FC236}">
                          <a16:creationId xmlns:a16="http://schemas.microsoft.com/office/drawing/2014/main" id="{6250B397-FBF6-4210-9D35-86A7D384BF8A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7292535" y="1476341"/>
                      <a:ext cx="330682" cy="460726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7D368A9-1D46-4C79-8CCB-89D9096797FD}"/>
                    </a:ext>
                  </a:extLst>
                </p:cNvPr>
                <p:cNvGrpSpPr/>
                <p:nvPr/>
              </p:nvGrpSpPr>
              <p:grpSpPr>
                <a:xfrm>
                  <a:off x="7901927" y="1320651"/>
                  <a:ext cx="1514160" cy="648360"/>
                  <a:chOff x="7901927" y="1320651"/>
                  <a:chExt cx="1514160" cy="6483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1">
                    <p14:nvContentPartPr>
                      <p14:cNvPr id="332" name="Ink 331">
                        <a:extLst>
                          <a:ext uri="{FF2B5EF4-FFF2-40B4-BE49-F238E27FC236}">
                            <a16:creationId xmlns:a16="http://schemas.microsoft.com/office/drawing/2014/main" id="{B9A7E459-DC43-44BB-8591-B90EFF95BA0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01927" y="1522251"/>
                      <a:ext cx="144720" cy="326880"/>
                    </p14:xfrm>
                  </p:contentPart>
                </mc:Choice>
                <mc:Fallback xmlns="">
                  <p:pic>
                    <p:nvPicPr>
                      <p:cNvPr id="332" name="Ink 331">
                        <a:extLst>
                          <a:ext uri="{FF2B5EF4-FFF2-40B4-BE49-F238E27FC236}">
                            <a16:creationId xmlns:a16="http://schemas.microsoft.com/office/drawing/2014/main" id="{B9A7E459-DC43-44BB-8591-B90EFF95BA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2"/>
                      <a:stretch>
                        <a:fillRect/>
                      </a:stretch>
                    </p:blipFill>
                    <p:spPr>
                      <a:xfrm>
                        <a:off x="7884364" y="1501923"/>
                        <a:ext cx="179144" cy="3667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3">
                    <p14:nvContentPartPr>
                      <p14:cNvPr id="333" name="Ink 332">
                        <a:extLst>
                          <a:ext uri="{FF2B5EF4-FFF2-40B4-BE49-F238E27FC236}">
                            <a16:creationId xmlns:a16="http://schemas.microsoft.com/office/drawing/2014/main" id="{CF10215E-E6E1-4913-88AA-C3044EBBA9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88407" y="1507131"/>
                      <a:ext cx="123840" cy="136800"/>
                    </p14:xfrm>
                  </p:contentPart>
                </mc:Choice>
                <mc:Fallback xmlns="">
                  <p:pic>
                    <p:nvPicPr>
                      <p:cNvPr id="333" name="Ink 332">
                        <a:extLst>
                          <a:ext uri="{FF2B5EF4-FFF2-40B4-BE49-F238E27FC236}">
                            <a16:creationId xmlns:a16="http://schemas.microsoft.com/office/drawing/2014/main" id="{CF10215E-E6E1-4913-88AA-C3044EBBA9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4"/>
                      <a:stretch>
                        <a:fillRect/>
                      </a:stretch>
                    </p:blipFill>
                    <p:spPr>
                      <a:xfrm>
                        <a:off x="8070816" y="1486774"/>
                        <a:ext cx="158318" cy="1767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5">
                    <p14:nvContentPartPr>
                      <p14:cNvPr id="334" name="Ink 333">
                        <a:extLst>
                          <a:ext uri="{FF2B5EF4-FFF2-40B4-BE49-F238E27FC236}">
                            <a16:creationId xmlns:a16="http://schemas.microsoft.com/office/drawing/2014/main" id="{4C2BBE16-56A0-44ED-B1D4-08EBC2F9452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32767" y="1517211"/>
                      <a:ext cx="140760" cy="153000"/>
                    </p14:xfrm>
                  </p:contentPart>
                </mc:Choice>
                <mc:Fallback xmlns="">
                  <p:pic>
                    <p:nvPicPr>
                      <p:cNvPr id="334" name="Ink 333">
                        <a:extLst>
                          <a:ext uri="{FF2B5EF4-FFF2-40B4-BE49-F238E27FC236}">
                            <a16:creationId xmlns:a16="http://schemas.microsoft.com/office/drawing/2014/main" id="{4C2BBE16-56A0-44ED-B1D4-08EBC2F945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6"/>
                      <a:stretch>
                        <a:fillRect/>
                      </a:stretch>
                    </p:blipFill>
                    <p:spPr>
                      <a:xfrm>
                        <a:off x="8215172" y="1496973"/>
                        <a:ext cx="175246" cy="1926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7">
                    <p14:nvContentPartPr>
                      <p14:cNvPr id="335" name="Ink 334">
                        <a:extLst>
                          <a:ext uri="{FF2B5EF4-FFF2-40B4-BE49-F238E27FC236}">
                            <a16:creationId xmlns:a16="http://schemas.microsoft.com/office/drawing/2014/main" id="{BD155566-EDE8-4E88-B193-E97F37DFDC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73167" y="1576971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335" name="Ink 334">
                        <a:extLst>
                          <a:ext uri="{FF2B5EF4-FFF2-40B4-BE49-F238E27FC236}">
                            <a16:creationId xmlns:a16="http://schemas.microsoft.com/office/drawing/2014/main" id="{BD155566-EDE8-4E88-B193-E97F37DFD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"/>
                      <a:stretch>
                        <a:fillRect/>
                      </a:stretch>
                    </p:blipFill>
                    <p:spPr>
                      <a:xfrm>
                        <a:off x="8364167" y="1567971"/>
                        <a:ext cx="1800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9">
                    <p14:nvContentPartPr>
                      <p14:cNvPr id="336" name="Ink 335">
                        <a:extLst>
                          <a:ext uri="{FF2B5EF4-FFF2-40B4-BE49-F238E27FC236}">
                            <a16:creationId xmlns:a16="http://schemas.microsoft.com/office/drawing/2014/main" id="{18A3F32B-9FFD-4DCA-9BCA-BB9D0B893D3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73167" y="1537731"/>
                      <a:ext cx="141480" cy="136440"/>
                    </p14:xfrm>
                  </p:contentPart>
                </mc:Choice>
                <mc:Fallback xmlns="">
                  <p:pic>
                    <p:nvPicPr>
                      <p:cNvPr id="336" name="Ink 335">
                        <a:extLst>
                          <a:ext uri="{FF2B5EF4-FFF2-40B4-BE49-F238E27FC236}">
                            <a16:creationId xmlns:a16="http://schemas.microsoft.com/office/drawing/2014/main" id="{18A3F32B-9FFD-4DCA-9BCA-BB9D0B893D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0"/>
                      <a:stretch>
                        <a:fillRect/>
                      </a:stretch>
                    </p:blipFill>
                    <p:spPr>
                      <a:xfrm>
                        <a:off x="8355657" y="1517427"/>
                        <a:ext cx="175799" cy="1762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1">
                    <p14:nvContentPartPr>
                      <p14:cNvPr id="337" name="Ink 336">
                        <a:extLst>
                          <a:ext uri="{FF2B5EF4-FFF2-40B4-BE49-F238E27FC236}">
                            <a16:creationId xmlns:a16="http://schemas.microsoft.com/office/drawing/2014/main" id="{BFC7FC57-60D4-4DF0-B822-4CFA80D898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03927" y="1560411"/>
                      <a:ext cx="132840" cy="92880"/>
                    </p14:xfrm>
                  </p:contentPart>
                </mc:Choice>
                <mc:Fallback xmlns="">
                  <p:pic>
                    <p:nvPicPr>
                      <p:cNvPr id="337" name="Ink 336">
                        <a:extLst>
                          <a:ext uri="{FF2B5EF4-FFF2-40B4-BE49-F238E27FC236}">
                            <a16:creationId xmlns:a16="http://schemas.microsoft.com/office/drawing/2014/main" id="{BFC7FC57-60D4-4DF0-B822-4CFA80D898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2"/>
                      <a:stretch>
                        <a:fillRect/>
                      </a:stretch>
                    </p:blipFill>
                    <p:spPr>
                      <a:xfrm>
                        <a:off x="8586356" y="1540220"/>
                        <a:ext cx="167280" cy="1324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3">
                    <p14:nvContentPartPr>
                      <p14:cNvPr id="338" name="Ink 337">
                        <a:extLst>
                          <a:ext uri="{FF2B5EF4-FFF2-40B4-BE49-F238E27FC236}">
                            <a16:creationId xmlns:a16="http://schemas.microsoft.com/office/drawing/2014/main" id="{F7B60678-5184-4BF0-9159-E9328A476F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21367" y="1320651"/>
                      <a:ext cx="128520" cy="329760"/>
                    </p14:xfrm>
                  </p:contentPart>
                </mc:Choice>
                <mc:Fallback xmlns="">
                  <p:pic>
                    <p:nvPicPr>
                      <p:cNvPr id="338" name="Ink 337">
                        <a:extLst>
                          <a:ext uri="{FF2B5EF4-FFF2-40B4-BE49-F238E27FC236}">
                            <a16:creationId xmlns:a16="http://schemas.microsoft.com/office/drawing/2014/main" id="{F7B60678-5184-4BF0-9159-E9328A476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4"/>
                      <a:stretch>
                        <a:fillRect/>
                      </a:stretch>
                    </p:blipFill>
                    <p:spPr>
                      <a:xfrm>
                        <a:off x="8803810" y="1300346"/>
                        <a:ext cx="162932" cy="36955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5">
                    <p14:nvContentPartPr>
                      <p14:cNvPr id="339" name="Ink 338">
                        <a:extLst>
                          <a:ext uri="{FF2B5EF4-FFF2-40B4-BE49-F238E27FC236}">
                            <a16:creationId xmlns:a16="http://schemas.microsoft.com/office/drawing/2014/main" id="{8F8BE31F-9C05-4D2B-9192-A5AD303B60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94687" y="1759131"/>
                      <a:ext cx="51840" cy="209880"/>
                    </p14:xfrm>
                  </p:contentPart>
                </mc:Choice>
                <mc:Fallback xmlns="">
                  <p:pic>
                    <p:nvPicPr>
                      <p:cNvPr id="339" name="Ink 338">
                        <a:extLst>
                          <a:ext uri="{FF2B5EF4-FFF2-40B4-BE49-F238E27FC236}">
                            <a16:creationId xmlns:a16="http://schemas.microsoft.com/office/drawing/2014/main" id="{8F8BE31F-9C05-4D2B-9192-A5AD303B60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6"/>
                      <a:stretch>
                        <a:fillRect/>
                      </a:stretch>
                    </p:blipFill>
                    <p:spPr>
                      <a:xfrm>
                        <a:off x="8277173" y="1738794"/>
                        <a:ext cx="86166" cy="24974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7">
                    <p14:nvContentPartPr>
                      <p14:cNvPr id="340" name="Ink 339">
                        <a:extLst>
                          <a:ext uri="{FF2B5EF4-FFF2-40B4-BE49-F238E27FC236}">
                            <a16:creationId xmlns:a16="http://schemas.microsoft.com/office/drawing/2014/main" id="{4EB57085-67D3-4338-95AE-8FE1339E72B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75887" y="1780371"/>
                      <a:ext cx="226800" cy="79200"/>
                    </p14:xfrm>
                  </p:contentPart>
                </mc:Choice>
                <mc:Fallback xmlns="">
                  <p:pic>
                    <p:nvPicPr>
                      <p:cNvPr id="340" name="Ink 339">
                        <a:extLst>
                          <a:ext uri="{FF2B5EF4-FFF2-40B4-BE49-F238E27FC236}">
                            <a16:creationId xmlns:a16="http://schemas.microsoft.com/office/drawing/2014/main" id="{4EB57085-67D3-4338-95AE-8FE1339E72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8"/>
                      <a:stretch>
                        <a:fillRect/>
                      </a:stretch>
                    </p:blipFill>
                    <p:spPr>
                      <a:xfrm>
                        <a:off x="8158333" y="1760167"/>
                        <a:ext cx="261206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9">
                    <p14:nvContentPartPr>
                      <p14:cNvPr id="341" name="Ink 340">
                        <a:extLst>
                          <a:ext uri="{FF2B5EF4-FFF2-40B4-BE49-F238E27FC236}">
                            <a16:creationId xmlns:a16="http://schemas.microsoft.com/office/drawing/2014/main" id="{67484C53-31A3-4E51-98AD-489124081D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35807" y="1842651"/>
                      <a:ext cx="130320" cy="64080"/>
                    </p14:xfrm>
                  </p:contentPart>
                </mc:Choice>
                <mc:Fallback xmlns="">
                  <p:pic>
                    <p:nvPicPr>
                      <p:cNvPr id="341" name="Ink 340">
                        <a:extLst>
                          <a:ext uri="{FF2B5EF4-FFF2-40B4-BE49-F238E27FC236}">
                            <a16:creationId xmlns:a16="http://schemas.microsoft.com/office/drawing/2014/main" id="{67484C53-31A3-4E51-98AD-489124081D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0"/>
                      <a:stretch>
                        <a:fillRect/>
                      </a:stretch>
                    </p:blipFill>
                    <p:spPr>
                      <a:xfrm>
                        <a:off x="8418291" y="1822373"/>
                        <a:ext cx="164652" cy="10382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1">
                    <p14:nvContentPartPr>
                      <p14:cNvPr id="342" name="Ink 341">
                        <a:extLst>
                          <a:ext uri="{FF2B5EF4-FFF2-40B4-BE49-F238E27FC236}">
                            <a16:creationId xmlns:a16="http://schemas.microsoft.com/office/drawing/2014/main" id="{11FD0A39-F16D-4AB0-AE11-B7AE7039A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71247" y="1844091"/>
                      <a:ext cx="138960" cy="88200"/>
                    </p14:xfrm>
                  </p:contentPart>
                </mc:Choice>
                <mc:Fallback xmlns="">
                  <p:pic>
                    <p:nvPicPr>
                      <p:cNvPr id="342" name="Ink 341">
                        <a:extLst>
                          <a:ext uri="{FF2B5EF4-FFF2-40B4-BE49-F238E27FC236}">
                            <a16:creationId xmlns:a16="http://schemas.microsoft.com/office/drawing/2014/main" id="{11FD0A39-F16D-4AB0-AE11-B7AE7039A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2"/>
                      <a:stretch>
                        <a:fillRect/>
                      </a:stretch>
                    </p:blipFill>
                    <p:spPr>
                      <a:xfrm>
                        <a:off x="8653702" y="1823862"/>
                        <a:ext cx="173349" cy="1278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3">
                    <p14:nvContentPartPr>
                      <p14:cNvPr id="343" name="Ink 342">
                        <a:extLst>
                          <a:ext uri="{FF2B5EF4-FFF2-40B4-BE49-F238E27FC236}">
                            <a16:creationId xmlns:a16="http://schemas.microsoft.com/office/drawing/2014/main" id="{8DE21C68-82E8-43AB-B17D-B1DC1B5F2C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00207" y="1645371"/>
                      <a:ext cx="72000" cy="284040"/>
                    </p14:xfrm>
                  </p:contentPart>
                </mc:Choice>
                <mc:Fallback xmlns="">
                  <p:pic>
                    <p:nvPicPr>
                      <p:cNvPr id="343" name="Ink 342">
                        <a:extLst>
                          <a:ext uri="{FF2B5EF4-FFF2-40B4-BE49-F238E27FC236}">
                            <a16:creationId xmlns:a16="http://schemas.microsoft.com/office/drawing/2014/main" id="{8DE21C68-82E8-43AB-B17D-B1DC1B5F2C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4"/>
                      <a:stretch>
                        <a:fillRect/>
                      </a:stretch>
                    </p:blipFill>
                    <p:spPr>
                      <a:xfrm>
                        <a:off x="8882731" y="1625024"/>
                        <a:ext cx="106252" cy="32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5">
                    <p14:nvContentPartPr>
                      <p14:cNvPr id="344" name="Ink 343">
                        <a:extLst>
                          <a:ext uri="{FF2B5EF4-FFF2-40B4-BE49-F238E27FC236}">
                            <a16:creationId xmlns:a16="http://schemas.microsoft.com/office/drawing/2014/main" id="{CBD7CD7A-9670-458C-9977-9B79E88A5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08047" y="1730331"/>
                      <a:ext cx="197640" cy="44280"/>
                    </p14:xfrm>
                  </p:contentPart>
                </mc:Choice>
                <mc:Fallback xmlns="">
                  <p:pic>
                    <p:nvPicPr>
                      <p:cNvPr id="344" name="Ink 343">
                        <a:extLst>
                          <a:ext uri="{FF2B5EF4-FFF2-40B4-BE49-F238E27FC236}">
                            <a16:creationId xmlns:a16="http://schemas.microsoft.com/office/drawing/2014/main" id="{CBD7CD7A-9670-458C-9977-9B79E88A52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6"/>
                      <a:stretch>
                        <a:fillRect/>
                      </a:stretch>
                    </p:blipFill>
                    <p:spPr>
                      <a:xfrm>
                        <a:off x="8790463" y="1710204"/>
                        <a:ext cx="232104" cy="837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7">
                    <p14:nvContentPartPr>
                      <p14:cNvPr id="345" name="Ink 344">
                        <a:extLst>
                          <a:ext uri="{FF2B5EF4-FFF2-40B4-BE49-F238E27FC236}">
                            <a16:creationId xmlns:a16="http://schemas.microsoft.com/office/drawing/2014/main" id="{809BFE56-8EC2-4518-90C4-A1A8C99A175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72287" y="1598211"/>
                      <a:ext cx="343800" cy="320760"/>
                    </p14:xfrm>
                  </p:contentPart>
                </mc:Choice>
                <mc:Fallback xmlns="">
                  <p:pic>
                    <p:nvPicPr>
                      <p:cNvPr id="345" name="Ink 344">
                        <a:extLst>
                          <a:ext uri="{FF2B5EF4-FFF2-40B4-BE49-F238E27FC236}">
                            <a16:creationId xmlns:a16="http://schemas.microsoft.com/office/drawing/2014/main" id="{809BFE56-8EC2-4518-90C4-A1A8C99A17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8"/>
                      <a:stretch>
                        <a:fillRect/>
                      </a:stretch>
                    </p:blipFill>
                    <p:spPr>
                      <a:xfrm>
                        <a:off x="9054710" y="1577858"/>
                        <a:ext cx="378250" cy="3606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461" name="Group 460">
                <a:extLst>
                  <a:ext uri="{FF2B5EF4-FFF2-40B4-BE49-F238E27FC236}">
                    <a16:creationId xmlns:a16="http://schemas.microsoft.com/office/drawing/2014/main" id="{E48E3355-DF2E-4D8F-8D16-F43183386ABD}"/>
                  </a:ext>
                </a:extLst>
              </p:cNvPr>
              <p:cNvGrpSpPr/>
              <p:nvPr/>
            </p:nvGrpSpPr>
            <p:grpSpPr>
              <a:xfrm>
                <a:off x="3888099" y="1354538"/>
                <a:ext cx="690592" cy="242136"/>
                <a:chOff x="7313327" y="809091"/>
                <a:chExt cx="2199240" cy="892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79">
                  <p14:nvContentPartPr>
                    <p14:cNvPr id="447" name="Ink 446">
                      <a:extLst>
                        <a:ext uri="{FF2B5EF4-FFF2-40B4-BE49-F238E27FC236}">
                          <a16:creationId xmlns:a16="http://schemas.microsoft.com/office/drawing/2014/main" id="{7573164C-1A5D-4D6C-9C30-D712C09DF6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13327" y="853371"/>
                    <a:ext cx="261720" cy="343440"/>
                  </p14:xfrm>
                </p:contentPart>
              </mc:Choice>
              <mc:Fallback xmlns="">
                <p:pic>
                  <p:nvPicPr>
                    <p:cNvPr id="447" name="Ink 446">
                      <a:extLst>
                        <a:ext uri="{FF2B5EF4-FFF2-40B4-BE49-F238E27FC236}">
                          <a16:creationId xmlns:a16="http://schemas.microsoft.com/office/drawing/2014/main" id="{7573164C-1A5D-4D6C-9C30-D712C09DF68D}"/>
                        </a:ext>
                      </a:extLst>
                    </p:cNvPr>
                    <p:cNvPicPr/>
                    <p:nvPr/>
                  </p:nvPicPr>
                  <p:blipFill>
                    <a:blip r:embed="rId180"/>
                    <a:stretch>
                      <a:fillRect/>
                    </a:stretch>
                  </p:blipFill>
                  <p:spPr>
                    <a:xfrm>
                      <a:off x="7284755" y="820220"/>
                      <a:ext cx="317721" cy="4084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1">
                  <p14:nvContentPartPr>
                    <p14:cNvPr id="448" name="Ink 447">
                      <a:extLst>
                        <a:ext uri="{FF2B5EF4-FFF2-40B4-BE49-F238E27FC236}">
                          <a16:creationId xmlns:a16="http://schemas.microsoft.com/office/drawing/2014/main" id="{38C42F7E-A93D-479E-9F1F-DAB8DFBF2F8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10407" y="908091"/>
                    <a:ext cx="180720" cy="216720"/>
                  </p14:xfrm>
                </p:contentPart>
              </mc:Choice>
              <mc:Fallback xmlns="">
                <p:pic>
                  <p:nvPicPr>
                    <p:cNvPr id="448" name="Ink 447">
                      <a:extLst>
                        <a:ext uri="{FF2B5EF4-FFF2-40B4-BE49-F238E27FC236}">
                          <a16:creationId xmlns:a16="http://schemas.microsoft.com/office/drawing/2014/main" id="{38C42F7E-A93D-479E-9F1F-DAB8DFBF2F86}"/>
                        </a:ext>
                      </a:extLst>
                    </p:cNvPr>
                    <p:cNvPicPr/>
                    <p:nvPr/>
                  </p:nvPicPr>
                  <p:blipFill>
                    <a:blip r:embed="rId182"/>
                    <a:stretch>
                      <a:fillRect/>
                    </a:stretch>
                  </p:blipFill>
                  <p:spPr>
                    <a:xfrm>
                      <a:off x="7681812" y="875054"/>
                      <a:ext cx="236766" cy="2814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3">
                  <p14:nvContentPartPr>
                    <p14:cNvPr id="449" name="Ink 448">
                      <a:extLst>
                        <a:ext uri="{FF2B5EF4-FFF2-40B4-BE49-F238E27FC236}">
                          <a16:creationId xmlns:a16="http://schemas.microsoft.com/office/drawing/2014/main" id="{61C08A93-184F-4935-BBF2-BCC82DC9B3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64127" y="952011"/>
                    <a:ext cx="360" cy="360"/>
                  </p14:xfrm>
                </p:contentPart>
              </mc:Choice>
              <mc:Fallback xmlns="">
                <p:pic>
                  <p:nvPicPr>
                    <p:cNvPr id="449" name="Ink 448">
                      <a:extLst>
                        <a:ext uri="{FF2B5EF4-FFF2-40B4-BE49-F238E27FC236}">
                          <a16:creationId xmlns:a16="http://schemas.microsoft.com/office/drawing/2014/main" id="{61C08A93-184F-4935-BBF2-BCC82DC9B314}"/>
                        </a:ext>
                      </a:extLst>
                    </p:cNvPr>
                    <p:cNvPicPr/>
                    <p:nvPr/>
                  </p:nvPicPr>
                  <p:blipFill>
                    <a:blip r:embed="rId158"/>
                    <a:stretch>
                      <a:fillRect/>
                    </a:stretch>
                  </p:blipFill>
                  <p:spPr>
                    <a:xfrm>
                      <a:off x="7855127" y="943011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4">
                  <p14:nvContentPartPr>
                    <p14:cNvPr id="450" name="Ink 449">
                      <a:extLst>
                        <a:ext uri="{FF2B5EF4-FFF2-40B4-BE49-F238E27FC236}">
                          <a16:creationId xmlns:a16="http://schemas.microsoft.com/office/drawing/2014/main" id="{9D679E62-6E0E-44EB-8E04-5697BA240E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64127" y="952011"/>
                    <a:ext cx="433080" cy="177840"/>
                  </p14:xfrm>
                </p:contentPart>
              </mc:Choice>
              <mc:Fallback xmlns="">
                <p:pic>
                  <p:nvPicPr>
                    <p:cNvPr id="450" name="Ink 449">
                      <a:extLst>
                        <a:ext uri="{FF2B5EF4-FFF2-40B4-BE49-F238E27FC236}">
                          <a16:creationId xmlns:a16="http://schemas.microsoft.com/office/drawing/2014/main" id="{9D679E62-6E0E-44EB-8E04-5697BA240EB9}"/>
                        </a:ext>
                      </a:extLst>
                    </p:cNvPr>
                    <p:cNvPicPr/>
                    <p:nvPr/>
                  </p:nvPicPr>
                  <p:blipFill>
                    <a:blip r:embed="rId185"/>
                    <a:stretch>
                      <a:fillRect/>
                    </a:stretch>
                  </p:blipFill>
                  <p:spPr>
                    <a:xfrm>
                      <a:off x="7835560" y="919078"/>
                      <a:ext cx="489072" cy="2423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6">
                  <p14:nvContentPartPr>
                    <p14:cNvPr id="451" name="Ink 450">
                      <a:extLst>
                        <a:ext uri="{FF2B5EF4-FFF2-40B4-BE49-F238E27FC236}">
                          <a16:creationId xmlns:a16="http://schemas.microsoft.com/office/drawing/2014/main" id="{CC199080-2728-4B1A-9CDE-47486541A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97647" y="895851"/>
                    <a:ext cx="155520" cy="388800"/>
                  </p14:xfrm>
                </p:contentPart>
              </mc:Choice>
              <mc:Fallback xmlns="">
                <p:pic>
                  <p:nvPicPr>
                    <p:cNvPr id="451" name="Ink 450">
                      <a:extLst>
                        <a:ext uri="{FF2B5EF4-FFF2-40B4-BE49-F238E27FC236}">
                          <a16:creationId xmlns:a16="http://schemas.microsoft.com/office/drawing/2014/main" id="{CC199080-2728-4B1A-9CDE-47486541A8A0}"/>
                        </a:ext>
                      </a:extLst>
                    </p:cNvPr>
                    <p:cNvPicPr/>
                    <p:nvPr/>
                  </p:nvPicPr>
                  <p:blipFill>
                    <a:blip r:embed="rId187"/>
                    <a:stretch>
                      <a:fillRect/>
                    </a:stretch>
                  </p:blipFill>
                  <p:spPr>
                    <a:xfrm>
                      <a:off x="8369059" y="862790"/>
                      <a:ext cx="211553" cy="453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8">
                  <p14:nvContentPartPr>
                    <p14:cNvPr id="452" name="Ink 451">
                      <a:extLst>
                        <a:ext uri="{FF2B5EF4-FFF2-40B4-BE49-F238E27FC236}">
                          <a16:creationId xmlns:a16="http://schemas.microsoft.com/office/drawing/2014/main" id="{EB0E9819-EFEC-4EAB-A63F-2268896AF2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70887" y="809091"/>
                    <a:ext cx="180360" cy="246600"/>
                  </p14:xfrm>
                </p:contentPart>
              </mc:Choice>
              <mc:Fallback xmlns="">
                <p:pic>
                  <p:nvPicPr>
                    <p:cNvPr id="452" name="Ink 451">
                      <a:extLst>
                        <a:ext uri="{FF2B5EF4-FFF2-40B4-BE49-F238E27FC236}">
                          <a16:creationId xmlns:a16="http://schemas.microsoft.com/office/drawing/2014/main" id="{EB0E9819-EFEC-4EAB-A63F-2268896AF2CE}"/>
                        </a:ext>
                      </a:extLst>
                    </p:cNvPr>
                    <p:cNvPicPr/>
                    <p:nvPr/>
                  </p:nvPicPr>
                  <p:blipFill>
                    <a:blip r:embed="rId189"/>
                    <a:stretch>
                      <a:fillRect/>
                    </a:stretch>
                  </p:blipFill>
                  <p:spPr>
                    <a:xfrm>
                      <a:off x="8642349" y="776123"/>
                      <a:ext cx="236294" cy="3112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0">
                  <p14:nvContentPartPr>
                    <p14:cNvPr id="453" name="Ink 452">
                      <a:extLst>
                        <a:ext uri="{FF2B5EF4-FFF2-40B4-BE49-F238E27FC236}">
                          <a16:creationId xmlns:a16="http://schemas.microsoft.com/office/drawing/2014/main" id="{AE8E361A-E9CC-479C-8E98-D217DC04BD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74007" y="863811"/>
                    <a:ext cx="168480" cy="149040"/>
                  </p14:xfrm>
                </p:contentPart>
              </mc:Choice>
              <mc:Fallback xmlns="">
                <p:pic>
                  <p:nvPicPr>
                    <p:cNvPr id="453" name="Ink 452">
                      <a:extLst>
                        <a:ext uri="{FF2B5EF4-FFF2-40B4-BE49-F238E27FC236}">
                          <a16:creationId xmlns:a16="http://schemas.microsoft.com/office/drawing/2014/main" id="{AE8E361A-E9CC-479C-8E98-D217DC04BD1C}"/>
                        </a:ext>
                      </a:extLst>
                    </p:cNvPr>
                    <p:cNvPicPr/>
                    <p:nvPr/>
                  </p:nvPicPr>
                  <p:blipFill>
                    <a:blip r:embed="rId191"/>
                    <a:stretch>
                      <a:fillRect/>
                    </a:stretch>
                  </p:blipFill>
                  <p:spPr>
                    <a:xfrm>
                      <a:off x="8945548" y="830838"/>
                      <a:ext cx="224261" cy="2136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2">
                  <p14:nvContentPartPr>
                    <p14:cNvPr id="454" name="Ink 453">
                      <a:extLst>
                        <a:ext uri="{FF2B5EF4-FFF2-40B4-BE49-F238E27FC236}">
                          <a16:creationId xmlns:a16="http://schemas.microsoft.com/office/drawing/2014/main" id="{027F5713-93E3-478C-9B25-FF71C8847D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21407" y="827091"/>
                    <a:ext cx="191160" cy="167040"/>
                  </p14:xfrm>
                </p:contentPart>
              </mc:Choice>
              <mc:Fallback xmlns="">
                <p:pic>
                  <p:nvPicPr>
                    <p:cNvPr id="454" name="Ink 453">
                      <a:extLst>
                        <a:ext uri="{FF2B5EF4-FFF2-40B4-BE49-F238E27FC236}">
                          <a16:creationId xmlns:a16="http://schemas.microsoft.com/office/drawing/2014/main" id="{027F5713-93E3-478C-9B25-FF71C8847D88}"/>
                        </a:ext>
                      </a:extLst>
                    </p:cNvPr>
                    <p:cNvPicPr/>
                    <p:nvPr/>
                  </p:nvPicPr>
                  <p:blipFill>
                    <a:blip r:embed="rId193"/>
                    <a:stretch>
                      <a:fillRect/>
                    </a:stretch>
                  </p:blipFill>
                  <p:spPr>
                    <a:xfrm>
                      <a:off x="9292790" y="794209"/>
                      <a:ext cx="247249" cy="2314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4">
                  <p14:nvContentPartPr>
                    <p14:cNvPr id="455" name="Ink 454">
                      <a:extLst>
                        <a:ext uri="{FF2B5EF4-FFF2-40B4-BE49-F238E27FC236}">
                          <a16:creationId xmlns:a16="http://schemas.microsoft.com/office/drawing/2014/main" id="{7DA8E8BE-606C-490C-B0E9-53F877FB64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17167" y="1489131"/>
                    <a:ext cx="244800" cy="212400"/>
                  </p14:xfrm>
                </p:contentPart>
              </mc:Choice>
              <mc:Fallback xmlns="">
                <p:pic>
                  <p:nvPicPr>
                    <p:cNvPr id="455" name="Ink 454">
                      <a:extLst>
                        <a:ext uri="{FF2B5EF4-FFF2-40B4-BE49-F238E27FC236}">
                          <a16:creationId xmlns:a16="http://schemas.microsoft.com/office/drawing/2014/main" id="{7DA8E8BE-606C-490C-B0E9-53F877FB648D}"/>
                        </a:ext>
                      </a:extLst>
                    </p:cNvPr>
                    <p:cNvPicPr/>
                    <p:nvPr/>
                  </p:nvPicPr>
                  <p:blipFill>
                    <a:blip r:embed="rId195"/>
                    <a:stretch>
                      <a:fillRect/>
                    </a:stretch>
                  </p:blipFill>
                  <p:spPr>
                    <a:xfrm>
                      <a:off x="7588569" y="1456150"/>
                      <a:ext cx="300852" cy="2770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6">
                  <p14:nvContentPartPr>
                    <p14:cNvPr id="456" name="Ink 455">
                      <a:extLst>
                        <a:ext uri="{FF2B5EF4-FFF2-40B4-BE49-F238E27FC236}">
                          <a16:creationId xmlns:a16="http://schemas.microsoft.com/office/drawing/2014/main" id="{045FEAE6-C3D4-46C0-A414-ACE24CDB55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56487" y="1505691"/>
                    <a:ext cx="226800" cy="146880"/>
                  </p14:xfrm>
                </p:contentPart>
              </mc:Choice>
              <mc:Fallback xmlns="">
                <p:pic>
                  <p:nvPicPr>
                    <p:cNvPr id="456" name="Ink 455">
                      <a:extLst>
                        <a:ext uri="{FF2B5EF4-FFF2-40B4-BE49-F238E27FC236}">
                          <a16:creationId xmlns:a16="http://schemas.microsoft.com/office/drawing/2014/main" id="{045FEAE6-C3D4-46C0-A414-ACE24CDB55ED}"/>
                        </a:ext>
                      </a:extLst>
                    </p:cNvPr>
                    <p:cNvPicPr/>
                    <p:nvPr/>
                  </p:nvPicPr>
                  <p:blipFill>
                    <a:blip r:embed="rId197"/>
                    <a:stretch>
                      <a:fillRect/>
                    </a:stretch>
                  </p:blipFill>
                  <p:spPr>
                    <a:xfrm>
                      <a:off x="7727995" y="1472610"/>
                      <a:ext cx="282645" cy="21171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8">
                  <p14:nvContentPartPr>
                    <p14:cNvPr id="457" name="Ink 456">
                      <a:extLst>
                        <a:ext uri="{FF2B5EF4-FFF2-40B4-BE49-F238E27FC236}">
                          <a16:creationId xmlns:a16="http://schemas.microsoft.com/office/drawing/2014/main" id="{D266E88B-EF7F-4FAA-8D86-B65FC0FFE4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08567" y="1533051"/>
                    <a:ext cx="33840" cy="152280"/>
                  </p14:xfrm>
                </p:contentPart>
              </mc:Choice>
              <mc:Fallback xmlns="">
                <p:pic>
                  <p:nvPicPr>
                    <p:cNvPr id="457" name="Ink 456">
                      <a:extLst>
                        <a:ext uri="{FF2B5EF4-FFF2-40B4-BE49-F238E27FC236}">
                          <a16:creationId xmlns:a16="http://schemas.microsoft.com/office/drawing/2014/main" id="{D266E88B-EF7F-4FAA-8D86-B65FC0FFE459}"/>
                        </a:ext>
                      </a:extLst>
                    </p:cNvPr>
                    <p:cNvPicPr/>
                    <p:nvPr/>
                  </p:nvPicPr>
                  <p:blipFill>
                    <a:blip r:embed="rId199"/>
                    <a:stretch>
                      <a:fillRect/>
                    </a:stretch>
                  </p:blipFill>
                  <p:spPr>
                    <a:xfrm>
                      <a:off x="8080367" y="1499947"/>
                      <a:ext cx="89112" cy="2171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0">
                  <p14:nvContentPartPr>
                    <p14:cNvPr id="458" name="Ink 457">
                      <a:extLst>
                        <a:ext uri="{FF2B5EF4-FFF2-40B4-BE49-F238E27FC236}">
                          <a16:creationId xmlns:a16="http://schemas.microsoft.com/office/drawing/2014/main" id="{78A35FB4-6065-40F3-A247-35E9984ECB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15047" y="1369251"/>
                    <a:ext cx="360" cy="7920"/>
                  </p14:xfrm>
                </p:contentPart>
              </mc:Choice>
              <mc:Fallback xmlns="">
                <p:pic>
                  <p:nvPicPr>
                    <p:cNvPr id="458" name="Ink 457">
                      <a:extLst>
                        <a:ext uri="{FF2B5EF4-FFF2-40B4-BE49-F238E27FC236}">
                          <a16:creationId xmlns:a16="http://schemas.microsoft.com/office/drawing/2014/main" id="{78A35FB4-6065-40F3-A247-35E9984ECB7E}"/>
                        </a:ext>
                      </a:extLst>
                    </p:cNvPr>
                    <p:cNvPicPr/>
                    <p:nvPr/>
                  </p:nvPicPr>
                  <p:blipFill>
                    <a:blip r:embed="rId158"/>
                    <a:stretch>
                      <a:fillRect/>
                    </a:stretch>
                  </p:blipFill>
                  <p:spPr>
                    <a:xfrm>
                      <a:off x="8106047" y="1340965"/>
                      <a:ext cx="18000" cy="63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1">
                  <p14:nvContentPartPr>
                    <p14:cNvPr id="459" name="Ink 458">
                      <a:extLst>
                        <a:ext uri="{FF2B5EF4-FFF2-40B4-BE49-F238E27FC236}">
                          <a16:creationId xmlns:a16="http://schemas.microsoft.com/office/drawing/2014/main" id="{FD14409D-7C0B-4EB6-9AFE-341DBB2EDA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15047" y="1324251"/>
                    <a:ext cx="237960" cy="340920"/>
                  </p14:xfrm>
                </p:contentPart>
              </mc:Choice>
              <mc:Fallback xmlns="">
                <p:pic>
                  <p:nvPicPr>
                    <p:cNvPr id="459" name="Ink 458">
                      <a:extLst>
                        <a:ext uri="{FF2B5EF4-FFF2-40B4-BE49-F238E27FC236}">
                          <a16:creationId xmlns:a16="http://schemas.microsoft.com/office/drawing/2014/main" id="{FD14409D-7C0B-4EB6-9AFE-341DBB2EDAA5}"/>
                        </a:ext>
                      </a:extLst>
                    </p:cNvPr>
                    <p:cNvPicPr/>
                    <p:nvPr/>
                  </p:nvPicPr>
                  <p:blipFill>
                    <a:blip r:embed="rId202"/>
                    <a:stretch>
                      <a:fillRect/>
                    </a:stretch>
                  </p:blipFill>
                  <p:spPr>
                    <a:xfrm>
                      <a:off x="8086446" y="1291216"/>
                      <a:ext cx="294018" cy="4056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3">
                  <p14:nvContentPartPr>
                    <p14:cNvPr id="460" name="Ink 459">
                      <a:extLst>
                        <a:ext uri="{FF2B5EF4-FFF2-40B4-BE49-F238E27FC236}">
                          <a16:creationId xmlns:a16="http://schemas.microsoft.com/office/drawing/2014/main" id="{B0F46E74-DA61-49AA-B4DD-2CC055BC01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85687" y="1286811"/>
                    <a:ext cx="585720" cy="340920"/>
                  </p14:xfrm>
                </p:contentPart>
              </mc:Choice>
              <mc:Fallback xmlns="">
                <p:pic>
                  <p:nvPicPr>
                    <p:cNvPr id="460" name="Ink 459">
                      <a:extLst>
                        <a:ext uri="{FF2B5EF4-FFF2-40B4-BE49-F238E27FC236}">
                          <a16:creationId xmlns:a16="http://schemas.microsoft.com/office/drawing/2014/main" id="{B0F46E74-DA61-49AA-B4DD-2CC055BC01F2}"/>
                        </a:ext>
                      </a:extLst>
                    </p:cNvPr>
                    <p:cNvPicPr/>
                    <p:nvPr/>
                  </p:nvPicPr>
                  <p:blipFill>
                    <a:blip r:embed="rId204"/>
                    <a:stretch>
                      <a:fillRect/>
                    </a:stretch>
                  </p:blipFill>
                  <p:spPr>
                    <a:xfrm>
                      <a:off x="8257087" y="1253776"/>
                      <a:ext cx="641775" cy="40566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568" name="Group 567">
              <a:extLst>
                <a:ext uri="{FF2B5EF4-FFF2-40B4-BE49-F238E27FC236}">
                  <a16:creationId xmlns:a16="http://schemas.microsoft.com/office/drawing/2014/main" id="{37B384FF-1EFC-43C0-AEB3-AC932E3E8A27}"/>
                </a:ext>
              </a:extLst>
            </p:cNvPr>
            <p:cNvGrpSpPr/>
            <p:nvPr/>
          </p:nvGrpSpPr>
          <p:grpSpPr>
            <a:xfrm>
              <a:off x="1353519" y="1889711"/>
              <a:ext cx="547502" cy="303276"/>
              <a:chOff x="2256734" y="2948842"/>
              <a:chExt cx="1070280" cy="686151"/>
            </a:xfrm>
          </p:grpSpPr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C68CF7D2-5414-47FB-A3E1-FEBBA4429AF1}"/>
                  </a:ext>
                </a:extLst>
              </p:cNvPr>
              <p:cNvGrpSpPr/>
              <p:nvPr/>
            </p:nvGrpSpPr>
            <p:grpSpPr>
              <a:xfrm>
                <a:off x="2256734" y="3377130"/>
                <a:ext cx="1070280" cy="257863"/>
                <a:chOff x="7462007" y="667971"/>
                <a:chExt cx="2636640" cy="719640"/>
              </a:xfrm>
            </p:grpSpPr>
            <p:grpSp>
              <p:nvGrpSpPr>
                <p:cNvPr id="559" name="Group 558">
                  <a:extLst>
                    <a:ext uri="{FF2B5EF4-FFF2-40B4-BE49-F238E27FC236}">
                      <a16:creationId xmlns:a16="http://schemas.microsoft.com/office/drawing/2014/main" id="{0DD4663B-2D13-4F92-A626-D612DD1A06BB}"/>
                    </a:ext>
                  </a:extLst>
                </p:cNvPr>
                <p:cNvGrpSpPr/>
                <p:nvPr/>
              </p:nvGrpSpPr>
              <p:grpSpPr>
                <a:xfrm>
                  <a:off x="7462007" y="680211"/>
                  <a:ext cx="1752480" cy="570600"/>
                  <a:chOff x="7462007" y="680211"/>
                  <a:chExt cx="1752480" cy="570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5">
                    <p14:nvContentPartPr>
                      <p14:cNvPr id="547" name="Ink 546">
                        <a:extLst>
                          <a:ext uri="{FF2B5EF4-FFF2-40B4-BE49-F238E27FC236}">
                            <a16:creationId xmlns:a16="http://schemas.microsoft.com/office/drawing/2014/main" id="{AA831E5B-DE54-441F-A2FC-F5D2CA2A6E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62007" y="680211"/>
                      <a:ext cx="167040" cy="570600"/>
                    </p14:xfrm>
                  </p:contentPart>
                </mc:Choice>
                <mc:Fallback xmlns="">
                  <p:pic>
                    <p:nvPicPr>
                      <p:cNvPr id="547" name="Ink 546">
                        <a:extLst>
                          <a:ext uri="{FF2B5EF4-FFF2-40B4-BE49-F238E27FC236}">
                            <a16:creationId xmlns:a16="http://schemas.microsoft.com/office/drawing/2014/main" id="{AA831E5B-DE54-441F-A2FC-F5D2CA2A6E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6"/>
                      <a:stretch>
                        <a:fillRect/>
                      </a:stretch>
                    </p:blipFill>
                    <p:spPr>
                      <a:xfrm>
                        <a:off x="7418955" y="623604"/>
                        <a:ext cx="251421" cy="6815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7">
                    <p14:nvContentPartPr>
                      <p14:cNvPr id="548" name="Ink 547">
                        <a:extLst>
                          <a:ext uri="{FF2B5EF4-FFF2-40B4-BE49-F238E27FC236}">
                            <a16:creationId xmlns:a16="http://schemas.microsoft.com/office/drawing/2014/main" id="{B746FFC2-16E7-4C97-B9D7-67FDC267A3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89167" y="907731"/>
                      <a:ext cx="155160" cy="177120"/>
                    </p14:xfrm>
                  </p:contentPart>
                </mc:Choice>
                <mc:Fallback xmlns="">
                  <p:pic>
                    <p:nvPicPr>
                      <p:cNvPr id="548" name="Ink 547">
                        <a:extLst>
                          <a:ext uri="{FF2B5EF4-FFF2-40B4-BE49-F238E27FC236}">
                            <a16:creationId xmlns:a16="http://schemas.microsoft.com/office/drawing/2014/main" id="{B746FFC2-16E7-4C97-B9D7-67FDC267A3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8"/>
                      <a:stretch>
                        <a:fillRect/>
                      </a:stretch>
                    </p:blipFill>
                    <p:spPr>
                      <a:xfrm>
                        <a:off x="7646067" y="851680"/>
                        <a:ext cx="239636" cy="28697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9">
                    <p14:nvContentPartPr>
                      <p14:cNvPr id="549" name="Ink 548">
                        <a:extLst>
                          <a:ext uri="{FF2B5EF4-FFF2-40B4-BE49-F238E27FC236}">
                            <a16:creationId xmlns:a16="http://schemas.microsoft.com/office/drawing/2014/main" id="{95FA95BB-D4BF-4A1E-86E1-0DE112A31E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68447" y="920691"/>
                      <a:ext cx="130680" cy="145440"/>
                    </p14:xfrm>
                  </p:contentPart>
                </mc:Choice>
                <mc:Fallback xmlns="">
                  <p:pic>
                    <p:nvPicPr>
                      <p:cNvPr id="549" name="Ink 548">
                        <a:extLst>
                          <a:ext uri="{FF2B5EF4-FFF2-40B4-BE49-F238E27FC236}">
                            <a16:creationId xmlns:a16="http://schemas.microsoft.com/office/drawing/2014/main" id="{95FA95BB-D4BF-4A1E-86E1-0DE112A31E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0"/>
                      <a:stretch>
                        <a:fillRect/>
                      </a:stretch>
                    </p:blipFill>
                    <p:spPr>
                      <a:xfrm>
                        <a:off x="7825460" y="864753"/>
                        <a:ext cx="214934" cy="25507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1">
                    <p14:nvContentPartPr>
                      <p14:cNvPr id="550" name="Ink 549">
                        <a:extLst>
                          <a:ext uri="{FF2B5EF4-FFF2-40B4-BE49-F238E27FC236}">
                            <a16:creationId xmlns:a16="http://schemas.microsoft.com/office/drawing/2014/main" id="{4CAB1954-5C40-49DC-AD15-ADAE3825D0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32247" y="737811"/>
                      <a:ext cx="11520" cy="268920"/>
                    </p14:xfrm>
                  </p:contentPart>
                </mc:Choice>
                <mc:Fallback xmlns="">
                  <p:pic>
                    <p:nvPicPr>
                      <p:cNvPr id="550" name="Ink 549">
                        <a:extLst>
                          <a:ext uri="{FF2B5EF4-FFF2-40B4-BE49-F238E27FC236}">
                            <a16:creationId xmlns:a16="http://schemas.microsoft.com/office/drawing/2014/main" id="{4CAB1954-5C40-49DC-AD15-ADAE3825D0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2"/>
                      <a:stretch>
                        <a:fillRect/>
                      </a:stretch>
                    </p:blipFill>
                    <p:spPr>
                      <a:xfrm>
                        <a:off x="7991104" y="681315"/>
                        <a:ext cx="92160" cy="37965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3">
                    <p14:nvContentPartPr>
                      <p14:cNvPr id="551" name="Ink 550">
                        <a:extLst>
                          <a:ext uri="{FF2B5EF4-FFF2-40B4-BE49-F238E27FC236}">
                            <a16:creationId xmlns:a16="http://schemas.microsoft.com/office/drawing/2014/main" id="{49E9E513-FEC4-41B5-96BD-CA6718DBA1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68447" y="784971"/>
                      <a:ext cx="289800" cy="246240"/>
                    </p14:xfrm>
                  </p:contentPart>
                </mc:Choice>
                <mc:Fallback xmlns="">
                  <p:pic>
                    <p:nvPicPr>
                      <p:cNvPr id="551" name="Ink 550">
                        <a:extLst>
                          <a:ext uri="{FF2B5EF4-FFF2-40B4-BE49-F238E27FC236}">
                            <a16:creationId xmlns:a16="http://schemas.microsoft.com/office/drawing/2014/main" id="{49E9E513-FEC4-41B5-96BD-CA6718DBA1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4"/>
                      <a:stretch>
                        <a:fillRect/>
                      </a:stretch>
                    </p:blipFill>
                    <p:spPr>
                      <a:xfrm>
                        <a:off x="7825322" y="728494"/>
                        <a:ext cx="374325" cy="3569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5">
                    <p14:nvContentPartPr>
                      <p14:cNvPr id="552" name="Ink 551">
                        <a:extLst>
                          <a:ext uri="{FF2B5EF4-FFF2-40B4-BE49-F238E27FC236}">
                            <a16:creationId xmlns:a16="http://schemas.microsoft.com/office/drawing/2014/main" id="{E19D57D7-72F6-4004-A1D4-99A1A2C3C0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28727" y="860931"/>
                      <a:ext cx="27360" cy="68760"/>
                    </p14:xfrm>
                  </p:contentPart>
                </mc:Choice>
                <mc:Fallback xmlns="">
                  <p:pic>
                    <p:nvPicPr>
                      <p:cNvPr id="552" name="Ink 551">
                        <a:extLst>
                          <a:ext uri="{FF2B5EF4-FFF2-40B4-BE49-F238E27FC236}">
                            <a16:creationId xmlns:a16="http://schemas.microsoft.com/office/drawing/2014/main" id="{E19D57D7-72F6-4004-A1D4-99A1A2C3C0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6"/>
                      <a:stretch>
                        <a:fillRect/>
                      </a:stretch>
                    </p:blipFill>
                    <p:spPr>
                      <a:xfrm>
                        <a:off x="8088492" y="805479"/>
                        <a:ext cx="106221" cy="1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7">
                    <p14:nvContentPartPr>
                      <p14:cNvPr id="553" name="Ink 552">
                        <a:extLst>
                          <a:ext uri="{FF2B5EF4-FFF2-40B4-BE49-F238E27FC236}">
                            <a16:creationId xmlns:a16="http://schemas.microsoft.com/office/drawing/2014/main" id="{302A3F48-4999-44AA-92A6-B348759BE2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25207" y="924291"/>
                      <a:ext cx="121320" cy="94680"/>
                    </p14:xfrm>
                  </p:contentPart>
                </mc:Choice>
                <mc:Fallback xmlns="">
                  <p:pic>
                    <p:nvPicPr>
                      <p:cNvPr id="553" name="Ink 552">
                        <a:extLst>
                          <a:ext uri="{FF2B5EF4-FFF2-40B4-BE49-F238E27FC236}">
                            <a16:creationId xmlns:a16="http://schemas.microsoft.com/office/drawing/2014/main" id="{302A3F48-4999-44AA-92A6-B348759BE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8"/>
                      <a:stretch>
                        <a:fillRect/>
                      </a:stretch>
                    </p:blipFill>
                    <p:spPr>
                      <a:xfrm>
                        <a:off x="8182489" y="867934"/>
                        <a:ext cx="205048" cy="2051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9">
                    <p14:nvContentPartPr>
                      <p14:cNvPr id="554" name="Ink 553">
                        <a:extLst>
                          <a:ext uri="{FF2B5EF4-FFF2-40B4-BE49-F238E27FC236}">
                            <a16:creationId xmlns:a16="http://schemas.microsoft.com/office/drawing/2014/main" id="{972D2B44-9B3D-4C7F-8E05-19CBBA9AC12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55967" y="922851"/>
                      <a:ext cx="98640" cy="152640"/>
                    </p14:xfrm>
                  </p:contentPart>
                </mc:Choice>
                <mc:Fallback xmlns="">
                  <p:pic>
                    <p:nvPicPr>
                      <p:cNvPr id="554" name="Ink 553">
                        <a:extLst>
                          <a:ext uri="{FF2B5EF4-FFF2-40B4-BE49-F238E27FC236}">
                            <a16:creationId xmlns:a16="http://schemas.microsoft.com/office/drawing/2014/main" id="{972D2B44-9B3D-4C7F-8E05-19CBBA9AC1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0"/>
                      <a:stretch>
                        <a:fillRect/>
                      </a:stretch>
                    </p:blipFill>
                    <p:spPr>
                      <a:xfrm>
                        <a:off x="8413450" y="866733"/>
                        <a:ext cx="181974" cy="26263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1">
                    <p14:nvContentPartPr>
                      <p14:cNvPr id="555" name="Ink 554">
                        <a:extLst>
                          <a:ext uri="{FF2B5EF4-FFF2-40B4-BE49-F238E27FC236}">
                            <a16:creationId xmlns:a16="http://schemas.microsoft.com/office/drawing/2014/main" id="{53109337-CAAA-4CC9-BF45-4F980F79938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10767" y="783531"/>
                      <a:ext cx="24120" cy="286560"/>
                    </p14:xfrm>
                  </p:contentPart>
                </mc:Choice>
                <mc:Fallback xmlns="">
                  <p:pic>
                    <p:nvPicPr>
                      <p:cNvPr id="555" name="Ink 554">
                        <a:extLst>
                          <a:ext uri="{FF2B5EF4-FFF2-40B4-BE49-F238E27FC236}">
                            <a16:creationId xmlns:a16="http://schemas.microsoft.com/office/drawing/2014/main" id="{53109337-CAAA-4CC9-BF45-4F980F799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2"/>
                      <a:stretch>
                        <a:fillRect/>
                      </a:stretch>
                    </p:blipFill>
                    <p:spPr>
                      <a:xfrm>
                        <a:off x="8572175" y="727122"/>
                        <a:ext cx="102912" cy="3971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3">
                    <p14:nvContentPartPr>
                      <p14:cNvPr id="556" name="Ink 555">
                        <a:extLst>
                          <a:ext uri="{FF2B5EF4-FFF2-40B4-BE49-F238E27FC236}">
                            <a16:creationId xmlns:a16="http://schemas.microsoft.com/office/drawing/2014/main" id="{D0DC1046-B7D8-4F78-93DC-751C12ECD7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67127" y="859131"/>
                      <a:ext cx="300960" cy="3240"/>
                    </p14:xfrm>
                  </p:contentPart>
                </mc:Choice>
                <mc:Fallback xmlns="">
                  <p:pic>
                    <p:nvPicPr>
                      <p:cNvPr id="556" name="Ink 555">
                        <a:extLst>
                          <a:ext uri="{FF2B5EF4-FFF2-40B4-BE49-F238E27FC236}">
                            <a16:creationId xmlns:a16="http://schemas.microsoft.com/office/drawing/2014/main" id="{D0DC1046-B7D8-4F78-93DC-751C12ECD7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4"/>
                      <a:stretch>
                        <a:fillRect/>
                      </a:stretch>
                    </p:blipFill>
                    <p:spPr>
                      <a:xfrm>
                        <a:off x="8423886" y="818631"/>
                        <a:ext cx="385713" cy="826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5">
                    <p14:nvContentPartPr>
                      <p14:cNvPr id="557" name="Ink 556">
                        <a:extLst>
                          <a:ext uri="{FF2B5EF4-FFF2-40B4-BE49-F238E27FC236}">
                            <a16:creationId xmlns:a16="http://schemas.microsoft.com/office/drawing/2014/main" id="{E137B61F-FBDE-4468-8EBC-18C2F5E3313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23887" y="816651"/>
                      <a:ext cx="38520" cy="226440"/>
                    </p14:xfrm>
                  </p:contentPart>
                </mc:Choice>
                <mc:Fallback xmlns="">
                  <p:pic>
                    <p:nvPicPr>
                      <p:cNvPr id="557" name="Ink 556">
                        <a:extLst>
                          <a:ext uri="{FF2B5EF4-FFF2-40B4-BE49-F238E27FC236}">
                            <a16:creationId xmlns:a16="http://schemas.microsoft.com/office/drawing/2014/main" id="{E137B61F-FBDE-4468-8EBC-18C2F5E331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6"/>
                      <a:stretch>
                        <a:fillRect/>
                      </a:stretch>
                    </p:blipFill>
                    <p:spPr>
                      <a:xfrm>
                        <a:off x="8782017" y="760041"/>
                        <a:ext cx="120584" cy="3373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7">
                    <p14:nvContentPartPr>
                      <p14:cNvPr id="558" name="Ink 557">
                        <a:extLst>
                          <a:ext uri="{FF2B5EF4-FFF2-40B4-BE49-F238E27FC236}">
                            <a16:creationId xmlns:a16="http://schemas.microsoft.com/office/drawing/2014/main" id="{2ABCEB26-B67D-461B-9A00-7A9CFCBC377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09207" y="918891"/>
                      <a:ext cx="305280" cy="166680"/>
                    </p14:xfrm>
                  </p:contentPart>
                </mc:Choice>
                <mc:Fallback xmlns="">
                  <p:pic>
                    <p:nvPicPr>
                      <p:cNvPr id="558" name="Ink 557">
                        <a:extLst>
                          <a:ext uri="{FF2B5EF4-FFF2-40B4-BE49-F238E27FC236}">
                            <a16:creationId xmlns:a16="http://schemas.microsoft.com/office/drawing/2014/main" id="{2ABCEB26-B67D-461B-9A00-7A9CFCBC37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8"/>
                      <a:stretch>
                        <a:fillRect/>
                      </a:stretch>
                    </p:blipFill>
                    <p:spPr>
                      <a:xfrm>
                        <a:off x="8866088" y="862580"/>
                        <a:ext cx="389793" cy="2770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62" name="Group 561">
                  <a:extLst>
                    <a:ext uri="{FF2B5EF4-FFF2-40B4-BE49-F238E27FC236}">
                      <a16:creationId xmlns:a16="http://schemas.microsoft.com/office/drawing/2014/main" id="{FBD2D1F5-78D9-48B0-8860-CF610BDC04B0}"/>
                    </a:ext>
                  </a:extLst>
                </p:cNvPr>
                <p:cNvGrpSpPr/>
                <p:nvPr/>
              </p:nvGrpSpPr>
              <p:grpSpPr>
                <a:xfrm>
                  <a:off x="9452807" y="667971"/>
                  <a:ext cx="645840" cy="719640"/>
                  <a:chOff x="9452807" y="667971"/>
                  <a:chExt cx="645840" cy="7196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9">
                    <p14:nvContentPartPr>
                      <p14:cNvPr id="560" name="Ink 559">
                        <a:extLst>
                          <a:ext uri="{FF2B5EF4-FFF2-40B4-BE49-F238E27FC236}">
                            <a16:creationId xmlns:a16="http://schemas.microsoft.com/office/drawing/2014/main" id="{3C09AF38-8FD9-4B0B-8D12-56DD598AA9D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52807" y="800091"/>
                      <a:ext cx="293040" cy="255240"/>
                    </p14:xfrm>
                  </p:contentPart>
                </mc:Choice>
                <mc:Fallback xmlns="">
                  <p:pic>
                    <p:nvPicPr>
                      <p:cNvPr id="560" name="Ink 559">
                        <a:extLst>
                          <a:ext uri="{FF2B5EF4-FFF2-40B4-BE49-F238E27FC236}">
                            <a16:creationId xmlns:a16="http://schemas.microsoft.com/office/drawing/2014/main" id="{3C09AF38-8FD9-4B0B-8D12-56DD598AA9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0"/>
                      <a:stretch>
                        <a:fillRect/>
                      </a:stretch>
                    </p:blipFill>
                    <p:spPr>
                      <a:xfrm>
                        <a:off x="9409713" y="743622"/>
                        <a:ext cx="377504" cy="3659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1">
                    <p14:nvContentPartPr>
                      <p14:cNvPr id="561" name="Ink 560">
                        <a:extLst>
                          <a:ext uri="{FF2B5EF4-FFF2-40B4-BE49-F238E27FC236}">
                            <a16:creationId xmlns:a16="http://schemas.microsoft.com/office/drawing/2014/main" id="{4E357CF0-ECE6-4AC1-A88B-D50EBC4712C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92647" y="667971"/>
                      <a:ext cx="306000" cy="719640"/>
                    </p14:xfrm>
                  </p:contentPart>
                </mc:Choice>
                <mc:Fallback xmlns="">
                  <p:pic>
                    <p:nvPicPr>
                      <p:cNvPr id="561" name="Ink 560">
                        <a:extLst>
                          <a:ext uri="{FF2B5EF4-FFF2-40B4-BE49-F238E27FC236}">
                            <a16:creationId xmlns:a16="http://schemas.microsoft.com/office/drawing/2014/main" id="{4E357CF0-ECE6-4AC1-A88B-D50EBC4712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2"/>
                      <a:stretch>
                        <a:fillRect/>
                      </a:stretch>
                    </p:blipFill>
                    <p:spPr>
                      <a:xfrm>
                        <a:off x="9749427" y="611217"/>
                        <a:ext cx="390712" cy="8308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567" name="Group 566">
                <a:extLst>
                  <a:ext uri="{FF2B5EF4-FFF2-40B4-BE49-F238E27FC236}">
                    <a16:creationId xmlns:a16="http://schemas.microsoft.com/office/drawing/2014/main" id="{946F0149-9E12-4D5A-882C-BFCEC5F52781}"/>
                  </a:ext>
                </a:extLst>
              </p:cNvPr>
              <p:cNvGrpSpPr/>
              <p:nvPr/>
            </p:nvGrpSpPr>
            <p:grpSpPr>
              <a:xfrm rot="1731226">
                <a:off x="2970051" y="2948842"/>
                <a:ext cx="155160" cy="452520"/>
                <a:chOff x="2872007" y="2824371"/>
                <a:chExt cx="155160" cy="4525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33">
                  <p14:nvContentPartPr>
                    <p14:cNvPr id="565" name="Ink 564">
                      <a:extLst>
                        <a:ext uri="{FF2B5EF4-FFF2-40B4-BE49-F238E27FC236}">
                          <a16:creationId xmlns:a16="http://schemas.microsoft.com/office/drawing/2014/main" id="{F6BC27C7-9E79-4561-B533-94783DBD07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73807" y="2903211"/>
                    <a:ext cx="79560" cy="373680"/>
                  </p14:xfrm>
                </p:contentPart>
              </mc:Choice>
              <mc:Fallback xmlns="">
                <p:pic>
                  <p:nvPicPr>
                    <p:cNvPr id="565" name="Ink 564">
                      <a:extLst>
                        <a:ext uri="{FF2B5EF4-FFF2-40B4-BE49-F238E27FC236}">
                          <a16:creationId xmlns:a16="http://schemas.microsoft.com/office/drawing/2014/main" id="{F6BC27C7-9E79-4561-B533-94783DBD07D2}"/>
                        </a:ext>
                      </a:extLst>
                    </p:cNvPr>
                    <p:cNvPicPr/>
                    <p:nvPr/>
                  </p:nvPicPr>
                  <p:blipFill>
                    <a:blip r:embed="rId234"/>
                    <a:stretch>
                      <a:fillRect/>
                    </a:stretch>
                  </p:blipFill>
                  <p:spPr>
                    <a:xfrm>
                      <a:off x="2856360" y="2882858"/>
                      <a:ext cx="113757" cy="413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5">
                  <p14:nvContentPartPr>
                    <p14:cNvPr id="566" name="Ink 565">
                      <a:extLst>
                        <a:ext uri="{FF2B5EF4-FFF2-40B4-BE49-F238E27FC236}">
                          <a16:creationId xmlns:a16="http://schemas.microsoft.com/office/drawing/2014/main" id="{2FF2A521-F137-47B7-B728-02FF6EE530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72007" y="2824371"/>
                    <a:ext cx="155160" cy="170280"/>
                  </p14:xfrm>
                </p:contentPart>
              </mc:Choice>
              <mc:Fallback xmlns="">
                <p:pic>
                  <p:nvPicPr>
                    <p:cNvPr id="566" name="Ink 565">
                      <a:extLst>
                        <a:ext uri="{FF2B5EF4-FFF2-40B4-BE49-F238E27FC236}">
                          <a16:creationId xmlns:a16="http://schemas.microsoft.com/office/drawing/2014/main" id="{2FF2A521-F137-47B7-B728-02FF6EE530DC}"/>
                        </a:ext>
                      </a:extLst>
                    </p:cNvPr>
                    <p:cNvPicPr/>
                    <p:nvPr/>
                  </p:nvPicPr>
                  <p:blipFill>
                    <a:blip r:embed="rId236"/>
                    <a:stretch>
                      <a:fillRect/>
                    </a:stretch>
                  </p:blipFill>
                  <p:spPr>
                    <a:xfrm>
                      <a:off x="2854455" y="2804100"/>
                      <a:ext cx="189562" cy="21001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02148627-114E-4CA8-9D74-21AD7ED84C4D}"/>
              </a:ext>
            </a:extLst>
          </p:cNvPr>
          <p:cNvGrpSpPr/>
          <p:nvPr/>
        </p:nvGrpSpPr>
        <p:grpSpPr>
          <a:xfrm>
            <a:off x="1624624" y="439628"/>
            <a:ext cx="8378976" cy="732917"/>
            <a:chOff x="977634" y="-16146"/>
            <a:chExt cx="11326272" cy="99072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2D915A7-2590-430C-9901-0D44FC27AFFF}"/>
                </a:ext>
              </a:extLst>
            </p:cNvPr>
            <p:cNvGrpSpPr/>
            <p:nvPr/>
          </p:nvGrpSpPr>
          <p:grpSpPr>
            <a:xfrm>
              <a:off x="977634" y="166374"/>
              <a:ext cx="2208600" cy="775800"/>
              <a:chOff x="4578678" y="3330600"/>
              <a:chExt cx="2208600" cy="775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EE777E7B-C7C0-49EA-9F8A-76DE468B2287}"/>
                      </a:ext>
                    </a:extLst>
                  </p14:cNvPr>
                  <p14:cNvContentPartPr/>
                  <p14:nvPr/>
                </p14:nvContentPartPr>
                <p14:xfrm>
                  <a:off x="4578678" y="3419520"/>
                  <a:ext cx="360360" cy="54864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EE777E7B-C7C0-49EA-9F8A-76DE468B2287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4566520" y="3407360"/>
                    <a:ext cx="384189" cy="5724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B54EEC94-E623-43F3-98C7-206C8BE924AF}"/>
                      </a:ext>
                    </a:extLst>
                  </p14:cNvPr>
                  <p14:cNvContentPartPr/>
                  <p14:nvPr/>
                </p14:nvContentPartPr>
                <p14:xfrm>
                  <a:off x="4976118" y="3692760"/>
                  <a:ext cx="182880" cy="20304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B54EEC94-E623-43F3-98C7-206C8BE924AF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4964445" y="3680587"/>
                    <a:ext cx="206713" cy="2268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D890211F-315F-4B50-AF70-59EB8CDAB8E4}"/>
                      </a:ext>
                    </a:extLst>
                  </p14:cNvPr>
                  <p14:cNvContentPartPr/>
                  <p14:nvPr/>
                </p14:nvContentPartPr>
                <p14:xfrm>
                  <a:off x="5151798" y="3729120"/>
                  <a:ext cx="360" cy="3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D890211F-315F-4B50-AF70-59EB8CDAB8E4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5142798" y="372012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63E277D0-9226-4170-8FDB-2A46F61312C1}"/>
                      </a:ext>
                    </a:extLst>
                  </p14:cNvPr>
                  <p14:cNvContentPartPr/>
                  <p14:nvPr/>
                </p14:nvContentPartPr>
                <p14:xfrm>
                  <a:off x="5151798" y="3690600"/>
                  <a:ext cx="446400" cy="20952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63E277D0-9226-4170-8FDB-2A46F61312C1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5139641" y="3678447"/>
                    <a:ext cx="470227" cy="233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DAB6F818-43AE-4CB0-87D6-6294B193E2E2}"/>
                      </a:ext>
                    </a:extLst>
                  </p14:cNvPr>
                  <p14:cNvContentPartPr/>
                  <p14:nvPr/>
                </p14:nvContentPartPr>
                <p14:xfrm>
                  <a:off x="5659038" y="3683040"/>
                  <a:ext cx="170280" cy="4233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DAB6F818-43AE-4CB0-87D6-6294B193E2E2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5646875" y="3670874"/>
                    <a:ext cx="194119" cy="4472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ED462C80-EE27-49DF-96C6-F238C51D6AC4}"/>
                      </a:ext>
                    </a:extLst>
                  </p14:cNvPr>
                  <p14:cNvContentPartPr/>
                  <p14:nvPr/>
                </p14:nvContentPartPr>
                <p14:xfrm>
                  <a:off x="5930838" y="3691680"/>
                  <a:ext cx="210960" cy="16524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ED462C80-EE27-49DF-96C6-F238C51D6AC4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5918686" y="3679530"/>
                    <a:ext cx="234778" cy="1890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6853A5E0-26E3-4DDE-863B-3C1AFD2836A0}"/>
                      </a:ext>
                    </a:extLst>
                  </p14:cNvPr>
                  <p14:cNvContentPartPr/>
                  <p14:nvPr/>
                </p14:nvContentPartPr>
                <p14:xfrm>
                  <a:off x="6188958" y="3330600"/>
                  <a:ext cx="131760" cy="49212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6853A5E0-26E3-4DDE-863B-3C1AFD2836A0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6176803" y="3318443"/>
                    <a:ext cx="155584" cy="515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57570153-66CE-4609-9689-C31BC0A6FA62}"/>
                      </a:ext>
                    </a:extLst>
                  </p14:cNvPr>
                  <p14:cNvContentPartPr/>
                  <p14:nvPr/>
                </p14:nvContentPartPr>
                <p14:xfrm>
                  <a:off x="6005358" y="3390360"/>
                  <a:ext cx="426240" cy="1105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57570153-66CE-4609-9689-C31BC0A6FA62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5993194" y="3378242"/>
                    <a:ext cx="450082" cy="1342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4FBDFE6C-30EB-4273-BE83-47AA32DB6281}"/>
                      </a:ext>
                    </a:extLst>
                  </p14:cNvPr>
                  <p14:cNvContentPartPr/>
                  <p14:nvPr/>
                </p14:nvContentPartPr>
                <p14:xfrm>
                  <a:off x="6374358" y="3520680"/>
                  <a:ext cx="142920" cy="30060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4FBDFE6C-30EB-4273-BE83-47AA32DB628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6362691" y="3508520"/>
                    <a:ext cx="166740" cy="3244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D6A01826-1BE8-4FED-B56A-11DD0875801B}"/>
                      </a:ext>
                    </a:extLst>
                  </p14:cNvPr>
                  <p14:cNvContentPartPr/>
                  <p14:nvPr/>
                </p14:nvContentPartPr>
                <p14:xfrm>
                  <a:off x="6601158" y="3673680"/>
                  <a:ext cx="186120" cy="1465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D6A01826-1BE8-4FED-B56A-11DD0875801B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6589009" y="3661997"/>
                    <a:ext cx="209932" cy="17037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0E1AD7A-0A63-4DEC-9F76-57711289A894}"/>
                    </a:ext>
                  </a:extLst>
                </p14:cNvPr>
                <p14:cNvContentPartPr/>
                <p14:nvPr/>
              </p14:nvContentPartPr>
              <p14:xfrm>
                <a:off x="3249234" y="432054"/>
                <a:ext cx="362520" cy="521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0E1AD7A-0A63-4DEC-9F76-57711289A89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237085" y="419897"/>
                  <a:ext cx="386332" cy="545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98FD0BB-9E4A-49D5-9A40-8561FD4369AF}"/>
                    </a:ext>
                  </a:extLst>
                </p14:cNvPr>
                <p14:cNvContentPartPr/>
                <p14:nvPr/>
              </p14:nvContentPartPr>
              <p14:xfrm>
                <a:off x="4129074" y="425934"/>
                <a:ext cx="309240" cy="548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98FD0BB-9E4A-49D5-9A40-8561FD4369A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117405" y="414261"/>
                  <a:ext cx="333065" cy="572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4BF9911-A311-4465-ADBD-D14FB28A38C1}"/>
                    </a:ext>
                  </a:extLst>
                </p14:cNvPr>
                <p14:cNvContentPartPr/>
                <p14:nvPr/>
              </p14:nvContentPartPr>
              <p14:xfrm>
                <a:off x="4485474" y="411534"/>
                <a:ext cx="149760" cy="211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4BF9911-A311-4465-ADBD-D14FB28A38C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473318" y="399368"/>
                  <a:ext cx="173585" cy="2355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A28E2B5-6E93-4E0A-8690-5CFD8DEBF265}"/>
                    </a:ext>
                  </a:extLst>
                </p14:cNvPr>
                <p14:cNvContentPartPr/>
                <p14:nvPr/>
              </p14:nvContentPartPr>
              <p14:xfrm>
                <a:off x="4836474" y="340974"/>
                <a:ext cx="222120" cy="231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A28E2B5-6E93-4E0A-8690-5CFD8DEBF26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824809" y="328823"/>
                  <a:ext cx="245936" cy="2556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321ACE4-D986-4B64-B5BD-9D769F3E2E12}"/>
                    </a:ext>
                  </a:extLst>
                </p14:cNvPr>
                <p14:cNvContentPartPr/>
                <p14:nvPr/>
              </p14:nvContentPartPr>
              <p14:xfrm>
                <a:off x="5105754" y="109134"/>
                <a:ext cx="263160" cy="479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321ACE4-D986-4B64-B5BD-9D769F3E2E1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093593" y="96973"/>
                  <a:ext cx="286995" cy="5029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CBEE470-0262-4EDE-B2B5-67A6E016F32C}"/>
                    </a:ext>
                  </a:extLst>
                </p14:cNvPr>
                <p14:cNvContentPartPr/>
                <p14:nvPr/>
              </p14:nvContentPartPr>
              <p14:xfrm>
                <a:off x="5386914" y="252054"/>
                <a:ext cx="118080" cy="314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CBEE470-0262-4EDE-B2B5-67A6E016F32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374766" y="240383"/>
                  <a:ext cx="141890" cy="338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5B43A75-ECA5-4CAE-89F1-DAD59AD51E67}"/>
                    </a:ext>
                  </a:extLst>
                </p14:cNvPr>
                <p14:cNvContentPartPr/>
                <p14:nvPr/>
              </p14:nvContentPartPr>
              <p14:xfrm>
                <a:off x="5611194" y="283374"/>
                <a:ext cx="168120" cy="285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5B43A75-ECA5-4CAE-89F1-DAD59AD51E6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599011" y="271216"/>
                  <a:ext cx="191998" cy="3093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6D78BD7-8B53-4142-98A2-EBF19996FD99}"/>
                    </a:ext>
                  </a:extLst>
                </p14:cNvPr>
                <p14:cNvContentPartPr/>
                <p14:nvPr/>
              </p14:nvContentPartPr>
              <p14:xfrm>
                <a:off x="5887314" y="400734"/>
                <a:ext cx="168120" cy="176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6D78BD7-8B53-4142-98A2-EBF19996FD9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875131" y="388585"/>
                  <a:ext cx="191998" cy="200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AE21EB0-4821-432C-B873-03600CE2E243}"/>
                    </a:ext>
                  </a:extLst>
                </p14:cNvPr>
                <p14:cNvContentPartPr/>
                <p14:nvPr/>
              </p14:nvContentPartPr>
              <p14:xfrm>
                <a:off x="6129594" y="-16146"/>
                <a:ext cx="124920" cy="525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AE21EB0-4821-432C-B873-03600CE2E24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117442" y="-27823"/>
                  <a:ext cx="148737" cy="549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9B5D0E7-87B6-4633-9678-F2B5B2EFC5B0}"/>
                    </a:ext>
                  </a:extLst>
                </p14:cNvPr>
                <p14:cNvContentPartPr/>
                <p14:nvPr/>
              </p14:nvContentPartPr>
              <p14:xfrm>
                <a:off x="5950674" y="63774"/>
                <a:ext cx="593640" cy="482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9B5D0E7-87B6-4633-9678-F2B5B2EFC5B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938996" y="51614"/>
                  <a:ext cx="617483" cy="505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5EAA6365-8635-40F0-BA7E-A4E9894DC52F}"/>
                    </a:ext>
                  </a:extLst>
                </p14:cNvPr>
                <p14:cNvContentPartPr/>
                <p14:nvPr/>
              </p14:nvContentPartPr>
              <p14:xfrm>
                <a:off x="6933474" y="483534"/>
                <a:ext cx="360" cy="36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5EAA6365-8635-40F0-BA7E-A4E9894DC52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924834" y="4745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987A7B05-0CAE-4B78-B26F-04BC7D55F833}"/>
                    </a:ext>
                  </a:extLst>
                </p14:cNvPr>
                <p14:cNvContentPartPr/>
                <p14:nvPr/>
              </p14:nvContentPartPr>
              <p14:xfrm>
                <a:off x="6971994" y="694854"/>
                <a:ext cx="32040" cy="180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987A7B05-0CAE-4B78-B26F-04BC7D55F83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60343" y="684054"/>
                  <a:ext cx="55827" cy="2385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5300D89-7BA1-494F-A38A-977AD49BB906}"/>
                </a:ext>
              </a:extLst>
            </p:cNvPr>
            <p:cNvGrpSpPr/>
            <p:nvPr/>
          </p:nvGrpSpPr>
          <p:grpSpPr>
            <a:xfrm>
              <a:off x="7271466" y="69534"/>
              <a:ext cx="5032440" cy="895680"/>
              <a:chOff x="4850478" y="4563960"/>
              <a:chExt cx="5032440" cy="895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573" name="Ink 572">
                    <a:extLst>
                      <a:ext uri="{FF2B5EF4-FFF2-40B4-BE49-F238E27FC236}">
                        <a16:creationId xmlns:a16="http://schemas.microsoft.com/office/drawing/2014/main" id="{13B0F25F-9C81-4B99-83DF-CB9694089567}"/>
                      </a:ext>
                    </a:extLst>
                  </p14:cNvPr>
                  <p14:cNvContentPartPr/>
                  <p14:nvPr/>
                </p14:nvContentPartPr>
                <p14:xfrm>
                  <a:off x="4850478" y="4650000"/>
                  <a:ext cx="349200" cy="585360"/>
                </p14:xfrm>
              </p:contentPart>
            </mc:Choice>
            <mc:Fallback xmlns="">
              <p:pic>
                <p:nvPicPr>
                  <p:cNvPr id="573" name="Ink 572">
                    <a:extLst>
                      <a:ext uri="{FF2B5EF4-FFF2-40B4-BE49-F238E27FC236}">
                        <a16:creationId xmlns:a16="http://schemas.microsoft.com/office/drawing/2014/main" id="{13B0F25F-9C81-4B99-83DF-CB9694089567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4838319" y="4637835"/>
                    <a:ext cx="373031" cy="6092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574" name="Ink 573">
                    <a:extLst>
                      <a:ext uri="{FF2B5EF4-FFF2-40B4-BE49-F238E27FC236}">
                        <a16:creationId xmlns:a16="http://schemas.microsoft.com/office/drawing/2014/main" id="{B713592B-6755-4F54-A45F-D0A41A8987C8}"/>
                      </a:ext>
                    </a:extLst>
                  </p14:cNvPr>
                  <p14:cNvContentPartPr/>
                  <p14:nvPr/>
                </p14:nvContentPartPr>
                <p14:xfrm>
                  <a:off x="5323878" y="4881120"/>
                  <a:ext cx="263160" cy="310320"/>
                </p14:xfrm>
              </p:contentPart>
            </mc:Choice>
            <mc:Fallback xmlns="">
              <p:pic>
                <p:nvPicPr>
                  <p:cNvPr id="574" name="Ink 573">
                    <a:extLst>
                      <a:ext uri="{FF2B5EF4-FFF2-40B4-BE49-F238E27FC236}">
                        <a16:creationId xmlns:a16="http://schemas.microsoft.com/office/drawing/2014/main" id="{B713592B-6755-4F54-A45F-D0A41A8987C8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5311717" y="4869447"/>
                    <a:ext cx="286995" cy="3341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575" name="Ink 574">
                    <a:extLst>
                      <a:ext uri="{FF2B5EF4-FFF2-40B4-BE49-F238E27FC236}">
                        <a16:creationId xmlns:a16="http://schemas.microsoft.com/office/drawing/2014/main" id="{8DE5DE65-D110-4B18-8A80-8B68AA11F41B}"/>
                      </a:ext>
                    </a:extLst>
                  </p14:cNvPr>
                  <p14:cNvContentPartPr/>
                  <p14:nvPr/>
                </p14:nvContentPartPr>
                <p14:xfrm>
                  <a:off x="5662998" y="4942680"/>
                  <a:ext cx="165960" cy="264960"/>
                </p14:xfrm>
              </p:contentPart>
            </mc:Choice>
            <mc:Fallback xmlns="">
              <p:pic>
                <p:nvPicPr>
                  <p:cNvPr id="575" name="Ink 574">
                    <a:extLst>
                      <a:ext uri="{FF2B5EF4-FFF2-40B4-BE49-F238E27FC236}">
                        <a16:creationId xmlns:a16="http://schemas.microsoft.com/office/drawing/2014/main" id="{8DE5DE65-D110-4B18-8A80-8B68AA11F41B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5651318" y="4930504"/>
                    <a:ext cx="189808" cy="28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AF438B1E-FDED-4413-850F-9C1A7BC481AC}"/>
                      </a:ext>
                    </a:extLst>
                  </p14:cNvPr>
                  <p14:cNvContentPartPr/>
                  <p14:nvPr/>
                </p14:nvContentPartPr>
                <p14:xfrm>
                  <a:off x="5930838" y="4686720"/>
                  <a:ext cx="360360" cy="47484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AF438B1E-FDED-4413-850F-9C1A7BC481AC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5918680" y="4674557"/>
                    <a:ext cx="384189" cy="4986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08CB9761-0C3F-48B2-A003-EE506FBA4F8C}"/>
                      </a:ext>
                    </a:extLst>
                  </p14:cNvPr>
                  <p14:cNvContentPartPr/>
                  <p14:nvPr/>
                </p14:nvContentPartPr>
                <p14:xfrm>
                  <a:off x="6159438" y="5033040"/>
                  <a:ext cx="129600" cy="18720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08CB9761-0C3F-48B2-A003-EE506FBA4F8C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6147258" y="5020884"/>
                    <a:ext cx="153474" cy="211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02D97BF9-90E2-4801-8E7C-ECE567CB25E9}"/>
                      </a:ext>
                    </a:extLst>
                  </p14:cNvPr>
                  <p14:cNvContentPartPr/>
                  <p14:nvPr/>
                </p14:nvContentPartPr>
                <p14:xfrm>
                  <a:off x="6370038" y="5017560"/>
                  <a:ext cx="199800" cy="40320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02D97BF9-90E2-4801-8E7C-ECE567CB25E9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6357885" y="5005887"/>
                    <a:ext cx="223620" cy="4270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98683293-2435-433B-828D-919672A553C5}"/>
                      </a:ext>
                    </a:extLst>
                  </p14:cNvPr>
                  <p14:cNvContentPartPr/>
                  <p14:nvPr/>
                </p14:nvContentPartPr>
                <p14:xfrm>
                  <a:off x="6729318" y="4911720"/>
                  <a:ext cx="214200" cy="22068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98683293-2435-433B-828D-919672A553C5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6717148" y="4900054"/>
                    <a:ext cx="238054" cy="2444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CD21B391-BC34-4285-87E8-0607E690E9AA}"/>
                      </a:ext>
                    </a:extLst>
                  </p14:cNvPr>
                  <p14:cNvContentPartPr/>
                  <p14:nvPr/>
                </p14:nvContentPartPr>
                <p14:xfrm>
                  <a:off x="6965478" y="4980840"/>
                  <a:ext cx="188280" cy="16884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CD21B391-BC34-4285-87E8-0607E690E9AA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6953802" y="4968676"/>
                    <a:ext cx="212119" cy="1926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9FFD7FA5-9C1D-4B18-A0E9-A6D0D4CFADB3}"/>
                      </a:ext>
                    </a:extLst>
                  </p14:cNvPr>
                  <p14:cNvContentPartPr/>
                  <p14:nvPr/>
                </p14:nvContentPartPr>
                <p14:xfrm>
                  <a:off x="7178238" y="4927200"/>
                  <a:ext cx="220320" cy="49140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9FFD7FA5-9C1D-4B18-A0E9-A6D0D4CFADB3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7166565" y="4915037"/>
                    <a:ext cx="244152" cy="5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A88A0397-991A-4ECA-B67F-C03B7C3121F4}"/>
                      </a:ext>
                    </a:extLst>
                  </p14:cNvPr>
                  <p14:cNvContentPartPr/>
                  <p14:nvPr/>
                </p14:nvContentPartPr>
                <p14:xfrm>
                  <a:off x="7520958" y="4829280"/>
                  <a:ext cx="251280" cy="25668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A88A0397-991A-4ECA-B67F-C03B7C3121F4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7508807" y="4817127"/>
                    <a:ext cx="275096" cy="2805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53C76524-8299-4647-AABA-D9421A89D31A}"/>
                      </a:ext>
                    </a:extLst>
                  </p14:cNvPr>
                  <p14:cNvContentPartPr/>
                  <p14:nvPr/>
                </p14:nvContentPartPr>
                <p14:xfrm>
                  <a:off x="7850358" y="4874640"/>
                  <a:ext cx="246240" cy="58500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53C76524-8299-4647-AABA-D9421A89D31A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7838702" y="4862483"/>
                    <a:ext cx="270038" cy="6088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02DAEBB0-CC68-45D2-B3A1-CCF7BEC1A1E2}"/>
                      </a:ext>
                    </a:extLst>
                  </p14:cNvPr>
                  <p14:cNvContentPartPr/>
                  <p14:nvPr/>
                </p14:nvContentPartPr>
                <p14:xfrm>
                  <a:off x="8204238" y="4872120"/>
                  <a:ext cx="244800" cy="23400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02DAEBB0-CC68-45D2-B3A1-CCF7BEC1A1E2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8192581" y="4859958"/>
                    <a:ext cx="268600" cy="257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917ABF89-B100-4962-8AF5-6C11C0FE2D36}"/>
                      </a:ext>
                    </a:extLst>
                  </p14:cNvPr>
                  <p14:cNvContentPartPr/>
                  <p14:nvPr/>
                </p14:nvContentPartPr>
                <p14:xfrm>
                  <a:off x="8514558" y="4563960"/>
                  <a:ext cx="129600" cy="53352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917ABF89-B100-4962-8AF5-6C11C0FE2D36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8502378" y="4552288"/>
                    <a:ext cx="153474" cy="5573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B608D9CD-0265-499C-A4B0-78C49D0F2695}"/>
                      </a:ext>
                    </a:extLst>
                  </p14:cNvPr>
                  <p14:cNvContentPartPr/>
                  <p14:nvPr/>
                </p14:nvContentPartPr>
                <p14:xfrm>
                  <a:off x="8281278" y="4648200"/>
                  <a:ext cx="570960" cy="44028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B608D9CD-0265-499C-A4B0-78C49D0F2695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8269120" y="4636524"/>
                    <a:ext cx="594791" cy="4641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5C969B3F-DC07-4CE1-890E-485AA175CD29}"/>
                      </a:ext>
                    </a:extLst>
                  </p14:cNvPr>
                  <p14:cNvContentPartPr/>
                  <p14:nvPr/>
                </p14:nvContentPartPr>
                <p14:xfrm>
                  <a:off x="8765838" y="4781760"/>
                  <a:ext cx="360" cy="36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5C969B3F-DC07-4CE1-890E-485AA175CD29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757198" y="477276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42628487-393D-45B4-A55D-98F8ADB90BDF}"/>
                      </a:ext>
                    </a:extLst>
                  </p14:cNvPr>
                  <p14:cNvContentPartPr/>
                  <p14:nvPr/>
                </p14:nvContentPartPr>
                <p14:xfrm>
                  <a:off x="8989038" y="4918200"/>
                  <a:ext cx="280080" cy="20736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42628487-393D-45B4-A55D-98F8ADB90BDF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8976882" y="4906059"/>
                    <a:ext cx="303906" cy="2311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7A71FA5A-7002-42F0-94FC-3BDC9D0A35CF}"/>
                      </a:ext>
                    </a:extLst>
                  </p14:cNvPr>
                  <p14:cNvContentPartPr/>
                  <p14:nvPr/>
                </p14:nvContentPartPr>
                <p14:xfrm>
                  <a:off x="9268758" y="4968600"/>
                  <a:ext cx="360" cy="36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7A71FA5A-7002-42F0-94FC-3BDC9D0A35CF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9259758" y="495960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42B06E17-A99B-4E75-8043-440E8E71AC73}"/>
                      </a:ext>
                    </a:extLst>
                  </p14:cNvPr>
                  <p14:cNvContentPartPr/>
                  <p14:nvPr/>
                </p14:nvContentPartPr>
                <p14:xfrm>
                  <a:off x="9268758" y="4720200"/>
                  <a:ext cx="614160" cy="36108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42B06E17-A99B-4E75-8043-440E8E71AC73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9256592" y="4708537"/>
                    <a:ext cx="638006" cy="384893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2546C17-B044-4564-BC82-95DE91A35C63}"/>
              </a:ext>
            </a:extLst>
          </p:cNvPr>
          <p:cNvGrpSpPr/>
          <p:nvPr/>
        </p:nvGrpSpPr>
        <p:grpSpPr>
          <a:xfrm>
            <a:off x="512676" y="2256730"/>
            <a:ext cx="3005640" cy="3015000"/>
            <a:chOff x="512676" y="2256730"/>
            <a:chExt cx="3005640" cy="3015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88C383C-9629-47BA-AC8E-2CAD2125901C}"/>
                </a:ext>
              </a:extLst>
            </p:cNvPr>
            <p:cNvGrpSpPr/>
            <p:nvPr/>
          </p:nvGrpSpPr>
          <p:grpSpPr>
            <a:xfrm>
              <a:off x="729451" y="2813779"/>
              <a:ext cx="1893320" cy="2242119"/>
              <a:chOff x="729451" y="2813779"/>
              <a:chExt cx="1893320" cy="2242119"/>
            </a:xfrm>
          </p:grpSpPr>
          <p:grpSp>
            <p:nvGrpSpPr>
              <p:cNvPr id="463" name="Group 462">
                <a:extLst>
                  <a:ext uri="{FF2B5EF4-FFF2-40B4-BE49-F238E27FC236}">
                    <a16:creationId xmlns:a16="http://schemas.microsoft.com/office/drawing/2014/main" id="{A55C4DC3-70D6-4CB0-B21B-593F5C8C3D93}"/>
                  </a:ext>
                </a:extLst>
              </p:cNvPr>
              <p:cNvGrpSpPr/>
              <p:nvPr/>
            </p:nvGrpSpPr>
            <p:grpSpPr>
              <a:xfrm>
                <a:off x="812077" y="2813779"/>
                <a:ext cx="1810694" cy="488767"/>
                <a:chOff x="2149847" y="4184091"/>
                <a:chExt cx="3092760" cy="834840"/>
              </a:xfrm>
            </p:grpSpPr>
            <p:grpSp>
              <p:nvGrpSpPr>
                <p:cNvPr id="387" name="Group 386">
                  <a:extLst>
                    <a:ext uri="{FF2B5EF4-FFF2-40B4-BE49-F238E27FC236}">
                      <a16:creationId xmlns:a16="http://schemas.microsoft.com/office/drawing/2014/main" id="{944573C1-FD7F-4A37-AC51-49E7F5858256}"/>
                    </a:ext>
                  </a:extLst>
                </p:cNvPr>
                <p:cNvGrpSpPr/>
                <p:nvPr/>
              </p:nvGrpSpPr>
              <p:grpSpPr>
                <a:xfrm>
                  <a:off x="2149847" y="4736331"/>
                  <a:ext cx="316440" cy="282600"/>
                  <a:chOff x="2149847" y="4736331"/>
                  <a:chExt cx="316440" cy="282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4">
                    <p14:nvContentPartPr>
                      <p14:cNvPr id="382" name="Ink 381">
                        <a:extLst>
                          <a:ext uri="{FF2B5EF4-FFF2-40B4-BE49-F238E27FC236}">
                            <a16:creationId xmlns:a16="http://schemas.microsoft.com/office/drawing/2014/main" id="{C7B520A4-55EC-45AD-922B-30B880B4041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149847" y="4736331"/>
                      <a:ext cx="316440" cy="282600"/>
                    </p14:xfrm>
                  </p:contentPart>
                </mc:Choice>
                <mc:Fallback xmlns="">
                  <p:pic>
                    <p:nvPicPr>
                      <p:cNvPr id="382" name="Ink 381">
                        <a:extLst>
                          <a:ext uri="{FF2B5EF4-FFF2-40B4-BE49-F238E27FC236}">
                            <a16:creationId xmlns:a16="http://schemas.microsoft.com/office/drawing/2014/main" id="{C7B520A4-55EC-45AD-922B-30B880B404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5"/>
                      <a:stretch>
                        <a:fillRect/>
                      </a:stretch>
                    </p:blipFill>
                    <p:spPr>
                      <a:xfrm>
                        <a:off x="2134486" y="4720972"/>
                        <a:ext cx="346548" cy="31270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6">
                    <p14:nvContentPartPr>
                      <p14:cNvPr id="383" name="Ink 382">
                        <a:extLst>
                          <a:ext uri="{FF2B5EF4-FFF2-40B4-BE49-F238E27FC236}">
                            <a16:creationId xmlns:a16="http://schemas.microsoft.com/office/drawing/2014/main" id="{A97F4821-B1C2-4993-9216-41DAAB0A0C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228327" y="4827411"/>
                      <a:ext cx="231480" cy="11160"/>
                    </p14:xfrm>
                  </p:contentPart>
                </mc:Choice>
                <mc:Fallback xmlns="">
                  <p:pic>
                    <p:nvPicPr>
                      <p:cNvPr id="383" name="Ink 382">
                        <a:extLst>
                          <a:ext uri="{FF2B5EF4-FFF2-40B4-BE49-F238E27FC236}">
                            <a16:creationId xmlns:a16="http://schemas.microsoft.com/office/drawing/2014/main" id="{A97F4821-B1C2-4993-9216-41DAAB0A0C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7"/>
                      <a:stretch>
                        <a:fillRect/>
                      </a:stretch>
                    </p:blipFill>
                    <p:spPr>
                      <a:xfrm>
                        <a:off x="2212977" y="4811911"/>
                        <a:ext cx="261566" cy="415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386" name="Group 385">
                  <a:extLst>
                    <a:ext uri="{FF2B5EF4-FFF2-40B4-BE49-F238E27FC236}">
                      <a16:creationId xmlns:a16="http://schemas.microsoft.com/office/drawing/2014/main" id="{B5A182B4-4519-4B84-88F9-9CE7B9324706}"/>
                    </a:ext>
                  </a:extLst>
                </p:cNvPr>
                <p:cNvGrpSpPr/>
                <p:nvPr/>
              </p:nvGrpSpPr>
              <p:grpSpPr>
                <a:xfrm>
                  <a:off x="2746367" y="4850091"/>
                  <a:ext cx="266040" cy="123480"/>
                  <a:chOff x="2746367" y="4850091"/>
                  <a:chExt cx="266040" cy="1234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8">
                    <p14:nvContentPartPr>
                      <p14:cNvPr id="384" name="Ink 383">
                        <a:extLst>
                          <a:ext uri="{FF2B5EF4-FFF2-40B4-BE49-F238E27FC236}">
                            <a16:creationId xmlns:a16="http://schemas.microsoft.com/office/drawing/2014/main" id="{5158749A-75BC-4DD3-9DC4-A1DE8D39787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46367" y="4850091"/>
                      <a:ext cx="177480" cy="12600"/>
                    </p14:xfrm>
                  </p:contentPart>
                </mc:Choice>
                <mc:Fallback xmlns="">
                  <p:pic>
                    <p:nvPicPr>
                      <p:cNvPr id="384" name="Ink 383">
                        <a:extLst>
                          <a:ext uri="{FF2B5EF4-FFF2-40B4-BE49-F238E27FC236}">
                            <a16:creationId xmlns:a16="http://schemas.microsoft.com/office/drawing/2014/main" id="{5158749A-75BC-4DD3-9DC4-A1DE8D3978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9"/>
                      <a:stretch>
                        <a:fillRect/>
                      </a:stretch>
                    </p:blipFill>
                    <p:spPr>
                      <a:xfrm>
                        <a:off x="2731014" y="4835691"/>
                        <a:ext cx="207572" cy="4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0">
                    <p14:nvContentPartPr>
                      <p14:cNvPr id="385" name="Ink 384">
                        <a:extLst>
                          <a:ext uri="{FF2B5EF4-FFF2-40B4-BE49-F238E27FC236}">
                            <a16:creationId xmlns:a16="http://schemas.microsoft.com/office/drawing/2014/main" id="{5A0EE23E-EB7A-47F8-8479-AAB5C0DCAAB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06847" y="4959531"/>
                      <a:ext cx="205560" cy="14040"/>
                    </p14:xfrm>
                  </p:contentPart>
                </mc:Choice>
                <mc:Fallback xmlns="">
                  <p:pic>
                    <p:nvPicPr>
                      <p:cNvPr id="385" name="Ink 384">
                        <a:extLst>
                          <a:ext uri="{FF2B5EF4-FFF2-40B4-BE49-F238E27FC236}">
                            <a16:creationId xmlns:a16="http://schemas.microsoft.com/office/drawing/2014/main" id="{5A0EE23E-EB7A-47F8-8479-AAB5C0DCA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1"/>
                      <a:stretch>
                        <a:fillRect/>
                      </a:stretch>
                    </p:blipFill>
                    <p:spPr>
                      <a:xfrm>
                        <a:off x="2791507" y="4944270"/>
                        <a:ext cx="235627" cy="439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393" name="Group 392">
                  <a:extLst>
                    <a:ext uri="{FF2B5EF4-FFF2-40B4-BE49-F238E27FC236}">
                      <a16:creationId xmlns:a16="http://schemas.microsoft.com/office/drawing/2014/main" id="{A3547D03-C0CD-4E66-8DF2-0CF0D6033791}"/>
                    </a:ext>
                  </a:extLst>
                </p:cNvPr>
                <p:cNvGrpSpPr/>
                <p:nvPr/>
              </p:nvGrpSpPr>
              <p:grpSpPr>
                <a:xfrm>
                  <a:off x="3515687" y="4184091"/>
                  <a:ext cx="1198800" cy="713880"/>
                  <a:chOff x="3515687" y="4184091"/>
                  <a:chExt cx="1198800" cy="7138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2">
                    <p14:nvContentPartPr>
                      <p14:cNvPr id="388" name="Ink 387">
                        <a:extLst>
                          <a:ext uri="{FF2B5EF4-FFF2-40B4-BE49-F238E27FC236}">
                            <a16:creationId xmlns:a16="http://schemas.microsoft.com/office/drawing/2014/main" id="{8227262B-76AC-4117-9E2D-065CDEF1AA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15687" y="4498731"/>
                      <a:ext cx="358920" cy="376920"/>
                    </p14:xfrm>
                  </p:contentPart>
                </mc:Choice>
                <mc:Fallback xmlns="">
                  <p:pic>
                    <p:nvPicPr>
                      <p:cNvPr id="388" name="Ink 387">
                        <a:extLst>
                          <a:ext uri="{FF2B5EF4-FFF2-40B4-BE49-F238E27FC236}">
                            <a16:creationId xmlns:a16="http://schemas.microsoft.com/office/drawing/2014/main" id="{8227262B-76AC-4117-9E2D-065CDEF1AA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3"/>
                      <a:stretch>
                        <a:fillRect/>
                      </a:stretch>
                    </p:blipFill>
                    <p:spPr>
                      <a:xfrm>
                        <a:off x="3500322" y="4483359"/>
                        <a:ext cx="389035" cy="4070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4">
                    <p14:nvContentPartPr>
                      <p14:cNvPr id="389" name="Ink 388">
                        <a:extLst>
                          <a:ext uri="{FF2B5EF4-FFF2-40B4-BE49-F238E27FC236}">
                            <a16:creationId xmlns:a16="http://schemas.microsoft.com/office/drawing/2014/main" id="{AE5E1D6F-D758-449B-86B4-40A123990D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683807" y="4519251"/>
                      <a:ext cx="470880" cy="378720"/>
                    </p14:xfrm>
                  </p:contentPart>
                </mc:Choice>
                <mc:Fallback xmlns="">
                  <p:pic>
                    <p:nvPicPr>
                      <p:cNvPr id="389" name="Ink 388">
                        <a:extLst>
                          <a:ext uri="{FF2B5EF4-FFF2-40B4-BE49-F238E27FC236}">
                            <a16:creationId xmlns:a16="http://schemas.microsoft.com/office/drawing/2014/main" id="{AE5E1D6F-D758-449B-86B4-40A123990D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5"/>
                      <a:stretch>
                        <a:fillRect/>
                      </a:stretch>
                    </p:blipFill>
                    <p:spPr>
                      <a:xfrm>
                        <a:off x="3668439" y="4504496"/>
                        <a:ext cx="501002" cy="4088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6">
                    <p14:nvContentPartPr>
                      <p14:cNvPr id="390" name="Ink 389">
                        <a:extLst>
                          <a:ext uri="{FF2B5EF4-FFF2-40B4-BE49-F238E27FC236}">
                            <a16:creationId xmlns:a16="http://schemas.microsoft.com/office/drawing/2014/main" id="{8A050ADB-3762-40B5-8ECC-C3872060548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83287" y="4306851"/>
                      <a:ext cx="114840" cy="185400"/>
                    </p14:xfrm>
                  </p:contentPart>
                </mc:Choice>
                <mc:Fallback xmlns="">
                  <p:pic>
                    <p:nvPicPr>
                      <p:cNvPr id="390" name="Ink 389">
                        <a:extLst>
                          <a:ext uri="{FF2B5EF4-FFF2-40B4-BE49-F238E27FC236}">
                            <a16:creationId xmlns:a16="http://schemas.microsoft.com/office/drawing/2014/main" id="{8A050ADB-3762-40B5-8ECC-C387206054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7"/>
                      <a:stretch>
                        <a:fillRect/>
                      </a:stretch>
                    </p:blipFill>
                    <p:spPr>
                      <a:xfrm>
                        <a:off x="4368548" y="4291503"/>
                        <a:ext cx="144932" cy="21548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8">
                    <p14:nvContentPartPr>
                      <p14:cNvPr id="391" name="Ink 390">
                        <a:extLst>
                          <a:ext uri="{FF2B5EF4-FFF2-40B4-BE49-F238E27FC236}">
                            <a16:creationId xmlns:a16="http://schemas.microsoft.com/office/drawing/2014/main" id="{D67BB913-84F8-43F6-B624-245E6985646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39647" y="4238811"/>
                      <a:ext cx="117360" cy="375120"/>
                    </p14:xfrm>
                  </p:contentPart>
                </mc:Choice>
                <mc:Fallback xmlns="">
                  <p:pic>
                    <p:nvPicPr>
                      <p:cNvPr id="391" name="Ink 390">
                        <a:extLst>
                          <a:ext uri="{FF2B5EF4-FFF2-40B4-BE49-F238E27FC236}">
                            <a16:creationId xmlns:a16="http://schemas.microsoft.com/office/drawing/2014/main" id="{D67BB913-84F8-43F6-B624-245E698564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9"/>
                      <a:stretch>
                        <a:fillRect/>
                      </a:stretch>
                    </p:blipFill>
                    <p:spPr>
                      <a:xfrm>
                        <a:off x="4224286" y="4223462"/>
                        <a:ext cx="147468" cy="40520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0">
                    <p14:nvContentPartPr>
                      <p14:cNvPr id="392" name="Ink 391">
                        <a:extLst>
                          <a:ext uri="{FF2B5EF4-FFF2-40B4-BE49-F238E27FC236}">
                            <a16:creationId xmlns:a16="http://schemas.microsoft.com/office/drawing/2014/main" id="{1EDA5BB7-212B-457C-9B0A-B95B69D400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05407" y="4184091"/>
                      <a:ext cx="109080" cy="423720"/>
                    </p14:xfrm>
                  </p:contentPart>
                </mc:Choice>
                <mc:Fallback xmlns="">
                  <p:pic>
                    <p:nvPicPr>
                      <p:cNvPr id="392" name="Ink 391">
                        <a:extLst>
                          <a:ext uri="{FF2B5EF4-FFF2-40B4-BE49-F238E27FC236}">
                            <a16:creationId xmlns:a16="http://schemas.microsoft.com/office/drawing/2014/main" id="{1EDA5BB7-212B-457C-9B0A-B95B69D400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1"/>
                      <a:stretch>
                        <a:fillRect/>
                      </a:stretch>
                    </p:blipFill>
                    <p:spPr>
                      <a:xfrm>
                        <a:off x="4590087" y="4168739"/>
                        <a:ext cx="139108" cy="4538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396" name="Group 395">
                  <a:extLst>
                    <a:ext uri="{FF2B5EF4-FFF2-40B4-BE49-F238E27FC236}">
                      <a16:creationId xmlns:a16="http://schemas.microsoft.com/office/drawing/2014/main" id="{3C2F10F5-F4A1-4F69-93B8-84279A2141F2}"/>
                    </a:ext>
                  </a:extLst>
                </p:cNvPr>
                <p:cNvGrpSpPr/>
                <p:nvPr/>
              </p:nvGrpSpPr>
              <p:grpSpPr>
                <a:xfrm>
                  <a:off x="4915007" y="4523931"/>
                  <a:ext cx="327600" cy="292680"/>
                  <a:chOff x="4915007" y="4523931"/>
                  <a:chExt cx="327600" cy="2926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2">
                    <p14:nvContentPartPr>
                      <p14:cNvPr id="394" name="Ink 393">
                        <a:extLst>
                          <a:ext uri="{FF2B5EF4-FFF2-40B4-BE49-F238E27FC236}">
                            <a16:creationId xmlns:a16="http://schemas.microsoft.com/office/drawing/2014/main" id="{B895056E-1D9D-440E-965B-E58021C5ED6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15007" y="4599891"/>
                      <a:ext cx="311040" cy="209880"/>
                    </p14:xfrm>
                  </p:contentPart>
                </mc:Choice>
                <mc:Fallback xmlns="">
                  <p:pic>
                    <p:nvPicPr>
                      <p:cNvPr id="394" name="Ink 393">
                        <a:extLst>
                          <a:ext uri="{FF2B5EF4-FFF2-40B4-BE49-F238E27FC236}">
                            <a16:creationId xmlns:a16="http://schemas.microsoft.com/office/drawing/2014/main" id="{B895056E-1D9D-440E-965B-E58021C5ED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3"/>
                      <a:stretch>
                        <a:fillRect/>
                      </a:stretch>
                    </p:blipFill>
                    <p:spPr>
                      <a:xfrm>
                        <a:off x="4899670" y="4584504"/>
                        <a:ext cx="341101" cy="2400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4">
                    <p14:nvContentPartPr>
                      <p14:cNvPr id="395" name="Ink 394">
                        <a:extLst>
                          <a:ext uri="{FF2B5EF4-FFF2-40B4-BE49-F238E27FC236}">
                            <a16:creationId xmlns:a16="http://schemas.microsoft.com/office/drawing/2014/main" id="{A706F397-F2E2-4CB3-BF3D-64D4F59FB5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6647" y="4523931"/>
                      <a:ext cx="255960" cy="292680"/>
                    </p14:xfrm>
                  </p:contentPart>
                </mc:Choice>
                <mc:Fallback xmlns="">
                  <p:pic>
                    <p:nvPicPr>
                      <p:cNvPr id="395" name="Ink 394">
                        <a:extLst>
                          <a:ext uri="{FF2B5EF4-FFF2-40B4-BE49-F238E27FC236}">
                            <a16:creationId xmlns:a16="http://schemas.microsoft.com/office/drawing/2014/main" id="{A706F397-F2E2-4CB3-BF3D-64D4F59FB5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5"/>
                      <a:stretch>
                        <a:fillRect/>
                      </a:stretch>
                    </p:blipFill>
                    <p:spPr>
                      <a:xfrm>
                        <a:off x="4971302" y="4508559"/>
                        <a:ext cx="286037" cy="3228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464" name="Group 463">
                <a:extLst>
                  <a:ext uri="{FF2B5EF4-FFF2-40B4-BE49-F238E27FC236}">
                    <a16:creationId xmlns:a16="http://schemas.microsoft.com/office/drawing/2014/main" id="{0487E804-1C23-4BB2-9C75-84B2F2EA9278}"/>
                  </a:ext>
                </a:extLst>
              </p:cNvPr>
              <p:cNvGrpSpPr/>
              <p:nvPr/>
            </p:nvGrpSpPr>
            <p:grpSpPr>
              <a:xfrm>
                <a:off x="769302" y="3395619"/>
                <a:ext cx="1480026" cy="369711"/>
                <a:chOff x="2281967" y="5187051"/>
                <a:chExt cx="2255400" cy="563400"/>
              </a:xfrm>
            </p:grpSpPr>
            <p:grpSp>
              <p:nvGrpSpPr>
                <p:cNvPr id="400" name="Group 399">
                  <a:extLst>
                    <a:ext uri="{FF2B5EF4-FFF2-40B4-BE49-F238E27FC236}">
                      <a16:creationId xmlns:a16="http://schemas.microsoft.com/office/drawing/2014/main" id="{2400DC7E-AD9B-4476-9F79-2E01B7DBC727}"/>
                    </a:ext>
                  </a:extLst>
                </p:cNvPr>
                <p:cNvGrpSpPr/>
                <p:nvPr/>
              </p:nvGrpSpPr>
              <p:grpSpPr>
                <a:xfrm>
                  <a:off x="2281967" y="5331411"/>
                  <a:ext cx="747360" cy="410040"/>
                  <a:chOff x="2281967" y="5331411"/>
                  <a:chExt cx="747360" cy="4100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6">
                    <p14:nvContentPartPr>
                      <p14:cNvPr id="397" name="Ink 396">
                        <a:extLst>
                          <a:ext uri="{FF2B5EF4-FFF2-40B4-BE49-F238E27FC236}">
                            <a16:creationId xmlns:a16="http://schemas.microsoft.com/office/drawing/2014/main" id="{DB7A9AE4-C262-4E5F-B87C-A8CC5124CC7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281967" y="5331411"/>
                      <a:ext cx="345240" cy="359640"/>
                    </p14:xfrm>
                  </p:contentPart>
                </mc:Choice>
                <mc:Fallback xmlns="">
                  <p:pic>
                    <p:nvPicPr>
                      <p:cNvPr id="397" name="Ink 396">
                        <a:extLst>
                          <a:ext uri="{FF2B5EF4-FFF2-40B4-BE49-F238E27FC236}">
                            <a16:creationId xmlns:a16="http://schemas.microsoft.com/office/drawing/2014/main" id="{DB7A9AE4-C262-4E5F-B87C-A8CC5124CC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7"/>
                      <a:stretch>
                        <a:fillRect/>
                      </a:stretch>
                    </p:blipFill>
                    <p:spPr>
                      <a:xfrm>
                        <a:off x="2268815" y="5317705"/>
                        <a:ext cx="372092" cy="38650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8">
                    <p14:nvContentPartPr>
                      <p14:cNvPr id="398" name="Ink 397">
                        <a:extLst>
                          <a:ext uri="{FF2B5EF4-FFF2-40B4-BE49-F238E27FC236}">
                            <a16:creationId xmlns:a16="http://schemas.microsoft.com/office/drawing/2014/main" id="{41A32770-9967-47DB-8961-C9C96EE371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47167" y="5548131"/>
                      <a:ext cx="92160" cy="38160"/>
                    </p14:xfrm>
                  </p:contentPart>
                </mc:Choice>
                <mc:Fallback xmlns="">
                  <p:pic>
                    <p:nvPicPr>
                      <p:cNvPr id="398" name="Ink 397">
                        <a:extLst>
                          <a:ext uri="{FF2B5EF4-FFF2-40B4-BE49-F238E27FC236}">
                            <a16:creationId xmlns:a16="http://schemas.microsoft.com/office/drawing/2014/main" id="{41A32770-9967-47DB-8961-C9C96EE371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9"/>
                      <a:stretch>
                        <a:fillRect/>
                      </a:stretch>
                    </p:blipFill>
                    <p:spPr>
                      <a:xfrm>
                        <a:off x="2833534" y="5534502"/>
                        <a:ext cx="118881" cy="648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0">
                    <p14:nvContentPartPr>
                      <p14:cNvPr id="399" name="Ink 398">
                        <a:extLst>
                          <a:ext uri="{FF2B5EF4-FFF2-40B4-BE49-F238E27FC236}">
                            <a16:creationId xmlns:a16="http://schemas.microsoft.com/office/drawing/2014/main" id="{D65C8AD5-62E1-49D3-A65B-4808A01CAD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4007" y="5736411"/>
                      <a:ext cx="175320" cy="5040"/>
                    </p14:xfrm>
                  </p:contentPart>
                </mc:Choice>
                <mc:Fallback xmlns="">
                  <p:pic>
                    <p:nvPicPr>
                      <p:cNvPr id="399" name="Ink 398">
                        <a:extLst>
                          <a:ext uri="{FF2B5EF4-FFF2-40B4-BE49-F238E27FC236}">
                            <a16:creationId xmlns:a16="http://schemas.microsoft.com/office/drawing/2014/main" id="{D65C8AD5-62E1-49D3-A65B-4808A01CAD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1"/>
                      <a:stretch>
                        <a:fillRect/>
                      </a:stretch>
                    </p:blipFill>
                    <p:spPr>
                      <a:xfrm>
                        <a:off x="2840310" y="5722411"/>
                        <a:ext cx="202166" cy="32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406" name="Group 405">
                  <a:extLst>
                    <a:ext uri="{FF2B5EF4-FFF2-40B4-BE49-F238E27FC236}">
                      <a16:creationId xmlns:a16="http://schemas.microsoft.com/office/drawing/2014/main" id="{543556D8-A14C-4BEC-BA1D-C7F84036320E}"/>
                    </a:ext>
                  </a:extLst>
                </p:cNvPr>
                <p:cNvGrpSpPr/>
                <p:nvPr/>
              </p:nvGrpSpPr>
              <p:grpSpPr>
                <a:xfrm>
                  <a:off x="3305447" y="5187051"/>
                  <a:ext cx="1231920" cy="563400"/>
                  <a:chOff x="3305447" y="5187051"/>
                  <a:chExt cx="1231920" cy="5634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2">
                    <p14:nvContentPartPr>
                      <p14:cNvPr id="401" name="Ink 400">
                        <a:extLst>
                          <a:ext uri="{FF2B5EF4-FFF2-40B4-BE49-F238E27FC236}">
                            <a16:creationId xmlns:a16="http://schemas.microsoft.com/office/drawing/2014/main" id="{38116C2B-F610-4ADA-AFDE-E0EF4F632E1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05447" y="5275251"/>
                      <a:ext cx="448200" cy="347040"/>
                    </p14:xfrm>
                  </p:contentPart>
                </mc:Choice>
                <mc:Fallback xmlns="">
                  <p:pic>
                    <p:nvPicPr>
                      <p:cNvPr id="401" name="Ink 400">
                        <a:extLst>
                          <a:ext uri="{FF2B5EF4-FFF2-40B4-BE49-F238E27FC236}">
                            <a16:creationId xmlns:a16="http://schemas.microsoft.com/office/drawing/2014/main" id="{38116C2B-F610-4ADA-AFDE-E0EF4F632E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3"/>
                      <a:stretch>
                        <a:fillRect/>
                      </a:stretch>
                    </p:blipFill>
                    <p:spPr>
                      <a:xfrm>
                        <a:off x="3291732" y="5261545"/>
                        <a:ext cx="475081" cy="37390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4">
                    <p14:nvContentPartPr>
                      <p14:cNvPr id="402" name="Ink 401">
                        <a:extLst>
                          <a:ext uri="{FF2B5EF4-FFF2-40B4-BE49-F238E27FC236}">
                            <a16:creationId xmlns:a16="http://schemas.microsoft.com/office/drawing/2014/main" id="{293130C7-0D53-4F01-9B07-ED6B1E42820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0727" y="5208291"/>
                      <a:ext cx="94680" cy="496080"/>
                    </p14:xfrm>
                  </p:contentPart>
                </mc:Choice>
                <mc:Fallback xmlns="">
                  <p:pic>
                    <p:nvPicPr>
                      <p:cNvPr id="402" name="Ink 401">
                        <a:extLst>
                          <a:ext uri="{FF2B5EF4-FFF2-40B4-BE49-F238E27FC236}">
                            <a16:creationId xmlns:a16="http://schemas.microsoft.com/office/drawing/2014/main" id="{293130C7-0D53-4F01-9B07-ED6B1E428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5"/>
                      <a:stretch>
                        <a:fillRect/>
                      </a:stretch>
                    </p:blipFill>
                    <p:spPr>
                      <a:xfrm>
                        <a:off x="3867592" y="5194587"/>
                        <a:ext cx="121497" cy="5229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6">
                    <p14:nvContentPartPr>
                      <p14:cNvPr id="403" name="Ink 402">
                        <a:extLst>
                          <a:ext uri="{FF2B5EF4-FFF2-40B4-BE49-F238E27FC236}">
                            <a16:creationId xmlns:a16="http://schemas.microsoft.com/office/drawing/2014/main" id="{919B7C9A-4EDD-48D2-9772-8327F74EC7D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27687" y="5316291"/>
                      <a:ext cx="188640" cy="262800"/>
                    </p14:xfrm>
                  </p:contentPart>
                </mc:Choice>
                <mc:Fallback xmlns="">
                  <p:pic>
                    <p:nvPicPr>
                      <p:cNvPr id="403" name="Ink 402">
                        <a:extLst>
                          <a:ext uri="{FF2B5EF4-FFF2-40B4-BE49-F238E27FC236}">
                            <a16:creationId xmlns:a16="http://schemas.microsoft.com/office/drawing/2014/main" id="{919B7C9A-4EDD-48D2-9772-8327F74EC7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7"/>
                      <a:stretch>
                        <a:fillRect/>
                      </a:stretch>
                    </p:blipFill>
                    <p:spPr>
                      <a:xfrm>
                        <a:off x="4113978" y="5303124"/>
                        <a:ext cx="215510" cy="28968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8">
                    <p14:nvContentPartPr>
                      <p14:cNvPr id="404" name="Ink 403">
                        <a:extLst>
                          <a:ext uri="{FF2B5EF4-FFF2-40B4-BE49-F238E27FC236}">
                            <a16:creationId xmlns:a16="http://schemas.microsoft.com/office/drawing/2014/main" id="{30BFFE8C-B80B-4F14-AD41-2BCE40E70F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00687" y="5408451"/>
                      <a:ext cx="193320" cy="6480"/>
                    </p14:xfrm>
                  </p:contentPart>
                </mc:Choice>
                <mc:Fallback xmlns="">
                  <p:pic>
                    <p:nvPicPr>
                      <p:cNvPr id="404" name="Ink 403">
                        <a:extLst>
                          <a:ext uri="{FF2B5EF4-FFF2-40B4-BE49-F238E27FC236}">
                            <a16:creationId xmlns:a16="http://schemas.microsoft.com/office/drawing/2014/main" id="{30BFFE8C-B80B-4F14-AD41-2BCE40E70F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9"/>
                      <a:stretch>
                        <a:fillRect/>
                      </a:stretch>
                    </p:blipFill>
                    <p:spPr>
                      <a:xfrm>
                        <a:off x="4087543" y="5395491"/>
                        <a:ext cx="220155" cy="329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0">
                    <p14:nvContentPartPr>
                      <p14:cNvPr id="405" name="Ink 404">
                        <a:extLst>
                          <a:ext uri="{FF2B5EF4-FFF2-40B4-BE49-F238E27FC236}">
                            <a16:creationId xmlns:a16="http://schemas.microsoft.com/office/drawing/2014/main" id="{B1B37926-087B-455A-A445-CF67FD3D2B1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32607" y="5187051"/>
                      <a:ext cx="104760" cy="563400"/>
                    </p14:xfrm>
                  </p:contentPart>
                </mc:Choice>
                <mc:Fallback xmlns="">
                  <p:pic>
                    <p:nvPicPr>
                      <p:cNvPr id="405" name="Ink 404">
                        <a:extLst>
                          <a:ext uri="{FF2B5EF4-FFF2-40B4-BE49-F238E27FC236}">
                            <a16:creationId xmlns:a16="http://schemas.microsoft.com/office/drawing/2014/main" id="{B1B37926-087B-455A-A445-CF67FD3D2B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1"/>
                      <a:stretch>
                        <a:fillRect/>
                      </a:stretch>
                    </p:blipFill>
                    <p:spPr>
                      <a:xfrm>
                        <a:off x="4419443" y="5173336"/>
                        <a:ext cx="131636" cy="59028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465" name="Group 464">
                <a:extLst>
                  <a:ext uri="{FF2B5EF4-FFF2-40B4-BE49-F238E27FC236}">
                    <a16:creationId xmlns:a16="http://schemas.microsoft.com/office/drawing/2014/main" id="{C4EAC45C-51F2-4154-84F4-8EF4C8F60F70}"/>
                  </a:ext>
                </a:extLst>
              </p:cNvPr>
              <p:cNvGrpSpPr/>
              <p:nvPr/>
            </p:nvGrpSpPr>
            <p:grpSpPr>
              <a:xfrm>
                <a:off x="729451" y="3846965"/>
                <a:ext cx="1590355" cy="536721"/>
                <a:chOff x="6833447" y="3680091"/>
                <a:chExt cx="2688120" cy="9072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52">
                  <p14:nvContentPartPr>
                    <p14:cNvPr id="407" name="Ink 406">
                      <a:extLst>
                        <a:ext uri="{FF2B5EF4-FFF2-40B4-BE49-F238E27FC236}">
                          <a16:creationId xmlns:a16="http://schemas.microsoft.com/office/drawing/2014/main" id="{8CEDF0AA-E3E4-44E6-A02C-8F8949FD38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33447" y="4267611"/>
                    <a:ext cx="302040" cy="319680"/>
                  </p14:xfrm>
                </p:contentPart>
              </mc:Choice>
              <mc:Fallback xmlns="">
                <p:pic>
                  <p:nvPicPr>
                    <p:cNvPr id="407" name="Ink 406">
                      <a:extLst>
                        <a:ext uri="{FF2B5EF4-FFF2-40B4-BE49-F238E27FC236}">
                          <a16:creationId xmlns:a16="http://schemas.microsoft.com/office/drawing/2014/main" id="{8CEDF0AA-E3E4-44E6-A02C-8F8949FD389C}"/>
                        </a:ext>
                      </a:extLst>
                    </p:cNvPr>
                    <p:cNvPicPr/>
                    <p:nvPr/>
                  </p:nvPicPr>
                  <p:blipFill>
                    <a:blip r:embed="rId353"/>
                    <a:stretch>
                      <a:fillRect/>
                    </a:stretch>
                  </p:blipFill>
                  <p:spPr>
                    <a:xfrm>
                      <a:off x="6818862" y="4252417"/>
                      <a:ext cx="331819" cy="3494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DACB5A58-A258-4E31-986D-D2E9008CBCC1}"/>
                    </a:ext>
                  </a:extLst>
                </p:cNvPr>
                <p:cNvGrpSpPr/>
                <p:nvPr/>
              </p:nvGrpSpPr>
              <p:grpSpPr>
                <a:xfrm>
                  <a:off x="7383887" y="4345011"/>
                  <a:ext cx="251640" cy="133920"/>
                  <a:chOff x="7383887" y="4345011"/>
                  <a:chExt cx="251640" cy="1339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4">
                    <p14:nvContentPartPr>
                      <p14:cNvPr id="408" name="Ink 407">
                        <a:extLst>
                          <a:ext uri="{FF2B5EF4-FFF2-40B4-BE49-F238E27FC236}">
                            <a16:creationId xmlns:a16="http://schemas.microsoft.com/office/drawing/2014/main" id="{0244211B-0854-4C83-9989-B9567B8E88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83887" y="4345011"/>
                      <a:ext cx="193320" cy="9360"/>
                    </p14:xfrm>
                  </p:contentPart>
                </mc:Choice>
                <mc:Fallback xmlns="">
                  <p:pic>
                    <p:nvPicPr>
                      <p:cNvPr id="408" name="Ink 407">
                        <a:extLst>
                          <a:ext uri="{FF2B5EF4-FFF2-40B4-BE49-F238E27FC236}">
                            <a16:creationId xmlns:a16="http://schemas.microsoft.com/office/drawing/2014/main" id="{0244211B-0854-4C83-9989-B9567B8E88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5"/>
                      <a:stretch>
                        <a:fillRect/>
                      </a:stretch>
                    </p:blipFill>
                    <p:spPr>
                      <a:xfrm>
                        <a:off x="7369297" y="4330386"/>
                        <a:ext cx="223108" cy="380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6">
                    <p14:nvContentPartPr>
                      <p14:cNvPr id="409" name="Ink 408">
                        <a:extLst>
                          <a:ext uri="{FF2B5EF4-FFF2-40B4-BE49-F238E27FC236}">
                            <a16:creationId xmlns:a16="http://schemas.microsoft.com/office/drawing/2014/main" id="{43D6621D-3A2A-4F14-A476-EB6DFE41180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90727" y="4466331"/>
                      <a:ext cx="244800" cy="12600"/>
                    </p14:xfrm>
                  </p:contentPart>
                </mc:Choice>
                <mc:Fallback xmlns="">
                  <p:pic>
                    <p:nvPicPr>
                      <p:cNvPr id="409" name="Ink 408">
                        <a:extLst>
                          <a:ext uri="{FF2B5EF4-FFF2-40B4-BE49-F238E27FC236}">
                            <a16:creationId xmlns:a16="http://schemas.microsoft.com/office/drawing/2014/main" id="{43D6621D-3A2A-4F14-A476-EB6DFE4118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7"/>
                      <a:stretch>
                        <a:fillRect/>
                      </a:stretch>
                    </p:blipFill>
                    <p:spPr>
                      <a:xfrm>
                        <a:off x="7375541" y="4451331"/>
                        <a:ext cx="274565" cy="4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30FC43D8-49B0-4F63-A1CB-AC9EBF6CFB16}"/>
                    </a:ext>
                  </a:extLst>
                </p:cNvPr>
                <p:cNvGrpSpPr/>
                <p:nvPr/>
              </p:nvGrpSpPr>
              <p:grpSpPr>
                <a:xfrm>
                  <a:off x="8052407" y="3680091"/>
                  <a:ext cx="1469160" cy="747720"/>
                  <a:chOff x="8052407" y="3680091"/>
                  <a:chExt cx="1469160" cy="7477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8">
                    <p14:nvContentPartPr>
                      <p14:cNvPr id="410" name="Ink 409">
                        <a:extLst>
                          <a:ext uri="{FF2B5EF4-FFF2-40B4-BE49-F238E27FC236}">
                            <a16:creationId xmlns:a16="http://schemas.microsoft.com/office/drawing/2014/main" id="{A117EB3B-0D38-40DA-92C0-04B53EC4FC8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52407" y="4094451"/>
                      <a:ext cx="309960" cy="331920"/>
                    </p14:xfrm>
                  </p:contentPart>
                </mc:Choice>
                <mc:Fallback xmlns="">
                  <p:pic>
                    <p:nvPicPr>
                      <p:cNvPr id="410" name="Ink 409">
                        <a:extLst>
                          <a:ext uri="{FF2B5EF4-FFF2-40B4-BE49-F238E27FC236}">
                            <a16:creationId xmlns:a16="http://schemas.microsoft.com/office/drawing/2014/main" id="{A117EB3B-0D38-40DA-92C0-04B53EC4FC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9"/>
                      <a:stretch>
                        <a:fillRect/>
                      </a:stretch>
                    </p:blipFill>
                    <p:spPr>
                      <a:xfrm>
                        <a:off x="8037213" y="4079253"/>
                        <a:ext cx="339740" cy="3617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0">
                    <p14:nvContentPartPr>
                      <p14:cNvPr id="411" name="Ink 410">
                        <a:extLst>
                          <a:ext uri="{FF2B5EF4-FFF2-40B4-BE49-F238E27FC236}">
                            <a16:creationId xmlns:a16="http://schemas.microsoft.com/office/drawing/2014/main" id="{FB0BFB0D-78F0-4499-963D-182344EBB5B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87047" y="4065291"/>
                      <a:ext cx="318960" cy="330840"/>
                    </p14:xfrm>
                  </p:contentPart>
                </mc:Choice>
                <mc:Fallback xmlns="">
                  <p:pic>
                    <p:nvPicPr>
                      <p:cNvPr id="411" name="Ink 410">
                        <a:extLst>
                          <a:ext uri="{FF2B5EF4-FFF2-40B4-BE49-F238E27FC236}">
                            <a16:creationId xmlns:a16="http://schemas.microsoft.com/office/drawing/2014/main" id="{FB0BFB0D-78F0-4499-963D-182344EBB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1"/>
                      <a:stretch>
                        <a:fillRect/>
                      </a:stretch>
                    </p:blipFill>
                    <p:spPr>
                      <a:xfrm>
                        <a:off x="8171829" y="4050695"/>
                        <a:ext cx="348786" cy="360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2">
                    <p14:nvContentPartPr>
                      <p14:cNvPr id="412" name="Ink 411">
                        <a:extLst>
                          <a:ext uri="{FF2B5EF4-FFF2-40B4-BE49-F238E27FC236}">
                            <a16:creationId xmlns:a16="http://schemas.microsoft.com/office/drawing/2014/main" id="{43B1C0C6-F116-4364-8C4E-2EF31FC9D0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75927" y="3790251"/>
                      <a:ext cx="166320" cy="172800"/>
                    </p14:xfrm>
                  </p:contentPart>
                </mc:Choice>
                <mc:Fallback xmlns="">
                  <p:pic>
                    <p:nvPicPr>
                      <p:cNvPr id="412" name="Ink 411">
                        <a:extLst>
                          <a:ext uri="{FF2B5EF4-FFF2-40B4-BE49-F238E27FC236}">
                            <a16:creationId xmlns:a16="http://schemas.microsoft.com/office/drawing/2014/main" id="{43B1C0C6-F116-4364-8C4E-2EF31FC9D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3"/>
                      <a:stretch>
                        <a:fillRect/>
                      </a:stretch>
                    </p:blipFill>
                    <p:spPr>
                      <a:xfrm>
                        <a:off x="8660752" y="3775093"/>
                        <a:ext cx="196063" cy="2025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4">
                    <p14:nvContentPartPr>
                      <p14:cNvPr id="413" name="Ink 412">
                        <a:extLst>
                          <a:ext uri="{FF2B5EF4-FFF2-40B4-BE49-F238E27FC236}">
                            <a16:creationId xmlns:a16="http://schemas.microsoft.com/office/drawing/2014/main" id="{1F5E06AA-011F-49C4-9475-1289321F053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45607" y="3692331"/>
                      <a:ext cx="128160" cy="375120"/>
                    </p14:xfrm>
                  </p:contentPart>
                </mc:Choice>
                <mc:Fallback xmlns="">
                  <p:pic>
                    <p:nvPicPr>
                      <p:cNvPr id="413" name="Ink 412">
                        <a:extLst>
                          <a:ext uri="{FF2B5EF4-FFF2-40B4-BE49-F238E27FC236}">
                            <a16:creationId xmlns:a16="http://schemas.microsoft.com/office/drawing/2014/main" id="{1F5E06AA-011F-49C4-9475-1289321F05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5"/>
                      <a:stretch>
                        <a:fillRect/>
                      </a:stretch>
                    </p:blipFill>
                    <p:spPr>
                      <a:xfrm>
                        <a:off x="8531030" y="3677132"/>
                        <a:ext cx="157922" cy="4049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6">
                    <p14:nvContentPartPr>
                      <p14:cNvPr id="414" name="Ink 413">
                        <a:extLst>
                          <a:ext uri="{FF2B5EF4-FFF2-40B4-BE49-F238E27FC236}">
                            <a16:creationId xmlns:a16="http://schemas.microsoft.com/office/drawing/2014/main" id="{0E80734B-A85E-4DD6-8912-83F36C77740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91207" y="3680091"/>
                      <a:ext cx="128160" cy="387360"/>
                    </p14:xfrm>
                  </p:contentPart>
                </mc:Choice>
                <mc:Fallback xmlns="">
                  <p:pic>
                    <p:nvPicPr>
                      <p:cNvPr id="414" name="Ink 413">
                        <a:extLst>
                          <a:ext uri="{FF2B5EF4-FFF2-40B4-BE49-F238E27FC236}">
                            <a16:creationId xmlns:a16="http://schemas.microsoft.com/office/drawing/2014/main" id="{0E80734B-A85E-4DD6-8912-83F36C7774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7"/>
                      <a:stretch>
                        <a:fillRect/>
                      </a:stretch>
                    </p:blipFill>
                    <p:spPr>
                      <a:xfrm>
                        <a:off x="8876022" y="3665497"/>
                        <a:ext cx="157922" cy="41715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8">
                    <p14:nvContentPartPr>
                      <p14:cNvPr id="417" name="Ink 416">
                        <a:extLst>
                          <a:ext uri="{FF2B5EF4-FFF2-40B4-BE49-F238E27FC236}">
                            <a16:creationId xmlns:a16="http://schemas.microsoft.com/office/drawing/2014/main" id="{8B4F2A8A-CDF0-44E5-AA32-4100D551268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48247" y="3860811"/>
                      <a:ext cx="373320" cy="567000"/>
                    </p14:xfrm>
                  </p:contentPart>
                </mc:Choice>
                <mc:Fallback xmlns="">
                  <p:pic>
                    <p:nvPicPr>
                      <p:cNvPr id="417" name="Ink 416">
                        <a:extLst>
                          <a:ext uri="{FF2B5EF4-FFF2-40B4-BE49-F238E27FC236}">
                            <a16:creationId xmlns:a16="http://schemas.microsoft.com/office/drawing/2014/main" id="{8B4F2A8A-CDF0-44E5-AA32-4100D55126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9"/>
                      <a:stretch>
                        <a:fillRect/>
                      </a:stretch>
                    </p:blipFill>
                    <p:spPr>
                      <a:xfrm>
                        <a:off x="9133047" y="3845602"/>
                        <a:ext cx="403113" cy="5968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5E7ECAA7-40FE-4926-AD34-A4475A20C3B3}"/>
                  </a:ext>
                </a:extLst>
              </p:cNvPr>
              <p:cNvGrpSpPr/>
              <p:nvPr/>
            </p:nvGrpSpPr>
            <p:grpSpPr>
              <a:xfrm>
                <a:off x="748128" y="4571922"/>
                <a:ext cx="1793278" cy="483976"/>
                <a:chOff x="6756047" y="4768371"/>
                <a:chExt cx="3268080" cy="8820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70">
                  <p14:nvContentPartPr>
                    <p14:cNvPr id="419" name="Ink 418">
                      <a:extLst>
                        <a:ext uri="{FF2B5EF4-FFF2-40B4-BE49-F238E27FC236}">
                          <a16:creationId xmlns:a16="http://schemas.microsoft.com/office/drawing/2014/main" id="{F3CFAC5E-020C-4CF6-978A-53E1B8ADB9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56047" y="5045931"/>
                    <a:ext cx="259200" cy="482400"/>
                  </p14:xfrm>
                </p:contentPart>
              </mc:Choice>
              <mc:Fallback xmlns="">
                <p:pic>
                  <p:nvPicPr>
                    <p:cNvPr id="419" name="Ink 418">
                      <a:extLst>
                        <a:ext uri="{FF2B5EF4-FFF2-40B4-BE49-F238E27FC236}">
                          <a16:creationId xmlns:a16="http://schemas.microsoft.com/office/drawing/2014/main" id="{F3CFAC5E-020C-4CF6-978A-53E1B8ADB9FF}"/>
                        </a:ext>
                      </a:extLst>
                    </p:cNvPr>
                    <p:cNvPicPr/>
                    <p:nvPr/>
                  </p:nvPicPr>
                  <p:blipFill>
                    <a:blip r:embed="rId371"/>
                    <a:stretch>
                      <a:fillRect/>
                    </a:stretch>
                  </p:blipFill>
                  <p:spPr>
                    <a:xfrm>
                      <a:off x="6739683" y="5029545"/>
                      <a:ext cx="291273" cy="514516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423" name="Group 422">
                  <a:extLst>
                    <a:ext uri="{FF2B5EF4-FFF2-40B4-BE49-F238E27FC236}">
                      <a16:creationId xmlns:a16="http://schemas.microsoft.com/office/drawing/2014/main" id="{09A988B7-C1CC-402D-83DC-E33C2AABD5E7}"/>
                    </a:ext>
                  </a:extLst>
                </p:cNvPr>
                <p:cNvGrpSpPr/>
                <p:nvPr/>
              </p:nvGrpSpPr>
              <p:grpSpPr>
                <a:xfrm>
                  <a:off x="7240607" y="5168691"/>
                  <a:ext cx="188640" cy="147600"/>
                  <a:chOff x="7240607" y="5168691"/>
                  <a:chExt cx="188640" cy="147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2">
                    <p14:nvContentPartPr>
                      <p14:cNvPr id="420" name="Ink 419">
                        <a:extLst>
                          <a:ext uri="{FF2B5EF4-FFF2-40B4-BE49-F238E27FC236}">
                            <a16:creationId xmlns:a16="http://schemas.microsoft.com/office/drawing/2014/main" id="{B2961789-471E-4FA1-B47C-7F630D537ED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07927" y="5168691"/>
                      <a:ext cx="121320" cy="27720"/>
                    </p14:xfrm>
                  </p:contentPart>
                </mc:Choice>
                <mc:Fallback xmlns="">
                  <p:pic>
                    <p:nvPicPr>
                      <p:cNvPr id="420" name="Ink 419">
                        <a:extLst>
                          <a:ext uri="{FF2B5EF4-FFF2-40B4-BE49-F238E27FC236}">
                            <a16:creationId xmlns:a16="http://schemas.microsoft.com/office/drawing/2014/main" id="{B2961789-471E-4FA1-B47C-7F630D537E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3"/>
                      <a:stretch>
                        <a:fillRect/>
                      </a:stretch>
                    </p:blipFill>
                    <p:spPr>
                      <a:xfrm>
                        <a:off x="7291621" y="5153219"/>
                        <a:ext cx="153281" cy="593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4">
                    <p14:nvContentPartPr>
                      <p14:cNvPr id="421" name="Ink 420">
                        <a:extLst>
                          <a:ext uri="{FF2B5EF4-FFF2-40B4-BE49-F238E27FC236}">
                            <a16:creationId xmlns:a16="http://schemas.microsoft.com/office/drawing/2014/main" id="{C88ECC23-492F-4FB3-AFA2-17B0AD8EAB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40607" y="5315931"/>
                      <a:ext cx="153000" cy="360"/>
                    </p14:xfrm>
                  </p:contentPart>
                </mc:Choice>
                <mc:Fallback xmlns="">
                  <p:pic>
                    <p:nvPicPr>
                      <p:cNvPr id="421" name="Ink 420">
                        <a:extLst>
                          <a:ext uri="{FF2B5EF4-FFF2-40B4-BE49-F238E27FC236}">
                            <a16:creationId xmlns:a16="http://schemas.microsoft.com/office/drawing/2014/main" id="{C88ECC23-492F-4FB3-AFA2-17B0AD8EAB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5"/>
                      <a:stretch>
                        <a:fillRect/>
                      </a:stretch>
                    </p:blipFill>
                    <p:spPr>
                      <a:xfrm>
                        <a:off x="7224191" y="5306931"/>
                        <a:ext cx="185176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431" name="Group 430">
                  <a:extLst>
                    <a:ext uri="{FF2B5EF4-FFF2-40B4-BE49-F238E27FC236}">
                      <a16:creationId xmlns:a16="http://schemas.microsoft.com/office/drawing/2014/main" id="{7B4B221E-35D4-4141-B63B-B71DC8B0EF14}"/>
                    </a:ext>
                  </a:extLst>
                </p:cNvPr>
                <p:cNvGrpSpPr/>
                <p:nvPr/>
              </p:nvGrpSpPr>
              <p:grpSpPr>
                <a:xfrm>
                  <a:off x="7931087" y="4768371"/>
                  <a:ext cx="2093040" cy="882000"/>
                  <a:chOff x="7931087" y="4768371"/>
                  <a:chExt cx="2093040" cy="8820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6">
                    <p14:nvContentPartPr>
                      <p14:cNvPr id="422" name="Ink 421">
                        <a:extLst>
                          <a:ext uri="{FF2B5EF4-FFF2-40B4-BE49-F238E27FC236}">
                            <a16:creationId xmlns:a16="http://schemas.microsoft.com/office/drawing/2014/main" id="{C3AE8746-901B-441E-97F3-644B7B0D3E6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31087" y="4973211"/>
                      <a:ext cx="318960" cy="338760"/>
                    </p14:xfrm>
                  </p:contentPart>
                </mc:Choice>
                <mc:Fallback xmlns="">
                  <p:pic>
                    <p:nvPicPr>
                      <p:cNvPr id="422" name="Ink 421">
                        <a:extLst>
                          <a:ext uri="{FF2B5EF4-FFF2-40B4-BE49-F238E27FC236}">
                            <a16:creationId xmlns:a16="http://schemas.microsoft.com/office/drawing/2014/main" id="{C3AE8746-901B-441E-97F3-644B7B0D3E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7"/>
                      <a:stretch>
                        <a:fillRect/>
                      </a:stretch>
                    </p:blipFill>
                    <p:spPr>
                      <a:xfrm>
                        <a:off x="7915336" y="4956830"/>
                        <a:ext cx="351119" cy="3708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8">
                    <p14:nvContentPartPr>
                      <p14:cNvPr id="424" name="Ink 423">
                        <a:extLst>
                          <a:ext uri="{FF2B5EF4-FFF2-40B4-BE49-F238E27FC236}">
                            <a16:creationId xmlns:a16="http://schemas.microsoft.com/office/drawing/2014/main" id="{F5C6F593-89F8-44A7-8506-37CA2783AC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07087" y="4827411"/>
                      <a:ext cx="128880" cy="771120"/>
                    </p14:xfrm>
                  </p:contentPart>
                </mc:Choice>
                <mc:Fallback xmlns="">
                  <p:pic>
                    <p:nvPicPr>
                      <p:cNvPr id="424" name="Ink 423">
                        <a:extLst>
                          <a:ext uri="{FF2B5EF4-FFF2-40B4-BE49-F238E27FC236}">
                            <a16:creationId xmlns:a16="http://schemas.microsoft.com/office/drawing/2014/main" id="{F5C6F593-89F8-44A7-8506-37CA2783AC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9"/>
                      <a:stretch>
                        <a:fillRect/>
                      </a:stretch>
                    </p:blipFill>
                    <p:spPr>
                      <a:xfrm>
                        <a:off x="8490732" y="4811018"/>
                        <a:ext cx="160936" cy="8032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0">
                    <p14:nvContentPartPr>
                      <p14:cNvPr id="425" name="Ink 424">
                        <a:extLst>
                          <a:ext uri="{FF2B5EF4-FFF2-40B4-BE49-F238E27FC236}">
                            <a16:creationId xmlns:a16="http://schemas.microsoft.com/office/drawing/2014/main" id="{BADA2434-95EE-4046-ACD9-B08A60D2D47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66287" y="4982571"/>
                      <a:ext cx="210240" cy="239760"/>
                    </p14:xfrm>
                  </p:contentPart>
                </mc:Choice>
                <mc:Fallback xmlns="">
                  <p:pic>
                    <p:nvPicPr>
                      <p:cNvPr id="425" name="Ink 424">
                        <a:extLst>
                          <a:ext uri="{FF2B5EF4-FFF2-40B4-BE49-F238E27FC236}">
                            <a16:creationId xmlns:a16="http://schemas.microsoft.com/office/drawing/2014/main" id="{BADA2434-95EE-4046-ACD9-B08A60D2D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1"/>
                      <a:stretch>
                        <a:fillRect/>
                      </a:stretch>
                    </p:blipFill>
                    <p:spPr>
                      <a:xfrm>
                        <a:off x="8749913" y="4966194"/>
                        <a:ext cx="242333" cy="27185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2">
                    <p14:nvContentPartPr>
                      <p14:cNvPr id="427" name="Ink 426">
                        <a:extLst>
                          <a:ext uri="{FF2B5EF4-FFF2-40B4-BE49-F238E27FC236}">
                            <a16:creationId xmlns:a16="http://schemas.microsoft.com/office/drawing/2014/main" id="{17960690-2969-45BE-AFBB-81D14F8017B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60687" y="5278131"/>
                      <a:ext cx="199800" cy="152280"/>
                    </p14:xfrm>
                  </p:contentPart>
                </mc:Choice>
                <mc:Fallback xmlns="">
                  <p:pic>
                    <p:nvPicPr>
                      <p:cNvPr id="427" name="Ink 426">
                        <a:extLst>
                          <a:ext uri="{FF2B5EF4-FFF2-40B4-BE49-F238E27FC236}">
                            <a16:creationId xmlns:a16="http://schemas.microsoft.com/office/drawing/2014/main" id="{17960690-2969-45BE-AFBB-81D14F8017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3"/>
                      <a:stretch>
                        <a:fillRect/>
                      </a:stretch>
                    </p:blipFill>
                    <p:spPr>
                      <a:xfrm>
                        <a:off x="8944310" y="5261722"/>
                        <a:ext cx="231899" cy="1844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4">
                    <p14:nvContentPartPr>
                      <p14:cNvPr id="429" name="Ink 428">
                        <a:extLst>
                          <a:ext uri="{FF2B5EF4-FFF2-40B4-BE49-F238E27FC236}">
                            <a16:creationId xmlns:a16="http://schemas.microsoft.com/office/drawing/2014/main" id="{DE4467AA-3B4C-4D9A-A6AB-E09875CB9F0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85127" y="5019291"/>
                      <a:ext cx="304920" cy="432720"/>
                    </p14:xfrm>
                  </p:contentPart>
                </mc:Choice>
                <mc:Fallback xmlns="">
                  <p:pic>
                    <p:nvPicPr>
                      <p:cNvPr id="429" name="Ink 428">
                        <a:extLst>
                          <a:ext uri="{FF2B5EF4-FFF2-40B4-BE49-F238E27FC236}">
                            <a16:creationId xmlns:a16="http://schemas.microsoft.com/office/drawing/2014/main" id="{DE4467AA-3B4C-4D9A-A6AB-E09875CB9F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5"/>
                      <a:stretch>
                        <a:fillRect/>
                      </a:stretch>
                    </p:blipFill>
                    <p:spPr>
                      <a:xfrm>
                        <a:off x="9368733" y="5002900"/>
                        <a:ext cx="337051" cy="4648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6">
                    <p14:nvContentPartPr>
                      <p14:cNvPr id="430" name="Ink 429">
                        <a:extLst>
                          <a:ext uri="{FF2B5EF4-FFF2-40B4-BE49-F238E27FC236}">
                            <a16:creationId xmlns:a16="http://schemas.microsoft.com/office/drawing/2014/main" id="{A573312A-2403-453F-8999-F8503A3740D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99487" y="4768371"/>
                      <a:ext cx="224640" cy="882000"/>
                    </p14:xfrm>
                  </p:contentPart>
                </mc:Choice>
                <mc:Fallback xmlns="">
                  <p:pic>
                    <p:nvPicPr>
                      <p:cNvPr id="430" name="Ink 429">
                        <a:extLst>
                          <a:ext uri="{FF2B5EF4-FFF2-40B4-BE49-F238E27FC236}">
                            <a16:creationId xmlns:a16="http://schemas.microsoft.com/office/drawing/2014/main" id="{A573312A-2403-453F-8999-F8503A3740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7"/>
                      <a:stretch>
                        <a:fillRect/>
                      </a:stretch>
                    </p:blipFill>
                    <p:spPr>
                      <a:xfrm>
                        <a:off x="9783114" y="4751977"/>
                        <a:ext cx="256731" cy="9141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530CE3B-D9E4-4F8F-85A0-B352E9EF4F64}"/>
                </a:ext>
              </a:extLst>
            </p:cNvPr>
            <p:cNvGrpSpPr/>
            <p:nvPr/>
          </p:nvGrpSpPr>
          <p:grpSpPr>
            <a:xfrm>
              <a:off x="613495" y="2460831"/>
              <a:ext cx="2641526" cy="365126"/>
              <a:chOff x="3859132" y="2347167"/>
              <a:chExt cx="4611086" cy="730080"/>
            </a:xfrm>
          </p:grpSpPr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B1F72247-4E94-4AE3-930E-A1DF13E69943}"/>
                  </a:ext>
                </a:extLst>
              </p:cNvPr>
              <p:cNvGrpSpPr/>
              <p:nvPr/>
            </p:nvGrpSpPr>
            <p:grpSpPr>
              <a:xfrm>
                <a:off x="3859132" y="2524287"/>
                <a:ext cx="1720440" cy="388800"/>
                <a:chOff x="6139367" y="4756131"/>
                <a:chExt cx="1720440" cy="388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88">
                  <p14:nvContentPartPr>
                    <p14:cNvPr id="371" name="Ink 370">
                      <a:extLst>
                        <a:ext uri="{FF2B5EF4-FFF2-40B4-BE49-F238E27FC236}">
                          <a16:creationId xmlns:a16="http://schemas.microsoft.com/office/drawing/2014/main" id="{3CDF988F-5298-4112-861B-58202470AE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00567" y="4756131"/>
                    <a:ext cx="154440" cy="388800"/>
                  </p14:xfrm>
                </p:contentPart>
              </mc:Choice>
              <mc:Fallback xmlns="">
                <p:pic>
                  <p:nvPicPr>
                    <p:cNvPr id="371" name="Ink 370">
                      <a:extLst>
                        <a:ext uri="{FF2B5EF4-FFF2-40B4-BE49-F238E27FC236}">
                          <a16:creationId xmlns:a16="http://schemas.microsoft.com/office/drawing/2014/main" id="{3CDF988F-5298-4112-861B-58202470AEB4}"/>
                        </a:ext>
                      </a:extLst>
                    </p:cNvPr>
                    <p:cNvPicPr/>
                    <p:nvPr/>
                  </p:nvPicPr>
                  <p:blipFill>
                    <a:blip r:embed="rId389"/>
                    <a:stretch>
                      <a:fillRect/>
                    </a:stretch>
                  </p:blipFill>
                  <p:spPr>
                    <a:xfrm>
                      <a:off x="6184872" y="4738164"/>
                      <a:ext cx="185202" cy="4240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0">
                  <p14:nvContentPartPr>
                    <p14:cNvPr id="372" name="Ink 371">
                      <a:extLst>
                        <a:ext uri="{FF2B5EF4-FFF2-40B4-BE49-F238E27FC236}">
                          <a16:creationId xmlns:a16="http://schemas.microsoft.com/office/drawing/2014/main" id="{DC9B6F5B-75E3-4CF4-BCC3-312B18D405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39367" y="5015691"/>
                    <a:ext cx="244800" cy="29160"/>
                  </p14:xfrm>
                </p:contentPart>
              </mc:Choice>
              <mc:Fallback xmlns="">
                <p:pic>
                  <p:nvPicPr>
                    <p:cNvPr id="372" name="Ink 371">
                      <a:extLst>
                        <a:ext uri="{FF2B5EF4-FFF2-40B4-BE49-F238E27FC236}">
                          <a16:creationId xmlns:a16="http://schemas.microsoft.com/office/drawing/2014/main" id="{DC9B6F5B-75E3-4CF4-BCC3-312B18D405E2}"/>
                        </a:ext>
                      </a:extLst>
                    </p:cNvPr>
                    <p:cNvPicPr/>
                    <p:nvPr/>
                  </p:nvPicPr>
                  <p:blipFill>
                    <a:blip r:embed="rId391"/>
                    <a:stretch>
                      <a:fillRect/>
                    </a:stretch>
                  </p:blipFill>
                  <p:spPr>
                    <a:xfrm>
                      <a:off x="6123675" y="4997911"/>
                      <a:ext cx="275557" cy="640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2">
                  <p14:nvContentPartPr>
                    <p14:cNvPr id="373" name="Ink 372">
                      <a:extLst>
                        <a:ext uri="{FF2B5EF4-FFF2-40B4-BE49-F238E27FC236}">
                          <a16:creationId xmlns:a16="http://schemas.microsoft.com/office/drawing/2014/main" id="{9CC79650-7FF1-4ED6-9BC7-62CC37C9D8B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10447" y="4952691"/>
                    <a:ext cx="128520" cy="156240"/>
                  </p14:xfrm>
                </p:contentPart>
              </mc:Choice>
              <mc:Fallback xmlns="">
                <p:pic>
                  <p:nvPicPr>
                    <p:cNvPr id="373" name="Ink 372">
                      <a:extLst>
                        <a:ext uri="{FF2B5EF4-FFF2-40B4-BE49-F238E27FC236}">
                          <a16:creationId xmlns:a16="http://schemas.microsoft.com/office/drawing/2014/main" id="{9CC79650-7FF1-4ED6-9BC7-62CC37C9D8BA}"/>
                        </a:ext>
                      </a:extLst>
                    </p:cNvPr>
                    <p:cNvPicPr/>
                    <p:nvPr/>
                  </p:nvPicPr>
                  <p:blipFill>
                    <a:blip r:embed="rId393"/>
                    <a:stretch>
                      <a:fillRect/>
                    </a:stretch>
                  </p:blipFill>
                  <p:spPr>
                    <a:xfrm>
                      <a:off x="6394774" y="4934774"/>
                      <a:ext cx="159239" cy="1913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4">
                  <p14:nvContentPartPr>
                    <p14:cNvPr id="374" name="Ink 373">
                      <a:extLst>
                        <a:ext uri="{FF2B5EF4-FFF2-40B4-BE49-F238E27FC236}">
                          <a16:creationId xmlns:a16="http://schemas.microsoft.com/office/drawing/2014/main" id="{990E69AF-A7C5-4461-AD98-F97BC5639B9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20607" y="4936491"/>
                    <a:ext cx="188640" cy="153360"/>
                  </p14:xfrm>
                </p:contentPart>
              </mc:Choice>
              <mc:Fallback xmlns="">
                <p:pic>
                  <p:nvPicPr>
                    <p:cNvPr id="374" name="Ink 373">
                      <a:extLst>
                        <a:ext uri="{FF2B5EF4-FFF2-40B4-BE49-F238E27FC236}">
                          <a16:creationId xmlns:a16="http://schemas.microsoft.com/office/drawing/2014/main" id="{990E69AF-A7C5-4461-AD98-F97BC5639B90}"/>
                        </a:ext>
                      </a:extLst>
                    </p:cNvPr>
                    <p:cNvPicPr/>
                    <p:nvPr/>
                  </p:nvPicPr>
                  <p:blipFill>
                    <a:blip r:embed="rId395"/>
                    <a:stretch>
                      <a:fillRect/>
                    </a:stretch>
                  </p:blipFill>
                  <p:spPr>
                    <a:xfrm>
                      <a:off x="6504939" y="4918491"/>
                      <a:ext cx="219349" cy="18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6">
                  <p14:nvContentPartPr>
                    <p14:cNvPr id="375" name="Ink 374">
                      <a:extLst>
                        <a:ext uri="{FF2B5EF4-FFF2-40B4-BE49-F238E27FC236}">
                          <a16:creationId xmlns:a16="http://schemas.microsoft.com/office/drawing/2014/main" id="{7CDCBF1A-655B-4D8B-8DBD-BD7C75B780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48207" y="4948731"/>
                    <a:ext cx="159480" cy="135720"/>
                  </p14:xfrm>
                </p:contentPart>
              </mc:Choice>
              <mc:Fallback xmlns="">
                <p:pic>
                  <p:nvPicPr>
                    <p:cNvPr id="375" name="Ink 374">
                      <a:extLst>
                        <a:ext uri="{FF2B5EF4-FFF2-40B4-BE49-F238E27FC236}">
                          <a16:creationId xmlns:a16="http://schemas.microsoft.com/office/drawing/2014/main" id="{7CDCBF1A-655B-4D8B-8DBD-BD7C75B78020}"/>
                        </a:ext>
                      </a:extLst>
                    </p:cNvPr>
                    <p:cNvPicPr/>
                    <p:nvPr/>
                  </p:nvPicPr>
                  <p:blipFill>
                    <a:blip r:embed="rId397"/>
                    <a:stretch>
                      <a:fillRect/>
                    </a:stretch>
                  </p:blipFill>
                  <p:spPr>
                    <a:xfrm>
                      <a:off x="6832510" y="4930779"/>
                      <a:ext cx="190246" cy="17090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8">
                  <p14:nvContentPartPr>
                    <p14:cNvPr id="376" name="Ink 375">
                      <a:extLst>
                        <a:ext uri="{FF2B5EF4-FFF2-40B4-BE49-F238E27FC236}">
                          <a16:creationId xmlns:a16="http://schemas.microsoft.com/office/drawing/2014/main" id="{628D9FEA-7305-4F84-8C71-2C612FBBEE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48207" y="4948011"/>
                    <a:ext cx="242280" cy="154080"/>
                  </p14:xfrm>
                </p:contentPart>
              </mc:Choice>
              <mc:Fallback xmlns="">
                <p:pic>
                  <p:nvPicPr>
                    <p:cNvPr id="376" name="Ink 375">
                      <a:extLst>
                        <a:ext uri="{FF2B5EF4-FFF2-40B4-BE49-F238E27FC236}">
                          <a16:creationId xmlns:a16="http://schemas.microsoft.com/office/drawing/2014/main" id="{628D9FEA-7305-4F84-8C71-2C612FBBEEDA}"/>
                        </a:ext>
                      </a:extLst>
                    </p:cNvPr>
                    <p:cNvPicPr/>
                    <p:nvPr/>
                  </p:nvPicPr>
                  <p:blipFill>
                    <a:blip r:embed="rId399"/>
                    <a:stretch>
                      <a:fillRect/>
                    </a:stretch>
                  </p:blipFill>
                  <p:spPr>
                    <a:xfrm>
                      <a:off x="6832515" y="4930095"/>
                      <a:ext cx="273036" cy="1891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0">
                  <p14:nvContentPartPr>
                    <p14:cNvPr id="377" name="Ink 376">
                      <a:extLst>
                        <a:ext uri="{FF2B5EF4-FFF2-40B4-BE49-F238E27FC236}">
                          <a16:creationId xmlns:a16="http://schemas.microsoft.com/office/drawing/2014/main" id="{0DF79E21-2476-4F7A-9A87-D51BD5909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45287" y="4897251"/>
                    <a:ext cx="156960" cy="181440"/>
                  </p14:xfrm>
                </p:contentPart>
              </mc:Choice>
              <mc:Fallback xmlns="">
                <p:pic>
                  <p:nvPicPr>
                    <p:cNvPr id="377" name="Ink 376">
                      <a:extLst>
                        <a:ext uri="{FF2B5EF4-FFF2-40B4-BE49-F238E27FC236}">
                          <a16:creationId xmlns:a16="http://schemas.microsoft.com/office/drawing/2014/main" id="{0DF79E21-2476-4F7A-9A87-D51BD5909804}"/>
                        </a:ext>
                      </a:extLst>
                    </p:cNvPr>
                    <p:cNvPicPr/>
                    <p:nvPr/>
                  </p:nvPicPr>
                  <p:blipFill>
                    <a:blip r:embed="rId401"/>
                    <a:stretch>
                      <a:fillRect/>
                    </a:stretch>
                  </p:blipFill>
                  <p:spPr>
                    <a:xfrm>
                      <a:off x="7230219" y="4879322"/>
                      <a:ext cx="187724" cy="21658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2">
                  <p14:nvContentPartPr>
                    <p14:cNvPr id="378" name="Ink 377">
                      <a:extLst>
                        <a:ext uri="{FF2B5EF4-FFF2-40B4-BE49-F238E27FC236}">
                          <a16:creationId xmlns:a16="http://schemas.microsoft.com/office/drawing/2014/main" id="{C453E4E0-E41B-44B3-9D97-11EDE06BF3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58047" y="4917051"/>
                    <a:ext cx="114840" cy="138240"/>
                  </p14:xfrm>
                </p:contentPart>
              </mc:Choice>
              <mc:Fallback xmlns="">
                <p:pic>
                  <p:nvPicPr>
                    <p:cNvPr id="378" name="Ink 377">
                      <a:extLst>
                        <a:ext uri="{FF2B5EF4-FFF2-40B4-BE49-F238E27FC236}">
                          <a16:creationId xmlns:a16="http://schemas.microsoft.com/office/drawing/2014/main" id="{C453E4E0-E41B-44B3-9D97-11EDE06BF3B4}"/>
                        </a:ext>
                      </a:extLst>
                    </p:cNvPr>
                    <p:cNvPicPr/>
                    <p:nvPr/>
                  </p:nvPicPr>
                  <p:blipFill>
                    <a:blip r:embed="rId403"/>
                    <a:stretch>
                      <a:fillRect/>
                    </a:stretch>
                  </p:blipFill>
                  <p:spPr>
                    <a:xfrm>
                      <a:off x="7442358" y="4899144"/>
                      <a:ext cx="145590" cy="1733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379" name="Ink 378">
                      <a:extLst>
                        <a:ext uri="{FF2B5EF4-FFF2-40B4-BE49-F238E27FC236}">
                          <a16:creationId xmlns:a16="http://schemas.microsoft.com/office/drawing/2014/main" id="{6689552E-78CB-46F0-BF22-E70772F1FC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04647" y="4771251"/>
                    <a:ext cx="155160" cy="288720"/>
                  </p14:xfrm>
                </p:contentPart>
              </mc:Choice>
              <mc:Fallback xmlns="">
                <p:pic>
                  <p:nvPicPr>
                    <p:cNvPr id="379" name="Ink 378">
                      <a:extLst>
                        <a:ext uri="{FF2B5EF4-FFF2-40B4-BE49-F238E27FC236}">
                          <a16:creationId xmlns:a16="http://schemas.microsoft.com/office/drawing/2014/main" id="{6689552E-78CB-46F0-BF22-E70772F1FC72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7688943" y="4753251"/>
                      <a:ext cx="185941" cy="32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18B576D8-9914-4494-9E60-4078FD78E34E}"/>
                  </a:ext>
                </a:extLst>
              </p:cNvPr>
              <p:cNvGrpSpPr/>
              <p:nvPr/>
            </p:nvGrpSpPr>
            <p:grpSpPr>
              <a:xfrm>
                <a:off x="5870658" y="2347167"/>
                <a:ext cx="2599560" cy="730080"/>
                <a:chOff x="8626607" y="4627251"/>
                <a:chExt cx="2599560" cy="730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322" name="Ink 321">
                      <a:extLst>
                        <a:ext uri="{FF2B5EF4-FFF2-40B4-BE49-F238E27FC236}">
                          <a16:creationId xmlns:a16="http://schemas.microsoft.com/office/drawing/2014/main" id="{E9123591-540B-4288-B8B8-45C56A7F86E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26607" y="4945851"/>
                    <a:ext cx="157320" cy="359280"/>
                  </p14:xfrm>
                </p:contentPart>
              </mc:Choice>
              <mc:Fallback xmlns="">
                <p:pic>
                  <p:nvPicPr>
                    <p:cNvPr id="322" name="Ink 321">
                      <a:extLst>
                        <a:ext uri="{FF2B5EF4-FFF2-40B4-BE49-F238E27FC236}">
                          <a16:creationId xmlns:a16="http://schemas.microsoft.com/office/drawing/2014/main" id="{E9123591-540B-4288-B8B8-45C56A7F86EF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8610938" y="4927887"/>
                      <a:ext cx="188032" cy="3944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323" name="Ink 322">
                      <a:extLst>
                        <a:ext uri="{FF2B5EF4-FFF2-40B4-BE49-F238E27FC236}">
                          <a16:creationId xmlns:a16="http://schemas.microsoft.com/office/drawing/2014/main" id="{A125FF99-0727-49F9-94EF-1400DB5EAC4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66367" y="4908411"/>
                    <a:ext cx="162000" cy="162360"/>
                  </p14:xfrm>
                </p:contentPart>
              </mc:Choice>
              <mc:Fallback xmlns="">
                <p:pic>
                  <p:nvPicPr>
                    <p:cNvPr id="323" name="Ink 322">
                      <a:extLst>
                        <a:ext uri="{FF2B5EF4-FFF2-40B4-BE49-F238E27FC236}">
                          <a16:creationId xmlns:a16="http://schemas.microsoft.com/office/drawing/2014/main" id="{A125FF99-0727-49F9-94EF-1400DB5EAC46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8850669" y="4890451"/>
                      <a:ext cx="192767" cy="1975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324" name="Ink 323">
                      <a:extLst>
                        <a:ext uri="{FF2B5EF4-FFF2-40B4-BE49-F238E27FC236}">
                          <a16:creationId xmlns:a16="http://schemas.microsoft.com/office/drawing/2014/main" id="{280B8616-DC9B-47E9-AB11-DCB5C5512B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06487" y="4928211"/>
                    <a:ext cx="126000" cy="90720"/>
                  </p14:xfrm>
                </p:contentPart>
              </mc:Choice>
              <mc:Fallback xmlns="">
                <p:pic>
                  <p:nvPicPr>
                    <p:cNvPr id="324" name="Ink 323">
                      <a:extLst>
                        <a:ext uri="{FF2B5EF4-FFF2-40B4-BE49-F238E27FC236}">
                          <a16:creationId xmlns:a16="http://schemas.microsoft.com/office/drawing/2014/main" id="{280B8616-DC9B-47E9-AB11-DCB5C5512B3A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9090815" y="4910353"/>
                      <a:ext cx="156716" cy="1257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325" name="Ink 324">
                      <a:extLst>
                        <a:ext uri="{FF2B5EF4-FFF2-40B4-BE49-F238E27FC236}">
                          <a16:creationId xmlns:a16="http://schemas.microsoft.com/office/drawing/2014/main" id="{FCA9EF20-7B02-455E-8A7B-BD8F29E63E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68567" y="4906251"/>
                    <a:ext cx="106200" cy="270000"/>
                  </p14:xfrm>
                </p:contentPart>
              </mc:Choice>
              <mc:Fallback xmlns="">
                <p:pic>
                  <p:nvPicPr>
                    <p:cNvPr id="325" name="Ink 324">
                      <a:extLst>
                        <a:ext uri="{FF2B5EF4-FFF2-40B4-BE49-F238E27FC236}">
                          <a16:creationId xmlns:a16="http://schemas.microsoft.com/office/drawing/2014/main" id="{FCA9EF20-7B02-455E-8A7B-BD8F29E63E02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9352949" y="4888299"/>
                      <a:ext cx="136811" cy="3051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326" name="Ink 325">
                      <a:extLst>
                        <a:ext uri="{FF2B5EF4-FFF2-40B4-BE49-F238E27FC236}">
                          <a16:creationId xmlns:a16="http://schemas.microsoft.com/office/drawing/2014/main" id="{7CD52916-CF79-4143-AAEE-1B908192F7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81327" y="4816971"/>
                    <a:ext cx="155880" cy="193680"/>
                  </p14:xfrm>
                </p:contentPart>
              </mc:Choice>
              <mc:Fallback xmlns="">
                <p:pic>
                  <p:nvPicPr>
                    <p:cNvPr id="326" name="Ink 325">
                      <a:extLst>
                        <a:ext uri="{FF2B5EF4-FFF2-40B4-BE49-F238E27FC236}">
                          <a16:creationId xmlns:a16="http://schemas.microsoft.com/office/drawing/2014/main" id="{7CD52916-CF79-4143-AAEE-1B908192F7F7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9565613" y="4798971"/>
                      <a:ext cx="186679" cy="228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327" name="Ink 326">
                      <a:extLst>
                        <a:ext uri="{FF2B5EF4-FFF2-40B4-BE49-F238E27FC236}">
                          <a16:creationId xmlns:a16="http://schemas.microsoft.com/office/drawing/2014/main" id="{3B969B8C-9BA4-4D11-AB43-FC69ACCE60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81127" y="4882131"/>
                    <a:ext cx="209880" cy="475200"/>
                  </p14:xfrm>
                </p:contentPart>
              </mc:Choice>
              <mc:Fallback xmlns="">
                <p:pic>
                  <p:nvPicPr>
                    <p:cNvPr id="327" name="Ink 326">
                      <a:extLst>
                        <a:ext uri="{FF2B5EF4-FFF2-40B4-BE49-F238E27FC236}">
                          <a16:creationId xmlns:a16="http://schemas.microsoft.com/office/drawing/2014/main" id="{3B969B8C-9BA4-4D11-AB43-FC69ACCE60CE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9766091" y="4864158"/>
                      <a:ext cx="240579" cy="5104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328" name="Ink 327">
                      <a:extLst>
                        <a:ext uri="{FF2B5EF4-FFF2-40B4-BE49-F238E27FC236}">
                          <a16:creationId xmlns:a16="http://schemas.microsoft.com/office/drawing/2014/main" id="{8FC1B49E-CE86-421A-B0EC-F3914DFA4F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90727" y="4845771"/>
                    <a:ext cx="166320" cy="217080"/>
                  </p14:xfrm>
                </p:contentPart>
              </mc:Choice>
              <mc:Fallback xmlns="">
                <p:pic>
                  <p:nvPicPr>
                    <p:cNvPr id="328" name="Ink 327">
                      <a:extLst>
                        <a:ext uri="{FF2B5EF4-FFF2-40B4-BE49-F238E27FC236}">
                          <a16:creationId xmlns:a16="http://schemas.microsoft.com/office/drawing/2014/main" id="{8FC1B49E-CE86-421A-B0EC-F3914DFA4F26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0075036" y="4827801"/>
                      <a:ext cx="197074" cy="2523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329" name="Ink 328">
                      <a:extLst>
                        <a:ext uri="{FF2B5EF4-FFF2-40B4-BE49-F238E27FC236}">
                          <a16:creationId xmlns:a16="http://schemas.microsoft.com/office/drawing/2014/main" id="{9EC7B853-D64B-49A0-BA3D-B42AA429A8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57847" y="4627251"/>
                    <a:ext cx="85680" cy="416160"/>
                  </p14:xfrm>
                </p:contentPart>
              </mc:Choice>
              <mc:Fallback xmlns="">
                <p:pic>
                  <p:nvPicPr>
                    <p:cNvPr id="329" name="Ink 328">
                      <a:extLst>
                        <a:ext uri="{FF2B5EF4-FFF2-40B4-BE49-F238E27FC236}">
                          <a16:creationId xmlns:a16="http://schemas.microsoft.com/office/drawing/2014/main" id="{9EC7B853-D64B-49A0-BA3D-B42AA429A8E6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0342212" y="4609282"/>
                      <a:ext cx="116325" cy="4513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330" name="Ink 329">
                      <a:extLst>
                        <a:ext uri="{FF2B5EF4-FFF2-40B4-BE49-F238E27FC236}">
                          <a16:creationId xmlns:a16="http://schemas.microsoft.com/office/drawing/2014/main" id="{B882FC58-6E79-4A10-A3FA-425374E4E6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87207" y="4656051"/>
                    <a:ext cx="388440" cy="403920"/>
                  </p14:xfrm>
                </p:contentPart>
              </mc:Choice>
              <mc:Fallback xmlns="">
                <p:pic>
                  <p:nvPicPr>
                    <p:cNvPr id="330" name="Ink 329">
                      <a:extLst>
                        <a:ext uri="{FF2B5EF4-FFF2-40B4-BE49-F238E27FC236}">
                          <a16:creationId xmlns:a16="http://schemas.microsoft.com/office/drawing/2014/main" id="{B882FC58-6E79-4A10-A3FA-425374E4E6B2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0172122" y="4638083"/>
                      <a:ext cx="419239" cy="4391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352" name="Ink 351">
                      <a:extLst>
                        <a:ext uri="{FF2B5EF4-FFF2-40B4-BE49-F238E27FC236}">
                          <a16:creationId xmlns:a16="http://schemas.microsoft.com/office/drawing/2014/main" id="{BF22BDE2-5515-4C93-8EE9-71039B33D87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611287" y="4727331"/>
                    <a:ext cx="67680" cy="32400"/>
                  </p14:xfrm>
                </p:contentPart>
              </mc:Choice>
              <mc:Fallback xmlns="">
                <p:pic>
                  <p:nvPicPr>
                    <p:cNvPr id="352" name="Ink 351">
                      <a:extLst>
                        <a:ext uri="{FF2B5EF4-FFF2-40B4-BE49-F238E27FC236}">
                          <a16:creationId xmlns:a16="http://schemas.microsoft.com/office/drawing/2014/main" id="{BF22BDE2-5515-4C93-8EE9-71039B33D87A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0595620" y="4709331"/>
                      <a:ext cx="98387" cy="67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368" name="Ink 367">
                      <a:extLst>
                        <a:ext uri="{FF2B5EF4-FFF2-40B4-BE49-F238E27FC236}">
                          <a16:creationId xmlns:a16="http://schemas.microsoft.com/office/drawing/2014/main" id="{981A3C41-640F-458E-9550-31FAE777CE5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14247" y="4817331"/>
                    <a:ext cx="511920" cy="194760"/>
                  </p14:xfrm>
                </p:contentPart>
              </mc:Choice>
              <mc:Fallback xmlns="">
                <p:pic>
                  <p:nvPicPr>
                    <p:cNvPr id="368" name="Ink 367">
                      <a:extLst>
                        <a:ext uri="{FF2B5EF4-FFF2-40B4-BE49-F238E27FC236}">
                          <a16:creationId xmlns:a16="http://schemas.microsoft.com/office/drawing/2014/main" id="{981A3C41-640F-458E-9550-31FAE777CE5D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10698544" y="4799364"/>
                      <a:ext cx="542698" cy="22997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D96617C-92FD-4DA9-9E90-AEC384143DD4}"/>
                    </a:ext>
                  </a:extLst>
                </p14:cNvPr>
                <p14:cNvContentPartPr/>
                <p14:nvPr/>
              </p14:nvContentPartPr>
              <p14:xfrm>
                <a:off x="512676" y="2339170"/>
                <a:ext cx="93960" cy="2906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D96617C-92FD-4DA9-9E90-AEC384143DD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03676" y="2330170"/>
                  <a:ext cx="111600" cy="29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2373F69-B5D3-43FF-A372-86731414E060}"/>
                    </a:ext>
                  </a:extLst>
                </p14:cNvPr>
                <p14:cNvContentPartPr/>
                <p14:nvPr/>
              </p14:nvContentPartPr>
              <p14:xfrm>
                <a:off x="560196" y="2256730"/>
                <a:ext cx="2958120" cy="3015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2373F69-B5D3-43FF-A372-86731414E06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51196" y="2248090"/>
                  <a:ext cx="2975760" cy="303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4" name="Group 713">
            <a:extLst>
              <a:ext uri="{FF2B5EF4-FFF2-40B4-BE49-F238E27FC236}">
                <a16:creationId xmlns:a16="http://schemas.microsoft.com/office/drawing/2014/main" id="{0332D77D-29A0-43A9-8EE6-BF05BE04A10C}"/>
              </a:ext>
            </a:extLst>
          </p:cNvPr>
          <p:cNvGrpSpPr/>
          <p:nvPr/>
        </p:nvGrpSpPr>
        <p:grpSpPr>
          <a:xfrm>
            <a:off x="2599004" y="4223529"/>
            <a:ext cx="327849" cy="576183"/>
            <a:chOff x="2876928" y="3913810"/>
            <a:chExt cx="494280" cy="86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2D409D3B-D300-4712-BBF9-CCBFBC4A3355}"/>
                    </a:ext>
                  </a:extLst>
                </p14:cNvPr>
                <p14:cNvContentPartPr/>
                <p14:nvPr/>
              </p14:nvContentPartPr>
              <p14:xfrm>
                <a:off x="2990688" y="4179130"/>
                <a:ext cx="218520" cy="56196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2D409D3B-D300-4712-BBF9-CCBFBC4A335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977132" y="4165556"/>
                  <a:ext cx="245089" cy="588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869084E3-FFB9-4ECB-9D86-9043F8663186}"/>
                    </a:ext>
                  </a:extLst>
                </p14:cNvPr>
                <p14:cNvContentPartPr/>
                <p14:nvPr/>
              </p14:nvContentPartPr>
              <p14:xfrm>
                <a:off x="2986008" y="4081210"/>
                <a:ext cx="385200" cy="70128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869084E3-FFB9-4ECB-9D86-9043F866318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972987" y="4067651"/>
                  <a:ext cx="411784" cy="727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46F81713-E25C-41F7-9C47-2F790D837F80}"/>
                    </a:ext>
                  </a:extLst>
                </p14:cNvPr>
                <p14:cNvContentPartPr/>
                <p14:nvPr/>
              </p14:nvContentPartPr>
              <p14:xfrm>
                <a:off x="2876928" y="3913810"/>
                <a:ext cx="277200" cy="38088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46F81713-E25C-41F7-9C47-2F790D837F8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863366" y="3900246"/>
                  <a:ext cx="303781" cy="40746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B4D00D52-CBB2-4BCA-913C-C35ECB1C9327}"/>
              </a:ext>
            </a:extLst>
          </p:cNvPr>
          <p:cNvGrpSpPr/>
          <p:nvPr/>
        </p:nvGrpSpPr>
        <p:grpSpPr>
          <a:xfrm>
            <a:off x="2587449" y="3503760"/>
            <a:ext cx="364631" cy="640826"/>
            <a:chOff x="2876928" y="3913810"/>
            <a:chExt cx="494280" cy="86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0580D2F4-1E44-4F1A-9A07-126ACACB3DA1}"/>
                    </a:ext>
                  </a:extLst>
                </p14:cNvPr>
                <p14:cNvContentPartPr/>
                <p14:nvPr/>
              </p14:nvContentPartPr>
              <p14:xfrm>
                <a:off x="2990688" y="4179130"/>
                <a:ext cx="218520" cy="56196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0580D2F4-1E44-4F1A-9A07-126ACACB3DA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978494" y="4166924"/>
                  <a:ext cx="242421" cy="5858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ED24889A-256B-4731-92C2-571BAA2C2AD3}"/>
                    </a:ext>
                  </a:extLst>
                </p14:cNvPr>
                <p14:cNvContentPartPr/>
                <p14:nvPr/>
              </p14:nvContentPartPr>
              <p14:xfrm>
                <a:off x="2986008" y="4081210"/>
                <a:ext cx="385200" cy="70128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ED24889A-256B-4731-92C2-571BAA2C2AD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974306" y="4069018"/>
                  <a:ext cx="409092" cy="7251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18AB799B-43C1-42FB-A62D-04A3D06598FC}"/>
                    </a:ext>
                  </a:extLst>
                </p14:cNvPr>
                <p14:cNvContentPartPr/>
                <p14:nvPr/>
              </p14:nvContentPartPr>
              <p14:xfrm>
                <a:off x="2876928" y="3913810"/>
                <a:ext cx="277200" cy="38088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18AB799B-43C1-42FB-A62D-04A3D06598F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864749" y="3902106"/>
                  <a:ext cx="301071" cy="4047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2" name="Group 631">
            <a:extLst>
              <a:ext uri="{FF2B5EF4-FFF2-40B4-BE49-F238E27FC236}">
                <a16:creationId xmlns:a16="http://schemas.microsoft.com/office/drawing/2014/main" id="{37CDA992-9B69-4952-A372-339DBCDF0D43}"/>
              </a:ext>
            </a:extLst>
          </p:cNvPr>
          <p:cNvGrpSpPr/>
          <p:nvPr/>
        </p:nvGrpSpPr>
        <p:grpSpPr>
          <a:xfrm>
            <a:off x="3810596" y="3082205"/>
            <a:ext cx="3677753" cy="1048240"/>
            <a:chOff x="4337808" y="3446890"/>
            <a:chExt cx="6758640" cy="1926360"/>
          </a:xfrm>
        </p:grpSpPr>
        <p:grpSp>
          <p:nvGrpSpPr>
            <p:cNvPr id="576" name="Group 575">
              <a:extLst>
                <a:ext uri="{FF2B5EF4-FFF2-40B4-BE49-F238E27FC236}">
                  <a16:creationId xmlns:a16="http://schemas.microsoft.com/office/drawing/2014/main" id="{B09A8DC0-7137-40C5-AC16-FA7E358C2349}"/>
                </a:ext>
              </a:extLst>
            </p:cNvPr>
            <p:cNvGrpSpPr/>
            <p:nvPr/>
          </p:nvGrpSpPr>
          <p:grpSpPr>
            <a:xfrm>
              <a:off x="4337808" y="4058170"/>
              <a:ext cx="1020240" cy="755280"/>
              <a:chOff x="4337808" y="4058170"/>
              <a:chExt cx="1020240" cy="755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4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371EA3F5-CDBF-4B2D-957B-FDA4F6FEA849}"/>
                      </a:ext>
                    </a:extLst>
                  </p14:cNvPr>
                  <p14:cNvContentPartPr/>
                  <p14:nvPr/>
                </p14:nvContentPartPr>
                <p14:xfrm>
                  <a:off x="4337808" y="4076530"/>
                  <a:ext cx="456120" cy="52632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371EA3F5-CDBF-4B2D-957B-FDA4F6FEA849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4321282" y="4060000"/>
                    <a:ext cx="488511" cy="5587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6">
                <p14:nvContentPartPr>
                  <p14:cNvPr id="535" name="Ink 534">
                    <a:extLst>
                      <a:ext uri="{FF2B5EF4-FFF2-40B4-BE49-F238E27FC236}">
                        <a16:creationId xmlns:a16="http://schemas.microsoft.com/office/drawing/2014/main" id="{9E590ABF-54B6-4B9B-8A94-5265171E831E}"/>
                      </a:ext>
                    </a:extLst>
                  </p14:cNvPr>
                  <p14:cNvContentPartPr/>
                  <p14:nvPr/>
                </p14:nvContentPartPr>
                <p14:xfrm>
                  <a:off x="4884288" y="4058170"/>
                  <a:ext cx="360000" cy="492120"/>
                </p14:xfrm>
              </p:contentPart>
            </mc:Choice>
            <mc:Fallback xmlns="">
              <p:pic>
                <p:nvPicPr>
                  <p:cNvPr id="535" name="Ink 534">
                    <a:extLst>
                      <a:ext uri="{FF2B5EF4-FFF2-40B4-BE49-F238E27FC236}">
                        <a16:creationId xmlns:a16="http://schemas.microsoft.com/office/drawing/2014/main" id="{9E590ABF-54B6-4B9B-8A94-5265171E831E}"/>
                      </a:ext>
                    </a:extLst>
                  </p:cNvPr>
                  <p:cNvPicPr/>
                  <p:nvPr/>
                </p:nvPicPr>
                <p:blipFill>
                  <a:blip r:embed="rId447"/>
                  <a:stretch>
                    <a:fillRect/>
                  </a:stretch>
                </p:blipFill>
                <p:spPr>
                  <a:xfrm>
                    <a:off x="4867744" y="4041634"/>
                    <a:ext cx="392426" cy="524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8">
                <p14:nvContentPartPr>
                  <p14:cNvPr id="536" name="Ink 535">
                    <a:extLst>
                      <a:ext uri="{FF2B5EF4-FFF2-40B4-BE49-F238E27FC236}">
                        <a16:creationId xmlns:a16="http://schemas.microsoft.com/office/drawing/2014/main" id="{70E66E9E-00D4-47B8-87DB-5A8C6DEBFD12}"/>
                      </a:ext>
                    </a:extLst>
                  </p14:cNvPr>
                  <p14:cNvContentPartPr/>
                  <p14:nvPr/>
                </p14:nvContentPartPr>
                <p14:xfrm>
                  <a:off x="4463448" y="4672330"/>
                  <a:ext cx="894600" cy="141120"/>
                </p14:xfrm>
              </p:contentPart>
            </mc:Choice>
            <mc:Fallback xmlns="">
              <p:pic>
                <p:nvPicPr>
                  <p:cNvPr id="536" name="Ink 535">
                    <a:extLst>
                      <a:ext uri="{FF2B5EF4-FFF2-40B4-BE49-F238E27FC236}">
                        <a16:creationId xmlns:a16="http://schemas.microsoft.com/office/drawing/2014/main" id="{70E66E9E-00D4-47B8-87DB-5A8C6DEBFD12}"/>
                      </a:ext>
                    </a:extLst>
                  </p:cNvPr>
                  <p:cNvPicPr/>
                  <p:nvPr/>
                </p:nvPicPr>
                <p:blipFill>
                  <a:blip r:embed="rId449"/>
                  <a:stretch>
                    <a:fillRect/>
                  </a:stretch>
                </p:blipFill>
                <p:spPr>
                  <a:xfrm>
                    <a:off x="4446918" y="4655844"/>
                    <a:ext cx="926999" cy="17343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B8E24A8B-DE23-48CA-8461-96C2579564FE}"/>
                </a:ext>
              </a:extLst>
            </p:cNvPr>
            <p:cNvGrpSpPr/>
            <p:nvPr/>
          </p:nvGrpSpPr>
          <p:grpSpPr>
            <a:xfrm>
              <a:off x="4545888" y="5035570"/>
              <a:ext cx="705240" cy="337680"/>
              <a:chOff x="4545888" y="5035570"/>
              <a:chExt cx="705240" cy="337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0">
                <p14:nvContentPartPr>
                  <p14:cNvPr id="537" name="Ink 536">
                    <a:extLst>
                      <a:ext uri="{FF2B5EF4-FFF2-40B4-BE49-F238E27FC236}">
                        <a16:creationId xmlns:a16="http://schemas.microsoft.com/office/drawing/2014/main" id="{4476865B-CA6B-4640-B3C9-FBED889E6C7B}"/>
                      </a:ext>
                    </a:extLst>
                  </p14:cNvPr>
                  <p14:cNvContentPartPr/>
                  <p14:nvPr/>
                </p14:nvContentPartPr>
                <p14:xfrm>
                  <a:off x="4545888" y="5060410"/>
                  <a:ext cx="241200" cy="312840"/>
                </p14:xfrm>
              </p:contentPart>
            </mc:Choice>
            <mc:Fallback xmlns="">
              <p:pic>
                <p:nvPicPr>
                  <p:cNvPr id="537" name="Ink 536">
                    <a:extLst>
                      <a:ext uri="{FF2B5EF4-FFF2-40B4-BE49-F238E27FC236}">
                        <a16:creationId xmlns:a16="http://schemas.microsoft.com/office/drawing/2014/main" id="{4476865B-CA6B-4640-B3C9-FBED889E6C7B}"/>
                      </a:ext>
                    </a:extLst>
                  </p:cNvPr>
                  <p:cNvPicPr/>
                  <p:nvPr/>
                </p:nvPicPr>
                <p:blipFill>
                  <a:blip r:embed="rId451"/>
                  <a:stretch>
                    <a:fillRect/>
                  </a:stretch>
                </p:blipFill>
                <p:spPr>
                  <a:xfrm>
                    <a:off x="4529367" y="5043875"/>
                    <a:ext cx="273580" cy="3452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2">
                <p14:nvContentPartPr>
                  <p14:cNvPr id="538" name="Ink 537">
                    <a:extLst>
                      <a:ext uri="{FF2B5EF4-FFF2-40B4-BE49-F238E27FC236}">
                        <a16:creationId xmlns:a16="http://schemas.microsoft.com/office/drawing/2014/main" id="{DD851F52-804D-42D5-AE7F-E6F7123A0FE7}"/>
                      </a:ext>
                    </a:extLst>
                  </p14:cNvPr>
                  <p14:cNvContentPartPr/>
                  <p14:nvPr/>
                </p14:nvContentPartPr>
                <p14:xfrm>
                  <a:off x="4959888" y="5035570"/>
                  <a:ext cx="291240" cy="266040"/>
                </p14:xfrm>
              </p:contentPart>
            </mc:Choice>
            <mc:Fallback xmlns="">
              <p:pic>
                <p:nvPicPr>
                  <p:cNvPr id="538" name="Ink 537">
                    <a:extLst>
                      <a:ext uri="{FF2B5EF4-FFF2-40B4-BE49-F238E27FC236}">
                        <a16:creationId xmlns:a16="http://schemas.microsoft.com/office/drawing/2014/main" id="{DD851F52-804D-42D5-AE7F-E6F7123A0FE7}"/>
                      </a:ext>
                    </a:extLst>
                  </p:cNvPr>
                  <p:cNvPicPr/>
                  <p:nvPr/>
                </p:nvPicPr>
                <p:blipFill>
                  <a:blip r:embed="rId453"/>
                  <a:stretch>
                    <a:fillRect/>
                  </a:stretch>
                </p:blipFill>
                <p:spPr>
                  <a:xfrm>
                    <a:off x="4943378" y="5019066"/>
                    <a:ext cx="323600" cy="2983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4">
                <p14:nvContentPartPr>
                  <p14:cNvPr id="539" name="Ink 538">
                    <a:extLst>
                      <a:ext uri="{FF2B5EF4-FFF2-40B4-BE49-F238E27FC236}">
                        <a16:creationId xmlns:a16="http://schemas.microsoft.com/office/drawing/2014/main" id="{633ED455-D1E6-4141-B4D5-68F81A158106}"/>
                      </a:ext>
                    </a:extLst>
                  </p14:cNvPr>
                  <p14:cNvContentPartPr/>
                  <p14:nvPr/>
                </p14:nvContentPartPr>
                <p14:xfrm>
                  <a:off x="4998768" y="5116570"/>
                  <a:ext cx="231480" cy="51480"/>
                </p14:xfrm>
              </p:contentPart>
            </mc:Choice>
            <mc:Fallback xmlns="">
              <p:pic>
                <p:nvPicPr>
                  <p:cNvPr id="539" name="Ink 538">
                    <a:extLst>
                      <a:ext uri="{FF2B5EF4-FFF2-40B4-BE49-F238E27FC236}">
                        <a16:creationId xmlns:a16="http://schemas.microsoft.com/office/drawing/2014/main" id="{633ED455-D1E6-4141-B4D5-68F81A158106}"/>
                      </a:ext>
                    </a:extLst>
                  </p:cNvPr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4982234" y="5100070"/>
                    <a:ext cx="263887" cy="838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7B11DB-DE97-42E2-8DE9-542CB4552B6B}"/>
                </a:ext>
              </a:extLst>
            </p:cNvPr>
            <p:cNvGrpSpPr/>
            <p:nvPr/>
          </p:nvGrpSpPr>
          <p:grpSpPr>
            <a:xfrm>
              <a:off x="5799048" y="3446890"/>
              <a:ext cx="5297400" cy="1795320"/>
              <a:chOff x="5799048" y="3446890"/>
              <a:chExt cx="5297400" cy="1795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6">
                <p14:nvContentPartPr>
                  <p14:cNvPr id="540" name="Ink 539">
                    <a:extLst>
                      <a:ext uri="{FF2B5EF4-FFF2-40B4-BE49-F238E27FC236}">
                        <a16:creationId xmlns:a16="http://schemas.microsoft.com/office/drawing/2014/main" id="{5F260BC6-3327-4DD1-9C4C-B12847B6ED76}"/>
                      </a:ext>
                    </a:extLst>
                  </p14:cNvPr>
                  <p14:cNvContentPartPr/>
                  <p14:nvPr/>
                </p14:nvContentPartPr>
                <p14:xfrm>
                  <a:off x="5799048" y="4426090"/>
                  <a:ext cx="210960" cy="28440"/>
                </p14:xfrm>
              </p:contentPart>
            </mc:Choice>
            <mc:Fallback xmlns="">
              <p:pic>
                <p:nvPicPr>
                  <p:cNvPr id="540" name="Ink 539">
                    <a:extLst>
                      <a:ext uri="{FF2B5EF4-FFF2-40B4-BE49-F238E27FC236}">
                        <a16:creationId xmlns:a16="http://schemas.microsoft.com/office/drawing/2014/main" id="{5F260BC6-3327-4DD1-9C4C-B12847B6ED76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5782515" y="4410217"/>
                    <a:ext cx="243365" cy="608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8">
                <p14:nvContentPartPr>
                  <p14:cNvPr id="541" name="Ink 540">
                    <a:extLst>
                      <a:ext uri="{FF2B5EF4-FFF2-40B4-BE49-F238E27FC236}">
                        <a16:creationId xmlns:a16="http://schemas.microsoft.com/office/drawing/2014/main" id="{7BC2E04D-9059-4374-8AAD-B9DD09271ACB}"/>
                      </a:ext>
                    </a:extLst>
                  </p14:cNvPr>
                  <p14:cNvContentPartPr/>
                  <p14:nvPr/>
                </p14:nvContentPartPr>
                <p14:xfrm>
                  <a:off x="5808408" y="4635250"/>
                  <a:ext cx="196920" cy="17280"/>
                </p14:xfrm>
              </p:contentPart>
            </mc:Choice>
            <mc:Fallback xmlns="">
              <p:pic>
                <p:nvPicPr>
                  <p:cNvPr id="541" name="Ink 540">
                    <a:extLst>
                      <a:ext uri="{FF2B5EF4-FFF2-40B4-BE49-F238E27FC236}">
                        <a16:creationId xmlns:a16="http://schemas.microsoft.com/office/drawing/2014/main" id="{7BC2E04D-9059-4374-8AAD-B9DD09271ACB}"/>
                      </a:ext>
                    </a:extLst>
                  </p:cNvPr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5791888" y="4619250"/>
                    <a:ext cx="229299" cy="48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0">
                <p14:nvContentPartPr>
                  <p14:cNvPr id="542" name="Ink 541">
                    <a:extLst>
                      <a:ext uri="{FF2B5EF4-FFF2-40B4-BE49-F238E27FC236}">
                        <a16:creationId xmlns:a16="http://schemas.microsoft.com/office/drawing/2014/main" id="{69A96BAC-3AAF-4F6B-913B-C1E09AB1234D}"/>
                      </a:ext>
                    </a:extLst>
                  </p14:cNvPr>
                  <p14:cNvContentPartPr/>
                  <p14:nvPr/>
                </p14:nvContentPartPr>
                <p14:xfrm>
                  <a:off x="6363888" y="4330330"/>
                  <a:ext cx="304560" cy="475560"/>
                </p14:xfrm>
              </p:contentPart>
            </mc:Choice>
            <mc:Fallback xmlns="">
              <p:pic>
                <p:nvPicPr>
                  <p:cNvPr id="542" name="Ink 541">
                    <a:extLst>
                      <a:ext uri="{FF2B5EF4-FFF2-40B4-BE49-F238E27FC236}">
                        <a16:creationId xmlns:a16="http://schemas.microsoft.com/office/drawing/2014/main" id="{69A96BAC-3AAF-4F6B-913B-C1E09AB1234D}"/>
                      </a:ext>
                    </a:extLst>
                  </p:cNvPr>
                  <p:cNvPicPr/>
                  <p:nvPr/>
                </p:nvPicPr>
                <p:blipFill>
                  <a:blip r:embed="rId461"/>
                  <a:stretch>
                    <a:fillRect/>
                  </a:stretch>
                </p:blipFill>
                <p:spPr>
                  <a:xfrm>
                    <a:off x="6348032" y="4313795"/>
                    <a:ext cx="336932" cy="5079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2">
                <p14:nvContentPartPr>
                  <p14:cNvPr id="543" name="Ink 542">
                    <a:extLst>
                      <a:ext uri="{FF2B5EF4-FFF2-40B4-BE49-F238E27FC236}">
                        <a16:creationId xmlns:a16="http://schemas.microsoft.com/office/drawing/2014/main" id="{867E32DC-9980-4007-AF52-F3E57B66EFF1}"/>
                      </a:ext>
                    </a:extLst>
                  </p14:cNvPr>
                  <p14:cNvContentPartPr/>
                  <p14:nvPr/>
                </p14:nvContentPartPr>
                <p14:xfrm>
                  <a:off x="6784728" y="4250050"/>
                  <a:ext cx="206280" cy="175680"/>
                </p14:xfrm>
              </p:contentPart>
            </mc:Choice>
            <mc:Fallback xmlns="">
              <p:pic>
                <p:nvPicPr>
                  <p:cNvPr id="543" name="Ink 542">
                    <a:extLst>
                      <a:ext uri="{FF2B5EF4-FFF2-40B4-BE49-F238E27FC236}">
                        <a16:creationId xmlns:a16="http://schemas.microsoft.com/office/drawing/2014/main" id="{867E32DC-9980-4007-AF52-F3E57B66EFF1}"/>
                      </a:ext>
                    </a:extLst>
                  </p:cNvPr>
                  <p:cNvPicPr/>
                  <p:nvPr/>
                </p:nvPicPr>
                <p:blipFill>
                  <a:blip r:embed="rId463"/>
                  <a:stretch>
                    <a:fillRect/>
                  </a:stretch>
                </p:blipFill>
                <p:spPr>
                  <a:xfrm>
                    <a:off x="6768860" y="4233539"/>
                    <a:ext cx="238677" cy="2080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4">
                <p14:nvContentPartPr>
                  <p14:cNvPr id="544" name="Ink 543">
                    <a:extLst>
                      <a:ext uri="{FF2B5EF4-FFF2-40B4-BE49-F238E27FC236}">
                        <a16:creationId xmlns:a16="http://schemas.microsoft.com/office/drawing/2014/main" id="{DFE23783-102C-494A-B940-626EE310BDDB}"/>
                      </a:ext>
                    </a:extLst>
                  </p14:cNvPr>
                  <p14:cNvContentPartPr/>
                  <p14:nvPr/>
                </p14:nvContentPartPr>
                <p14:xfrm>
                  <a:off x="7044648" y="4272730"/>
                  <a:ext cx="115560" cy="99360"/>
                </p14:xfrm>
              </p:contentPart>
            </mc:Choice>
            <mc:Fallback xmlns="">
              <p:pic>
                <p:nvPicPr>
                  <p:cNvPr id="544" name="Ink 543">
                    <a:extLst>
                      <a:ext uri="{FF2B5EF4-FFF2-40B4-BE49-F238E27FC236}">
                        <a16:creationId xmlns:a16="http://schemas.microsoft.com/office/drawing/2014/main" id="{DFE23783-102C-494A-B940-626EE310BDDB}"/>
                      </a:ext>
                    </a:extLst>
                  </p:cNvPr>
                  <p:cNvPicPr/>
                  <p:nvPr/>
                </p:nvPicPr>
                <p:blipFill>
                  <a:blip r:embed="rId465"/>
                  <a:stretch>
                    <a:fillRect/>
                  </a:stretch>
                </p:blipFill>
                <p:spPr>
                  <a:xfrm>
                    <a:off x="7028139" y="4256280"/>
                    <a:ext cx="147917" cy="1316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6">
                <p14:nvContentPartPr>
                  <p14:cNvPr id="545" name="Ink 544">
                    <a:extLst>
                      <a:ext uri="{FF2B5EF4-FFF2-40B4-BE49-F238E27FC236}">
                        <a16:creationId xmlns:a16="http://schemas.microsoft.com/office/drawing/2014/main" id="{C16E25D2-3E11-4FFC-BB93-09A516DF489E}"/>
                      </a:ext>
                    </a:extLst>
                  </p14:cNvPr>
                  <p14:cNvContentPartPr/>
                  <p14:nvPr/>
                </p14:nvContentPartPr>
                <p14:xfrm>
                  <a:off x="7276488" y="3999130"/>
                  <a:ext cx="209880" cy="454680"/>
                </p14:xfrm>
              </p:contentPart>
            </mc:Choice>
            <mc:Fallback xmlns="">
              <p:pic>
                <p:nvPicPr>
                  <p:cNvPr id="545" name="Ink 544">
                    <a:extLst>
                      <a:ext uri="{FF2B5EF4-FFF2-40B4-BE49-F238E27FC236}">
                        <a16:creationId xmlns:a16="http://schemas.microsoft.com/office/drawing/2014/main" id="{C16E25D2-3E11-4FFC-BB93-09A516DF489E}"/>
                      </a:ext>
                    </a:extLst>
                  </p:cNvPr>
                  <p:cNvPicPr/>
                  <p:nvPr/>
                </p:nvPicPr>
                <p:blipFill>
                  <a:blip r:embed="rId467"/>
                  <a:stretch>
                    <a:fillRect/>
                  </a:stretch>
                </p:blipFill>
                <p:spPr>
                  <a:xfrm>
                    <a:off x="7259988" y="3982608"/>
                    <a:ext cx="242220" cy="4870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8">
                <p14:nvContentPartPr>
                  <p14:cNvPr id="546" name="Ink 545">
                    <a:extLst>
                      <a:ext uri="{FF2B5EF4-FFF2-40B4-BE49-F238E27FC236}">
                        <a16:creationId xmlns:a16="http://schemas.microsoft.com/office/drawing/2014/main" id="{B38A17CB-52BD-4B7D-B11D-F70F8F67B0D6}"/>
                      </a:ext>
                    </a:extLst>
                  </p14:cNvPr>
                  <p14:cNvContentPartPr/>
                  <p14:nvPr/>
                </p14:nvContentPartPr>
                <p14:xfrm>
                  <a:off x="7730448" y="3869170"/>
                  <a:ext cx="296640" cy="1373040"/>
                </p14:xfrm>
              </p:contentPart>
            </mc:Choice>
            <mc:Fallback xmlns="">
              <p:pic>
                <p:nvPicPr>
                  <p:cNvPr id="546" name="Ink 545">
                    <a:extLst>
                      <a:ext uri="{FF2B5EF4-FFF2-40B4-BE49-F238E27FC236}">
                        <a16:creationId xmlns:a16="http://schemas.microsoft.com/office/drawing/2014/main" id="{B38A17CB-52BD-4B7D-B11D-F70F8F67B0D6}"/>
                      </a:ext>
                    </a:extLst>
                  </p:cNvPr>
                  <p:cNvPicPr/>
                  <p:nvPr/>
                </p:nvPicPr>
                <p:blipFill>
                  <a:blip r:embed="rId469"/>
                  <a:stretch>
                    <a:fillRect/>
                  </a:stretch>
                </p:blipFill>
                <p:spPr>
                  <a:xfrm>
                    <a:off x="7713931" y="3852635"/>
                    <a:ext cx="329013" cy="14054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0">
                <p14:nvContentPartPr>
                  <p14:cNvPr id="577" name="Ink 576">
                    <a:extLst>
                      <a:ext uri="{FF2B5EF4-FFF2-40B4-BE49-F238E27FC236}">
                        <a16:creationId xmlns:a16="http://schemas.microsoft.com/office/drawing/2014/main" id="{39F35D60-427D-456D-AB99-9FE713E770C2}"/>
                      </a:ext>
                    </a:extLst>
                  </p14:cNvPr>
                  <p14:cNvContentPartPr/>
                  <p14:nvPr/>
                </p14:nvContentPartPr>
                <p14:xfrm>
                  <a:off x="8166408" y="3840370"/>
                  <a:ext cx="291240" cy="470160"/>
                </p14:xfrm>
              </p:contentPart>
            </mc:Choice>
            <mc:Fallback xmlns="">
              <p:pic>
                <p:nvPicPr>
                  <p:cNvPr id="577" name="Ink 576">
                    <a:extLst>
                      <a:ext uri="{FF2B5EF4-FFF2-40B4-BE49-F238E27FC236}">
                        <a16:creationId xmlns:a16="http://schemas.microsoft.com/office/drawing/2014/main" id="{39F35D60-427D-456D-AB99-9FE713E770C2}"/>
                      </a:ext>
                    </a:extLst>
                  </p:cNvPr>
                  <p:cNvPicPr/>
                  <p:nvPr/>
                </p:nvPicPr>
                <p:blipFill>
                  <a:blip r:embed="rId471"/>
                  <a:stretch>
                    <a:fillRect/>
                  </a:stretch>
                </p:blipFill>
                <p:spPr>
                  <a:xfrm>
                    <a:off x="8149860" y="3823838"/>
                    <a:ext cx="323674" cy="5025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2">
                <p14:nvContentPartPr>
                  <p14:cNvPr id="578" name="Ink 577">
                    <a:extLst>
                      <a:ext uri="{FF2B5EF4-FFF2-40B4-BE49-F238E27FC236}">
                        <a16:creationId xmlns:a16="http://schemas.microsoft.com/office/drawing/2014/main" id="{823C2537-01FD-4FDE-9CB4-55781D027CF8}"/>
                      </a:ext>
                    </a:extLst>
                  </p14:cNvPr>
                  <p14:cNvContentPartPr/>
                  <p14:nvPr/>
                </p14:nvContentPartPr>
                <p14:xfrm>
                  <a:off x="8577888" y="3782410"/>
                  <a:ext cx="352440" cy="452880"/>
                </p14:xfrm>
              </p:contentPart>
            </mc:Choice>
            <mc:Fallback xmlns="">
              <p:pic>
                <p:nvPicPr>
                  <p:cNvPr id="578" name="Ink 577">
                    <a:extLst>
                      <a:ext uri="{FF2B5EF4-FFF2-40B4-BE49-F238E27FC236}">
                        <a16:creationId xmlns:a16="http://schemas.microsoft.com/office/drawing/2014/main" id="{823C2537-01FD-4FDE-9CB4-55781D027CF8}"/>
                      </a:ext>
                    </a:extLst>
                  </p:cNvPr>
                  <p:cNvPicPr/>
                  <p:nvPr/>
                </p:nvPicPr>
                <p:blipFill>
                  <a:blip r:embed="rId473"/>
                  <a:stretch>
                    <a:fillRect/>
                  </a:stretch>
                </p:blipFill>
                <p:spPr>
                  <a:xfrm>
                    <a:off x="8561357" y="3766543"/>
                    <a:ext cx="384841" cy="4852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4">
                <p14:nvContentPartPr>
                  <p14:cNvPr id="580" name="Ink 579">
                    <a:extLst>
                      <a:ext uri="{FF2B5EF4-FFF2-40B4-BE49-F238E27FC236}">
                        <a16:creationId xmlns:a16="http://schemas.microsoft.com/office/drawing/2014/main" id="{26644CAD-7283-4A1A-A680-03D1DBCDEF17}"/>
                      </a:ext>
                    </a:extLst>
                  </p14:cNvPr>
                  <p14:cNvContentPartPr/>
                  <p14:nvPr/>
                </p14:nvContentPartPr>
                <p14:xfrm>
                  <a:off x="8255328" y="4415650"/>
                  <a:ext cx="876240" cy="99360"/>
                </p14:xfrm>
              </p:contentPart>
            </mc:Choice>
            <mc:Fallback xmlns="">
              <p:pic>
                <p:nvPicPr>
                  <p:cNvPr id="580" name="Ink 579">
                    <a:extLst>
                      <a:ext uri="{FF2B5EF4-FFF2-40B4-BE49-F238E27FC236}">
                        <a16:creationId xmlns:a16="http://schemas.microsoft.com/office/drawing/2014/main" id="{26644CAD-7283-4A1A-A680-03D1DBCDEF17}"/>
                      </a:ext>
                    </a:extLst>
                  </p:cNvPr>
                  <p:cNvPicPr/>
                  <p:nvPr/>
                </p:nvPicPr>
                <p:blipFill>
                  <a:blip r:embed="rId475"/>
                  <a:stretch>
                    <a:fillRect/>
                  </a:stretch>
                </p:blipFill>
                <p:spPr>
                  <a:xfrm>
                    <a:off x="8238795" y="4399200"/>
                    <a:ext cx="908644" cy="1316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581" name="Ink 580">
                    <a:extLst>
                      <a:ext uri="{FF2B5EF4-FFF2-40B4-BE49-F238E27FC236}">
                        <a16:creationId xmlns:a16="http://schemas.microsoft.com/office/drawing/2014/main" id="{BBE7DE60-78ED-43A4-8465-D089C87C4632}"/>
                      </a:ext>
                    </a:extLst>
                  </p14:cNvPr>
                  <p14:cNvContentPartPr/>
                  <p14:nvPr/>
                </p14:nvContentPartPr>
                <p14:xfrm>
                  <a:off x="8337768" y="4768090"/>
                  <a:ext cx="261000" cy="402840"/>
                </p14:xfrm>
              </p:contentPart>
            </mc:Choice>
            <mc:Fallback xmlns="">
              <p:pic>
                <p:nvPicPr>
                  <p:cNvPr id="581" name="Ink 580">
                    <a:extLst>
                      <a:ext uri="{FF2B5EF4-FFF2-40B4-BE49-F238E27FC236}">
                        <a16:creationId xmlns:a16="http://schemas.microsoft.com/office/drawing/2014/main" id="{BBE7DE60-78ED-43A4-8465-D089C87C4632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8321249" y="4751553"/>
                    <a:ext cx="293377" cy="435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582" name="Ink 581">
                    <a:extLst>
                      <a:ext uri="{FF2B5EF4-FFF2-40B4-BE49-F238E27FC236}">
                        <a16:creationId xmlns:a16="http://schemas.microsoft.com/office/drawing/2014/main" id="{1A4B5087-DE92-4A94-B4F6-3AAD4A060D6C}"/>
                      </a:ext>
                    </a:extLst>
                  </p14:cNvPr>
                  <p14:cNvContentPartPr/>
                  <p14:nvPr/>
                </p14:nvContentPartPr>
                <p14:xfrm>
                  <a:off x="8728728" y="4600330"/>
                  <a:ext cx="369000" cy="425160"/>
                </p14:xfrm>
              </p:contentPart>
            </mc:Choice>
            <mc:Fallback xmlns="">
              <p:pic>
                <p:nvPicPr>
                  <p:cNvPr id="582" name="Ink 581">
                    <a:extLst>
                      <a:ext uri="{FF2B5EF4-FFF2-40B4-BE49-F238E27FC236}">
                        <a16:creationId xmlns:a16="http://schemas.microsoft.com/office/drawing/2014/main" id="{1A4B5087-DE92-4A94-B4F6-3AAD4A060D6C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8712196" y="4583800"/>
                    <a:ext cx="401403" cy="4575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583" name="Ink 582">
                    <a:extLst>
                      <a:ext uri="{FF2B5EF4-FFF2-40B4-BE49-F238E27FC236}">
                        <a16:creationId xmlns:a16="http://schemas.microsoft.com/office/drawing/2014/main" id="{1E528C40-9A8B-49C6-AA97-B630592F41DB}"/>
                      </a:ext>
                    </a:extLst>
                  </p14:cNvPr>
                  <p14:cNvContentPartPr/>
                  <p14:nvPr/>
                </p14:nvContentPartPr>
                <p14:xfrm>
                  <a:off x="9332808" y="4421770"/>
                  <a:ext cx="135360" cy="264960"/>
                </p14:xfrm>
              </p:contentPart>
            </mc:Choice>
            <mc:Fallback xmlns="">
              <p:pic>
                <p:nvPicPr>
                  <p:cNvPr id="583" name="Ink 582">
                    <a:extLst>
                      <a:ext uri="{FF2B5EF4-FFF2-40B4-BE49-F238E27FC236}">
                        <a16:creationId xmlns:a16="http://schemas.microsoft.com/office/drawing/2014/main" id="{1E528C40-9A8B-49C6-AA97-B630592F41DB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9316301" y="4405251"/>
                    <a:ext cx="167714" cy="2973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585" name="Ink 584">
                    <a:extLst>
                      <a:ext uri="{FF2B5EF4-FFF2-40B4-BE49-F238E27FC236}">
                        <a16:creationId xmlns:a16="http://schemas.microsoft.com/office/drawing/2014/main" id="{DC0F136E-B89E-442A-883B-C6E32E7D583A}"/>
                      </a:ext>
                    </a:extLst>
                  </p14:cNvPr>
                  <p14:cNvContentPartPr/>
                  <p14:nvPr/>
                </p14:nvContentPartPr>
                <p14:xfrm>
                  <a:off x="9762648" y="3736690"/>
                  <a:ext cx="350640" cy="442080"/>
                </p14:xfrm>
              </p:contentPart>
            </mc:Choice>
            <mc:Fallback xmlns="">
              <p:pic>
                <p:nvPicPr>
                  <p:cNvPr id="585" name="Ink 584">
                    <a:extLst>
                      <a:ext uri="{FF2B5EF4-FFF2-40B4-BE49-F238E27FC236}">
                        <a16:creationId xmlns:a16="http://schemas.microsoft.com/office/drawing/2014/main" id="{DC0F136E-B89E-442A-883B-C6E32E7D583A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9746108" y="3720170"/>
                    <a:ext cx="383058" cy="4744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586" name="Ink 585">
                    <a:extLst>
                      <a:ext uri="{FF2B5EF4-FFF2-40B4-BE49-F238E27FC236}">
                        <a16:creationId xmlns:a16="http://schemas.microsoft.com/office/drawing/2014/main" id="{9FD07D75-71D8-457D-AB43-00CC4E0E1E1B}"/>
                      </a:ext>
                    </a:extLst>
                  </p14:cNvPr>
                  <p14:cNvContentPartPr/>
                  <p14:nvPr/>
                </p14:nvContentPartPr>
                <p14:xfrm>
                  <a:off x="10180608" y="3664690"/>
                  <a:ext cx="307080" cy="489600"/>
                </p14:xfrm>
              </p:contentPart>
            </mc:Choice>
            <mc:Fallback xmlns="">
              <p:pic>
                <p:nvPicPr>
                  <p:cNvPr id="586" name="Ink 585">
                    <a:extLst>
                      <a:ext uri="{FF2B5EF4-FFF2-40B4-BE49-F238E27FC236}">
                        <a16:creationId xmlns:a16="http://schemas.microsoft.com/office/drawing/2014/main" id="{9FD07D75-71D8-457D-AB43-00CC4E0E1E1B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0164098" y="3648811"/>
                    <a:ext cx="339439" cy="5220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587" name="Ink 586">
                    <a:extLst>
                      <a:ext uri="{FF2B5EF4-FFF2-40B4-BE49-F238E27FC236}">
                        <a16:creationId xmlns:a16="http://schemas.microsoft.com/office/drawing/2014/main" id="{394CF144-79C4-4B50-B6F8-B44C03F35748}"/>
                      </a:ext>
                    </a:extLst>
                  </p14:cNvPr>
                  <p14:cNvContentPartPr/>
                  <p14:nvPr/>
                </p14:nvContentPartPr>
                <p14:xfrm>
                  <a:off x="9881448" y="4316650"/>
                  <a:ext cx="679680" cy="65520"/>
                </p14:xfrm>
              </p:contentPart>
            </mc:Choice>
            <mc:Fallback xmlns="">
              <p:pic>
                <p:nvPicPr>
                  <p:cNvPr id="587" name="Ink 586">
                    <a:extLst>
                      <a:ext uri="{FF2B5EF4-FFF2-40B4-BE49-F238E27FC236}">
                        <a16:creationId xmlns:a16="http://schemas.microsoft.com/office/drawing/2014/main" id="{394CF144-79C4-4B50-B6F8-B44C03F35748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9864919" y="4300105"/>
                    <a:ext cx="712077" cy="9794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588" name="Ink 587">
                    <a:extLst>
                      <a:ext uri="{FF2B5EF4-FFF2-40B4-BE49-F238E27FC236}">
                        <a16:creationId xmlns:a16="http://schemas.microsoft.com/office/drawing/2014/main" id="{2D772E05-EA99-4EB3-B66E-A48A1C8CD031}"/>
                      </a:ext>
                    </a:extLst>
                  </p14:cNvPr>
                  <p14:cNvContentPartPr/>
                  <p14:nvPr/>
                </p14:nvContentPartPr>
                <p14:xfrm>
                  <a:off x="9836448" y="4588450"/>
                  <a:ext cx="291600" cy="297000"/>
                </p14:xfrm>
              </p:contentPart>
            </mc:Choice>
            <mc:Fallback xmlns="">
              <p:pic>
                <p:nvPicPr>
                  <p:cNvPr id="588" name="Ink 587">
                    <a:extLst>
                      <a:ext uri="{FF2B5EF4-FFF2-40B4-BE49-F238E27FC236}">
                        <a16:creationId xmlns:a16="http://schemas.microsoft.com/office/drawing/2014/main" id="{2D772E05-EA99-4EB3-B66E-A48A1C8CD031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9819917" y="4571950"/>
                    <a:ext cx="324000" cy="329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589" name="Ink 588">
                    <a:extLst>
                      <a:ext uri="{FF2B5EF4-FFF2-40B4-BE49-F238E27FC236}">
                        <a16:creationId xmlns:a16="http://schemas.microsoft.com/office/drawing/2014/main" id="{88A6D992-6D92-4786-902D-DC24CB2EBCF5}"/>
                      </a:ext>
                    </a:extLst>
                  </p14:cNvPr>
                  <p14:cNvContentPartPr/>
                  <p14:nvPr/>
                </p14:nvContentPartPr>
                <p14:xfrm>
                  <a:off x="10332168" y="4506730"/>
                  <a:ext cx="259560" cy="329040"/>
                </p14:xfrm>
              </p:contentPart>
            </mc:Choice>
            <mc:Fallback xmlns="">
              <p:pic>
                <p:nvPicPr>
                  <p:cNvPr id="589" name="Ink 588">
                    <a:extLst>
                      <a:ext uri="{FF2B5EF4-FFF2-40B4-BE49-F238E27FC236}">
                        <a16:creationId xmlns:a16="http://schemas.microsoft.com/office/drawing/2014/main" id="{88A6D992-6D92-4786-902D-DC24CB2EBCF5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10315657" y="4490212"/>
                    <a:ext cx="291922" cy="36141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590" name="Ink 589">
                    <a:extLst>
                      <a:ext uri="{FF2B5EF4-FFF2-40B4-BE49-F238E27FC236}">
                        <a16:creationId xmlns:a16="http://schemas.microsoft.com/office/drawing/2014/main" id="{2A780997-A936-403D-B513-4387BE9D0423}"/>
                      </a:ext>
                    </a:extLst>
                  </p14:cNvPr>
                  <p14:cNvContentPartPr/>
                  <p14:nvPr/>
                </p14:nvContentPartPr>
                <p14:xfrm>
                  <a:off x="10354848" y="4616530"/>
                  <a:ext cx="233640" cy="52920"/>
                </p14:xfrm>
              </p:contentPart>
            </mc:Choice>
            <mc:Fallback xmlns="">
              <p:pic>
                <p:nvPicPr>
                  <p:cNvPr id="590" name="Ink 589">
                    <a:extLst>
                      <a:ext uri="{FF2B5EF4-FFF2-40B4-BE49-F238E27FC236}">
                        <a16:creationId xmlns:a16="http://schemas.microsoft.com/office/drawing/2014/main" id="{2A780997-A936-403D-B513-4387BE9D0423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10338348" y="4600850"/>
                    <a:ext cx="265980" cy="8493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591" name="Ink 590">
                    <a:extLst>
                      <a:ext uri="{FF2B5EF4-FFF2-40B4-BE49-F238E27FC236}">
                        <a16:creationId xmlns:a16="http://schemas.microsoft.com/office/drawing/2014/main" id="{1B0B7074-D536-4566-97D3-6716BE7AE141}"/>
                      </a:ext>
                    </a:extLst>
                  </p14:cNvPr>
                  <p14:cNvContentPartPr/>
                  <p14:nvPr/>
                </p14:nvContentPartPr>
                <p14:xfrm>
                  <a:off x="10764168" y="3446890"/>
                  <a:ext cx="332280" cy="1568160"/>
                </p14:xfrm>
              </p:contentPart>
            </mc:Choice>
            <mc:Fallback xmlns="">
              <p:pic>
                <p:nvPicPr>
                  <p:cNvPr id="591" name="Ink 590">
                    <a:extLst>
                      <a:ext uri="{FF2B5EF4-FFF2-40B4-BE49-F238E27FC236}">
                        <a16:creationId xmlns:a16="http://schemas.microsoft.com/office/drawing/2014/main" id="{1B0B7074-D536-4566-97D3-6716BE7AE141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10748314" y="3430355"/>
                    <a:ext cx="364649" cy="160056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8F673D40-7B3A-45C5-AE2A-94D0EBAE20DC}"/>
              </a:ext>
            </a:extLst>
          </p:cNvPr>
          <p:cNvGrpSpPr/>
          <p:nvPr/>
        </p:nvGrpSpPr>
        <p:grpSpPr>
          <a:xfrm>
            <a:off x="7607304" y="3207909"/>
            <a:ext cx="2463784" cy="844436"/>
            <a:chOff x="7367928" y="2394610"/>
            <a:chExt cx="3317040" cy="1136880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26E5F44D-C61E-4D9F-AD49-D4320C15F5FC}"/>
                </a:ext>
              </a:extLst>
            </p:cNvPr>
            <p:cNvGrpSpPr/>
            <p:nvPr/>
          </p:nvGrpSpPr>
          <p:grpSpPr>
            <a:xfrm>
              <a:off x="7367928" y="2883490"/>
              <a:ext cx="283680" cy="77760"/>
              <a:chOff x="7367928" y="2883490"/>
              <a:chExt cx="283680" cy="77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64B6ABA9-D99A-4017-97B1-D8EF8BB024C5}"/>
                      </a:ext>
                    </a:extLst>
                  </p14:cNvPr>
                  <p14:cNvContentPartPr/>
                  <p14:nvPr/>
                </p14:nvContentPartPr>
                <p14:xfrm>
                  <a:off x="7367928" y="2883490"/>
                  <a:ext cx="199440" cy="2988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64B6ABA9-D99A-4017-97B1-D8EF8BB024C5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7356310" y="2871442"/>
                    <a:ext cx="223160" cy="534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42D2016B-2CD3-44C9-83B0-9CEEE9716A6C}"/>
                      </a:ext>
                    </a:extLst>
                  </p14:cNvPr>
                  <p14:cNvContentPartPr/>
                  <p14:nvPr/>
                </p14:nvContentPartPr>
                <p14:xfrm>
                  <a:off x="7443528" y="2945410"/>
                  <a:ext cx="208080" cy="1584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42D2016B-2CD3-44C9-83B0-9CEEE9716A6C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7431430" y="2933410"/>
                    <a:ext cx="231791" cy="39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2" name="Group 651">
              <a:extLst>
                <a:ext uri="{FF2B5EF4-FFF2-40B4-BE49-F238E27FC236}">
                  <a16:creationId xmlns:a16="http://schemas.microsoft.com/office/drawing/2014/main" id="{A920F163-A6B3-4971-8B35-604E74063A7E}"/>
                </a:ext>
              </a:extLst>
            </p:cNvPr>
            <p:cNvGrpSpPr/>
            <p:nvPr/>
          </p:nvGrpSpPr>
          <p:grpSpPr>
            <a:xfrm>
              <a:off x="8035728" y="2394610"/>
              <a:ext cx="2649240" cy="1136880"/>
              <a:chOff x="8035728" y="2394610"/>
              <a:chExt cx="2649240" cy="1136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9A6FBC28-F616-4225-B868-2440F1715E89}"/>
                      </a:ext>
                    </a:extLst>
                  </p14:cNvPr>
                  <p14:cNvContentPartPr/>
                  <p14:nvPr/>
                </p14:nvContentPartPr>
                <p14:xfrm>
                  <a:off x="8035728" y="2457970"/>
                  <a:ext cx="294120" cy="329040"/>
                </p14:xfrm>
              </p:contentPart>
            </mc:Choice>
            <mc:Fallback xmlns=""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9A6FBC28-F616-4225-B868-2440F1715E89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8024099" y="2445855"/>
                    <a:ext cx="317863" cy="3527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2E4E95B1-E12B-4F17-B57F-33FF8350BDAC}"/>
                      </a:ext>
                    </a:extLst>
                  </p14:cNvPr>
                  <p14:cNvContentPartPr/>
                  <p14:nvPr/>
                </p14:nvContentPartPr>
                <p14:xfrm>
                  <a:off x="8339928" y="2394610"/>
                  <a:ext cx="352440" cy="488880"/>
                </p14:xfrm>
              </p:contentPart>
            </mc:Choice>
            <mc:Fallback xmlns=""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2E4E95B1-E12B-4F17-B57F-33FF8350BDAC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8328309" y="2382497"/>
                    <a:ext cx="376162" cy="5126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E9BC6C4F-F32F-4B13-8070-8372D3D21517}"/>
                      </a:ext>
                    </a:extLst>
                  </p14:cNvPr>
                  <p14:cNvContentPartPr/>
                  <p14:nvPr/>
                </p14:nvContentPartPr>
                <p14:xfrm>
                  <a:off x="8111328" y="2942170"/>
                  <a:ext cx="615240" cy="33480"/>
                </p14:xfrm>
              </p:contentPart>
            </mc:Choice>
            <mc:Fallback xmlns=""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E9BC6C4F-F32F-4B13-8070-8372D3D21517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8099217" y="2930525"/>
                    <a:ext cx="638978" cy="572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640" name="Ink 639">
                    <a:extLst>
                      <a:ext uri="{FF2B5EF4-FFF2-40B4-BE49-F238E27FC236}">
                        <a16:creationId xmlns:a16="http://schemas.microsoft.com/office/drawing/2014/main" id="{D08E47CD-1DC7-4DD8-9C1A-23886819BE4F}"/>
                      </a:ext>
                    </a:extLst>
                  </p14:cNvPr>
                  <p14:cNvContentPartPr/>
                  <p14:nvPr/>
                </p14:nvContentPartPr>
                <p14:xfrm>
                  <a:off x="8063448" y="3199210"/>
                  <a:ext cx="318240" cy="332280"/>
                </p14:xfrm>
              </p:contentPart>
            </mc:Choice>
            <mc:Fallback xmlns="">
              <p:pic>
                <p:nvPicPr>
                  <p:cNvPr id="640" name="Ink 639">
                    <a:extLst>
                      <a:ext uri="{FF2B5EF4-FFF2-40B4-BE49-F238E27FC236}">
                        <a16:creationId xmlns:a16="http://schemas.microsoft.com/office/drawing/2014/main" id="{D08E47CD-1DC7-4DD8-9C1A-23886819BE4F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8051338" y="3187101"/>
                    <a:ext cx="341975" cy="35601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641" name="Ink 640">
                    <a:extLst>
                      <a:ext uri="{FF2B5EF4-FFF2-40B4-BE49-F238E27FC236}">
                        <a16:creationId xmlns:a16="http://schemas.microsoft.com/office/drawing/2014/main" id="{7554B60C-020F-40C2-B65E-1918D54EA3DD}"/>
                      </a:ext>
                    </a:extLst>
                  </p14:cNvPr>
                  <p14:cNvContentPartPr/>
                  <p14:nvPr/>
                </p14:nvContentPartPr>
                <p14:xfrm>
                  <a:off x="8415168" y="3126490"/>
                  <a:ext cx="325440" cy="404280"/>
                </p14:xfrm>
              </p:contentPart>
            </mc:Choice>
            <mc:Fallback xmlns="">
              <p:pic>
                <p:nvPicPr>
                  <p:cNvPr id="641" name="Ink 640">
                    <a:extLst>
                      <a:ext uri="{FF2B5EF4-FFF2-40B4-BE49-F238E27FC236}">
                        <a16:creationId xmlns:a16="http://schemas.microsoft.com/office/drawing/2014/main" id="{7554B60C-020F-40C2-B65E-1918D54EA3DD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8403528" y="3114386"/>
                    <a:ext cx="349205" cy="4280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643" name="Ink 642">
                    <a:extLst>
                      <a:ext uri="{FF2B5EF4-FFF2-40B4-BE49-F238E27FC236}">
                        <a16:creationId xmlns:a16="http://schemas.microsoft.com/office/drawing/2014/main" id="{E7921F71-3A24-431F-93DC-2784382EDC00}"/>
                      </a:ext>
                    </a:extLst>
                  </p14:cNvPr>
                  <p14:cNvContentPartPr/>
                  <p14:nvPr/>
                </p14:nvContentPartPr>
                <p14:xfrm>
                  <a:off x="9113208" y="2852530"/>
                  <a:ext cx="2520" cy="12600"/>
                </p14:xfrm>
              </p:contentPart>
            </mc:Choice>
            <mc:Fallback xmlns="">
              <p:pic>
                <p:nvPicPr>
                  <p:cNvPr id="643" name="Ink 642">
                    <a:extLst>
                      <a:ext uri="{FF2B5EF4-FFF2-40B4-BE49-F238E27FC236}">
                        <a16:creationId xmlns:a16="http://schemas.microsoft.com/office/drawing/2014/main" id="{E7921F71-3A24-431F-93DC-2784382EDC00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9102708" y="2840863"/>
                    <a:ext cx="23100" cy="354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1">
                <p14:nvContentPartPr>
                  <p14:cNvPr id="644" name="Ink 643">
                    <a:extLst>
                      <a:ext uri="{FF2B5EF4-FFF2-40B4-BE49-F238E27FC236}">
                        <a16:creationId xmlns:a16="http://schemas.microsoft.com/office/drawing/2014/main" id="{D81FA1C6-AB6B-4BE0-8FFA-893B2414AAEC}"/>
                      </a:ext>
                    </a:extLst>
                  </p14:cNvPr>
                  <p14:cNvContentPartPr/>
                  <p14:nvPr/>
                </p14:nvContentPartPr>
                <p14:xfrm>
                  <a:off x="9001248" y="2725450"/>
                  <a:ext cx="318600" cy="284400"/>
                </p14:xfrm>
              </p:contentPart>
            </mc:Choice>
            <mc:Fallback xmlns="">
              <p:pic>
                <p:nvPicPr>
                  <p:cNvPr id="644" name="Ink 643">
                    <a:extLst>
                      <a:ext uri="{FF2B5EF4-FFF2-40B4-BE49-F238E27FC236}">
                        <a16:creationId xmlns:a16="http://schemas.microsoft.com/office/drawing/2014/main" id="{D81FA1C6-AB6B-4BE0-8FFA-893B2414AAEC}"/>
                      </a:ext>
                    </a:extLst>
                  </p:cNvPr>
                  <p:cNvPicPr/>
                  <p:nvPr/>
                </p:nvPicPr>
                <p:blipFill>
                  <a:blip r:embed="rId512"/>
                  <a:stretch>
                    <a:fillRect/>
                  </a:stretch>
                </p:blipFill>
                <p:spPr>
                  <a:xfrm>
                    <a:off x="8989143" y="2713338"/>
                    <a:ext cx="342326" cy="3081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3">
                <p14:nvContentPartPr>
                  <p14:cNvPr id="646" name="Ink 645">
                    <a:extLst>
                      <a:ext uri="{FF2B5EF4-FFF2-40B4-BE49-F238E27FC236}">
                        <a16:creationId xmlns:a16="http://schemas.microsoft.com/office/drawing/2014/main" id="{9E0F3CF5-34FF-49C9-80AA-CE2EECF4176B}"/>
                      </a:ext>
                    </a:extLst>
                  </p14:cNvPr>
                  <p14:cNvContentPartPr/>
                  <p14:nvPr/>
                </p14:nvContentPartPr>
                <p14:xfrm>
                  <a:off x="9550608" y="2662090"/>
                  <a:ext cx="265320" cy="303120"/>
                </p14:xfrm>
              </p:contentPart>
            </mc:Choice>
            <mc:Fallback xmlns="">
              <p:pic>
                <p:nvPicPr>
                  <p:cNvPr id="646" name="Ink 645">
                    <a:extLst>
                      <a:ext uri="{FF2B5EF4-FFF2-40B4-BE49-F238E27FC236}">
                        <a16:creationId xmlns:a16="http://schemas.microsoft.com/office/drawing/2014/main" id="{9E0F3CF5-34FF-49C9-80AA-CE2EECF4176B}"/>
                      </a:ext>
                    </a:extLst>
                  </p:cNvPr>
                  <p:cNvPicPr/>
                  <p:nvPr/>
                </p:nvPicPr>
                <p:blipFill>
                  <a:blip r:embed="rId514"/>
                  <a:stretch>
                    <a:fillRect/>
                  </a:stretch>
                </p:blipFill>
                <p:spPr>
                  <a:xfrm>
                    <a:off x="9538482" y="2650469"/>
                    <a:ext cx="289087" cy="3268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5">
                <p14:nvContentPartPr>
                  <p14:cNvPr id="647" name="Ink 646">
                    <a:extLst>
                      <a:ext uri="{FF2B5EF4-FFF2-40B4-BE49-F238E27FC236}">
                        <a16:creationId xmlns:a16="http://schemas.microsoft.com/office/drawing/2014/main" id="{38EACB16-5ECE-4B6E-809C-071C759323D0}"/>
                      </a:ext>
                    </a:extLst>
                  </p14:cNvPr>
                  <p14:cNvContentPartPr/>
                  <p14:nvPr/>
                </p14:nvContentPartPr>
                <p14:xfrm>
                  <a:off x="9938688" y="2414770"/>
                  <a:ext cx="46080" cy="172080"/>
                </p14:xfrm>
              </p:contentPart>
            </mc:Choice>
            <mc:Fallback xmlns="">
              <p:pic>
                <p:nvPicPr>
                  <p:cNvPr id="647" name="Ink 646">
                    <a:extLst>
                      <a:ext uri="{FF2B5EF4-FFF2-40B4-BE49-F238E27FC236}">
                        <a16:creationId xmlns:a16="http://schemas.microsoft.com/office/drawing/2014/main" id="{38EACB16-5ECE-4B6E-809C-071C759323D0}"/>
                      </a:ext>
                    </a:extLst>
                  </p:cNvPr>
                  <p:cNvPicPr/>
                  <p:nvPr/>
                </p:nvPicPr>
                <p:blipFill>
                  <a:blip r:embed="rId516"/>
                  <a:stretch>
                    <a:fillRect/>
                  </a:stretch>
                </p:blipFill>
                <p:spPr>
                  <a:xfrm>
                    <a:off x="9926562" y="2402652"/>
                    <a:ext cx="69848" cy="1958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7">
                <p14:nvContentPartPr>
                  <p14:cNvPr id="648" name="Ink 647">
                    <a:extLst>
                      <a:ext uri="{FF2B5EF4-FFF2-40B4-BE49-F238E27FC236}">
                        <a16:creationId xmlns:a16="http://schemas.microsoft.com/office/drawing/2014/main" id="{EEB6056D-51D8-40EA-8C43-020E1936118F}"/>
                      </a:ext>
                    </a:extLst>
                  </p14:cNvPr>
                  <p14:cNvContentPartPr/>
                  <p14:nvPr/>
                </p14:nvContentPartPr>
                <p14:xfrm>
                  <a:off x="10247568" y="2781250"/>
                  <a:ext cx="199440" cy="257760"/>
                </p14:xfrm>
              </p:contentPart>
            </mc:Choice>
            <mc:Fallback xmlns="">
              <p:pic>
                <p:nvPicPr>
                  <p:cNvPr id="648" name="Ink 647">
                    <a:extLst>
                      <a:ext uri="{FF2B5EF4-FFF2-40B4-BE49-F238E27FC236}">
                        <a16:creationId xmlns:a16="http://schemas.microsoft.com/office/drawing/2014/main" id="{EEB6056D-51D8-40EA-8C43-020E1936118F}"/>
                      </a:ext>
                    </a:extLst>
                  </p:cNvPr>
                  <p:cNvPicPr/>
                  <p:nvPr/>
                </p:nvPicPr>
                <p:blipFill>
                  <a:blip r:embed="rId518"/>
                  <a:stretch>
                    <a:fillRect/>
                  </a:stretch>
                </p:blipFill>
                <p:spPr>
                  <a:xfrm>
                    <a:off x="10235466" y="2769137"/>
                    <a:ext cx="223160" cy="2815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9">
                <p14:nvContentPartPr>
                  <p14:cNvPr id="649" name="Ink 648">
                    <a:extLst>
                      <a:ext uri="{FF2B5EF4-FFF2-40B4-BE49-F238E27FC236}">
                        <a16:creationId xmlns:a16="http://schemas.microsoft.com/office/drawing/2014/main" id="{D8592639-DD99-4795-9461-F8D15B9CD688}"/>
                      </a:ext>
                    </a:extLst>
                  </p14:cNvPr>
                  <p14:cNvContentPartPr/>
                  <p14:nvPr/>
                </p14:nvContentPartPr>
                <p14:xfrm>
                  <a:off x="10283928" y="2861890"/>
                  <a:ext cx="187920" cy="29880"/>
                </p14:xfrm>
              </p:contentPart>
            </mc:Choice>
            <mc:Fallback xmlns="">
              <p:pic>
                <p:nvPicPr>
                  <p:cNvPr id="649" name="Ink 648">
                    <a:extLst>
                      <a:ext uri="{FF2B5EF4-FFF2-40B4-BE49-F238E27FC236}">
                        <a16:creationId xmlns:a16="http://schemas.microsoft.com/office/drawing/2014/main" id="{D8592639-DD99-4795-9461-F8D15B9CD688}"/>
                      </a:ext>
                    </a:extLst>
                  </p:cNvPr>
                  <p:cNvPicPr/>
                  <p:nvPr/>
                </p:nvPicPr>
                <p:blipFill>
                  <a:blip r:embed="rId520"/>
                  <a:stretch>
                    <a:fillRect/>
                  </a:stretch>
                </p:blipFill>
                <p:spPr>
                  <a:xfrm>
                    <a:off x="10272304" y="2849842"/>
                    <a:ext cx="211652" cy="534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1">
                <p14:nvContentPartPr>
                  <p14:cNvPr id="650" name="Ink 649">
                    <a:extLst>
                      <a:ext uri="{FF2B5EF4-FFF2-40B4-BE49-F238E27FC236}">
                        <a16:creationId xmlns:a16="http://schemas.microsoft.com/office/drawing/2014/main" id="{1AC97BA4-61F2-44C3-A4A9-264991AF3AED}"/>
                      </a:ext>
                    </a:extLst>
                  </p14:cNvPr>
                  <p14:cNvContentPartPr/>
                  <p14:nvPr/>
                </p14:nvContentPartPr>
                <p14:xfrm>
                  <a:off x="10039128" y="2617450"/>
                  <a:ext cx="210960" cy="515520"/>
                </p14:xfrm>
              </p:contentPart>
            </mc:Choice>
            <mc:Fallback xmlns="">
              <p:pic>
                <p:nvPicPr>
                  <p:cNvPr id="650" name="Ink 649">
                    <a:extLst>
                      <a:ext uri="{FF2B5EF4-FFF2-40B4-BE49-F238E27FC236}">
                        <a16:creationId xmlns:a16="http://schemas.microsoft.com/office/drawing/2014/main" id="{1AC97BA4-61F2-44C3-A4A9-264991AF3AED}"/>
                      </a:ext>
                    </a:extLst>
                  </p:cNvPr>
                  <p:cNvPicPr/>
                  <p:nvPr/>
                </p:nvPicPr>
                <p:blipFill>
                  <a:blip r:embed="rId522"/>
                  <a:stretch>
                    <a:fillRect/>
                  </a:stretch>
                </p:blipFill>
                <p:spPr>
                  <a:xfrm>
                    <a:off x="10027489" y="2605337"/>
                    <a:ext cx="234723" cy="5392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3">
                <p14:nvContentPartPr>
                  <p14:cNvPr id="651" name="Ink 650">
                    <a:extLst>
                      <a:ext uri="{FF2B5EF4-FFF2-40B4-BE49-F238E27FC236}">
                        <a16:creationId xmlns:a16="http://schemas.microsoft.com/office/drawing/2014/main" id="{27ED1366-5352-413C-A5A1-6F45EBCB29B6}"/>
                      </a:ext>
                    </a:extLst>
                  </p14:cNvPr>
                  <p14:cNvContentPartPr/>
                  <p14:nvPr/>
                </p14:nvContentPartPr>
                <p14:xfrm>
                  <a:off x="10569768" y="2598730"/>
                  <a:ext cx="115200" cy="704520"/>
                </p14:xfrm>
              </p:contentPart>
            </mc:Choice>
            <mc:Fallback xmlns="">
              <p:pic>
                <p:nvPicPr>
                  <p:cNvPr id="651" name="Ink 650">
                    <a:extLst>
                      <a:ext uri="{FF2B5EF4-FFF2-40B4-BE49-F238E27FC236}">
                        <a16:creationId xmlns:a16="http://schemas.microsoft.com/office/drawing/2014/main" id="{27ED1366-5352-413C-A5A1-6F45EBCB29B6}"/>
                      </a:ext>
                    </a:extLst>
                  </p:cNvPr>
                  <p:cNvPicPr/>
                  <p:nvPr/>
                </p:nvPicPr>
                <p:blipFill>
                  <a:blip r:embed="rId524"/>
                  <a:stretch>
                    <a:fillRect/>
                  </a:stretch>
                </p:blipFill>
                <p:spPr>
                  <a:xfrm>
                    <a:off x="10558151" y="2586617"/>
                    <a:ext cx="138918" cy="728262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07BCD-DCE3-4D97-853F-813A8AB02EBC}"/>
              </a:ext>
            </a:extLst>
          </p:cNvPr>
          <p:cNvGrpSpPr/>
          <p:nvPr/>
        </p:nvGrpSpPr>
        <p:grpSpPr>
          <a:xfrm>
            <a:off x="5991195" y="3945926"/>
            <a:ext cx="1957536" cy="1443902"/>
            <a:chOff x="5991195" y="3945926"/>
            <a:chExt cx="1957536" cy="1443902"/>
          </a:xfrm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A6CB0292-04E7-426E-865E-26FD9868427E}"/>
                </a:ext>
              </a:extLst>
            </p:cNvPr>
            <p:cNvGrpSpPr/>
            <p:nvPr/>
          </p:nvGrpSpPr>
          <p:grpSpPr>
            <a:xfrm>
              <a:off x="5991195" y="4548004"/>
              <a:ext cx="1957536" cy="841824"/>
              <a:chOff x="5268408" y="3743530"/>
              <a:chExt cx="2866320" cy="1232640"/>
            </a:xfrm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A795163A-AEE9-458A-9EB1-A1943C2E0A36}"/>
                  </a:ext>
                </a:extLst>
              </p:cNvPr>
              <p:cNvGrpSpPr/>
              <p:nvPr/>
            </p:nvGrpSpPr>
            <p:grpSpPr>
              <a:xfrm>
                <a:off x="5309808" y="4666210"/>
                <a:ext cx="642960" cy="309960"/>
                <a:chOff x="5309808" y="4666210"/>
                <a:chExt cx="642960" cy="309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25">
                  <p14:nvContentPartPr>
                    <p14:cNvPr id="636" name="Ink 635">
                      <a:extLst>
                        <a:ext uri="{FF2B5EF4-FFF2-40B4-BE49-F238E27FC236}">
                          <a16:creationId xmlns:a16="http://schemas.microsoft.com/office/drawing/2014/main" id="{39B1DF78-008C-4A4C-8E58-7D31B67E694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09808" y="4666210"/>
                    <a:ext cx="247320" cy="309960"/>
                  </p14:xfrm>
                </p:contentPart>
              </mc:Choice>
              <mc:Fallback xmlns="">
                <p:pic>
                  <p:nvPicPr>
                    <p:cNvPr id="636" name="Ink 635">
                      <a:extLst>
                        <a:ext uri="{FF2B5EF4-FFF2-40B4-BE49-F238E27FC236}">
                          <a16:creationId xmlns:a16="http://schemas.microsoft.com/office/drawing/2014/main" id="{39B1DF78-008C-4A4C-8E58-7D31B67E6943}"/>
                        </a:ext>
                      </a:extLst>
                    </p:cNvPr>
                    <p:cNvPicPr/>
                    <p:nvPr/>
                  </p:nvPicPr>
                  <p:blipFill>
                    <a:blip r:embed="rId526"/>
                    <a:stretch>
                      <a:fillRect/>
                    </a:stretch>
                  </p:blipFill>
                  <p:spPr>
                    <a:xfrm>
                      <a:off x="5296653" y="4653580"/>
                      <a:ext cx="273104" cy="3357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7">
                  <p14:nvContentPartPr>
                    <p14:cNvPr id="637" name="Ink 636">
                      <a:extLst>
                        <a:ext uri="{FF2B5EF4-FFF2-40B4-BE49-F238E27FC236}">
                          <a16:creationId xmlns:a16="http://schemas.microsoft.com/office/drawing/2014/main" id="{3DDEDA16-2E63-40D7-BD06-4FA001C2F1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46488" y="4691050"/>
                    <a:ext cx="203760" cy="239040"/>
                  </p14:xfrm>
                </p:contentPart>
              </mc:Choice>
              <mc:Fallback xmlns="">
                <p:pic>
                  <p:nvPicPr>
                    <p:cNvPr id="637" name="Ink 636">
                      <a:extLst>
                        <a:ext uri="{FF2B5EF4-FFF2-40B4-BE49-F238E27FC236}">
                          <a16:creationId xmlns:a16="http://schemas.microsoft.com/office/drawing/2014/main" id="{3DDEDA16-2E63-40D7-BD06-4FA001C2F194}"/>
                        </a:ext>
                      </a:extLst>
                    </p:cNvPr>
                    <p:cNvPicPr/>
                    <p:nvPr/>
                  </p:nvPicPr>
                  <p:blipFill>
                    <a:blip r:embed="rId528"/>
                    <a:stretch>
                      <a:fillRect/>
                    </a:stretch>
                  </p:blipFill>
                  <p:spPr>
                    <a:xfrm>
                      <a:off x="5733325" y="4677858"/>
                      <a:ext cx="229559" cy="2648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9">
                  <p14:nvContentPartPr>
                    <p14:cNvPr id="638" name="Ink 637">
                      <a:extLst>
                        <a:ext uri="{FF2B5EF4-FFF2-40B4-BE49-F238E27FC236}">
                          <a16:creationId xmlns:a16="http://schemas.microsoft.com/office/drawing/2014/main" id="{A18DDD3F-4C9F-48E1-B951-61D7DAE1C1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44328" y="4785370"/>
                    <a:ext cx="208440" cy="36000"/>
                  </p14:xfrm>
                </p:contentPart>
              </mc:Choice>
              <mc:Fallback xmlns="">
                <p:pic>
                  <p:nvPicPr>
                    <p:cNvPr id="638" name="Ink 637">
                      <a:extLst>
                        <a:ext uri="{FF2B5EF4-FFF2-40B4-BE49-F238E27FC236}">
                          <a16:creationId xmlns:a16="http://schemas.microsoft.com/office/drawing/2014/main" id="{A18DDD3F-4C9F-48E1-B951-61D7DAE1C1D2}"/>
                        </a:ext>
                      </a:extLst>
                    </p:cNvPr>
                    <p:cNvPicPr/>
                    <p:nvPr/>
                  </p:nvPicPr>
                  <p:blipFill>
                    <a:blip r:embed="rId530"/>
                    <a:stretch>
                      <a:fillRect/>
                    </a:stretch>
                  </p:blipFill>
                  <p:spPr>
                    <a:xfrm>
                      <a:off x="5731169" y="4772327"/>
                      <a:ext cx="234232" cy="6156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84F66CCF-764C-4708-ABC6-AC59FB825384}"/>
                  </a:ext>
                </a:extLst>
              </p:cNvPr>
              <p:cNvGrpSpPr/>
              <p:nvPr/>
            </p:nvGrpSpPr>
            <p:grpSpPr>
              <a:xfrm>
                <a:off x="5268408" y="3847210"/>
                <a:ext cx="1187640" cy="632160"/>
                <a:chOff x="5268408" y="3847210"/>
                <a:chExt cx="1187640" cy="632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31">
                  <p14:nvContentPartPr>
                    <p14:cNvPr id="633" name="Ink 632">
                      <a:extLst>
                        <a:ext uri="{FF2B5EF4-FFF2-40B4-BE49-F238E27FC236}">
                          <a16:creationId xmlns:a16="http://schemas.microsoft.com/office/drawing/2014/main" id="{7E767C1C-B3DD-47CF-8259-C80C72E85D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83168" y="3943330"/>
                    <a:ext cx="295200" cy="354960"/>
                  </p14:xfrm>
                </p:contentPart>
              </mc:Choice>
              <mc:Fallback xmlns="">
                <p:pic>
                  <p:nvPicPr>
                    <p:cNvPr id="633" name="Ink 632">
                      <a:extLst>
                        <a:ext uri="{FF2B5EF4-FFF2-40B4-BE49-F238E27FC236}">
                          <a16:creationId xmlns:a16="http://schemas.microsoft.com/office/drawing/2014/main" id="{7E767C1C-B3DD-47CF-8259-C80C72E85D50}"/>
                        </a:ext>
                      </a:extLst>
                    </p:cNvPr>
                    <p:cNvPicPr/>
                    <p:nvPr/>
                  </p:nvPicPr>
                  <p:blipFill>
                    <a:blip r:embed="rId532"/>
                    <a:stretch>
                      <a:fillRect/>
                    </a:stretch>
                  </p:blipFill>
                  <p:spPr>
                    <a:xfrm>
                      <a:off x="5269989" y="3930164"/>
                      <a:ext cx="321030" cy="38076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3">
                  <p14:nvContentPartPr>
                    <p14:cNvPr id="634" name="Ink 633">
                      <a:extLst>
                        <a:ext uri="{FF2B5EF4-FFF2-40B4-BE49-F238E27FC236}">
                          <a16:creationId xmlns:a16="http://schemas.microsoft.com/office/drawing/2014/main" id="{B8CB2482-94F7-4E74-8E85-B9034D6E0A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95368" y="3847210"/>
                    <a:ext cx="266400" cy="507240"/>
                  </p14:xfrm>
                </p:contentPart>
              </mc:Choice>
              <mc:Fallback xmlns="">
                <p:pic>
                  <p:nvPicPr>
                    <p:cNvPr id="634" name="Ink 633">
                      <a:extLst>
                        <a:ext uri="{FF2B5EF4-FFF2-40B4-BE49-F238E27FC236}">
                          <a16:creationId xmlns:a16="http://schemas.microsoft.com/office/drawing/2014/main" id="{B8CB2482-94F7-4E74-8E85-B9034D6E0A87}"/>
                        </a:ext>
                      </a:extLst>
                    </p:cNvPr>
                    <p:cNvPicPr/>
                    <p:nvPr/>
                  </p:nvPicPr>
                  <p:blipFill>
                    <a:blip r:embed="rId534"/>
                    <a:stretch>
                      <a:fillRect/>
                    </a:stretch>
                  </p:blipFill>
                  <p:spPr>
                    <a:xfrm>
                      <a:off x="5682206" y="3834569"/>
                      <a:ext cx="292198" cy="5330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5">
                  <p14:nvContentPartPr>
                    <p14:cNvPr id="635" name="Ink 634">
                      <a:extLst>
                        <a:ext uri="{FF2B5EF4-FFF2-40B4-BE49-F238E27FC236}">
                          <a16:creationId xmlns:a16="http://schemas.microsoft.com/office/drawing/2014/main" id="{0DAE9922-61F8-4BF1-A36E-2E078DAECD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68408" y="4435450"/>
                    <a:ext cx="739080" cy="43920"/>
                  </p14:xfrm>
                </p:contentPart>
              </mc:Choice>
              <mc:Fallback xmlns="">
                <p:pic>
                  <p:nvPicPr>
                    <p:cNvPr id="635" name="Ink 634">
                      <a:extLst>
                        <a:ext uri="{FF2B5EF4-FFF2-40B4-BE49-F238E27FC236}">
                          <a16:creationId xmlns:a16="http://schemas.microsoft.com/office/drawing/2014/main" id="{0DAE9922-61F8-4BF1-A36E-2E078DAECDC0}"/>
                        </a:ext>
                      </a:extLst>
                    </p:cNvPr>
                    <p:cNvPicPr/>
                    <p:nvPr/>
                  </p:nvPicPr>
                  <p:blipFill>
                    <a:blip r:embed="rId536"/>
                    <a:stretch>
                      <a:fillRect/>
                    </a:stretch>
                  </p:blipFill>
                  <p:spPr>
                    <a:xfrm>
                      <a:off x="5255765" y="4422379"/>
                      <a:ext cx="764892" cy="695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7">
                  <p14:nvContentPartPr>
                    <p14:cNvPr id="639" name="Ink 638">
                      <a:extLst>
                        <a:ext uri="{FF2B5EF4-FFF2-40B4-BE49-F238E27FC236}">
                          <a16:creationId xmlns:a16="http://schemas.microsoft.com/office/drawing/2014/main" id="{DE0E1999-3407-4CB7-8013-83659FC955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00168" y="4232770"/>
                    <a:ext cx="114840" cy="25200"/>
                  </p14:xfrm>
                </p:contentPart>
              </mc:Choice>
              <mc:Fallback xmlns="">
                <p:pic>
                  <p:nvPicPr>
                    <p:cNvPr id="639" name="Ink 638">
                      <a:extLst>
                        <a:ext uri="{FF2B5EF4-FFF2-40B4-BE49-F238E27FC236}">
                          <a16:creationId xmlns:a16="http://schemas.microsoft.com/office/drawing/2014/main" id="{DE0E1999-3407-4CB7-8013-83659FC95528}"/>
                        </a:ext>
                      </a:extLst>
                    </p:cNvPr>
                    <p:cNvPicPr/>
                    <p:nvPr/>
                  </p:nvPicPr>
                  <p:blipFill>
                    <a:blip r:embed="rId538"/>
                    <a:stretch>
                      <a:fillRect/>
                    </a:stretch>
                  </p:blipFill>
                  <p:spPr>
                    <a:xfrm>
                      <a:off x="6286998" y="4220170"/>
                      <a:ext cx="140653" cy="509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9">
                  <p14:nvContentPartPr>
                    <p14:cNvPr id="210" name="Ink 209">
                      <a:extLst>
                        <a:ext uri="{FF2B5EF4-FFF2-40B4-BE49-F238E27FC236}">
                          <a16:creationId xmlns:a16="http://schemas.microsoft.com/office/drawing/2014/main" id="{F6F44B41-90E5-49B3-AC75-988DCE1D70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70288" y="4418530"/>
                    <a:ext cx="185760" cy="3600"/>
                  </p14:xfrm>
                </p:contentPart>
              </mc:Choice>
              <mc:Fallback xmlns="">
                <p:pic>
                  <p:nvPicPr>
                    <p:cNvPr id="210" name="Ink 209">
                      <a:extLst>
                        <a:ext uri="{FF2B5EF4-FFF2-40B4-BE49-F238E27FC236}">
                          <a16:creationId xmlns:a16="http://schemas.microsoft.com/office/drawing/2014/main" id="{F6F44B41-90E5-49B3-AC75-988DCE1D70C0}"/>
                        </a:ext>
                      </a:extLst>
                    </p:cNvPr>
                    <p:cNvPicPr/>
                    <p:nvPr/>
                  </p:nvPicPr>
                  <p:blipFill>
                    <a:blip r:embed="rId540"/>
                    <a:stretch>
                      <a:fillRect/>
                    </a:stretch>
                  </p:blipFill>
                  <p:spPr>
                    <a:xfrm>
                      <a:off x="6257095" y="4405673"/>
                      <a:ext cx="211619" cy="288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A9138E1E-0116-4BA8-A384-F39FED9D9BB0}"/>
                  </a:ext>
                </a:extLst>
              </p:cNvPr>
              <p:cNvGrpSpPr/>
              <p:nvPr/>
            </p:nvGrpSpPr>
            <p:grpSpPr>
              <a:xfrm>
                <a:off x="6889848" y="3743530"/>
                <a:ext cx="1244880" cy="762120"/>
                <a:chOff x="6889848" y="3743530"/>
                <a:chExt cx="1244880" cy="7621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41">
                  <p14:nvContentPartPr>
                    <p14:cNvPr id="216" name="Ink 215">
                      <a:extLst>
                        <a:ext uri="{FF2B5EF4-FFF2-40B4-BE49-F238E27FC236}">
                          <a16:creationId xmlns:a16="http://schemas.microsoft.com/office/drawing/2014/main" id="{9BDF11D4-BA1A-4818-BD40-E6F7A364BA5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89848" y="3886090"/>
                    <a:ext cx="357480" cy="395640"/>
                  </p14:xfrm>
                </p:contentPart>
              </mc:Choice>
              <mc:Fallback xmlns="">
                <p:pic>
                  <p:nvPicPr>
                    <p:cNvPr id="216" name="Ink 215">
                      <a:extLst>
                        <a:ext uri="{FF2B5EF4-FFF2-40B4-BE49-F238E27FC236}">
                          <a16:creationId xmlns:a16="http://schemas.microsoft.com/office/drawing/2014/main" id="{9BDF11D4-BA1A-4818-BD40-E6F7A364BA5A}"/>
                        </a:ext>
                      </a:extLst>
                    </p:cNvPr>
                    <p:cNvPicPr/>
                    <p:nvPr/>
                  </p:nvPicPr>
                  <p:blipFill>
                    <a:blip r:embed="rId542"/>
                    <a:stretch>
                      <a:fillRect/>
                    </a:stretch>
                  </p:blipFill>
                  <p:spPr>
                    <a:xfrm>
                      <a:off x="6876686" y="3873446"/>
                      <a:ext cx="383278" cy="42145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3">
                  <p14:nvContentPartPr>
                    <p14:cNvPr id="217" name="Ink 216">
                      <a:extLst>
                        <a:ext uri="{FF2B5EF4-FFF2-40B4-BE49-F238E27FC236}">
                          <a16:creationId xmlns:a16="http://schemas.microsoft.com/office/drawing/2014/main" id="{EC84B2B4-D5A1-4795-91A8-762ED8C915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17968" y="3743530"/>
                    <a:ext cx="25920" cy="180000"/>
                  </p14:xfrm>
                </p:contentPart>
              </mc:Choice>
              <mc:Fallback xmlns="">
                <p:pic>
                  <p:nvPicPr>
                    <p:cNvPr id="217" name="Ink 216">
                      <a:extLst>
                        <a:ext uri="{FF2B5EF4-FFF2-40B4-BE49-F238E27FC236}">
                          <a16:creationId xmlns:a16="http://schemas.microsoft.com/office/drawing/2014/main" id="{EC84B2B4-D5A1-4795-91A8-762ED8C915DD}"/>
                        </a:ext>
                      </a:extLst>
                    </p:cNvPr>
                    <p:cNvPicPr/>
                    <p:nvPr/>
                  </p:nvPicPr>
                  <p:blipFill>
                    <a:blip r:embed="rId544"/>
                    <a:stretch>
                      <a:fillRect/>
                    </a:stretch>
                  </p:blipFill>
                  <p:spPr>
                    <a:xfrm>
                      <a:off x="7404744" y="3730898"/>
                      <a:ext cx="51840" cy="2057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5">
                  <p14:nvContentPartPr>
                    <p14:cNvPr id="218" name="Ink 217">
                      <a:extLst>
                        <a:ext uri="{FF2B5EF4-FFF2-40B4-BE49-F238E27FC236}">
                          <a16:creationId xmlns:a16="http://schemas.microsoft.com/office/drawing/2014/main" id="{7497461A-DB75-4805-BAB7-36B0D46ADB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61408" y="3968170"/>
                    <a:ext cx="192600" cy="318240"/>
                  </p14:xfrm>
                </p:contentPart>
              </mc:Choice>
              <mc:Fallback xmlns="">
                <p:pic>
                  <p:nvPicPr>
                    <p:cNvPr id="218" name="Ink 217">
                      <a:extLst>
                        <a:ext uri="{FF2B5EF4-FFF2-40B4-BE49-F238E27FC236}">
                          <a16:creationId xmlns:a16="http://schemas.microsoft.com/office/drawing/2014/main" id="{7497461A-DB75-4805-BAB7-36B0D46ADB1E}"/>
                        </a:ext>
                      </a:extLst>
                    </p:cNvPr>
                    <p:cNvPicPr/>
                    <p:nvPr/>
                  </p:nvPicPr>
                  <p:blipFill>
                    <a:blip r:embed="rId546"/>
                    <a:stretch>
                      <a:fillRect/>
                    </a:stretch>
                  </p:blipFill>
                  <p:spPr>
                    <a:xfrm>
                      <a:off x="7748252" y="3954998"/>
                      <a:ext cx="218385" cy="3440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7">
                  <p14:nvContentPartPr>
                    <p14:cNvPr id="219" name="Ink 218">
                      <a:extLst>
                        <a:ext uri="{FF2B5EF4-FFF2-40B4-BE49-F238E27FC236}">
                          <a16:creationId xmlns:a16="http://schemas.microsoft.com/office/drawing/2014/main" id="{43D07D3F-C8A2-45E0-95C5-590381A968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07128" y="4101370"/>
                    <a:ext cx="151200" cy="12600"/>
                  </p14:xfrm>
                </p:contentPart>
              </mc:Choice>
              <mc:Fallback xmlns="">
                <p:pic>
                  <p:nvPicPr>
                    <p:cNvPr id="219" name="Ink 218">
                      <a:extLst>
                        <a:ext uri="{FF2B5EF4-FFF2-40B4-BE49-F238E27FC236}">
                          <a16:creationId xmlns:a16="http://schemas.microsoft.com/office/drawing/2014/main" id="{43D07D3F-C8A2-45E0-95C5-590381A9686C}"/>
                        </a:ext>
                      </a:extLst>
                    </p:cNvPr>
                    <p:cNvPicPr/>
                    <p:nvPr/>
                  </p:nvPicPr>
                  <p:blipFill>
                    <a:blip r:embed="rId548"/>
                    <a:stretch>
                      <a:fillRect/>
                    </a:stretch>
                  </p:blipFill>
                  <p:spPr>
                    <a:xfrm>
                      <a:off x="7793957" y="4088245"/>
                      <a:ext cx="177015" cy="383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9">
                  <p14:nvContentPartPr>
                    <p14:cNvPr id="220" name="Ink 219">
                      <a:extLst>
                        <a:ext uri="{FF2B5EF4-FFF2-40B4-BE49-F238E27FC236}">
                          <a16:creationId xmlns:a16="http://schemas.microsoft.com/office/drawing/2014/main" id="{37E64BF8-F5AF-45EB-B4AA-E306C5DA6A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64128" y="3864490"/>
                    <a:ext cx="183960" cy="592920"/>
                  </p14:xfrm>
                </p:contentPart>
              </mc:Choice>
              <mc:Fallback xmlns="">
                <p:pic>
                  <p:nvPicPr>
                    <p:cNvPr id="220" name="Ink 219">
                      <a:extLst>
                        <a:ext uri="{FF2B5EF4-FFF2-40B4-BE49-F238E27FC236}">
                          <a16:creationId xmlns:a16="http://schemas.microsoft.com/office/drawing/2014/main" id="{37E64BF8-F5AF-45EB-B4AA-E306C5DA6A3F}"/>
                        </a:ext>
                      </a:extLst>
                    </p:cNvPr>
                    <p:cNvPicPr/>
                    <p:nvPr/>
                  </p:nvPicPr>
                  <p:blipFill>
                    <a:blip r:embed="rId550"/>
                    <a:stretch>
                      <a:fillRect/>
                    </a:stretch>
                  </p:blipFill>
                  <p:spPr>
                    <a:xfrm>
                      <a:off x="7550950" y="3851841"/>
                      <a:ext cx="209788" cy="6187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1">
                  <p14:nvContentPartPr>
                    <p14:cNvPr id="221" name="Ink 220">
                      <a:extLst>
                        <a:ext uri="{FF2B5EF4-FFF2-40B4-BE49-F238E27FC236}">
                          <a16:creationId xmlns:a16="http://schemas.microsoft.com/office/drawing/2014/main" id="{7181B06A-274F-40A9-9667-5200987B9F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13048" y="3850810"/>
                    <a:ext cx="121680" cy="654840"/>
                  </p14:xfrm>
                </p:contentPart>
              </mc:Choice>
              <mc:Fallback xmlns="">
                <p:pic>
                  <p:nvPicPr>
                    <p:cNvPr id="221" name="Ink 220">
                      <a:extLst>
                        <a:ext uri="{FF2B5EF4-FFF2-40B4-BE49-F238E27FC236}">
                          <a16:creationId xmlns:a16="http://schemas.microsoft.com/office/drawing/2014/main" id="{7181B06A-274F-40A9-9667-5200987B9FD9}"/>
                        </a:ext>
                      </a:extLst>
                    </p:cNvPr>
                    <p:cNvPicPr/>
                    <p:nvPr/>
                  </p:nvPicPr>
                  <p:blipFill>
                    <a:blip r:embed="rId552"/>
                    <a:stretch>
                      <a:fillRect/>
                    </a:stretch>
                  </p:blipFill>
                  <p:spPr>
                    <a:xfrm>
                      <a:off x="7999879" y="3837639"/>
                      <a:ext cx="147491" cy="68065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73AA7367-25C1-484D-8D53-7F9A74ACBD56}"/>
                    </a:ext>
                  </a:extLst>
                </p14:cNvPr>
                <p14:cNvContentPartPr/>
                <p14:nvPr/>
              </p14:nvContentPartPr>
              <p14:xfrm>
                <a:off x="6835597" y="3945926"/>
                <a:ext cx="951526" cy="828578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73AA7367-25C1-484D-8D53-7F9A74ACBD56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826597" y="3936928"/>
                  <a:ext cx="969167" cy="84621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75E6BDAE-84B7-4A87-9821-D01C3C6CD2A5}"/>
              </a:ext>
            </a:extLst>
          </p:cNvPr>
          <p:cNvGrpSpPr/>
          <p:nvPr/>
        </p:nvGrpSpPr>
        <p:grpSpPr>
          <a:xfrm>
            <a:off x="2786299" y="2998381"/>
            <a:ext cx="291554" cy="512396"/>
            <a:chOff x="2876928" y="3913810"/>
            <a:chExt cx="494280" cy="86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24CFF071-1177-48B1-80B4-8FF191F744F6}"/>
                    </a:ext>
                  </a:extLst>
                </p14:cNvPr>
                <p14:cNvContentPartPr/>
                <p14:nvPr/>
              </p14:nvContentPartPr>
              <p14:xfrm>
                <a:off x="2990688" y="4179130"/>
                <a:ext cx="218520" cy="56196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24CFF071-1177-48B1-80B4-8FF191F744F6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2975428" y="4163876"/>
                  <a:ext cx="248429" cy="591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2B65D4E5-6150-486E-9B80-3FAE7B6BF253}"/>
                    </a:ext>
                  </a:extLst>
                </p14:cNvPr>
                <p14:cNvContentPartPr/>
                <p14:nvPr/>
              </p14:nvContentPartPr>
              <p14:xfrm>
                <a:off x="2986008" y="4081210"/>
                <a:ext cx="385200" cy="70128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2B65D4E5-6150-486E-9B80-3FAE7B6BF253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2970771" y="4065965"/>
                  <a:ext cx="415065" cy="7311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E0B36AB4-819B-4AA3-8AFD-0E5D3E0DD9E5}"/>
                    </a:ext>
                  </a:extLst>
                </p14:cNvPr>
                <p14:cNvContentPartPr/>
                <p14:nvPr/>
              </p14:nvContentPartPr>
              <p14:xfrm>
                <a:off x="2876928" y="3913810"/>
                <a:ext cx="277200" cy="38088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E0B36AB4-819B-4AA3-8AFD-0E5D3E0DD9E5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861697" y="3898575"/>
                  <a:ext cx="307052" cy="41074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4CE1F7B1-1AC6-43A2-B77A-385F4D381AD7}"/>
              </a:ext>
            </a:extLst>
          </p:cNvPr>
          <p:cNvGrpSpPr/>
          <p:nvPr/>
        </p:nvGrpSpPr>
        <p:grpSpPr>
          <a:xfrm>
            <a:off x="3778760" y="2127334"/>
            <a:ext cx="4883827" cy="821717"/>
            <a:chOff x="3779840" y="2299920"/>
            <a:chExt cx="4883827" cy="821717"/>
          </a:xfrm>
        </p:grpSpPr>
        <p:grpSp>
          <p:nvGrpSpPr>
            <p:cNvPr id="660" name="Group 659">
              <a:extLst>
                <a:ext uri="{FF2B5EF4-FFF2-40B4-BE49-F238E27FC236}">
                  <a16:creationId xmlns:a16="http://schemas.microsoft.com/office/drawing/2014/main" id="{C815B7C6-1749-4B20-8327-64AE43494A81}"/>
                </a:ext>
              </a:extLst>
            </p:cNvPr>
            <p:cNvGrpSpPr/>
            <p:nvPr/>
          </p:nvGrpSpPr>
          <p:grpSpPr>
            <a:xfrm>
              <a:off x="3779840" y="2299920"/>
              <a:ext cx="3002849" cy="821717"/>
              <a:chOff x="4245648" y="3141970"/>
              <a:chExt cx="6306840" cy="1725840"/>
            </a:xfrm>
          </p:grpSpPr>
          <p:grpSp>
            <p:nvGrpSpPr>
              <p:cNvPr id="661" name="Group 660">
                <a:extLst>
                  <a:ext uri="{FF2B5EF4-FFF2-40B4-BE49-F238E27FC236}">
                    <a16:creationId xmlns:a16="http://schemas.microsoft.com/office/drawing/2014/main" id="{FFBB2580-F8F3-48C5-AA1D-AB7150A8E36C}"/>
                  </a:ext>
                </a:extLst>
              </p:cNvPr>
              <p:cNvGrpSpPr/>
              <p:nvPr/>
            </p:nvGrpSpPr>
            <p:grpSpPr>
              <a:xfrm>
                <a:off x="4245648" y="3586570"/>
                <a:ext cx="962280" cy="1281240"/>
                <a:chOff x="4245648" y="3586570"/>
                <a:chExt cx="962280" cy="1281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61">
                  <p14:nvContentPartPr>
                    <p14:cNvPr id="693" name="Ink 692">
                      <a:extLst>
                        <a:ext uri="{FF2B5EF4-FFF2-40B4-BE49-F238E27FC236}">
                          <a16:creationId xmlns:a16="http://schemas.microsoft.com/office/drawing/2014/main" id="{ACA0DA26-F0F8-43D0-AA23-72AA6339F9E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45648" y="3689890"/>
                    <a:ext cx="387360" cy="430560"/>
                  </p14:xfrm>
                </p:contentPart>
              </mc:Choice>
              <mc:Fallback xmlns="">
                <p:pic>
                  <p:nvPicPr>
                    <p:cNvPr id="693" name="Ink 692">
                      <a:extLst>
                        <a:ext uri="{FF2B5EF4-FFF2-40B4-BE49-F238E27FC236}">
                          <a16:creationId xmlns:a16="http://schemas.microsoft.com/office/drawing/2014/main" id="{ACA0DA26-F0F8-43D0-AA23-72AA6339F9E3}"/>
                        </a:ext>
                      </a:extLst>
                    </p:cNvPr>
                    <p:cNvPicPr/>
                    <p:nvPr/>
                  </p:nvPicPr>
                  <p:blipFill>
                    <a:blip r:embed="rId562"/>
                    <a:stretch>
                      <a:fillRect/>
                    </a:stretch>
                  </p:blipFill>
                  <p:spPr>
                    <a:xfrm>
                      <a:off x="4226771" y="3671006"/>
                      <a:ext cx="424359" cy="4675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3">
                  <p14:nvContentPartPr>
                    <p14:cNvPr id="694" name="Ink 693">
                      <a:extLst>
                        <a:ext uri="{FF2B5EF4-FFF2-40B4-BE49-F238E27FC236}">
                          <a16:creationId xmlns:a16="http://schemas.microsoft.com/office/drawing/2014/main" id="{C2CA867B-00AE-4591-9E19-7734E16805B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1528" y="3586570"/>
                    <a:ext cx="363240" cy="479160"/>
                  </p14:xfrm>
                </p:contentPart>
              </mc:Choice>
              <mc:Fallback xmlns="">
                <p:pic>
                  <p:nvPicPr>
                    <p:cNvPr id="694" name="Ink 693">
                      <a:extLst>
                        <a:ext uri="{FF2B5EF4-FFF2-40B4-BE49-F238E27FC236}">
                          <a16:creationId xmlns:a16="http://schemas.microsoft.com/office/drawing/2014/main" id="{C2CA867B-00AE-4591-9E19-7734E16805BC}"/>
                        </a:ext>
                      </a:extLst>
                    </p:cNvPr>
                    <p:cNvPicPr/>
                    <p:nvPr/>
                  </p:nvPicPr>
                  <p:blipFill>
                    <a:blip r:embed="rId564"/>
                    <a:stretch>
                      <a:fillRect/>
                    </a:stretch>
                  </p:blipFill>
                  <p:spPr>
                    <a:xfrm>
                      <a:off x="4652649" y="3567676"/>
                      <a:ext cx="400244" cy="51619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5">
                  <p14:nvContentPartPr>
                    <p14:cNvPr id="695" name="Ink 694">
                      <a:extLst>
                        <a:ext uri="{FF2B5EF4-FFF2-40B4-BE49-F238E27FC236}">
                          <a16:creationId xmlns:a16="http://schemas.microsoft.com/office/drawing/2014/main" id="{53E1DFE5-3248-4B91-9881-0655044546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05768" y="4234570"/>
                    <a:ext cx="902160" cy="71640"/>
                  </p14:xfrm>
                </p:contentPart>
              </mc:Choice>
              <mc:Fallback xmlns="">
                <p:pic>
                  <p:nvPicPr>
                    <p:cNvPr id="695" name="Ink 694">
                      <a:extLst>
                        <a:ext uri="{FF2B5EF4-FFF2-40B4-BE49-F238E27FC236}">
                          <a16:creationId xmlns:a16="http://schemas.microsoft.com/office/drawing/2014/main" id="{53E1DFE5-3248-4B91-9881-06550445463D}"/>
                        </a:ext>
                      </a:extLst>
                    </p:cNvPr>
                    <p:cNvPicPr/>
                    <p:nvPr/>
                  </p:nvPicPr>
                  <p:blipFill>
                    <a:blip r:embed="rId566"/>
                    <a:stretch>
                      <a:fillRect/>
                    </a:stretch>
                  </p:blipFill>
                  <p:spPr>
                    <a:xfrm>
                      <a:off x="4286879" y="4215717"/>
                      <a:ext cx="939183" cy="10859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7">
                  <p14:nvContentPartPr>
                    <p14:cNvPr id="696" name="Ink 695">
                      <a:extLst>
                        <a:ext uri="{FF2B5EF4-FFF2-40B4-BE49-F238E27FC236}">
                          <a16:creationId xmlns:a16="http://schemas.microsoft.com/office/drawing/2014/main" id="{C5D1EB37-2F6B-445E-9C49-2144B9ABDB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62208" y="4517890"/>
                    <a:ext cx="305280" cy="349200"/>
                  </p14:xfrm>
                </p:contentPart>
              </mc:Choice>
              <mc:Fallback xmlns="">
                <p:pic>
                  <p:nvPicPr>
                    <p:cNvPr id="696" name="Ink 695">
                      <a:extLst>
                        <a:ext uri="{FF2B5EF4-FFF2-40B4-BE49-F238E27FC236}">
                          <a16:creationId xmlns:a16="http://schemas.microsoft.com/office/drawing/2014/main" id="{C5D1EB37-2F6B-445E-9C49-2144B9ABDBA9}"/>
                        </a:ext>
                      </a:extLst>
                    </p:cNvPr>
                    <p:cNvPicPr/>
                    <p:nvPr/>
                  </p:nvPicPr>
                  <p:blipFill>
                    <a:blip r:embed="rId568"/>
                    <a:stretch>
                      <a:fillRect/>
                    </a:stretch>
                  </p:blipFill>
                  <p:spPr>
                    <a:xfrm>
                      <a:off x="4243317" y="4498994"/>
                      <a:ext cx="342307" cy="3862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9">
                  <p14:nvContentPartPr>
                    <p14:cNvPr id="697" name="Ink 696">
                      <a:extLst>
                        <a:ext uri="{FF2B5EF4-FFF2-40B4-BE49-F238E27FC236}">
                          <a16:creationId xmlns:a16="http://schemas.microsoft.com/office/drawing/2014/main" id="{2431D50B-80DA-439F-9B7C-D06F4894B7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14368" y="4471090"/>
                    <a:ext cx="376200" cy="396720"/>
                  </p14:xfrm>
                </p:contentPart>
              </mc:Choice>
              <mc:Fallback xmlns="">
                <p:pic>
                  <p:nvPicPr>
                    <p:cNvPr id="697" name="Ink 696">
                      <a:extLst>
                        <a:ext uri="{FF2B5EF4-FFF2-40B4-BE49-F238E27FC236}">
                          <a16:creationId xmlns:a16="http://schemas.microsoft.com/office/drawing/2014/main" id="{2431D50B-80DA-439F-9B7C-D06F4894B7BB}"/>
                        </a:ext>
                      </a:extLst>
                    </p:cNvPr>
                    <p:cNvPicPr/>
                    <p:nvPr/>
                  </p:nvPicPr>
                  <p:blipFill>
                    <a:blip r:embed="rId570"/>
                    <a:stretch>
                      <a:fillRect/>
                    </a:stretch>
                  </p:blipFill>
                  <p:spPr>
                    <a:xfrm>
                      <a:off x="4695482" y="4452199"/>
                      <a:ext cx="413216" cy="43374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62" name="Group 661">
                <a:extLst>
                  <a:ext uri="{FF2B5EF4-FFF2-40B4-BE49-F238E27FC236}">
                    <a16:creationId xmlns:a16="http://schemas.microsoft.com/office/drawing/2014/main" id="{12CA1F75-4971-4EE2-A614-BF38A6AC377E}"/>
                  </a:ext>
                </a:extLst>
              </p:cNvPr>
              <p:cNvGrpSpPr/>
              <p:nvPr/>
            </p:nvGrpSpPr>
            <p:grpSpPr>
              <a:xfrm>
                <a:off x="5577288" y="3141970"/>
                <a:ext cx="4975200" cy="1506240"/>
                <a:chOff x="5577288" y="3141970"/>
                <a:chExt cx="4975200" cy="1506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71">
                  <p14:nvContentPartPr>
                    <p14:cNvPr id="663" name="Ink 662">
                      <a:extLst>
                        <a:ext uri="{FF2B5EF4-FFF2-40B4-BE49-F238E27FC236}">
                          <a16:creationId xmlns:a16="http://schemas.microsoft.com/office/drawing/2014/main" id="{82B1C311-C179-403C-8CD8-70EDC6B934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84128" y="3985450"/>
                    <a:ext cx="199440" cy="17280"/>
                  </p14:xfrm>
                </p:contentPart>
              </mc:Choice>
              <mc:Fallback xmlns="">
                <p:pic>
                  <p:nvPicPr>
                    <p:cNvPr id="663" name="Ink 662">
                      <a:extLst>
                        <a:ext uri="{FF2B5EF4-FFF2-40B4-BE49-F238E27FC236}">
                          <a16:creationId xmlns:a16="http://schemas.microsoft.com/office/drawing/2014/main" id="{82B1C311-C179-403C-8CD8-70EDC6B934B1}"/>
                        </a:ext>
                      </a:extLst>
                    </p:cNvPr>
                    <p:cNvPicPr/>
                    <p:nvPr/>
                  </p:nvPicPr>
                  <p:blipFill>
                    <a:blip r:embed="rId572"/>
                    <a:stretch>
                      <a:fillRect/>
                    </a:stretch>
                  </p:blipFill>
                  <p:spPr>
                    <a:xfrm>
                      <a:off x="5565242" y="3967450"/>
                      <a:ext cx="236457" cy="52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3">
                  <p14:nvContentPartPr>
                    <p14:cNvPr id="664" name="Ink 663">
                      <a:extLst>
                        <a:ext uri="{FF2B5EF4-FFF2-40B4-BE49-F238E27FC236}">
                          <a16:creationId xmlns:a16="http://schemas.microsoft.com/office/drawing/2014/main" id="{9D3270FD-135B-4622-9A7B-FECE1C0CFB3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77288" y="4129090"/>
                    <a:ext cx="320400" cy="17280"/>
                  </p14:xfrm>
                </p:contentPart>
              </mc:Choice>
              <mc:Fallback xmlns="">
                <p:pic>
                  <p:nvPicPr>
                    <p:cNvPr id="664" name="Ink 663">
                      <a:extLst>
                        <a:ext uri="{FF2B5EF4-FFF2-40B4-BE49-F238E27FC236}">
                          <a16:creationId xmlns:a16="http://schemas.microsoft.com/office/drawing/2014/main" id="{9D3270FD-135B-4622-9A7B-FECE1C0CFB3C}"/>
                        </a:ext>
                      </a:extLst>
                    </p:cNvPr>
                    <p:cNvPicPr/>
                    <p:nvPr/>
                  </p:nvPicPr>
                  <p:blipFill>
                    <a:blip r:embed="rId574"/>
                    <a:stretch>
                      <a:fillRect/>
                    </a:stretch>
                  </p:blipFill>
                  <p:spPr>
                    <a:xfrm>
                      <a:off x="5558396" y="4111090"/>
                      <a:ext cx="357427" cy="52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5">
                  <p14:nvContentPartPr>
                    <p14:cNvPr id="665" name="Ink 664">
                      <a:extLst>
                        <a:ext uri="{FF2B5EF4-FFF2-40B4-BE49-F238E27FC236}">
                          <a16:creationId xmlns:a16="http://schemas.microsoft.com/office/drawing/2014/main" id="{B94B6325-0B79-4128-B37E-551A3DF27AB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32328" y="3894370"/>
                    <a:ext cx="251280" cy="433440"/>
                  </p14:xfrm>
                </p:contentPart>
              </mc:Choice>
              <mc:Fallback xmlns="">
                <p:pic>
                  <p:nvPicPr>
                    <p:cNvPr id="665" name="Ink 664">
                      <a:extLst>
                        <a:ext uri="{FF2B5EF4-FFF2-40B4-BE49-F238E27FC236}">
                          <a16:creationId xmlns:a16="http://schemas.microsoft.com/office/drawing/2014/main" id="{B94B6325-0B79-4128-B37E-551A3DF27ABA}"/>
                        </a:ext>
                      </a:extLst>
                    </p:cNvPr>
                    <p:cNvPicPr/>
                    <p:nvPr/>
                  </p:nvPicPr>
                  <p:blipFill>
                    <a:blip r:embed="rId576"/>
                    <a:stretch>
                      <a:fillRect/>
                    </a:stretch>
                  </p:blipFill>
                  <p:spPr>
                    <a:xfrm>
                      <a:off x="6013463" y="3875492"/>
                      <a:ext cx="288255" cy="47044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7">
                  <p14:nvContentPartPr>
                    <p14:cNvPr id="666" name="Ink 665">
                      <a:extLst>
                        <a:ext uri="{FF2B5EF4-FFF2-40B4-BE49-F238E27FC236}">
                          <a16:creationId xmlns:a16="http://schemas.microsoft.com/office/drawing/2014/main" id="{00A8295A-8B17-42E2-A23E-F3F788D3F7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52728" y="3811210"/>
                    <a:ext cx="194760" cy="155880"/>
                  </p14:xfrm>
                </p:contentPart>
              </mc:Choice>
              <mc:Fallback xmlns="">
                <p:pic>
                  <p:nvPicPr>
                    <p:cNvPr id="666" name="Ink 665">
                      <a:extLst>
                        <a:ext uri="{FF2B5EF4-FFF2-40B4-BE49-F238E27FC236}">
                          <a16:creationId xmlns:a16="http://schemas.microsoft.com/office/drawing/2014/main" id="{00A8295A-8B17-42E2-A23E-F3F788D3F78B}"/>
                        </a:ext>
                      </a:extLst>
                    </p:cNvPr>
                    <p:cNvPicPr/>
                    <p:nvPr/>
                  </p:nvPicPr>
                  <p:blipFill>
                    <a:blip r:embed="rId578"/>
                    <a:stretch>
                      <a:fillRect/>
                    </a:stretch>
                  </p:blipFill>
                  <p:spPr>
                    <a:xfrm>
                      <a:off x="6333856" y="3792384"/>
                      <a:ext cx="231749" cy="1927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9">
                  <p14:nvContentPartPr>
                    <p14:cNvPr id="667" name="Ink 666">
                      <a:extLst>
                        <a:ext uri="{FF2B5EF4-FFF2-40B4-BE49-F238E27FC236}">
                          <a16:creationId xmlns:a16="http://schemas.microsoft.com/office/drawing/2014/main" id="{B458ECD0-EC0E-4F7D-9B0A-3A035086B1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11208" y="3840010"/>
                    <a:ext cx="178920" cy="132120"/>
                  </p14:xfrm>
                </p:contentPart>
              </mc:Choice>
              <mc:Fallback xmlns="">
                <p:pic>
                  <p:nvPicPr>
                    <p:cNvPr id="667" name="Ink 666">
                      <a:extLst>
                        <a:ext uri="{FF2B5EF4-FFF2-40B4-BE49-F238E27FC236}">
                          <a16:creationId xmlns:a16="http://schemas.microsoft.com/office/drawing/2014/main" id="{B458ECD0-EC0E-4F7D-9B0A-3A035086B1F4}"/>
                        </a:ext>
                      </a:extLst>
                    </p:cNvPr>
                    <p:cNvPicPr/>
                    <p:nvPr/>
                  </p:nvPicPr>
                  <p:blipFill>
                    <a:blip r:embed="rId580"/>
                    <a:stretch>
                      <a:fillRect/>
                    </a:stretch>
                  </p:blipFill>
                  <p:spPr>
                    <a:xfrm>
                      <a:off x="6592335" y="3821136"/>
                      <a:ext cx="215912" cy="1691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1">
                  <p14:nvContentPartPr>
                    <p14:cNvPr id="668" name="Ink 667">
                      <a:extLst>
                        <a:ext uri="{FF2B5EF4-FFF2-40B4-BE49-F238E27FC236}">
                          <a16:creationId xmlns:a16="http://schemas.microsoft.com/office/drawing/2014/main" id="{D78F40B4-6335-4B01-8838-0D7E9631BB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50608" y="3594130"/>
                    <a:ext cx="234000" cy="410400"/>
                  </p14:xfrm>
                </p:contentPart>
              </mc:Choice>
              <mc:Fallback xmlns="">
                <p:pic>
                  <p:nvPicPr>
                    <p:cNvPr id="668" name="Ink 667">
                      <a:extLst>
                        <a:ext uri="{FF2B5EF4-FFF2-40B4-BE49-F238E27FC236}">
                          <a16:creationId xmlns:a16="http://schemas.microsoft.com/office/drawing/2014/main" id="{D78F40B4-6335-4B01-8838-0D7E9631BB7F}"/>
                        </a:ext>
                      </a:extLst>
                    </p:cNvPr>
                    <p:cNvPicPr/>
                    <p:nvPr/>
                  </p:nvPicPr>
                  <p:blipFill>
                    <a:blip r:embed="rId582"/>
                    <a:stretch>
                      <a:fillRect/>
                    </a:stretch>
                  </p:blipFill>
                  <p:spPr>
                    <a:xfrm>
                      <a:off x="6831737" y="3575235"/>
                      <a:ext cx="270987" cy="44743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3">
                  <p14:nvContentPartPr>
                    <p14:cNvPr id="669" name="Ink 668">
                      <a:extLst>
                        <a:ext uri="{FF2B5EF4-FFF2-40B4-BE49-F238E27FC236}">
                          <a16:creationId xmlns:a16="http://schemas.microsoft.com/office/drawing/2014/main" id="{93651B8D-4BD7-41D5-9E5A-A2E4F6FE01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19048" y="3354010"/>
                    <a:ext cx="184680" cy="1131120"/>
                  </p14:xfrm>
                </p:contentPart>
              </mc:Choice>
              <mc:Fallback xmlns="">
                <p:pic>
                  <p:nvPicPr>
                    <p:cNvPr id="669" name="Ink 668">
                      <a:extLst>
                        <a:ext uri="{FF2B5EF4-FFF2-40B4-BE49-F238E27FC236}">
                          <a16:creationId xmlns:a16="http://schemas.microsoft.com/office/drawing/2014/main" id="{93651B8D-4BD7-41D5-9E5A-A2E4F6FE0174}"/>
                        </a:ext>
                      </a:extLst>
                    </p:cNvPr>
                    <p:cNvPicPr/>
                    <p:nvPr/>
                  </p:nvPicPr>
                  <p:blipFill>
                    <a:blip r:embed="rId584"/>
                    <a:stretch>
                      <a:fillRect/>
                    </a:stretch>
                  </p:blipFill>
                  <p:spPr>
                    <a:xfrm>
                      <a:off x="7400203" y="3335108"/>
                      <a:ext cx="221616" cy="11681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5">
                  <p14:nvContentPartPr>
                    <p14:cNvPr id="670" name="Ink 669">
                      <a:extLst>
                        <a:ext uri="{FF2B5EF4-FFF2-40B4-BE49-F238E27FC236}">
                          <a16:creationId xmlns:a16="http://schemas.microsoft.com/office/drawing/2014/main" id="{193D2B32-D6D5-4139-A874-B9C6514A145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69048" y="3318010"/>
                    <a:ext cx="288360" cy="467280"/>
                  </p14:xfrm>
                </p:contentPart>
              </mc:Choice>
              <mc:Fallback xmlns="">
                <p:pic>
                  <p:nvPicPr>
                    <p:cNvPr id="670" name="Ink 669">
                      <a:extLst>
                        <a:ext uri="{FF2B5EF4-FFF2-40B4-BE49-F238E27FC236}">
                          <a16:creationId xmlns:a16="http://schemas.microsoft.com/office/drawing/2014/main" id="{193D2B32-D6D5-4139-A874-B9C6514A145E}"/>
                        </a:ext>
                      </a:extLst>
                    </p:cNvPr>
                    <p:cNvPicPr/>
                    <p:nvPr/>
                  </p:nvPicPr>
                  <p:blipFill>
                    <a:blip r:embed="rId586"/>
                    <a:stretch>
                      <a:fillRect/>
                    </a:stretch>
                  </p:blipFill>
                  <p:spPr>
                    <a:xfrm>
                      <a:off x="7850176" y="3299107"/>
                      <a:ext cx="325349" cy="5043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7">
                  <p14:nvContentPartPr>
                    <p14:cNvPr id="671" name="Ink 670">
                      <a:extLst>
                        <a:ext uri="{FF2B5EF4-FFF2-40B4-BE49-F238E27FC236}">
                          <a16:creationId xmlns:a16="http://schemas.microsoft.com/office/drawing/2014/main" id="{6E10CCB3-F796-4EA8-B4AE-C660633279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78368" y="3231610"/>
                    <a:ext cx="432720" cy="501840"/>
                  </p14:xfrm>
                </p:contentPart>
              </mc:Choice>
              <mc:Fallback xmlns="">
                <p:pic>
                  <p:nvPicPr>
                    <p:cNvPr id="671" name="Ink 670">
                      <a:extLst>
                        <a:ext uri="{FF2B5EF4-FFF2-40B4-BE49-F238E27FC236}">
                          <a16:creationId xmlns:a16="http://schemas.microsoft.com/office/drawing/2014/main" id="{6E10CCB3-F796-4EA8-B4AE-C6606332794F}"/>
                        </a:ext>
                      </a:extLst>
                    </p:cNvPr>
                    <p:cNvPicPr/>
                    <p:nvPr/>
                  </p:nvPicPr>
                  <p:blipFill>
                    <a:blip r:embed="rId588"/>
                    <a:stretch>
                      <a:fillRect/>
                    </a:stretch>
                  </p:blipFill>
                  <p:spPr>
                    <a:xfrm>
                      <a:off x="8259488" y="3212715"/>
                      <a:ext cx="469724" cy="5388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9">
                  <p14:nvContentPartPr>
                    <p14:cNvPr id="672" name="Ink 671">
                      <a:extLst>
                        <a:ext uri="{FF2B5EF4-FFF2-40B4-BE49-F238E27FC236}">
                          <a16:creationId xmlns:a16="http://schemas.microsoft.com/office/drawing/2014/main" id="{BE526624-70E4-49AB-94E7-4EB5B35696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28448" y="3894010"/>
                    <a:ext cx="793800" cy="43560"/>
                  </p14:xfrm>
                </p:contentPart>
              </mc:Choice>
              <mc:Fallback xmlns="">
                <p:pic>
                  <p:nvPicPr>
                    <p:cNvPr id="672" name="Ink 671">
                      <a:extLst>
                        <a:ext uri="{FF2B5EF4-FFF2-40B4-BE49-F238E27FC236}">
                          <a16:creationId xmlns:a16="http://schemas.microsoft.com/office/drawing/2014/main" id="{BE526624-70E4-49AB-94E7-4EB5B356960B}"/>
                        </a:ext>
                      </a:extLst>
                    </p:cNvPr>
                    <p:cNvPicPr/>
                    <p:nvPr/>
                  </p:nvPicPr>
                  <p:blipFill>
                    <a:blip r:embed="rId590"/>
                    <a:stretch>
                      <a:fillRect/>
                    </a:stretch>
                  </p:blipFill>
                  <p:spPr>
                    <a:xfrm>
                      <a:off x="7909566" y="3875234"/>
                      <a:ext cx="830809" cy="8036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1">
                  <p14:nvContentPartPr>
                    <p14:cNvPr id="673" name="Ink 672">
                      <a:extLst>
                        <a:ext uri="{FF2B5EF4-FFF2-40B4-BE49-F238E27FC236}">
                          <a16:creationId xmlns:a16="http://schemas.microsoft.com/office/drawing/2014/main" id="{730F20CE-B9C8-4006-A7A1-216731C7AD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57248" y="4189570"/>
                    <a:ext cx="298800" cy="396000"/>
                  </p14:xfrm>
                </p:contentPart>
              </mc:Choice>
              <mc:Fallback xmlns="">
                <p:pic>
                  <p:nvPicPr>
                    <p:cNvPr id="673" name="Ink 672">
                      <a:extLst>
                        <a:ext uri="{FF2B5EF4-FFF2-40B4-BE49-F238E27FC236}">
                          <a16:creationId xmlns:a16="http://schemas.microsoft.com/office/drawing/2014/main" id="{730F20CE-B9C8-4006-A7A1-216731C7ADB7}"/>
                        </a:ext>
                      </a:extLst>
                    </p:cNvPr>
                    <p:cNvPicPr/>
                    <p:nvPr/>
                  </p:nvPicPr>
                  <p:blipFill>
                    <a:blip r:embed="rId592"/>
                    <a:stretch>
                      <a:fillRect/>
                    </a:stretch>
                  </p:blipFill>
                  <p:spPr>
                    <a:xfrm>
                      <a:off x="7938384" y="4170677"/>
                      <a:ext cx="335773" cy="4330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3">
                  <p14:nvContentPartPr>
                    <p14:cNvPr id="674" name="Ink 673">
                      <a:extLst>
                        <a:ext uri="{FF2B5EF4-FFF2-40B4-BE49-F238E27FC236}">
                          <a16:creationId xmlns:a16="http://schemas.microsoft.com/office/drawing/2014/main" id="{46974C23-ACF3-4D54-9290-D52F2BD059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40368" y="4244290"/>
                    <a:ext cx="225000" cy="259920"/>
                  </p14:xfrm>
                </p:contentPart>
              </mc:Choice>
              <mc:Fallback xmlns="">
                <p:pic>
                  <p:nvPicPr>
                    <p:cNvPr id="674" name="Ink 673">
                      <a:extLst>
                        <a:ext uri="{FF2B5EF4-FFF2-40B4-BE49-F238E27FC236}">
                          <a16:creationId xmlns:a16="http://schemas.microsoft.com/office/drawing/2014/main" id="{46974C23-ACF3-4D54-9290-D52F2BD059ED}"/>
                        </a:ext>
                      </a:extLst>
                    </p:cNvPr>
                    <p:cNvPicPr/>
                    <p:nvPr/>
                  </p:nvPicPr>
                  <p:blipFill>
                    <a:blip r:embed="rId594"/>
                    <a:stretch>
                      <a:fillRect/>
                    </a:stretch>
                  </p:blipFill>
                  <p:spPr>
                    <a:xfrm>
                      <a:off x="8421492" y="4225400"/>
                      <a:ext cx="261997" cy="2969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5">
                  <p14:nvContentPartPr>
                    <p14:cNvPr id="675" name="Ink 674">
                      <a:extLst>
                        <a:ext uri="{FF2B5EF4-FFF2-40B4-BE49-F238E27FC236}">
                          <a16:creationId xmlns:a16="http://schemas.microsoft.com/office/drawing/2014/main" id="{EB86B2A6-427C-406F-B106-3E93E072CE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4528" y="3943690"/>
                    <a:ext cx="172080" cy="195480"/>
                  </p14:xfrm>
                </p:contentPart>
              </mc:Choice>
              <mc:Fallback xmlns="">
                <p:pic>
                  <p:nvPicPr>
                    <p:cNvPr id="675" name="Ink 674">
                      <a:extLst>
                        <a:ext uri="{FF2B5EF4-FFF2-40B4-BE49-F238E27FC236}">
                          <a16:creationId xmlns:a16="http://schemas.microsoft.com/office/drawing/2014/main" id="{EB86B2A6-427C-406F-B106-3E93E072CEBD}"/>
                        </a:ext>
                      </a:extLst>
                    </p:cNvPr>
                    <p:cNvPicPr/>
                    <p:nvPr/>
                  </p:nvPicPr>
                  <p:blipFill>
                    <a:blip r:embed="rId596"/>
                    <a:stretch>
                      <a:fillRect/>
                    </a:stretch>
                  </p:blipFill>
                  <p:spPr>
                    <a:xfrm>
                      <a:off x="8945660" y="3924821"/>
                      <a:ext cx="209062" cy="23246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7">
                  <p14:nvContentPartPr>
                    <p14:cNvPr id="676" name="Ink 675">
                      <a:extLst>
                        <a:ext uri="{FF2B5EF4-FFF2-40B4-BE49-F238E27FC236}">
                          <a16:creationId xmlns:a16="http://schemas.microsoft.com/office/drawing/2014/main" id="{4C5C2923-C865-4655-B60C-AD1DA63C9C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99048" y="3183370"/>
                    <a:ext cx="272520" cy="494640"/>
                  </p14:xfrm>
                </p:contentPart>
              </mc:Choice>
              <mc:Fallback xmlns="">
                <p:pic>
                  <p:nvPicPr>
                    <p:cNvPr id="676" name="Ink 675">
                      <a:extLst>
                        <a:ext uri="{FF2B5EF4-FFF2-40B4-BE49-F238E27FC236}">
                          <a16:creationId xmlns:a16="http://schemas.microsoft.com/office/drawing/2014/main" id="{4C5C2923-C865-4655-B60C-AD1DA63C9C48}"/>
                        </a:ext>
                      </a:extLst>
                    </p:cNvPr>
                    <p:cNvPicPr/>
                    <p:nvPr/>
                  </p:nvPicPr>
                  <p:blipFill>
                    <a:blip r:embed="rId598"/>
                    <a:stretch>
                      <a:fillRect/>
                    </a:stretch>
                  </p:blipFill>
                  <p:spPr>
                    <a:xfrm>
                      <a:off x="9380175" y="3164491"/>
                      <a:ext cx="309510" cy="5316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9">
                  <p14:nvContentPartPr>
                    <p14:cNvPr id="677" name="Ink 676">
                      <a:extLst>
                        <a:ext uri="{FF2B5EF4-FFF2-40B4-BE49-F238E27FC236}">
                          <a16:creationId xmlns:a16="http://schemas.microsoft.com/office/drawing/2014/main" id="{6132B20B-5504-407D-B4F9-5AFE234CD8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73448" y="3377050"/>
                    <a:ext cx="211680" cy="257400"/>
                  </p14:xfrm>
                </p:contentPart>
              </mc:Choice>
              <mc:Fallback xmlns="">
                <p:pic>
                  <p:nvPicPr>
                    <p:cNvPr id="677" name="Ink 676">
                      <a:extLst>
                        <a:ext uri="{FF2B5EF4-FFF2-40B4-BE49-F238E27FC236}">
                          <a16:creationId xmlns:a16="http://schemas.microsoft.com/office/drawing/2014/main" id="{6132B20B-5504-407D-B4F9-5AFE234CD80C}"/>
                        </a:ext>
                      </a:extLst>
                    </p:cNvPr>
                    <p:cNvPicPr/>
                    <p:nvPr/>
                  </p:nvPicPr>
                  <p:blipFill>
                    <a:blip r:embed="rId600"/>
                    <a:stretch>
                      <a:fillRect/>
                    </a:stretch>
                  </p:blipFill>
                  <p:spPr>
                    <a:xfrm>
                      <a:off x="9754548" y="3358179"/>
                      <a:ext cx="248724" cy="29438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1">
                  <p14:nvContentPartPr>
                    <p14:cNvPr id="678" name="Ink 677">
                      <a:extLst>
                        <a:ext uri="{FF2B5EF4-FFF2-40B4-BE49-F238E27FC236}">
                          <a16:creationId xmlns:a16="http://schemas.microsoft.com/office/drawing/2014/main" id="{894247DB-00CF-4101-96D9-50A3EF94AA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81128" y="3757930"/>
                    <a:ext cx="698400" cy="127440"/>
                  </p14:xfrm>
                </p:contentPart>
              </mc:Choice>
              <mc:Fallback xmlns="">
                <p:pic>
                  <p:nvPicPr>
                    <p:cNvPr id="678" name="Ink 677">
                      <a:extLst>
                        <a:ext uri="{FF2B5EF4-FFF2-40B4-BE49-F238E27FC236}">
                          <a16:creationId xmlns:a16="http://schemas.microsoft.com/office/drawing/2014/main" id="{894247DB-00CF-4101-96D9-50A3EF94AAC4}"/>
                        </a:ext>
                      </a:extLst>
                    </p:cNvPr>
                    <p:cNvPicPr/>
                    <p:nvPr/>
                  </p:nvPicPr>
                  <p:blipFill>
                    <a:blip r:embed="rId602"/>
                    <a:stretch>
                      <a:fillRect/>
                    </a:stretch>
                  </p:blipFill>
                  <p:spPr>
                    <a:xfrm>
                      <a:off x="9462232" y="3739078"/>
                      <a:ext cx="735436" cy="16439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3">
                  <p14:nvContentPartPr>
                    <p14:cNvPr id="679" name="Ink 678">
                      <a:extLst>
                        <a:ext uri="{FF2B5EF4-FFF2-40B4-BE49-F238E27FC236}">
                          <a16:creationId xmlns:a16="http://schemas.microsoft.com/office/drawing/2014/main" id="{75F1B4A0-47B9-4346-AFDB-F0D0AE0D5F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36208" y="4164730"/>
                    <a:ext cx="213480" cy="358560"/>
                  </p14:xfrm>
                </p:contentPart>
              </mc:Choice>
              <mc:Fallback xmlns="">
                <p:pic>
                  <p:nvPicPr>
                    <p:cNvPr id="679" name="Ink 678">
                      <a:extLst>
                        <a:ext uri="{FF2B5EF4-FFF2-40B4-BE49-F238E27FC236}">
                          <a16:creationId xmlns:a16="http://schemas.microsoft.com/office/drawing/2014/main" id="{75F1B4A0-47B9-4346-AFDB-F0D0AE0D5F93}"/>
                        </a:ext>
                      </a:extLst>
                    </p:cNvPr>
                    <p:cNvPicPr/>
                    <p:nvPr/>
                  </p:nvPicPr>
                  <p:blipFill>
                    <a:blip r:embed="rId604"/>
                    <a:stretch>
                      <a:fillRect/>
                    </a:stretch>
                  </p:blipFill>
                  <p:spPr>
                    <a:xfrm>
                      <a:off x="9517349" y="4145858"/>
                      <a:ext cx="250443" cy="3955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5">
                  <p14:nvContentPartPr>
                    <p14:cNvPr id="680" name="Ink 679">
                      <a:extLst>
                        <a:ext uri="{FF2B5EF4-FFF2-40B4-BE49-F238E27FC236}">
                          <a16:creationId xmlns:a16="http://schemas.microsoft.com/office/drawing/2014/main" id="{08F6315E-0381-4FA4-9341-286865C673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913488" y="4023250"/>
                    <a:ext cx="331920" cy="405000"/>
                  </p14:xfrm>
                </p:contentPart>
              </mc:Choice>
              <mc:Fallback xmlns="">
                <p:pic>
                  <p:nvPicPr>
                    <p:cNvPr id="680" name="Ink 679">
                      <a:extLst>
                        <a:ext uri="{FF2B5EF4-FFF2-40B4-BE49-F238E27FC236}">
                          <a16:creationId xmlns:a16="http://schemas.microsoft.com/office/drawing/2014/main" id="{08F6315E-0381-4FA4-9341-286865C673B6}"/>
                        </a:ext>
                      </a:extLst>
                    </p:cNvPr>
                    <p:cNvPicPr/>
                    <p:nvPr/>
                  </p:nvPicPr>
                  <p:blipFill>
                    <a:blip r:embed="rId606"/>
                    <a:stretch>
                      <a:fillRect/>
                    </a:stretch>
                  </p:blipFill>
                  <p:spPr>
                    <a:xfrm>
                      <a:off x="9894629" y="4004360"/>
                      <a:ext cx="368884" cy="4420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7">
                  <p14:nvContentPartPr>
                    <p14:cNvPr id="692" name="Ink 691">
                      <a:extLst>
                        <a:ext uri="{FF2B5EF4-FFF2-40B4-BE49-F238E27FC236}">
                          <a16:creationId xmlns:a16="http://schemas.microsoft.com/office/drawing/2014/main" id="{1131B5ED-F047-4F68-B40D-2105CB82A26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79608" y="3141970"/>
                    <a:ext cx="272880" cy="1506240"/>
                  </p14:xfrm>
                </p:contentPart>
              </mc:Choice>
              <mc:Fallback xmlns="">
                <p:pic>
                  <p:nvPicPr>
                    <p:cNvPr id="692" name="Ink 691">
                      <a:extLst>
                        <a:ext uri="{FF2B5EF4-FFF2-40B4-BE49-F238E27FC236}">
                          <a16:creationId xmlns:a16="http://schemas.microsoft.com/office/drawing/2014/main" id="{1131B5ED-F047-4F68-B40D-2105CB82A260}"/>
                        </a:ext>
                      </a:extLst>
                    </p:cNvPr>
                    <p:cNvPicPr/>
                    <p:nvPr/>
                  </p:nvPicPr>
                  <p:blipFill>
                    <a:blip r:embed="rId608"/>
                    <a:stretch>
                      <a:fillRect/>
                    </a:stretch>
                  </p:blipFill>
                  <p:spPr>
                    <a:xfrm>
                      <a:off x="10260710" y="3123066"/>
                      <a:ext cx="309919" cy="154329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698" name="Group 697">
              <a:extLst>
                <a:ext uri="{FF2B5EF4-FFF2-40B4-BE49-F238E27FC236}">
                  <a16:creationId xmlns:a16="http://schemas.microsoft.com/office/drawing/2014/main" id="{27122DB6-AA3A-4F88-BBC3-CF0D74BDD129}"/>
                </a:ext>
              </a:extLst>
            </p:cNvPr>
            <p:cNvGrpSpPr/>
            <p:nvPr/>
          </p:nvGrpSpPr>
          <p:grpSpPr>
            <a:xfrm>
              <a:off x="6908420" y="2312581"/>
              <a:ext cx="1755247" cy="764276"/>
              <a:chOff x="7068408" y="2705963"/>
              <a:chExt cx="2053745" cy="894249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9">
                <p14:nvContentPartPr>
                  <p14:cNvPr id="699" name="Ink 698">
                    <a:extLst>
                      <a:ext uri="{FF2B5EF4-FFF2-40B4-BE49-F238E27FC236}">
                        <a16:creationId xmlns:a16="http://schemas.microsoft.com/office/drawing/2014/main" id="{D43F7803-F96B-4E9C-8B89-D37B7A157FF7}"/>
                      </a:ext>
                    </a:extLst>
                  </p14:cNvPr>
                  <p14:cNvContentPartPr/>
                  <p14:nvPr/>
                </p14:nvContentPartPr>
                <p14:xfrm>
                  <a:off x="7068408" y="3002650"/>
                  <a:ext cx="172080" cy="9720"/>
                </p14:xfrm>
              </p:contentPart>
            </mc:Choice>
            <mc:Fallback xmlns="">
              <p:pic>
                <p:nvPicPr>
                  <p:cNvPr id="699" name="Ink 698">
                    <a:extLst>
                      <a:ext uri="{FF2B5EF4-FFF2-40B4-BE49-F238E27FC236}">
                        <a16:creationId xmlns:a16="http://schemas.microsoft.com/office/drawing/2014/main" id="{D43F7803-F96B-4E9C-8B89-D37B7A157FF7}"/>
                      </a:ext>
                    </a:extLst>
                  </p:cNvPr>
                  <p:cNvPicPr/>
                  <p:nvPr/>
                </p:nvPicPr>
                <p:blipFill>
                  <a:blip r:embed="rId610"/>
                  <a:stretch>
                    <a:fillRect/>
                  </a:stretch>
                </p:blipFill>
                <p:spPr>
                  <a:xfrm>
                    <a:off x="7058310" y="2992085"/>
                    <a:ext cx="192696" cy="304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1">
                <p14:nvContentPartPr>
                  <p14:cNvPr id="700" name="Ink 699">
                    <a:extLst>
                      <a:ext uri="{FF2B5EF4-FFF2-40B4-BE49-F238E27FC236}">
                        <a16:creationId xmlns:a16="http://schemas.microsoft.com/office/drawing/2014/main" id="{22E81C9C-DE37-4697-8544-E4F3DB440259}"/>
                      </a:ext>
                    </a:extLst>
                  </p14:cNvPr>
                  <p14:cNvContentPartPr/>
                  <p14:nvPr/>
                </p14:nvContentPartPr>
                <p14:xfrm>
                  <a:off x="7105128" y="3089410"/>
                  <a:ext cx="242280" cy="25200"/>
                </p14:xfrm>
              </p:contentPart>
            </mc:Choice>
            <mc:Fallback xmlns="">
              <p:pic>
                <p:nvPicPr>
                  <p:cNvPr id="700" name="Ink 699">
                    <a:extLst>
                      <a:ext uri="{FF2B5EF4-FFF2-40B4-BE49-F238E27FC236}">
                        <a16:creationId xmlns:a16="http://schemas.microsoft.com/office/drawing/2014/main" id="{22E81C9C-DE37-4697-8544-E4F3DB440259}"/>
                      </a:ext>
                    </a:extLst>
                  </p:cNvPr>
                  <p:cNvPicPr/>
                  <p:nvPr/>
                </p:nvPicPr>
                <p:blipFill>
                  <a:blip r:embed="rId612"/>
                  <a:stretch>
                    <a:fillRect/>
                  </a:stretch>
                </p:blipFill>
                <p:spPr>
                  <a:xfrm>
                    <a:off x="7094612" y="3078910"/>
                    <a:ext cx="262891" cy="457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01" name="Group 700">
                <a:extLst>
                  <a:ext uri="{FF2B5EF4-FFF2-40B4-BE49-F238E27FC236}">
                    <a16:creationId xmlns:a16="http://schemas.microsoft.com/office/drawing/2014/main" id="{E1951F39-D9E7-414A-BFE3-A1B0BCC6D095}"/>
                  </a:ext>
                </a:extLst>
              </p:cNvPr>
              <p:cNvGrpSpPr/>
              <p:nvPr/>
            </p:nvGrpSpPr>
            <p:grpSpPr>
              <a:xfrm>
                <a:off x="7505350" y="2705963"/>
                <a:ext cx="1616803" cy="894249"/>
                <a:chOff x="7476630" y="2610970"/>
                <a:chExt cx="2196720" cy="1215000"/>
              </a:xfrm>
            </p:grpSpPr>
            <p:grpSp>
              <p:nvGrpSpPr>
                <p:cNvPr id="702" name="Group 701">
                  <a:extLst>
                    <a:ext uri="{FF2B5EF4-FFF2-40B4-BE49-F238E27FC236}">
                      <a16:creationId xmlns:a16="http://schemas.microsoft.com/office/drawing/2014/main" id="{A47222BD-E55F-4DF3-B50B-900EC1698F48}"/>
                    </a:ext>
                  </a:extLst>
                </p:cNvPr>
                <p:cNvGrpSpPr/>
                <p:nvPr/>
              </p:nvGrpSpPr>
              <p:grpSpPr>
                <a:xfrm>
                  <a:off x="7476630" y="2610970"/>
                  <a:ext cx="2196720" cy="675360"/>
                  <a:chOff x="7784448" y="2610970"/>
                  <a:chExt cx="2196720" cy="6753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13">
                    <p14:nvContentPartPr>
                      <p14:cNvPr id="706" name="Ink 705">
                        <a:extLst>
                          <a:ext uri="{FF2B5EF4-FFF2-40B4-BE49-F238E27FC236}">
                            <a16:creationId xmlns:a16="http://schemas.microsoft.com/office/drawing/2014/main" id="{FACADB11-CFBA-41FE-BB03-2E997C4041B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84448" y="2832370"/>
                      <a:ext cx="249480" cy="295560"/>
                    </p14:xfrm>
                  </p:contentPart>
                </mc:Choice>
                <mc:Fallback xmlns="">
                  <p:pic>
                    <p:nvPicPr>
                      <p:cNvPr id="706" name="Ink 705">
                        <a:extLst>
                          <a:ext uri="{FF2B5EF4-FFF2-40B4-BE49-F238E27FC236}">
                            <a16:creationId xmlns:a16="http://schemas.microsoft.com/office/drawing/2014/main" id="{FACADB11-CFBA-41FE-BB03-2E997C4041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4"/>
                      <a:stretch>
                        <a:fillRect/>
                      </a:stretch>
                    </p:blipFill>
                    <p:spPr>
                      <a:xfrm>
                        <a:off x="7770176" y="2818078"/>
                        <a:ext cx="277454" cy="3235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15">
                    <p14:nvContentPartPr>
                      <p14:cNvPr id="708" name="Ink 707">
                        <a:extLst>
                          <a:ext uri="{FF2B5EF4-FFF2-40B4-BE49-F238E27FC236}">
                            <a16:creationId xmlns:a16="http://schemas.microsoft.com/office/drawing/2014/main" id="{44146CD6-C14B-4DDA-9321-60968CD1504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30608" y="2843170"/>
                      <a:ext cx="307080" cy="300600"/>
                    </p14:xfrm>
                  </p:contentPart>
                </mc:Choice>
                <mc:Fallback xmlns="">
                  <p:pic>
                    <p:nvPicPr>
                      <p:cNvPr id="708" name="Ink 707">
                        <a:extLst>
                          <a:ext uri="{FF2B5EF4-FFF2-40B4-BE49-F238E27FC236}">
                            <a16:creationId xmlns:a16="http://schemas.microsoft.com/office/drawing/2014/main" id="{44146CD6-C14B-4DDA-9321-60968CD150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6"/>
                      <a:stretch>
                        <a:fillRect/>
                      </a:stretch>
                    </p:blipFill>
                    <p:spPr>
                      <a:xfrm>
                        <a:off x="7916312" y="2828883"/>
                        <a:ext cx="335100" cy="32860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17">
                    <p14:nvContentPartPr>
                      <p14:cNvPr id="709" name="Ink 708">
                        <a:extLst>
                          <a:ext uri="{FF2B5EF4-FFF2-40B4-BE49-F238E27FC236}">
                            <a16:creationId xmlns:a16="http://schemas.microsoft.com/office/drawing/2014/main" id="{3F99AF57-C742-4CE9-9A82-D6C4B0ADE17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17688" y="2731930"/>
                      <a:ext cx="171720" cy="148680"/>
                    </p14:xfrm>
                  </p:contentPart>
                </mc:Choice>
                <mc:Fallback xmlns="">
                  <p:pic>
                    <p:nvPicPr>
                      <p:cNvPr id="709" name="Ink 708">
                        <a:extLst>
                          <a:ext uri="{FF2B5EF4-FFF2-40B4-BE49-F238E27FC236}">
                            <a16:creationId xmlns:a16="http://schemas.microsoft.com/office/drawing/2014/main" id="{3F99AF57-C742-4CE9-9A82-D6C4B0ADE1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8"/>
                      <a:stretch>
                        <a:fillRect/>
                      </a:stretch>
                    </p:blipFill>
                    <p:spPr>
                      <a:xfrm>
                        <a:off x="8403996" y="2717634"/>
                        <a:ext cx="199674" cy="1767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19">
                    <p14:nvContentPartPr>
                      <p14:cNvPr id="710" name="Ink 709">
                        <a:extLst>
                          <a:ext uri="{FF2B5EF4-FFF2-40B4-BE49-F238E27FC236}">
                            <a16:creationId xmlns:a16="http://schemas.microsoft.com/office/drawing/2014/main" id="{B752835B-74B8-4C35-9509-545DB0BE1B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19048" y="2676130"/>
                      <a:ext cx="151560" cy="274320"/>
                    </p14:xfrm>
                  </p:contentPart>
                </mc:Choice>
                <mc:Fallback xmlns="">
                  <p:pic>
                    <p:nvPicPr>
                      <p:cNvPr id="710" name="Ink 709">
                        <a:extLst>
                          <a:ext uri="{FF2B5EF4-FFF2-40B4-BE49-F238E27FC236}">
                            <a16:creationId xmlns:a16="http://schemas.microsoft.com/office/drawing/2014/main" id="{B752835B-74B8-4C35-9509-545DB0BE1B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20"/>
                      <a:stretch>
                        <a:fillRect/>
                      </a:stretch>
                    </p:blipFill>
                    <p:spPr>
                      <a:xfrm>
                        <a:off x="8304804" y="2661842"/>
                        <a:ext cx="179479" cy="3023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1">
                    <p14:nvContentPartPr>
                      <p14:cNvPr id="715" name="Ink 714">
                        <a:extLst>
                          <a:ext uri="{FF2B5EF4-FFF2-40B4-BE49-F238E27FC236}">
                            <a16:creationId xmlns:a16="http://schemas.microsoft.com/office/drawing/2014/main" id="{68E00BE3-9D8D-4A2D-835A-7F8E8D7A5E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44128" y="2610970"/>
                      <a:ext cx="84600" cy="343800"/>
                    </p14:xfrm>
                  </p:contentPart>
                </mc:Choice>
                <mc:Fallback xmlns="">
                  <p:pic>
                    <p:nvPicPr>
                      <p:cNvPr id="715" name="Ink 714">
                        <a:extLst>
                          <a:ext uri="{FF2B5EF4-FFF2-40B4-BE49-F238E27FC236}">
                            <a16:creationId xmlns:a16="http://schemas.microsoft.com/office/drawing/2014/main" id="{68E00BE3-9D8D-4A2D-835A-7F8E8D7A5E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22"/>
                      <a:stretch>
                        <a:fillRect/>
                      </a:stretch>
                    </p:blipFill>
                    <p:spPr>
                      <a:xfrm>
                        <a:off x="8630409" y="2597241"/>
                        <a:ext cx="112609" cy="37183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3">
                    <p14:nvContentPartPr>
                      <p14:cNvPr id="716" name="Ink 715">
                        <a:extLst>
                          <a:ext uri="{FF2B5EF4-FFF2-40B4-BE49-F238E27FC236}">
                            <a16:creationId xmlns:a16="http://schemas.microsoft.com/office/drawing/2014/main" id="{78683E0D-3239-4BA1-B35C-9906F88BF54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50848" y="2714650"/>
                      <a:ext cx="23400" cy="122760"/>
                    </p14:xfrm>
                  </p:contentPart>
                </mc:Choice>
                <mc:Fallback xmlns="">
                  <p:pic>
                    <p:nvPicPr>
                      <p:cNvPr id="716" name="Ink 715">
                        <a:extLst>
                          <a:ext uri="{FF2B5EF4-FFF2-40B4-BE49-F238E27FC236}">
                            <a16:creationId xmlns:a16="http://schemas.microsoft.com/office/drawing/2014/main" id="{78683E0D-3239-4BA1-B35C-9906F88BF5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24"/>
                      <a:stretch>
                        <a:fillRect/>
                      </a:stretch>
                    </p:blipFill>
                    <p:spPr>
                      <a:xfrm>
                        <a:off x="8936580" y="2700947"/>
                        <a:ext cx="51366" cy="1507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5">
                    <p14:nvContentPartPr>
                      <p14:cNvPr id="717" name="Ink 716">
                        <a:extLst>
                          <a:ext uri="{FF2B5EF4-FFF2-40B4-BE49-F238E27FC236}">
                            <a16:creationId xmlns:a16="http://schemas.microsoft.com/office/drawing/2014/main" id="{61E16CDD-BA2D-447F-8171-931B69E18D2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54728" y="2635810"/>
                      <a:ext cx="210240" cy="15840"/>
                    </p14:xfrm>
                  </p:contentPart>
                </mc:Choice>
                <mc:Fallback xmlns="">
                  <p:pic>
                    <p:nvPicPr>
                      <p:cNvPr id="717" name="Ink 716">
                        <a:extLst>
                          <a:ext uri="{FF2B5EF4-FFF2-40B4-BE49-F238E27FC236}">
                            <a16:creationId xmlns:a16="http://schemas.microsoft.com/office/drawing/2014/main" id="{61E16CDD-BA2D-447F-8171-931B69E18D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26"/>
                      <a:stretch>
                        <a:fillRect/>
                      </a:stretch>
                    </p:blipFill>
                    <p:spPr>
                      <a:xfrm>
                        <a:off x="8840445" y="2621667"/>
                        <a:ext cx="238234" cy="43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7">
                    <p14:nvContentPartPr>
                      <p14:cNvPr id="718" name="Ink 717">
                        <a:extLst>
                          <a:ext uri="{FF2B5EF4-FFF2-40B4-BE49-F238E27FC236}">
                            <a16:creationId xmlns:a16="http://schemas.microsoft.com/office/drawing/2014/main" id="{65DCE857-5471-47E4-8448-27F965565D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18328" y="2686930"/>
                      <a:ext cx="338760" cy="469440"/>
                    </p14:xfrm>
                  </p:contentPart>
                </mc:Choice>
                <mc:Fallback xmlns="">
                  <p:pic>
                    <p:nvPicPr>
                      <p:cNvPr id="718" name="Ink 717">
                        <a:extLst>
                          <a:ext uri="{FF2B5EF4-FFF2-40B4-BE49-F238E27FC236}">
                            <a16:creationId xmlns:a16="http://schemas.microsoft.com/office/drawing/2014/main" id="{65DCE857-5471-47E4-8448-27F965565D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28"/>
                      <a:stretch>
                        <a:fillRect/>
                      </a:stretch>
                    </p:blipFill>
                    <p:spPr>
                      <a:xfrm>
                        <a:off x="9204022" y="2672635"/>
                        <a:ext cx="366799" cy="49745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9">
                    <p14:nvContentPartPr>
                      <p14:cNvPr id="719" name="Ink 718">
                        <a:extLst>
                          <a:ext uri="{FF2B5EF4-FFF2-40B4-BE49-F238E27FC236}">
                            <a16:creationId xmlns:a16="http://schemas.microsoft.com/office/drawing/2014/main" id="{F2EF9B0E-1552-4443-9481-93A223F1184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55008" y="2659210"/>
                      <a:ext cx="270360" cy="481680"/>
                    </p14:xfrm>
                  </p:contentPart>
                </mc:Choice>
                <mc:Fallback xmlns="">
                  <p:pic>
                    <p:nvPicPr>
                      <p:cNvPr id="719" name="Ink 718">
                        <a:extLst>
                          <a:ext uri="{FF2B5EF4-FFF2-40B4-BE49-F238E27FC236}">
                            <a16:creationId xmlns:a16="http://schemas.microsoft.com/office/drawing/2014/main" id="{F2EF9B0E-1552-4443-9481-93A223F118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0"/>
                      <a:stretch>
                        <a:fillRect/>
                      </a:stretch>
                    </p:blipFill>
                    <p:spPr>
                      <a:xfrm>
                        <a:off x="9641290" y="2644908"/>
                        <a:ext cx="298368" cy="5097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31">
                    <p14:nvContentPartPr>
                      <p14:cNvPr id="720" name="Ink 719">
                        <a:extLst>
                          <a:ext uri="{FF2B5EF4-FFF2-40B4-BE49-F238E27FC236}">
                            <a16:creationId xmlns:a16="http://schemas.microsoft.com/office/drawing/2014/main" id="{060E7365-9A5C-4807-B85E-25A69E5E5F7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47848" y="3222250"/>
                      <a:ext cx="733320" cy="64080"/>
                    </p14:xfrm>
                  </p:contentPart>
                </mc:Choice>
                <mc:Fallback xmlns="">
                  <p:pic>
                    <p:nvPicPr>
                      <p:cNvPr id="720" name="Ink 719">
                        <a:extLst>
                          <a:ext uri="{FF2B5EF4-FFF2-40B4-BE49-F238E27FC236}">
                            <a16:creationId xmlns:a16="http://schemas.microsoft.com/office/drawing/2014/main" id="{060E7365-9A5C-4807-B85E-25A69E5E5F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2"/>
                      <a:stretch>
                        <a:fillRect/>
                      </a:stretch>
                    </p:blipFill>
                    <p:spPr>
                      <a:xfrm>
                        <a:off x="9234120" y="3207946"/>
                        <a:ext cx="761349" cy="9211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703" name="Group 702">
                  <a:extLst>
                    <a:ext uri="{FF2B5EF4-FFF2-40B4-BE49-F238E27FC236}">
                      <a16:creationId xmlns:a16="http://schemas.microsoft.com/office/drawing/2014/main" id="{BF409833-1342-4DC9-89EE-D384520556D0}"/>
                    </a:ext>
                  </a:extLst>
                </p:cNvPr>
                <p:cNvGrpSpPr/>
                <p:nvPr/>
              </p:nvGrpSpPr>
              <p:grpSpPr>
                <a:xfrm>
                  <a:off x="8903670" y="3521770"/>
                  <a:ext cx="614880" cy="304200"/>
                  <a:chOff x="9211488" y="3521770"/>
                  <a:chExt cx="614880" cy="3042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33">
                    <p14:nvContentPartPr>
                      <p14:cNvPr id="704" name="Ink 703">
                        <a:extLst>
                          <a:ext uri="{FF2B5EF4-FFF2-40B4-BE49-F238E27FC236}">
                            <a16:creationId xmlns:a16="http://schemas.microsoft.com/office/drawing/2014/main" id="{31BC5E79-C4D0-4812-9841-A93CD2C872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11488" y="3521770"/>
                      <a:ext cx="285480" cy="304200"/>
                    </p14:xfrm>
                  </p:contentPart>
                </mc:Choice>
                <mc:Fallback xmlns="">
                  <p:pic>
                    <p:nvPicPr>
                      <p:cNvPr id="704" name="Ink 703">
                        <a:extLst>
                          <a:ext uri="{FF2B5EF4-FFF2-40B4-BE49-F238E27FC236}">
                            <a16:creationId xmlns:a16="http://schemas.microsoft.com/office/drawing/2014/main" id="{31BC5E79-C4D0-4812-9841-A93CD2C872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4"/>
                      <a:stretch>
                        <a:fillRect/>
                      </a:stretch>
                    </p:blipFill>
                    <p:spPr>
                      <a:xfrm>
                        <a:off x="9197185" y="3507475"/>
                        <a:ext cx="313513" cy="33221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35">
                    <p14:nvContentPartPr>
                      <p14:cNvPr id="705" name="Ink 704">
                        <a:extLst>
                          <a:ext uri="{FF2B5EF4-FFF2-40B4-BE49-F238E27FC236}">
                            <a16:creationId xmlns:a16="http://schemas.microsoft.com/office/drawing/2014/main" id="{BD5D06CE-3827-491A-B2C4-86123BC12F1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97408" y="3543370"/>
                      <a:ext cx="228960" cy="229680"/>
                    </p14:xfrm>
                  </p:contentPart>
                </mc:Choice>
                <mc:Fallback xmlns="">
                  <p:pic>
                    <p:nvPicPr>
                      <p:cNvPr id="705" name="Ink 704">
                        <a:extLst>
                          <a:ext uri="{FF2B5EF4-FFF2-40B4-BE49-F238E27FC236}">
                            <a16:creationId xmlns:a16="http://schemas.microsoft.com/office/drawing/2014/main" id="{BD5D06CE-3827-491A-B2C4-86123BC12F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6"/>
                      <a:stretch>
                        <a:fillRect/>
                      </a:stretch>
                    </p:blipFill>
                    <p:spPr>
                      <a:xfrm>
                        <a:off x="9583134" y="3529086"/>
                        <a:ext cx="256938" cy="25767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89C1F2-4163-4F40-B765-A02A923A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6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D83D50-48CA-4CDC-B8A0-ED670BA07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2021</a:t>
            </a: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067B196-A3DE-4FAD-9F95-BF2AA6A85997}"/>
              </a:ext>
            </a:extLst>
          </p:cNvPr>
          <p:cNvGrpSpPr/>
          <p:nvPr/>
        </p:nvGrpSpPr>
        <p:grpSpPr>
          <a:xfrm>
            <a:off x="761327" y="1178357"/>
            <a:ext cx="5114573" cy="1120070"/>
            <a:chOff x="761327" y="1105933"/>
            <a:chExt cx="5114573" cy="1120070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EB117593-B705-45A5-9A5E-AED9227F6D94}"/>
                </a:ext>
              </a:extLst>
            </p:cNvPr>
            <p:cNvGrpSpPr/>
            <p:nvPr/>
          </p:nvGrpSpPr>
          <p:grpSpPr>
            <a:xfrm>
              <a:off x="761327" y="1165533"/>
              <a:ext cx="383049" cy="1027319"/>
              <a:chOff x="1439567" y="1394811"/>
              <a:chExt cx="910440" cy="2826000"/>
            </a:xfrm>
          </p:grpSpPr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85C2EB78-6BA4-4D99-8E7A-138564CF0438}"/>
                  </a:ext>
                </a:extLst>
              </p:cNvPr>
              <p:cNvGrpSpPr/>
              <p:nvPr/>
            </p:nvGrpSpPr>
            <p:grpSpPr>
              <a:xfrm>
                <a:off x="1439567" y="1394811"/>
                <a:ext cx="852120" cy="1494720"/>
                <a:chOff x="1439567" y="1394811"/>
                <a:chExt cx="852120" cy="14947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226" name="Ink 225">
                      <a:extLst>
                        <a:ext uri="{FF2B5EF4-FFF2-40B4-BE49-F238E27FC236}">
                          <a16:creationId xmlns:a16="http://schemas.microsoft.com/office/drawing/2014/main" id="{4C639625-1A07-4C5F-AC49-05049E72D9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54127" y="1611171"/>
                    <a:ext cx="153000" cy="221040"/>
                  </p14:xfrm>
                </p:contentPart>
              </mc:Choice>
              <mc:Fallback xmlns="">
                <p:pic>
                  <p:nvPicPr>
                    <p:cNvPr id="226" name="Ink 225">
                      <a:extLst>
                        <a:ext uri="{FF2B5EF4-FFF2-40B4-BE49-F238E27FC236}">
                          <a16:creationId xmlns:a16="http://schemas.microsoft.com/office/drawing/2014/main" id="{4C639625-1A07-4C5F-AC49-05049E72D9EB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632758" y="1586501"/>
                      <a:ext cx="194883" cy="26939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227" name="Ink 226">
                      <a:extLst>
                        <a:ext uri="{FF2B5EF4-FFF2-40B4-BE49-F238E27FC236}">
                          <a16:creationId xmlns:a16="http://schemas.microsoft.com/office/drawing/2014/main" id="{B2ED48D0-A71B-4DA8-9F57-3B5EE11BD3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6407" y="1751571"/>
                    <a:ext cx="133200" cy="153720"/>
                  </p14:xfrm>
                </p:contentPart>
              </mc:Choice>
              <mc:Fallback xmlns="">
                <p:pic>
                  <p:nvPicPr>
                    <p:cNvPr id="227" name="Ink 226">
                      <a:extLst>
                        <a:ext uri="{FF2B5EF4-FFF2-40B4-BE49-F238E27FC236}">
                          <a16:creationId xmlns:a16="http://schemas.microsoft.com/office/drawing/2014/main" id="{B2ED48D0-A71B-4DA8-9F57-3B5EE11BD30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875061" y="1726936"/>
                      <a:ext cx="175038" cy="2020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228" name="Ink 227">
                      <a:extLst>
                        <a:ext uri="{FF2B5EF4-FFF2-40B4-BE49-F238E27FC236}">
                          <a16:creationId xmlns:a16="http://schemas.microsoft.com/office/drawing/2014/main" id="{0F5749C0-0C87-40E1-A6FE-44E11FCDC1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9567" y="1394811"/>
                    <a:ext cx="708840" cy="683280"/>
                  </p14:xfrm>
                </p:contentPart>
              </mc:Choice>
              <mc:Fallback xmlns="">
                <p:pic>
                  <p:nvPicPr>
                    <p:cNvPr id="228" name="Ink 227">
                      <a:extLst>
                        <a:ext uri="{FF2B5EF4-FFF2-40B4-BE49-F238E27FC236}">
                          <a16:creationId xmlns:a16="http://schemas.microsoft.com/office/drawing/2014/main" id="{0F5749C0-0C87-40E1-A6FE-44E11FCDC102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1418191" y="1370090"/>
                      <a:ext cx="750738" cy="73173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229" name="Ink 228">
                      <a:extLst>
                        <a:ext uri="{FF2B5EF4-FFF2-40B4-BE49-F238E27FC236}">
                          <a16:creationId xmlns:a16="http://schemas.microsoft.com/office/drawing/2014/main" id="{FD37E491-503C-4384-88DC-D24CCEDF62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77527" y="2419371"/>
                    <a:ext cx="223560" cy="242640"/>
                  </p14:xfrm>
                </p:contentPart>
              </mc:Choice>
              <mc:Fallback xmlns="">
                <p:pic>
                  <p:nvPicPr>
                    <p:cNvPr id="229" name="Ink 228">
                      <a:extLst>
                        <a:ext uri="{FF2B5EF4-FFF2-40B4-BE49-F238E27FC236}">
                          <a16:creationId xmlns:a16="http://schemas.microsoft.com/office/drawing/2014/main" id="{FD37E491-503C-4384-88DC-D24CCEDF6288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1656195" y="2394712"/>
                      <a:ext cx="265371" cy="2909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230" name="Ink 229">
                      <a:extLst>
                        <a:ext uri="{FF2B5EF4-FFF2-40B4-BE49-F238E27FC236}">
                          <a16:creationId xmlns:a16="http://schemas.microsoft.com/office/drawing/2014/main" id="{F9A9D392-6204-41BF-AC8B-91C3E848D9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77047" y="2551491"/>
                    <a:ext cx="137160" cy="115560"/>
                  </p14:xfrm>
                </p:contentPart>
              </mc:Choice>
              <mc:Fallback xmlns="">
                <p:pic>
                  <p:nvPicPr>
                    <p:cNvPr id="230" name="Ink 229">
                      <a:extLst>
                        <a:ext uri="{FF2B5EF4-FFF2-40B4-BE49-F238E27FC236}">
                          <a16:creationId xmlns:a16="http://schemas.microsoft.com/office/drawing/2014/main" id="{F9A9D392-6204-41BF-AC8B-91C3E848D979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1955749" y="2526799"/>
                      <a:ext cx="178904" cy="1639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231" name="Ink 230">
                      <a:extLst>
                        <a:ext uri="{FF2B5EF4-FFF2-40B4-BE49-F238E27FC236}">
                          <a16:creationId xmlns:a16="http://schemas.microsoft.com/office/drawing/2014/main" id="{598A546F-F055-4894-B94A-1590FA72E7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19127" y="2230371"/>
                    <a:ext cx="772560" cy="659160"/>
                  </p14:xfrm>
                </p:contentPart>
              </mc:Choice>
              <mc:Fallback xmlns="">
                <p:pic>
                  <p:nvPicPr>
                    <p:cNvPr id="231" name="Ink 230">
                      <a:extLst>
                        <a:ext uri="{FF2B5EF4-FFF2-40B4-BE49-F238E27FC236}">
                          <a16:creationId xmlns:a16="http://schemas.microsoft.com/office/drawing/2014/main" id="{598A546F-F055-4894-B94A-1590FA72E7D5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1497738" y="2205628"/>
                      <a:ext cx="814482" cy="70765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F1153965-3023-482F-A6E7-5651FB2794EC}"/>
                  </a:ext>
                </a:extLst>
              </p:cNvPr>
              <p:cNvGrpSpPr/>
              <p:nvPr/>
            </p:nvGrpSpPr>
            <p:grpSpPr>
              <a:xfrm>
                <a:off x="1610207" y="3149091"/>
                <a:ext cx="739800" cy="606240"/>
                <a:chOff x="1610207" y="3149091"/>
                <a:chExt cx="739800" cy="606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233" name="Ink 232">
                      <a:extLst>
                        <a:ext uri="{FF2B5EF4-FFF2-40B4-BE49-F238E27FC236}">
                          <a16:creationId xmlns:a16="http://schemas.microsoft.com/office/drawing/2014/main" id="{5A6260A8-906F-4830-B56E-3340499D21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34767" y="3253851"/>
                    <a:ext cx="287280" cy="225000"/>
                  </p14:xfrm>
                </p:contentPart>
              </mc:Choice>
              <mc:Fallback xmlns="">
                <p:pic>
                  <p:nvPicPr>
                    <p:cNvPr id="233" name="Ink 232">
                      <a:extLst>
                        <a:ext uri="{FF2B5EF4-FFF2-40B4-BE49-F238E27FC236}">
                          <a16:creationId xmlns:a16="http://schemas.microsoft.com/office/drawing/2014/main" id="{5A6260A8-906F-4830-B56E-3340499D2134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1713392" y="3229180"/>
                      <a:ext cx="329175" cy="2733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234" name="Ink 233">
                      <a:extLst>
                        <a:ext uri="{FF2B5EF4-FFF2-40B4-BE49-F238E27FC236}">
                          <a16:creationId xmlns:a16="http://schemas.microsoft.com/office/drawing/2014/main" id="{B8FE5BCD-BDF4-4F50-A596-5B1FAA4077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62367" y="3408651"/>
                    <a:ext cx="144720" cy="177840"/>
                  </p14:xfrm>
                </p:contentPart>
              </mc:Choice>
              <mc:Fallback xmlns="">
                <p:pic>
                  <p:nvPicPr>
                    <p:cNvPr id="234" name="Ink 233">
                      <a:extLst>
                        <a:ext uri="{FF2B5EF4-FFF2-40B4-BE49-F238E27FC236}">
                          <a16:creationId xmlns:a16="http://schemas.microsoft.com/office/drawing/2014/main" id="{B8FE5BCD-BDF4-4F50-A596-5B1FAA4077E8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2041085" y="3383951"/>
                      <a:ext cx="186433" cy="2262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235" name="Ink 234">
                      <a:extLst>
                        <a:ext uri="{FF2B5EF4-FFF2-40B4-BE49-F238E27FC236}">
                          <a16:creationId xmlns:a16="http://schemas.microsoft.com/office/drawing/2014/main" id="{86AC7946-4DD5-4AE0-A5BC-3A83604952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0207" y="3149091"/>
                    <a:ext cx="739800" cy="606240"/>
                  </p14:xfrm>
                </p:contentPart>
              </mc:Choice>
              <mc:Fallback xmlns="">
                <p:pic>
                  <p:nvPicPr>
                    <p:cNvPr id="235" name="Ink 234">
                      <a:extLst>
                        <a:ext uri="{FF2B5EF4-FFF2-40B4-BE49-F238E27FC236}">
                          <a16:creationId xmlns:a16="http://schemas.microsoft.com/office/drawing/2014/main" id="{86AC7946-4DD5-4AE0-A5BC-3A836049528A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1588825" y="3124367"/>
                      <a:ext cx="781708" cy="6547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A14A065F-D62A-4011-BCA3-FE3E1D94F691}"/>
                      </a:ext>
                    </a:extLst>
                  </p14:cNvPr>
                  <p14:cNvContentPartPr/>
                  <p14:nvPr/>
                </p14:nvContentPartPr>
                <p14:xfrm>
                  <a:off x="1983887" y="3916971"/>
                  <a:ext cx="2520" cy="1116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A14A065F-D62A-4011-BCA3-FE3E1D94F69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1968137" y="3893721"/>
                    <a:ext cx="33390" cy="5673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08E05CA4-D002-4324-8FEC-35CBFAEE78DF}"/>
                  </a:ext>
                </a:extLst>
              </p:cNvPr>
              <p:cNvGrpSpPr/>
              <p:nvPr/>
            </p:nvGrpSpPr>
            <p:grpSpPr>
              <a:xfrm>
                <a:off x="1990367" y="4084011"/>
                <a:ext cx="5040" cy="136800"/>
                <a:chOff x="1990367" y="4084011"/>
                <a:chExt cx="5040" cy="136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237" name="Ink 236">
                      <a:extLst>
                        <a:ext uri="{FF2B5EF4-FFF2-40B4-BE49-F238E27FC236}">
                          <a16:creationId xmlns:a16="http://schemas.microsoft.com/office/drawing/2014/main" id="{CD7B8490-E0AB-4635-AEFE-7D3820380E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95047" y="4084011"/>
                    <a:ext cx="360" cy="15480"/>
                  </p14:xfrm>
                </p:contentPart>
              </mc:Choice>
              <mc:Fallback xmlns="">
                <p:pic>
                  <p:nvPicPr>
                    <p:cNvPr id="237" name="Ink 236">
                      <a:extLst>
                        <a:ext uri="{FF2B5EF4-FFF2-40B4-BE49-F238E27FC236}">
                          <a16:creationId xmlns:a16="http://schemas.microsoft.com/office/drawing/2014/main" id="{CD7B8490-E0AB-4635-AEFE-7D3820380EE8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1986047" y="4059823"/>
                      <a:ext cx="18000" cy="628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238" name="Ink 237">
                      <a:extLst>
                        <a:ext uri="{FF2B5EF4-FFF2-40B4-BE49-F238E27FC236}">
                          <a16:creationId xmlns:a16="http://schemas.microsoft.com/office/drawing/2014/main" id="{E4B553F2-C756-4A35-93DE-03256BA5E6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90367" y="4212891"/>
                    <a:ext cx="360" cy="7920"/>
                  </p14:xfrm>
                </p:contentPart>
              </mc:Choice>
              <mc:Fallback xmlns="">
                <p:pic>
                  <p:nvPicPr>
                    <p:cNvPr id="238" name="Ink 237">
                      <a:extLst>
                        <a:ext uri="{FF2B5EF4-FFF2-40B4-BE49-F238E27FC236}">
                          <a16:creationId xmlns:a16="http://schemas.microsoft.com/office/drawing/2014/main" id="{E4B553F2-C756-4A35-93DE-03256BA5E612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1981367" y="4190891"/>
                      <a:ext cx="18000" cy="510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80D98050-A3A2-48C7-9EA3-414E7EC9ECAD}"/>
                </a:ext>
              </a:extLst>
            </p:cNvPr>
            <p:cNvGrpSpPr/>
            <p:nvPr/>
          </p:nvGrpSpPr>
          <p:grpSpPr>
            <a:xfrm>
              <a:off x="1272912" y="1433713"/>
              <a:ext cx="314217" cy="180918"/>
              <a:chOff x="2798567" y="2412087"/>
              <a:chExt cx="831960" cy="554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241F19A4-AA8B-40E6-9BB6-661B9406412E}"/>
                      </a:ext>
                    </a:extLst>
                  </p14:cNvPr>
                  <p14:cNvContentPartPr/>
                  <p14:nvPr/>
                </p14:nvContentPartPr>
                <p14:xfrm>
                  <a:off x="3072167" y="2611167"/>
                  <a:ext cx="377640" cy="22428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241F19A4-AA8B-40E6-9BB6-661B9406412E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048386" y="2583682"/>
                    <a:ext cx="424250" cy="2781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A107D7D7-B692-4208-93E0-19257A4FB5A1}"/>
                      </a:ext>
                    </a:extLst>
                  </p14:cNvPr>
                  <p14:cNvContentPartPr/>
                  <p14:nvPr/>
                </p14:nvContentPartPr>
                <p14:xfrm>
                  <a:off x="3170807" y="2573007"/>
                  <a:ext cx="175320" cy="26604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A107D7D7-B692-4208-93E0-19257A4FB5A1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147115" y="2545524"/>
                    <a:ext cx="221756" cy="3199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B57E5399-F478-4854-B020-4AFD99840A7A}"/>
                      </a:ext>
                    </a:extLst>
                  </p14:cNvPr>
                  <p14:cNvContentPartPr/>
                  <p14:nvPr/>
                </p14:nvContentPartPr>
                <p14:xfrm>
                  <a:off x="2823407" y="2501367"/>
                  <a:ext cx="121320" cy="43848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B57E5399-F478-4854-B020-4AFD99840A7A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799712" y="2473824"/>
                    <a:ext cx="167763" cy="4924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2514B07D-6FC7-4180-86BB-24CBF12A1CFD}"/>
                      </a:ext>
                    </a:extLst>
                  </p14:cNvPr>
                  <p14:cNvContentPartPr/>
                  <p14:nvPr/>
                </p14:nvContentPartPr>
                <p14:xfrm>
                  <a:off x="2798567" y="2412087"/>
                  <a:ext cx="831960" cy="55440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2514B07D-6FC7-4180-86BB-24CBF12A1CFD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774770" y="2384532"/>
                    <a:ext cx="878603" cy="60840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30C246F2-CD04-4D17-A923-B6DD05A75A22}"/>
                </a:ext>
              </a:extLst>
            </p:cNvPr>
            <p:cNvGrpSpPr/>
            <p:nvPr/>
          </p:nvGrpSpPr>
          <p:grpSpPr>
            <a:xfrm>
              <a:off x="1392008" y="1593376"/>
              <a:ext cx="350268" cy="243133"/>
              <a:chOff x="3079007" y="3023367"/>
              <a:chExt cx="684720" cy="550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0682062F-18A9-4853-BF81-579AACA00195}"/>
                      </a:ext>
                    </a:extLst>
                  </p14:cNvPr>
                  <p14:cNvContentPartPr/>
                  <p14:nvPr/>
                </p14:nvContentPartPr>
                <p14:xfrm>
                  <a:off x="3079007" y="3271047"/>
                  <a:ext cx="206640" cy="26604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0682062F-18A9-4853-BF81-579AACA0019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061436" y="3250708"/>
                    <a:ext cx="241080" cy="3059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E978099F-5096-4BC6-AFE6-DCEA8D0048FA}"/>
                      </a:ext>
                    </a:extLst>
                  </p14:cNvPr>
                  <p14:cNvContentPartPr/>
                  <p14:nvPr/>
                </p14:nvContentPartPr>
                <p14:xfrm>
                  <a:off x="3159647" y="3276807"/>
                  <a:ext cx="285120" cy="29664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E978099F-5096-4BC6-AFE6-DCEA8D0048FA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3142090" y="3256489"/>
                    <a:ext cx="319531" cy="3364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4EB39B5F-81FA-4393-BA24-D286814C46AA}"/>
                      </a:ext>
                    </a:extLst>
                  </p14:cNvPr>
                  <p14:cNvContentPartPr/>
                  <p14:nvPr/>
                </p14:nvContentPartPr>
                <p14:xfrm>
                  <a:off x="3563567" y="3125247"/>
                  <a:ext cx="85680" cy="9864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4EB39B5F-81FA-4393-BA24-D286814C46AA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3546712" y="3105034"/>
                    <a:ext cx="120092" cy="1382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0A61FCDC-812B-43D3-ADA7-8272C8DB15AA}"/>
                      </a:ext>
                    </a:extLst>
                  </p14:cNvPr>
                  <p14:cNvContentPartPr/>
                  <p14:nvPr/>
                </p14:nvContentPartPr>
                <p14:xfrm>
                  <a:off x="3489407" y="3047847"/>
                  <a:ext cx="99000" cy="25668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0A61FCDC-812B-43D3-ADA7-8272C8DB15AA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471854" y="3027540"/>
                    <a:ext cx="133404" cy="2964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B6865C0B-8147-4D66-86D2-D685AD105DDE}"/>
                      </a:ext>
                    </a:extLst>
                  </p14:cNvPr>
                  <p14:cNvContentPartPr/>
                  <p14:nvPr/>
                </p14:nvContentPartPr>
                <p14:xfrm>
                  <a:off x="3682367" y="3023367"/>
                  <a:ext cx="81360" cy="26748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B6865C0B-8147-4D66-86D2-D685AD105DDE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664833" y="3003042"/>
                    <a:ext cx="115728" cy="30731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D69B401A-ECA6-4311-A6FB-2BD3B3CD6EC8}"/>
                </a:ext>
              </a:extLst>
            </p:cNvPr>
            <p:cNvGrpSpPr/>
            <p:nvPr/>
          </p:nvGrpSpPr>
          <p:grpSpPr>
            <a:xfrm>
              <a:off x="1858838" y="1105933"/>
              <a:ext cx="300444" cy="1120070"/>
              <a:chOff x="4215167" y="1412451"/>
              <a:chExt cx="785880" cy="339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450ECACB-A42F-4D7A-B3FD-23B358F5AD7E}"/>
                      </a:ext>
                    </a:extLst>
                  </p14:cNvPr>
                  <p14:cNvContentPartPr/>
                  <p14:nvPr/>
                </p14:nvContentPartPr>
                <p14:xfrm>
                  <a:off x="4342967" y="1611891"/>
                  <a:ext cx="227880" cy="49716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450ECACB-A42F-4D7A-B3FD-23B358F5AD7E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4319426" y="1584694"/>
                    <a:ext cx="274021" cy="5504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E4BC8647-9F2E-4871-BD92-39162097EF7C}"/>
                      </a:ext>
                    </a:extLst>
                  </p14:cNvPr>
                  <p14:cNvContentPartPr/>
                  <p14:nvPr/>
                </p14:nvContentPartPr>
                <p14:xfrm>
                  <a:off x="4656887" y="1974051"/>
                  <a:ext cx="153000" cy="14364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E4BC8647-9F2E-4871-BD92-39162097EF7C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4633421" y="1946846"/>
                    <a:ext cx="198994" cy="1969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7DB72198-0A4E-4C1D-818C-CCAE0AD0F2D9}"/>
                      </a:ext>
                    </a:extLst>
                  </p14:cNvPr>
                  <p14:cNvContentPartPr/>
                  <p14:nvPr/>
                </p14:nvContentPartPr>
                <p14:xfrm>
                  <a:off x="4215167" y="1412451"/>
                  <a:ext cx="748800" cy="85860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7DB72198-0A4E-4C1D-818C-CCAE0AD0F2D9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4191649" y="1385246"/>
                    <a:ext cx="794894" cy="911922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29D973E7-61BA-4BBC-8359-D3F4BCC89A6C}"/>
                  </a:ext>
                </a:extLst>
              </p:cNvPr>
              <p:cNvGrpSpPr/>
              <p:nvPr/>
            </p:nvGrpSpPr>
            <p:grpSpPr>
              <a:xfrm>
                <a:off x="4228487" y="2429811"/>
                <a:ext cx="772560" cy="2373480"/>
                <a:chOff x="4228487" y="2429811"/>
                <a:chExt cx="772560" cy="23734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66" name="Ink 265">
                      <a:extLst>
                        <a:ext uri="{FF2B5EF4-FFF2-40B4-BE49-F238E27FC236}">
                          <a16:creationId xmlns:a16="http://schemas.microsoft.com/office/drawing/2014/main" id="{B8DFAB52-A14D-4C1A-9D3D-73CAFA9585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50247" y="2561571"/>
                    <a:ext cx="131040" cy="307800"/>
                  </p14:xfrm>
                </p:contentPart>
              </mc:Choice>
              <mc:Fallback xmlns="">
                <p:pic>
                  <p:nvPicPr>
                    <p:cNvPr id="266" name="Ink 265">
                      <a:extLst>
                        <a:ext uri="{FF2B5EF4-FFF2-40B4-BE49-F238E27FC236}">
                          <a16:creationId xmlns:a16="http://schemas.microsoft.com/office/drawing/2014/main" id="{B8DFAB52-A14D-4C1A-9D3D-73CAFA95850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4426847" y="2534380"/>
                      <a:ext cx="176904" cy="36109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7" name="Ink 266">
                      <a:extLst>
                        <a:ext uri="{FF2B5EF4-FFF2-40B4-BE49-F238E27FC236}">
                          <a16:creationId xmlns:a16="http://schemas.microsoft.com/office/drawing/2014/main" id="{E2079A4F-2FC8-44E9-9AF3-EF015C8413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407" y="2774331"/>
                    <a:ext cx="139320" cy="131040"/>
                  </p14:xfrm>
                </p:contentPart>
              </mc:Choice>
              <mc:Fallback xmlns="">
                <p:pic>
                  <p:nvPicPr>
                    <p:cNvPr id="267" name="Ink 266">
                      <a:extLst>
                        <a:ext uri="{FF2B5EF4-FFF2-40B4-BE49-F238E27FC236}">
                          <a16:creationId xmlns:a16="http://schemas.microsoft.com/office/drawing/2014/main" id="{E2079A4F-2FC8-44E9-9AF3-EF015C8413DD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4636031" y="2747257"/>
                      <a:ext cx="185137" cy="18410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268" name="Ink 267">
                      <a:extLst>
                        <a:ext uri="{FF2B5EF4-FFF2-40B4-BE49-F238E27FC236}">
                          <a16:creationId xmlns:a16="http://schemas.microsoft.com/office/drawing/2014/main" id="{05B62D65-B256-49F8-B404-64B2AB444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64847" y="2429811"/>
                    <a:ext cx="736200" cy="606240"/>
                  </p14:xfrm>
                </p:contentPart>
              </mc:Choice>
              <mc:Fallback xmlns="">
                <p:pic>
                  <p:nvPicPr>
                    <p:cNvPr id="268" name="Ink 267">
                      <a:extLst>
                        <a:ext uri="{FF2B5EF4-FFF2-40B4-BE49-F238E27FC236}">
                          <a16:creationId xmlns:a16="http://schemas.microsoft.com/office/drawing/2014/main" id="{05B62D65-B256-49F8-B404-64B2AB444C4D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4241311" y="2402601"/>
                      <a:ext cx="782330" cy="659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270" name="Ink 269">
                      <a:extLst>
                        <a:ext uri="{FF2B5EF4-FFF2-40B4-BE49-F238E27FC236}">
                          <a16:creationId xmlns:a16="http://schemas.microsoft.com/office/drawing/2014/main" id="{83A8971E-E388-42C0-BC9E-E5CA323BEA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54927" y="3199851"/>
                    <a:ext cx="135360" cy="336240"/>
                  </p14:xfrm>
                </p:contentPart>
              </mc:Choice>
              <mc:Fallback xmlns="">
                <p:pic>
                  <p:nvPicPr>
                    <p:cNvPr id="270" name="Ink 269">
                      <a:extLst>
                        <a:ext uri="{FF2B5EF4-FFF2-40B4-BE49-F238E27FC236}">
                          <a16:creationId xmlns:a16="http://schemas.microsoft.com/office/drawing/2014/main" id="{83A8971E-E388-42C0-BC9E-E5CA323BEA64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4431427" y="3172647"/>
                      <a:ext cx="181420" cy="389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271" name="Ink 270">
                      <a:extLst>
                        <a:ext uri="{FF2B5EF4-FFF2-40B4-BE49-F238E27FC236}">
                          <a16:creationId xmlns:a16="http://schemas.microsoft.com/office/drawing/2014/main" id="{7543F701-E5D7-482B-B057-343086FFD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88567" y="3393531"/>
                    <a:ext cx="112320" cy="144360"/>
                  </p14:xfrm>
                </p:contentPart>
              </mc:Choice>
              <mc:Fallback xmlns="">
                <p:pic>
                  <p:nvPicPr>
                    <p:cNvPr id="271" name="Ink 270">
                      <a:extLst>
                        <a:ext uri="{FF2B5EF4-FFF2-40B4-BE49-F238E27FC236}">
                          <a16:creationId xmlns:a16="http://schemas.microsoft.com/office/drawing/2014/main" id="{7543F701-E5D7-482B-B057-343086FFD9F5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4665167" y="3366396"/>
                      <a:ext cx="158184" cy="1975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272" name="Ink 271">
                      <a:extLst>
                        <a:ext uri="{FF2B5EF4-FFF2-40B4-BE49-F238E27FC236}">
                          <a16:creationId xmlns:a16="http://schemas.microsoft.com/office/drawing/2014/main" id="{1079B7D4-E07A-4E2B-9F6C-15FDFC06346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66287" y="3066651"/>
                    <a:ext cx="707400" cy="658080"/>
                  </p14:xfrm>
                </p:contentPart>
              </mc:Choice>
              <mc:Fallback xmlns="">
                <p:pic>
                  <p:nvPicPr>
                    <p:cNvPr id="272" name="Ink 271">
                      <a:extLst>
                        <a:ext uri="{FF2B5EF4-FFF2-40B4-BE49-F238E27FC236}">
                          <a16:creationId xmlns:a16="http://schemas.microsoft.com/office/drawing/2014/main" id="{1079B7D4-E07A-4E2B-9F6C-15FDFC06346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4242770" y="3039413"/>
                      <a:ext cx="753494" cy="7114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273" name="Ink 272">
                      <a:extLst>
                        <a:ext uri="{FF2B5EF4-FFF2-40B4-BE49-F238E27FC236}">
                          <a16:creationId xmlns:a16="http://schemas.microsoft.com/office/drawing/2014/main" id="{4638F239-C41D-4628-B678-2E80DAE66E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12447" y="3836331"/>
                    <a:ext cx="141480" cy="333000"/>
                  </p14:xfrm>
                </p:contentPart>
              </mc:Choice>
              <mc:Fallback xmlns="">
                <p:pic>
                  <p:nvPicPr>
                    <p:cNvPr id="273" name="Ink 272">
                      <a:extLst>
                        <a:ext uri="{FF2B5EF4-FFF2-40B4-BE49-F238E27FC236}">
                          <a16:creationId xmlns:a16="http://schemas.microsoft.com/office/drawing/2014/main" id="{4638F239-C41D-4628-B678-2E80DAE66EDA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4389023" y="3809125"/>
                      <a:ext cx="187391" cy="3863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274" name="Ink 273">
                      <a:extLst>
                        <a:ext uri="{FF2B5EF4-FFF2-40B4-BE49-F238E27FC236}">
                          <a16:creationId xmlns:a16="http://schemas.microsoft.com/office/drawing/2014/main" id="{AACFC336-2C7B-4C29-88CD-41E51ABEE9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88567" y="4008051"/>
                    <a:ext cx="85680" cy="226800"/>
                  </p14:xfrm>
                </p:contentPart>
              </mc:Choice>
              <mc:Fallback xmlns="">
                <p:pic>
                  <p:nvPicPr>
                    <p:cNvPr id="274" name="Ink 273">
                      <a:extLst>
                        <a:ext uri="{FF2B5EF4-FFF2-40B4-BE49-F238E27FC236}">
                          <a16:creationId xmlns:a16="http://schemas.microsoft.com/office/drawing/2014/main" id="{AACFC336-2C7B-4C29-88CD-41E51ABEE972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4665029" y="3980922"/>
                      <a:ext cx="131815" cy="2799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">
                  <p14:nvContentPartPr>
                    <p14:cNvPr id="275" name="Ink 274">
                      <a:extLst>
                        <a:ext uri="{FF2B5EF4-FFF2-40B4-BE49-F238E27FC236}">
                          <a16:creationId xmlns:a16="http://schemas.microsoft.com/office/drawing/2014/main" id="{E41B1044-D9B9-4806-8E74-8C0239AA16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28487" y="3707811"/>
                    <a:ext cx="745200" cy="670680"/>
                  </p14:xfrm>
                </p:contentPart>
              </mc:Choice>
              <mc:Fallback xmlns="">
                <p:pic>
                  <p:nvPicPr>
                    <p:cNvPr id="275" name="Ink 274">
                      <a:extLst>
                        <a:ext uri="{FF2B5EF4-FFF2-40B4-BE49-F238E27FC236}">
                          <a16:creationId xmlns:a16="http://schemas.microsoft.com/office/drawing/2014/main" id="{E41B1044-D9B9-4806-8E74-8C0239AA16C4}"/>
                        </a:ext>
                      </a:extLst>
                    </p:cNvPr>
                    <p:cNvPicPr/>
                    <p:nvPr/>
                  </p:nvPicPr>
                  <p:blipFill>
                    <a:blip r:embed="rId68"/>
                    <a:stretch>
                      <a:fillRect/>
                    </a:stretch>
                  </p:blipFill>
                  <p:spPr>
                    <a:xfrm>
                      <a:off x="4204964" y="3680592"/>
                      <a:ext cx="791305" cy="7240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9">
                  <p14:nvContentPartPr>
                    <p14:cNvPr id="276" name="Ink 275">
                      <a:extLst>
                        <a:ext uri="{FF2B5EF4-FFF2-40B4-BE49-F238E27FC236}">
                          <a16:creationId xmlns:a16="http://schemas.microsoft.com/office/drawing/2014/main" id="{365DBD48-670E-4BB6-8BA3-E3BB4C55CE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18727" y="4476771"/>
                    <a:ext cx="4680" cy="1800"/>
                  </p14:xfrm>
                </p:contentPart>
              </mc:Choice>
              <mc:Fallback xmlns="">
                <p:pic>
                  <p:nvPicPr>
                    <p:cNvPr id="276" name="Ink 275">
                      <a:extLst>
                        <a:ext uri="{FF2B5EF4-FFF2-40B4-BE49-F238E27FC236}">
                          <a16:creationId xmlns:a16="http://schemas.microsoft.com/office/drawing/2014/main" id="{365DBD48-670E-4BB6-8BA3-E3BB4C55CED5}"/>
                        </a:ext>
                      </a:extLst>
                    </p:cNvPr>
                    <p:cNvPicPr/>
                    <p:nvPr/>
                  </p:nvPicPr>
                  <p:blipFill>
                    <a:blip r:embed="rId70"/>
                    <a:stretch>
                      <a:fillRect/>
                    </a:stretch>
                  </p:blipFill>
                  <p:spPr>
                    <a:xfrm>
                      <a:off x="4599227" y="4454271"/>
                      <a:ext cx="42900" cy="459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1">
                  <p14:nvContentPartPr>
                    <p14:cNvPr id="277" name="Ink 276">
                      <a:extLst>
                        <a:ext uri="{FF2B5EF4-FFF2-40B4-BE49-F238E27FC236}">
                          <a16:creationId xmlns:a16="http://schemas.microsoft.com/office/drawing/2014/main" id="{597F7BA2-44AD-4926-9CBA-EEA1909DC9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18727" y="4476771"/>
                    <a:ext cx="27360" cy="117360"/>
                  </p14:xfrm>
                </p:contentPart>
              </mc:Choice>
              <mc:Fallback xmlns="">
                <p:pic>
                  <p:nvPicPr>
                    <p:cNvPr id="277" name="Ink 276">
                      <a:extLst>
                        <a:ext uri="{FF2B5EF4-FFF2-40B4-BE49-F238E27FC236}">
                          <a16:creationId xmlns:a16="http://schemas.microsoft.com/office/drawing/2014/main" id="{597F7BA2-44AD-4926-9CBA-EEA1909DC9D6}"/>
                        </a:ext>
                      </a:extLst>
                    </p:cNvPr>
                    <p:cNvPicPr/>
                    <p:nvPr/>
                  </p:nvPicPr>
                  <p:blipFill>
                    <a:blip r:embed="rId72"/>
                    <a:stretch>
                      <a:fillRect/>
                    </a:stretch>
                  </p:blipFill>
                  <p:spPr>
                    <a:xfrm>
                      <a:off x="4595927" y="4449604"/>
                      <a:ext cx="72048" cy="17060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">
                  <p14:nvContentPartPr>
                    <p14:cNvPr id="278" name="Ink 277">
                      <a:extLst>
                        <a:ext uri="{FF2B5EF4-FFF2-40B4-BE49-F238E27FC236}">
                          <a16:creationId xmlns:a16="http://schemas.microsoft.com/office/drawing/2014/main" id="{D5E9293F-C24C-473E-9444-621F397CE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5727" y="4681611"/>
                    <a:ext cx="25200" cy="121680"/>
                  </p14:xfrm>
                </p:contentPart>
              </mc:Choice>
              <mc:Fallback xmlns="">
                <p:pic>
                  <p:nvPicPr>
                    <p:cNvPr id="278" name="Ink 277">
                      <a:extLst>
                        <a:ext uri="{FF2B5EF4-FFF2-40B4-BE49-F238E27FC236}">
                          <a16:creationId xmlns:a16="http://schemas.microsoft.com/office/drawing/2014/main" id="{D5E9293F-C24C-473E-9444-621F397CE4E6}"/>
                        </a:ext>
                      </a:extLst>
                    </p:cNvPr>
                    <p:cNvPicPr/>
                    <p:nvPr/>
                  </p:nvPicPr>
                  <p:blipFill>
                    <a:blip r:embed="rId74"/>
                    <a:stretch>
                      <a:fillRect/>
                    </a:stretch>
                  </p:blipFill>
                  <p:spPr>
                    <a:xfrm>
                      <a:off x="4622394" y="4654450"/>
                      <a:ext cx="70933" cy="17491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B0DAC90A-E2D4-44AE-9A78-CBAC2D03C508}"/>
                </a:ext>
              </a:extLst>
            </p:cNvPr>
            <p:cNvGrpSpPr/>
            <p:nvPr/>
          </p:nvGrpSpPr>
          <p:grpSpPr>
            <a:xfrm>
              <a:off x="2359229" y="1418260"/>
              <a:ext cx="314217" cy="180918"/>
              <a:chOff x="2798567" y="2412087"/>
              <a:chExt cx="831960" cy="554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88F44E93-D619-451A-B614-7CC397308FEB}"/>
                      </a:ext>
                    </a:extLst>
                  </p14:cNvPr>
                  <p14:cNvContentPartPr/>
                  <p14:nvPr/>
                </p14:nvContentPartPr>
                <p14:xfrm>
                  <a:off x="3072167" y="2611167"/>
                  <a:ext cx="377640" cy="22428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88F44E93-D619-451A-B614-7CC397308FEB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048386" y="2583682"/>
                    <a:ext cx="424250" cy="2781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283" name="Ink 282">
                    <a:extLst>
                      <a:ext uri="{FF2B5EF4-FFF2-40B4-BE49-F238E27FC236}">
                        <a16:creationId xmlns:a16="http://schemas.microsoft.com/office/drawing/2014/main" id="{8C67BF74-549A-41D1-844C-83897039DA7C}"/>
                      </a:ext>
                    </a:extLst>
                  </p14:cNvPr>
                  <p14:cNvContentPartPr/>
                  <p14:nvPr/>
                </p14:nvContentPartPr>
                <p14:xfrm>
                  <a:off x="3170807" y="2573007"/>
                  <a:ext cx="175320" cy="266040"/>
                </p14:xfrm>
              </p:contentPart>
            </mc:Choice>
            <mc:Fallback xmlns="">
              <p:pic>
                <p:nvPicPr>
                  <p:cNvPr id="283" name="Ink 282">
                    <a:extLst>
                      <a:ext uri="{FF2B5EF4-FFF2-40B4-BE49-F238E27FC236}">
                        <a16:creationId xmlns:a16="http://schemas.microsoft.com/office/drawing/2014/main" id="{8C67BF74-549A-41D1-844C-83897039DA7C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147115" y="2545524"/>
                    <a:ext cx="221756" cy="3199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284" name="Ink 283">
                    <a:extLst>
                      <a:ext uri="{FF2B5EF4-FFF2-40B4-BE49-F238E27FC236}">
                        <a16:creationId xmlns:a16="http://schemas.microsoft.com/office/drawing/2014/main" id="{5191DCB5-EFB7-43B0-98FB-D1F0052A8E0D}"/>
                      </a:ext>
                    </a:extLst>
                  </p14:cNvPr>
                  <p14:cNvContentPartPr/>
                  <p14:nvPr/>
                </p14:nvContentPartPr>
                <p14:xfrm>
                  <a:off x="2823407" y="2501367"/>
                  <a:ext cx="121320" cy="438480"/>
                </p14:xfrm>
              </p:contentPart>
            </mc:Choice>
            <mc:Fallback xmlns="">
              <p:pic>
                <p:nvPicPr>
                  <p:cNvPr id="284" name="Ink 283">
                    <a:extLst>
                      <a:ext uri="{FF2B5EF4-FFF2-40B4-BE49-F238E27FC236}">
                        <a16:creationId xmlns:a16="http://schemas.microsoft.com/office/drawing/2014/main" id="{5191DCB5-EFB7-43B0-98FB-D1F0052A8E0D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2799712" y="2473824"/>
                    <a:ext cx="167763" cy="49246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285" name="Ink 284">
                    <a:extLst>
                      <a:ext uri="{FF2B5EF4-FFF2-40B4-BE49-F238E27FC236}">
                        <a16:creationId xmlns:a16="http://schemas.microsoft.com/office/drawing/2014/main" id="{E5F22479-5569-4329-8E5A-1641EFA33D84}"/>
                      </a:ext>
                    </a:extLst>
                  </p14:cNvPr>
                  <p14:cNvContentPartPr/>
                  <p14:nvPr/>
                </p14:nvContentPartPr>
                <p14:xfrm>
                  <a:off x="2798567" y="2412087"/>
                  <a:ext cx="831960" cy="554400"/>
                </p14:xfrm>
              </p:contentPart>
            </mc:Choice>
            <mc:Fallback xmlns="">
              <p:pic>
                <p:nvPicPr>
                  <p:cNvPr id="285" name="Ink 284">
                    <a:extLst>
                      <a:ext uri="{FF2B5EF4-FFF2-40B4-BE49-F238E27FC236}">
                        <a16:creationId xmlns:a16="http://schemas.microsoft.com/office/drawing/2014/main" id="{E5F22479-5569-4329-8E5A-1641EFA33D8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2774770" y="2384532"/>
                    <a:ext cx="878603" cy="60840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87976CCE-93D9-449C-A351-B05881365A09}"/>
                </a:ext>
              </a:extLst>
            </p:cNvPr>
            <p:cNvGrpSpPr/>
            <p:nvPr/>
          </p:nvGrpSpPr>
          <p:grpSpPr>
            <a:xfrm>
              <a:off x="2410684" y="1576329"/>
              <a:ext cx="421538" cy="246316"/>
              <a:chOff x="4495607" y="2426931"/>
              <a:chExt cx="824040" cy="557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286" name="Ink 285">
                    <a:extLst>
                      <a:ext uri="{FF2B5EF4-FFF2-40B4-BE49-F238E27FC236}">
                        <a16:creationId xmlns:a16="http://schemas.microsoft.com/office/drawing/2014/main" id="{374E14AA-9B74-40CB-88A3-A30A355BB131}"/>
                      </a:ext>
                    </a:extLst>
                  </p14:cNvPr>
                  <p14:cNvContentPartPr/>
                  <p14:nvPr/>
                </p14:nvContentPartPr>
                <p14:xfrm>
                  <a:off x="4495607" y="2730411"/>
                  <a:ext cx="251640" cy="253800"/>
                </p14:xfrm>
              </p:contentPart>
            </mc:Choice>
            <mc:Fallback xmlns="">
              <p:pic>
                <p:nvPicPr>
                  <p:cNvPr id="286" name="Ink 285">
                    <a:extLst>
                      <a:ext uri="{FF2B5EF4-FFF2-40B4-BE49-F238E27FC236}">
                        <a16:creationId xmlns:a16="http://schemas.microsoft.com/office/drawing/2014/main" id="{374E14AA-9B74-40CB-88A3-A30A355BB131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4478034" y="2710074"/>
                    <a:ext cx="286082" cy="2936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287" name="Ink 286">
                    <a:extLst>
                      <a:ext uri="{FF2B5EF4-FFF2-40B4-BE49-F238E27FC236}">
                        <a16:creationId xmlns:a16="http://schemas.microsoft.com/office/drawing/2014/main" id="{B7F9A2F8-DA27-4748-8C25-519F4D8D58C7}"/>
                      </a:ext>
                    </a:extLst>
                  </p14:cNvPr>
                  <p14:cNvContentPartPr/>
                  <p14:nvPr/>
                </p14:nvContentPartPr>
                <p14:xfrm>
                  <a:off x="4621247" y="2705931"/>
                  <a:ext cx="273960" cy="237600"/>
                </p14:xfrm>
              </p:contentPart>
            </mc:Choice>
            <mc:Fallback xmlns="">
              <p:pic>
                <p:nvPicPr>
                  <p:cNvPr id="287" name="Ink 286">
                    <a:extLst>
                      <a:ext uri="{FF2B5EF4-FFF2-40B4-BE49-F238E27FC236}">
                        <a16:creationId xmlns:a16="http://schemas.microsoft.com/office/drawing/2014/main" id="{B7F9A2F8-DA27-4748-8C25-519F4D8D58C7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4603685" y="2685589"/>
                    <a:ext cx="308381" cy="27747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288" name="Ink 287">
                    <a:extLst>
                      <a:ext uri="{FF2B5EF4-FFF2-40B4-BE49-F238E27FC236}">
                        <a16:creationId xmlns:a16="http://schemas.microsoft.com/office/drawing/2014/main" id="{DAC94EA9-AE8B-4A23-872F-E3BFB9B92950}"/>
                      </a:ext>
                    </a:extLst>
                  </p14:cNvPr>
                  <p14:cNvContentPartPr/>
                  <p14:nvPr/>
                </p14:nvContentPartPr>
                <p14:xfrm>
                  <a:off x="5085287" y="2527011"/>
                  <a:ext cx="101160" cy="122040"/>
                </p14:xfrm>
              </p:contentPart>
            </mc:Choice>
            <mc:Fallback xmlns="">
              <p:pic>
                <p:nvPicPr>
                  <p:cNvPr id="288" name="Ink 287">
                    <a:extLst>
                      <a:ext uri="{FF2B5EF4-FFF2-40B4-BE49-F238E27FC236}">
                        <a16:creationId xmlns:a16="http://schemas.microsoft.com/office/drawing/2014/main" id="{DAC94EA9-AE8B-4A23-872F-E3BFB9B92950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5067724" y="2506671"/>
                    <a:ext cx="135583" cy="16190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8D010BAB-E828-408F-B891-55A07702C9F4}"/>
                      </a:ext>
                    </a:extLst>
                  </p14:cNvPr>
                  <p14:cNvContentPartPr/>
                  <p14:nvPr/>
                </p14:nvContentPartPr>
                <p14:xfrm>
                  <a:off x="5004647" y="2469411"/>
                  <a:ext cx="119160" cy="266760"/>
                </p14:xfrm>
              </p:contentPart>
            </mc:Choice>
            <mc:Fallback xmlns=""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8D010BAB-E828-408F-B891-55A07702C9F4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4987123" y="2449079"/>
                    <a:ext cx="153506" cy="3066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D347FA8A-8F6E-4BDA-BA81-AB573A64F32F}"/>
                      </a:ext>
                    </a:extLst>
                  </p14:cNvPr>
                  <p14:cNvContentPartPr/>
                  <p14:nvPr/>
                </p14:nvContentPartPr>
                <p14:xfrm>
                  <a:off x="5235767" y="2426931"/>
                  <a:ext cx="83880" cy="332640"/>
                </p14:xfrm>
              </p:contentPart>
            </mc:Choice>
            <mc:Fallback xmlns=""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D347FA8A-8F6E-4BDA-BA81-AB573A64F32F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5218292" y="2406598"/>
                    <a:ext cx="118131" cy="37249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115742EB-DD65-46B8-90E7-A1883F0277FA}"/>
                </a:ext>
              </a:extLst>
            </p:cNvPr>
            <p:cNvGrpSpPr/>
            <p:nvPr/>
          </p:nvGrpSpPr>
          <p:grpSpPr>
            <a:xfrm>
              <a:off x="3015008" y="1288660"/>
              <a:ext cx="275105" cy="723563"/>
              <a:chOff x="5634287" y="1315971"/>
              <a:chExt cx="695160" cy="2116080"/>
            </a:xfrm>
          </p:grpSpPr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F0F5AD6D-0BB7-41CE-ABA6-93B1E40F4373}"/>
                  </a:ext>
                </a:extLst>
              </p:cNvPr>
              <p:cNvGrpSpPr/>
              <p:nvPr/>
            </p:nvGrpSpPr>
            <p:grpSpPr>
              <a:xfrm>
                <a:off x="5674967" y="1315971"/>
                <a:ext cx="596160" cy="588960"/>
                <a:chOff x="5674967" y="1315971"/>
                <a:chExt cx="596160" cy="588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9">
                  <p14:nvContentPartPr>
                    <p14:cNvPr id="297" name="Ink 296">
                      <a:extLst>
                        <a:ext uri="{FF2B5EF4-FFF2-40B4-BE49-F238E27FC236}">
                          <a16:creationId xmlns:a16="http://schemas.microsoft.com/office/drawing/2014/main" id="{5D232F0A-7C4A-4B9E-B842-1C4EA0A5B44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95207" y="1471491"/>
                    <a:ext cx="221760" cy="240120"/>
                  </p14:xfrm>
                </p:contentPart>
              </mc:Choice>
              <mc:Fallback xmlns="">
                <p:pic>
                  <p:nvPicPr>
                    <p:cNvPr id="297" name="Ink 296">
                      <a:extLst>
                        <a:ext uri="{FF2B5EF4-FFF2-40B4-BE49-F238E27FC236}">
                          <a16:creationId xmlns:a16="http://schemas.microsoft.com/office/drawing/2014/main" id="{5D232F0A-7C4A-4B9E-B842-1C4EA0A5B442}"/>
                        </a:ext>
                      </a:extLst>
                    </p:cNvPr>
                    <p:cNvPicPr/>
                    <p:nvPr/>
                  </p:nvPicPr>
                  <p:blipFill>
                    <a:blip r:embed="rId90"/>
                    <a:stretch>
                      <a:fillRect/>
                    </a:stretch>
                  </p:blipFill>
                  <p:spPr>
                    <a:xfrm>
                      <a:off x="5772486" y="1445277"/>
                      <a:ext cx="266294" cy="2914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1">
                  <p14:nvContentPartPr>
                    <p14:cNvPr id="298" name="Ink 297">
                      <a:extLst>
                        <a:ext uri="{FF2B5EF4-FFF2-40B4-BE49-F238E27FC236}">
                          <a16:creationId xmlns:a16="http://schemas.microsoft.com/office/drawing/2014/main" id="{1E0F1E2A-A8AA-46BC-AB8D-8C93C1B8A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90047" y="1616571"/>
                    <a:ext cx="105840" cy="115560"/>
                  </p14:xfrm>
                </p:contentPart>
              </mc:Choice>
              <mc:Fallback xmlns="">
                <p:pic>
                  <p:nvPicPr>
                    <p:cNvPr id="298" name="Ink 297">
                      <a:extLst>
                        <a:ext uri="{FF2B5EF4-FFF2-40B4-BE49-F238E27FC236}">
                          <a16:creationId xmlns:a16="http://schemas.microsoft.com/office/drawing/2014/main" id="{1E0F1E2A-A8AA-46BC-AB8D-8C93C1B8AD4F}"/>
                        </a:ext>
                      </a:extLst>
                    </p:cNvPr>
                    <p:cNvPicPr/>
                    <p:nvPr/>
                  </p:nvPicPr>
                  <p:blipFill>
                    <a:blip r:embed="rId92"/>
                    <a:stretch>
                      <a:fillRect/>
                    </a:stretch>
                  </p:blipFill>
                  <p:spPr>
                    <a:xfrm>
                      <a:off x="6067432" y="1590544"/>
                      <a:ext cx="150166" cy="1665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3">
                  <p14:nvContentPartPr>
                    <p14:cNvPr id="299" name="Ink 298">
                      <a:extLst>
                        <a:ext uri="{FF2B5EF4-FFF2-40B4-BE49-F238E27FC236}">
                          <a16:creationId xmlns:a16="http://schemas.microsoft.com/office/drawing/2014/main" id="{D7A37F46-9FB8-4B6E-9726-C93894756A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74967" y="1315971"/>
                    <a:ext cx="596160" cy="588960"/>
                  </p14:xfrm>
                </p:contentPart>
              </mc:Choice>
              <mc:Fallback xmlns="">
                <p:pic>
                  <p:nvPicPr>
                    <p:cNvPr id="299" name="Ink 298">
                      <a:extLst>
                        <a:ext uri="{FF2B5EF4-FFF2-40B4-BE49-F238E27FC236}">
                          <a16:creationId xmlns:a16="http://schemas.microsoft.com/office/drawing/2014/main" id="{D7A37F46-9FB8-4B6E-9726-C93894756AC2}"/>
                        </a:ext>
                      </a:extLst>
                    </p:cNvPr>
                    <p:cNvPicPr/>
                    <p:nvPr/>
                  </p:nvPicPr>
                  <p:blipFill>
                    <a:blip r:embed="rId94"/>
                    <a:stretch>
                      <a:fillRect/>
                    </a:stretch>
                  </p:blipFill>
                  <p:spPr>
                    <a:xfrm>
                      <a:off x="5652247" y="1289678"/>
                      <a:ext cx="640690" cy="64049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BBB1D680-B07D-4686-8C97-27D6DD64C422}"/>
                  </a:ext>
                </a:extLst>
              </p:cNvPr>
              <p:cNvGrpSpPr/>
              <p:nvPr/>
            </p:nvGrpSpPr>
            <p:grpSpPr>
              <a:xfrm>
                <a:off x="5634287" y="2069451"/>
                <a:ext cx="677880" cy="551880"/>
                <a:chOff x="5634287" y="2069451"/>
                <a:chExt cx="677880" cy="551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5">
                  <p14:nvContentPartPr>
                    <p14:cNvPr id="300" name="Ink 299">
                      <a:extLst>
                        <a:ext uri="{FF2B5EF4-FFF2-40B4-BE49-F238E27FC236}">
                          <a16:creationId xmlns:a16="http://schemas.microsoft.com/office/drawing/2014/main" id="{9B21A45F-7494-43BE-8BB6-228F22B88A1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51287" y="2196891"/>
                    <a:ext cx="294120" cy="273240"/>
                  </p14:xfrm>
                </p:contentPart>
              </mc:Choice>
              <mc:Fallback xmlns="">
                <p:pic>
                  <p:nvPicPr>
                    <p:cNvPr id="300" name="Ink 299">
                      <a:extLst>
                        <a:ext uri="{FF2B5EF4-FFF2-40B4-BE49-F238E27FC236}">
                          <a16:creationId xmlns:a16="http://schemas.microsoft.com/office/drawing/2014/main" id="{9B21A45F-7494-43BE-8BB6-228F22B88A19}"/>
                        </a:ext>
                      </a:extLst>
                    </p:cNvPr>
                    <p:cNvPicPr/>
                    <p:nvPr/>
                  </p:nvPicPr>
                  <p:blipFill>
                    <a:blip r:embed="rId96"/>
                    <a:stretch>
                      <a:fillRect/>
                    </a:stretch>
                  </p:blipFill>
                  <p:spPr>
                    <a:xfrm>
                      <a:off x="5728593" y="2170618"/>
                      <a:ext cx="338601" cy="32473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7">
                  <p14:nvContentPartPr>
                    <p14:cNvPr id="301" name="Ink 300">
                      <a:extLst>
                        <a:ext uri="{FF2B5EF4-FFF2-40B4-BE49-F238E27FC236}">
                          <a16:creationId xmlns:a16="http://schemas.microsoft.com/office/drawing/2014/main" id="{DBEB4087-16B1-4A2C-B865-2D28364D8D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86447" y="2381211"/>
                    <a:ext cx="114480" cy="108000"/>
                  </p14:xfrm>
                </p:contentPart>
              </mc:Choice>
              <mc:Fallback xmlns="">
                <p:pic>
                  <p:nvPicPr>
                    <p:cNvPr id="301" name="Ink 300">
                      <a:extLst>
                        <a:ext uri="{FF2B5EF4-FFF2-40B4-BE49-F238E27FC236}">
                          <a16:creationId xmlns:a16="http://schemas.microsoft.com/office/drawing/2014/main" id="{DBEB4087-16B1-4A2C-B865-2D28364D8D6A}"/>
                        </a:ext>
                      </a:extLst>
                    </p:cNvPr>
                    <p:cNvPicPr/>
                    <p:nvPr/>
                  </p:nvPicPr>
                  <p:blipFill>
                    <a:blip r:embed="rId98"/>
                    <a:stretch>
                      <a:fillRect/>
                    </a:stretch>
                  </p:blipFill>
                  <p:spPr>
                    <a:xfrm>
                      <a:off x="6063733" y="2354997"/>
                      <a:ext cx="159000" cy="1593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9">
                  <p14:nvContentPartPr>
                    <p14:cNvPr id="302" name="Ink 301">
                      <a:extLst>
                        <a:ext uri="{FF2B5EF4-FFF2-40B4-BE49-F238E27FC236}">
                          <a16:creationId xmlns:a16="http://schemas.microsoft.com/office/drawing/2014/main" id="{E3A089B9-DFC0-4A65-87EF-90133F5040A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34287" y="2069451"/>
                    <a:ext cx="677880" cy="551880"/>
                  </p14:xfrm>
                </p:contentPart>
              </mc:Choice>
              <mc:Fallback xmlns="">
                <p:pic>
                  <p:nvPicPr>
                    <p:cNvPr id="302" name="Ink 301">
                      <a:extLst>
                        <a:ext uri="{FF2B5EF4-FFF2-40B4-BE49-F238E27FC236}">
                          <a16:creationId xmlns:a16="http://schemas.microsoft.com/office/drawing/2014/main" id="{E3A089B9-DFC0-4A65-87EF-90133F5040AA}"/>
                        </a:ext>
                      </a:extLst>
                    </p:cNvPr>
                    <p:cNvPicPr/>
                    <p:nvPr/>
                  </p:nvPicPr>
                  <p:blipFill>
                    <a:blip r:embed="rId100"/>
                    <a:stretch>
                      <a:fillRect/>
                    </a:stretch>
                  </p:blipFill>
                  <p:spPr>
                    <a:xfrm>
                      <a:off x="5611570" y="2043171"/>
                      <a:ext cx="722406" cy="603389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F5DA6BE2-F763-42F5-912E-8DC8EAD47F8A}"/>
                  </a:ext>
                </a:extLst>
              </p:cNvPr>
              <p:cNvGrpSpPr/>
              <p:nvPr/>
            </p:nvGrpSpPr>
            <p:grpSpPr>
              <a:xfrm>
                <a:off x="5697647" y="2835531"/>
                <a:ext cx="631800" cy="596520"/>
                <a:chOff x="5697647" y="2835531"/>
                <a:chExt cx="631800" cy="5965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1">
                  <p14:nvContentPartPr>
                    <p14:cNvPr id="305" name="Ink 304">
                      <a:extLst>
                        <a:ext uri="{FF2B5EF4-FFF2-40B4-BE49-F238E27FC236}">
                          <a16:creationId xmlns:a16="http://schemas.microsoft.com/office/drawing/2014/main" id="{5B748EAC-B0C2-41E6-BF2F-0866E9301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74767" y="2952891"/>
                    <a:ext cx="180000" cy="222840"/>
                  </p14:xfrm>
                </p:contentPart>
              </mc:Choice>
              <mc:Fallback xmlns="">
                <p:pic>
                  <p:nvPicPr>
                    <p:cNvPr id="305" name="Ink 304">
                      <a:extLst>
                        <a:ext uri="{FF2B5EF4-FFF2-40B4-BE49-F238E27FC236}">
                          <a16:creationId xmlns:a16="http://schemas.microsoft.com/office/drawing/2014/main" id="{5B748EAC-B0C2-41E6-BF2F-0866E9301016}"/>
                        </a:ext>
                      </a:extLst>
                    </p:cNvPr>
                    <p:cNvPicPr/>
                    <p:nvPr/>
                  </p:nvPicPr>
                  <p:blipFill>
                    <a:blip r:embed="rId102"/>
                    <a:stretch>
                      <a:fillRect/>
                    </a:stretch>
                  </p:blipFill>
                  <p:spPr>
                    <a:xfrm>
                      <a:off x="5852154" y="2926613"/>
                      <a:ext cx="224322" cy="2743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3">
                  <p14:nvContentPartPr>
                    <p14:cNvPr id="306" name="Ink 305">
                      <a:extLst>
                        <a:ext uri="{FF2B5EF4-FFF2-40B4-BE49-F238E27FC236}">
                          <a16:creationId xmlns:a16="http://schemas.microsoft.com/office/drawing/2014/main" id="{E94BEC56-7A53-40BE-8F74-11D5160755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887" y="3112011"/>
                    <a:ext cx="119520" cy="184680"/>
                  </p14:xfrm>
                </p:contentPart>
              </mc:Choice>
              <mc:Fallback xmlns="">
                <p:pic>
                  <p:nvPicPr>
                    <p:cNvPr id="306" name="Ink 305">
                      <a:extLst>
                        <a:ext uri="{FF2B5EF4-FFF2-40B4-BE49-F238E27FC236}">
                          <a16:creationId xmlns:a16="http://schemas.microsoft.com/office/drawing/2014/main" id="{E94BEC56-7A53-40BE-8F74-11D5160755F2}"/>
                        </a:ext>
                      </a:extLst>
                    </p:cNvPr>
                    <p:cNvPicPr/>
                    <p:nvPr/>
                  </p:nvPicPr>
                  <p:blipFill>
                    <a:blip r:embed="rId104"/>
                    <a:stretch>
                      <a:fillRect/>
                    </a:stretch>
                  </p:blipFill>
                  <p:spPr>
                    <a:xfrm>
                      <a:off x="6083251" y="3085778"/>
                      <a:ext cx="163887" cy="23609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5">
                  <p14:nvContentPartPr>
                    <p14:cNvPr id="307" name="Ink 306">
                      <a:extLst>
                        <a:ext uri="{FF2B5EF4-FFF2-40B4-BE49-F238E27FC236}">
                          <a16:creationId xmlns:a16="http://schemas.microsoft.com/office/drawing/2014/main" id="{26513B2D-8065-45BE-9FE9-6A78EAA88F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97647" y="2835531"/>
                    <a:ext cx="631800" cy="596520"/>
                  </p14:xfrm>
                </p:contentPart>
              </mc:Choice>
              <mc:Fallback xmlns="">
                <p:pic>
                  <p:nvPicPr>
                    <p:cNvPr id="307" name="Ink 306">
                      <a:extLst>
                        <a:ext uri="{FF2B5EF4-FFF2-40B4-BE49-F238E27FC236}">
                          <a16:creationId xmlns:a16="http://schemas.microsoft.com/office/drawing/2014/main" id="{26513B2D-8065-45BE-9FE9-6A78EAA88F10}"/>
                        </a:ext>
                      </a:extLst>
                    </p:cNvPr>
                    <p:cNvPicPr/>
                    <p:nvPr/>
                  </p:nvPicPr>
                  <p:blipFill>
                    <a:blip r:embed="rId106"/>
                    <a:stretch>
                      <a:fillRect/>
                    </a:stretch>
                  </p:blipFill>
                  <p:spPr>
                    <a:xfrm>
                      <a:off x="5674920" y="2809229"/>
                      <a:ext cx="676344" cy="64807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715742E8-4A53-43E7-B197-D8FD25294203}"/>
                </a:ext>
              </a:extLst>
            </p:cNvPr>
            <p:cNvGrpSpPr/>
            <p:nvPr/>
          </p:nvGrpSpPr>
          <p:grpSpPr>
            <a:xfrm>
              <a:off x="3400742" y="1495650"/>
              <a:ext cx="234986" cy="170416"/>
              <a:chOff x="6740567" y="2316051"/>
              <a:chExt cx="459360" cy="38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D77839FA-F375-4E0A-915A-4E890B1EEDE0}"/>
                      </a:ext>
                    </a:extLst>
                  </p14:cNvPr>
                  <p14:cNvContentPartPr/>
                  <p14:nvPr/>
                </p14:nvContentPartPr>
                <p14:xfrm>
                  <a:off x="6740567" y="2460051"/>
                  <a:ext cx="222480" cy="26280"/>
                </p14:xfrm>
              </p:contentPart>
            </mc:Choice>
            <mc:Fallback xmlns=""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D77839FA-F375-4E0A-915A-4E890B1EEDE0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6722966" y="2440142"/>
                    <a:ext cx="256978" cy="6530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8B5DBE3D-DD8C-4FA9-B65A-F60DD2A105C7}"/>
                      </a:ext>
                    </a:extLst>
                  </p14:cNvPr>
                  <p14:cNvContentPartPr/>
                  <p14:nvPr/>
                </p14:nvContentPartPr>
                <p14:xfrm>
                  <a:off x="6787367" y="2551131"/>
                  <a:ext cx="191160" cy="3240"/>
                </p14:xfrm>
              </p:contentPart>
            </mc:Choice>
            <mc:Fallback xmlns=""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8B5DBE3D-DD8C-4FA9-B65A-F60DD2A105C7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6769797" y="2534931"/>
                    <a:ext cx="225597" cy="349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312" name="Ink 311">
                    <a:extLst>
                      <a:ext uri="{FF2B5EF4-FFF2-40B4-BE49-F238E27FC236}">
                        <a16:creationId xmlns:a16="http://schemas.microsoft.com/office/drawing/2014/main" id="{379833CD-AE7C-4EE0-AF18-324E06AB4F46}"/>
                      </a:ext>
                    </a:extLst>
                  </p14:cNvPr>
                  <p14:cNvContentPartPr/>
                  <p14:nvPr/>
                </p14:nvContentPartPr>
                <p14:xfrm>
                  <a:off x="6945047" y="2316051"/>
                  <a:ext cx="254880" cy="385560"/>
                </p14:xfrm>
              </p:contentPart>
            </mc:Choice>
            <mc:Fallback xmlns="">
              <p:pic>
                <p:nvPicPr>
                  <p:cNvPr id="312" name="Ink 311">
                    <a:extLst>
                      <a:ext uri="{FF2B5EF4-FFF2-40B4-BE49-F238E27FC236}">
                        <a16:creationId xmlns:a16="http://schemas.microsoft.com/office/drawing/2014/main" id="{379833CD-AE7C-4EE0-AF18-324E06AB4F46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6927493" y="2295716"/>
                    <a:ext cx="289285" cy="42541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2628EB56-0AE2-48D0-9DC2-BAF790D15A23}"/>
                </a:ext>
              </a:extLst>
            </p:cNvPr>
            <p:cNvGrpSpPr/>
            <p:nvPr/>
          </p:nvGrpSpPr>
          <p:grpSpPr>
            <a:xfrm>
              <a:off x="5015330" y="1383478"/>
              <a:ext cx="860570" cy="541163"/>
              <a:chOff x="9859967" y="2089251"/>
              <a:chExt cx="1682280" cy="1224360"/>
            </a:xfrm>
          </p:grpSpPr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28E7A065-D113-44A5-8088-77A4A86EE0CC}"/>
                  </a:ext>
                </a:extLst>
              </p:cNvPr>
              <p:cNvGrpSpPr/>
              <p:nvPr/>
            </p:nvGrpSpPr>
            <p:grpSpPr>
              <a:xfrm>
                <a:off x="9859967" y="2291211"/>
                <a:ext cx="349200" cy="225720"/>
                <a:chOff x="9859967" y="2291211"/>
                <a:chExt cx="349200" cy="2257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3">
                  <p14:nvContentPartPr>
                    <p14:cNvPr id="348" name="Ink 347">
                      <a:extLst>
                        <a:ext uri="{FF2B5EF4-FFF2-40B4-BE49-F238E27FC236}">
                          <a16:creationId xmlns:a16="http://schemas.microsoft.com/office/drawing/2014/main" id="{C66BF54D-299C-460B-91BA-AD04724CF95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59967" y="2346291"/>
                    <a:ext cx="155160" cy="35280"/>
                  </p14:xfrm>
                </p:contentPart>
              </mc:Choice>
              <mc:Fallback xmlns="">
                <p:pic>
                  <p:nvPicPr>
                    <p:cNvPr id="348" name="Ink 347">
                      <a:extLst>
                        <a:ext uri="{FF2B5EF4-FFF2-40B4-BE49-F238E27FC236}">
                          <a16:creationId xmlns:a16="http://schemas.microsoft.com/office/drawing/2014/main" id="{C66BF54D-299C-460B-91BA-AD04724CF95A}"/>
                        </a:ext>
                      </a:extLst>
                    </p:cNvPr>
                    <p:cNvPicPr/>
                    <p:nvPr/>
                  </p:nvPicPr>
                  <p:blipFill>
                    <a:blip r:embed="rId114"/>
                    <a:stretch>
                      <a:fillRect/>
                    </a:stretch>
                  </p:blipFill>
                  <p:spPr>
                    <a:xfrm>
                      <a:off x="9842415" y="2326246"/>
                      <a:ext cx="189562" cy="745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5">
                  <p14:nvContentPartPr>
                    <p14:cNvPr id="349" name="Ink 348">
                      <a:extLst>
                        <a:ext uri="{FF2B5EF4-FFF2-40B4-BE49-F238E27FC236}">
                          <a16:creationId xmlns:a16="http://schemas.microsoft.com/office/drawing/2014/main" id="{97C5C223-C289-4F77-9AC3-CB00DF0370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62127" y="2460051"/>
                    <a:ext cx="193320" cy="14040"/>
                  </p14:xfrm>
                </p:contentPart>
              </mc:Choice>
              <mc:Fallback xmlns="">
                <p:pic>
                  <p:nvPicPr>
                    <p:cNvPr id="349" name="Ink 348">
                      <a:extLst>
                        <a:ext uri="{FF2B5EF4-FFF2-40B4-BE49-F238E27FC236}">
                          <a16:creationId xmlns:a16="http://schemas.microsoft.com/office/drawing/2014/main" id="{97C5C223-C289-4F77-9AC3-CB00DF03704D}"/>
                        </a:ext>
                      </a:extLst>
                    </p:cNvPr>
                    <p:cNvPicPr/>
                    <p:nvPr/>
                  </p:nvPicPr>
                  <p:blipFill>
                    <a:blip r:embed="rId116"/>
                    <a:stretch>
                      <a:fillRect/>
                    </a:stretch>
                  </p:blipFill>
                  <p:spPr>
                    <a:xfrm>
                      <a:off x="9844552" y="2440551"/>
                      <a:ext cx="227766" cy="522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7">
                  <p14:nvContentPartPr>
                    <p14:cNvPr id="350" name="Ink 349">
                      <a:extLst>
                        <a:ext uri="{FF2B5EF4-FFF2-40B4-BE49-F238E27FC236}">
                          <a16:creationId xmlns:a16="http://schemas.microsoft.com/office/drawing/2014/main" id="{275CD049-E88E-494C-B15C-D20EA57E7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21247" y="2291211"/>
                    <a:ext cx="187920" cy="225720"/>
                  </p14:xfrm>
                </p:contentPart>
              </mc:Choice>
              <mc:Fallback xmlns="">
                <p:pic>
                  <p:nvPicPr>
                    <p:cNvPr id="350" name="Ink 349">
                      <a:extLst>
                        <a:ext uri="{FF2B5EF4-FFF2-40B4-BE49-F238E27FC236}">
                          <a16:creationId xmlns:a16="http://schemas.microsoft.com/office/drawing/2014/main" id="{275CD049-E88E-494C-B15C-D20EA57E7C64}"/>
                        </a:ext>
                      </a:extLst>
                    </p:cNvPr>
                    <p:cNvPicPr/>
                    <p:nvPr/>
                  </p:nvPicPr>
                  <p:blipFill>
                    <a:blip r:embed="rId118"/>
                    <a:stretch>
                      <a:fillRect/>
                    </a:stretch>
                  </p:blipFill>
                  <p:spPr>
                    <a:xfrm>
                      <a:off x="10003651" y="2270912"/>
                      <a:ext cx="222407" cy="26550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596DC925-43DE-481B-A445-FEBBC07FDED7}"/>
                      </a:ext>
                    </a:extLst>
                  </p14:cNvPr>
                  <p14:cNvContentPartPr/>
                  <p14:nvPr/>
                </p14:nvContentPartPr>
                <p14:xfrm>
                  <a:off x="10393847" y="2089251"/>
                  <a:ext cx="306360" cy="578520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596DC925-43DE-481B-A445-FEBBC07FDED7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10376280" y="2068909"/>
                    <a:ext cx="340790" cy="61839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80EA3CC4-379B-4146-BCD9-C5655575AB92}"/>
                  </a:ext>
                </a:extLst>
              </p:cNvPr>
              <p:cNvGrpSpPr/>
              <p:nvPr/>
            </p:nvGrpSpPr>
            <p:grpSpPr>
              <a:xfrm>
                <a:off x="10272527" y="2786571"/>
                <a:ext cx="1269720" cy="527040"/>
                <a:chOff x="10272527" y="2786571"/>
                <a:chExt cx="1269720" cy="527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21">
                  <p14:nvContentPartPr>
                    <p14:cNvPr id="353" name="Ink 352">
                      <a:extLst>
                        <a:ext uri="{FF2B5EF4-FFF2-40B4-BE49-F238E27FC236}">
                          <a16:creationId xmlns:a16="http://schemas.microsoft.com/office/drawing/2014/main" id="{1F8990E4-1599-46BD-B94C-8F0FC06D3A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07527" y="2839491"/>
                    <a:ext cx="98640" cy="158400"/>
                  </p14:xfrm>
                </p:contentPart>
              </mc:Choice>
              <mc:Fallback xmlns="">
                <p:pic>
                  <p:nvPicPr>
                    <p:cNvPr id="353" name="Ink 352">
                      <a:extLst>
                        <a:ext uri="{FF2B5EF4-FFF2-40B4-BE49-F238E27FC236}">
                          <a16:creationId xmlns:a16="http://schemas.microsoft.com/office/drawing/2014/main" id="{1F8990E4-1599-46BD-B94C-8F0FC06D3A44}"/>
                        </a:ext>
                      </a:extLst>
                    </p:cNvPr>
                    <p:cNvPicPr/>
                    <p:nvPr/>
                  </p:nvPicPr>
                  <p:blipFill>
                    <a:blip r:embed="rId122"/>
                    <a:stretch>
                      <a:fillRect/>
                    </a:stretch>
                  </p:blipFill>
                  <p:spPr>
                    <a:xfrm>
                      <a:off x="10390038" y="2819183"/>
                      <a:ext cx="132919" cy="1982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3">
                  <p14:nvContentPartPr>
                    <p14:cNvPr id="354" name="Ink 353">
                      <a:extLst>
                        <a:ext uri="{FF2B5EF4-FFF2-40B4-BE49-F238E27FC236}">
                          <a16:creationId xmlns:a16="http://schemas.microsoft.com/office/drawing/2014/main" id="{5A74CD45-49CF-40EF-9D5D-1CCCF2FDB3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36407" y="2845971"/>
                    <a:ext cx="68400" cy="129960"/>
                  </p14:xfrm>
                </p:contentPart>
              </mc:Choice>
              <mc:Fallback xmlns="">
                <p:pic>
                  <p:nvPicPr>
                    <p:cNvPr id="354" name="Ink 353">
                      <a:extLst>
                        <a:ext uri="{FF2B5EF4-FFF2-40B4-BE49-F238E27FC236}">
                          <a16:creationId xmlns:a16="http://schemas.microsoft.com/office/drawing/2014/main" id="{5A74CD45-49CF-40EF-9D5D-1CCCF2FDB37C}"/>
                        </a:ext>
                      </a:extLst>
                    </p:cNvPr>
                    <p:cNvPicPr/>
                    <p:nvPr/>
                  </p:nvPicPr>
                  <p:blipFill>
                    <a:blip r:embed="rId124"/>
                    <a:stretch>
                      <a:fillRect/>
                    </a:stretch>
                  </p:blipFill>
                  <p:spPr>
                    <a:xfrm>
                      <a:off x="10518958" y="2825665"/>
                      <a:ext cx="102600" cy="169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5">
                  <p14:nvContentPartPr>
                    <p14:cNvPr id="355" name="Ink 354">
                      <a:extLst>
                        <a:ext uri="{FF2B5EF4-FFF2-40B4-BE49-F238E27FC236}">
                          <a16:creationId xmlns:a16="http://schemas.microsoft.com/office/drawing/2014/main" id="{482C5ED9-DA3A-473B-8698-1E6DC43731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09927" y="2802411"/>
                    <a:ext cx="74520" cy="150840"/>
                  </p14:xfrm>
                </p:contentPart>
              </mc:Choice>
              <mc:Fallback xmlns="">
                <p:pic>
                  <p:nvPicPr>
                    <p:cNvPr id="355" name="Ink 354">
                      <a:extLst>
                        <a:ext uri="{FF2B5EF4-FFF2-40B4-BE49-F238E27FC236}">
                          <a16:creationId xmlns:a16="http://schemas.microsoft.com/office/drawing/2014/main" id="{482C5ED9-DA3A-473B-8698-1E6DC4373184}"/>
                        </a:ext>
                      </a:extLst>
                    </p:cNvPr>
                    <p:cNvPicPr/>
                    <p:nvPr/>
                  </p:nvPicPr>
                  <p:blipFill>
                    <a:blip r:embed="rId126"/>
                    <a:stretch>
                      <a:fillRect/>
                    </a:stretch>
                  </p:blipFill>
                  <p:spPr>
                    <a:xfrm>
                      <a:off x="10692352" y="2782137"/>
                      <a:ext cx="108968" cy="1905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7">
                  <p14:nvContentPartPr>
                    <p14:cNvPr id="356" name="Ink 355">
                      <a:extLst>
                        <a:ext uri="{FF2B5EF4-FFF2-40B4-BE49-F238E27FC236}">
                          <a16:creationId xmlns:a16="http://schemas.microsoft.com/office/drawing/2014/main" id="{AF245F05-955C-4731-B1A7-0972669C63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37727" y="2786571"/>
                    <a:ext cx="92160" cy="146160"/>
                  </p14:xfrm>
                </p:contentPart>
              </mc:Choice>
              <mc:Fallback xmlns="">
                <p:pic>
                  <p:nvPicPr>
                    <p:cNvPr id="356" name="Ink 355">
                      <a:extLst>
                        <a:ext uri="{FF2B5EF4-FFF2-40B4-BE49-F238E27FC236}">
                          <a16:creationId xmlns:a16="http://schemas.microsoft.com/office/drawing/2014/main" id="{AF245F05-955C-4731-B1A7-0972669C634C}"/>
                        </a:ext>
                      </a:extLst>
                    </p:cNvPr>
                    <p:cNvPicPr/>
                    <p:nvPr/>
                  </p:nvPicPr>
                  <p:blipFill>
                    <a:blip r:embed="rId128"/>
                    <a:stretch>
                      <a:fillRect/>
                    </a:stretch>
                  </p:blipFill>
                  <p:spPr>
                    <a:xfrm>
                      <a:off x="10820272" y="2766271"/>
                      <a:ext cx="126371" cy="1859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9">
                  <p14:nvContentPartPr>
                    <p14:cNvPr id="357" name="Ink 356">
                      <a:extLst>
                        <a:ext uri="{FF2B5EF4-FFF2-40B4-BE49-F238E27FC236}">
                          <a16:creationId xmlns:a16="http://schemas.microsoft.com/office/drawing/2014/main" id="{B1E91EE2-07A5-4A13-89B2-83459B6F924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78007" y="3167451"/>
                    <a:ext cx="54360" cy="146160"/>
                  </p14:xfrm>
                </p:contentPart>
              </mc:Choice>
              <mc:Fallback xmlns="">
                <p:pic>
                  <p:nvPicPr>
                    <p:cNvPr id="357" name="Ink 356">
                      <a:extLst>
                        <a:ext uri="{FF2B5EF4-FFF2-40B4-BE49-F238E27FC236}">
                          <a16:creationId xmlns:a16="http://schemas.microsoft.com/office/drawing/2014/main" id="{B1E91EE2-07A5-4A13-89B2-83459B6F924B}"/>
                        </a:ext>
                      </a:extLst>
                    </p:cNvPr>
                    <p:cNvPicPr/>
                    <p:nvPr/>
                  </p:nvPicPr>
                  <p:blipFill>
                    <a:blip r:embed="rId130"/>
                    <a:stretch>
                      <a:fillRect/>
                    </a:stretch>
                  </p:blipFill>
                  <p:spPr>
                    <a:xfrm>
                      <a:off x="10360358" y="3147151"/>
                      <a:ext cx="88953" cy="18594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1">
                  <p14:nvContentPartPr>
                    <p14:cNvPr id="358" name="Ink 357">
                      <a:extLst>
                        <a:ext uri="{FF2B5EF4-FFF2-40B4-BE49-F238E27FC236}">
                          <a16:creationId xmlns:a16="http://schemas.microsoft.com/office/drawing/2014/main" id="{358A9652-CC58-47F5-AF12-086728C814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72527" y="3165651"/>
                    <a:ext cx="193320" cy="47520"/>
                  </p14:xfrm>
                </p:contentPart>
              </mc:Choice>
              <mc:Fallback xmlns="">
                <p:pic>
                  <p:nvPicPr>
                    <p:cNvPr id="358" name="Ink 357">
                      <a:extLst>
                        <a:ext uri="{FF2B5EF4-FFF2-40B4-BE49-F238E27FC236}">
                          <a16:creationId xmlns:a16="http://schemas.microsoft.com/office/drawing/2014/main" id="{358A9652-CC58-47F5-AF12-086728C81456}"/>
                        </a:ext>
                      </a:extLst>
                    </p:cNvPr>
                    <p:cNvPicPr/>
                    <p:nvPr/>
                  </p:nvPicPr>
                  <p:blipFill>
                    <a:blip r:embed="rId132"/>
                    <a:stretch>
                      <a:fillRect/>
                    </a:stretch>
                  </p:blipFill>
                  <p:spPr>
                    <a:xfrm>
                      <a:off x="10254952" y="3145515"/>
                      <a:ext cx="227766" cy="869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3">
                  <p14:nvContentPartPr>
                    <p14:cNvPr id="359" name="Ink 358">
                      <a:extLst>
                        <a:ext uri="{FF2B5EF4-FFF2-40B4-BE49-F238E27FC236}">
                          <a16:creationId xmlns:a16="http://schemas.microsoft.com/office/drawing/2014/main" id="{22ABB3BA-E9FD-4D97-89B9-437AB097A2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53167" y="3232611"/>
                    <a:ext cx="101160" cy="16920"/>
                  </p14:xfrm>
                </p:contentPart>
              </mc:Choice>
              <mc:Fallback xmlns="">
                <p:pic>
                  <p:nvPicPr>
                    <p:cNvPr id="359" name="Ink 358">
                      <a:extLst>
                        <a:ext uri="{FF2B5EF4-FFF2-40B4-BE49-F238E27FC236}">
                          <a16:creationId xmlns:a16="http://schemas.microsoft.com/office/drawing/2014/main" id="{22ABB3BA-E9FD-4D97-89B9-437AB097A284}"/>
                        </a:ext>
                      </a:extLst>
                    </p:cNvPr>
                    <p:cNvPicPr/>
                    <p:nvPr/>
                  </p:nvPicPr>
                  <p:blipFill>
                    <a:blip r:embed="rId134"/>
                    <a:stretch>
                      <a:fillRect/>
                    </a:stretch>
                  </p:blipFill>
                  <p:spPr>
                    <a:xfrm>
                      <a:off x="10335604" y="3212468"/>
                      <a:ext cx="135583" cy="56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5">
                  <p14:nvContentPartPr>
                    <p14:cNvPr id="360" name="Ink 359">
                      <a:extLst>
                        <a:ext uri="{FF2B5EF4-FFF2-40B4-BE49-F238E27FC236}">
                          <a16:creationId xmlns:a16="http://schemas.microsoft.com/office/drawing/2014/main" id="{8E5B0170-26EB-418B-9FB4-FA6FADB7CC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21647" y="3156651"/>
                    <a:ext cx="114840" cy="137160"/>
                  </p14:xfrm>
                </p:contentPart>
              </mc:Choice>
              <mc:Fallback xmlns="">
                <p:pic>
                  <p:nvPicPr>
                    <p:cNvPr id="360" name="Ink 359">
                      <a:extLst>
                        <a:ext uri="{FF2B5EF4-FFF2-40B4-BE49-F238E27FC236}">
                          <a16:creationId xmlns:a16="http://schemas.microsoft.com/office/drawing/2014/main" id="{8E5B0170-26EB-418B-9FB4-FA6FADB7CCCE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10504141" y="3136361"/>
                      <a:ext cx="149152" cy="1769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7">
                  <p14:nvContentPartPr>
                    <p14:cNvPr id="361" name="Ink 360">
                      <a:extLst>
                        <a:ext uri="{FF2B5EF4-FFF2-40B4-BE49-F238E27FC236}">
                          <a16:creationId xmlns:a16="http://schemas.microsoft.com/office/drawing/2014/main" id="{4A3018B1-C2C9-49DC-A68A-CC62DDA5F0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00927" y="3122091"/>
                    <a:ext cx="87840" cy="141120"/>
                  </p14:xfrm>
                </p:contentPart>
              </mc:Choice>
              <mc:Fallback xmlns="">
                <p:pic>
                  <p:nvPicPr>
                    <p:cNvPr id="361" name="Ink 360">
                      <a:extLst>
                        <a:ext uri="{FF2B5EF4-FFF2-40B4-BE49-F238E27FC236}">
                          <a16:creationId xmlns:a16="http://schemas.microsoft.com/office/drawing/2014/main" id="{4A3018B1-C2C9-49DC-A68A-CC62DDA5F003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10683359" y="3101815"/>
                      <a:ext cx="122273" cy="18086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9">
                  <p14:nvContentPartPr>
                    <p14:cNvPr id="362" name="Ink 361">
                      <a:extLst>
                        <a:ext uri="{FF2B5EF4-FFF2-40B4-BE49-F238E27FC236}">
                          <a16:creationId xmlns:a16="http://schemas.microsoft.com/office/drawing/2014/main" id="{382EF649-D245-4345-AC14-26FBA7240E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11527" y="3106611"/>
                    <a:ext cx="90000" cy="129240"/>
                  </p14:xfrm>
                </p:contentPart>
              </mc:Choice>
              <mc:Fallback xmlns="">
                <p:pic>
                  <p:nvPicPr>
                    <p:cNvPr id="362" name="Ink 361">
                      <a:extLst>
                        <a:ext uri="{FF2B5EF4-FFF2-40B4-BE49-F238E27FC236}">
                          <a16:creationId xmlns:a16="http://schemas.microsoft.com/office/drawing/2014/main" id="{382EF649-D245-4345-AC14-26FBA7240E25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10894085" y="3086290"/>
                      <a:ext cx="124186" cy="16906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1">
                  <p14:nvContentPartPr>
                    <p14:cNvPr id="363" name="Ink 362">
                      <a:extLst>
                        <a:ext uri="{FF2B5EF4-FFF2-40B4-BE49-F238E27FC236}">
                          <a16:creationId xmlns:a16="http://schemas.microsoft.com/office/drawing/2014/main" id="{F717069D-4229-4292-B1C8-02D7F5299E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58687" y="3106611"/>
                    <a:ext cx="175320" cy="141480"/>
                  </p14:xfrm>
                </p:contentPart>
              </mc:Choice>
              <mc:Fallback xmlns="">
                <p:pic>
                  <p:nvPicPr>
                    <p:cNvPr id="363" name="Ink 362">
                      <a:extLst>
                        <a:ext uri="{FF2B5EF4-FFF2-40B4-BE49-F238E27FC236}">
                          <a16:creationId xmlns:a16="http://schemas.microsoft.com/office/drawing/2014/main" id="{F717069D-4229-4292-B1C8-02D7F5299E02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10941155" y="3086283"/>
                      <a:ext cx="209683" cy="1813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3">
                  <p14:nvContentPartPr>
                    <p14:cNvPr id="364" name="Ink 363">
                      <a:extLst>
                        <a:ext uri="{FF2B5EF4-FFF2-40B4-BE49-F238E27FC236}">
                          <a16:creationId xmlns:a16="http://schemas.microsoft.com/office/drawing/2014/main" id="{E8107E25-36DF-4304-9B84-ED5F1F2CE5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90367" y="3041451"/>
                    <a:ext cx="222480" cy="147600"/>
                  </p14:xfrm>
                </p:contentPart>
              </mc:Choice>
              <mc:Fallback xmlns="">
                <p:pic>
                  <p:nvPicPr>
                    <p:cNvPr id="364" name="Ink 363">
                      <a:extLst>
                        <a:ext uri="{FF2B5EF4-FFF2-40B4-BE49-F238E27FC236}">
                          <a16:creationId xmlns:a16="http://schemas.microsoft.com/office/drawing/2014/main" id="{E8107E25-36DF-4304-9B84-ED5F1F2CE5C6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10972766" y="3021176"/>
                      <a:ext cx="256978" cy="18733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5">
                  <p14:nvContentPartPr>
                    <p14:cNvPr id="365" name="Ink 364">
                      <a:extLst>
                        <a:ext uri="{FF2B5EF4-FFF2-40B4-BE49-F238E27FC236}">
                          <a16:creationId xmlns:a16="http://schemas.microsoft.com/office/drawing/2014/main" id="{57A9FBDC-C216-4B99-A04E-51582A0E2F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268287" y="3131451"/>
                    <a:ext cx="72000" cy="117360"/>
                  </p14:xfrm>
                </p:contentPart>
              </mc:Choice>
              <mc:Fallback xmlns="">
                <p:pic>
                  <p:nvPicPr>
                    <p:cNvPr id="365" name="Ink 364">
                      <a:extLst>
                        <a:ext uri="{FF2B5EF4-FFF2-40B4-BE49-F238E27FC236}">
                          <a16:creationId xmlns:a16="http://schemas.microsoft.com/office/drawing/2014/main" id="{57A9FBDC-C216-4B99-A04E-51582A0E2FF9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11250811" y="3111076"/>
                      <a:ext cx="106252" cy="1572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7">
                  <p14:nvContentPartPr>
                    <p14:cNvPr id="366" name="Ink 365">
                      <a:extLst>
                        <a:ext uri="{FF2B5EF4-FFF2-40B4-BE49-F238E27FC236}">
                          <a16:creationId xmlns:a16="http://schemas.microsoft.com/office/drawing/2014/main" id="{FBDB3AD7-C83C-4269-9AF6-A2E369DA31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326607" y="3045771"/>
                    <a:ext cx="215640" cy="164160"/>
                  </p14:xfrm>
                </p:contentPart>
              </mc:Choice>
              <mc:Fallback xmlns="">
                <p:pic>
                  <p:nvPicPr>
                    <p:cNvPr id="366" name="Ink 365">
                      <a:extLst>
                        <a:ext uri="{FF2B5EF4-FFF2-40B4-BE49-F238E27FC236}">
                          <a16:creationId xmlns:a16="http://schemas.microsoft.com/office/drawing/2014/main" id="{FBDB3AD7-C83C-4269-9AF6-A2E369DA3118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11309047" y="3025454"/>
                      <a:ext cx="250058" cy="20398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33FBAC7-412B-4CE4-B894-750ED48047D3}"/>
                </a:ext>
              </a:extLst>
            </p:cNvPr>
            <p:cNvGrpSpPr/>
            <p:nvPr/>
          </p:nvGrpSpPr>
          <p:grpSpPr>
            <a:xfrm>
              <a:off x="3789328" y="1354538"/>
              <a:ext cx="1077324" cy="509594"/>
              <a:chOff x="3789328" y="1354538"/>
              <a:chExt cx="1077324" cy="509594"/>
            </a:xfrm>
          </p:grpSpPr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A45204F1-4D48-4CC8-A1FB-87E0A5C39102}"/>
                  </a:ext>
                </a:extLst>
              </p:cNvPr>
              <p:cNvGrpSpPr/>
              <p:nvPr/>
            </p:nvGrpSpPr>
            <p:grpSpPr>
              <a:xfrm>
                <a:off x="3789328" y="1577559"/>
                <a:ext cx="1077324" cy="286573"/>
                <a:chOff x="7310087" y="1320651"/>
                <a:chExt cx="2106000" cy="648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9">
                  <p14:nvContentPartPr>
                    <p14:cNvPr id="331" name="Ink 330">
                      <a:extLst>
                        <a:ext uri="{FF2B5EF4-FFF2-40B4-BE49-F238E27FC236}">
                          <a16:creationId xmlns:a16="http://schemas.microsoft.com/office/drawing/2014/main" id="{6250B397-FBF6-4210-9D35-86A7D384BF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10087" y="1496691"/>
                    <a:ext cx="296280" cy="420840"/>
                  </p14:xfrm>
                </p:contentPart>
              </mc:Choice>
              <mc:Fallback xmlns="">
                <p:pic>
                  <p:nvPicPr>
                    <p:cNvPr id="331" name="Ink 330">
                      <a:extLst>
                        <a:ext uri="{FF2B5EF4-FFF2-40B4-BE49-F238E27FC236}">
                          <a16:creationId xmlns:a16="http://schemas.microsoft.com/office/drawing/2014/main" id="{6250B397-FBF6-4210-9D35-86A7D384BF8A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7292535" y="1476341"/>
                      <a:ext cx="330682" cy="460726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17D368A9-1D46-4C79-8CCB-89D9096797FD}"/>
                    </a:ext>
                  </a:extLst>
                </p:cNvPr>
                <p:cNvGrpSpPr/>
                <p:nvPr/>
              </p:nvGrpSpPr>
              <p:grpSpPr>
                <a:xfrm>
                  <a:off x="7901927" y="1320651"/>
                  <a:ext cx="1514160" cy="648360"/>
                  <a:chOff x="7901927" y="1320651"/>
                  <a:chExt cx="1514160" cy="6483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1">
                    <p14:nvContentPartPr>
                      <p14:cNvPr id="332" name="Ink 331">
                        <a:extLst>
                          <a:ext uri="{FF2B5EF4-FFF2-40B4-BE49-F238E27FC236}">
                            <a16:creationId xmlns:a16="http://schemas.microsoft.com/office/drawing/2014/main" id="{B9A7E459-DC43-44BB-8591-B90EFF95BA0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01927" y="1522251"/>
                      <a:ext cx="144720" cy="326880"/>
                    </p14:xfrm>
                  </p:contentPart>
                </mc:Choice>
                <mc:Fallback xmlns="">
                  <p:pic>
                    <p:nvPicPr>
                      <p:cNvPr id="332" name="Ink 331">
                        <a:extLst>
                          <a:ext uri="{FF2B5EF4-FFF2-40B4-BE49-F238E27FC236}">
                            <a16:creationId xmlns:a16="http://schemas.microsoft.com/office/drawing/2014/main" id="{B9A7E459-DC43-44BB-8591-B90EFF95BA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2"/>
                      <a:stretch>
                        <a:fillRect/>
                      </a:stretch>
                    </p:blipFill>
                    <p:spPr>
                      <a:xfrm>
                        <a:off x="7884364" y="1501923"/>
                        <a:ext cx="179144" cy="36672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3">
                    <p14:nvContentPartPr>
                      <p14:cNvPr id="333" name="Ink 332">
                        <a:extLst>
                          <a:ext uri="{FF2B5EF4-FFF2-40B4-BE49-F238E27FC236}">
                            <a16:creationId xmlns:a16="http://schemas.microsoft.com/office/drawing/2014/main" id="{CF10215E-E6E1-4913-88AA-C3044EBBA9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88407" y="1507131"/>
                      <a:ext cx="123840" cy="136800"/>
                    </p14:xfrm>
                  </p:contentPart>
                </mc:Choice>
                <mc:Fallback xmlns="">
                  <p:pic>
                    <p:nvPicPr>
                      <p:cNvPr id="333" name="Ink 332">
                        <a:extLst>
                          <a:ext uri="{FF2B5EF4-FFF2-40B4-BE49-F238E27FC236}">
                            <a16:creationId xmlns:a16="http://schemas.microsoft.com/office/drawing/2014/main" id="{CF10215E-E6E1-4913-88AA-C3044EBBA9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4"/>
                      <a:stretch>
                        <a:fillRect/>
                      </a:stretch>
                    </p:blipFill>
                    <p:spPr>
                      <a:xfrm>
                        <a:off x="8070816" y="1486774"/>
                        <a:ext cx="158318" cy="1767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5">
                    <p14:nvContentPartPr>
                      <p14:cNvPr id="334" name="Ink 333">
                        <a:extLst>
                          <a:ext uri="{FF2B5EF4-FFF2-40B4-BE49-F238E27FC236}">
                            <a16:creationId xmlns:a16="http://schemas.microsoft.com/office/drawing/2014/main" id="{4C2BBE16-56A0-44ED-B1D4-08EBC2F9452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32767" y="1517211"/>
                      <a:ext cx="140760" cy="153000"/>
                    </p14:xfrm>
                  </p:contentPart>
                </mc:Choice>
                <mc:Fallback xmlns="">
                  <p:pic>
                    <p:nvPicPr>
                      <p:cNvPr id="334" name="Ink 333">
                        <a:extLst>
                          <a:ext uri="{FF2B5EF4-FFF2-40B4-BE49-F238E27FC236}">
                            <a16:creationId xmlns:a16="http://schemas.microsoft.com/office/drawing/2014/main" id="{4C2BBE16-56A0-44ED-B1D4-08EBC2F945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6"/>
                      <a:stretch>
                        <a:fillRect/>
                      </a:stretch>
                    </p:blipFill>
                    <p:spPr>
                      <a:xfrm>
                        <a:off x="8215172" y="1496973"/>
                        <a:ext cx="175246" cy="1926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7">
                    <p14:nvContentPartPr>
                      <p14:cNvPr id="335" name="Ink 334">
                        <a:extLst>
                          <a:ext uri="{FF2B5EF4-FFF2-40B4-BE49-F238E27FC236}">
                            <a16:creationId xmlns:a16="http://schemas.microsoft.com/office/drawing/2014/main" id="{BD155566-EDE8-4E88-B193-E97F37DFDC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73167" y="1576971"/>
                      <a:ext cx="360" cy="360"/>
                    </p14:xfrm>
                  </p:contentPart>
                </mc:Choice>
                <mc:Fallback xmlns="">
                  <p:pic>
                    <p:nvPicPr>
                      <p:cNvPr id="335" name="Ink 334">
                        <a:extLst>
                          <a:ext uri="{FF2B5EF4-FFF2-40B4-BE49-F238E27FC236}">
                            <a16:creationId xmlns:a16="http://schemas.microsoft.com/office/drawing/2014/main" id="{BD155566-EDE8-4E88-B193-E97F37DFD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8"/>
                      <a:stretch>
                        <a:fillRect/>
                      </a:stretch>
                    </p:blipFill>
                    <p:spPr>
                      <a:xfrm>
                        <a:off x="8364167" y="1567971"/>
                        <a:ext cx="1800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9">
                    <p14:nvContentPartPr>
                      <p14:cNvPr id="336" name="Ink 335">
                        <a:extLst>
                          <a:ext uri="{FF2B5EF4-FFF2-40B4-BE49-F238E27FC236}">
                            <a16:creationId xmlns:a16="http://schemas.microsoft.com/office/drawing/2014/main" id="{18A3F32B-9FFD-4DCA-9BCA-BB9D0B893D3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73167" y="1537731"/>
                      <a:ext cx="141480" cy="136440"/>
                    </p14:xfrm>
                  </p:contentPart>
                </mc:Choice>
                <mc:Fallback xmlns="">
                  <p:pic>
                    <p:nvPicPr>
                      <p:cNvPr id="336" name="Ink 335">
                        <a:extLst>
                          <a:ext uri="{FF2B5EF4-FFF2-40B4-BE49-F238E27FC236}">
                            <a16:creationId xmlns:a16="http://schemas.microsoft.com/office/drawing/2014/main" id="{18A3F32B-9FFD-4DCA-9BCA-BB9D0B893D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0"/>
                      <a:stretch>
                        <a:fillRect/>
                      </a:stretch>
                    </p:blipFill>
                    <p:spPr>
                      <a:xfrm>
                        <a:off x="8355657" y="1517427"/>
                        <a:ext cx="175799" cy="1762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1">
                    <p14:nvContentPartPr>
                      <p14:cNvPr id="337" name="Ink 336">
                        <a:extLst>
                          <a:ext uri="{FF2B5EF4-FFF2-40B4-BE49-F238E27FC236}">
                            <a16:creationId xmlns:a16="http://schemas.microsoft.com/office/drawing/2014/main" id="{BFC7FC57-60D4-4DF0-B822-4CFA80D898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03927" y="1560411"/>
                      <a:ext cx="132840" cy="92880"/>
                    </p14:xfrm>
                  </p:contentPart>
                </mc:Choice>
                <mc:Fallback xmlns="">
                  <p:pic>
                    <p:nvPicPr>
                      <p:cNvPr id="337" name="Ink 336">
                        <a:extLst>
                          <a:ext uri="{FF2B5EF4-FFF2-40B4-BE49-F238E27FC236}">
                            <a16:creationId xmlns:a16="http://schemas.microsoft.com/office/drawing/2014/main" id="{BFC7FC57-60D4-4DF0-B822-4CFA80D898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2"/>
                      <a:stretch>
                        <a:fillRect/>
                      </a:stretch>
                    </p:blipFill>
                    <p:spPr>
                      <a:xfrm>
                        <a:off x="8586356" y="1540220"/>
                        <a:ext cx="167280" cy="1324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3">
                    <p14:nvContentPartPr>
                      <p14:cNvPr id="338" name="Ink 337">
                        <a:extLst>
                          <a:ext uri="{FF2B5EF4-FFF2-40B4-BE49-F238E27FC236}">
                            <a16:creationId xmlns:a16="http://schemas.microsoft.com/office/drawing/2014/main" id="{F7B60678-5184-4BF0-9159-E9328A476F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21367" y="1320651"/>
                      <a:ext cx="128520" cy="329760"/>
                    </p14:xfrm>
                  </p:contentPart>
                </mc:Choice>
                <mc:Fallback xmlns="">
                  <p:pic>
                    <p:nvPicPr>
                      <p:cNvPr id="338" name="Ink 337">
                        <a:extLst>
                          <a:ext uri="{FF2B5EF4-FFF2-40B4-BE49-F238E27FC236}">
                            <a16:creationId xmlns:a16="http://schemas.microsoft.com/office/drawing/2014/main" id="{F7B60678-5184-4BF0-9159-E9328A476F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4"/>
                      <a:stretch>
                        <a:fillRect/>
                      </a:stretch>
                    </p:blipFill>
                    <p:spPr>
                      <a:xfrm>
                        <a:off x="8803810" y="1300346"/>
                        <a:ext cx="162932" cy="36955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5">
                    <p14:nvContentPartPr>
                      <p14:cNvPr id="339" name="Ink 338">
                        <a:extLst>
                          <a:ext uri="{FF2B5EF4-FFF2-40B4-BE49-F238E27FC236}">
                            <a16:creationId xmlns:a16="http://schemas.microsoft.com/office/drawing/2014/main" id="{8F8BE31F-9C05-4D2B-9192-A5AD303B602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94687" y="1759131"/>
                      <a:ext cx="51840" cy="209880"/>
                    </p14:xfrm>
                  </p:contentPart>
                </mc:Choice>
                <mc:Fallback xmlns="">
                  <p:pic>
                    <p:nvPicPr>
                      <p:cNvPr id="339" name="Ink 338">
                        <a:extLst>
                          <a:ext uri="{FF2B5EF4-FFF2-40B4-BE49-F238E27FC236}">
                            <a16:creationId xmlns:a16="http://schemas.microsoft.com/office/drawing/2014/main" id="{8F8BE31F-9C05-4D2B-9192-A5AD303B60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6"/>
                      <a:stretch>
                        <a:fillRect/>
                      </a:stretch>
                    </p:blipFill>
                    <p:spPr>
                      <a:xfrm>
                        <a:off x="8277173" y="1738794"/>
                        <a:ext cx="86166" cy="24974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7">
                    <p14:nvContentPartPr>
                      <p14:cNvPr id="340" name="Ink 339">
                        <a:extLst>
                          <a:ext uri="{FF2B5EF4-FFF2-40B4-BE49-F238E27FC236}">
                            <a16:creationId xmlns:a16="http://schemas.microsoft.com/office/drawing/2014/main" id="{4EB57085-67D3-4338-95AE-8FE1339E72B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75887" y="1780371"/>
                      <a:ext cx="226800" cy="79200"/>
                    </p14:xfrm>
                  </p:contentPart>
                </mc:Choice>
                <mc:Fallback xmlns="">
                  <p:pic>
                    <p:nvPicPr>
                      <p:cNvPr id="340" name="Ink 339">
                        <a:extLst>
                          <a:ext uri="{FF2B5EF4-FFF2-40B4-BE49-F238E27FC236}">
                            <a16:creationId xmlns:a16="http://schemas.microsoft.com/office/drawing/2014/main" id="{4EB57085-67D3-4338-95AE-8FE1339E72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8"/>
                      <a:stretch>
                        <a:fillRect/>
                      </a:stretch>
                    </p:blipFill>
                    <p:spPr>
                      <a:xfrm>
                        <a:off x="8158333" y="1760167"/>
                        <a:ext cx="261206" cy="11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9">
                    <p14:nvContentPartPr>
                      <p14:cNvPr id="341" name="Ink 340">
                        <a:extLst>
                          <a:ext uri="{FF2B5EF4-FFF2-40B4-BE49-F238E27FC236}">
                            <a16:creationId xmlns:a16="http://schemas.microsoft.com/office/drawing/2014/main" id="{67484C53-31A3-4E51-98AD-489124081D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35807" y="1842651"/>
                      <a:ext cx="130320" cy="64080"/>
                    </p14:xfrm>
                  </p:contentPart>
                </mc:Choice>
                <mc:Fallback xmlns="">
                  <p:pic>
                    <p:nvPicPr>
                      <p:cNvPr id="341" name="Ink 340">
                        <a:extLst>
                          <a:ext uri="{FF2B5EF4-FFF2-40B4-BE49-F238E27FC236}">
                            <a16:creationId xmlns:a16="http://schemas.microsoft.com/office/drawing/2014/main" id="{67484C53-31A3-4E51-98AD-489124081D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0"/>
                      <a:stretch>
                        <a:fillRect/>
                      </a:stretch>
                    </p:blipFill>
                    <p:spPr>
                      <a:xfrm>
                        <a:off x="8418291" y="1822373"/>
                        <a:ext cx="164652" cy="10382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1">
                    <p14:nvContentPartPr>
                      <p14:cNvPr id="342" name="Ink 341">
                        <a:extLst>
                          <a:ext uri="{FF2B5EF4-FFF2-40B4-BE49-F238E27FC236}">
                            <a16:creationId xmlns:a16="http://schemas.microsoft.com/office/drawing/2014/main" id="{11FD0A39-F16D-4AB0-AE11-B7AE7039A4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71247" y="1844091"/>
                      <a:ext cx="138960" cy="88200"/>
                    </p14:xfrm>
                  </p:contentPart>
                </mc:Choice>
                <mc:Fallback xmlns="">
                  <p:pic>
                    <p:nvPicPr>
                      <p:cNvPr id="342" name="Ink 341">
                        <a:extLst>
                          <a:ext uri="{FF2B5EF4-FFF2-40B4-BE49-F238E27FC236}">
                            <a16:creationId xmlns:a16="http://schemas.microsoft.com/office/drawing/2014/main" id="{11FD0A39-F16D-4AB0-AE11-B7AE7039A4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2"/>
                      <a:stretch>
                        <a:fillRect/>
                      </a:stretch>
                    </p:blipFill>
                    <p:spPr>
                      <a:xfrm>
                        <a:off x="8653702" y="1823862"/>
                        <a:ext cx="173349" cy="1278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3">
                    <p14:nvContentPartPr>
                      <p14:cNvPr id="343" name="Ink 342">
                        <a:extLst>
                          <a:ext uri="{FF2B5EF4-FFF2-40B4-BE49-F238E27FC236}">
                            <a16:creationId xmlns:a16="http://schemas.microsoft.com/office/drawing/2014/main" id="{8DE21C68-82E8-43AB-B17D-B1DC1B5F2C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00207" y="1645371"/>
                      <a:ext cx="72000" cy="284040"/>
                    </p14:xfrm>
                  </p:contentPart>
                </mc:Choice>
                <mc:Fallback xmlns="">
                  <p:pic>
                    <p:nvPicPr>
                      <p:cNvPr id="343" name="Ink 342">
                        <a:extLst>
                          <a:ext uri="{FF2B5EF4-FFF2-40B4-BE49-F238E27FC236}">
                            <a16:creationId xmlns:a16="http://schemas.microsoft.com/office/drawing/2014/main" id="{8DE21C68-82E8-43AB-B17D-B1DC1B5F2C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4"/>
                      <a:stretch>
                        <a:fillRect/>
                      </a:stretch>
                    </p:blipFill>
                    <p:spPr>
                      <a:xfrm>
                        <a:off x="8882731" y="1625024"/>
                        <a:ext cx="106252" cy="32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5">
                    <p14:nvContentPartPr>
                      <p14:cNvPr id="344" name="Ink 343">
                        <a:extLst>
                          <a:ext uri="{FF2B5EF4-FFF2-40B4-BE49-F238E27FC236}">
                            <a16:creationId xmlns:a16="http://schemas.microsoft.com/office/drawing/2014/main" id="{CBD7CD7A-9670-458C-9977-9B79E88A52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08047" y="1730331"/>
                      <a:ext cx="197640" cy="44280"/>
                    </p14:xfrm>
                  </p:contentPart>
                </mc:Choice>
                <mc:Fallback xmlns="">
                  <p:pic>
                    <p:nvPicPr>
                      <p:cNvPr id="344" name="Ink 343">
                        <a:extLst>
                          <a:ext uri="{FF2B5EF4-FFF2-40B4-BE49-F238E27FC236}">
                            <a16:creationId xmlns:a16="http://schemas.microsoft.com/office/drawing/2014/main" id="{CBD7CD7A-9670-458C-9977-9B79E88A52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6"/>
                      <a:stretch>
                        <a:fillRect/>
                      </a:stretch>
                    </p:blipFill>
                    <p:spPr>
                      <a:xfrm>
                        <a:off x="8790463" y="1710204"/>
                        <a:ext cx="232104" cy="837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7">
                    <p14:nvContentPartPr>
                      <p14:cNvPr id="345" name="Ink 344">
                        <a:extLst>
                          <a:ext uri="{FF2B5EF4-FFF2-40B4-BE49-F238E27FC236}">
                            <a16:creationId xmlns:a16="http://schemas.microsoft.com/office/drawing/2014/main" id="{809BFE56-8EC2-4518-90C4-A1A8C99A175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72287" y="1598211"/>
                      <a:ext cx="343800" cy="320760"/>
                    </p14:xfrm>
                  </p:contentPart>
                </mc:Choice>
                <mc:Fallback xmlns="">
                  <p:pic>
                    <p:nvPicPr>
                      <p:cNvPr id="345" name="Ink 344">
                        <a:extLst>
                          <a:ext uri="{FF2B5EF4-FFF2-40B4-BE49-F238E27FC236}">
                            <a16:creationId xmlns:a16="http://schemas.microsoft.com/office/drawing/2014/main" id="{809BFE56-8EC2-4518-90C4-A1A8C99A17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8"/>
                      <a:stretch>
                        <a:fillRect/>
                      </a:stretch>
                    </p:blipFill>
                    <p:spPr>
                      <a:xfrm>
                        <a:off x="9054710" y="1577858"/>
                        <a:ext cx="378250" cy="3606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461" name="Group 460">
                <a:extLst>
                  <a:ext uri="{FF2B5EF4-FFF2-40B4-BE49-F238E27FC236}">
                    <a16:creationId xmlns:a16="http://schemas.microsoft.com/office/drawing/2014/main" id="{E48E3355-DF2E-4D8F-8D16-F43183386ABD}"/>
                  </a:ext>
                </a:extLst>
              </p:cNvPr>
              <p:cNvGrpSpPr/>
              <p:nvPr/>
            </p:nvGrpSpPr>
            <p:grpSpPr>
              <a:xfrm>
                <a:off x="3888099" y="1354538"/>
                <a:ext cx="690592" cy="242136"/>
                <a:chOff x="7313327" y="809091"/>
                <a:chExt cx="2199240" cy="892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79">
                  <p14:nvContentPartPr>
                    <p14:cNvPr id="447" name="Ink 446">
                      <a:extLst>
                        <a:ext uri="{FF2B5EF4-FFF2-40B4-BE49-F238E27FC236}">
                          <a16:creationId xmlns:a16="http://schemas.microsoft.com/office/drawing/2014/main" id="{7573164C-1A5D-4D6C-9C30-D712C09DF6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13327" y="853371"/>
                    <a:ext cx="261720" cy="343440"/>
                  </p14:xfrm>
                </p:contentPart>
              </mc:Choice>
              <mc:Fallback xmlns="">
                <p:pic>
                  <p:nvPicPr>
                    <p:cNvPr id="447" name="Ink 446">
                      <a:extLst>
                        <a:ext uri="{FF2B5EF4-FFF2-40B4-BE49-F238E27FC236}">
                          <a16:creationId xmlns:a16="http://schemas.microsoft.com/office/drawing/2014/main" id="{7573164C-1A5D-4D6C-9C30-D712C09DF68D}"/>
                        </a:ext>
                      </a:extLst>
                    </p:cNvPr>
                    <p:cNvPicPr/>
                    <p:nvPr/>
                  </p:nvPicPr>
                  <p:blipFill>
                    <a:blip r:embed="rId180"/>
                    <a:stretch>
                      <a:fillRect/>
                    </a:stretch>
                  </p:blipFill>
                  <p:spPr>
                    <a:xfrm>
                      <a:off x="7284755" y="820220"/>
                      <a:ext cx="317721" cy="4084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1">
                  <p14:nvContentPartPr>
                    <p14:cNvPr id="448" name="Ink 447">
                      <a:extLst>
                        <a:ext uri="{FF2B5EF4-FFF2-40B4-BE49-F238E27FC236}">
                          <a16:creationId xmlns:a16="http://schemas.microsoft.com/office/drawing/2014/main" id="{38C42F7E-A93D-479E-9F1F-DAB8DFBF2F8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10407" y="908091"/>
                    <a:ext cx="180720" cy="216720"/>
                  </p14:xfrm>
                </p:contentPart>
              </mc:Choice>
              <mc:Fallback xmlns="">
                <p:pic>
                  <p:nvPicPr>
                    <p:cNvPr id="448" name="Ink 447">
                      <a:extLst>
                        <a:ext uri="{FF2B5EF4-FFF2-40B4-BE49-F238E27FC236}">
                          <a16:creationId xmlns:a16="http://schemas.microsoft.com/office/drawing/2014/main" id="{38C42F7E-A93D-479E-9F1F-DAB8DFBF2F86}"/>
                        </a:ext>
                      </a:extLst>
                    </p:cNvPr>
                    <p:cNvPicPr/>
                    <p:nvPr/>
                  </p:nvPicPr>
                  <p:blipFill>
                    <a:blip r:embed="rId182"/>
                    <a:stretch>
                      <a:fillRect/>
                    </a:stretch>
                  </p:blipFill>
                  <p:spPr>
                    <a:xfrm>
                      <a:off x="7681812" y="875054"/>
                      <a:ext cx="236766" cy="2814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3">
                  <p14:nvContentPartPr>
                    <p14:cNvPr id="449" name="Ink 448">
                      <a:extLst>
                        <a:ext uri="{FF2B5EF4-FFF2-40B4-BE49-F238E27FC236}">
                          <a16:creationId xmlns:a16="http://schemas.microsoft.com/office/drawing/2014/main" id="{61C08A93-184F-4935-BBF2-BCC82DC9B3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64127" y="952011"/>
                    <a:ext cx="360" cy="360"/>
                  </p14:xfrm>
                </p:contentPart>
              </mc:Choice>
              <mc:Fallback xmlns="">
                <p:pic>
                  <p:nvPicPr>
                    <p:cNvPr id="449" name="Ink 448">
                      <a:extLst>
                        <a:ext uri="{FF2B5EF4-FFF2-40B4-BE49-F238E27FC236}">
                          <a16:creationId xmlns:a16="http://schemas.microsoft.com/office/drawing/2014/main" id="{61C08A93-184F-4935-BBF2-BCC82DC9B314}"/>
                        </a:ext>
                      </a:extLst>
                    </p:cNvPr>
                    <p:cNvPicPr/>
                    <p:nvPr/>
                  </p:nvPicPr>
                  <p:blipFill>
                    <a:blip r:embed="rId158"/>
                    <a:stretch>
                      <a:fillRect/>
                    </a:stretch>
                  </p:blipFill>
                  <p:spPr>
                    <a:xfrm>
                      <a:off x="7855127" y="943011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4">
                  <p14:nvContentPartPr>
                    <p14:cNvPr id="450" name="Ink 449">
                      <a:extLst>
                        <a:ext uri="{FF2B5EF4-FFF2-40B4-BE49-F238E27FC236}">
                          <a16:creationId xmlns:a16="http://schemas.microsoft.com/office/drawing/2014/main" id="{9D679E62-6E0E-44EB-8E04-5697BA240E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64127" y="952011"/>
                    <a:ext cx="433080" cy="177840"/>
                  </p14:xfrm>
                </p:contentPart>
              </mc:Choice>
              <mc:Fallback xmlns="">
                <p:pic>
                  <p:nvPicPr>
                    <p:cNvPr id="450" name="Ink 449">
                      <a:extLst>
                        <a:ext uri="{FF2B5EF4-FFF2-40B4-BE49-F238E27FC236}">
                          <a16:creationId xmlns:a16="http://schemas.microsoft.com/office/drawing/2014/main" id="{9D679E62-6E0E-44EB-8E04-5697BA240EB9}"/>
                        </a:ext>
                      </a:extLst>
                    </p:cNvPr>
                    <p:cNvPicPr/>
                    <p:nvPr/>
                  </p:nvPicPr>
                  <p:blipFill>
                    <a:blip r:embed="rId185"/>
                    <a:stretch>
                      <a:fillRect/>
                    </a:stretch>
                  </p:blipFill>
                  <p:spPr>
                    <a:xfrm>
                      <a:off x="7835560" y="919078"/>
                      <a:ext cx="489072" cy="2423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6">
                  <p14:nvContentPartPr>
                    <p14:cNvPr id="451" name="Ink 450">
                      <a:extLst>
                        <a:ext uri="{FF2B5EF4-FFF2-40B4-BE49-F238E27FC236}">
                          <a16:creationId xmlns:a16="http://schemas.microsoft.com/office/drawing/2014/main" id="{CC199080-2728-4B1A-9CDE-47486541A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97647" y="895851"/>
                    <a:ext cx="155520" cy="388800"/>
                  </p14:xfrm>
                </p:contentPart>
              </mc:Choice>
              <mc:Fallback xmlns="">
                <p:pic>
                  <p:nvPicPr>
                    <p:cNvPr id="451" name="Ink 450">
                      <a:extLst>
                        <a:ext uri="{FF2B5EF4-FFF2-40B4-BE49-F238E27FC236}">
                          <a16:creationId xmlns:a16="http://schemas.microsoft.com/office/drawing/2014/main" id="{CC199080-2728-4B1A-9CDE-47486541A8A0}"/>
                        </a:ext>
                      </a:extLst>
                    </p:cNvPr>
                    <p:cNvPicPr/>
                    <p:nvPr/>
                  </p:nvPicPr>
                  <p:blipFill>
                    <a:blip r:embed="rId187"/>
                    <a:stretch>
                      <a:fillRect/>
                    </a:stretch>
                  </p:blipFill>
                  <p:spPr>
                    <a:xfrm>
                      <a:off x="8369059" y="862790"/>
                      <a:ext cx="211553" cy="453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8">
                  <p14:nvContentPartPr>
                    <p14:cNvPr id="452" name="Ink 451">
                      <a:extLst>
                        <a:ext uri="{FF2B5EF4-FFF2-40B4-BE49-F238E27FC236}">
                          <a16:creationId xmlns:a16="http://schemas.microsoft.com/office/drawing/2014/main" id="{EB0E9819-EFEC-4EAB-A63F-2268896AF2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70887" y="809091"/>
                    <a:ext cx="180360" cy="246600"/>
                  </p14:xfrm>
                </p:contentPart>
              </mc:Choice>
              <mc:Fallback xmlns="">
                <p:pic>
                  <p:nvPicPr>
                    <p:cNvPr id="452" name="Ink 451">
                      <a:extLst>
                        <a:ext uri="{FF2B5EF4-FFF2-40B4-BE49-F238E27FC236}">
                          <a16:creationId xmlns:a16="http://schemas.microsoft.com/office/drawing/2014/main" id="{EB0E9819-EFEC-4EAB-A63F-2268896AF2CE}"/>
                        </a:ext>
                      </a:extLst>
                    </p:cNvPr>
                    <p:cNvPicPr/>
                    <p:nvPr/>
                  </p:nvPicPr>
                  <p:blipFill>
                    <a:blip r:embed="rId189"/>
                    <a:stretch>
                      <a:fillRect/>
                    </a:stretch>
                  </p:blipFill>
                  <p:spPr>
                    <a:xfrm>
                      <a:off x="8642349" y="776123"/>
                      <a:ext cx="236294" cy="3112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0">
                  <p14:nvContentPartPr>
                    <p14:cNvPr id="453" name="Ink 452">
                      <a:extLst>
                        <a:ext uri="{FF2B5EF4-FFF2-40B4-BE49-F238E27FC236}">
                          <a16:creationId xmlns:a16="http://schemas.microsoft.com/office/drawing/2014/main" id="{AE8E361A-E9CC-479C-8E98-D217DC04BD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74007" y="863811"/>
                    <a:ext cx="168480" cy="149040"/>
                  </p14:xfrm>
                </p:contentPart>
              </mc:Choice>
              <mc:Fallback xmlns="">
                <p:pic>
                  <p:nvPicPr>
                    <p:cNvPr id="453" name="Ink 452">
                      <a:extLst>
                        <a:ext uri="{FF2B5EF4-FFF2-40B4-BE49-F238E27FC236}">
                          <a16:creationId xmlns:a16="http://schemas.microsoft.com/office/drawing/2014/main" id="{AE8E361A-E9CC-479C-8E98-D217DC04BD1C}"/>
                        </a:ext>
                      </a:extLst>
                    </p:cNvPr>
                    <p:cNvPicPr/>
                    <p:nvPr/>
                  </p:nvPicPr>
                  <p:blipFill>
                    <a:blip r:embed="rId191"/>
                    <a:stretch>
                      <a:fillRect/>
                    </a:stretch>
                  </p:blipFill>
                  <p:spPr>
                    <a:xfrm>
                      <a:off x="8945548" y="830838"/>
                      <a:ext cx="224261" cy="2136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2">
                  <p14:nvContentPartPr>
                    <p14:cNvPr id="454" name="Ink 453">
                      <a:extLst>
                        <a:ext uri="{FF2B5EF4-FFF2-40B4-BE49-F238E27FC236}">
                          <a16:creationId xmlns:a16="http://schemas.microsoft.com/office/drawing/2014/main" id="{027F5713-93E3-478C-9B25-FF71C8847D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21407" y="827091"/>
                    <a:ext cx="191160" cy="167040"/>
                  </p14:xfrm>
                </p:contentPart>
              </mc:Choice>
              <mc:Fallback xmlns="">
                <p:pic>
                  <p:nvPicPr>
                    <p:cNvPr id="454" name="Ink 453">
                      <a:extLst>
                        <a:ext uri="{FF2B5EF4-FFF2-40B4-BE49-F238E27FC236}">
                          <a16:creationId xmlns:a16="http://schemas.microsoft.com/office/drawing/2014/main" id="{027F5713-93E3-478C-9B25-FF71C8847D88}"/>
                        </a:ext>
                      </a:extLst>
                    </p:cNvPr>
                    <p:cNvPicPr/>
                    <p:nvPr/>
                  </p:nvPicPr>
                  <p:blipFill>
                    <a:blip r:embed="rId193"/>
                    <a:stretch>
                      <a:fillRect/>
                    </a:stretch>
                  </p:blipFill>
                  <p:spPr>
                    <a:xfrm>
                      <a:off x="9292790" y="794209"/>
                      <a:ext cx="247249" cy="2314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4">
                  <p14:nvContentPartPr>
                    <p14:cNvPr id="455" name="Ink 454">
                      <a:extLst>
                        <a:ext uri="{FF2B5EF4-FFF2-40B4-BE49-F238E27FC236}">
                          <a16:creationId xmlns:a16="http://schemas.microsoft.com/office/drawing/2014/main" id="{7DA8E8BE-606C-490C-B0E9-53F877FB648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17167" y="1489131"/>
                    <a:ext cx="244800" cy="212400"/>
                  </p14:xfrm>
                </p:contentPart>
              </mc:Choice>
              <mc:Fallback xmlns="">
                <p:pic>
                  <p:nvPicPr>
                    <p:cNvPr id="455" name="Ink 454">
                      <a:extLst>
                        <a:ext uri="{FF2B5EF4-FFF2-40B4-BE49-F238E27FC236}">
                          <a16:creationId xmlns:a16="http://schemas.microsoft.com/office/drawing/2014/main" id="{7DA8E8BE-606C-490C-B0E9-53F877FB648D}"/>
                        </a:ext>
                      </a:extLst>
                    </p:cNvPr>
                    <p:cNvPicPr/>
                    <p:nvPr/>
                  </p:nvPicPr>
                  <p:blipFill>
                    <a:blip r:embed="rId195"/>
                    <a:stretch>
                      <a:fillRect/>
                    </a:stretch>
                  </p:blipFill>
                  <p:spPr>
                    <a:xfrm>
                      <a:off x="7588569" y="1456150"/>
                      <a:ext cx="300852" cy="2770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6">
                  <p14:nvContentPartPr>
                    <p14:cNvPr id="456" name="Ink 455">
                      <a:extLst>
                        <a:ext uri="{FF2B5EF4-FFF2-40B4-BE49-F238E27FC236}">
                          <a16:creationId xmlns:a16="http://schemas.microsoft.com/office/drawing/2014/main" id="{045FEAE6-C3D4-46C0-A414-ACE24CDB55E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56487" y="1505691"/>
                    <a:ext cx="226800" cy="146880"/>
                  </p14:xfrm>
                </p:contentPart>
              </mc:Choice>
              <mc:Fallback xmlns="">
                <p:pic>
                  <p:nvPicPr>
                    <p:cNvPr id="456" name="Ink 455">
                      <a:extLst>
                        <a:ext uri="{FF2B5EF4-FFF2-40B4-BE49-F238E27FC236}">
                          <a16:creationId xmlns:a16="http://schemas.microsoft.com/office/drawing/2014/main" id="{045FEAE6-C3D4-46C0-A414-ACE24CDB55ED}"/>
                        </a:ext>
                      </a:extLst>
                    </p:cNvPr>
                    <p:cNvPicPr/>
                    <p:nvPr/>
                  </p:nvPicPr>
                  <p:blipFill>
                    <a:blip r:embed="rId197"/>
                    <a:stretch>
                      <a:fillRect/>
                    </a:stretch>
                  </p:blipFill>
                  <p:spPr>
                    <a:xfrm>
                      <a:off x="7727995" y="1472610"/>
                      <a:ext cx="282645" cy="21171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8">
                  <p14:nvContentPartPr>
                    <p14:cNvPr id="457" name="Ink 456">
                      <a:extLst>
                        <a:ext uri="{FF2B5EF4-FFF2-40B4-BE49-F238E27FC236}">
                          <a16:creationId xmlns:a16="http://schemas.microsoft.com/office/drawing/2014/main" id="{D266E88B-EF7F-4FAA-8D86-B65FC0FFE4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08567" y="1533051"/>
                    <a:ext cx="33840" cy="152280"/>
                  </p14:xfrm>
                </p:contentPart>
              </mc:Choice>
              <mc:Fallback xmlns="">
                <p:pic>
                  <p:nvPicPr>
                    <p:cNvPr id="457" name="Ink 456">
                      <a:extLst>
                        <a:ext uri="{FF2B5EF4-FFF2-40B4-BE49-F238E27FC236}">
                          <a16:creationId xmlns:a16="http://schemas.microsoft.com/office/drawing/2014/main" id="{D266E88B-EF7F-4FAA-8D86-B65FC0FFE459}"/>
                        </a:ext>
                      </a:extLst>
                    </p:cNvPr>
                    <p:cNvPicPr/>
                    <p:nvPr/>
                  </p:nvPicPr>
                  <p:blipFill>
                    <a:blip r:embed="rId199"/>
                    <a:stretch>
                      <a:fillRect/>
                    </a:stretch>
                  </p:blipFill>
                  <p:spPr>
                    <a:xfrm>
                      <a:off x="8080367" y="1499947"/>
                      <a:ext cx="89112" cy="2171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0">
                  <p14:nvContentPartPr>
                    <p14:cNvPr id="458" name="Ink 457">
                      <a:extLst>
                        <a:ext uri="{FF2B5EF4-FFF2-40B4-BE49-F238E27FC236}">
                          <a16:creationId xmlns:a16="http://schemas.microsoft.com/office/drawing/2014/main" id="{78A35FB4-6065-40F3-A247-35E9984ECB7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15047" y="1369251"/>
                    <a:ext cx="360" cy="7920"/>
                  </p14:xfrm>
                </p:contentPart>
              </mc:Choice>
              <mc:Fallback xmlns="">
                <p:pic>
                  <p:nvPicPr>
                    <p:cNvPr id="458" name="Ink 457">
                      <a:extLst>
                        <a:ext uri="{FF2B5EF4-FFF2-40B4-BE49-F238E27FC236}">
                          <a16:creationId xmlns:a16="http://schemas.microsoft.com/office/drawing/2014/main" id="{78A35FB4-6065-40F3-A247-35E9984ECB7E}"/>
                        </a:ext>
                      </a:extLst>
                    </p:cNvPr>
                    <p:cNvPicPr/>
                    <p:nvPr/>
                  </p:nvPicPr>
                  <p:blipFill>
                    <a:blip r:embed="rId158"/>
                    <a:stretch>
                      <a:fillRect/>
                    </a:stretch>
                  </p:blipFill>
                  <p:spPr>
                    <a:xfrm>
                      <a:off x="8106047" y="1340965"/>
                      <a:ext cx="18000" cy="63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1">
                  <p14:nvContentPartPr>
                    <p14:cNvPr id="459" name="Ink 458">
                      <a:extLst>
                        <a:ext uri="{FF2B5EF4-FFF2-40B4-BE49-F238E27FC236}">
                          <a16:creationId xmlns:a16="http://schemas.microsoft.com/office/drawing/2014/main" id="{FD14409D-7C0B-4EB6-9AFE-341DBB2EDA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15047" y="1324251"/>
                    <a:ext cx="237960" cy="340920"/>
                  </p14:xfrm>
                </p:contentPart>
              </mc:Choice>
              <mc:Fallback xmlns="">
                <p:pic>
                  <p:nvPicPr>
                    <p:cNvPr id="459" name="Ink 458">
                      <a:extLst>
                        <a:ext uri="{FF2B5EF4-FFF2-40B4-BE49-F238E27FC236}">
                          <a16:creationId xmlns:a16="http://schemas.microsoft.com/office/drawing/2014/main" id="{FD14409D-7C0B-4EB6-9AFE-341DBB2EDAA5}"/>
                        </a:ext>
                      </a:extLst>
                    </p:cNvPr>
                    <p:cNvPicPr/>
                    <p:nvPr/>
                  </p:nvPicPr>
                  <p:blipFill>
                    <a:blip r:embed="rId202"/>
                    <a:stretch>
                      <a:fillRect/>
                    </a:stretch>
                  </p:blipFill>
                  <p:spPr>
                    <a:xfrm>
                      <a:off x="8086446" y="1291216"/>
                      <a:ext cx="294018" cy="4056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3">
                  <p14:nvContentPartPr>
                    <p14:cNvPr id="460" name="Ink 459">
                      <a:extLst>
                        <a:ext uri="{FF2B5EF4-FFF2-40B4-BE49-F238E27FC236}">
                          <a16:creationId xmlns:a16="http://schemas.microsoft.com/office/drawing/2014/main" id="{B0F46E74-DA61-49AA-B4DD-2CC055BC01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85687" y="1286811"/>
                    <a:ext cx="585720" cy="340920"/>
                  </p14:xfrm>
                </p:contentPart>
              </mc:Choice>
              <mc:Fallback xmlns="">
                <p:pic>
                  <p:nvPicPr>
                    <p:cNvPr id="460" name="Ink 459">
                      <a:extLst>
                        <a:ext uri="{FF2B5EF4-FFF2-40B4-BE49-F238E27FC236}">
                          <a16:creationId xmlns:a16="http://schemas.microsoft.com/office/drawing/2014/main" id="{B0F46E74-DA61-49AA-B4DD-2CC055BC01F2}"/>
                        </a:ext>
                      </a:extLst>
                    </p:cNvPr>
                    <p:cNvPicPr/>
                    <p:nvPr/>
                  </p:nvPicPr>
                  <p:blipFill>
                    <a:blip r:embed="rId204"/>
                    <a:stretch>
                      <a:fillRect/>
                    </a:stretch>
                  </p:blipFill>
                  <p:spPr>
                    <a:xfrm>
                      <a:off x="8257087" y="1253776"/>
                      <a:ext cx="641775" cy="40566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568" name="Group 567">
              <a:extLst>
                <a:ext uri="{FF2B5EF4-FFF2-40B4-BE49-F238E27FC236}">
                  <a16:creationId xmlns:a16="http://schemas.microsoft.com/office/drawing/2014/main" id="{37B384FF-1EFC-43C0-AEB3-AC932E3E8A27}"/>
                </a:ext>
              </a:extLst>
            </p:cNvPr>
            <p:cNvGrpSpPr/>
            <p:nvPr/>
          </p:nvGrpSpPr>
          <p:grpSpPr>
            <a:xfrm>
              <a:off x="1353519" y="1889711"/>
              <a:ext cx="547502" cy="303276"/>
              <a:chOff x="2256734" y="2948842"/>
              <a:chExt cx="1070280" cy="686151"/>
            </a:xfrm>
          </p:grpSpPr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C68CF7D2-5414-47FB-A3E1-FEBBA4429AF1}"/>
                  </a:ext>
                </a:extLst>
              </p:cNvPr>
              <p:cNvGrpSpPr/>
              <p:nvPr/>
            </p:nvGrpSpPr>
            <p:grpSpPr>
              <a:xfrm>
                <a:off x="2256734" y="3377130"/>
                <a:ext cx="1070280" cy="257863"/>
                <a:chOff x="7462007" y="667971"/>
                <a:chExt cx="2636640" cy="719640"/>
              </a:xfrm>
            </p:grpSpPr>
            <p:grpSp>
              <p:nvGrpSpPr>
                <p:cNvPr id="559" name="Group 558">
                  <a:extLst>
                    <a:ext uri="{FF2B5EF4-FFF2-40B4-BE49-F238E27FC236}">
                      <a16:creationId xmlns:a16="http://schemas.microsoft.com/office/drawing/2014/main" id="{0DD4663B-2D13-4F92-A626-D612DD1A06BB}"/>
                    </a:ext>
                  </a:extLst>
                </p:cNvPr>
                <p:cNvGrpSpPr/>
                <p:nvPr/>
              </p:nvGrpSpPr>
              <p:grpSpPr>
                <a:xfrm>
                  <a:off x="7462007" y="680211"/>
                  <a:ext cx="1752480" cy="570600"/>
                  <a:chOff x="7462007" y="680211"/>
                  <a:chExt cx="1752480" cy="570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5">
                    <p14:nvContentPartPr>
                      <p14:cNvPr id="547" name="Ink 546">
                        <a:extLst>
                          <a:ext uri="{FF2B5EF4-FFF2-40B4-BE49-F238E27FC236}">
                            <a16:creationId xmlns:a16="http://schemas.microsoft.com/office/drawing/2014/main" id="{AA831E5B-DE54-441F-A2FC-F5D2CA2A6E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62007" y="680211"/>
                      <a:ext cx="167040" cy="570600"/>
                    </p14:xfrm>
                  </p:contentPart>
                </mc:Choice>
                <mc:Fallback xmlns="">
                  <p:pic>
                    <p:nvPicPr>
                      <p:cNvPr id="547" name="Ink 546">
                        <a:extLst>
                          <a:ext uri="{FF2B5EF4-FFF2-40B4-BE49-F238E27FC236}">
                            <a16:creationId xmlns:a16="http://schemas.microsoft.com/office/drawing/2014/main" id="{AA831E5B-DE54-441F-A2FC-F5D2CA2A6E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6"/>
                      <a:stretch>
                        <a:fillRect/>
                      </a:stretch>
                    </p:blipFill>
                    <p:spPr>
                      <a:xfrm>
                        <a:off x="7418955" y="623604"/>
                        <a:ext cx="251421" cy="6815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7">
                    <p14:nvContentPartPr>
                      <p14:cNvPr id="548" name="Ink 547">
                        <a:extLst>
                          <a:ext uri="{FF2B5EF4-FFF2-40B4-BE49-F238E27FC236}">
                            <a16:creationId xmlns:a16="http://schemas.microsoft.com/office/drawing/2014/main" id="{B746FFC2-16E7-4C97-B9D7-67FDC267A3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89167" y="907731"/>
                      <a:ext cx="155160" cy="177120"/>
                    </p14:xfrm>
                  </p:contentPart>
                </mc:Choice>
                <mc:Fallback xmlns="">
                  <p:pic>
                    <p:nvPicPr>
                      <p:cNvPr id="548" name="Ink 547">
                        <a:extLst>
                          <a:ext uri="{FF2B5EF4-FFF2-40B4-BE49-F238E27FC236}">
                            <a16:creationId xmlns:a16="http://schemas.microsoft.com/office/drawing/2014/main" id="{B746FFC2-16E7-4C97-B9D7-67FDC267A3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8"/>
                      <a:stretch>
                        <a:fillRect/>
                      </a:stretch>
                    </p:blipFill>
                    <p:spPr>
                      <a:xfrm>
                        <a:off x="7646067" y="851680"/>
                        <a:ext cx="239636" cy="28697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9">
                    <p14:nvContentPartPr>
                      <p14:cNvPr id="549" name="Ink 548">
                        <a:extLst>
                          <a:ext uri="{FF2B5EF4-FFF2-40B4-BE49-F238E27FC236}">
                            <a16:creationId xmlns:a16="http://schemas.microsoft.com/office/drawing/2014/main" id="{95FA95BB-D4BF-4A1E-86E1-0DE112A31E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68447" y="920691"/>
                      <a:ext cx="130680" cy="145440"/>
                    </p14:xfrm>
                  </p:contentPart>
                </mc:Choice>
                <mc:Fallback xmlns="">
                  <p:pic>
                    <p:nvPicPr>
                      <p:cNvPr id="549" name="Ink 548">
                        <a:extLst>
                          <a:ext uri="{FF2B5EF4-FFF2-40B4-BE49-F238E27FC236}">
                            <a16:creationId xmlns:a16="http://schemas.microsoft.com/office/drawing/2014/main" id="{95FA95BB-D4BF-4A1E-86E1-0DE112A31E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0"/>
                      <a:stretch>
                        <a:fillRect/>
                      </a:stretch>
                    </p:blipFill>
                    <p:spPr>
                      <a:xfrm>
                        <a:off x="7825460" y="864753"/>
                        <a:ext cx="214934" cy="25507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1">
                    <p14:nvContentPartPr>
                      <p14:cNvPr id="550" name="Ink 549">
                        <a:extLst>
                          <a:ext uri="{FF2B5EF4-FFF2-40B4-BE49-F238E27FC236}">
                            <a16:creationId xmlns:a16="http://schemas.microsoft.com/office/drawing/2014/main" id="{4CAB1954-5C40-49DC-AD15-ADAE3825D0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32247" y="737811"/>
                      <a:ext cx="11520" cy="268920"/>
                    </p14:xfrm>
                  </p:contentPart>
                </mc:Choice>
                <mc:Fallback xmlns="">
                  <p:pic>
                    <p:nvPicPr>
                      <p:cNvPr id="550" name="Ink 549">
                        <a:extLst>
                          <a:ext uri="{FF2B5EF4-FFF2-40B4-BE49-F238E27FC236}">
                            <a16:creationId xmlns:a16="http://schemas.microsoft.com/office/drawing/2014/main" id="{4CAB1954-5C40-49DC-AD15-ADAE3825D0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2"/>
                      <a:stretch>
                        <a:fillRect/>
                      </a:stretch>
                    </p:blipFill>
                    <p:spPr>
                      <a:xfrm>
                        <a:off x="7991104" y="681315"/>
                        <a:ext cx="92160" cy="37965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3">
                    <p14:nvContentPartPr>
                      <p14:cNvPr id="551" name="Ink 550">
                        <a:extLst>
                          <a:ext uri="{FF2B5EF4-FFF2-40B4-BE49-F238E27FC236}">
                            <a16:creationId xmlns:a16="http://schemas.microsoft.com/office/drawing/2014/main" id="{49E9E513-FEC4-41B5-96BD-CA6718DBA1F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68447" y="784971"/>
                      <a:ext cx="289800" cy="246240"/>
                    </p14:xfrm>
                  </p:contentPart>
                </mc:Choice>
                <mc:Fallback xmlns="">
                  <p:pic>
                    <p:nvPicPr>
                      <p:cNvPr id="551" name="Ink 550">
                        <a:extLst>
                          <a:ext uri="{FF2B5EF4-FFF2-40B4-BE49-F238E27FC236}">
                            <a16:creationId xmlns:a16="http://schemas.microsoft.com/office/drawing/2014/main" id="{49E9E513-FEC4-41B5-96BD-CA6718DBA1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4"/>
                      <a:stretch>
                        <a:fillRect/>
                      </a:stretch>
                    </p:blipFill>
                    <p:spPr>
                      <a:xfrm>
                        <a:off x="7825322" y="728494"/>
                        <a:ext cx="374325" cy="3569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5">
                    <p14:nvContentPartPr>
                      <p14:cNvPr id="552" name="Ink 551">
                        <a:extLst>
                          <a:ext uri="{FF2B5EF4-FFF2-40B4-BE49-F238E27FC236}">
                            <a16:creationId xmlns:a16="http://schemas.microsoft.com/office/drawing/2014/main" id="{E19D57D7-72F6-4004-A1D4-99A1A2C3C0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28727" y="860931"/>
                      <a:ext cx="27360" cy="68760"/>
                    </p14:xfrm>
                  </p:contentPart>
                </mc:Choice>
                <mc:Fallback xmlns="">
                  <p:pic>
                    <p:nvPicPr>
                      <p:cNvPr id="552" name="Ink 551">
                        <a:extLst>
                          <a:ext uri="{FF2B5EF4-FFF2-40B4-BE49-F238E27FC236}">
                            <a16:creationId xmlns:a16="http://schemas.microsoft.com/office/drawing/2014/main" id="{E19D57D7-72F6-4004-A1D4-99A1A2C3C0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6"/>
                      <a:stretch>
                        <a:fillRect/>
                      </a:stretch>
                    </p:blipFill>
                    <p:spPr>
                      <a:xfrm>
                        <a:off x="8088492" y="805479"/>
                        <a:ext cx="106221" cy="177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7">
                    <p14:nvContentPartPr>
                      <p14:cNvPr id="553" name="Ink 552">
                        <a:extLst>
                          <a:ext uri="{FF2B5EF4-FFF2-40B4-BE49-F238E27FC236}">
                            <a16:creationId xmlns:a16="http://schemas.microsoft.com/office/drawing/2014/main" id="{302A3F48-4999-44AA-92A6-B348759BE2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25207" y="924291"/>
                      <a:ext cx="121320" cy="94680"/>
                    </p14:xfrm>
                  </p:contentPart>
                </mc:Choice>
                <mc:Fallback xmlns="">
                  <p:pic>
                    <p:nvPicPr>
                      <p:cNvPr id="553" name="Ink 552">
                        <a:extLst>
                          <a:ext uri="{FF2B5EF4-FFF2-40B4-BE49-F238E27FC236}">
                            <a16:creationId xmlns:a16="http://schemas.microsoft.com/office/drawing/2014/main" id="{302A3F48-4999-44AA-92A6-B348759BE2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8"/>
                      <a:stretch>
                        <a:fillRect/>
                      </a:stretch>
                    </p:blipFill>
                    <p:spPr>
                      <a:xfrm>
                        <a:off x="8182489" y="867934"/>
                        <a:ext cx="205048" cy="2051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9">
                    <p14:nvContentPartPr>
                      <p14:cNvPr id="554" name="Ink 553">
                        <a:extLst>
                          <a:ext uri="{FF2B5EF4-FFF2-40B4-BE49-F238E27FC236}">
                            <a16:creationId xmlns:a16="http://schemas.microsoft.com/office/drawing/2014/main" id="{972D2B44-9B3D-4C7F-8E05-19CBBA9AC12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55967" y="922851"/>
                      <a:ext cx="98640" cy="152640"/>
                    </p14:xfrm>
                  </p:contentPart>
                </mc:Choice>
                <mc:Fallback xmlns="">
                  <p:pic>
                    <p:nvPicPr>
                      <p:cNvPr id="554" name="Ink 553">
                        <a:extLst>
                          <a:ext uri="{FF2B5EF4-FFF2-40B4-BE49-F238E27FC236}">
                            <a16:creationId xmlns:a16="http://schemas.microsoft.com/office/drawing/2014/main" id="{972D2B44-9B3D-4C7F-8E05-19CBBA9AC1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0"/>
                      <a:stretch>
                        <a:fillRect/>
                      </a:stretch>
                    </p:blipFill>
                    <p:spPr>
                      <a:xfrm>
                        <a:off x="8413450" y="866733"/>
                        <a:ext cx="181974" cy="26263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1">
                    <p14:nvContentPartPr>
                      <p14:cNvPr id="555" name="Ink 554">
                        <a:extLst>
                          <a:ext uri="{FF2B5EF4-FFF2-40B4-BE49-F238E27FC236}">
                            <a16:creationId xmlns:a16="http://schemas.microsoft.com/office/drawing/2014/main" id="{53109337-CAAA-4CC9-BF45-4F980F79938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10767" y="783531"/>
                      <a:ext cx="24120" cy="286560"/>
                    </p14:xfrm>
                  </p:contentPart>
                </mc:Choice>
                <mc:Fallback xmlns="">
                  <p:pic>
                    <p:nvPicPr>
                      <p:cNvPr id="555" name="Ink 554">
                        <a:extLst>
                          <a:ext uri="{FF2B5EF4-FFF2-40B4-BE49-F238E27FC236}">
                            <a16:creationId xmlns:a16="http://schemas.microsoft.com/office/drawing/2014/main" id="{53109337-CAAA-4CC9-BF45-4F980F799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2"/>
                      <a:stretch>
                        <a:fillRect/>
                      </a:stretch>
                    </p:blipFill>
                    <p:spPr>
                      <a:xfrm>
                        <a:off x="8572175" y="727122"/>
                        <a:ext cx="102912" cy="3971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3">
                    <p14:nvContentPartPr>
                      <p14:cNvPr id="556" name="Ink 555">
                        <a:extLst>
                          <a:ext uri="{FF2B5EF4-FFF2-40B4-BE49-F238E27FC236}">
                            <a16:creationId xmlns:a16="http://schemas.microsoft.com/office/drawing/2014/main" id="{D0DC1046-B7D8-4F78-93DC-751C12ECD7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67127" y="859131"/>
                      <a:ext cx="300960" cy="3240"/>
                    </p14:xfrm>
                  </p:contentPart>
                </mc:Choice>
                <mc:Fallback xmlns="">
                  <p:pic>
                    <p:nvPicPr>
                      <p:cNvPr id="556" name="Ink 555">
                        <a:extLst>
                          <a:ext uri="{FF2B5EF4-FFF2-40B4-BE49-F238E27FC236}">
                            <a16:creationId xmlns:a16="http://schemas.microsoft.com/office/drawing/2014/main" id="{D0DC1046-B7D8-4F78-93DC-751C12ECD7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4"/>
                      <a:stretch>
                        <a:fillRect/>
                      </a:stretch>
                    </p:blipFill>
                    <p:spPr>
                      <a:xfrm>
                        <a:off x="8423886" y="818631"/>
                        <a:ext cx="385713" cy="826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5">
                    <p14:nvContentPartPr>
                      <p14:cNvPr id="557" name="Ink 556">
                        <a:extLst>
                          <a:ext uri="{FF2B5EF4-FFF2-40B4-BE49-F238E27FC236}">
                            <a16:creationId xmlns:a16="http://schemas.microsoft.com/office/drawing/2014/main" id="{E137B61F-FBDE-4468-8EBC-18C2F5E3313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23887" y="816651"/>
                      <a:ext cx="38520" cy="226440"/>
                    </p14:xfrm>
                  </p:contentPart>
                </mc:Choice>
                <mc:Fallback xmlns="">
                  <p:pic>
                    <p:nvPicPr>
                      <p:cNvPr id="557" name="Ink 556">
                        <a:extLst>
                          <a:ext uri="{FF2B5EF4-FFF2-40B4-BE49-F238E27FC236}">
                            <a16:creationId xmlns:a16="http://schemas.microsoft.com/office/drawing/2014/main" id="{E137B61F-FBDE-4468-8EBC-18C2F5E331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6"/>
                      <a:stretch>
                        <a:fillRect/>
                      </a:stretch>
                    </p:blipFill>
                    <p:spPr>
                      <a:xfrm>
                        <a:off x="8782017" y="760041"/>
                        <a:ext cx="120584" cy="3373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7">
                    <p14:nvContentPartPr>
                      <p14:cNvPr id="558" name="Ink 557">
                        <a:extLst>
                          <a:ext uri="{FF2B5EF4-FFF2-40B4-BE49-F238E27FC236}">
                            <a16:creationId xmlns:a16="http://schemas.microsoft.com/office/drawing/2014/main" id="{2ABCEB26-B67D-461B-9A00-7A9CFCBC377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09207" y="918891"/>
                      <a:ext cx="305280" cy="166680"/>
                    </p14:xfrm>
                  </p:contentPart>
                </mc:Choice>
                <mc:Fallback xmlns="">
                  <p:pic>
                    <p:nvPicPr>
                      <p:cNvPr id="558" name="Ink 557">
                        <a:extLst>
                          <a:ext uri="{FF2B5EF4-FFF2-40B4-BE49-F238E27FC236}">
                            <a16:creationId xmlns:a16="http://schemas.microsoft.com/office/drawing/2014/main" id="{2ABCEB26-B67D-461B-9A00-7A9CFCBC37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8"/>
                      <a:stretch>
                        <a:fillRect/>
                      </a:stretch>
                    </p:blipFill>
                    <p:spPr>
                      <a:xfrm>
                        <a:off x="8866088" y="862580"/>
                        <a:ext cx="389793" cy="2770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562" name="Group 561">
                  <a:extLst>
                    <a:ext uri="{FF2B5EF4-FFF2-40B4-BE49-F238E27FC236}">
                      <a16:creationId xmlns:a16="http://schemas.microsoft.com/office/drawing/2014/main" id="{FBD2D1F5-78D9-48B0-8860-CF610BDC04B0}"/>
                    </a:ext>
                  </a:extLst>
                </p:cNvPr>
                <p:cNvGrpSpPr/>
                <p:nvPr/>
              </p:nvGrpSpPr>
              <p:grpSpPr>
                <a:xfrm>
                  <a:off x="9452807" y="667971"/>
                  <a:ext cx="645840" cy="719640"/>
                  <a:chOff x="9452807" y="667971"/>
                  <a:chExt cx="645840" cy="7196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9">
                    <p14:nvContentPartPr>
                      <p14:cNvPr id="560" name="Ink 559">
                        <a:extLst>
                          <a:ext uri="{FF2B5EF4-FFF2-40B4-BE49-F238E27FC236}">
                            <a16:creationId xmlns:a16="http://schemas.microsoft.com/office/drawing/2014/main" id="{3C09AF38-8FD9-4B0B-8D12-56DD598AA9D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52807" y="800091"/>
                      <a:ext cx="293040" cy="255240"/>
                    </p14:xfrm>
                  </p:contentPart>
                </mc:Choice>
                <mc:Fallback xmlns="">
                  <p:pic>
                    <p:nvPicPr>
                      <p:cNvPr id="560" name="Ink 559">
                        <a:extLst>
                          <a:ext uri="{FF2B5EF4-FFF2-40B4-BE49-F238E27FC236}">
                            <a16:creationId xmlns:a16="http://schemas.microsoft.com/office/drawing/2014/main" id="{3C09AF38-8FD9-4B0B-8D12-56DD598AA9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0"/>
                      <a:stretch>
                        <a:fillRect/>
                      </a:stretch>
                    </p:blipFill>
                    <p:spPr>
                      <a:xfrm>
                        <a:off x="9409713" y="743622"/>
                        <a:ext cx="377504" cy="36591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1">
                    <p14:nvContentPartPr>
                      <p14:cNvPr id="561" name="Ink 560">
                        <a:extLst>
                          <a:ext uri="{FF2B5EF4-FFF2-40B4-BE49-F238E27FC236}">
                            <a16:creationId xmlns:a16="http://schemas.microsoft.com/office/drawing/2014/main" id="{4E357CF0-ECE6-4AC1-A88B-D50EBC4712C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92647" y="667971"/>
                      <a:ext cx="306000" cy="719640"/>
                    </p14:xfrm>
                  </p:contentPart>
                </mc:Choice>
                <mc:Fallback xmlns="">
                  <p:pic>
                    <p:nvPicPr>
                      <p:cNvPr id="561" name="Ink 560">
                        <a:extLst>
                          <a:ext uri="{FF2B5EF4-FFF2-40B4-BE49-F238E27FC236}">
                            <a16:creationId xmlns:a16="http://schemas.microsoft.com/office/drawing/2014/main" id="{4E357CF0-ECE6-4AC1-A88B-D50EBC4712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2"/>
                      <a:stretch>
                        <a:fillRect/>
                      </a:stretch>
                    </p:blipFill>
                    <p:spPr>
                      <a:xfrm>
                        <a:off x="9749427" y="611217"/>
                        <a:ext cx="390712" cy="8308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567" name="Group 566">
                <a:extLst>
                  <a:ext uri="{FF2B5EF4-FFF2-40B4-BE49-F238E27FC236}">
                    <a16:creationId xmlns:a16="http://schemas.microsoft.com/office/drawing/2014/main" id="{946F0149-9E12-4D5A-882C-BFCEC5F52781}"/>
                  </a:ext>
                </a:extLst>
              </p:cNvPr>
              <p:cNvGrpSpPr/>
              <p:nvPr/>
            </p:nvGrpSpPr>
            <p:grpSpPr>
              <a:xfrm rot="1731226">
                <a:off x="2970051" y="2948842"/>
                <a:ext cx="155160" cy="452520"/>
                <a:chOff x="2872007" y="2824371"/>
                <a:chExt cx="155160" cy="4525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33">
                  <p14:nvContentPartPr>
                    <p14:cNvPr id="565" name="Ink 564">
                      <a:extLst>
                        <a:ext uri="{FF2B5EF4-FFF2-40B4-BE49-F238E27FC236}">
                          <a16:creationId xmlns:a16="http://schemas.microsoft.com/office/drawing/2014/main" id="{F6BC27C7-9E79-4561-B533-94783DBD07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73807" y="2903211"/>
                    <a:ext cx="79560" cy="373680"/>
                  </p14:xfrm>
                </p:contentPart>
              </mc:Choice>
              <mc:Fallback xmlns="">
                <p:pic>
                  <p:nvPicPr>
                    <p:cNvPr id="565" name="Ink 564">
                      <a:extLst>
                        <a:ext uri="{FF2B5EF4-FFF2-40B4-BE49-F238E27FC236}">
                          <a16:creationId xmlns:a16="http://schemas.microsoft.com/office/drawing/2014/main" id="{F6BC27C7-9E79-4561-B533-94783DBD07D2}"/>
                        </a:ext>
                      </a:extLst>
                    </p:cNvPr>
                    <p:cNvPicPr/>
                    <p:nvPr/>
                  </p:nvPicPr>
                  <p:blipFill>
                    <a:blip r:embed="rId234"/>
                    <a:stretch>
                      <a:fillRect/>
                    </a:stretch>
                  </p:blipFill>
                  <p:spPr>
                    <a:xfrm>
                      <a:off x="2856360" y="2882858"/>
                      <a:ext cx="113757" cy="4135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5">
                  <p14:nvContentPartPr>
                    <p14:cNvPr id="566" name="Ink 565">
                      <a:extLst>
                        <a:ext uri="{FF2B5EF4-FFF2-40B4-BE49-F238E27FC236}">
                          <a16:creationId xmlns:a16="http://schemas.microsoft.com/office/drawing/2014/main" id="{2FF2A521-F137-47B7-B728-02FF6EE530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72007" y="2824371"/>
                    <a:ext cx="155160" cy="170280"/>
                  </p14:xfrm>
                </p:contentPart>
              </mc:Choice>
              <mc:Fallback xmlns="">
                <p:pic>
                  <p:nvPicPr>
                    <p:cNvPr id="566" name="Ink 565">
                      <a:extLst>
                        <a:ext uri="{FF2B5EF4-FFF2-40B4-BE49-F238E27FC236}">
                          <a16:creationId xmlns:a16="http://schemas.microsoft.com/office/drawing/2014/main" id="{2FF2A521-F137-47B7-B728-02FF6EE530DC}"/>
                        </a:ext>
                      </a:extLst>
                    </p:cNvPr>
                    <p:cNvPicPr/>
                    <p:nvPr/>
                  </p:nvPicPr>
                  <p:blipFill>
                    <a:blip r:embed="rId236"/>
                    <a:stretch>
                      <a:fillRect/>
                    </a:stretch>
                  </p:blipFill>
                  <p:spPr>
                    <a:xfrm>
                      <a:off x="2854455" y="2804100"/>
                      <a:ext cx="189562" cy="21001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02148627-114E-4CA8-9D74-21AD7ED84C4D}"/>
              </a:ext>
            </a:extLst>
          </p:cNvPr>
          <p:cNvGrpSpPr/>
          <p:nvPr/>
        </p:nvGrpSpPr>
        <p:grpSpPr>
          <a:xfrm>
            <a:off x="1624624" y="439628"/>
            <a:ext cx="8378976" cy="732917"/>
            <a:chOff x="977634" y="-16146"/>
            <a:chExt cx="11326272" cy="99072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2D915A7-2590-430C-9901-0D44FC27AFFF}"/>
                </a:ext>
              </a:extLst>
            </p:cNvPr>
            <p:cNvGrpSpPr/>
            <p:nvPr/>
          </p:nvGrpSpPr>
          <p:grpSpPr>
            <a:xfrm>
              <a:off x="977634" y="166374"/>
              <a:ext cx="2208600" cy="775800"/>
              <a:chOff x="4578678" y="3330600"/>
              <a:chExt cx="2208600" cy="775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EE777E7B-C7C0-49EA-9F8A-76DE468B2287}"/>
                      </a:ext>
                    </a:extLst>
                  </p14:cNvPr>
                  <p14:cNvContentPartPr/>
                  <p14:nvPr/>
                </p14:nvContentPartPr>
                <p14:xfrm>
                  <a:off x="4578678" y="3419520"/>
                  <a:ext cx="360360" cy="54864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EE777E7B-C7C0-49EA-9F8A-76DE468B2287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4566520" y="3407360"/>
                    <a:ext cx="384189" cy="5724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B54EEC94-E623-43F3-98C7-206C8BE924AF}"/>
                      </a:ext>
                    </a:extLst>
                  </p14:cNvPr>
                  <p14:cNvContentPartPr/>
                  <p14:nvPr/>
                </p14:nvContentPartPr>
                <p14:xfrm>
                  <a:off x="4976118" y="3692760"/>
                  <a:ext cx="182880" cy="20304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B54EEC94-E623-43F3-98C7-206C8BE924AF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4964445" y="3680587"/>
                    <a:ext cx="206713" cy="2268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D890211F-315F-4B50-AF70-59EB8CDAB8E4}"/>
                      </a:ext>
                    </a:extLst>
                  </p14:cNvPr>
                  <p14:cNvContentPartPr/>
                  <p14:nvPr/>
                </p14:nvContentPartPr>
                <p14:xfrm>
                  <a:off x="5151798" y="3729120"/>
                  <a:ext cx="360" cy="3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D890211F-315F-4B50-AF70-59EB8CDAB8E4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5142798" y="372012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63E277D0-9226-4170-8FDB-2A46F61312C1}"/>
                      </a:ext>
                    </a:extLst>
                  </p14:cNvPr>
                  <p14:cNvContentPartPr/>
                  <p14:nvPr/>
                </p14:nvContentPartPr>
                <p14:xfrm>
                  <a:off x="5151798" y="3690600"/>
                  <a:ext cx="446400" cy="20952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63E277D0-9226-4170-8FDB-2A46F61312C1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5139641" y="3678447"/>
                    <a:ext cx="470227" cy="233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DAB6F818-43AE-4CB0-87D6-6294B193E2E2}"/>
                      </a:ext>
                    </a:extLst>
                  </p14:cNvPr>
                  <p14:cNvContentPartPr/>
                  <p14:nvPr/>
                </p14:nvContentPartPr>
                <p14:xfrm>
                  <a:off x="5659038" y="3683040"/>
                  <a:ext cx="170280" cy="4233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DAB6F818-43AE-4CB0-87D6-6294B193E2E2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5646875" y="3670874"/>
                    <a:ext cx="194119" cy="4472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ED462C80-EE27-49DF-96C6-F238C51D6AC4}"/>
                      </a:ext>
                    </a:extLst>
                  </p14:cNvPr>
                  <p14:cNvContentPartPr/>
                  <p14:nvPr/>
                </p14:nvContentPartPr>
                <p14:xfrm>
                  <a:off x="5930838" y="3691680"/>
                  <a:ext cx="210960" cy="16524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ED462C80-EE27-49DF-96C6-F238C51D6AC4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5918686" y="3679530"/>
                    <a:ext cx="234778" cy="1890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6853A5E0-26E3-4DDE-863B-3C1AFD2836A0}"/>
                      </a:ext>
                    </a:extLst>
                  </p14:cNvPr>
                  <p14:cNvContentPartPr/>
                  <p14:nvPr/>
                </p14:nvContentPartPr>
                <p14:xfrm>
                  <a:off x="6188958" y="3330600"/>
                  <a:ext cx="131760" cy="49212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6853A5E0-26E3-4DDE-863B-3C1AFD2836A0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6176803" y="3318443"/>
                    <a:ext cx="155584" cy="515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57570153-66CE-4609-9689-C31BC0A6FA62}"/>
                      </a:ext>
                    </a:extLst>
                  </p14:cNvPr>
                  <p14:cNvContentPartPr/>
                  <p14:nvPr/>
                </p14:nvContentPartPr>
                <p14:xfrm>
                  <a:off x="6005358" y="3390360"/>
                  <a:ext cx="426240" cy="1105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57570153-66CE-4609-9689-C31BC0A6FA62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5993194" y="3378242"/>
                    <a:ext cx="450082" cy="1342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4FBDFE6C-30EB-4273-BE83-47AA32DB6281}"/>
                      </a:ext>
                    </a:extLst>
                  </p14:cNvPr>
                  <p14:cNvContentPartPr/>
                  <p14:nvPr/>
                </p14:nvContentPartPr>
                <p14:xfrm>
                  <a:off x="6374358" y="3520680"/>
                  <a:ext cx="142920" cy="30060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4FBDFE6C-30EB-4273-BE83-47AA32DB6281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6362691" y="3508520"/>
                    <a:ext cx="166740" cy="3244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D6A01826-1BE8-4FED-B56A-11DD0875801B}"/>
                      </a:ext>
                    </a:extLst>
                  </p14:cNvPr>
                  <p14:cNvContentPartPr/>
                  <p14:nvPr/>
                </p14:nvContentPartPr>
                <p14:xfrm>
                  <a:off x="6601158" y="3673680"/>
                  <a:ext cx="186120" cy="1465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D6A01826-1BE8-4FED-B56A-11DD0875801B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6589009" y="3661997"/>
                    <a:ext cx="209932" cy="17037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0E1AD7A-0A63-4DEC-9F76-57711289A894}"/>
                    </a:ext>
                  </a:extLst>
                </p14:cNvPr>
                <p14:cNvContentPartPr/>
                <p14:nvPr/>
              </p14:nvContentPartPr>
              <p14:xfrm>
                <a:off x="3249234" y="432054"/>
                <a:ext cx="362520" cy="521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0E1AD7A-0A63-4DEC-9F76-57711289A89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237085" y="419897"/>
                  <a:ext cx="386332" cy="545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98FD0BB-9E4A-49D5-9A40-8561FD4369AF}"/>
                    </a:ext>
                  </a:extLst>
                </p14:cNvPr>
                <p14:cNvContentPartPr/>
                <p14:nvPr/>
              </p14:nvContentPartPr>
              <p14:xfrm>
                <a:off x="4129074" y="425934"/>
                <a:ext cx="309240" cy="548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98FD0BB-9E4A-49D5-9A40-8561FD4369A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117405" y="414261"/>
                  <a:ext cx="333065" cy="572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4BF9911-A311-4465-ADBD-D14FB28A38C1}"/>
                    </a:ext>
                  </a:extLst>
                </p14:cNvPr>
                <p14:cNvContentPartPr/>
                <p14:nvPr/>
              </p14:nvContentPartPr>
              <p14:xfrm>
                <a:off x="4485474" y="411534"/>
                <a:ext cx="149760" cy="211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4BF9911-A311-4465-ADBD-D14FB28A38C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473318" y="399368"/>
                  <a:ext cx="173585" cy="2355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A28E2B5-6E93-4E0A-8690-5CFD8DEBF265}"/>
                    </a:ext>
                  </a:extLst>
                </p14:cNvPr>
                <p14:cNvContentPartPr/>
                <p14:nvPr/>
              </p14:nvContentPartPr>
              <p14:xfrm>
                <a:off x="4836474" y="340974"/>
                <a:ext cx="222120" cy="231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A28E2B5-6E93-4E0A-8690-5CFD8DEBF26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824809" y="328823"/>
                  <a:ext cx="245936" cy="2556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321ACE4-D986-4B64-B5BD-9D769F3E2E12}"/>
                    </a:ext>
                  </a:extLst>
                </p14:cNvPr>
                <p14:cNvContentPartPr/>
                <p14:nvPr/>
              </p14:nvContentPartPr>
              <p14:xfrm>
                <a:off x="5105754" y="109134"/>
                <a:ext cx="263160" cy="479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321ACE4-D986-4B64-B5BD-9D769F3E2E1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093593" y="96973"/>
                  <a:ext cx="286995" cy="5029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CBEE470-0262-4EDE-B2B5-67A6E016F32C}"/>
                    </a:ext>
                  </a:extLst>
                </p14:cNvPr>
                <p14:cNvContentPartPr/>
                <p14:nvPr/>
              </p14:nvContentPartPr>
              <p14:xfrm>
                <a:off x="5386914" y="252054"/>
                <a:ext cx="118080" cy="314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CBEE470-0262-4EDE-B2B5-67A6E016F32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374766" y="240383"/>
                  <a:ext cx="141890" cy="338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5B43A75-ECA5-4CAE-89F1-DAD59AD51E67}"/>
                    </a:ext>
                  </a:extLst>
                </p14:cNvPr>
                <p14:cNvContentPartPr/>
                <p14:nvPr/>
              </p14:nvContentPartPr>
              <p14:xfrm>
                <a:off x="5611194" y="283374"/>
                <a:ext cx="168120" cy="285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5B43A75-ECA5-4CAE-89F1-DAD59AD51E6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599011" y="271216"/>
                  <a:ext cx="191998" cy="3093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6D78BD7-8B53-4142-98A2-EBF19996FD99}"/>
                    </a:ext>
                  </a:extLst>
                </p14:cNvPr>
                <p14:cNvContentPartPr/>
                <p14:nvPr/>
              </p14:nvContentPartPr>
              <p14:xfrm>
                <a:off x="5887314" y="400734"/>
                <a:ext cx="168120" cy="176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6D78BD7-8B53-4142-98A2-EBF19996FD9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875131" y="388585"/>
                  <a:ext cx="191998" cy="200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AE21EB0-4821-432C-B873-03600CE2E243}"/>
                    </a:ext>
                  </a:extLst>
                </p14:cNvPr>
                <p14:cNvContentPartPr/>
                <p14:nvPr/>
              </p14:nvContentPartPr>
              <p14:xfrm>
                <a:off x="6129594" y="-16146"/>
                <a:ext cx="124920" cy="525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AE21EB0-4821-432C-B873-03600CE2E24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117442" y="-27823"/>
                  <a:ext cx="148737" cy="549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9B5D0E7-87B6-4633-9678-F2B5B2EFC5B0}"/>
                    </a:ext>
                  </a:extLst>
                </p14:cNvPr>
                <p14:cNvContentPartPr/>
                <p14:nvPr/>
              </p14:nvContentPartPr>
              <p14:xfrm>
                <a:off x="5950674" y="63774"/>
                <a:ext cx="593640" cy="482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9B5D0E7-87B6-4633-9678-F2B5B2EFC5B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938996" y="51614"/>
                  <a:ext cx="617483" cy="505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5EAA6365-8635-40F0-BA7E-A4E9894DC52F}"/>
                    </a:ext>
                  </a:extLst>
                </p14:cNvPr>
                <p14:cNvContentPartPr/>
                <p14:nvPr/>
              </p14:nvContentPartPr>
              <p14:xfrm>
                <a:off x="6933474" y="483534"/>
                <a:ext cx="360" cy="36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5EAA6365-8635-40F0-BA7E-A4E9894DC52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924834" y="4745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987A7B05-0CAE-4B78-B26F-04BC7D55F833}"/>
                    </a:ext>
                  </a:extLst>
                </p14:cNvPr>
                <p14:cNvContentPartPr/>
                <p14:nvPr/>
              </p14:nvContentPartPr>
              <p14:xfrm>
                <a:off x="6971994" y="694854"/>
                <a:ext cx="32040" cy="180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987A7B05-0CAE-4B78-B26F-04BC7D55F83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60343" y="684054"/>
                  <a:ext cx="55827" cy="2385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5300D89-7BA1-494F-A38A-977AD49BB906}"/>
                </a:ext>
              </a:extLst>
            </p:cNvPr>
            <p:cNvGrpSpPr/>
            <p:nvPr/>
          </p:nvGrpSpPr>
          <p:grpSpPr>
            <a:xfrm>
              <a:off x="7271466" y="69534"/>
              <a:ext cx="5032440" cy="895680"/>
              <a:chOff x="4850478" y="4563960"/>
              <a:chExt cx="5032440" cy="895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80">
                <p14:nvContentPartPr>
                  <p14:cNvPr id="573" name="Ink 572">
                    <a:extLst>
                      <a:ext uri="{FF2B5EF4-FFF2-40B4-BE49-F238E27FC236}">
                        <a16:creationId xmlns:a16="http://schemas.microsoft.com/office/drawing/2014/main" id="{13B0F25F-9C81-4B99-83DF-CB9694089567}"/>
                      </a:ext>
                    </a:extLst>
                  </p14:cNvPr>
                  <p14:cNvContentPartPr/>
                  <p14:nvPr/>
                </p14:nvContentPartPr>
                <p14:xfrm>
                  <a:off x="4850478" y="4650000"/>
                  <a:ext cx="349200" cy="585360"/>
                </p14:xfrm>
              </p:contentPart>
            </mc:Choice>
            <mc:Fallback xmlns="">
              <p:pic>
                <p:nvPicPr>
                  <p:cNvPr id="573" name="Ink 572">
                    <a:extLst>
                      <a:ext uri="{FF2B5EF4-FFF2-40B4-BE49-F238E27FC236}">
                        <a16:creationId xmlns:a16="http://schemas.microsoft.com/office/drawing/2014/main" id="{13B0F25F-9C81-4B99-83DF-CB9694089567}"/>
                      </a:ext>
                    </a:extLst>
                  </p:cNvPr>
                  <p:cNvPicPr/>
                  <p:nvPr/>
                </p:nvPicPr>
                <p:blipFill>
                  <a:blip r:embed="rId281"/>
                  <a:stretch>
                    <a:fillRect/>
                  </a:stretch>
                </p:blipFill>
                <p:spPr>
                  <a:xfrm>
                    <a:off x="4838319" y="4637835"/>
                    <a:ext cx="373031" cy="6092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2">
                <p14:nvContentPartPr>
                  <p14:cNvPr id="574" name="Ink 573">
                    <a:extLst>
                      <a:ext uri="{FF2B5EF4-FFF2-40B4-BE49-F238E27FC236}">
                        <a16:creationId xmlns:a16="http://schemas.microsoft.com/office/drawing/2014/main" id="{B713592B-6755-4F54-A45F-D0A41A8987C8}"/>
                      </a:ext>
                    </a:extLst>
                  </p14:cNvPr>
                  <p14:cNvContentPartPr/>
                  <p14:nvPr/>
                </p14:nvContentPartPr>
                <p14:xfrm>
                  <a:off x="5323878" y="4881120"/>
                  <a:ext cx="263160" cy="310320"/>
                </p14:xfrm>
              </p:contentPart>
            </mc:Choice>
            <mc:Fallback xmlns="">
              <p:pic>
                <p:nvPicPr>
                  <p:cNvPr id="574" name="Ink 573">
                    <a:extLst>
                      <a:ext uri="{FF2B5EF4-FFF2-40B4-BE49-F238E27FC236}">
                        <a16:creationId xmlns:a16="http://schemas.microsoft.com/office/drawing/2014/main" id="{B713592B-6755-4F54-A45F-D0A41A8987C8}"/>
                      </a:ext>
                    </a:extLst>
                  </p:cNvPr>
                  <p:cNvPicPr/>
                  <p:nvPr/>
                </p:nvPicPr>
                <p:blipFill>
                  <a:blip r:embed="rId283"/>
                  <a:stretch>
                    <a:fillRect/>
                  </a:stretch>
                </p:blipFill>
                <p:spPr>
                  <a:xfrm>
                    <a:off x="5311717" y="4869447"/>
                    <a:ext cx="286995" cy="3341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4">
                <p14:nvContentPartPr>
                  <p14:cNvPr id="575" name="Ink 574">
                    <a:extLst>
                      <a:ext uri="{FF2B5EF4-FFF2-40B4-BE49-F238E27FC236}">
                        <a16:creationId xmlns:a16="http://schemas.microsoft.com/office/drawing/2014/main" id="{8DE5DE65-D110-4B18-8A80-8B68AA11F41B}"/>
                      </a:ext>
                    </a:extLst>
                  </p14:cNvPr>
                  <p14:cNvContentPartPr/>
                  <p14:nvPr/>
                </p14:nvContentPartPr>
                <p14:xfrm>
                  <a:off x="5662998" y="4942680"/>
                  <a:ext cx="165960" cy="264960"/>
                </p14:xfrm>
              </p:contentPart>
            </mc:Choice>
            <mc:Fallback xmlns="">
              <p:pic>
                <p:nvPicPr>
                  <p:cNvPr id="575" name="Ink 574">
                    <a:extLst>
                      <a:ext uri="{FF2B5EF4-FFF2-40B4-BE49-F238E27FC236}">
                        <a16:creationId xmlns:a16="http://schemas.microsoft.com/office/drawing/2014/main" id="{8DE5DE65-D110-4B18-8A80-8B68AA11F41B}"/>
                      </a:ext>
                    </a:extLst>
                  </p:cNvPr>
                  <p:cNvPicPr/>
                  <p:nvPr/>
                </p:nvPicPr>
                <p:blipFill>
                  <a:blip r:embed="rId285"/>
                  <a:stretch>
                    <a:fillRect/>
                  </a:stretch>
                </p:blipFill>
                <p:spPr>
                  <a:xfrm>
                    <a:off x="5651318" y="4930504"/>
                    <a:ext cx="189808" cy="28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6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AF438B1E-FDED-4413-850F-9C1A7BC481AC}"/>
                      </a:ext>
                    </a:extLst>
                  </p14:cNvPr>
                  <p14:cNvContentPartPr/>
                  <p14:nvPr/>
                </p14:nvContentPartPr>
                <p14:xfrm>
                  <a:off x="5930838" y="4686720"/>
                  <a:ext cx="360360" cy="47484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AF438B1E-FDED-4413-850F-9C1A7BC481AC}"/>
                      </a:ext>
                    </a:extLst>
                  </p:cNvPr>
                  <p:cNvPicPr/>
                  <p:nvPr/>
                </p:nvPicPr>
                <p:blipFill>
                  <a:blip r:embed="rId287"/>
                  <a:stretch>
                    <a:fillRect/>
                  </a:stretch>
                </p:blipFill>
                <p:spPr>
                  <a:xfrm>
                    <a:off x="5918680" y="4674557"/>
                    <a:ext cx="384189" cy="4986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8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08CB9761-0C3F-48B2-A003-EE506FBA4F8C}"/>
                      </a:ext>
                    </a:extLst>
                  </p14:cNvPr>
                  <p14:cNvContentPartPr/>
                  <p14:nvPr/>
                </p14:nvContentPartPr>
                <p14:xfrm>
                  <a:off x="6159438" y="5033040"/>
                  <a:ext cx="129600" cy="18720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08CB9761-0C3F-48B2-A003-EE506FBA4F8C}"/>
                      </a:ext>
                    </a:extLst>
                  </p:cNvPr>
                  <p:cNvPicPr/>
                  <p:nvPr/>
                </p:nvPicPr>
                <p:blipFill>
                  <a:blip r:embed="rId289"/>
                  <a:stretch>
                    <a:fillRect/>
                  </a:stretch>
                </p:blipFill>
                <p:spPr>
                  <a:xfrm>
                    <a:off x="6147258" y="5020884"/>
                    <a:ext cx="153474" cy="211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0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02D97BF9-90E2-4801-8E7C-ECE567CB25E9}"/>
                      </a:ext>
                    </a:extLst>
                  </p14:cNvPr>
                  <p14:cNvContentPartPr/>
                  <p14:nvPr/>
                </p14:nvContentPartPr>
                <p14:xfrm>
                  <a:off x="6370038" y="5017560"/>
                  <a:ext cx="199800" cy="40320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02D97BF9-90E2-4801-8E7C-ECE567CB25E9}"/>
                      </a:ext>
                    </a:extLst>
                  </p:cNvPr>
                  <p:cNvPicPr/>
                  <p:nvPr/>
                </p:nvPicPr>
                <p:blipFill>
                  <a:blip r:embed="rId291"/>
                  <a:stretch>
                    <a:fillRect/>
                  </a:stretch>
                </p:blipFill>
                <p:spPr>
                  <a:xfrm>
                    <a:off x="6357885" y="5005887"/>
                    <a:ext cx="223620" cy="4270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2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98683293-2435-433B-828D-919672A553C5}"/>
                      </a:ext>
                    </a:extLst>
                  </p14:cNvPr>
                  <p14:cNvContentPartPr/>
                  <p14:nvPr/>
                </p14:nvContentPartPr>
                <p14:xfrm>
                  <a:off x="6729318" y="4911720"/>
                  <a:ext cx="214200" cy="22068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98683293-2435-433B-828D-919672A553C5}"/>
                      </a:ext>
                    </a:extLst>
                  </p:cNvPr>
                  <p:cNvPicPr/>
                  <p:nvPr/>
                </p:nvPicPr>
                <p:blipFill>
                  <a:blip r:embed="rId293"/>
                  <a:stretch>
                    <a:fillRect/>
                  </a:stretch>
                </p:blipFill>
                <p:spPr>
                  <a:xfrm>
                    <a:off x="6717148" y="4900054"/>
                    <a:ext cx="238054" cy="2444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4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CD21B391-BC34-4285-87E8-0607E690E9AA}"/>
                      </a:ext>
                    </a:extLst>
                  </p14:cNvPr>
                  <p14:cNvContentPartPr/>
                  <p14:nvPr/>
                </p14:nvContentPartPr>
                <p14:xfrm>
                  <a:off x="6965478" y="4980840"/>
                  <a:ext cx="188280" cy="16884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CD21B391-BC34-4285-87E8-0607E690E9AA}"/>
                      </a:ext>
                    </a:extLst>
                  </p:cNvPr>
                  <p:cNvPicPr/>
                  <p:nvPr/>
                </p:nvPicPr>
                <p:blipFill>
                  <a:blip r:embed="rId295"/>
                  <a:stretch>
                    <a:fillRect/>
                  </a:stretch>
                </p:blipFill>
                <p:spPr>
                  <a:xfrm>
                    <a:off x="6953802" y="4968676"/>
                    <a:ext cx="212119" cy="1926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6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9FFD7FA5-9C1D-4B18-A0E9-A6D0D4CFADB3}"/>
                      </a:ext>
                    </a:extLst>
                  </p14:cNvPr>
                  <p14:cNvContentPartPr/>
                  <p14:nvPr/>
                </p14:nvContentPartPr>
                <p14:xfrm>
                  <a:off x="7178238" y="4927200"/>
                  <a:ext cx="220320" cy="49140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9FFD7FA5-9C1D-4B18-A0E9-A6D0D4CFADB3}"/>
                      </a:ext>
                    </a:extLst>
                  </p:cNvPr>
                  <p:cNvPicPr/>
                  <p:nvPr/>
                </p:nvPicPr>
                <p:blipFill>
                  <a:blip r:embed="rId297"/>
                  <a:stretch>
                    <a:fillRect/>
                  </a:stretch>
                </p:blipFill>
                <p:spPr>
                  <a:xfrm>
                    <a:off x="7166565" y="4915037"/>
                    <a:ext cx="244152" cy="5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8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A88A0397-991A-4ECA-B67F-C03B7C3121F4}"/>
                      </a:ext>
                    </a:extLst>
                  </p14:cNvPr>
                  <p14:cNvContentPartPr/>
                  <p14:nvPr/>
                </p14:nvContentPartPr>
                <p14:xfrm>
                  <a:off x="7520958" y="4829280"/>
                  <a:ext cx="251280" cy="25668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A88A0397-991A-4ECA-B67F-C03B7C3121F4}"/>
                      </a:ext>
                    </a:extLst>
                  </p:cNvPr>
                  <p:cNvPicPr/>
                  <p:nvPr/>
                </p:nvPicPr>
                <p:blipFill>
                  <a:blip r:embed="rId299"/>
                  <a:stretch>
                    <a:fillRect/>
                  </a:stretch>
                </p:blipFill>
                <p:spPr>
                  <a:xfrm>
                    <a:off x="7508807" y="4817127"/>
                    <a:ext cx="275096" cy="2805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0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53C76524-8299-4647-AABA-D9421A89D31A}"/>
                      </a:ext>
                    </a:extLst>
                  </p14:cNvPr>
                  <p14:cNvContentPartPr/>
                  <p14:nvPr/>
                </p14:nvContentPartPr>
                <p14:xfrm>
                  <a:off x="7850358" y="4874640"/>
                  <a:ext cx="246240" cy="58500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53C76524-8299-4647-AABA-D9421A89D31A}"/>
                      </a:ext>
                    </a:extLst>
                  </p:cNvPr>
                  <p:cNvPicPr/>
                  <p:nvPr/>
                </p:nvPicPr>
                <p:blipFill>
                  <a:blip r:embed="rId301"/>
                  <a:stretch>
                    <a:fillRect/>
                  </a:stretch>
                </p:blipFill>
                <p:spPr>
                  <a:xfrm>
                    <a:off x="7838702" y="4862483"/>
                    <a:ext cx="270038" cy="6088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2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02DAEBB0-CC68-45D2-B3A1-CCF7BEC1A1E2}"/>
                      </a:ext>
                    </a:extLst>
                  </p14:cNvPr>
                  <p14:cNvContentPartPr/>
                  <p14:nvPr/>
                </p14:nvContentPartPr>
                <p14:xfrm>
                  <a:off x="8204238" y="4872120"/>
                  <a:ext cx="244800" cy="23400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02DAEBB0-CC68-45D2-B3A1-CCF7BEC1A1E2}"/>
                      </a:ext>
                    </a:extLst>
                  </p:cNvPr>
                  <p:cNvPicPr/>
                  <p:nvPr/>
                </p:nvPicPr>
                <p:blipFill>
                  <a:blip r:embed="rId303"/>
                  <a:stretch>
                    <a:fillRect/>
                  </a:stretch>
                </p:blipFill>
                <p:spPr>
                  <a:xfrm>
                    <a:off x="8192581" y="4859958"/>
                    <a:ext cx="268600" cy="257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4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917ABF89-B100-4962-8AF5-6C11C0FE2D36}"/>
                      </a:ext>
                    </a:extLst>
                  </p14:cNvPr>
                  <p14:cNvContentPartPr/>
                  <p14:nvPr/>
                </p14:nvContentPartPr>
                <p14:xfrm>
                  <a:off x="8514558" y="4563960"/>
                  <a:ext cx="129600" cy="53352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917ABF89-B100-4962-8AF5-6C11C0FE2D36}"/>
                      </a:ext>
                    </a:extLst>
                  </p:cNvPr>
                  <p:cNvPicPr/>
                  <p:nvPr/>
                </p:nvPicPr>
                <p:blipFill>
                  <a:blip r:embed="rId305"/>
                  <a:stretch>
                    <a:fillRect/>
                  </a:stretch>
                </p:blipFill>
                <p:spPr>
                  <a:xfrm>
                    <a:off x="8502378" y="4552288"/>
                    <a:ext cx="153474" cy="5573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6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B608D9CD-0265-499C-A4B0-78C49D0F2695}"/>
                      </a:ext>
                    </a:extLst>
                  </p14:cNvPr>
                  <p14:cNvContentPartPr/>
                  <p14:nvPr/>
                </p14:nvContentPartPr>
                <p14:xfrm>
                  <a:off x="8281278" y="4648200"/>
                  <a:ext cx="570960" cy="44028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B608D9CD-0265-499C-A4B0-78C49D0F2695}"/>
                      </a:ext>
                    </a:extLst>
                  </p:cNvPr>
                  <p:cNvPicPr/>
                  <p:nvPr/>
                </p:nvPicPr>
                <p:blipFill>
                  <a:blip r:embed="rId307"/>
                  <a:stretch>
                    <a:fillRect/>
                  </a:stretch>
                </p:blipFill>
                <p:spPr>
                  <a:xfrm>
                    <a:off x="8269120" y="4636524"/>
                    <a:ext cx="594791" cy="4641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8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5C969B3F-DC07-4CE1-890E-485AA175CD29}"/>
                      </a:ext>
                    </a:extLst>
                  </p14:cNvPr>
                  <p14:cNvContentPartPr/>
                  <p14:nvPr/>
                </p14:nvContentPartPr>
                <p14:xfrm>
                  <a:off x="8765838" y="4781760"/>
                  <a:ext cx="360" cy="36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5C969B3F-DC07-4CE1-890E-485AA175CD29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757198" y="477276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42628487-393D-45B4-A55D-98F8ADB90BDF}"/>
                      </a:ext>
                    </a:extLst>
                  </p14:cNvPr>
                  <p14:cNvContentPartPr/>
                  <p14:nvPr/>
                </p14:nvContentPartPr>
                <p14:xfrm>
                  <a:off x="8989038" y="4918200"/>
                  <a:ext cx="280080" cy="20736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42628487-393D-45B4-A55D-98F8ADB90BDF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8976882" y="4906059"/>
                    <a:ext cx="303906" cy="2311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7A71FA5A-7002-42F0-94FC-3BDC9D0A35CF}"/>
                      </a:ext>
                    </a:extLst>
                  </p14:cNvPr>
                  <p14:cNvContentPartPr/>
                  <p14:nvPr/>
                </p14:nvContentPartPr>
                <p14:xfrm>
                  <a:off x="9268758" y="4968600"/>
                  <a:ext cx="360" cy="36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7A71FA5A-7002-42F0-94FC-3BDC9D0A35CF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9259758" y="495960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42B06E17-A99B-4E75-8043-440E8E71AC73}"/>
                      </a:ext>
                    </a:extLst>
                  </p14:cNvPr>
                  <p14:cNvContentPartPr/>
                  <p14:nvPr/>
                </p14:nvContentPartPr>
                <p14:xfrm>
                  <a:off x="9268758" y="4720200"/>
                  <a:ext cx="614160" cy="36108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42B06E17-A99B-4E75-8043-440E8E71AC73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9256592" y="4708537"/>
                    <a:ext cx="638006" cy="384893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2546C17-B044-4564-BC82-95DE91A35C63}"/>
              </a:ext>
            </a:extLst>
          </p:cNvPr>
          <p:cNvGrpSpPr/>
          <p:nvPr/>
        </p:nvGrpSpPr>
        <p:grpSpPr>
          <a:xfrm>
            <a:off x="512676" y="2256730"/>
            <a:ext cx="3005640" cy="3015000"/>
            <a:chOff x="512676" y="2256730"/>
            <a:chExt cx="3005640" cy="3015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88C383C-9629-47BA-AC8E-2CAD2125901C}"/>
                </a:ext>
              </a:extLst>
            </p:cNvPr>
            <p:cNvGrpSpPr/>
            <p:nvPr/>
          </p:nvGrpSpPr>
          <p:grpSpPr>
            <a:xfrm>
              <a:off x="729451" y="2813779"/>
              <a:ext cx="1893320" cy="2242119"/>
              <a:chOff x="729451" y="2813779"/>
              <a:chExt cx="1893320" cy="2242119"/>
            </a:xfrm>
          </p:grpSpPr>
          <p:grpSp>
            <p:nvGrpSpPr>
              <p:cNvPr id="463" name="Group 462">
                <a:extLst>
                  <a:ext uri="{FF2B5EF4-FFF2-40B4-BE49-F238E27FC236}">
                    <a16:creationId xmlns:a16="http://schemas.microsoft.com/office/drawing/2014/main" id="{A55C4DC3-70D6-4CB0-B21B-593F5C8C3D93}"/>
                  </a:ext>
                </a:extLst>
              </p:cNvPr>
              <p:cNvGrpSpPr/>
              <p:nvPr/>
            </p:nvGrpSpPr>
            <p:grpSpPr>
              <a:xfrm>
                <a:off x="812077" y="2813779"/>
                <a:ext cx="1810694" cy="488767"/>
                <a:chOff x="2149847" y="4184091"/>
                <a:chExt cx="3092760" cy="834840"/>
              </a:xfrm>
            </p:grpSpPr>
            <p:grpSp>
              <p:nvGrpSpPr>
                <p:cNvPr id="387" name="Group 386">
                  <a:extLst>
                    <a:ext uri="{FF2B5EF4-FFF2-40B4-BE49-F238E27FC236}">
                      <a16:creationId xmlns:a16="http://schemas.microsoft.com/office/drawing/2014/main" id="{944573C1-FD7F-4A37-AC51-49E7F5858256}"/>
                    </a:ext>
                  </a:extLst>
                </p:cNvPr>
                <p:cNvGrpSpPr/>
                <p:nvPr/>
              </p:nvGrpSpPr>
              <p:grpSpPr>
                <a:xfrm>
                  <a:off x="2149847" y="4736331"/>
                  <a:ext cx="316440" cy="282600"/>
                  <a:chOff x="2149847" y="4736331"/>
                  <a:chExt cx="316440" cy="282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4">
                    <p14:nvContentPartPr>
                      <p14:cNvPr id="382" name="Ink 381">
                        <a:extLst>
                          <a:ext uri="{FF2B5EF4-FFF2-40B4-BE49-F238E27FC236}">
                            <a16:creationId xmlns:a16="http://schemas.microsoft.com/office/drawing/2014/main" id="{C7B520A4-55EC-45AD-922B-30B880B4041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149847" y="4736331"/>
                      <a:ext cx="316440" cy="282600"/>
                    </p14:xfrm>
                  </p:contentPart>
                </mc:Choice>
                <mc:Fallback xmlns="">
                  <p:pic>
                    <p:nvPicPr>
                      <p:cNvPr id="382" name="Ink 381">
                        <a:extLst>
                          <a:ext uri="{FF2B5EF4-FFF2-40B4-BE49-F238E27FC236}">
                            <a16:creationId xmlns:a16="http://schemas.microsoft.com/office/drawing/2014/main" id="{C7B520A4-55EC-45AD-922B-30B880B404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5"/>
                      <a:stretch>
                        <a:fillRect/>
                      </a:stretch>
                    </p:blipFill>
                    <p:spPr>
                      <a:xfrm>
                        <a:off x="2134486" y="4720972"/>
                        <a:ext cx="346548" cy="31270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6">
                    <p14:nvContentPartPr>
                      <p14:cNvPr id="383" name="Ink 382">
                        <a:extLst>
                          <a:ext uri="{FF2B5EF4-FFF2-40B4-BE49-F238E27FC236}">
                            <a16:creationId xmlns:a16="http://schemas.microsoft.com/office/drawing/2014/main" id="{A97F4821-B1C2-4993-9216-41DAAB0A0C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228327" y="4827411"/>
                      <a:ext cx="231480" cy="11160"/>
                    </p14:xfrm>
                  </p:contentPart>
                </mc:Choice>
                <mc:Fallback xmlns="">
                  <p:pic>
                    <p:nvPicPr>
                      <p:cNvPr id="383" name="Ink 382">
                        <a:extLst>
                          <a:ext uri="{FF2B5EF4-FFF2-40B4-BE49-F238E27FC236}">
                            <a16:creationId xmlns:a16="http://schemas.microsoft.com/office/drawing/2014/main" id="{A97F4821-B1C2-4993-9216-41DAAB0A0C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7"/>
                      <a:stretch>
                        <a:fillRect/>
                      </a:stretch>
                    </p:blipFill>
                    <p:spPr>
                      <a:xfrm>
                        <a:off x="2212977" y="4811911"/>
                        <a:ext cx="261566" cy="415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386" name="Group 385">
                  <a:extLst>
                    <a:ext uri="{FF2B5EF4-FFF2-40B4-BE49-F238E27FC236}">
                      <a16:creationId xmlns:a16="http://schemas.microsoft.com/office/drawing/2014/main" id="{B5A182B4-4519-4B84-88F9-9CE7B9324706}"/>
                    </a:ext>
                  </a:extLst>
                </p:cNvPr>
                <p:cNvGrpSpPr/>
                <p:nvPr/>
              </p:nvGrpSpPr>
              <p:grpSpPr>
                <a:xfrm>
                  <a:off x="2746367" y="4850091"/>
                  <a:ext cx="266040" cy="123480"/>
                  <a:chOff x="2746367" y="4850091"/>
                  <a:chExt cx="266040" cy="1234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8">
                    <p14:nvContentPartPr>
                      <p14:cNvPr id="384" name="Ink 383">
                        <a:extLst>
                          <a:ext uri="{FF2B5EF4-FFF2-40B4-BE49-F238E27FC236}">
                            <a16:creationId xmlns:a16="http://schemas.microsoft.com/office/drawing/2014/main" id="{5158749A-75BC-4DD3-9DC4-A1DE8D39787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746367" y="4850091"/>
                      <a:ext cx="177480" cy="12600"/>
                    </p14:xfrm>
                  </p:contentPart>
                </mc:Choice>
                <mc:Fallback xmlns="">
                  <p:pic>
                    <p:nvPicPr>
                      <p:cNvPr id="384" name="Ink 383">
                        <a:extLst>
                          <a:ext uri="{FF2B5EF4-FFF2-40B4-BE49-F238E27FC236}">
                            <a16:creationId xmlns:a16="http://schemas.microsoft.com/office/drawing/2014/main" id="{5158749A-75BC-4DD3-9DC4-A1DE8D3978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9"/>
                      <a:stretch>
                        <a:fillRect/>
                      </a:stretch>
                    </p:blipFill>
                    <p:spPr>
                      <a:xfrm>
                        <a:off x="2731014" y="4835691"/>
                        <a:ext cx="207572" cy="4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0">
                    <p14:nvContentPartPr>
                      <p14:cNvPr id="385" name="Ink 384">
                        <a:extLst>
                          <a:ext uri="{FF2B5EF4-FFF2-40B4-BE49-F238E27FC236}">
                            <a16:creationId xmlns:a16="http://schemas.microsoft.com/office/drawing/2014/main" id="{5A0EE23E-EB7A-47F8-8479-AAB5C0DCAAB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06847" y="4959531"/>
                      <a:ext cx="205560" cy="14040"/>
                    </p14:xfrm>
                  </p:contentPart>
                </mc:Choice>
                <mc:Fallback xmlns="">
                  <p:pic>
                    <p:nvPicPr>
                      <p:cNvPr id="385" name="Ink 384">
                        <a:extLst>
                          <a:ext uri="{FF2B5EF4-FFF2-40B4-BE49-F238E27FC236}">
                            <a16:creationId xmlns:a16="http://schemas.microsoft.com/office/drawing/2014/main" id="{5A0EE23E-EB7A-47F8-8479-AAB5C0DCA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1"/>
                      <a:stretch>
                        <a:fillRect/>
                      </a:stretch>
                    </p:blipFill>
                    <p:spPr>
                      <a:xfrm>
                        <a:off x="2791507" y="4944270"/>
                        <a:ext cx="235627" cy="439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393" name="Group 392">
                  <a:extLst>
                    <a:ext uri="{FF2B5EF4-FFF2-40B4-BE49-F238E27FC236}">
                      <a16:creationId xmlns:a16="http://schemas.microsoft.com/office/drawing/2014/main" id="{A3547D03-C0CD-4E66-8DF2-0CF0D6033791}"/>
                    </a:ext>
                  </a:extLst>
                </p:cNvPr>
                <p:cNvGrpSpPr/>
                <p:nvPr/>
              </p:nvGrpSpPr>
              <p:grpSpPr>
                <a:xfrm>
                  <a:off x="3515687" y="4184091"/>
                  <a:ext cx="1198800" cy="713880"/>
                  <a:chOff x="3515687" y="4184091"/>
                  <a:chExt cx="1198800" cy="7138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2">
                    <p14:nvContentPartPr>
                      <p14:cNvPr id="388" name="Ink 387">
                        <a:extLst>
                          <a:ext uri="{FF2B5EF4-FFF2-40B4-BE49-F238E27FC236}">
                            <a16:creationId xmlns:a16="http://schemas.microsoft.com/office/drawing/2014/main" id="{8227262B-76AC-4117-9E2D-065CDEF1AA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515687" y="4498731"/>
                      <a:ext cx="358920" cy="376920"/>
                    </p14:xfrm>
                  </p:contentPart>
                </mc:Choice>
                <mc:Fallback xmlns="">
                  <p:pic>
                    <p:nvPicPr>
                      <p:cNvPr id="388" name="Ink 387">
                        <a:extLst>
                          <a:ext uri="{FF2B5EF4-FFF2-40B4-BE49-F238E27FC236}">
                            <a16:creationId xmlns:a16="http://schemas.microsoft.com/office/drawing/2014/main" id="{8227262B-76AC-4117-9E2D-065CDEF1AA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3"/>
                      <a:stretch>
                        <a:fillRect/>
                      </a:stretch>
                    </p:blipFill>
                    <p:spPr>
                      <a:xfrm>
                        <a:off x="3500322" y="4483359"/>
                        <a:ext cx="389035" cy="4070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4">
                    <p14:nvContentPartPr>
                      <p14:cNvPr id="389" name="Ink 388">
                        <a:extLst>
                          <a:ext uri="{FF2B5EF4-FFF2-40B4-BE49-F238E27FC236}">
                            <a16:creationId xmlns:a16="http://schemas.microsoft.com/office/drawing/2014/main" id="{AE5E1D6F-D758-449B-86B4-40A123990D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683807" y="4519251"/>
                      <a:ext cx="470880" cy="378720"/>
                    </p14:xfrm>
                  </p:contentPart>
                </mc:Choice>
                <mc:Fallback xmlns="">
                  <p:pic>
                    <p:nvPicPr>
                      <p:cNvPr id="389" name="Ink 388">
                        <a:extLst>
                          <a:ext uri="{FF2B5EF4-FFF2-40B4-BE49-F238E27FC236}">
                            <a16:creationId xmlns:a16="http://schemas.microsoft.com/office/drawing/2014/main" id="{AE5E1D6F-D758-449B-86B4-40A123990D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5"/>
                      <a:stretch>
                        <a:fillRect/>
                      </a:stretch>
                    </p:blipFill>
                    <p:spPr>
                      <a:xfrm>
                        <a:off x="3668439" y="4504496"/>
                        <a:ext cx="501002" cy="4088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6">
                    <p14:nvContentPartPr>
                      <p14:cNvPr id="390" name="Ink 389">
                        <a:extLst>
                          <a:ext uri="{FF2B5EF4-FFF2-40B4-BE49-F238E27FC236}">
                            <a16:creationId xmlns:a16="http://schemas.microsoft.com/office/drawing/2014/main" id="{8A050ADB-3762-40B5-8ECC-C3872060548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83287" y="4306851"/>
                      <a:ext cx="114840" cy="185400"/>
                    </p14:xfrm>
                  </p:contentPart>
                </mc:Choice>
                <mc:Fallback xmlns="">
                  <p:pic>
                    <p:nvPicPr>
                      <p:cNvPr id="390" name="Ink 389">
                        <a:extLst>
                          <a:ext uri="{FF2B5EF4-FFF2-40B4-BE49-F238E27FC236}">
                            <a16:creationId xmlns:a16="http://schemas.microsoft.com/office/drawing/2014/main" id="{8A050ADB-3762-40B5-8ECC-C387206054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7"/>
                      <a:stretch>
                        <a:fillRect/>
                      </a:stretch>
                    </p:blipFill>
                    <p:spPr>
                      <a:xfrm>
                        <a:off x="4368548" y="4291503"/>
                        <a:ext cx="144932" cy="21548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8">
                    <p14:nvContentPartPr>
                      <p14:cNvPr id="391" name="Ink 390">
                        <a:extLst>
                          <a:ext uri="{FF2B5EF4-FFF2-40B4-BE49-F238E27FC236}">
                            <a16:creationId xmlns:a16="http://schemas.microsoft.com/office/drawing/2014/main" id="{D67BB913-84F8-43F6-B624-245E6985646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39647" y="4238811"/>
                      <a:ext cx="117360" cy="375120"/>
                    </p14:xfrm>
                  </p:contentPart>
                </mc:Choice>
                <mc:Fallback xmlns="">
                  <p:pic>
                    <p:nvPicPr>
                      <p:cNvPr id="391" name="Ink 390">
                        <a:extLst>
                          <a:ext uri="{FF2B5EF4-FFF2-40B4-BE49-F238E27FC236}">
                            <a16:creationId xmlns:a16="http://schemas.microsoft.com/office/drawing/2014/main" id="{D67BB913-84F8-43F6-B624-245E698564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9"/>
                      <a:stretch>
                        <a:fillRect/>
                      </a:stretch>
                    </p:blipFill>
                    <p:spPr>
                      <a:xfrm>
                        <a:off x="4224286" y="4223462"/>
                        <a:ext cx="147468" cy="40520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0">
                    <p14:nvContentPartPr>
                      <p14:cNvPr id="392" name="Ink 391">
                        <a:extLst>
                          <a:ext uri="{FF2B5EF4-FFF2-40B4-BE49-F238E27FC236}">
                            <a16:creationId xmlns:a16="http://schemas.microsoft.com/office/drawing/2014/main" id="{1EDA5BB7-212B-457C-9B0A-B95B69D400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05407" y="4184091"/>
                      <a:ext cx="109080" cy="423720"/>
                    </p14:xfrm>
                  </p:contentPart>
                </mc:Choice>
                <mc:Fallback xmlns="">
                  <p:pic>
                    <p:nvPicPr>
                      <p:cNvPr id="392" name="Ink 391">
                        <a:extLst>
                          <a:ext uri="{FF2B5EF4-FFF2-40B4-BE49-F238E27FC236}">
                            <a16:creationId xmlns:a16="http://schemas.microsoft.com/office/drawing/2014/main" id="{1EDA5BB7-212B-457C-9B0A-B95B69D400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1"/>
                      <a:stretch>
                        <a:fillRect/>
                      </a:stretch>
                    </p:blipFill>
                    <p:spPr>
                      <a:xfrm>
                        <a:off x="4590087" y="4168739"/>
                        <a:ext cx="139108" cy="4538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396" name="Group 395">
                  <a:extLst>
                    <a:ext uri="{FF2B5EF4-FFF2-40B4-BE49-F238E27FC236}">
                      <a16:creationId xmlns:a16="http://schemas.microsoft.com/office/drawing/2014/main" id="{3C2F10F5-F4A1-4F69-93B8-84279A2141F2}"/>
                    </a:ext>
                  </a:extLst>
                </p:cNvPr>
                <p:cNvGrpSpPr/>
                <p:nvPr/>
              </p:nvGrpSpPr>
              <p:grpSpPr>
                <a:xfrm>
                  <a:off x="4915007" y="4523931"/>
                  <a:ext cx="327600" cy="292680"/>
                  <a:chOff x="4915007" y="4523931"/>
                  <a:chExt cx="327600" cy="2926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2">
                    <p14:nvContentPartPr>
                      <p14:cNvPr id="394" name="Ink 393">
                        <a:extLst>
                          <a:ext uri="{FF2B5EF4-FFF2-40B4-BE49-F238E27FC236}">
                            <a16:creationId xmlns:a16="http://schemas.microsoft.com/office/drawing/2014/main" id="{B895056E-1D9D-440E-965B-E58021C5ED6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15007" y="4599891"/>
                      <a:ext cx="311040" cy="209880"/>
                    </p14:xfrm>
                  </p:contentPart>
                </mc:Choice>
                <mc:Fallback xmlns="">
                  <p:pic>
                    <p:nvPicPr>
                      <p:cNvPr id="394" name="Ink 393">
                        <a:extLst>
                          <a:ext uri="{FF2B5EF4-FFF2-40B4-BE49-F238E27FC236}">
                            <a16:creationId xmlns:a16="http://schemas.microsoft.com/office/drawing/2014/main" id="{B895056E-1D9D-440E-965B-E58021C5ED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3"/>
                      <a:stretch>
                        <a:fillRect/>
                      </a:stretch>
                    </p:blipFill>
                    <p:spPr>
                      <a:xfrm>
                        <a:off x="4899670" y="4584504"/>
                        <a:ext cx="341101" cy="2400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4">
                    <p14:nvContentPartPr>
                      <p14:cNvPr id="395" name="Ink 394">
                        <a:extLst>
                          <a:ext uri="{FF2B5EF4-FFF2-40B4-BE49-F238E27FC236}">
                            <a16:creationId xmlns:a16="http://schemas.microsoft.com/office/drawing/2014/main" id="{A706F397-F2E2-4CB3-BF3D-64D4F59FB5B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86647" y="4523931"/>
                      <a:ext cx="255960" cy="292680"/>
                    </p14:xfrm>
                  </p:contentPart>
                </mc:Choice>
                <mc:Fallback xmlns="">
                  <p:pic>
                    <p:nvPicPr>
                      <p:cNvPr id="395" name="Ink 394">
                        <a:extLst>
                          <a:ext uri="{FF2B5EF4-FFF2-40B4-BE49-F238E27FC236}">
                            <a16:creationId xmlns:a16="http://schemas.microsoft.com/office/drawing/2014/main" id="{A706F397-F2E2-4CB3-BF3D-64D4F59FB5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5"/>
                      <a:stretch>
                        <a:fillRect/>
                      </a:stretch>
                    </p:blipFill>
                    <p:spPr>
                      <a:xfrm>
                        <a:off x="4971302" y="4508559"/>
                        <a:ext cx="286037" cy="3228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464" name="Group 463">
                <a:extLst>
                  <a:ext uri="{FF2B5EF4-FFF2-40B4-BE49-F238E27FC236}">
                    <a16:creationId xmlns:a16="http://schemas.microsoft.com/office/drawing/2014/main" id="{0487E804-1C23-4BB2-9C75-84B2F2EA9278}"/>
                  </a:ext>
                </a:extLst>
              </p:cNvPr>
              <p:cNvGrpSpPr/>
              <p:nvPr/>
            </p:nvGrpSpPr>
            <p:grpSpPr>
              <a:xfrm>
                <a:off x="769302" y="3395619"/>
                <a:ext cx="1480026" cy="369711"/>
                <a:chOff x="2281967" y="5187051"/>
                <a:chExt cx="2255400" cy="563400"/>
              </a:xfrm>
            </p:grpSpPr>
            <p:grpSp>
              <p:nvGrpSpPr>
                <p:cNvPr id="400" name="Group 399">
                  <a:extLst>
                    <a:ext uri="{FF2B5EF4-FFF2-40B4-BE49-F238E27FC236}">
                      <a16:creationId xmlns:a16="http://schemas.microsoft.com/office/drawing/2014/main" id="{2400DC7E-AD9B-4476-9F79-2E01B7DBC727}"/>
                    </a:ext>
                  </a:extLst>
                </p:cNvPr>
                <p:cNvGrpSpPr/>
                <p:nvPr/>
              </p:nvGrpSpPr>
              <p:grpSpPr>
                <a:xfrm>
                  <a:off x="2281967" y="5331411"/>
                  <a:ext cx="747360" cy="410040"/>
                  <a:chOff x="2281967" y="5331411"/>
                  <a:chExt cx="747360" cy="4100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6">
                    <p14:nvContentPartPr>
                      <p14:cNvPr id="397" name="Ink 396">
                        <a:extLst>
                          <a:ext uri="{FF2B5EF4-FFF2-40B4-BE49-F238E27FC236}">
                            <a16:creationId xmlns:a16="http://schemas.microsoft.com/office/drawing/2014/main" id="{DB7A9AE4-C262-4E5F-B87C-A8CC5124CC7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281967" y="5331411"/>
                      <a:ext cx="345240" cy="359640"/>
                    </p14:xfrm>
                  </p:contentPart>
                </mc:Choice>
                <mc:Fallback xmlns="">
                  <p:pic>
                    <p:nvPicPr>
                      <p:cNvPr id="397" name="Ink 396">
                        <a:extLst>
                          <a:ext uri="{FF2B5EF4-FFF2-40B4-BE49-F238E27FC236}">
                            <a16:creationId xmlns:a16="http://schemas.microsoft.com/office/drawing/2014/main" id="{DB7A9AE4-C262-4E5F-B87C-A8CC5124CC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7"/>
                      <a:stretch>
                        <a:fillRect/>
                      </a:stretch>
                    </p:blipFill>
                    <p:spPr>
                      <a:xfrm>
                        <a:off x="2268815" y="5317705"/>
                        <a:ext cx="372092" cy="38650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8">
                    <p14:nvContentPartPr>
                      <p14:cNvPr id="398" name="Ink 397">
                        <a:extLst>
                          <a:ext uri="{FF2B5EF4-FFF2-40B4-BE49-F238E27FC236}">
                            <a16:creationId xmlns:a16="http://schemas.microsoft.com/office/drawing/2014/main" id="{41A32770-9967-47DB-8961-C9C96EE371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47167" y="5548131"/>
                      <a:ext cx="92160" cy="38160"/>
                    </p14:xfrm>
                  </p:contentPart>
                </mc:Choice>
                <mc:Fallback xmlns="">
                  <p:pic>
                    <p:nvPicPr>
                      <p:cNvPr id="398" name="Ink 397">
                        <a:extLst>
                          <a:ext uri="{FF2B5EF4-FFF2-40B4-BE49-F238E27FC236}">
                            <a16:creationId xmlns:a16="http://schemas.microsoft.com/office/drawing/2014/main" id="{41A32770-9967-47DB-8961-C9C96EE371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9"/>
                      <a:stretch>
                        <a:fillRect/>
                      </a:stretch>
                    </p:blipFill>
                    <p:spPr>
                      <a:xfrm>
                        <a:off x="2833534" y="5534502"/>
                        <a:ext cx="118881" cy="648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0">
                    <p14:nvContentPartPr>
                      <p14:cNvPr id="399" name="Ink 398">
                        <a:extLst>
                          <a:ext uri="{FF2B5EF4-FFF2-40B4-BE49-F238E27FC236}">
                            <a16:creationId xmlns:a16="http://schemas.microsoft.com/office/drawing/2014/main" id="{D65C8AD5-62E1-49D3-A65B-4808A01CAD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2854007" y="5736411"/>
                      <a:ext cx="175320" cy="5040"/>
                    </p14:xfrm>
                  </p:contentPart>
                </mc:Choice>
                <mc:Fallback xmlns="">
                  <p:pic>
                    <p:nvPicPr>
                      <p:cNvPr id="399" name="Ink 398">
                        <a:extLst>
                          <a:ext uri="{FF2B5EF4-FFF2-40B4-BE49-F238E27FC236}">
                            <a16:creationId xmlns:a16="http://schemas.microsoft.com/office/drawing/2014/main" id="{D65C8AD5-62E1-49D3-A65B-4808A01CAD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1"/>
                      <a:stretch>
                        <a:fillRect/>
                      </a:stretch>
                    </p:blipFill>
                    <p:spPr>
                      <a:xfrm>
                        <a:off x="2840310" y="5722411"/>
                        <a:ext cx="202166" cy="32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406" name="Group 405">
                  <a:extLst>
                    <a:ext uri="{FF2B5EF4-FFF2-40B4-BE49-F238E27FC236}">
                      <a16:creationId xmlns:a16="http://schemas.microsoft.com/office/drawing/2014/main" id="{543556D8-A14C-4BEC-BA1D-C7F84036320E}"/>
                    </a:ext>
                  </a:extLst>
                </p:cNvPr>
                <p:cNvGrpSpPr/>
                <p:nvPr/>
              </p:nvGrpSpPr>
              <p:grpSpPr>
                <a:xfrm>
                  <a:off x="3305447" y="5187051"/>
                  <a:ext cx="1231920" cy="563400"/>
                  <a:chOff x="3305447" y="5187051"/>
                  <a:chExt cx="1231920" cy="5634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2">
                    <p14:nvContentPartPr>
                      <p14:cNvPr id="401" name="Ink 400">
                        <a:extLst>
                          <a:ext uri="{FF2B5EF4-FFF2-40B4-BE49-F238E27FC236}">
                            <a16:creationId xmlns:a16="http://schemas.microsoft.com/office/drawing/2014/main" id="{38116C2B-F610-4ADA-AFDE-E0EF4F632E1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305447" y="5275251"/>
                      <a:ext cx="448200" cy="347040"/>
                    </p14:xfrm>
                  </p:contentPart>
                </mc:Choice>
                <mc:Fallback xmlns="">
                  <p:pic>
                    <p:nvPicPr>
                      <p:cNvPr id="401" name="Ink 400">
                        <a:extLst>
                          <a:ext uri="{FF2B5EF4-FFF2-40B4-BE49-F238E27FC236}">
                            <a16:creationId xmlns:a16="http://schemas.microsoft.com/office/drawing/2014/main" id="{38116C2B-F610-4ADA-AFDE-E0EF4F632E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3"/>
                      <a:stretch>
                        <a:fillRect/>
                      </a:stretch>
                    </p:blipFill>
                    <p:spPr>
                      <a:xfrm>
                        <a:off x="3291732" y="5261545"/>
                        <a:ext cx="475081" cy="37390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4">
                    <p14:nvContentPartPr>
                      <p14:cNvPr id="402" name="Ink 401">
                        <a:extLst>
                          <a:ext uri="{FF2B5EF4-FFF2-40B4-BE49-F238E27FC236}">
                            <a16:creationId xmlns:a16="http://schemas.microsoft.com/office/drawing/2014/main" id="{293130C7-0D53-4F01-9B07-ED6B1E42820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880727" y="5208291"/>
                      <a:ext cx="94680" cy="496080"/>
                    </p14:xfrm>
                  </p:contentPart>
                </mc:Choice>
                <mc:Fallback xmlns="">
                  <p:pic>
                    <p:nvPicPr>
                      <p:cNvPr id="402" name="Ink 401">
                        <a:extLst>
                          <a:ext uri="{FF2B5EF4-FFF2-40B4-BE49-F238E27FC236}">
                            <a16:creationId xmlns:a16="http://schemas.microsoft.com/office/drawing/2014/main" id="{293130C7-0D53-4F01-9B07-ED6B1E428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5"/>
                      <a:stretch>
                        <a:fillRect/>
                      </a:stretch>
                    </p:blipFill>
                    <p:spPr>
                      <a:xfrm>
                        <a:off x="3867592" y="5194587"/>
                        <a:ext cx="121497" cy="5229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6">
                    <p14:nvContentPartPr>
                      <p14:cNvPr id="403" name="Ink 402">
                        <a:extLst>
                          <a:ext uri="{FF2B5EF4-FFF2-40B4-BE49-F238E27FC236}">
                            <a16:creationId xmlns:a16="http://schemas.microsoft.com/office/drawing/2014/main" id="{919B7C9A-4EDD-48D2-9772-8327F74EC7D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27687" y="5316291"/>
                      <a:ext cx="188640" cy="262800"/>
                    </p14:xfrm>
                  </p:contentPart>
                </mc:Choice>
                <mc:Fallback xmlns="">
                  <p:pic>
                    <p:nvPicPr>
                      <p:cNvPr id="403" name="Ink 402">
                        <a:extLst>
                          <a:ext uri="{FF2B5EF4-FFF2-40B4-BE49-F238E27FC236}">
                            <a16:creationId xmlns:a16="http://schemas.microsoft.com/office/drawing/2014/main" id="{919B7C9A-4EDD-48D2-9772-8327F74EC7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7"/>
                      <a:stretch>
                        <a:fillRect/>
                      </a:stretch>
                    </p:blipFill>
                    <p:spPr>
                      <a:xfrm>
                        <a:off x="4113978" y="5303124"/>
                        <a:ext cx="215510" cy="28968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8">
                    <p14:nvContentPartPr>
                      <p14:cNvPr id="404" name="Ink 403">
                        <a:extLst>
                          <a:ext uri="{FF2B5EF4-FFF2-40B4-BE49-F238E27FC236}">
                            <a16:creationId xmlns:a16="http://schemas.microsoft.com/office/drawing/2014/main" id="{30BFFE8C-B80B-4F14-AD41-2BCE40E70F0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100687" y="5408451"/>
                      <a:ext cx="193320" cy="6480"/>
                    </p14:xfrm>
                  </p:contentPart>
                </mc:Choice>
                <mc:Fallback xmlns="">
                  <p:pic>
                    <p:nvPicPr>
                      <p:cNvPr id="404" name="Ink 403">
                        <a:extLst>
                          <a:ext uri="{FF2B5EF4-FFF2-40B4-BE49-F238E27FC236}">
                            <a16:creationId xmlns:a16="http://schemas.microsoft.com/office/drawing/2014/main" id="{30BFFE8C-B80B-4F14-AD41-2BCE40E70F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9"/>
                      <a:stretch>
                        <a:fillRect/>
                      </a:stretch>
                    </p:blipFill>
                    <p:spPr>
                      <a:xfrm>
                        <a:off x="4087543" y="5395491"/>
                        <a:ext cx="220155" cy="329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0">
                    <p14:nvContentPartPr>
                      <p14:cNvPr id="405" name="Ink 404">
                        <a:extLst>
                          <a:ext uri="{FF2B5EF4-FFF2-40B4-BE49-F238E27FC236}">
                            <a16:creationId xmlns:a16="http://schemas.microsoft.com/office/drawing/2014/main" id="{B1B37926-087B-455A-A445-CF67FD3D2B1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32607" y="5187051"/>
                      <a:ext cx="104760" cy="563400"/>
                    </p14:xfrm>
                  </p:contentPart>
                </mc:Choice>
                <mc:Fallback xmlns="">
                  <p:pic>
                    <p:nvPicPr>
                      <p:cNvPr id="405" name="Ink 404">
                        <a:extLst>
                          <a:ext uri="{FF2B5EF4-FFF2-40B4-BE49-F238E27FC236}">
                            <a16:creationId xmlns:a16="http://schemas.microsoft.com/office/drawing/2014/main" id="{B1B37926-087B-455A-A445-CF67FD3D2B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1"/>
                      <a:stretch>
                        <a:fillRect/>
                      </a:stretch>
                    </p:blipFill>
                    <p:spPr>
                      <a:xfrm>
                        <a:off x="4419443" y="5173336"/>
                        <a:ext cx="131636" cy="59028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465" name="Group 464">
                <a:extLst>
                  <a:ext uri="{FF2B5EF4-FFF2-40B4-BE49-F238E27FC236}">
                    <a16:creationId xmlns:a16="http://schemas.microsoft.com/office/drawing/2014/main" id="{C4EAC45C-51F2-4154-84F4-8EF4C8F60F70}"/>
                  </a:ext>
                </a:extLst>
              </p:cNvPr>
              <p:cNvGrpSpPr/>
              <p:nvPr/>
            </p:nvGrpSpPr>
            <p:grpSpPr>
              <a:xfrm>
                <a:off x="729451" y="3846965"/>
                <a:ext cx="1590355" cy="536721"/>
                <a:chOff x="6833447" y="3680091"/>
                <a:chExt cx="2688120" cy="9072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52">
                  <p14:nvContentPartPr>
                    <p14:cNvPr id="407" name="Ink 406">
                      <a:extLst>
                        <a:ext uri="{FF2B5EF4-FFF2-40B4-BE49-F238E27FC236}">
                          <a16:creationId xmlns:a16="http://schemas.microsoft.com/office/drawing/2014/main" id="{8CEDF0AA-E3E4-44E6-A02C-8F8949FD38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33447" y="4267611"/>
                    <a:ext cx="302040" cy="319680"/>
                  </p14:xfrm>
                </p:contentPart>
              </mc:Choice>
              <mc:Fallback xmlns="">
                <p:pic>
                  <p:nvPicPr>
                    <p:cNvPr id="407" name="Ink 406">
                      <a:extLst>
                        <a:ext uri="{FF2B5EF4-FFF2-40B4-BE49-F238E27FC236}">
                          <a16:creationId xmlns:a16="http://schemas.microsoft.com/office/drawing/2014/main" id="{8CEDF0AA-E3E4-44E6-A02C-8F8949FD389C}"/>
                        </a:ext>
                      </a:extLst>
                    </p:cNvPr>
                    <p:cNvPicPr/>
                    <p:nvPr/>
                  </p:nvPicPr>
                  <p:blipFill>
                    <a:blip r:embed="rId353"/>
                    <a:stretch>
                      <a:fillRect/>
                    </a:stretch>
                  </p:blipFill>
                  <p:spPr>
                    <a:xfrm>
                      <a:off x="6818862" y="4252417"/>
                      <a:ext cx="331819" cy="3494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DACB5A58-A258-4E31-986D-D2E9008CBCC1}"/>
                    </a:ext>
                  </a:extLst>
                </p:cNvPr>
                <p:cNvGrpSpPr/>
                <p:nvPr/>
              </p:nvGrpSpPr>
              <p:grpSpPr>
                <a:xfrm>
                  <a:off x="7383887" y="4345011"/>
                  <a:ext cx="251640" cy="133920"/>
                  <a:chOff x="7383887" y="4345011"/>
                  <a:chExt cx="251640" cy="1339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4">
                    <p14:nvContentPartPr>
                      <p14:cNvPr id="408" name="Ink 407">
                        <a:extLst>
                          <a:ext uri="{FF2B5EF4-FFF2-40B4-BE49-F238E27FC236}">
                            <a16:creationId xmlns:a16="http://schemas.microsoft.com/office/drawing/2014/main" id="{0244211B-0854-4C83-9989-B9567B8E88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83887" y="4345011"/>
                      <a:ext cx="193320" cy="9360"/>
                    </p14:xfrm>
                  </p:contentPart>
                </mc:Choice>
                <mc:Fallback xmlns="">
                  <p:pic>
                    <p:nvPicPr>
                      <p:cNvPr id="408" name="Ink 407">
                        <a:extLst>
                          <a:ext uri="{FF2B5EF4-FFF2-40B4-BE49-F238E27FC236}">
                            <a16:creationId xmlns:a16="http://schemas.microsoft.com/office/drawing/2014/main" id="{0244211B-0854-4C83-9989-B9567B8E88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5"/>
                      <a:stretch>
                        <a:fillRect/>
                      </a:stretch>
                    </p:blipFill>
                    <p:spPr>
                      <a:xfrm>
                        <a:off x="7369297" y="4330386"/>
                        <a:ext cx="223108" cy="380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6">
                    <p14:nvContentPartPr>
                      <p14:cNvPr id="409" name="Ink 408">
                        <a:extLst>
                          <a:ext uri="{FF2B5EF4-FFF2-40B4-BE49-F238E27FC236}">
                            <a16:creationId xmlns:a16="http://schemas.microsoft.com/office/drawing/2014/main" id="{43D6621D-3A2A-4F14-A476-EB6DFE41180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90727" y="4466331"/>
                      <a:ext cx="244800" cy="12600"/>
                    </p14:xfrm>
                  </p:contentPart>
                </mc:Choice>
                <mc:Fallback xmlns="">
                  <p:pic>
                    <p:nvPicPr>
                      <p:cNvPr id="409" name="Ink 408">
                        <a:extLst>
                          <a:ext uri="{FF2B5EF4-FFF2-40B4-BE49-F238E27FC236}">
                            <a16:creationId xmlns:a16="http://schemas.microsoft.com/office/drawing/2014/main" id="{43D6621D-3A2A-4F14-A476-EB6DFE4118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7"/>
                      <a:stretch>
                        <a:fillRect/>
                      </a:stretch>
                    </p:blipFill>
                    <p:spPr>
                      <a:xfrm>
                        <a:off x="7375541" y="4451331"/>
                        <a:ext cx="274565" cy="4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30FC43D8-49B0-4F63-A1CB-AC9EBF6CFB16}"/>
                    </a:ext>
                  </a:extLst>
                </p:cNvPr>
                <p:cNvGrpSpPr/>
                <p:nvPr/>
              </p:nvGrpSpPr>
              <p:grpSpPr>
                <a:xfrm>
                  <a:off x="8052407" y="3680091"/>
                  <a:ext cx="1469160" cy="747720"/>
                  <a:chOff x="8052407" y="3680091"/>
                  <a:chExt cx="1469160" cy="7477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8">
                    <p14:nvContentPartPr>
                      <p14:cNvPr id="410" name="Ink 409">
                        <a:extLst>
                          <a:ext uri="{FF2B5EF4-FFF2-40B4-BE49-F238E27FC236}">
                            <a16:creationId xmlns:a16="http://schemas.microsoft.com/office/drawing/2014/main" id="{A117EB3B-0D38-40DA-92C0-04B53EC4FC8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52407" y="4094451"/>
                      <a:ext cx="309960" cy="331920"/>
                    </p14:xfrm>
                  </p:contentPart>
                </mc:Choice>
                <mc:Fallback xmlns="">
                  <p:pic>
                    <p:nvPicPr>
                      <p:cNvPr id="410" name="Ink 409">
                        <a:extLst>
                          <a:ext uri="{FF2B5EF4-FFF2-40B4-BE49-F238E27FC236}">
                            <a16:creationId xmlns:a16="http://schemas.microsoft.com/office/drawing/2014/main" id="{A117EB3B-0D38-40DA-92C0-04B53EC4FC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9"/>
                      <a:stretch>
                        <a:fillRect/>
                      </a:stretch>
                    </p:blipFill>
                    <p:spPr>
                      <a:xfrm>
                        <a:off x="8037213" y="4079253"/>
                        <a:ext cx="339740" cy="3617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0">
                    <p14:nvContentPartPr>
                      <p14:cNvPr id="411" name="Ink 410">
                        <a:extLst>
                          <a:ext uri="{FF2B5EF4-FFF2-40B4-BE49-F238E27FC236}">
                            <a16:creationId xmlns:a16="http://schemas.microsoft.com/office/drawing/2014/main" id="{FB0BFB0D-78F0-4499-963D-182344EBB5B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87047" y="4065291"/>
                      <a:ext cx="318960" cy="330840"/>
                    </p14:xfrm>
                  </p:contentPart>
                </mc:Choice>
                <mc:Fallback xmlns="">
                  <p:pic>
                    <p:nvPicPr>
                      <p:cNvPr id="411" name="Ink 410">
                        <a:extLst>
                          <a:ext uri="{FF2B5EF4-FFF2-40B4-BE49-F238E27FC236}">
                            <a16:creationId xmlns:a16="http://schemas.microsoft.com/office/drawing/2014/main" id="{FB0BFB0D-78F0-4499-963D-182344EBB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1"/>
                      <a:stretch>
                        <a:fillRect/>
                      </a:stretch>
                    </p:blipFill>
                    <p:spPr>
                      <a:xfrm>
                        <a:off x="8171829" y="4050695"/>
                        <a:ext cx="348786" cy="360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2">
                    <p14:nvContentPartPr>
                      <p14:cNvPr id="412" name="Ink 411">
                        <a:extLst>
                          <a:ext uri="{FF2B5EF4-FFF2-40B4-BE49-F238E27FC236}">
                            <a16:creationId xmlns:a16="http://schemas.microsoft.com/office/drawing/2014/main" id="{43B1C0C6-F116-4364-8C4E-2EF31FC9D0E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75927" y="3790251"/>
                      <a:ext cx="166320" cy="172800"/>
                    </p14:xfrm>
                  </p:contentPart>
                </mc:Choice>
                <mc:Fallback xmlns="">
                  <p:pic>
                    <p:nvPicPr>
                      <p:cNvPr id="412" name="Ink 411">
                        <a:extLst>
                          <a:ext uri="{FF2B5EF4-FFF2-40B4-BE49-F238E27FC236}">
                            <a16:creationId xmlns:a16="http://schemas.microsoft.com/office/drawing/2014/main" id="{43B1C0C6-F116-4364-8C4E-2EF31FC9D0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3"/>
                      <a:stretch>
                        <a:fillRect/>
                      </a:stretch>
                    </p:blipFill>
                    <p:spPr>
                      <a:xfrm>
                        <a:off x="8660752" y="3775093"/>
                        <a:ext cx="196063" cy="20250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4">
                    <p14:nvContentPartPr>
                      <p14:cNvPr id="413" name="Ink 412">
                        <a:extLst>
                          <a:ext uri="{FF2B5EF4-FFF2-40B4-BE49-F238E27FC236}">
                            <a16:creationId xmlns:a16="http://schemas.microsoft.com/office/drawing/2014/main" id="{1F5E06AA-011F-49C4-9475-1289321F053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45607" y="3692331"/>
                      <a:ext cx="128160" cy="375120"/>
                    </p14:xfrm>
                  </p:contentPart>
                </mc:Choice>
                <mc:Fallback xmlns="">
                  <p:pic>
                    <p:nvPicPr>
                      <p:cNvPr id="413" name="Ink 412">
                        <a:extLst>
                          <a:ext uri="{FF2B5EF4-FFF2-40B4-BE49-F238E27FC236}">
                            <a16:creationId xmlns:a16="http://schemas.microsoft.com/office/drawing/2014/main" id="{1F5E06AA-011F-49C4-9475-1289321F05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5"/>
                      <a:stretch>
                        <a:fillRect/>
                      </a:stretch>
                    </p:blipFill>
                    <p:spPr>
                      <a:xfrm>
                        <a:off x="8531030" y="3677132"/>
                        <a:ext cx="157922" cy="4049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6">
                    <p14:nvContentPartPr>
                      <p14:cNvPr id="414" name="Ink 413">
                        <a:extLst>
                          <a:ext uri="{FF2B5EF4-FFF2-40B4-BE49-F238E27FC236}">
                            <a16:creationId xmlns:a16="http://schemas.microsoft.com/office/drawing/2014/main" id="{0E80734B-A85E-4DD6-8912-83F36C77740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91207" y="3680091"/>
                      <a:ext cx="128160" cy="387360"/>
                    </p14:xfrm>
                  </p:contentPart>
                </mc:Choice>
                <mc:Fallback xmlns="">
                  <p:pic>
                    <p:nvPicPr>
                      <p:cNvPr id="414" name="Ink 413">
                        <a:extLst>
                          <a:ext uri="{FF2B5EF4-FFF2-40B4-BE49-F238E27FC236}">
                            <a16:creationId xmlns:a16="http://schemas.microsoft.com/office/drawing/2014/main" id="{0E80734B-A85E-4DD6-8912-83F36C7774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7"/>
                      <a:stretch>
                        <a:fillRect/>
                      </a:stretch>
                    </p:blipFill>
                    <p:spPr>
                      <a:xfrm>
                        <a:off x="8876022" y="3665497"/>
                        <a:ext cx="157922" cy="41715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8">
                    <p14:nvContentPartPr>
                      <p14:cNvPr id="417" name="Ink 416">
                        <a:extLst>
                          <a:ext uri="{FF2B5EF4-FFF2-40B4-BE49-F238E27FC236}">
                            <a16:creationId xmlns:a16="http://schemas.microsoft.com/office/drawing/2014/main" id="{8B4F2A8A-CDF0-44E5-AA32-4100D551268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48247" y="3860811"/>
                      <a:ext cx="373320" cy="567000"/>
                    </p14:xfrm>
                  </p:contentPart>
                </mc:Choice>
                <mc:Fallback xmlns="">
                  <p:pic>
                    <p:nvPicPr>
                      <p:cNvPr id="417" name="Ink 416">
                        <a:extLst>
                          <a:ext uri="{FF2B5EF4-FFF2-40B4-BE49-F238E27FC236}">
                            <a16:creationId xmlns:a16="http://schemas.microsoft.com/office/drawing/2014/main" id="{8B4F2A8A-CDF0-44E5-AA32-4100D55126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9"/>
                      <a:stretch>
                        <a:fillRect/>
                      </a:stretch>
                    </p:blipFill>
                    <p:spPr>
                      <a:xfrm>
                        <a:off x="9133047" y="3845602"/>
                        <a:ext cx="403113" cy="5968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5E7ECAA7-40FE-4926-AD34-A4475A20C3B3}"/>
                  </a:ext>
                </a:extLst>
              </p:cNvPr>
              <p:cNvGrpSpPr/>
              <p:nvPr/>
            </p:nvGrpSpPr>
            <p:grpSpPr>
              <a:xfrm>
                <a:off x="748128" y="4571922"/>
                <a:ext cx="1793278" cy="483976"/>
                <a:chOff x="6756047" y="4768371"/>
                <a:chExt cx="3268080" cy="8820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70">
                  <p14:nvContentPartPr>
                    <p14:cNvPr id="419" name="Ink 418">
                      <a:extLst>
                        <a:ext uri="{FF2B5EF4-FFF2-40B4-BE49-F238E27FC236}">
                          <a16:creationId xmlns:a16="http://schemas.microsoft.com/office/drawing/2014/main" id="{F3CFAC5E-020C-4CF6-978A-53E1B8ADB9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56047" y="5045931"/>
                    <a:ext cx="259200" cy="482400"/>
                  </p14:xfrm>
                </p:contentPart>
              </mc:Choice>
              <mc:Fallback xmlns="">
                <p:pic>
                  <p:nvPicPr>
                    <p:cNvPr id="419" name="Ink 418">
                      <a:extLst>
                        <a:ext uri="{FF2B5EF4-FFF2-40B4-BE49-F238E27FC236}">
                          <a16:creationId xmlns:a16="http://schemas.microsoft.com/office/drawing/2014/main" id="{F3CFAC5E-020C-4CF6-978A-53E1B8ADB9FF}"/>
                        </a:ext>
                      </a:extLst>
                    </p:cNvPr>
                    <p:cNvPicPr/>
                    <p:nvPr/>
                  </p:nvPicPr>
                  <p:blipFill>
                    <a:blip r:embed="rId371"/>
                    <a:stretch>
                      <a:fillRect/>
                    </a:stretch>
                  </p:blipFill>
                  <p:spPr>
                    <a:xfrm>
                      <a:off x="6739683" y="5029545"/>
                      <a:ext cx="291273" cy="514516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423" name="Group 422">
                  <a:extLst>
                    <a:ext uri="{FF2B5EF4-FFF2-40B4-BE49-F238E27FC236}">
                      <a16:creationId xmlns:a16="http://schemas.microsoft.com/office/drawing/2014/main" id="{09A988B7-C1CC-402D-83DC-E33C2AABD5E7}"/>
                    </a:ext>
                  </a:extLst>
                </p:cNvPr>
                <p:cNvGrpSpPr/>
                <p:nvPr/>
              </p:nvGrpSpPr>
              <p:grpSpPr>
                <a:xfrm>
                  <a:off x="7240607" y="5168691"/>
                  <a:ext cx="188640" cy="147600"/>
                  <a:chOff x="7240607" y="5168691"/>
                  <a:chExt cx="188640" cy="147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2">
                    <p14:nvContentPartPr>
                      <p14:cNvPr id="420" name="Ink 419">
                        <a:extLst>
                          <a:ext uri="{FF2B5EF4-FFF2-40B4-BE49-F238E27FC236}">
                            <a16:creationId xmlns:a16="http://schemas.microsoft.com/office/drawing/2014/main" id="{B2961789-471E-4FA1-B47C-7F630D537ED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07927" y="5168691"/>
                      <a:ext cx="121320" cy="27720"/>
                    </p14:xfrm>
                  </p:contentPart>
                </mc:Choice>
                <mc:Fallback xmlns="">
                  <p:pic>
                    <p:nvPicPr>
                      <p:cNvPr id="420" name="Ink 419">
                        <a:extLst>
                          <a:ext uri="{FF2B5EF4-FFF2-40B4-BE49-F238E27FC236}">
                            <a16:creationId xmlns:a16="http://schemas.microsoft.com/office/drawing/2014/main" id="{B2961789-471E-4FA1-B47C-7F630D537E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3"/>
                      <a:stretch>
                        <a:fillRect/>
                      </a:stretch>
                    </p:blipFill>
                    <p:spPr>
                      <a:xfrm>
                        <a:off x="7291621" y="5153219"/>
                        <a:ext cx="153281" cy="593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4">
                    <p14:nvContentPartPr>
                      <p14:cNvPr id="421" name="Ink 420">
                        <a:extLst>
                          <a:ext uri="{FF2B5EF4-FFF2-40B4-BE49-F238E27FC236}">
                            <a16:creationId xmlns:a16="http://schemas.microsoft.com/office/drawing/2014/main" id="{C88ECC23-492F-4FB3-AFA2-17B0AD8EAB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40607" y="5315931"/>
                      <a:ext cx="153000" cy="360"/>
                    </p14:xfrm>
                  </p:contentPart>
                </mc:Choice>
                <mc:Fallback xmlns="">
                  <p:pic>
                    <p:nvPicPr>
                      <p:cNvPr id="421" name="Ink 420">
                        <a:extLst>
                          <a:ext uri="{FF2B5EF4-FFF2-40B4-BE49-F238E27FC236}">
                            <a16:creationId xmlns:a16="http://schemas.microsoft.com/office/drawing/2014/main" id="{C88ECC23-492F-4FB3-AFA2-17B0AD8EAB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5"/>
                      <a:stretch>
                        <a:fillRect/>
                      </a:stretch>
                    </p:blipFill>
                    <p:spPr>
                      <a:xfrm>
                        <a:off x="7224191" y="5306931"/>
                        <a:ext cx="185176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431" name="Group 430">
                  <a:extLst>
                    <a:ext uri="{FF2B5EF4-FFF2-40B4-BE49-F238E27FC236}">
                      <a16:creationId xmlns:a16="http://schemas.microsoft.com/office/drawing/2014/main" id="{7B4B221E-35D4-4141-B63B-B71DC8B0EF14}"/>
                    </a:ext>
                  </a:extLst>
                </p:cNvPr>
                <p:cNvGrpSpPr/>
                <p:nvPr/>
              </p:nvGrpSpPr>
              <p:grpSpPr>
                <a:xfrm>
                  <a:off x="7931087" y="4768371"/>
                  <a:ext cx="2093040" cy="882000"/>
                  <a:chOff x="7931087" y="4768371"/>
                  <a:chExt cx="2093040" cy="8820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6">
                    <p14:nvContentPartPr>
                      <p14:cNvPr id="422" name="Ink 421">
                        <a:extLst>
                          <a:ext uri="{FF2B5EF4-FFF2-40B4-BE49-F238E27FC236}">
                            <a16:creationId xmlns:a16="http://schemas.microsoft.com/office/drawing/2014/main" id="{C3AE8746-901B-441E-97F3-644B7B0D3E6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31087" y="4973211"/>
                      <a:ext cx="318960" cy="338760"/>
                    </p14:xfrm>
                  </p:contentPart>
                </mc:Choice>
                <mc:Fallback xmlns="">
                  <p:pic>
                    <p:nvPicPr>
                      <p:cNvPr id="422" name="Ink 421">
                        <a:extLst>
                          <a:ext uri="{FF2B5EF4-FFF2-40B4-BE49-F238E27FC236}">
                            <a16:creationId xmlns:a16="http://schemas.microsoft.com/office/drawing/2014/main" id="{C3AE8746-901B-441E-97F3-644B7B0D3E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7"/>
                      <a:stretch>
                        <a:fillRect/>
                      </a:stretch>
                    </p:blipFill>
                    <p:spPr>
                      <a:xfrm>
                        <a:off x="7915336" y="4956830"/>
                        <a:ext cx="351119" cy="3708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8">
                    <p14:nvContentPartPr>
                      <p14:cNvPr id="424" name="Ink 423">
                        <a:extLst>
                          <a:ext uri="{FF2B5EF4-FFF2-40B4-BE49-F238E27FC236}">
                            <a16:creationId xmlns:a16="http://schemas.microsoft.com/office/drawing/2014/main" id="{F5C6F593-89F8-44A7-8506-37CA2783AC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07087" y="4827411"/>
                      <a:ext cx="128880" cy="771120"/>
                    </p14:xfrm>
                  </p:contentPart>
                </mc:Choice>
                <mc:Fallback xmlns="">
                  <p:pic>
                    <p:nvPicPr>
                      <p:cNvPr id="424" name="Ink 423">
                        <a:extLst>
                          <a:ext uri="{FF2B5EF4-FFF2-40B4-BE49-F238E27FC236}">
                            <a16:creationId xmlns:a16="http://schemas.microsoft.com/office/drawing/2014/main" id="{F5C6F593-89F8-44A7-8506-37CA2783AC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9"/>
                      <a:stretch>
                        <a:fillRect/>
                      </a:stretch>
                    </p:blipFill>
                    <p:spPr>
                      <a:xfrm>
                        <a:off x="8490732" y="4811018"/>
                        <a:ext cx="160936" cy="8032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0">
                    <p14:nvContentPartPr>
                      <p14:cNvPr id="425" name="Ink 424">
                        <a:extLst>
                          <a:ext uri="{FF2B5EF4-FFF2-40B4-BE49-F238E27FC236}">
                            <a16:creationId xmlns:a16="http://schemas.microsoft.com/office/drawing/2014/main" id="{BADA2434-95EE-4046-ACD9-B08A60D2D47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66287" y="4982571"/>
                      <a:ext cx="210240" cy="239760"/>
                    </p14:xfrm>
                  </p:contentPart>
                </mc:Choice>
                <mc:Fallback xmlns="">
                  <p:pic>
                    <p:nvPicPr>
                      <p:cNvPr id="425" name="Ink 424">
                        <a:extLst>
                          <a:ext uri="{FF2B5EF4-FFF2-40B4-BE49-F238E27FC236}">
                            <a16:creationId xmlns:a16="http://schemas.microsoft.com/office/drawing/2014/main" id="{BADA2434-95EE-4046-ACD9-B08A60D2D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1"/>
                      <a:stretch>
                        <a:fillRect/>
                      </a:stretch>
                    </p:blipFill>
                    <p:spPr>
                      <a:xfrm>
                        <a:off x="8749913" y="4966194"/>
                        <a:ext cx="242333" cy="27185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2">
                    <p14:nvContentPartPr>
                      <p14:cNvPr id="427" name="Ink 426">
                        <a:extLst>
                          <a:ext uri="{FF2B5EF4-FFF2-40B4-BE49-F238E27FC236}">
                            <a16:creationId xmlns:a16="http://schemas.microsoft.com/office/drawing/2014/main" id="{17960690-2969-45BE-AFBB-81D14F8017B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60687" y="5278131"/>
                      <a:ext cx="199800" cy="152280"/>
                    </p14:xfrm>
                  </p:contentPart>
                </mc:Choice>
                <mc:Fallback xmlns="">
                  <p:pic>
                    <p:nvPicPr>
                      <p:cNvPr id="427" name="Ink 426">
                        <a:extLst>
                          <a:ext uri="{FF2B5EF4-FFF2-40B4-BE49-F238E27FC236}">
                            <a16:creationId xmlns:a16="http://schemas.microsoft.com/office/drawing/2014/main" id="{17960690-2969-45BE-AFBB-81D14F8017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3"/>
                      <a:stretch>
                        <a:fillRect/>
                      </a:stretch>
                    </p:blipFill>
                    <p:spPr>
                      <a:xfrm>
                        <a:off x="8944310" y="5261722"/>
                        <a:ext cx="231899" cy="1844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4">
                    <p14:nvContentPartPr>
                      <p14:cNvPr id="429" name="Ink 428">
                        <a:extLst>
                          <a:ext uri="{FF2B5EF4-FFF2-40B4-BE49-F238E27FC236}">
                            <a16:creationId xmlns:a16="http://schemas.microsoft.com/office/drawing/2014/main" id="{DE4467AA-3B4C-4D9A-A6AB-E09875CB9F0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85127" y="5019291"/>
                      <a:ext cx="304920" cy="432720"/>
                    </p14:xfrm>
                  </p:contentPart>
                </mc:Choice>
                <mc:Fallback xmlns="">
                  <p:pic>
                    <p:nvPicPr>
                      <p:cNvPr id="429" name="Ink 428">
                        <a:extLst>
                          <a:ext uri="{FF2B5EF4-FFF2-40B4-BE49-F238E27FC236}">
                            <a16:creationId xmlns:a16="http://schemas.microsoft.com/office/drawing/2014/main" id="{DE4467AA-3B4C-4D9A-A6AB-E09875CB9F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5"/>
                      <a:stretch>
                        <a:fillRect/>
                      </a:stretch>
                    </p:blipFill>
                    <p:spPr>
                      <a:xfrm>
                        <a:off x="9368733" y="5002900"/>
                        <a:ext cx="337051" cy="4648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6">
                    <p14:nvContentPartPr>
                      <p14:cNvPr id="430" name="Ink 429">
                        <a:extLst>
                          <a:ext uri="{FF2B5EF4-FFF2-40B4-BE49-F238E27FC236}">
                            <a16:creationId xmlns:a16="http://schemas.microsoft.com/office/drawing/2014/main" id="{A573312A-2403-453F-8999-F8503A3740D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99487" y="4768371"/>
                      <a:ext cx="224640" cy="882000"/>
                    </p14:xfrm>
                  </p:contentPart>
                </mc:Choice>
                <mc:Fallback xmlns="">
                  <p:pic>
                    <p:nvPicPr>
                      <p:cNvPr id="430" name="Ink 429">
                        <a:extLst>
                          <a:ext uri="{FF2B5EF4-FFF2-40B4-BE49-F238E27FC236}">
                            <a16:creationId xmlns:a16="http://schemas.microsoft.com/office/drawing/2014/main" id="{A573312A-2403-453F-8999-F8503A3740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7"/>
                      <a:stretch>
                        <a:fillRect/>
                      </a:stretch>
                    </p:blipFill>
                    <p:spPr>
                      <a:xfrm>
                        <a:off x="9783114" y="4751977"/>
                        <a:ext cx="256731" cy="9141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530CE3B-D9E4-4F8F-85A0-B352E9EF4F64}"/>
                </a:ext>
              </a:extLst>
            </p:cNvPr>
            <p:cNvGrpSpPr/>
            <p:nvPr/>
          </p:nvGrpSpPr>
          <p:grpSpPr>
            <a:xfrm>
              <a:off x="613495" y="2460831"/>
              <a:ext cx="2641526" cy="365126"/>
              <a:chOff x="3859132" y="2347167"/>
              <a:chExt cx="4611086" cy="730080"/>
            </a:xfrm>
          </p:grpSpPr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B1F72247-4E94-4AE3-930E-A1DF13E69943}"/>
                  </a:ext>
                </a:extLst>
              </p:cNvPr>
              <p:cNvGrpSpPr/>
              <p:nvPr/>
            </p:nvGrpSpPr>
            <p:grpSpPr>
              <a:xfrm>
                <a:off x="3859132" y="2524287"/>
                <a:ext cx="1720440" cy="388800"/>
                <a:chOff x="6139367" y="4756131"/>
                <a:chExt cx="1720440" cy="388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88">
                  <p14:nvContentPartPr>
                    <p14:cNvPr id="371" name="Ink 370">
                      <a:extLst>
                        <a:ext uri="{FF2B5EF4-FFF2-40B4-BE49-F238E27FC236}">
                          <a16:creationId xmlns:a16="http://schemas.microsoft.com/office/drawing/2014/main" id="{3CDF988F-5298-4112-861B-58202470AE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00567" y="4756131"/>
                    <a:ext cx="154440" cy="388800"/>
                  </p14:xfrm>
                </p:contentPart>
              </mc:Choice>
              <mc:Fallback xmlns="">
                <p:pic>
                  <p:nvPicPr>
                    <p:cNvPr id="371" name="Ink 370">
                      <a:extLst>
                        <a:ext uri="{FF2B5EF4-FFF2-40B4-BE49-F238E27FC236}">
                          <a16:creationId xmlns:a16="http://schemas.microsoft.com/office/drawing/2014/main" id="{3CDF988F-5298-4112-861B-58202470AEB4}"/>
                        </a:ext>
                      </a:extLst>
                    </p:cNvPr>
                    <p:cNvPicPr/>
                    <p:nvPr/>
                  </p:nvPicPr>
                  <p:blipFill>
                    <a:blip r:embed="rId389"/>
                    <a:stretch>
                      <a:fillRect/>
                    </a:stretch>
                  </p:blipFill>
                  <p:spPr>
                    <a:xfrm>
                      <a:off x="6184872" y="4738164"/>
                      <a:ext cx="185202" cy="4240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0">
                  <p14:nvContentPartPr>
                    <p14:cNvPr id="372" name="Ink 371">
                      <a:extLst>
                        <a:ext uri="{FF2B5EF4-FFF2-40B4-BE49-F238E27FC236}">
                          <a16:creationId xmlns:a16="http://schemas.microsoft.com/office/drawing/2014/main" id="{DC9B6F5B-75E3-4CF4-BCC3-312B18D405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39367" y="5015691"/>
                    <a:ext cx="244800" cy="29160"/>
                  </p14:xfrm>
                </p:contentPart>
              </mc:Choice>
              <mc:Fallback xmlns="">
                <p:pic>
                  <p:nvPicPr>
                    <p:cNvPr id="372" name="Ink 371">
                      <a:extLst>
                        <a:ext uri="{FF2B5EF4-FFF2-40B4-BE49-F238E27FC236}">
                          <a16:creationId xmlns:a16="http://schemas.microsoft.com/office/drawing/2014/main" id="{DC9B6F5B-75E3-4CF4-BCC3-312B18D405E2}"/>
                        </a:ext>
                      </a:extLst>
                    </p:cNvPr>
                    <p:cNvPicPr/>
                    <p:nvPr/>
                  </p:nvPicPr>
                  <p:blipFill>
                    <a:blip r:embed="rId391"/>
                    <a:stretch>
                      <a:fillRect/>
                    </a:stretch>
                  </p:blipFill>
                  <p:spPr>
                    <a:xfrm>
                      <a:off x="6123675" y="4997911"/>
                      <a:ext cx="275557" cy="640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2">
                  <p14:nvContentPartPr>
                    <p14:cNvPr id="373" name="Ink 372">
                      <a:extLst>
                        <a:ext uri="{FF2B5EF4-FFF2-40B4-BE49-F238E27FC236}">
                          <a16:creationId xmlns:a16="http://schemas.microsoft.com/office/drawing/2014/main" id="{9CC79650-7FF1-4ED6-9BC7-62CC37C9D8B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10447" y="4952691"/>
                    <a:ext cx="128520" cy="156240"/>
                  </p14:xfrm>
                </p:contentPart>
              </mc:Choice>
              <mc:Fallback xmlns="">
                <p:pic>
                  <p:nvPicPr>
                    <p:cNvPr id="373" name="Ink 372">
                      <a:extLst>
                        <a:ext uri="{FF2B5EF4-FFF2-40B4-BE49-F238E27FC236}">
                          <a16:creationId xmlns:a16="http://schemas.microsoft.com/office/drawing/2014/main" id="{9CC79650-7FF1-4ED6-9BC7-62CC37C9D8BA}"/>
                        </a:ext>
                      </a:extLst>
                    </p:cNvPr>
                    <p:cNvPicPr/>
                    <p:nvPr/>
                  </p:nvPicPr>
                  <p:blipFill>
                    <a:blip r:embed="rId393"/>
                    <a:stretch>
                      <a:fillRect/>
                    </a:stretch>
                  </p:blipFill>
                  <p:spPr>
                    <a:xfrm>
                      <a:off x="6394774" y="4934774"/>
                      <a:ext cx="159239" cy="1913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4">
                  <p14:nvContentPartPr>
                    <p14:cNvPr id="374" name="Ink 373">
                      <a:extLst>
                        <a:ext uri="{FF2B5EF4-FFF2-40B4-BE49-F238E27FC236}">
                          <a16:creationId xmlns:a16="http://schemas.microsoft.com/office/drawing/2014/main" id="{990E69AF-A7C5-4461-AD98-F97BC5639B9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20607" y="4936491"/>
                    <a:ext cx="188640" cy="153360"/>
                  </p14:xfrm>
                </p:contentPart>
              </mc:Choice>
              <mc:Fallback xmlns="">
                <p:pic>
                  <p:nvPicPr>
                    <p:cNvPr id="374" name="Ink 373">
                      <a:extLst>
                        <a:ext uri="{FF2B5EF4-FFF2-40B4-BE49-F238E27FC236}">
                          <a16:creationId xmlns:a16="http://schemas.microsoft.com/office/drawing/2014/main" id="{990E69AF-A7C5-4461-AD98-F97BC5639B90}"/>
                        </a:ext>
                      </a:extLst>
                    </p:cNvPr>
                    <p:cNvPicPr/>
                    <p:nvPr/>
                  </p:nvPicPr>
                  <p:blipFill>
                    <a:blip r:embed="rId395"/>
                    <a:stretch>
                      <a:fillRect/>
                    </a:stretch>
                  </p:blipFill>
                  <p:spPr>
                    <a:xfrm>
                      <a:off x="6504939" y="4918491"/>
                      <a:ext cx="219349" cy="188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6">
                  <p14:nvContentPartPr>
                    <p14:cNvPr id="375" name="Ink 374">
                      <a:extLst>
                        <a:ext uri="{FF2B5EF4-FFF2-40B4-BE49-F238E27FC236}">
                          <a16:creationId xmlns:a16="http://schemas.microsoft.com/office/drawing/2014/main" id="{7CDCBF1A-655B-4D8B-8DBD-BD7C75B780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48207" y="4948731"/>
                    <a:ext cx="159480" cy="135720"/>
                  </p14:xfrm>
                </p:contentPart>
              </mc:Choice>
              <mc:Fallback xmlns="">
                <p:pic>
                  <p:nvPicPr>
                    <p:cNvPr id="375" name="Ink 374">
                      <a:extLst>
                        <a:ext uri="{FF2B5EF4-FFF2-40B4-BE49-F238E27FC236}">
                          <a16:creationId xmlns:a16="http://schemas.microsoft.com/office/drawing/2014/main" id="{7CDCBF1A-655B-4D8B-8DBD-BD7C75B78020}"/>
                        </a:ext>
                      </a:extLst>
                    </p:cNvPr>
                    <p:cNvPicPr/>
                    <p:nvPr/>
                  </p:nvPicPr>
                  <p:blipFill>
                    <a:blip r:embed="rId397"/>
                    <a:stretch>
                      <a:fillRect/>
                    </a:stretch>
                  </p:blipFill>
                  <p:spPr>
                    <a:xfrm>
                      <a:off x="6832510" y="4930779"/>
                      <a:ext cx="190246" cy="17090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8">
                  <p14:nvContentPartPr>
                    <p14:cNvPr id="376" name="Ink 375">
                      <a:extLst>
                        <a:ext uri="{FF2B5EF4-FFF2-40B4-BE49-F238E27FC236}">
                          <a16:creationId xmlns:a16="http://schemas.microsoft.com/office/drawing/2014/main" id="{628D9FEA-7305-4F84-8C71-2C612FBBEE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48207" y="4948011"/>
                    <a:ext cx="242280" cy="154080"/>
                  </p14:xfrm>
                </p:contentPart>
              </mc:Choice>
              <mc:Fallback xmlns="">
                <p:pic>
                  <p:nvPicPr>
                    <p:cNvPr id="376" name="Ink 375">
                      <a:extLst>
                        <a:ext uri="{FF2B5EF4-FFF2-40B4-BE49-F238E27FC236}">
                          <a16:creationId xmlns:a16="http://schemas.microsoft.com/office/drawing/2014/main" id="{628D9FEA-7305-4F84-8C71-2C612FBBEEDA}"/>
                        </a:ext>
                      </a:extLst>
                    </p:cNvPr>
                    <p:cNvPicPr/>
                    <p:nvPr/>
                  </p:nvPicPr>
                  <p:blipFill>
                    <a:blip r:embed="rId399"/>
                    <a:stretch>
                      <a:fillRect/>
                    </a:stretch>
                  </p:blipFill>
                  <p:spPr>
                    <a:xfrm>
                      <a:off x="6832515" y="4930095"/>
                      <a:ext cx="273036" cy="1891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0">
                  <p14:nvContentPartPr>
                    <p14:cNvPr id="377" name="Ink 376">
                      <a:extLst>
                        <a:ext uri="{FF2B5EF4-FFF2-40B4-BE49-F238E27FC236}">
                          <a16:creationId xmlns:a16="http://schemas.microsoft.com/office/drawing/2014/main" id="{0DF79E21-2476-4F7A-9A87-D51BD59098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45287" y="4897251"/>
                    <a:ext cx="156960" cy="181440"/>
                  </p14:xfrm>
                </p:contentPart>
              </mc:Choice>
              <mc:Fallback xmlns="">
                <p:pic>
                  <p:nvPicPr>
                    <p:cNvPr id="377" name="Ink 376">
                      <a:extLst>
                        <a:ext uri="{FF2B5EF4-FFF2-40B4-BE49-F238E27FC236}">
                          <a16:creationId xmlns:a16="http://schemas.microsoft.com/office/drawing/2014/main" id="{0DF79E21-2476-4F7A-9A87-D51BD5909804}"/>
                        </a:ext>
                      </a:extLst>
                    </p:cNvPr>
                    <p:cNvPicPr/>
                    <p:nvPr/>
                  </p:nvPicPr>
                  <p:blipFill>
                    <a:blip r:embed="rId401"/>
                    <a:stretch>
                      <a:fillRect/>
                    </a:stretch>
                  </p:blipFill>
                  <p:spPr>
                    <a:xfrm>
                      <a:off x="7230219" y="4879322"/>
                      <a:ext cx="187724" cy="21658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2">
                  <p14:nvContentPartPr>
                    <p14:cNvPr id="378" name="Ink 377">
                      <a:extLst>
                        <a:ext uri="{FF2B5EF4-FFF2-40B4-BE49-F238E27FC236}">
                          <a16:creationId xmlns:a16="http://schemas.microsoft.com/office/drawing/2014/main" id="{C453E4E0-E41B-44B3-9D97-11EDE06BF3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58047" y="4917051"/>
                    <a:ext cx="114840" cy="138240"/>
                  </p14:xfrm>
                </p:contentPart>
              </mc:Choice>
              <mc:Fallback xmlns="">
                <p:pic>
                  <p:nvPicPr>
                    <p:cNvPr id="378" name="Ink 377">
                      <a:extLst>
                        <a:ext uri="{FF2B5EF4-FFF2-40B4-BE49-F238E27FC236}">
                          <a16:creationId xmlns:a16="http://schemas.microsoft.com/office/drawing/2014/main" id="{C453E4E0-E41B-44B3-9D97-11EDE06BF3B4}"/>
                        </a:ext>
                      </a:extLst>
                    </p:cNvPr>
                    <p:cNvPicPr/>
                    <p:nvPr/>
                  </p:nvPicPr>
                  <p:blipFill>
                    <a:blip r:embed="rId403"/>
                    <a:stretch>
                      <a:fillRect/>
                    </a:stretch>
                  </p:blipFill>
                  <p:spPr>
                    <a:xfrm>
                      <a:off x="7442358" y="4899144"/>
                      <a:ext cx="145590" cy="1733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379" name="Ink 378">
                      <a:extLst>
                        <a:ext uri="{FF2B5EF4-FFF2-40B4-BE49-F238E27FC236}">
                          <a16:creationId xmlns:a16="http://schemas.microsoft.com/office/drawing/2014/main" id="{6689552E-78CB-46F0-BF22-E70772F1FC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04647" y="4771251"/>
                    <a:ext cx="155160" cy="288720"/>
                  </p14:xfrm>
                </p:contentPart>
              </mc:Choice>
              <mc:Fallback xmlns="">
                <p:pic>
                  <p:nvPicPr>
                    <p:cNvPr id="379" name="Ink 378">
                      <a:extLst>
                        <a:ext uri="{FF2B5EF4-FFF2-40B4-BE49-F238E27FC236}">
                          <a16:creationId xmlns:a16="http://schemas.microsoft.com/office/drawing/2014/main" id="{6689552E-78CB-46F0-BF22-E70772F1FC72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7688943" y="4753251"/>
                      <a:ext cx="185941" cy="324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18B576D8-9914-4494-9E60-4078FD78E34E}"/>
                  </a:ext>
                </a:extLst>
              </p:cNvPr>
              <p:cNvGrpSpPr/>
              <p:nvPr/>
            </p:nvGrpSpPr>
            <p:grpSpPr>
              <a:xfrm>
                <a:off x="5870658" y="2347167"/>
                <a:ext cx="2599560" cy="730080"/>
                <a:chOff x="8626607" y="4627251"/>
                <a:chExt cx="2599560" cy="730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322" name="Ink 321">
                      <a:extLst>
                        <a:ext uri="{FF2B5EF4-FFF2-40B4-BE49-F238E27FC236}">
                          <a16:creationId xmlns:a16="http://schemas.microsoft.com/office/drawing/2014/main" id="{E9123591-540B-4288-B8B8-45C56A7F86E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26607" y="4945851"/>
                    <a:ext cx="157320" cy="359280"/>
                  </p14:xfrm>
                </p:contentPart>
              </mc:Choice>
              <mc:Fallback xmlns="">
                <p:pic>
                  <p:nvPicPr>
                    <p:cNvPr id="322" name="Ink 321">
                      <a:extLst>
                        <a:ext uri="{FF2B5EF4-FFF2-40B4-BE49-F238E27FC236}">
                          <a16:creationId xmlns:a16="http://schemas.microsoft.com/office/drawing/2014/main" id="{E9123591-540B-4288-B8B8-45C56A7F86EF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8610938" y="4927887"/>
                      <a:ext cx="188032" cy="3944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323" name="Ink 322">
                      <a:extLst>
                        <a:ext uri="{FF2B5EF4-FFF2-40B4-BE49-F238E27FC236}">
                          <a16:creationId xmlns:a16="http://schemas.microsoft.com/office/drawing/2014/main" id="{A125FF99-0727-49F9-94EF-1400DB5EAC4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66367" y="4908411"/>
                    <a:ext cx="162000" cy="162360"/>
                  </p14:xfrm>
                </p:contentPart>
              </mc:Choice>
              <mc:Fallback xmlns="">
                <p:pic>
                  <p:nvPicPr>
                    <p:cNvPr id="323" name="Ink 322">
                      <a:extLst>
                        <a:ext uri="{FF2B5EF4-FFF2-40B4-BE49-F238E27FC236}">
                          <a16:creationId xmlns:a16="http://schemas.microsoft.com/office/drawing/2014/main" id="{A125FF99-0727-49F9-94EF-1400DB5EAC46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8850669" y="4890451"/>
                      <a:ext cx="192767" cy="1975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324" name="Ink 323">
                      <a:extLst>
                        <a:ext uri="{FF2B5EF4-FFF2-40B4-BE49-F238E27FC236}">
                          <a16:creationId xmlns:a16="http://schemas.microsoft.com/office/drawing/2014/main" id="{280B8616-DC9B-47E9-AB11-DCB5C5512B3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06487" y="4928211"/>
                    <a:ext cx="126000" cy="90720"/>
                  </p14:xfrm>
                </p:contentPart>
              </mc:Choice>
              <mc:Fallback xmlns="">
                <p:pic>
                  <p:nvPicPr>
                    <p:cNvPr id="324" name="Ink 323">
                      <a:extLst>
                        <a:ext uri="{FF2B5EF4-FFF2-40B4-BE49-F238E27FC236}">
                          <a16:creationId xmlns:a16="http://schemas.microsoft.com/office/drawing/2014/main" id="{280B8616-DC9B-47E9-AB11-DCB5C5512B3A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9090815" y="4910353"/>
                      <a:ext cx="156716" cy="1257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325" name="Ink 324">
                      <a:extLst>
                        <a:ext uri="{FF2B5EF4-FFF2-40B4-BE49-F238E27FC236}">
                          <a16:creationId xmlns:a16="http://schemas.microsoft.com/office/drawing/2014/main" id="{FCA9EF20-7B02-455E-8A7B-BD8F29E63E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68567" y="4906251"/>
                    <a:ext cx="106200" cy="270000"/>
                  </p14:xfrm>
                </p:contentPart>
              </mc:Choice>
              <mc:Fallback xmlns="">
                <p:pic>
                  <p:nvPicPr>
                    <p:cNvPr id="325" name="Ink 324">
                      <a:extLst>
                        <a:ext uri="{FF2B5EF4-FFF2-40B4-BE49-F238E27FC236}">
                          <a16:creationId xmlns:a16="http://schemas.microsoft.com/office/drawing/2014/main" id="{FCA9EF20-7B02-455E-8A7B-BD8F29E63E02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9352949" y="4888299"/>
                      <a:ext cx="136811" cy="3051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326" name="Ink 325">
                      <a:extLst>
                        <a:ext uri="{FF2B5EF4-FFF2-40B4-BE49-F238E27FC236}">
                          <a16:creationId xmlns:a16="http://schemas.microsoft.com/office/drawing/2014/main" id="{7CD52916-CF79-4143-AAEE-1B908192F7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81327" y="4816971"/>
                    <a:ext cx="155880" cy="193680"/>
                  </p14:xfrm>
                </p:contentPart>
              </mc:Choice>
              <mc:Fallback xmlns="">
                <p:pic>
                  <p:nvPicPr>
                    <p:cNvPr id="326" name="Ink 325">
                      <a:extLst>
                        <a:ext uri="{FF2B5EF4-FFF2-40B4-BE49-F238E27FC236}">
                          <a16:creationId xmlns:a16="http://schemas.microsoft.com/office/drawing/2014/main" id="{7CD52916-CF79-4143-AAEE-1B908192F7F7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9565613" y="4798971"/>
                      <a:ext cx="186679" cy="228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327" name="Ink 326">
                      <a:extLst>
                        <a:ext uri="{FF2B5EF4-FFF2-40B4-BE49-F238E27FC236}">
                          <a16:creationId xmlns:a16="http://schemas.microsoft.com/office/drawing/2014/main" id="{3B969B8C-9BA4-4D11-AB43-FC69ACCE60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81127" y="4882131"/>
                    <a:ext cx="209880" cy="475200"/>
                  </p14:xfrm>
                </p:contentPart>
              </mc:Choice>
              <mc:Fallback xmlns="">
                <p:pic>
                  <p:nvPicPr>
                    <p:cNvPr id="327" name="Ink 326">
                      <a:extLst>
                        <a:ext uri="{FF2B5EF4-FFF2-40B4-BE49-F238E27FC236}">
                          <a16:creationId xmlns:a16="http://schemas.microsoft.com/office/drawing/2014/main" id="{3B969B8C-9BA4-4D11-AB43-FC69ACCE60CE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9766091" y="4864158"/>
                      <a:ext cx="240579" cy="5104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328" name="Ink 327">
                      <a:extLst>
                        <a:ext uri="{FF2B5EF4-FFF2-40B4-BE49-F238E27FC236}">
                          <a16:creationId xmlns:a16="http://schemas.microsoft.com/office/drawing/2014/main" id="{8FC1B49E-CE86-421A-B0EC-F3914DFA4F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90727" y="4845771"/>
                    <a:ext cx="166320" cy="217080"/>
                  </p14:xfrm>
                </p:contentPart>
              </mc:Choice>
              <mc:Fallback xmlns="">
                <p:pic>
                  <p:nvPicPr>
                    <p:cNvPr id="328" name="Ink 327">
                      <a:extLst>
                        <a:ext uri="{FF2B5EF4-FFF2-40B4-BE49-F238E27FC236}">
                          <a16:creationId xmlns:a16="http://schemas.microsoft.com/office/drawing/2014/main" id="{8FC1B49E-CE86-421A-B0EC-F3914DFA4F26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0075036" y="4827801"/>
                      <a:ext cx="197074" cy="2523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329" name="Ink 328">
                      <a:extLst>
                        <a:ext uri="{FF2B5EF4-FFF2-40B4-BE49-F238E27FC236}">
                          <a16:creationId xmlns:a16="http://schemas.microsoft.com/office/drawing/2014/main" id="{9EC7B853-D64B-49A0-BA3D-B42AA429A8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57847" y="4627251"/>
                    <a:ext cx="85680" cy="416160"/>
                  </p14:xfrm>
                </p:contentPart>
              </mc:Choice>
              <mc:Fallback xmlns="">
                <p:pic>
                  <p:nvPicPr>
                    <p:cNvPr id="329" name="Ink 328">
                      <a:extLst>
                        <a:ext uri="{FF2B5EF4-FFF2-40B4-BE49-F238E27FC236}">
                          <a16:creationId xmlns:a16="http://schemas.microsoft.com/office/drawing/2014/main" id="{9EC7B853-D64B-49A0-BA3D-B42AA429A8E6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0342212" y="4609282"/>
                      <a:ext cx="116325" cy="4513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330" name="Ink 329">
                      <a:extLst>
                        <a:ext uri="{FF2B5EF4-FFF2-40B4-BE49-F238E27FC236}">
                          <a16:creationId xmlns:a16="http://schemas.microsoft.com/office/drawing/2014/main" id="{B882FC58-6E79-4A10-A3FA-425374E4E6B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87207" y="4656051"/>
                    <a:ext cx="388440" cy="403920"/>
                  </p14:xfrm>
                </p:contentPart>
              </mc:Choice>
              <mc:Fallback xmlns="">
                <p:pic>
                  <p:nvPicPr>
                    <p:cNvPr id="330" name="Ink 329">
                      <a:extLst>
                        <a:ext uri="{FF2B5EF4-FFF2-40B4-BE49-F238E27FC236}">
                          <a16:creationId xmlns:a16="http://schemas.microsoft.com/office/drawing/2014/main" id="{B882FC58-6E79-4A10-A3FA-425374E4E6B2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0172122" y="4638083"/>
                      <a:ext cx="419239" cy="4391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352" name="Ink 351">
                      <a:extLst>
                        <a:ext uri="{FF2B5EF4-FFF2-40B4-BE49-F238E27FC236}">
                          <a16:creationId xmlns:a16="http://schemas.microsoft.com/office/drawing/2014/main" id="{BF22BDE2-5515-4C93-8EE9-71039B33D87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611287" y="4727331"/>
                    <a:ext cx="67680" cy="32400"/>
                  </p14:xfrm>
                </p:contentPart>
              </mc:Choice>
              <mc:Fallback xmlns="">
                <p:pic>
                  <p:nvPicPr>
                    <p:cNvPr id="352" name="Ink 351">
                      <a:extLst>
                        <a:ext uri="{FF2B5EF4-FFF2-40B4-BE49-F238E27FC236}">
                          <a16:creationId xmlns:a16="http://schemas.microsoft.com/office/drawing/2014/main" id="{BF22BDE2-5515-4C93-8EE9-71039B33D87A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0595620" y="4709331"/>
                      <a:ext cx="98387" cy="67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368" name="Ink 367">
                      <a:extLst>
                        <a:ext uri="{FF2B5EF4-FFF2-40B4-BE49-F238E27FC236}">
                          <a16:creationId xmlns:a16="http://schemas.microsoft.com/office/drawing/2014/main" id="{981A3C41-640F-458E-9550-31FAE777CE5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14247" y="4817331"/>
                    <a:ext cx="511920" cy="194760"/>
                  </p14:xfrm>
                </p:contentPart>
              </mc:Choice>
              <mc:Fallback xmlns="">
                <p:pic>
                  <p:nvPicPr>
                    <p:cNvPr id="368" name="Ink 367">
                      <a:extLst>
                        <a:ext uri="{FF2B5EF4-FFF2-40B4-BE49-F238E27FC236}">
                          <a16:creationId xmlns:a16="http://schemas.microsoft.com/office/drawing/2014/main" id="{981A3C41-640F-458E-9550-31FAE777CE5D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10698544" y="4799364"/>
                      <a:ext cx="542698" cy="22997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BD96617C-92FD-4DA9-9E90-AEC384143DD4}"/>
                    </a:ext>
                  </a:extLst>
                </p14:cNvPr>
                <p14:cNvContentPartPr/>
                <p14:nvPr/>
              </p14:nvContentPartPr>
              <p14:xfrm>
                <a:off x="512676" y="2339170"/>
                <a:ext cx="93960" cy="2906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BD96617C-92FD-4DA9-9E90-AEC384143DD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03676" y="2330170"/>
                  <a:ext cx="111600" cy="29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2373F69-B5D3-43FF-A372-86731414E060}"/>
                    </a:ext>
                  </a:extLst>
                </p14:cNvPr>
                <p14:cNvContentPartPr/>
                <p14:nvPr/>
              </p14:nvContentPartPr>
              <p14:xfrm>
                <a:off x="560196" y="2256730"/>
                <a:ext cx="2958120" cy="3015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2373F69-B5D3-43FF-A372-86731414E06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51196" y="2248090"/>
                  <a:ext cx="2975760" cy="303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4" name="Group 713">
            <a:extLst>
              <a:ext uri="{FF2B5EF4-FFF2-40B4-BE49-F238E27FC236}">
                <a16:creationId xmlns:a16="http://schemas.microsoft.com/office/drawing/2014/main" id="{0332D77D-29A0-43A9-8EE6-BF05BE04A10C}"/>
              </a:ext>
            </a:extLst>
          </p:cNvPr>
          <p:cNvGrpSpPr/>
          <p:nvPr/>
        </p:nvGrpSpPr>
        <p:grpSpPr>
          <a:xfrm>
            <a:off x="2599004" y="4223529"/>
            <a:ext cx="327849" cy="576183"/>
            <a:chOff x="2876928" y="3913810"/>
            <a:chExt cx="494280" cy="86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2D409D3B-D300-4712-BBF9-CCBFBC4A3355}"/>
                    </a:ext>
                  </a:extLst>
                </p14:cNvPr>
                <p14:cNvContentPartPr/>
                <p14:nvPr/>
              </p14:nvContentPartPr>
              <p14:xfrm>
                <a:off x="2990688" y="4179130"/>
                <a:ext cx="218520" cy="56196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2D409D3B-D300-4712-BBF9-CCBFBC4A335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2977132" y="4165556"/>
                  <a:ext cx="245089" cy="588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869084E3-FFB9-4ECB-9D86-9043F8663186}"/>
                    </a:ext>
                  </a:extLst>
                </p14:cNvPr>
                <p14:cNvContentPartPr/>
                <p14:nvPr/>
              </p14:nvContentPartPr>
              <p14:xfrm>
                <a:off x="2986008" y="4081210"/>
                <a:ext cx="385200" cy="70128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869084E3-FFB9-4ECB-9D86-9043F866318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2972987" y="4067651"/>
                  <a:ext cx="411784" cy="7278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46F81713-E25C-41F7-9C47-2F790D837F80}"/>
                    </a:ext>
                  </a:extLst>
                </p14:cNvPr>
                <p14:cNvContentPartPr/>
                <p14:nvPr/>
              </p14:nvContentPartPr>
              <p14:xfrm>
                <a:off x="2876928" y="3913810"/>
                <a:ext cx="277200" cy="38088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46F81713-E25C-41F7-9C47-2F790D837F8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863366" y="3900246"/>
                  <a:ext cx="303781" cy="40746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B4D00D52-CBB2-4BCA-913C-C35ECB1C9327}"/>
              </a:ext>
            </a:extLst>
          </p:cNvPr>
          <p:cNvGrpSpPr/>
          <p:nvPr/>
        </p:nvGrpSpPr>
        <p:grpSpPr>
          <a:xfrm>
            <a:off x="2587449" y="3503760"/>
            <a:ext cx="364631" cy="640826"/>
            <a:chOff x="2876928" y="3913810"/>
            <a:chExt cx="494280" cy="86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0580D2F4-1E44-4F1A-9A07-126ACACB3DA1}"/>
                    </a:ext>
                  </a:extLst>
                </p14:cNvPr>
                <p14:cNvContentPartPr/>
                <p14:nvPr/>
              </p14:nvContentPartPr>
              <p14:xfrm>
                <a:off x="2990688" y="4179130"/>
                <a:ext cx="218520" cy="56196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0580D2F4-1E44-4F1A-9A07-126ACACB3DA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978494" y="4166924"/>
                  <a:ext cx="242421" cy="5858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ED24889A-256B-4731-92C2-571BAA2C2AD3}"/>
                    </a:ext>
                  </a:extLst>
                </p14:cNvPr>
                <p14:cNvContentPartPr/>
                <p14:nvPr/>
              </p14:nvContentPartPr>
              <p14:xfrm>
                <a:off x="2986008" y="4081210"/>
                <a:ext cx="385200" cy="70128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ED24889A-256B-4731-92C2-571BAA2C2AD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974306" y="4069018"/>
                  <a:ext cx="409092" cy="7251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18AB799B-43C1-42FB-A62D-04A3D06598FC}"/>
                    </a:ext>
                  </a:extLst>
                </p14:cNvPr>
                <p14:cNvContentPartPr/>
                <p14:nvPr/>
              </p14:nvContentPartPr>
              <p14:xfrm>
                <a:off x="2876928" y="3913810"/>
                <a:ext cx="277200" cy="38088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18AB799B-43C1-42FB-A62D-04A3D06598F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864749" y="3902106"/>
                  <a:ext cx="301071" cy="4047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75E6BDAE-84B7-4A87-9821-D01C3C6CD2A5}"/>
              </a:ext>
            </a:extLst>
          </p:cNvPr>
          <p:cNvGrpSpPr/>
          <p:nvPr/>
        </p:nvGrpSpPr>
        <p:grpSpPr>
          <a:xfrm>
            <a:off x="2786299" y="2998381"/>
            <a:ext cx="291554" cy="512396"/>
            <a:chOff x="2876928" y="3913810"/>
            <a:chExt cx="494280" cy="86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24CFF071-1177-48B1-80B4-8FF191F744F6}"/>
                    </a:ext>
                  </a:extLst>
                </p14:cNvPr>
                <p14:cNvContentPartPr/>
                <p14:nvPr/>
              </p14:nvContentPartPr>
              <p14:xfrm>
                <a:off x="2990688" y="4179130"/>
                <a:ext cx="218520" cy="56196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24CFF071-1177-48B1-80B4-8FF191F744F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975428" y="4163876"/>
                  <a:ext cx="248429" cy="5918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2B65D4E5-6150-486E-9B80-3FAE7B6BF253}"/>
                    </a:ext>
                  </a:extLst>
                </p14:cNvPr>
                <p14:cNvContentPartPr/>
                <p14:nvPr/>
              </p14:nvContentPartPr>
              <p14:xfrm>
                <a:off x="2986008" y="4081210"/>
                <a:ext cx="385200" cy="70128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2B65D4E5-6150-486E-9B80-3FAE7B6BF25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970771" y="4065965"/>
                  <a:ext cx="415065" cy="7311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E0B36AB4-819B-4AA3-8AFD-0E5D3E0DD9E5}"/>
                    </a:ext>
                  </a:extLst>
                </p14:cNvPr>
                <p14:cNvContentPartPr/>
                <p14:nvPr/>
              </p14:nvContentPartPr>
              <p14:xfrm>
                <a:off x="2876928" y="3913810"/>
                <a:ext cx="277200" cy="38088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E0B36AB4-819B-4AA3-8AFD-0E5D3E0DD9E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861697" y="3898575"/>
                  <a:ext cx="307052" cy="41074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24019349-367C-4696-A46F-53B4FCA44A51}"/>
              </a:ext>
            </a:extLst>
          </p:cNvPr>
          <p:cNvGrpSpPr/>
          <p:nvPr/>
        </p:nvGrpSpPr>
        <p:grpSpPr>
          <a:xfrm>
            <a:off x="4071984" y="4014371"/>
            <a:ext cx="3454630" cy="753432"/>
            <a:chOff x="3884928" y="3604570"/>
            <a:chExt cx="7111080" cy="155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66A8E88-D292-4A00-92DB-CA6BBBE98837}"/>
                    </a:ext>
                  </a:extLst>
                </p14:cNvPr>
                <p14:cNvContentPartPr/>
                <p14:nvPr/>
              </p14:nvContentPartPr>
              <p14:xfrm>
                <a:off x="3884928" y="3892570"/>
                <a:ext cx="297720" cy="389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66A8E88-D292-4A00-92DB-CA6BBBE9883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866413" y="3874057"/>
                  <a:ext cx="334009" cy="425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72104AB-4243-42CE-AD00-31FB701BDAC0}"/>
                    </a:ext>
                  </a:extLst>
                </p14:cNvPr>
                <p14:cNvContentPartPr/>
                <p14:nvPr/>
              </p14:nvContentPartPr>
              <p14:xfrm>
                <a:off x="4170768" y="3819130"/>
                <a:ext cx="357120" cy="459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72104AB-4243-42CE-AD00-31FB701BDAC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152245" y="3800607"/>
                  <a:ext cx="393425" cy="4956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08955C9-5C89-4E39-8C77-08B730646A45}"/>
                    </a:ext>
                  </a:extLst>
                </p14:cNvPr>
                <p14:cNvContentPartPr/>
                <p14:nvPr/>
              </p14:nvContentPartPr>
              <p14:xfrm>
                <a:off x="3900768" y="4449490"/>
                <a:ext cx="890640" cy="91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08955C9-5C89-4E39-8C77-08B730646A45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882244" y="4430982"/>
                  <a:ext cx="926947" cy="1280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012EA5B-B865-416F-BBBB-553EDDBCB37B}"/>
                    </a:ext>
                  </a:extLst>
                </p14:cNvPr>
                <p14:cNvContentPartPr/>
                <p14:nvPr/>
              </p14:nvContentPartPr>
              <p14:xfrm>
                <a:off x="3976368" y="4793650"/>
                <a:ext cx="220320" cy="361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012EA5B-B865-416F-BBBB-553EDDBCB37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957885" y="4775153"/>
                  <a:ext cx="256547" cy="398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0D1C862-FB83-4386-9800-FCB905BD4D36}"/>
                    </a:ext>
                  </a:extLst>
                </p14:cNvPr>
                <p14:cNvContentPartPr/>
                <p14:nvPr/>
              </p14:nvContentPartPr>
              <p14:xfrm>
                <a:off x="4356168" y="4861330"/>
                <a:ext cx="203760" cy="242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0D1C862-FB83-4386-9800-FCB905BD4D3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337711" y="4842836"/>
                  <a:ext cx="239935" cy="2788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6A41752-C81F-4FF7-81E6-E38253E631B9}"/>
                    </a:ext>
                  </a:extLst>
                </p14:cNvPr>
                <p14:cNvContentPartPr/>
                <p14:nvPr/>
              </p14:nvContentPartPr>
              <p14:xfrm>
                <a:off x="4440768" y="4878250"/>
                <a:ext cx="286200" cy="227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6A41752-C81F-4FF7-81E6-E38253E631B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422280" y="4859753"/>
                  <a:ext cx="322437" cy="264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32B4C68-F52C-4ECD-AC4C-9B0024A6BB89}"/>
                    </a:ext>
                  </a:extLst>
                </p14:cNvPr>
                <p14:cNvContentPartPr/>
                <p14:nvPr/>
              </p14:nvContentPartPr>
              <p14:xfrm>
                <a:off x="4966728" y="4625890"/>
                <a:ext cx="135360" cy="187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32B4C68-F52C-4ECD-AC4C-9B0024A6BB8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948236" y="4607429"/>
                  <a:ext cx="171604" cy="2237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292B57C-E443-486F-BB4F-CB3BACD3C30C}"/>
                    </a:ext>
                  </a:extLst>
                </p14:cNvPr>
                <p14:cNvContentPartPr/>
                <p14:nvPr/>
              </p14:nvContentPartPr>
              <p14:xfrm>
                <a:off x="4872408" y="4601050"/>
                <a:ext cx="119520" cy="272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292B57C-E443-486F-BB4F-CB3BACD3C30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853964" y="4582562"/>
                  <a:ext cx="155671" cy="3091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EF59104-7050-4AEF-B4FE-EB25C57B0B13}"/>
                    </a:ext>
                  </a:extLst>
                </p14:cNvPr>
                <p14:cNvContentPartPr/>
                <p14:nvPr/>
              </p14:nvContentPartPr>
              <p14:xfrm>
                <a:off x="5268408" y="4534810"/>
                <a:ext cx="133560" cy="294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EF59104-7050-4AEF-B4FE-EB25C57B0B13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5249960" y="4516313"/>
                  <a:ext cx="169717" cy="330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1770F9E-A92F-4C87-BE20-D5452C22038D}"/>
                    </a:ext>
                  </a:extLst>
                </p14:cNvPr>
                <p14:cNvContentPartPr/>
                <p14:nvPr/>
              </p14:nvContentPartPr>
              <p14:xfrm>
                <a:off x="4724088" y="4419610"/>
                <a:ext cx="617760" cy="34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1770F9E-A92F-4C87-BE20-D5452C22038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4705570" y="4401227"/>
                  <a:ext cx="654055" cy="7059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747D49A-C944-4FEF-BD93-B58A46CA7C8B}"/>
                </a:ext>
              </a:extLst>
            </p:cNvPr>
            <p:cNvGrpSpPr/>
            <p:nvPr/>
          </p:nvGrpSpPr>
          <p:grpSpPr>
            <a:xfrm>
              <a:off x="5696088" y="3975010"/>
              <a:ext cx="1420560" cy="671040"/>
              <a:chOff x="5696088" y="3975010"/>
              <a:chExt cx="1420560" cy="67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0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E976749D-75A3-4C51-8C6F-EA43BEB8C926}"/>
                      </a:ext>
                    </a:extLst>
                  </p14:cNvPr>
                  <p14:cNvContentPartPr/>
                  <p14:nvPr/>
                </p14:nvContentPartPr>
                <p14:xfrm>
                  <a:off x="5696088" y="4361290"/>
                  <a:ext cx="194760" cy="190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E976749D-75A3-4C51-8C6F-EA43BEB8C926}"/>
                      </a:ext>
                    </a:extLst>
                  </p:cNvPr>
                  <p:cNvPicPr/>
                  <p:nvPr/>
                </p:nvPicPr>
                <p:blipFill>
                  <a:blip r:embed="rId471"/>
                  <a:stretch>
                    <a:fillRect/>
                  </a:stretch>
                </p:blipFill>
                <p:spPr>
                  <a:xfrm>
                    <a:off x="5677575" y="4342944"/>
                    <a:ext cx="231046" cy="550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2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312276A3-0AB3-4550-8F04-C2EFC1E42D6A}"/>
                      </a:ext>
                    </a:extLst>
                  </p14:cNvPr>
                  <p14:cNvContentPartPr/>
                  <p14:nvPr/>
                </p14:nvContentPartPr>
                <p14:xfrm>
                  <a:off x="5707608" y="4497370"/>
                  <a:ext cx="196920" cy="972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312276A3-0AB3-4550-8F04-C2EFC1E42D6A}"/>
                      </a:ext>
                    </a:extLst>
                  </p:cNvPr>
                  <p:cNvPicPr/>
                  <p:nvPr/>
                </p:nvPicPr>
                <p:blipFill>
                  <a:blip r:embed="rId473"/>
                  <a:stretch>
                    <a:fillRect/>
                  </a:stretch>
                </p:blipFill>
                <p:spPr>
                  <a:xfrm>
                    <a:off x="5689100" y="4480013"/>
                    <a:ext cx="233195" cy="437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4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AA2CD7C3-04CC-4FF6-95F4-E5B418D4DDF0}"/>
                      </a:ext>
                    </a:extLst>
                  </p14:cNvPr>
                  <p14:cNvContentPartPr/>
                  <p14:nvPr/>
                </p14:nvContentPartPr>
                <p14:xfrm>
                  <a:off x="6144648" y="4185610"/>
                  <a:ext cx="235800" cy="46044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AA2CD7C3-04CC-4FF6-95F4-E5B418D4DDF0}"/>
                      </a:ext>
                    </a:extLst>
                  </p:cNvPr>
                  <p:cNvPicPr/>
                  <p:nvPr/>
                </p:nvPicPr>
                <p:blipFill>
                  <a:blip r:embed="rId475"/>
                  <a:stretch>
                    <a:fillRect/>
                  </a:stretch>
                </p:blipFill>
                <p:spPr>
                  <a:xfrm>
                    <a:off x="6126168" y="4167104"/>
                    <a:ext cx="272020" cy="496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3A2A5957-B33B-4729-BBE7-E86DACFBAB18}"/>
                      </a:ext>
                    </a:extLst>
                  </p14:cNvPr>
                  <p14:cNvContentPartPr/>
                  <p14:nvPr/>
                </p14:nvContentPartPr>
                <p14:xfrm>
                  <a:off x="6487728" y="4116490"/>
                  <a:ext cx="203760" cy="2098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3A2A5957-B33B-4729-BBE7-E86DACFBAB18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6469271" y="4098015"/>
                    <a:ext cx="239935" cy="2460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6E8E3735-6433-4540-94CD-F5E5020C01FA}"/>
                      </a:ext>
                    </a:extLst>
                  </p14:cNvPr>
                  <p14:cNvContentPartPr/>
                  <p14:nvPr/>
                </p14:nvContentPartPr>
                <p14:xfrm>
                  <a:off x="6709128" y="4178410"/>
                  <a:ext cx="153720" cy="16452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6E8E3735-6433-4540-94CD-F5E5020C01FA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6690652" y="4159966"/>
                    <a:ext cx="189933" cy="20067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9614AC00-163F-4328-BBC3-A78B894178B9}"/>
                      </a:ext>
                    </a:extLst>
                  </p14:cNvPr>
                  <p14:cNvContentPartPr/>
                  <p14:nvPr/>
                </p14:nvContentPartPr>
                <p14:xfrm>
                  <a:off x="6940248" y="3975010"/>
                  <a:ext cx="176400" cy="41040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9614AC00-163F-4328-BBC3-A78B894178B9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6921796" y="3956490"/>
                    <a:ext cx="212566" cy="446699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2CE070C9-051D-41A0-8017-942CDF179694}"/>
                </a:ext>
              </a:extLst>
            </p:cNvPr>
            <p:cNvGrpSpPr/>
            <p:nvPr/>
          </p:nvGrpSpPr>
          <p:grpSpPr>
            <a:xfrm>
              <a:off x="7488168" y="3604570"/>
              <a:ext cx="3507840" cy="1439640"/>
              <a:chOff x="7488168" y="3604570"/>
              <a:chExt cx="3507840" cy="1439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71CE17F6-AB5D-4BE1-A553-1EA36F23DD6B}"/>
                      </a:ext>
                    </a:extLst>
                  </p14:cNvPr>
                  <p14:cNvContentPartPr/>
                  <p14:nvPr/>
                </p14:nvContentPartPr>
                <p14:xfrm>
                  <a:off x="7488168" y="3740650"/>
                  <a:ext cx="264240" cy="128772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71CE17F6-AB5D-4BE1-A553-1EA36F23DD6B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7469664" y="3722127"/>
                    <a:ext cx="300508" cy="1324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EF592DBE-6B01-4307-AC92-0C5881629AE5}"/>
                      </a:ext>
                    </a:extLst>
                  </p14:cNvPr>
                  <p14:cNvContentPartPr/>
                  <p14:nvPr/>
                </p14:nvContentPartPr>
                <p14:xfrm>
                  <a:off x="7855008" y="3803290"/>
                  <a:ext cx="313200" cy="3848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EF592DBE-6B01-4307-AC92-0C5881629AE5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7836497" y="3784788"/>
                    <a:ext cx="349481" cy="4211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618085EF-A906-4CCD-B12D-27DEC3169B94}"/>
                      </a:ext>
                    </a:extLst>
                  </p14:cNvPr>
                  <p14:cNvContentPartPr/>
                  <p14:nvPr/>
                </p14:nvContentPartPr>
                <p14:xfrm>
                  <a:off x="8335608" y="3759370"/>
                  <a:ext cx="281520" cy="39600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618085EF-A906-4CCD-B12D-27DEC3169B94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8317136" y="3740865"/>
                    <a:ext cx="317726" cy="4322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42127E7D-D6D2-4DFD-94C6-01051360A739}"/>
                      </a:ext>
                    </a:extLst>
                  </p14:cNvPr>
                  <p14:cNvContentPartPr/>
                  <p14:nvPr/>
                </p14:nvContentPartPr>
                <p14:xfrm>
                  <a:off x="7985688" y="4247890"/>
                  <a:ext cx="647640" cy="9360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42127E7D-D6D2-4DFD-94C6-01051360A739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7967163" y="4229465"/>
                    <a:ext cx="683949" cy="1297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7B803420-9340-4027-B8A4-122D69E4F521}"/>
                      </a:ext>
                    </a:extLst>
                  </p14:cNvPr>
                  <p14:cNvContentPartPr/>
                  <p14:nvPr/>
                </p14:nvContentPartPr>
                <p14:xfrm>
                  <a:off x="7989648" y="4586290"/>
                  <a:ext cx="189360" cy="30096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7B803420-9340-4027-B8A4-122D69E4F521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7971156" y="4567804"/>
                    <a:ext cx="225605" cy="33719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2D89ED1D-5EDC-4C23-8993-1BF3CEF630CF}"/>
                      </a:ext>
                    </a:extLst>
                  </p14:cNvPr>
                  <p14:cNvContentPartPr/>
                  <p14:nvPr/>
                </p14:nvContentPartPr>
                <p14:xfrm>
                  <a:off x="8420208" y="4497370"/>
                  <a:ext cx="210600" cy="30348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2D89ED1D-5EDC-4C23-8993-1BF3CEF630CF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8401734" y="4478865"/>
                    <a:ext cx="246808" cy="3397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2453211C-5866-4F2F-BEDC-D1ECCA03F3A2}"/>
                      </a:ext>
                    </a:extLst>
                  </p14:cNvPr>
                  <p14:cNvContentPartPr/>
                  <p14:nvPr/>
                </p14:nvContentPartPr>
                <p14:xfrm>
                  <a:off x="8445408" y="4581250"/>
                  <a:ext cx="240480" cy="4068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2453211C-5866-4F2F-BEDC-D1ECCA03F3A2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8426910" y="4562759"/>
                    <a:ext cx="276737" cy="769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D8CA3E45-9802-4059-B26A-0E4A27676620}"/>
                      </a:ext>
                    </a:extLst>
                  </p14:cNvPr>
                  <p14:cNvContentPartPr/>
                  <p14:nvPr/>
                </p14:nvContentPartPr>
                <p14:xfrm>
                  <a:off x="8895768" y="4259050"/>
                  <a:ext cx="98640" cy="20448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D8CA3E45-9802-4059-B26A-0E4A27676620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8877365" y="4240595"/>
                    <a:ext cx="134710" cy="2406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F6BA8B3C-5EFB-42FC-8518-71C4866CF201}"/>
                      </a:ext>
                    </a:extLst>
                  </p14:cNvPr>
                  <p14:cNvContentPartPr/>
                  <p14:nvPr/>
                </p14:nvContentPartPr>
                <p14:xfrm>
                  <a:off x="9251448" y="3741370"/>
                  <a:ext cx="300960" cy="31536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F6BA8B3C-5EFB-42FC-8518-71C4866CF201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9232916" y="3722863"/>
                    <a:ext cx="337283" cy="3516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989963C8-5B2A-42E1-94A0-3B697D0CCCB4}"/>
                      </a:ext>
                    </a:extLst>
                  </p14:cNvPr>
                  <p14:cNvContentPartPr/>
                  <p14:nvPr/>
                </p14:nvContentPartPr>
                <p14:xfrm>
                  <a:off x="9751128" y="3759370"/>
                  <a:ext cx="144360" cy="29124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989963C8-5B2A-42E1-94A0-3B697D0CCCB4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9732620" y="3740890"/>
                    <a:ext cx="180635" cy="3274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954BC2F5-2A4F-49CD-8A22-AB6ADD1C1BF1}"/>
                      </a:ext>
                    </a:extLst>
                  </p14:cNvPr>
                  <p14:cNvContentPartPr/>
                  <p14:nvPr/>
                </p14:nvContentPartPr>
                <p14:xfrm>
                  <a:off x="9737448" y="3849010"/>
                  <a:ext cx="254160" cy="3132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954BC2F5-2A4F-49CD-8A22-AB6ADD1C1BF1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9718977" y="3830801"/>
                    <a:ext cx="290363" cy="670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D4DC2683-E34D-4485-9B92-3389FDA4D0C8}"/>
                      </a:ext>
                    </a:extLst>
                  </p14:cNvPr>
                  <p14:cNvContentPartPr/>
                  <p14:nvPr/>
                </p14:nvContentPartPr>
                <p14:xfrm>
                  <a:off x="9446928" y="4192810"/>
                  <a:ext cx="647640" cy="6084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D4DC2683-E34D-4485-9B92-3389FDA4D0C8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9428424" y="4174261"/>
                    <a:ext cx="683908" cy="971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F92C3CBB-FE2C-476C-9961-4CE385797CCB}"/>
                      </a:ext>
                    </a:extLst>
                  </p14:cNvPr>
                  <p14:cNvContentPartPr/>
                  <p14:nvPr/>
                </p14:nvContentPartPr>
                <p14:xfrm>
                  <a:off x="9316608" y="4534090"/>
                  <a:ext cx="269280" cy="41688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F92C3CBB-FE2C-476C-9961-4CE385797CCB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9298113" y="4515578"/>
                    <a:ext cx="305529" cy="4531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569C4103-AEFB-4FFC-80B9-D29FE788DDEE}"/>
                      </a:ext>
                    </a:extLst>
                  </p14:cNvPr>
                  <p14:cNvContentPartPr/>
                  <p14:nvPr/>
                </p14:nvContentPartPr>
                <p14:xfrm>
                  <a:off x="9730608" y="4582690"/>
                  <a:ext cx="204120" cy="25380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569C4103-AEFB-4FFC-80B9-D29FE788DDEE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9712119" y="4564191"/>
                    <a:ext cx="240359" cy="29005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05700498-C091-4979-A513-32004E767982}"/>
                      </a:ext>
                    </a:extLst>
                  </p14:cNvPr>
                  <p14:cNvContentPartPr/>
                  <p14:nvPr/>
                </p14:nvContentPartPr>
                <p14:xfrm>
                  <a:off x="9831048" y="4551010"/>
                  <a:ext cx="224640" cy="25812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05700498-C091-4979-A513-32004E767982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9812513" y="4532520"/>
                    <a:ext cx="260968" cy="29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462" name="Ink 461">
                    <a:extLst>
                      <a:ext uri="{FF2B5EF4-FFF2-40B4-BE49-F238E27FC236}">
                        <a16:creationId xmlns:a16="http://schemas.microsoft.com/office/drawing/2014/main" id="{213A1792-0B8C-4731-A55D-FD1B42492749}"/>
                      </a:ext>
                    </a:extLst>
                  </p14:cNvPr>
                  <p14:cNvContentPartPr/>
                  <p14:nvPr/>
                </p14:nvContentPartPr>
                <p14:xfrm>
                  <a:off x="10265928" y="4404850"/>
                  <a:ext cx="86760" cy="136080"/>
                </p14:xfrm>
              </p:contentPart>
            </mc:Choice>
            <mc:Fallback xmlns="">
              <p:pic>
                <p:nvPicPr>
                  <p:cNvPr id="462" name="Ink 461">
                    <a:extLst>
                      <a:ext uri="{FF2B5EF4-FFF2-40B4-BE49-F238E27FC236}">
                        <a16:creationId xmlns:a16="http://schemas.microsoft.com/office/drawing/2014/main" id="{213A1792-0B8C-4731-A55D-FD1B42492749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10247390" y="4386361"/>
                    <a:ext cx="123095" cy="17231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467" name="Ink 466">
                    <a:extLst>
                      <a:ext uri="{FF2B5EF4-FFF2-40B4-BE49-F238E27FC236}">
                        <a16:creationId xmlns:a16="http://schemas.microsoft.com/office/drawing/2014/main" id="{4BF3FC5C-C883-4F08-8EC7-789631F3103D}"/>
                      </a:ext>
                    </a:extLst>
                  </p14:cNvPr>
                  <p14:cNvContentPartPr/>
                  <p14:nvPr/>
                </p14:nvContentPartPr>
                <p14:xfrm>
                  <a:off x="10190328" y="4336450"/>
                  <a:ext cx="128520" cy="237240"/>
                </p14:xfrm>
              </p:contentPart>
            </mc:Choice>
            <mc:Fallback xmlns="">
              <p:pic>
                <p:nvPicPr>
                  <p:cNvPr id="467" name="Ink 466">
                    <a:extLst>
                      <a:ext uri="{FF2B5EF4-FFF2-40B4-BE49-F238E27FC236}">
                        <a16:creationId xmlns:a16="http://schemas.microsoft.com/office/drawing/2014/main" id="{4BF3FC5C-C883-4F08-8EC7-789631F3103D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10171862" y="4317973"/>
                    <a:ext cx="164712" cy="2734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468" name="Ink 467">
                    <a:extLst>
                      <a:ext uri="{FF2B5EF4-FFF2-40B4-BE49-F238E27FC236}">
                        <a16:creationId xmlns:a16="http://schemas.microsoft.com/office/drawing/2014/main" id="{22514102-ED84-48C2-98D3-431600AAA97F}"/>
                      </a:ext>
                    </a:extLst>
                  </p14:cNvPr>
                  <p14:cNvContentPartPr/>
                  <p14:nvPr/>
                </p14:nvContentPartPr>
                <p14:xfrm>
                  <a:off x="10521888" y="4311970"/>
                  <a:ext cx="37080" cy="261720"/>
                </p14:xfrm>
              </p:contentPart>
            </mc:Choice>
            <mc:Fallback xmlns="">
              <p:pic>
                <p:nvPicPr>
                  <p:cNvPr id="468" name="Ink 467">
                    <a:extLst>
                      <a:ext uri="{FF2B5EF4-FFF2-40B4-BE49-F238E27FC236}">
                        <a16:creationId xmlns:a16="http://schemas.microsoft.com/office/drawing/2014/main" id="{22514102-ED84-48C2-98D3-431600AAA97F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0503348" y="4293487"/>
                    <a:ext cx="73418" cy="2979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470" name="Ink 469">
                    <a:extLst>
                      <a:ext uri="{FF2B5EF4-FFF2-40B4-BE49-F238E27FC236}">
                        <a16:creationId xmlns:a16="http://schemas.microsoft.com/office/drawing/2014/main" id="{F0232902-B03C-4E20-BB37-E8E9BE24D89B}"/>
                      </a:ext>
                    </a:extLst>
                  </p14:cNvPr>
                  <p14:cNvContentPartPr/>
                  <p14:nvPr/>
                </p14:nvContentPartPr>
                <p14:xfrm>
                  <a:off x="10684248" y="3604570"/>
                  <a:ext cx="311760" cy="1439640"/>
                </p14:xfrm>
              </p:contentPart>
            </mc:Choice>
            <mc:Fallback xmlns="">
              <p:pic>
                <p:nvPicPr>
                  <p:cNvPr id="470" name="Ink 469">
                    <a:extLst>
                      <a:ext uri="{FF2B5EF4-FFF2-40B4-BE49-F238E27FC236}">
                        <a16:creationId xmlns:a16="http://schemas.microsoft.com/office/drawing/2014/main" id="{F0232902-B03C-4E20-BB37-E8E9BE24D89B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10665735" y="3586047"/>
                    <a:ext cx="348046" cy="1475946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907E53DA-789D-4833-99B2-759378BBDCE7}"/>
              </a:ext>
            </a:extLst>
          </p:cNvPr>
          <p:cNvGrpSpPr/>
          <p:nvPr/>
        </p:nvGrpSpPr>
        <p:grpSpPr>
          <a:xfrm>
            <a:off x="7677601" y="3954943"/>
            <a:ext cx="1339908" cy="740141"/>
            <a:chOff x="7517078" y="2190130"/>
            <a:chExt cx="2357280" cy="1302120"/>
          </a:xfrm>
        </p:grpSpPr>
        <p:grpSp>
          <p:nvGrpSpPr>
            <p:cNvPr id="607" name="Group 606">
              <a:extLst>
                <a:ext uri="{FF2B5EF4-FFF2-40B4-BE49-F238E27FC236}">
                  <a16:creationId xmlns:a16="http://schemas.microsoft.com/office/drawing/2014/main" id="{89E55F02-F418-47EE-BEF1-A1DC9C7B6A2F}"/>
                </a:ext>
              </a:extLst>
            </p:cNvPr>
            <p:cNvGrpSpPr/>
            <p:nvPr/>
          </p:nvGrpSpPr>
          <p:grpSpPr>
            <a:xfrm>
              <a:off x="7517078" y="2201290"/>
              <a:ext cx="1355040" cy="705960"/>
              <a:chOff x="7517078" y="2201290"/>
              <a:chExt cx="1355040" cy="705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532" name="Ink 531">
                    <a:extLst>
                      <a:ext uri="{FF2B5EF4-FFF2-40B4-BE49-F238E27FC236}">
                        <a16:creationId xmlns:a16="http://schemas.microsoft.com/office/drawing/2014/main" id="{24AEAD21-8ACC-43AE-98B3-41A067AABF12}"/>
                      </a:ext>
                    </a:extLst>
                  </p14:cNvPr>
                  <p14:cNvContentPartPr/>
                  <p14:nvPr/>
                </p14:nvContentPartPr>
                <p14:xfrm>
                  <a:off x="7533998" y="2680810"/>
                  <a:ext cx="224640" cy="12600"/>
                </p14:xfrm>
              </p:contentPart>
            </mc:Choice>
            <mc:Fallback xmlns="">
              <p:pic>
                <p:nvPicPr>
                  <p:cNvPr id="532" name="Ink 531">
                    <a:extLst>
                      <a:ext uri="{FF2B5EF4-FFF2-40B4-BE49-F238E27FC236}">
                        <a16:creationId xmlns:a16="http://schemas.microsoft.com/office/drawing/2014/main" id="{24AEAD21-8ACC-43AE-98B3-41A067AABF12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7518178" y="2665810"/>
                    <a:ext cx="255647" cy="4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533" name="Ink 532">
                    <a:extLst>
                      <a:ext uri="{FF2B5EF4-FFF2-40B4-BE49-F238E27FC236}">
                        <a16:creationId xmlns:a16="http://schemas.microsoft.com/office/drawing/2014/main" id="{4DB32BC5-E056-46A7-A129-56245B2BE680}"/>
                      </a:ext>
                    </a:extLst>
                  </p14:cNvPr>
                  <p14:cNvContentPartPr/>
                  <p14:nvPr/>
                </p14:nvContentPartPr>
                <p14:xfrm>
                  <a:off x="7517078" y="2795290"/>
                  <a:ext cx="253440" cy="21960"/>
                </p14:xfrm>
              </p:contentPart>
            </mc:Choice>
            <mc:Fallback xmlns="">
              <p:pic>
                <p:nvPicPr>
                  <p:cNvPr id="533" name="Ink 532">
                    <a:extLst>
                      <a:ext uri="{FF2B5EF4-FFF2-40B4-BE49-F238E27FC236}">
                        <a16:creationId xmlns:a16="http://schemas.microsoft.com/office/drawing/2014/main" id="{4DB32BC5-E056-46A7-A129-56245B2BE680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7501278" y="2779604"/>
                    <a:ext cx="284409" cy="527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534" name="Ink 533">
                    <a:extLst>
                      <a:ext uri="{FF2B5EF4-FFF2-40B4-BE49-F238E27FC236}">
                        <a16:creationId xmlns:a16="http://schemas.microsoft.com/office/drawing/2014/main" id="{31D5366B-14C2-42D7-8027-15F5E52FF929}"/>
                      </a:ext>
                    </a:extLst>
                  </p14:cNvPr>
                  <p14:cNvContentPartPr/>
                  <p14:nvPr/>
                </p14:nvContentPartPr>
                <p14:xfrm>
                  <a:off x="7956278" y="2201290"/>
                  <a:ext cx="367200" cy="506520"/>
                </p14:xfrm>
              </p:contentPart>
            </mc:Choice>
            <mc:Fallback xmlns="">
              <p:pic>
                <p:nvPicPr>
                  <p:cNvPr id="534" name="Ink 533">
                    <a:extLst>
                      <a:ext uri="{FF2B5EF4-FFF2-40B4-BE49-F238E27FC236}">
                        <a16:creationId xmlns:a16="http://schemas.microsoft.com/office/drawing/2014/main" id="{31D5366B-14C2-42D7-8027-15F5E52FF929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7940450" y="2185461"/>
                    <a:ext cx="398222" cy="5375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564" name="Ink 563">
                    <a:extLst>
                      <a:ext uri="{FF2B5EF4-FFF2-40B4-BE49-F238E27FC236}">
                        <a16:creationId xmlns:a16="http://schemas.microsoft.com/office/drawing/2014/main" id="{FE957E6B-2A5E-462E-9BBB-3EEEDB051456}"/>
                      </a:ext>
                    </a:extLst>
                  </p14:cNvPr>
                  <p14:cNvContentPartPr/>
                  <p14:nvPr/>
                </p14:nvContentPartPr>
                <p14:xfrm>
                  <a:off x="8444078" y="2202730"/>
                  <a:ext cx="382320" cy="535320"/>
                </p14:xfrm>
              </p:contentPart>
            </mc:Choice>
            <mc:Fallback xmlns="">
              <p:pic>
                <p:nvPicPr>
                  <p:cNvPr id="564" name="Ink 563">
                    <a:extLst>
                      <a:ext uri="{FF2B5EF4-FFF2-40B4-BE49-F238E27FC236}">
                        <a16:creationId xmlns:a16="http://schemas.microsoft.com/office/drawing/2014/main" id="{FE957E6B-2A5E-462E-9BBB-3EEEDB051456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8428886" y="2186911"/>
                    <a:ext cx="413336" cy="5663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569" name="Ink 568">
                    <a:extLst>
                      <a:ext uri="{FF2B5EF4-FFF2-40B4-BE49-F238E27FC236}">
                        <a16:creationId xmlns:a16="http://schemas.microsoft.com/office/drawing/2014/main" id="{C5EFBE39-F1E3-437E-BB74-94ABA3AC30CD}"/>
                      </a:ext>
                    </a:extLst>
                  </p14:cNvPr>
                  <p14:cNvContentPartPr/>
                  <p14:nvPr/>
                </p14:nvContentPartPr>
                <p14:xfrm>
                  <a:off x="8098838" y="2826250"/>
                  <a:ext cx="773280" cy="81000"/>
                </p14:xfrm>
              </p:contentPart>
            </mc:Choice>
            <mc:Fallback xmlns="">
              <p:pic>
                <p:nvPicPr>
                  <p:cNvPr id="569" name="Ink 568">
                    <a:extLst>
                      <a:ext uri="{FF2B5EF4-FFF2-40B4-BE49-F238E27FC236}">
                        <a16:creationId xmlns:a16="http://schemas.microsoft.com/office/drawing/2014/main" id="{C5EFBE39-F1E3-437E-BB74-94ABA3AC30CD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8083018" y="2810430"/>
                    <a:ext cx="804287" cy="11200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05" name="Group 604">
              <a:extLst>
                <a:ext uri="{FF2B5EF4-FFF2-40B4-BE49-F238E27FC236}">
                  <a16:creationId xmlns:a16="http://schemas.microsoft.com/office/drawing/2014/main" id="{0B573929-5E98-46C5-8878-FD0F38CFB334}"/>
                </a:ext>
              </a:extLst>
            </p:cNvPr>
            <p:cNvGrpSpPr/>
            <p:nvPr/>
          </p:nvGrpSpPr>
          <p:grpSpPr>
            <a:xfrm>
              <a:off x="8085158" y="3082210"/>
              <a:ext cx="693360" cy="410040"/>
              <a:chOff x="8085158" y="3082210"/>
              <a:chExt cx="693360" cy="410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579" name="Ink 578">
                    <a:extLst>
                      <a:ext uri="{FF2B5EF4-FFF2-40B4-BE49-F238E27FC236}">
                        <a16:creationId xmlns:a16="http://schemas.microsoft.com/office/drawing/2014/main" id="{04186C0F-F0CC-465B-AB26-4A4695D3CA94}"/>
                      </a:ext>
                    </a:extLst>
                  </p14:cNvPr>
                  <p14:cNvContentPartPr/>
                  <p14:nvPr/>
                </p14:nvContentPartPr>
                <p14:xfrm>
                  <a:off x="8085158" y="3095170"/>
                  <a:ext cx="250200" cy="397080"/>
                </p14:xfrm>
              </p:contentPart>
            </mc:Choice>
            <mc:Fallback xmlns="">
              <p:pic>
                <p:nvPicPr>
                  <p:cNvPr id="579" name="Ink 578">
                    <a:extLst>
                      <a:ext uri="{FF2B5EF4-FFF2-40B4-BE49-F238E27FC236}">
                        <a16:creationId xmlns:a16="http://schemas.microsoft.com/office/drawing/2014/main" id="{04186C0F-F0CC-465B-AB26-4A4695D3CA94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8069323" y="3079337"/>
                    <a:ext cx="281237" cy="4281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2">
                <p14:nvContentPartPr>
                  <p14:cNvPr id="584" name="Ink 583">
                    <a:extLst>
                      <a:ext uri="{FF2B5EF4-FFF2-40B4-BE49-F238E27FC236}">
                        <a16:creationId xmlns:a16="http://schemas.microsoft.com/office/drawing/2014/main" id="{636617FB-BBA3-4255-A162-F9A127C5B0C7}"/>
                      </a:ext>
                    </a:extLst>
                  </p14:cNvPr>
                  <p14:cNvContentPartPr/>
                  <p14:nvPr/>
                </p14:nvContentPartPr>
                <p14:xfrm>
                  <a:off x="8453438" y="3082210"/>
                  <a:ext cx="265680" cy="355320"/>
                </p14:xfrm>
              </p:contentPart>
            </mc:Choice>
            <mc:Fallback xmlns="">
              <p:pic>
                <p:nvPicPr>
                  <p:cNvPr id="584" name="Ink 583">
                    <a:extLst>
                      <a:ext uri="{FF2B5EF4-FFF2-40B4-BE49-F238E27FC236}">
                        <a16:creationId xmlns:a16="http://schemas.microsoft.com/office/drawing/2014/main" id="{636617FB-BBA3-4255-A162-F9A127C5B0C7}"/>
                      </a:ext>
                    </a:extLst>
                  </p:cNvPr>
                  <p:cNvPicPr/>
                  <p:nvPr/>
                </p:nvPicPr>
                <p:blipFill>
                  <a:blip r:embed="rId533"/>
                  <a:stretch>
                    <a:fillRect/>
                  </a:stretch>
                </p:blipFill>
                <p:spPr>
                  <a:xfrm>
                    <a:off x="8437624" y="3067009"/>
                    <a:ext cx="296676" cy="3863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4">
                <p14:nvContentPartPr>
                  <p14:cNvPr id="604" name="Ink 603">
                    <a:extLst>
                      <a:ext uri="{FF2B5EF4-FFF2-40B4-BE49-F238E27FC236}">
                        <a16:creationId xmlns:a16="http://schemas.microsoft.com/office/drawing/2014/main" id="{12E84C51-2460-4155-97B8-5687A2715885}"/>
                      </a:ext>
                    </a:extLst>
                  </p14:cNvPr>
                  <p14:cNvContentPartPr/>
                  <p14:nvPr/>
                </p14:nvContentPartPr>
                <p14:xfrm>
                  <a:off x="8487638" y="3177610"/>
                  <a:ext cx="290880" cy="69840"/>
                </p14:xfrm>
              </p:contentPart>
            </mc:Choice>
            <mc:Fallback xmlns="">
              <p:pic>
                <p:nvPicPr>
                  <p:cNvPr id="604" name="Ink 603">
                    <a:extLst>
                      <a:ext uri="{FF2B5EF4-FFF2-40B4-BE49-F238E27FC236}">
                        <a16:creationId xmlns:a16="http://schemas.microsoft.com/office/drawing/2014/main" id="{12E84C51-2460-4155-97B8-5687A2715885}"/>
                      </a:ext>
                    </a:extLst>
                  </p:cNvPr>
                  <p:cNvPicPr/>
                  <p:nvPr/>
                </p:nvPicPr>
                <p:blipFill>
                  <a:blip r:embed="rId535"/>
                  <a:stretch>
                    <a:fillRect/>
                  </a:stretch>
                </p:blipFill>
                <p:spPr>
                  <a:xfrm>
                    <a:off x="8471829" y="3161880"/>
                    <a:ext cx="321865" cy="10067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A307FD51-4A96-4807-A691-BAADB95D82C0}"/>
                </a:ext>
              </a:extLst>
            </p:cNvPr>
            <p:cNvGrpSpPr/>
            <p:nvPr/>
          </p:nvGrpSpPr>
          <p:grpSpPr>
            <a:xfrm>
              <a:off x="9186758" y="2190130"/>
              <a:ext cx="687600" cy="662760"/>
              <a:chOff x="9186758" y="2190130"/>
              <a:chExt cx="687600" cy="662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36">
                <p14:nvContentPartPr>
                  <p14:cNvPr id="608" name="Ink 607">
                    <a:extLst>
                      <a:ext uri="{FF2B5EF4-FFF2-40B4-BE49-F238E27FC236}">
                        <a16:creationId xmlns:a16="http://schemas.microsoft.com/office/drawing/2014/main" id="{81B3752D-CCA1-4A60-9B0B-4FEC02DA43B6}"/>
                      </a:ext>
                    </a:extLst>
                  </p14:cNvPr>
                  <p14:cNvContentPartPr/>
                  <p14:nvPr/>
                </p14:nvContentPartPr>
                <p14:xfrm>
                  <a:off x="9186758" y="2509090"/>
                  <a:ext cx="293400" cy="199800"/>
                </p14:xfrm>
              </p:contentPart>
            </mc:Choice>
            <mc:Fallback xmlns="">
              <p:pic>
                <p:nvPicPr>
                  <p:cNvPr id="608" name="Ink 607">
                    <a:extLst>
                      <a:ext uri="{FF2B5EF4-FFF2-40B4-BE49-F238E27FC236}">
                        <a16:creationId xmlns:a16="http://schemas.microsoft.com/office/drawing/2014/main" id="{81B3752D-CCA1-4A60-9B0B-4FEC02DA43B6}"/>
                      </a:ext>
                    </a:extLst>
                  </p:cNvPr>
                  <p:cNvPicPr/>
                  <p:nvPr/>
                </p:nvPicPr>
                <p:blipFill>
                  <a:blip r:embed="rId537"/>
                  <a:stretch>
                    <a:fillRect/>
                  </a:stretch>
                </p:blipFill>
                <p:spPr>
                  <a:xfrm>
                    <a:off x="9170950" y="2493283"/>
                    <a:ext cx="324384" cy="2307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8">
                <p14:nvContentPartPr>
                  <p14:cNvPr id="609" name="Ink 608">
                    <a:extLst>
                      <a:ext uri="{FF2B5EF4-FFF2-40B4-BE49-F238E27FC236}">
                        <a16:creationId xmlns:a16="http://schemas.microsoft.com/office/drawing/2014/main" id="{AAD8B395-4B59-4F7C-A4BE-CB0CF983136F}"/>
                      </a:ext>
                    </a:extLst>
                  </p14:cNvPr>
                  <p14:cNvContentPartPr/>
                  <p14:nvPr/>
                </p14:nvContentPartPr>
                <p14:xfrm>
                  <a:off x="9261998" y="2451850"/>
                  <a:ext cx="159120" cy="401040"/>
                </p14:xfrm>
              </p:contentPart>
            </mc:Choice>
            <mc:Fallback xmlns="">
              <p:pic>
                <p:nvPicPr>
                  <p:cNvPr id="609" name="Ink 608">
                    <a:extLst>
                      <a:ext uri="{FF2B5EF4-FFF2-40B4-BE49-F238E27FC236}">
                        <a16:creationId xmlns:a16="http://schemas.microsoft.com/office/drawing/2014/main" id="{AAD8B395-4B59-4F7C-A4BE-CB0CF983136F}"/>
                      </a:ext>
                    </a:extLst>
                  </p:cNvPr>
                  <p:cNvPicPr/>
                  <p:nvPr/>
                </p:nvPicPr>
                <p:blipFill>
                  <a:blip r:embed="rId539"/>
                  <a:stretch>
                    <a:fillRect/>
                  </a:stretch>
                </p:blipFill>
                <p:spPr>
                  <a:xfrm>
                    <a:off x="9246212" y="2436011"/>
                    <a:ext cx="190060" cy="4320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610" name="Ink 609">
                    <a:extLst>
                      <a:ext uri="{FF2B5EF4-FFF2-40B4-BE49-F238E27FC236}">
                        <a16:creationId xmlns:a16="http://schemas.microsoft.com/office/drawing/2014/main" id="{CD0E6591-1215-4786-AC20-FBCEFA60C630}"/>
                      </a:ext>
                    </a:extLst>
                  </p14:cNvPr>
                  <p14:cNvContentPartPr/>
                  <p14:nvPr/>
                </p14:nvContentPartPr>
                <p14:xfrm>
                  <a:off x="9647558" y="2250610"/>
                  <a:ext cx="10080" cy="165960"/>
                </p14:xfrm>
              </p:contentPart>
            </mc:Choice>
            <mc:Fallback xmlns="">
              <p:pic>
                <p:nvPicPr>
                  <p:cNvPr id="610" name="Ink 609">
                    <a:extLst>
                      <a:ext uri="{FF2B5EF4-FFF2-40B4-BE49-F238E27FC236}">
                        <a16:creationId xmlns:a16="http://schemas.microsoft.com/office/drawing/2014/main" id="{CD0E6591-1215-4786-AC20-FBCEFA60C630}"/>
                      </a:ext>
                    </a:extLst>
                  </p:cNvPr>
                  <p:cNvPicPr/>
                  <p:nvPr/>
                </p:nvPicPr>
                <p:blipFill>
                  <a:blip r:embed="rId541"/>
                  <a:stretch>
                    <a:fillRect/>
                  </a:stretch>
                </p:blipFill>
                <p:spPr>
                  <a:xfrm>
                    <a:off x="9631808" y="2234834"/>
                    <a:ext cx="40950" cy="19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611" name="Ink 610">
                    <a:extLst>
                      <a:ext uri="{FF2B5EF4-FFF2-40B4-BE49-F238E27FC236}">
                        <a16:creationId xmlns:a16="http://schemas.microsoft.com/office/drawing/2014/main" id="{2E3CD596-B1ED-428C-B5AB-A11807BE9A05}"/>
                      </a:ext>
                    </a:extLst>
                  </p14:cNvPr>
                  <p14:cNvContentPartPr/>
                  <p14:nvPr/>
                </p14:nvContentPartPr>
                <p14:xfrm>
                  <a:off x="9512198" y="2190130"/>
                  <a:ext cx="362160" cy="34560"/>
                </p14:xfrm>
              </p:contentPart>
            </mc:Choice>
            <mc:Fallback xmlns="">
              <p:pic>
                <p:nvPicPr>
                  <p:cNvPr id="611" name="Ink 610">
                    <a:extLst>
                      <a:ext uri="{FF2B5EF4-FFF2-40B4-BE49-F238E27FC236}">
                        <a16:creationId xmlns:a16="http://schemas.microsoft.com/office/drawing/2014/main" id="{2E3CD596-B1ED-428C-B5AB-A11807BE9A05}"/>
                      </a:ext>
                    </a:extLst>
                  </p:cNvPr>
                  <p:cNvPicPr/>
                  <p:nvPr/>
                </p:nvPicPr>
                <p:blipFill>
                  <a:blip r:embed="rId543"/>
                  <a:stretch>
                    <a:fillRect/>
                  </a:stretch>
                </p:blipFill>
                <p:spPr>
                  <a:xfrm>
                    <a:off x="9496369" y="2174421"/>
                    <a:ext cx="393184" cy="6535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62" name="Group 661">
            <a:extLst>
              <a:ext uri="{FF2B5EF4-FFF2-40B4-BE49-F238E27FC236}">
                <a16:creationId xmlns:a16="http://schemas.microsoft.com/office/drawing/2014/main" id="{ADECA5D3-5B1D-448F-98FB-CC6017C76301}"/>
              </a:ext>
            </a:extLst>
          </p:cNvPr>
          <p:cNvGrpSpPr/>
          <p:nvPr/>
        </p:nvGrpSpPr>
        <p:grpSpPr>
          <a:xfrm>
            <a:off x="3851943" y="2182877"/>
            <a:ext cx="4232277" cy="712092"/>
            <a:chOff x="3779840" y="2299920"/>
            <a:chExt cx="4883827" cy="821717"/>
          </a:xfrm>
        </p:grpSpPr>
        <p:grpSp>
          <p:nvGrpSpPr>
            <p:cNvPr id="663" name="Group 662">
              <a:extLst>
                <a:ext uri="{FF2B5EF4-FFF2-40B4-BE49-F238E27FC236}">
                  <a16:creationId xmlns:a16="http://schemas.microsoft.com/office/drawing/2014/main" id="{E94DD4D5-D8A6-4417-8046-124C5485DFBB}"/>
                </a:ext>
              </a:extLst>
            </p:cNvPr>
            <p:cNvGrpSpPr/>
            <p:nvPr/>
          </p:nvGrpSpPr>
          <p:grpSpPr>
            <a:xfrm>
              <a:off x="3779840" y="2299920"/>
              <a:ext cx="3002849" cy="821717"/>
              <a:chOff x="4245648" y="3141970"/>
              <a:chExt cx="6306840" cy="1725840"/>
            </a:xfrm>
          </p:grpSpPr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E8AAF260-9851-4246-BF96-FFF72CE01A79}"/>
                  </a:ext>
                </a:extLst>
              </p:cNvPr>
              <p:cNvGrpSpPr/>
              <p:nvPr/>
            </p:nvGrpSpPr>
            <p:grpSpPr>
              <a:xfrm>
                <a:off x="4245648" y="3586570"/>
                <a:ext cx="962280" cy="1281240"/>
                <a:chOff x="4245648" y="3586570"/>
                <a:chExt cx="962280" cy="1281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44">
                  <p14:nvContentPartPr>
                    <p14:cNvPr id="703" name="Ink 702">
                      <a:extLst>
                        <a:ext uri="{FF2B5EF4-FFF2-40B4-BE49-F238E27FC236}">
                          <a16:creationId xmlns:a16="http://schemas.microsoft.com/office/drawing/2014/main" id="{5E74A791-BD87-4B90-AA32-B05E9222EB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45648" y="3689890"/>
                    <a:ext cx="387360" cy="430560"/>
                  </p14:xfrm>
                </p:contentPart>
              </mc:Choice>
              <mc:Fallback xmlns="">
                <p:pic>
                  <p:nvPicPr>
                    <p:cNvPr id="703" name="Ink 702">
                      <a:extLst>
                        <a:ext uri="{FF2B5EF4-FFF2-40B4-BE49-F238E27FC236}">
                          <a16:creationId xmlns:a16="http://schemas.microsoft.com/office/drawing/2014/main" id="{5E74A791-BD87-4B90-AA32-B05E9222EBC3}"/>
                        </a:ext>
                      </a:extLst>
                    </p:cNvPr>
                    <p:cNvPicPr/>
                    <p:nvPr/>
                  </p:nvPicPr>
                  <p:blipFill>
                    <a:blip r:embed="rId591"/>
                    <a:stretch>
                      <a:fillRect/>
                    </a:stretch>
                  </p:blipFill>
                  <p:spPr>
                    <a:xfrm>
                      <a:off x="4223886" y="3668101"/>
                      <a:ext cx="430013" cy="47326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2">
                  <p14:nvContentPartPr>
                    <p14:cNvPr id="704" name="Ink 703">
                      <a:extLst>
                        <a:ext uri="{FF2B5EF4-FFF2-40B4-BE49-F238E27FC236}">
                          <a16:creationId xmlns:a16="http://schemas.microsoft.com/office/drawing/2014/main" id="{89BB4A7D-B685-49E0-9B3C-284A112AF9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1528" y="3586570"/>
                    <a:ext cx="363240" cy="479160"/>
                  </p14:xfrm>
                </p:contentPart>
              </mc:Choice>
              <mc:Fallback xmlns="">
                <p:pic>
                  <p:nvPicPr>
                    <p:cNvPr id="704" name="Ink 703">
                      <a:extLst>
                        <a:ext uri="{FF2B5EF4-FFF2-40B4-BE49-F238E27FC236}">
                          <a16:creationId xmlns:a16="http://schemas.microsoft.com/office/drawing/2014/main" id="{89BB4A7D-B685-49E0-9B3C-284A112AF9D7}"/>
                        </a:ext>
                      </a:extLst>
                    </p:cNvPr>
                    <p:cNvPicPr/>
                    <p:nvPr/>
                  </p:nvPicPr>
                  <p:blipFill>
                    <a:blip r:embed="rId593"/>
                    <a:stretch>
                      <a:fillRect/>
                    </a:stretch>
                  </p:blipFill>
                  <p:spPr>
                    <a:xfrm>
                      <a:off x="4649751" y="3564790"/>
                      <a:ext cx="405923" cy="52184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4">
                  <p14:nvContentPartPr>
                    <p14:cNvPr id="705" name="Ink 704">
                      <a:extLst>
                        <a:ext uri="{FF2B5EF4-FFF2-40B4-BE49-F238E27FC236}">
                          <a16:creationId xmlns:a16="http://schemas.microsoft.com/office/drawing/2014/main" id="{49451C15-CE6C-42EB-BBD5-54EEFF5681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05768" y="4234570"/>
                    <a:ext cx="902160" cy="71640"/>
                  </p14:xfrm>
                </p:contentPart>
              </mc:Choice>
              <mc:Fallback xmlns="">
                <p:pic>
                  <p:nvPicPr>
                    <p:cNvPr id="705" name="Ink 704">
                      <a:extLst>
                        <a:ext uri="{FF2B5EF4-FFF2-40B4-BE49-F238E27FC236}">
                          <a16:creationId xmlns:a16="http://schemas.microsoft.com/office/drawing/2014/main" id="{49451C15-CE6C-42EB-BBD5-54EEFF56816D}"/>
                        </a:ext>
                      </a:extLst>
                    </p:cNvPr>
                    <p:cNvPicPr/>
                    <p:nvPr/>
                  </p:nvPicPr>
                  <p:blipFill>
                    <a:blip r:embed="rId595"/>
                    <a:stretch>
                      <a:fillRect/>
                    </a:stretch>
                  </p:blipFill>
                  <p:spPr>
                    <a:xfrm>
                      <a:off x="4283977" y="4212992"/>
                      <a:ext cx="944871" cy="11393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6">
                  <p14:nvContentPartPr>
                    <p14:cNvPr id="706" name="Ink 705">
                      <a:extLst>
                        <a:ext uri="{FF2B5EF4-FFF2-40B4-BE49-F238E27FC236}">
                          <a16:creationId xmlns:a16="http://schemas.microsoft.com/office/drawing/2014/main" id="{239004DD-3A4E-4598-A938-43BDF584754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62208" y="4517890"/>
                    <a:ext cx="305280" cy="349200"/>
                  </p14:xfrm>
                </p:contentPart>
              </mc:Choice>
              <mc:Fallback xmlns="">
                <p:pic>
                  <p:nvPicPr>
                    <p:cNvPr id="706" name="Ink 705">
                      <a:extLst>
                        <a:ext uri="{FF2B5EF4-FFF2-40B4-BE49-F238E27FC236}">
                          <a16:creationId xmlns:a16="http://schemas.microsoft.com/office/drawing/2014/main" id="{239004DD-3A4E-4598-A938-43BDF5847542}"/>
                        </a:ext>
                      </a:extLst>
                    </p:cNvPr>
                    <p:cNvPicPr/>
                    <p:nvPr/>
                  </p:nvPicPr>
                  <p:blipFill>
                    <a:blip r:embed="rId597"/>
                    <a:stretch>
                      <a:fillRect/>
                    </a:stretch>
                  </p:blipFill>
                  <p:spPr>
                    <a:xfrm>
                      <a:off x="4240402" y="4496119"/>
                      <a:ext cx="348019" cy="3918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8">
                  <p14:nvContentPartPr>
                    <p14:cNvPr id="707" name="Ink 706">
                      <a:extLst>
                        <a:ext uri="{FF2B5EF4-FFF2-40B4-BE49-F238E27FC236}">
                          <a16:creationId xmlns:a16="http://schemas.microsoft.com/office/drawing/2014/main" id="{7E23C177-89BD-47F6-902D-6F086098B6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14368" y="4471090"/>
                    <a:ext cx="376200" cy="396720"/>
                  </p14:xfrm>
                </p:contentPart>
              </mc:Choice>
              <mc:Fallback xmlns="">
                <p:pic>
                  <p:nvPicPr>
                    <p:cNvPr id="707" name="Ink 706">
                      <a:extLst>
                        <a:ext uri="{FF2B5EF4-FFF2-40B4-BE49-F238E27FC236}">
                          <a16:creationId xmlns:a16="http://schemas.microsoft.com/office/drawing/2014/main" id="{7E23C177-89BD-47F6-902D-6F086098B621}"/>
                        </a:ext>
                      </a:extLst>
                    </p:cNvPr>
                    <p:cNvPicPr/>
                    <p:nvPr/>
                  </p:nvPicPr>
                  <p:blipFill>
                    <a:blip r:embed="rId599"/>
                    <a:stretch>
                      <a:fillRect/>
                    </a:stretch>
                  </p:blipFill>
                  <p:spPr>
                    <a:xfrm>
                      <a:off x="4692597" y="4449292"/>
                      <a:ext cx="418871" cy="43944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AA8CFA61-0F2B-4F08-A318-72774FC8E9E8}"/>
                  </a:ext>
                </a:extLst>
              </p:cNvPr>
              <p:cNvGrpSpPr/>
              <p:nvPr/>
            </p:nvGrpSpPr>
            <p:grpSpPr>
              <a:xfrm>
                <a:off x="5577288" y="3141970"/>
                <a:ext cx="4975200" cy="1506240"/>
                <a:chOff x="5577288" y="3141970"/>
                <a:chExt cx="4975200" cy="1506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00">
                  <p14:nvContentPartPr>
                    <p14:cNvPr id="684" name="Ink 683">
                      <a:extLst>
                        <a:ext uri="{FF2B5EF4-FFF2-40B4-BE49-F238E27FC236}">
                          <a16:creationId xmlns:a16="http://schemas.microsoft.com/office/drawing/2014/main" id="{1CC0D296-2096-4395-A1B3-7826C118CE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84128" y="3985450"/>
                    <a:ext cx="199440" cy="17280"/>
                  </p14:xfrm>
                </p:contentPart>
              </mc:Choice>
              <mc:Fallback xmlns="">
                <p:pic>
                  <p:nvPicPr>
                    <p:cNvPr id="684" name="Ink 683">
                      <a:extLst>
                        <a:ext uri="{FF2B5EF4-FFF2-40B4-BE49-F238E27FC236}">
                          <a16:creationId xmlns:a16="http://schemas.microsoft.com/office/drawing/2014/main" id="{1CC0D296-2096-4395-A1B3-7826C118CE03}"/>
                        </a:ext>
                      </a:extLst>
                    </p:cNvPr>
                    <p:cNvPicPr/>
                    <p:nvPr/>
                  </p:nvPicPr>
                  <p:blipFill>
                    <a:blip r:embed="rId601"/>
                    <a:stretch>
                      <a:fillRect/>
                    </a:stretch>
                  </p:blipFill>
                  <p:spPr>
                    <a:xfrm>
                      <a:off x="5562355" y="3964879"/>
                      <a:ext cx="242115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2">
                  <p14:nvContentPartPr>
                    <p14:cNvPr id="685" name="Ink 684">
                      <a:extLst>
                        <a:ext uri="{FF2B5EF4-FFF2-40B4-BE49-F238E27FC236}">
                          <a16:creationId xmlns:a16="http://schemas.microsoft.com/office/drawing/2014/main" id="{33C0495E-CF59-4235-A123-34D4636D00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577288" y="4129090"/>
                    <a:ext cx="320400" cy="17280"/>
                  </p14:xfrm>
                </p:contentPart>
              </mc:Choice>
              <mc:Fallback xmlns="">
                <p:pic>
                  <p:nvPicPr>
                    <p:cNvPr id="685" name="Ink 684">
                      <a:extLst>
                        <a:ext uri="{FF2B5EF4-FFF2-40B4-BE49-F238E27FC236}">
                          <a16:creationId xmlns:a16="http://schemas.microsoft.com/office/drawing/2014/main" id="{33C0495E-CF59-4235-A123-34D4636D00F9}"/>
                        </a:ext>
                      </a:extLst>
                    </p:cNvPr>
                    <p:cNvPicPr/>
                    <p:nvPr/>
                  </p:nvPicPr>
                  <p:blipFill>
                    <a:blip r:embed="rId603"/>
                    <a:stretch>
                      <a:fillRect/>
                    </a:stretch>
                  </p:blipFill>
                  <p:spPr>
                    <a:xfrm>
                      <a:off x="5555522" y="4108519"/>
                      <a:ext cx="363062" cy="5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4">
                  <p14:nvContentPartPr>
                    <p14:cNvPr id="686" name="Ink 685">
                      <a:extLst>
                        <a:ext uri="{FF2B5EF4-FFF2-40B4-BE49-F238E27FC236}">
                          <a16:creationId xmlns:a16="http://schemas.microsoft.com/office/drawing/2014/main" id="{5EA8DEF5-7AA7-4AD7-9250-E072962638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32328" y="3894370"/>
                    <a:ext cx="251280" cy="433440"/>
                  </p14:xfrm>
                </p:contentPart>
              </mc:Choice>
              <mc:Fallback xmlns="">
                <p:pic>
                  <p:nvPicPr>
                    <p:cNvPr id="686" name="Ink 685">
                      <a:extLst>
                        <a:ext uri="{FF2B5EF4-FFF2-40B4-BE49-F238E27FC236}">
                          <a16:creationId xmlns:a16="http://schemas.microsoft.com/office/drawing/2014/main" id="{5EA8DEF5-7AA7-4AD7-9250-E0729626381E}"/>
                        </a:ext>
                      </a:extLst>
                    </p:cNvPr>
                    <p:cNvPicPr/>
                    <p:nvPr/>
                  </p:nvPicPr>
                  <p:blipFill>
                    <a:blip r:embed="rId605"/>
                    <a:stretch>
                      <a:fillRect/>
                    </a:stretch>
                  </p:blipFill>
                  <p:spPr>
                    <a:xfrm>
                      <a:off x="6010591" y="3872567"/>
                      <a:ext cx="293885" cy="47617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6">
                  <p14:nvContentPartPr>
                    <p14:cNvPr id="687" name="Ink 686">
                      <a:extLst>
                        <a:ext uri="{FF2B5EF4-FFF2-40B4-BE49-F238E27FC236}">
                          <a16:creationId xmlns:a16="http://schemas.microsoft.com/office/drawing/2014/main" id="{464ADE08-5443-4F07-8319-320AC77DF3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52728" y="3811210"/>
                    <a:ext cx="194760" cy="155880"/>
                  </p14:xfrm>
                </p:contentPart>
              </mc:Choice>
              <mc:Fallback xmlns="">
                <p:pic>
                  <p:nvPicPr>
                    <p:cNvPr id="687" name="Ink 686">
                      <a:extLst>
                        <a:ext uri="{FF2B5EF4-FFF2-40B4-BE49-F238E27FC236}">
                          <a16:creationId xmlns:a16="http://schemas.microsoft.com/office/drawing/2014/main" id="{464ADE08-5443-4F07-8319-320AC77DF31A}"/>
                        </a:ext>
                      </a:extLst>
                    </p:cNvPr>
                    <p:cNvPicPr/>
                    <p:nvPr/>
                  </p:nvPicPr>
                  <p:blipFill>
                    <a:blip r:embed="rId607"/>
                    <a:stretch>
                      <a:fillRect/>
                    </a:stretch>
                  </p:blipFill>
                  <p:spPr>
                    <a:xfrm>
                      <a:off x="6330991" y="3789439"/>
                      <a:ext cx="237364" cy="1985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8">
                  <p14:nvContentPartPr>
                    <p14:cNvPr id="688" name="Ink 687">
                      <a:extLst>
                        <a:ext uri="{FF2B5EF4-FFF2-40B4-BE49-F238E27FC236}">
                          <a16:creationId xmlns:a16="http://schemas.microsoft.com/office/drawing/2014/main" id="{EC4AA5C0-EA94-4441-A6F0-93CCEADC70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11208" y="3840010"/>
                    <a:ext cx="178920" cy="132120"/>
                  </p14:xfrm>
                </p:contentPart>
              </mc:Choice>
              <mc:Fallback xmlns="">
                <p:pic>
                  <p:nvPicPr>
                    <p:cNvPr id="688" name="Ink 687">
                      <a:extLst>
                        <a:ext uri="{FF2B5EF4-FFF2-40B4-BE49-F238E27FC236}">
                          <a16:creationId xmlns:a16="http://schemas.microsoft.com/office/drawing/2014/main" id="{EC4AA5C0-EA94-4441-A6F0-93CCEADC7032}"/>
                        </a:ext>
                      </a:extLst>
                    </p:cNvPr>
                    <p:cNvPicPr/>
                    <p:nvPr/>
                  </p:nvPicPr>
                  <p:blipFill>
                    <a:blip r:embed="rId609"/>
                    <a:stretch>
                      <a:fillRect/>
                    </a:stretch>
                  </p:blipFill>
                  <p:spPr>
                    <a:xfrm>
                      <a:off x="6589388" y="3818280"/>
                      <a:ext cx="221686" cy="1747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0">
                  <p14:nvContentPartPr>
                    <p14:cNvPr id="689" name="Ink 688">
                      <a:extLst>
                        <a:ext uri="{FF2B5EF4-FFF2-40B4-BE49-F238E27FC236}">
                          <a16:creationId xmlns:a16="http://schemas.microsoft.com/office/drawing/2014/main" id="{DEEC2C68-27C6-405C-8899-3D9BF00651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50608" y="3594130"/>
                    <a:ext cx="234000" cy="410400"/>
                  </p14:xfrm>
                </p:contentPart>
              </mc:Choice>
              <mc:Fallback xmlns="">
                <p:pic>
                  <p:nvPicPr>
                    <p:cNvPr id="689" name="Ink 688">
                      <a:extLst>
                        <a:ext uri="{FF2B5EF4-FFF2-40B4-BE49-F238E27FC236}">
                          <a16:creationId xmlns:a16="http://schemas.microsoft.com/office/drawing/2014/main" id="{DEEC2C68-27C6-405C-8899-3D9BF006514D}"/>
                        </a:ext>
                      </a:extLst>
                    </p:cNvPr>
                    <p:cNvPicPr/>
                    <p:nvPr/>
                  </p:nvPicPr>
                  <p:blipFill>
                    <a:blip r:embed="rId611"/>
                    <a:stretch>
                      <a:fillRect/>
                    </a:stretch>
                  </p:blipFill>
                  <p:spPr>
                    <a:xfrm>
                      <a:off x="6828861" y="3572347"/>
                      <a:ext cx="276625" cy="4530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2">
                  <p14:nvContentPartPr>
                    <p14:cNvPr id="690" name="Ink 689">
                      <a:extLst>
                        <a:ext uri="{FF2B5EF4-FFF2-40B4-BE49-F238E27FC236}">
                          <a16:creationId xmlns:a16="http://schemas.microsoft.com/office/drawing/2014/main" id="{5DD2E9ED-C845-4D90-B9A4-D25CF2C6CF3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19048" y="3354010"/>
                    <a:ext cx="184680" cy="1131120"/>
                  </p14:xfrm>
                </p:contentPart>
              </mc:Choice>
              <mc:Fallback xmlns="">
                <p:pic>
                  <p:nvPicPr>
                    <p:cNvPr id="690" name="Ink 689">
                      <a:extLst>
                        <a:ext uri="{FF2B5EF4-FFF2-40B4-BE49-F238E27FC236}">
                          <a16:creationId xmlns:a16="http://schemas.microsoft.com/office/drawing/2014/main" id="{5DD2E9ED-C845-4D90-B9A4-D25CF2C6CF38}"/>
                        </a:ext>
                      </a:extLst>
                    </p:cNvPr>
                    <p:cNvPicPr/>
                    <p:nvPr/>
                  </p:nvPicPr>
                  <p:blipFill>
                    <a:blip r:embed="rId613"/>
                    <a:stretch>
                      <a:fillRect/>
                    </a:stretch>
                  </p:blipFill>
                  <p:spPr>
                    <a:xfrm>
                      <a:off x="7397270" y="3332207"/>
                      <a:ext cx="227365" cy="11738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4">
                  <p14:nvContentPartPr>
                    <p14:cNvPr id="691" name="Ink 690">
                      <a:extLst>
                        <a:ext uri="{FF2B5EF4-FFF2-40B4-BE49-F238E27FC236}">
                          <a16:creationId xmlns:a16="http://schemas.microsoft.com/office/drawing/2014/main" id="{9C0889D1-8A94-4F80-80BA-C4E3A99972C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69048" y="3318010"/>
                    <a:ext cx="288360" cy="467280"/>
                  </p14:xfrm>
                </p:contentPart>
              </mc:Choice>
              <mc:Fallback xmlns="">
                <p:pic>
                  <p:nvPicPr>
                    <p:cNvPr id="691" name="Ink 690">
                      <a:extLst>
                        <a:ext uri="{FF2B5EF4-FFF2-40B4-BE49-F238E27FC236}">
                          <a16:creationId xmlns:a16="http://schemas.microsoft.com/office/drawing/2014/main" id="{9C0889D1-8A94-4F80-80BA-C4E3A99972C5}"/>
                        </a:ext>
                      </a:extLst>
                    </p:cNvPr>
                    <p:cNvPicPr/>
                    <p:nvPr/>
                  </p:nvPicPr>
                  <p:blipFill>
                    <a:blip r:embed="rId615"/>
                    <a:stretch>
                      <a:fillRect/>
                    </a:stretch>
                  </p:blipFill>
                  <p:spPr>
                    <a:xfrm>
                      <a:off x="7847269" y="3296215"/>
                      <a:ext cx="331048" cy="5099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6">
                  <p14:nvContentPartPr>
                    <p14:cNvPr id="692" name="Ink 691">
                      <a:extLst>
                        <a:ext uri="{FF2B5EF4-FFF2-40B4-BE49-F238E27FC236}">
                          <a16:creationId xmlns:a16="http://schemas.microsoft.com/office/drawing/2014/main" id="{C33FE0AC-CB7E-4A96-90AD-FCD35A0FF57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78368" y="3231610"/>
                    <a:ext cx="432720" cy="501840"/>
                  </p14:xfrm>
                </p:contentPart>
              </mc:Choice>
              <mc:Fallback xmlns="">
                <p:pic>
                  <p:nvPicPr>
                    <p:cNvPr id="692" name="Ink 691">
                      <a:extLst>
                        <a:ext uri="{FF2B5EF4-FFF2-40B4-BE49-F238E27FC236}">
                          <a16:creationId xmlns:a16="http://schemas.microsoft.com/office/drawing/2014/main" id="{C33FE0AC-CB7E-4A96-90AD-FCD35A0FF570}"/>
                        </a:ext>
                      </a:extLst>
                    </p:cNvPr>
                    <p:cNvPicPr/>
                    <p:nvPr/>
                  </p:nvPicPr>
                  <p:blipFill>
                    <a:blip r:embed="rId617"/>
                    <a:stretch>
                      <a:fillRect/>
                    </a:stretch>
                  </p:blipFill>
                  <p:spPr>
                    <a:xfrm>
                      <a:off x="8256558" y="3209829"/>
                      <a:ext cx="475469" cy="5445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8">
                  <p14:nvContentPartPr>
                    <p14:cNvPr id="693" name="Ink 692">
                      <a:extLst>
                        <a:ext uri="{FF2B5EF4-FFF2-40B4-BE49-F238E27FC236}">
                          <a16:creationId xmlns:a16="http://schemas.microsoft.com/office/drawing/2014/main" id="{97C84633-048F-4242-9649-E2F00557B21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28448" y="3894010"/>
                    <a:ext cx="793800" cy="43560"/>
                  </p14:xfrm>
                </p:contentPart>
              </mc:Choice>
              <mc:Fallback xmlns="">
                <p:pic>
                  <p:nvPicPr>
                    <p:cNvPr id="693" name="Ink 692">
                      <a:extLst>
                        <a:ext uri="{FF2B5EF4-FFF2-40B4-BE49-F238E27FC236}">
                          <a16:creationId xmlns:a16="http://schemas.microsoft.com/office/drawing/2014/main" id="{97C84633-048F-4242-9649-E2F00557B21B}"/>
                        </a:ext>
                      </a:extLst>
                    </p:cNvPr>
                    <p:cNvPicPr/>
                    <p:nvPr/>
                  </p:nvPicPr>
                  <p:blipFill>
                    <a:blip r:embed="rId619"/>
                    <a:stretch>
                      <a:fillRect/>
                    </a:stretch>
                  </p:blipFill>
                  <p:spPr>
                    <a:xfrm>
                      <a:off x="7906664" y="3872657"/>
                      <a:ext cx="836496" cy="854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0">
                  <p14:nvContentPartPr>
                    <p14:cNvPr id="694" name="Ink 693">
                      <a:extLst>
                        <a:ext uri="{FF2B5EF4-FFF2-40B4-BE49-F238E27FC236}">
                          <a16:creationId xmlns:a16="http://schemas.microsoft.com/office/drawing/2014/main" id="{0972319A-E7EB-4A2C-BDBC-E39DD02CC04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57248" y="4189570"/>
                    <a:ext cx="298800" cy="396000"/>
                  </p14:xfrm>
                </p:contentPart>
              </mc:Choice>
              <mc:Fallback xmlns="">
                <p:pic>
                  <p:nvPicPr>
                    <p:cNvPr id="694" name="Ink 693">
                      <a:extLst>
                        <a:ext uri="{FF2B5EF4-FFF2-40B4-BE49-F238E27FC236}">
                          <a16:creationId xmlns:a16="http://schemas.microsoft.com/office/drawing/2014/main" id="{0972319A-E7EB-4A2C-BDBC-E39DD02CC046}"/>
                        </a:ext>
                      </a:extLst>
                    </p:cNvPr>
                    <p:cNvPicPr/>
                    <p:nvPr/>
                  </p:nvPicPr>
                  <p:blipFill>
                    <a:blip r:embed="rId621"/>
                    <a:stretch>
                      <a:fillRect/>
                    </a:stretch>
                  </p:blipFill>
                  <p:spPr>
                    <a:xfrm>
                      <a:off x="7935470" y="4167764"/>
                      <a:ext cx="341486" cy="4387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2">
                  <p14:nvContentPartPr>
                    <p14:cNvPr id="695" name="Ink 694">
                      <a:extLst>
                        <a:ext uri="{FF2B5EF4-FFF2-40B4-BE49-F238E27FC236}">
                          <a16:creationId xmlns:a16="http://schemas.microsoft.com/office/drawing/2014/main" id="{AAE8F556-C52D-4849-B3B0-C14C3DCCBA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40368" y="4244290"/>
                    <a:ext cx="225000" cy="259920"/>
                  </p14:xfrm>
                </p:contentPart>
              </mc:Choice>
              <mc:Fallback xmlns="">
                <p:pic>
                  <p:nvPicPr>
                    <p:cNvPr id="695" name="Ink 694">
                      <a:extLst>
                        <a:ext uri="{FF2B5EF4-FFF2-40B4-BE49-F238E27FC236}">
                          <a16:creationId xmlns:a16="http://schemas.microsoft.com/office/drawing/2014/main" id="{AAE8F556-C52D-4849-B3B0-C14C3DCCBA80}"/>
                        </a:ext>
                      </a:extLst>
                    </p:cNvPr>
                    <p:cNvPicPr/>
                    <p:nvPr/>
                  </p:nvPicPr>
                  <p:blipFill>
                    <a:blip r:embed="rId623"/>
                    <a:stretch>
                      <a:fillRect/>
                    </a:stretch>
                  </p:blipFill>
                  <p:spPr>
                    <a:xfrm>
                      <a:off x="8418566" y="4222485"/>
                      <a:ext cx="267733" cy="30265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4">
                  <p14:nvContentPartPr>
                    <p14:cNvPr id="696" name="Ink 695">
                      <a:extLst>
                        <a:ext uri="{FF2B5EF4-FFF2-40B4-BE49-F238E27FC236}">
                          <a16:creationId xmlns:a16="http://schemas.microsoft.com/office/drawing/2014/main" id="{89F0CD0B-2BFA-4C38-BE92-9FC43C656A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4528" y="3943690"/>
                    <a:ext cx="172080" cy="195480"/>
                  </p14:xfrm>
                </p:contentPart>
              </mc:Choice>
              <mc:Fallback xmlns="">
                <p:pic>
                  <p:nvPicPr>
                    <p:cNvPr id="696" name="Ink 695">
                      <a:extLst>
                        <a:ext uri="{FF2B5EF4-FFF2-40B4-BE49-F238E27FC236}">
                          <a16:creationId xmlns:a16="http://schemas.microsoft.com/office/drawing/2014/main" id="{89F0CD0B-2BFA-4C38-BE92-9FC43C656A3E}"/>
                        </a:ext>
                      </a:extLst>
                    </p:cNvPr>
                    <p:cNvPicPr/>
                    <p:nvPr/>
                  </p:nvPicPr>
                  <p:blipFill>
                    <a:blip r:embed="rId625"/>
                    <a:stretch>
                      <a:fillRect/>
                    </a:stretch>
                  </p:blipFill>
                  <p:spPr>
                    <a:xfrm>
                      <a:off x="8942801" y="3921873"/>
                      <a:ext cx="214665" cy="23824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6">
                  <p14:nvContentPartPr>
                    <p14:cNvPr id="697" name="Ink 696">
                      <a:extLst>
                        <a:ext uri="{FF2B5EF4-FFF2-40B4-BE49-F238E27FC236}">
                          <a16:creationId xmlns:a16="http://schemas.microsoft.com/office/drawing/2014/main" id="{2F812F48-0EE7-4C3A-9FBB-5AC27BDEF6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99048" y="3183370"/>
                    <a:ext cx="272520" cy="494640"/>
                  </p14:xfrm>
                </p:contentPart>
              </mc:Choice>
              <mc:Fallback xmlns="">
                <p:pic>
                  <p:nvPicPr>
                    <p:cNvPr id="697" name="Ink 696">
                      <a:extLst>
                        <a:ext uri="{FF2B5EF4-FFF2-40B4-BE49-F238E27FC236}">
                          <a16:creationId xmlns:a16="http://schemas.microsoft.com/office/drawing/2014/main" id="{2F812F48-0EE7-4C3A-9FBB-5AC27BDEF622}"/>
                        </a:ext>
                      </a:extLst>
                    </p:cNvPr>
                    <p:cNvPicPr/>
                    <p:nvPr/>
                  </p:nvPicPr>
                  <p:blipFill>
                    <a:blip r:embed="rId627"/>
                    <a:stretch>
                      <a:fillRect/>
                    </a:stretch>
                  </p:blipFill>
                  <p:spPr>
                    <a:xfrm>
                      <a:off x="9377281" y="3161560"/>
                      <a:ext cx="315183" cy="53738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8">
                  <p14:nvContentPartPr>
                    <p14:cNvPr id="698" name="Ink 697">
                      <a:extLst>
                        <a:ext uri="{FF2B5EF4-FFF2-40B4-BE49-F238E27FC236}">
                          <a16:creationId xmlns:a16="http://schemas.microsoft.com/office/drawing/2014/main" id="{4C56EBA3-F443-41A9-8DD6-78D8FEFDF2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73448" y="3377050"/>
                    <a:ext cx="211680" cy="257400"/>
                  </p14:xfrm>
                </p:contentPart>
              </mc:Choice>
              <mc:Fallback xmlns="">
                <p:pic>
                  <p:nvPicPr>
                    <p:cNvPr id="698" name="Ink 697">
                      <a:extLst>
                        <a:ext uri="{FF2B5EF4-FFF2-40B4-BE49-F238E27FC236}">
                          <a16:creationId xmlns:a16="http://schemas.microsoft.com/office/drawing/2014/main" id="{4C56EBA3-F443-41A9-8DD6-78D8FEFDF253}"/>
                        </a:ext>
                      </a:extLst>
                    </p:cNvPr>
                    <p:cNvPicPr/>
                    <p:nvPr/>
                  </p:nvPicPr>
                  <p:blipFill>
                    <a:blip r:embed="rId629"/>
                    <a:stretch>
                      <a:fillRect/>
                    </a:stretch>
                  </p:blipFill>
                  <p:spPr>
                    <a:xfrm>
                      <a:off x="9751670" y="3355310"/>
                      <a:ext cx="254364" cy="3000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0">
                  <p14:nvContentPartPr>
                    <p14:cNvPr id="699" name="Ink 698">
                      <a:extLst>
                        <a:ext uri="{FF2B5EF4-FFF2-40B4-BE49-F238E27FC236}">
                          <a16:creationId xmlns:a16="http://schemas.microsoft.com/office/drawing/2014/main" id="{F29DF7EC-99A6-479A-9940-8B5B983C410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81128" y="3757930"/>
                    <a:ext cx="698400" cy="127440"/>
                  </p14:xfrm>
                </p:contentPart>
              </mc:Choice>
              <mc:Fallback xmlns="">
                <p:pic>
                  <p:nvPicPr>
                    <p:cNvPr id="699" name="Ink 698">
                      <a:extLst>
                        <a:ext uri="{FF2B5EF4-FFF2-40B4-BE49-F238E27FC236}">
                          <a16:creationId xmlns:a16="http://schemas.microsoft.com/office/drawing/2014/main" id="{F29DF7EC-99A6-479A-9940-8B5B983C4106}"/>
                        </a:ext>
                      </a:extLst>
                    </p:cNvPr>
                    <p:cNvPicPr/>
                    <p:nvPr/>
                  </p:nvPicPr>
                  <p:blipFill>
                    <a:blip r:embed="rId631"/>
                    <a:stretch>
                      <a:fillRect/>
                    </a:stretch>
                  </p:blipFill>
                  <p:spPr>
                    <a:xfrm>
                      <a:off x="9459330" y="3736108"/>
                      <a:ext cx="741124" cy="17021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2">
                  <p14:nvContentPartPr>
                    <p14:cNvPr id="700" name="Ink 699">
                      <a:extLst>
                        <a:ext uri="{FF2B5EF4-FFF2-40B4-BE49-F238E27FC236}">
                          <a16:creationId xmlns:a16="http://schemas.microsoft.com/office/drawing/2014/main" id="{34950106-24E9-4D37-B927-ED8EEA02A5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36208" y="4164730"/>
                    <a:ext cx="213480" cy="358560"/>
                  </p14:xfrm>
                </p:contentPart>
              </mc:Choice>
              <mc:Fallback xmlns="">
                <p:pic>
                  <p:nvPicPr>
                    <p:cNvPr id="700" name="Ink 699">
                      <a:extLst>
                        <a:ext uri="{FF2B5EF4-FFF2-40B4-BE49-F238E27FC236}">
                          <a16:creationId xmlns:a16="http://schemas.microsoft.com/office/drawing/2014/main" id="{34950106-24E9-4D37-B927-ED8EEA02A547}"/>
                        </a:ext>
                      </a:extLst>
                    </p:cNvPr>
                    <p:cNvPicPr/>
                    <p:nvPr/>
                  </p:nvPicPr>
                  <p:blipFill>
                    <a:blip r:embed="rId633"/>
                    <a:stretch>
                      <a:fillRect/>
                    </a:stretch>
                  </p:blipFill>
                  <p:spPr>
                    <a:xfrm>
                      <a:off x="9514424" y="4142920"/>
                      <a:ext cx="256176" cy="40130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4">
                  <p14:nvContentPartPr>
                    <p14:cNvPr id="701" name="Ink 700">
                      <a:extLst>
                        <a:ext uri="{FF2B5EF4-FFF2-40B4-BE49-F238E27FC236}">
                          <a16:creationId xmlns:a16="http://schemas.microsoft.com/office/drawing/2014/main" id="{E30DE31B-BBA8-49EE-86E3-F3AB62C5B0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913488" y="4023250"/>
                    <a:ext cx="331920" cy="405000"/>
                  </p14:xfrm>
                </p:contentPart>
              </mc:Choice>
              <mc:Fallback xmlns="">
                <p:pic>
                  <p:nvPicPr>
                    <p:cNvPr id="701" name="Ink 700">
                      <a:extLst>
                        <a:ext uri="{FF2B5EF4-FFF2-40B4-BE49-F238E27FC236}">
                          <a16:creationId xmlns:a16="http://schemas.microsoft.com/office/drawing/2014/main" id="{E30DE31B-BBA8-49EE-86E3-F3AB62C5B004}"/>
                        </a:ext>
                      </a:extLst>
                    </p:cNvPr>
                    <p:cNvPicPr/>
                    <p:nvPr/>
                  </p:nvPicPr>
                  <p:blipFill>
                    <a:blip r:embed="rId635"/>
                    <a:stretch>
                      <a:fillRect/>
                    </a:stretch>
                  </p:blipFill>
                  <p:spPr>
                    <a:xfrm>
                      <a:off x="9891708" y="4001476"/>
                      <a:ext cx="374608" cy="4476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6">
                  <p14:nvContentPartPr>
                    <p14:cNvPr id="702" name="Ink 701">
                      <a:extLst>
                        <a:ext uri="{FF2B5EF4-FFF2-40B4-BE49-F238E27FC236}">
                          <a16:creationId xmlns:a16="http://schemas.microsoft.com/office/drawing/2014/main" id="{E3218F9A-6532-4D3E-807B-58F6227C3B9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79608" y="3141970"/>
                    <a:ext cx="272880" cy="1506240"/>
                  </p14:xfrm>
                </p:contentPart>
              </mc:Choice>
              <mc:Fallback xmlns="">
                <p:pic>
                  <p:nvPicPr>
                    <p:cNvPr id="702" name="Ink 701">
                      <a:extLst>
                        <a:ext uri="{FF2B5EF4-FFF2-40B4-BE49-F238E27FC236}">
                          <a16:creationId xmlns:a16="http://schemas.microsoft.com/office/drawing/2014/main" id="{E3218F9A-6532-4D3E-807B-58F6227C3B91}"/>
                        </a:ext>
                      </a:extLst>
                    </p:cNvPr>
                    <p:cNvPicPr/>
                    <p:nvPr/>
                  </p:nvPicPr>
                  <p:blipFill>
                    <a:blip r:embed="rId637"/>
                    <a:stretch>
                      <a:fillRect/>
                    </a:stretch>
                  </p:blipFill>
                  <p:spPr>
                    <a:xfrm>
                      <a:off x="10257812" y="3120166"/>
                      <a:ext cx="315599" cy="154897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664" name="Group 663">
              <a:extLst>
                <a:ext uri="{FF2B5EF4-FFF2-40B4-BE49-F238E27FC236}">
                  <a16:creationId xmlns:a16="http://schemas.microsoft.com/office/drawing/2014/main" id="{3E3E2561-3F86-479E-BAF1-0DC6B659E697}"/>
                </a:ext>
              </a:extLst>
            </p:cNvPr>
            <p:cNvGrpSpPr/>
            <p:nvPr/>
          </p:nvGrpSpPr>
          <p:grpSpPr>
            <a:xfrm>
              <a:off x="6908420" y="2312581"/>
              <a:ext cx="1755247" cy="764276"/>
              <a:chOff x="7068408" y="2705963"/>
              <a:chExt cx="2053745" cy="894249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38">
                <p14:nvContentPartPr>
                  <p14:cNvPr id="665" name="Ink 664">
                    <a:extLst>
                      <a:ext uri="{FF2B5EF4-FFF2-40B4-BE49-F238E27FC236}">
                        <a16:creationId xmlns:a16="http://schemas.microsoft.com/office/drawing/2014/main" id="{61E30A7D-89CB-4DFA-8880-0D537572F48F}"/>
                      </a:ext>
                    </a:extLst>
                  </p14:cNvPr>
                  <p14:cNvContentPartPr/>
                  <p14:nvPr/>
                </p14:nvContentPartPr>
                <p14:xfrm>
                  <a:off x="7068408" y="3002650"/>
                  <a:ext cx="172080" cy="9720"/>
                </p14:xfrm>
              </p:contentPart>
            </mc:Choice>
            <mc:Fallback xmlns="">
              <p:pic>
                <p:nvPicPr>
                  <p:cNvPr id="665" name="Ink 664">
                    <a:extLst>
                      <a:ext uri="{FF2B5EF4-FFF2-40B4-BE49-F238E27FC236}">
                        <a16:creationId xmlns:a16="http://schemas.microsoft.com/office/drawing/2014/main" id="{61E30A7D-89CB-4DFA-8880-0D537572F48F}"/>
                      </a:ext>
                    </a:extLst>
                  </p:cNvPr>
                  <p:cNvPicPr/>
                  <p:nvPr/>
                </p:nvPicPr>
                <p:blipFill>
                  <a:blip r:embed="rId639"/>
                  <a:stretch>
                    <a:fillRect/>
                  </a:stretch>
                </p:blipFill>
                <p:spPr>
                  <a:xfrm>
                    <a:off x="7056742" y="2990500"/>
                    <a:ext cx="195899" cy="335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0">
                <p14:nvContentPartPr>
                  <p14:cNvPr id="666" name="Ink 665">
                    <a:extLst>
                      <a:ext uri="{FF2B5EF4-FFF2-40B4-BE49-F238E27FC236}">
                        <a16:creationId xmlns:a16="http://schemas.microsoft.com/office/drawing/2014/main" id="{4703F556-637D-42FF-B637-BB8C445D4B73}"/>
                      </a:ext>
                    </a:extLst>
                  </p14:cNvPr>
                  <p14:cNvContentPartPr/>
                  <p14:nvPr/>
                </p14:nvContentPartPr>
                <p14:xfrm>
                  <a:off x="7105128" y="3089410"/>
                  <a:ext cx="242280" cy="25200"/>
                </p14:xfrm>
              </p:contentPart>
            </mc:Choice>
            <mc:Fallback xmlns="">
              <p:pic>
                <p:nvPicPr>
                  <p:cNvPr id="666" name="Ink 665">
                    <a:extLst>
                      <a:ext uri="{FF2B5EF4-FFF2-40B4-BE49-F238E27FC236}">
                        <a16:creationId xmlns:a16="http://schemas.microsoft.com/office/drawing/2014/main" id="{4703F556-637D-42FF-B637-BB8C445D4B73}"/>
                      </a:ext>
                    </a:extLst>
                  </p:cNvPr>
                  <p:cNvPicPr/>
                  <p:nvPr/>
                </p:nvPicPr>
                <p:blipFill>
                  <a:blip r:embed="rId641"/>
                  <a:stretch>
                    <a:fillRect/>
                  </a:stretch>
                </p:blipFill>
                <p:spPr>
                  <a:xfrm>
                    <a:off x="7092990" y="3077295"/>
                    <a:ext cx="266071" cy="48946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667" name="Group 666">
                <a:extLst>
                  <a:ext uri="{FF2B5EF4-FFF2-40B4-BE49-F238E27FC236}">
                    <a16:creationId xmlns:a16="http://schemas.microsoft.com/office/drawing/2014/main" id="{8AAAFB8E-9C89-4727-9EA8-7B3684A26286}"/>
                  </a:ext>
                </a:extLst>
              </p:cNvPr>
              <p:cNvGrpSpPr/>
              <p:nvPr/>
            </p:nvGrpSpPr>
            <p:grpSpPr>
              <a:xfrm>
                <a:off x="7505350" y="2705963"/>
                <a:ext cx="1616803" cy="894249"/>
                <a:chOff x="7476630" y="2610970"/>
                <a:chExt cx="2196720" cy="1215000"/>
              </a:xfrm>
            </p:grpSpPr>
            <p:grpSp>
              <p:nvGrpSpPr>
                <p:cNvPr id="668" name="Group 667">
                  <a:extLst>
                    <a:ext uri="{FF2B5EF4-FFF2-40B4-BE49-F238E27FC236}">
                      <a16:creationId xmlns:a16="http://schemas.microsoft.com/office/drawing/2014/main" id="{E93E4FE1-5DF9-4681-BA7A-691E82BFCA24}"/>
                    </a:ext>
                  </a:extLst>
                </p:cNvPr>
                <p:cNvGrpSpPr/>
                <p:nvPr/>
              </p:nvGrpSpPr>
              <p:grpSpPr>
                <a:xfrm>
                  <a:off x="7476630" y="2610970"/>
                  <a:ext cx="2196720" cy="675360"/>
                  <a:chOff x="7784448" y="2610970"/>
                  <a:chExt cx="2196720" cy="6753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2">
                    <p14:nvContentPartPr>
                      <p14:cNvPr id="672" name="Ink 671">
                        <a:extLst>
                          <a:ext uri="{FF2B5EF4-FFF2-40B4-BE49-F238E27FC236}">
                            <a16:creationId xmlns:a16="http://schemas.microsoft.com/office/drawing/2014/main" id="{A525F4A1-2CEF-4B9D-8651-2658811950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84448" y="2832370"/>
                      <a:ext cx="249480" cy="295560"/>
                    </p14:xfrm>
                  </p:contentPart>
                </mc:Choice>
                <mc:Fallback xmlns="">
                  <p:pic>
                    <p:nvPicPr>
                      <p:cNvPr id="672" name="Ink 671">
                        <a:extLst>
                          <a:ext uri="{FF2B5EF4-FFF2-40B4-BE49-F238E27FC236}">
                            <a16:creationId xmlns:a16="http://schemas.microsoft.com/office/drawing/2014/main" id="{A525F4A1-2CEF-4B9D-8651-2658811950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43"/>
                      <a:stretch>
                        <a:fillRect/>
                      </a:stretch>
                    </p:blipFill>
                    <p:spPr>
                      <a:xfrm>
                        <a:off x="7767948" y="2815877"/>
                        <a:ext cx="281820" cy="32788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4">
                    <p14:nvContentPartPr>
                      <p14:cNvPr id="673" name="Ink 672">
                        <a:extLst>
                          <a:ext uri="{FF2B5EF4-FFF2-40B4-BE49-F238E27FC236}">
                            <a16:creationId xmlns:a16="http://schemas.microsoft.com/office/drawing/2014/main" id="{8B6E0525-1CC0-466D-8E59-865BB350ED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30608" y="2843170"/>
                      <a:ext cx="307080" cy="300600"/>
                    </p14:xfrm>
                  </p:contentPart>
                </mc:Choice>
                <mc:Fallback xmlns="">
                  <p:pic>
                    <p:nvPicPr>
                      <p:cNvPr id="673" name="Ink 672">
                        <a:extLst>
                          <a:ext uri="{FF2B5EF4-FFF2-40B4-BE49-F238E27FC236}">
                            <a16:creationId xmlns:a16="http://schemas.microsoft.com/office/drawing/2014/main" id="{8B6E0525-1CC0-466D-8E59-865BB350ED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45"/>
                      <a:stretch>
                        <a:fillRect/>
                      </a:stretch>
                    </p:blipFill>
                    <p:spPr>
                      <a:xfrm>
                        <a:off x="7914098" y="2826690"/>
                        <a:ext cx="339439" cy="33290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6">
                    <p14:nvContentPartPr>
                      <p14:cNvPr id="674" name="Ink 673">
                        <a:extLst>
                          <a:ext uri="{FF2B5EF4-FFF2-40B4-BE49-F238E27FC236}">
                            <a16:creationId xmlns:a16="http://schemas.microsoft.com/office/drawing/2014/main" id="{1BE3E031-7717-4C2F-884B-6A35C059945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17688" y="2731930"/>
                      <a:ext cx="171720" cy="148680"/>
                    </p14:xfrm>
                  </p:contentPart>
                </mc:Choice>
                <mc:Fallback xmlns="">
                  <p:pic>
                    <p:nvPicPr>
                      <p:cNvPr id="674" name="Ink 673">
                        <a:extLst>
                          <a:ext uri="{FF2B5EF4-FFF2-40B4-BE49-F238E27FC236}">
                            <a16:creationId xmlns:a16="http://schemas.microsoft.com/office/drawing/2014/main" id="{1BE3E031-7717-4C2F-884B-6A35C05994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47"/>
                      <a:stretch>
                        <a:fillRect/>
                      </a:stretch>
                    </p:blipFill>
                    <p:spPr>
                      <a:xfrm>
                        <a:off x="8401240" y="2715483"/>
                        <a:ext cx="203959" cy="18091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8">
                    <p14:nvContentPartPr>
                      <p14:cNvPr id="675" name="Ink 674">
                        <a:extLst>
                          <a:ext uri="{FF2B5EF4-FFF2-40B4-BE49-F238E27FC236}">
                            <a16:creationId xmlns:a16="http://schemas.microsoft.com/office/drawing/2014/main" id="{359390B9-433C-400E-A190-9B06D26D31E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19048" y="2676130"/>
                      <a:ext cx="151560" cy="274320"/>
                    </p14:xfrm>
                  </p:contentPart>
                </mc:Choice>
                <mc:Fallback xmlns="">
                  <p:pic>
                    <p:nvPicPr>
                      <p:cNvPr id="675" name="Ink 674">
                        <a:extLst>
                          <a:ext uri="{FF2B5EF4-FFF2-40B4-BE49-F238E27FC236}">
                            <a16:creationId xmlns:a16="http://schemas.microsoft.com/office/drawing/2014/main" id="{359390B9-433C-400E-A190-9B06D26D31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49"/>
                      <a:stretch>
                        <a:fillRect/>
                      </a:stretch>
                    </p:blipFill>
                    <p:spPr>
                      <a:xfrm>
                        <a:off x="8302574" y="2659644"/>
                        <a:ext cx="183849" cy="3066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50">
                    <p14:nvContentPartPr>
                      <p14:cNvPr id="676" name="Ink 675">
                        <a:extLst>
                          <a:ext uri="{FF2B5EF4-FFF2-40B4-BE49-F238E27FC236}">
                            <a16:creationId xmlns:a16="http://schemas.microsoft.com/office/drawing/2014/main" id="{E3E8E8EF-29A3-4B17-A2D2-21B53E12378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44128" y="2610970"/>
                      <a:ext cx="84600" cy="343800"/>
                    </p14:xfrm>
                  </p:contentPart>
                </mc:Choice>
                <mc:Fallback xmlns="">
                  <p:pic>
                    <p:nvPicPr>
                      <p:cNvPr id="676" name="Ink 675">
                        <a:extLst>
                          <a:ext uri="{FF2B5EF4-FFF2-40B4-BE49-F238E27FC236}">
                            <a16:creationId xmlns:a16="http://schemas.microsoft.com/office/drawing/2014/main" id="{E3E8E8EF-29A3-4B17-A2D2-21B53E1237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1"/>
                      <a:stretch>
                        <a:fillRect/>
                      </a:stretch>
                    </p:blipFill>
                    <p:spPr>
                      <a:xfrm>
                        <a:off x="8627733" y="2595133"/>
                        <a:ext cx="116735" cy="37613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52">
                    <p14:nvContentPartPr>
                      <p14:cNvPr id="677" name="Ink 676">
                        <a:extLst>
                          <a:ext uri="{FF2B5EF4-FFF2-40B4-BE49-F238E27FC236}">
                            <a16:creationId xmlns:a16="http://schemas.microsoft.com/office/drawing/2014/main" id="{6BE1D12A-2DFF-45B3-968F-9407284C4BA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50848" y="2714650"/>
                      <a:ext cx="23400" cy="122760"/>
                    </p14:xfrm>
                  </p:contentPart>
                </mc:Choice>
                <mc:Fallback xmlns="">
                  <p:pic>
                    <p:nvPicPr>
                      <p:cNvPr id="677" name="Ink 676">
                        <a:extLst>
                          <a:ext uri="{FF2B5EF4-FFF2-40B4-BE49-F238E27FC236}">
                            <a16:creationId xmlns:a16="http://schemas.microsoft.com/office/drawing/2014/main" id="{6BE1D12A-2DFF-45B3-968F-9407284C4B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3"/>
                      <a:stretch>
                        <a:fillRect/>
                      </a:stretch>
                    </p:blipFill>
                    <p:spPr>
                      <a:xfrm>
                        <a:off x="8934598" y="2698810"/>
                        <a:ext cx="55250" cy="1551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54">
                    <p14:nvContentPartPr>
                      <p14:cNvPr id="678" name="Ink 677">
                        <a:extLst>
                          <a:ext uri="{FF2B5EF4-FFF2-40B4-BE49-F238E27FC236}">
                            <a16:creationId xmlns:a16="http://schemas.microsoft.com/office/drawing/2014/main" id="{826F2D4C-216F-442B-9949-7E4F38BCB38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54728" y="2635810"/>
                      <a:ext cx="210240" cy="15840"/>
                    </p14:xfrm>
                  </p:contentPart>
                </mc:Choice>
                <mc:Fallback xmlns="">
                  <p:pic>
                    <p:nvPicPr>
                      <p:cNvPr id="678" name="Ink 677">
                        <a:extLst>
                          <a:ext uri="{FF2B5EF4-FFF2-40B4-BE49-F238E27FC236}">
                            <a16:creationId xmlns:a16="http://schemas.microsoft.com/office/drawing/2014/main" id="{826F2D4C-216F-442B-9949-7E4F38BCB3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5"/>
                      <a:stretch>
                        <a:fillRect/>
                      </a:stretch>
                    </p:blipFill>
                    <p:spPr>
                      <a:xfrm>
                        <a:off x="8838252" y="2619970"/>
                        <a:ext cx="242534" cy="4688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56">
                    <p14:nvContentPartPr>
                      <p14:cNvPr id="679" name="Ink 678">
                        <a:extLst>
                          <a:ext uri="{FF2B5EF4-FFF2-40B4-BE49-F238E27FC236}">
                            <a16:creationId xmlns:a16="http://schemas.microsoft.com/office/drawing/2014/main" id="{2A8D6962-7A74-40ED-AC99-05E9AE7C158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18328" y="2686930"/>
                      <a:ext cx="338760" cy="469440"/>
                    </p14:xfrm>
                  </p:contentPart>
                </mc:Choice>
                <mc:Fallback xmlns="">
                  <p:pic>
                    <p:nvPicPr>
                      <p:cNvPr id="679" name="Ink 678">
                        <a:extLst>
                          <a:ext uri="{FF2B5EF4-FFF2-40B4-BE49-F238E27FC236}">
                            <a16:creationId xmlns:a16="http://schemas.microsoft.com/office/drawing/2014/main" id="{2A8D6962-7A74-40ED-AC99-05E9AE7C15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7"/>
                      <a:stretch>
                        <a:fillRect/>
                      </a:stretch>
                    </p:blipFill>
                    <p:spPr>
                      <a:xfrm>
                        <a:off x="9201819" y="2670424"/>
                        <a:ext cx="371117" cy="50179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58">
                    <p14:nvContentPartPr>
                      <p14:cNvPr id="680" name="Ink 679">
                        <a:extLst>
                          <a:ext uri="{FF2B5EF4-FFF2-40B4-BE49-F238E27FC236}">
                            <a16:creationId xmlns:a16="http://schemas.microsoft.com/office/drawing/2014/main" id="{61B15DBA-8E50-44F9-8EB4-8BA8A10583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55008" y="2659210"/>
                      <a:ext cx="270360" cy="481680"/>
                    </p14:xfrm>
                  </p:contentPart>
                </mc:Choice>
                <mc:Fallback xmlns="">
                  <p:pic>
                    <p:nvPicPr>
                      <p:cNvPr id="680" name="Ink 679">
                        <a:extLst>
                          <a:ext uri="{FF2B5EF4-FFF2-40B4-BE49-F238E27FC236}">
                            <a16:creationId xmlns:a16="http://schemas.microsoft.com/office/drawing/2014/main" id="{61B15DBA-8E50-44F9-8EB4-8BA8A10583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9"/>
                      <a:stretch>
                        <a:fillRect/>
                      </a:stretch>
                    </p:blipFill>
                    <p:spPr>
                      <a:xfrm>
                        <a:off x="9638523" y="2642714"/>
                        <a:ext cx="302671" cy="51401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0">
                    <p14:nvContentPartPr>
                      <p14:cNvPr id="681" name="Ink 680">
                        <a:extLst>
                          <a:ext uri="{FF2B5EF4-FFF2-40B4-BE49-F238E27FC236}">
                            <a16:creationId xmlns:a16="http://schemas.microsoft.com/office/drawing/2014/main" id="{52B7E417-97CD-4DB2-AA09-E5E2F1D8070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47848" y="3222250"/>
                      <a:ext cx="733320" cy="64080"/>
                    </p14:xfrm>
                  </p:contentPart>
                </mc:Choice>
                <mc:Fallback xmlns="">
                  <p:pic>
                    <p:nvPicPr>
                      <p:cNvPr id="681" name="Ink 680">
                        <a:extLst>
                          <a:ext uri="{FF2B5EF4-FFF2-40B4-BE49-F238E27FC236}">
                            <a16:creationId xmlns:a16="http://schemas.microsoft.com/office/drawing/2014/main" id="{52B7E417-97CD-4DB2-AA09-E5E2F1D807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61"/>
                      <a:stretch>
                        <a:fillRect/>
                      </a:stretch>
                    </p:blipFill>
                    <p:spPr>
                      <a:xfrm>
                        <a:off x="9232007" y="3205735"/>
                        <a:ext cx="765663" cy="964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669" name="Group 668">
                  <a:extLst>
                    <a:ext uri="{FF2B5EF4-FFF2-40B4-BE49-F238E27FC236}">
                      <a16:creationId xmlns:a16="http://schemas.microsoft.com/office/drawing/2014/main" id="{47848215-3F08-4450-ABF3-3B983D6B576F}"/>
                    </a:ext>
                  </a:extLst>
                </p:cNvPr>
                <p:cNvGrpSpPr/>
                <p:nvPr/>
              </p:nvGrpSpPr>
              <p:grpSpPr>
                <a:xfrm>
                  <a:off x="8903670" y="3521770"/>
                  <a:ext cx="614880" cy="304200"/>
                  <a:chOff x="9211488" y="3521770"/>
                  <a:chExt cx="614880" cy="3042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2">
                    <p14:nvContentPartPr>
                      <p14:cNvPr id="670" name="Ink 669">
                        <a:extLst>
                          <a:ext uri="{FF2B5EF4-FFF2-40B4-BE49-F238E27FC236}">
                            <a16:creationId xmlns:a16="http://schemas.microsoft.com/office/drawing/2014/main" id="{4ED63AFC-9813-466F-AF53-6585287FA7C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11488" y="3521770"/>
                      <a:ext cx="285480" cy="304200"/>
                    </p14:xfrm>
                  </p:contentPart>
                </mc:Choice>
                <mc:Fallback xmlns="">
                  <p:pic>
                    <p:nvPicPr>
                      <p:cNvPr id="670" name="Ink 669">
                        <a:extLst>
                          <a:ext uri="{FF2B5EF4-FFF2-40B4-BE49-F238E27FC236}">
                            <a16:creationId xmlns:a16="http://schemas.microsoft.com/office/drawing/2014/main" id="{4ED63AFC-9813-466F-AF53-6585287FA7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63"/>
                      <a:stretch>
                        <a:fillRect/>
                      </a:stretch>
                    </p:blipFill>
                    <p:spPr>
                      <a:xfrm>
                        <a:off x="9195005" y="3505273"/>
                        <a:ext cx="317786" cy="33653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4">
                    <p14:nvContentPartPr>
                      <p14:cNvPr id="671" name="Ink 670">
                        <a:extLst>
                          <a:ext uri="{FF2B5EF4-FFF2-40B4-BE49-F238E27FC236}">
                            <a16:creationId xmlns:a16="http://schemas.microsoft.com/office/drawing/2014/main" id="{65B50579-891B-4F5F-AF67-6880DA3689D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97408" y="3543370"/>
                      <a:ext cx="228960" cy="229680"/>
                    </p14:xfrm>
                  </p:contentPart>
                </mc:Choice>
                <mc:Fallback xmlns="">
                  <p:pic>
                    <p:nvPicPr>
                      <p:cNvPr id="671" name="Ink 670">
                        <a:extLst>
                          <a:ext uri="{FF2B5EF4-FFF2-40B4-BE49-F238E27FC236}">
                            <a16:creationId xmlns:a16="http://schemas.microsoft.com/office/drawing/2014/main" id="{65B50579-891B-4F5F-AF67-6880DA3689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65"/>
                      <a:stretch>
                        <a:fillRect/>
                      </a:stretch>
                    </p:blipFill>
                    <p:spPr>
                      <a:xfrm>
                        <a:off x="9580912" y="3526870"/>
                        <a:ext cx="261292" cy="2620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8E348FEF-CA96-42E4-AE29-8776BDA09AA3}"/>
              </a:ext>
            </a:extLst>
          </p:cNvPr>
          <p:cNvGrpSpPr/>
          <p:nvPr/>
        </p:nvGrpSpPr>
        <p:grpSpPr>
          <a:xfrm>
            <a:off x="3918404" y="2991805"/>
            <a:ext cx="4369924" cy="731688"/>
            <a:chOff x="3810596" y="3082205"/>
            <a:chExt cx="6260492" cy="1048240"/>
          </a:xfrm>
        </p:grpSpPr>
        <p:grpSp>
          <p:nvGrpSpPr>
            <p:cNvPr id="708" name="Group 707">
              <a:extLst>
                <a:ext uri="{FF2B5EF4-FFF2-40B4-BE49-F238E27FC236}">
                  <a16:creationId xmlns:a16="http://schemas.microsoft.com/office/drawing/2014/main" id="{36D9ACFC-A050-474C-BB3C-371B00D1F588}"/>
                </a:ext>
              </a:extLst>
            </p:cNvPr>
            <p:cNvGrpSpPr/>
            <p:nvPr/>
          </p:nvGrpSpPr>
          <p:grpSpPr>
            <a:xfrm>
              <a:off x="3810596" y="3082205"/>
              <a:ext cx="3677753" cy="1048240"/>
              <a:chOff x="4337808" y="3446890"/>
              <a:chExt cx="6758640" cy="1926360"/>
            </a:xfrm>
          </p:grpSpPr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57367FBB-6116-4C7F-9D04-9D44286FBD5C}"/>
                  </a:ext>
                </a:extLst>
              </p:cNvPr>
              <p:cNvGrpSpPr/>
              <p:nvPr/>
            </p:nvGrpSpPr>
            <p:grpSpPr>
              <a:xfrm>
                <a:off x="4337808" y="4058170"/>
                <a:ext cx="1020240" cy="755280"/>
                <a:chOff x="4337808" y="4058170"/>
                <a:chExt cx="1020240" cy="755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66">
                  <p14:nvContentPartPr>
                    <p14:cNvPr id="739" name="Ink 738">
                      <a:extLst>
                        <a:ext uri="{FF2B5EF4-FFF2-40B4-BE49-F238E27FC236}">
                          <a16:creationId xmlns:a16="http://schemas.microsoft.com/office/drawing/2014/main" id="{14A3DD28-EDA2-4560-89AB-D39BB3FDA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37808" y="4076530"/>
                    <a:ext cx="456120" cy="526320"/>
                  </p14:xfrm>
                </p:contentPart>
              </mc:Choice>
              <mc:Fallback xmlns="">
                <p:pic>
                  <p:nvPicPr>
                    <p:cNvPr id="739" name="Ink 738">
                      <a:extLst>
                        <a:ext uri="{FF2B5EF4-FFF2-40B4-BE49-F238E27FC236}">
                          <a16:creationId xmlns:a16="http://schemas.microsoft.com/office/drawing/2014/main" id="{14A3DD28-EDA2-4560-89AB-D39BB3FDA261}"/>
                        </a:ext>
                      </a:extLst>
                    </p:cNvPr>
                    <p:cNvPicPr/>
                    <p:nvPr/>
                  </p:nvPicPr>
                  <p:blipFill>
                    <a:blip r:embed="rId667"/>
                    <a:stretch>
                      <a:fillRect/>
                    </a:stretch>
                  </p:blipFill>
                  <p:spPr>
                    <a:xfrm>
                      <a:off x="4314150" y="4052865"/>
                      <a:ext cx="502489" cy="5727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68">
                  <p14:nvContentPartPr>
                    <p14:cNvPr id="740" name="Ink 739">
                      <a:extLst>
                        <a:ext uri="{FF2B5EF4-FFF2-40B4-BE49-F238E27FC236}">
                          <a16:creationId xmlns:a16="http://schemas.microsoft.com/office/drawing/2014/main" id="{4C2F82D1-9AE0-4C45-9657-46996A0EC4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84288" y="4058170"/>
                    <a:ext cx="360000" cy="492120"/>
                  </p14:xfrm>
                </p:contentPart>
              </mc:Choice>
              <mc:Fallback xmlns="">
                <p:pic>
                  <p:nvPicPr>
                    <p:cNvPr id="740" name="Ink 739">
                      <a:extLst>
                        <a:ext uri="{FF2B5EF4-FFF2-40B4-BE49-F238E27FC236}">
                          <a16:creationId xmlns:a16="http://schemas.microsoft.com/office/drawing/2014/main" id="{4C2F82D1-9AE0-4C45-9657-46996A0EC41D}"/>
                        </a:ext>
                      </a:extLst>
                    </p:cNvPr>
                    <p:cNvPicPr/>
                    <p:nvPr/>
                  </p:nvPicPr>
                  <p:blipFill>
                    <a:blip r:embed="rId669"/>
                    <a:stretch>
                      <a:fillRect/>
                    </a:stretch>
                  </p:blipFill>
                  <p:spPr>
                    <a:xfrm>
                      <a:off x="4860604" y="4034510"/>
                      <a:ext cx="406421" cy="53849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0">
                  <p14:nvContentPartPr>
                    <p14:cNvPr id="741" name="Ink 740">
                      <a:extLst>
                        <a:ext uri="{FF2B5EF4-FFF2-40B4-BE49-F238E27FC236}">
                          <a16:creationId xmlns:a16="http://schemas.microsoft.com/office/drawing/2014/main" id="{50C4330E-CD86-48B0-B2AC-411A4EAFB4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63448" y="4672330"/>
                    <a:ext cx="894600" cy="141120"/>
                  </p14:xfrm>
                </p:contentPart>
              </mc:Choice>
              <mc:Fallback xmlns="">
                <p:pic>
                  <p:nvPicPr>
                    <p:cNvPr id="741" name="Ink 740">
                      <a:extLst>
                        <a:ext uri="{FF2B5EF4-FFF2-40B4-BE49-F238E27FC236}">
                          <a16:creationId xmlns:a16="http://schemas.microsoft.com/office/drawing/2014/main" id="{50C4330E-CD86-48B0-B2AC-411A4EAFB41A}"/>
                        </a:ext>
                      </a:extLst>
                    </p:cNvPr>
                    <p:cNvPicPr/>
                    <p:nvPr/>
                  </p:nvPicPr>
                  <p:blipFill>
                    <a:blip r:embed="rId671"/>
                    <a:stretch>
                      <a:fillRect/>
                    </a:stretch>
                  </p:blipFill>
                  <p:spPr>
                    <a:xfrm>
                      <a:off x="4439756" y="4648810"/>
                      <a:ext cx="941036" cy="187219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710" name="Group 709">
                <a:extLst>
                  <a:ext uri="{FF2B5EF4-FFF2-40B4-BE49-F238E27FC236}">
                    <a16:creationId xmlns:a16="http://schemas.microsoft.com/office/drawing/2014/main" id="{3E32AF11-8419-4B97-945A-DB5776AB0EC1}"/>
                  </a:ext>
                </a:extLst>
              </p:cNvPr>
              <p:cNvGrpSpPr/>
              <p:nvPr/>
            </p:nvGrpSpPr>
            <p:grpSpPr>
              <a:xfrm>
                <a:off x="4545888" y="5035570"/>
                <a:ext cx="705240" cy="337680"/>
                <a:chOff x="4545888" y="5035570"/>
                <a:chExt cx="705240" cy="3376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72">
                  <p14:nvContentPartPr>
                    <p14:cNvPr id="736" name="Ink 735">
                      <a:extLst>
                        <a:ext uri="{FF2B5EF4-FFF2-40B4-BE49-F238E27FC236}">
                          <a16:creationId xmlns:a16="http://schemas.microsoft.com/office/drawing/2014/main" id="{45472292-3D0D-49D4-88B6-D55A48B27C3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45888" y="5060410"/>
                    <a:ext cx="241200" cy="312840"/>
                  </p14:xfrm>
                </p:contentPart>
              </mc:Choice>
              <mc:Fallback xmlns="">
                <p:pic>
                  <p:nvPicPr>
                    <p:cNvPr id="736" name="Ink 735">
                      <a:extLst>
                        <a:ext uri="{FF2B5EF4-FFF2-40B4-BE49-F238E27FC236}">
                          <a16:creationId xmlns:a16="http://schemas.microsoft.com/office/drawing/2014/main" id="{45472292-3D0D-49D4-88B6-D55A48B27C31}"/>
                        </a:ext>
                      </a:extLst>
                    </p:cNvPr>
                    <p:cNvPicPr/>
                    <p:nvPr/>
                  </p:nvPicPr>
                  <p:blipFill>
                    <a:blip r:embed="rId673"/>
                    <a:stretch>
                      <a:fillRect/>
                    </a:stretch>
                  </p:blipFill>
                  <p:spPr>
                    <a:xfrm>
                      <a:off x="4522241" y="5036782"/>
                      <a:ext cx="287548" cy="3591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4">
                  <p14:nvContentPartPr>
                    <p14:cNvPr id="737" name="Ink 736">
                      <a:extLst>
                        <a:ext uri="{FF2B5EF4-FFF2-40B4-BE49-F238E27FC236}">
                          <a16:creationId xmlns:a16="http://schemas.microsoft.com/office/drawing/2014/main" id="{27B072DC-1A96-4904-A1AC-4F39B14121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59888" y="5035570"/>
                    <a:ext cx="291240" cy="266040"/>
                  </p14:xfrm>
                </p:contentPart>
              </mc:Choice>
              <mc:Fallback xmlns="">
                <p:pic>
                  <p:nvPicPr>
                    <p:cNvPr id="737" name="Ink 736">
                      <a:extLst>
                        <a:ext uri="{FF2B5EF4-FFF2-40B4-BE49-F238E27FC236}">
                          <a16:creationId xmlns:a16="http://schemas.microsoft.com/office/drawing/2014/main" id="{27B072DC-1A96-4904-A1AC-4F39B1412137}"/>
                        </a:ext>
                      </a:extLst>
                    </p:cNvPr>
                    <p:cNvPicPr/>
                    <p:nvPr/>
                  </p:nvPicPr>
                  <p:blipFill>
                    <a:blip r:embed="rId675"/>
                    <a:stretch>
                      <a:fillRect/>
                    </a:stretch>
                  </p:blipFill>
                  <p:spPr>
                    <a:xfrm>
                      <a:off x="4936248" y="5011901"/>
                      <a:ext cx="337574" cy="3124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6">
                  <p14:nvContentPartPr>
                    <p14:cNvPr id="738" name="Ink 737">
                      <a:extLst>
                        <a:ext uri="{FF2B5EF4-FFF2-40B4-BE49-F238E27FC236}">
                          <a16:creationId xmlns:a16="http://schemas.microsoft.com/office/drawing/2014/main" id="{5652E570-C8C5-4F4E-A35B-D63876FA5D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98768" y="5116570"/>
                    <a:ext cx="231480" cy="51480"/>
                  </p14:xfrm>
                </p:contentPart>
              </mc:Choice>
              <mc:Fallback xmlns="">
                <p:pic>
                  <p:nvPicPr>
                    <p:cNvPr id="738" name="Ink 737">
                      <a:extLst>
                        <a:ext uri="{FF2B5EF4-FFF2-40B4-BE49-F238E27FC236}">
                          <a16:creationId xmlns:a16="http://schemas.microsoft.com/office/drawing/2014/main" id="{5652E570-C8C5-4F4E-A35B-D63876FA5D4C}"/>
                        </a:ext>
                      </a:extLst>
                    </p:cNvPr>
                    <p:cNvPicPr/>
                    <p:nvPr/>
                  </p:nvPicPr>
                  <p:blipFill>
                    <a:blip r:embed="rId677"/>
                    <a:stretch>
                      <a:fillRect/>
                    </a:stretch>
                  </p:blipFill>
                  <p:spPr>
                    <a:xfrm>
                      <a:off x="4975148" y="5093170"/>
                      <a:ext cx="277776" cy="9734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715" name="Group 714">
                <a:extLst>
                  <a:ext uri="{FF2B5EF4-FFF2-40B4-BE49-F238E27FC236}">
                    <a16:creationId xmlns:a16="http://schemas.microsoft.com/office/drawing/2014/main" id="{1387B2DA-9F8A-49C5-B07F-C9A2D5B22F23}"/>
                  </a:ext>
                </a:extLst>
              </p:cNvPr>
              <p:cNvGrpSpPr/>
              <p:nvPr/>
            </p:nvGrpSpPr>
            <p:grpSpPr>
              <a:xfrm>
                <a:off x="5799048" y="3446890"/>
                <a:ext cx="5297400" cy="1795320"/>
                <a:chOff x="5799048" y="3446890"/>
                <a:chExt cx="5297400" cy="17953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78">
                  <p14:nvContentPartPr>
                    <p14:cNvPr id="716" name="Ink 715">
                      <a:extLst>
                        <a:ext uri="{FF2B5EF4-FFF2-40B4-BE49-F238E27FC236}">
                          <a16:creationId xmlns:a16="http://schemas.microsoft.com/office/drawing/2014/main" id="{94C18FEB-30A8-4E99-90EC-3FEE6D29CCC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99048" y="4426090"/>
                    <a:ext cx="210960" cy="28440"/>
                  </p14:xfrm>
                </p:contentPart>
              </mc:Choice>
              <mc:Fallback xmlns="">
                <p:pic>
                  <p:nvPicPr>
                    <p:cNvPr id="716" name="Ink 715">
                      <a:extLst>
                        <a:ext uri="{FF2B5EF4-FFF2-40B4-BE49-F238E27FC236}">
                          <a16:creationId xmlns:a16="http://schemas.microsoft.com/office/drawing/2014/main" id="{94C18FEB-30A8-4E99-90EC-3FEE6D29CCC9}"/>
                        </a:ext>
                      </a:extLst>
                    </p:cNvPr>
                    <p:cNvPicPr/>
                    <p:nvPr/>
                  </p:nvPicPr>
                  <p:blipFill>
                    <a:blip r:embed="rId679"/>
                    <a:stretch>
                      <a:fillRect/>
                    </a:stretch>
                  </p:blipFill>
                  <p:spPr>
                    <a:xfrm>
                      <a:off x="5775398" y="4402390"/>
                      <a:ext cx="257314" cy="748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80">
                  <p14:nvContentPartPr>
                    <p14:cNvPr id="717" name="Ink 716">
                      <a:extLst>
                        <a:ext uri="{FF2B5EF4-FFF2-40B4-BE49-F238E27FC236}">
                          <a16:creationId xmlns:a16="http://schemas.microsoft.com/office/drawing/2014/main" id="{3F73F320-609E-4505-9EC7-BC53A4EEFA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08408" y="4635250"/>
                    <a:ext cx="196920" cy="17280"/>
                  </p14:xfrm>
                </p:contentPart>
              </mc:Choice>
              <mc:Fallback xmlns="">
                <p:pic>
                  <p:nvPicPr>
                    <p:cNvPr id="717" name="Ink 716">
                      <a:extLst>
                        <a:ext uri="{FF2B5EF4-FFF2-40B4-BE49-F238E27FC236}">
                          <a16:creationId xmlns:a16="http://schemas.microsoft.com/office/drawing/2014/main" id="{3F73F320-609E-4505-9EC7-BC53A4EEFA14}"/>
                        </a:ext>
                      </a:extLst>
                    </p:cNvPr>
                    <p:cNvPicPr/>
                    <p:nvPr/>
                  </p:nvPicPr>
                  <p:blipFill>
                    <a:blip r:embed="rId681"/>
                    <a:stretch>
                      <a:fillRect/>
                    </a:stretch>
                  </p:blipFill>
                  <p:spPr>
                    <a:xfrm>
                      <a:off x="5784853" y="4612513"/>
                      <a:ext cx="243088" cy="618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82">
                  <p14:nvContentPartPr>
                    <p14:cNvPr id="718" name="Ink 717">
                      <a:extLst>
                        <a:ext uri="{FF2B5EF4-FFF2-40B4-BE49-F238E27FC236}">
                          <a16:creationId xmlns:a16="http://schemas.microsoft.com/office/drawing/2014/main" id="{A908AB74-92EA-49C7-959A-BC364C3D0BA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63888" y="4330330"/>
                    <a:ext cx="304560" cy="475560"/>
                  </p14:xfrm>
                </p:contentPart>
              </mc:Choice>
              <mc:Fallback xmlns="">
                <p:pic>
                  <p:nvPicPr>
                    <p:cNvPr id="718" name="Ink 717">
                      <a:extLst>
                        <a:ext uri="{FF2B5EF4-FFF2-40B4-BE49-F238E27FC236}">
                          <a16:creationId xmlns:a16="http://schemas.microsoft.com/office/drawing/2014/main" id="{A908AB74-92EA-49C7-959A-BC364C3D0BA8}"/>
                        </a:ext>
                      </a:extLst>
                    </p:cNvPr>
                    <p:cNvPicPr/>
                    <p:nvPr/>
                  </p:nvPicPr>
                  <p:blipFill>
                    <a:blip r:embed="rId683"/>
                    <a:stretch>
                      <a:fillRect/>
                    </a:stretch>
                  </p:blipFill>
                  <p:spPr>
                    <a:xfrm>
                      <a:off x="6340242" y="4306647"/>
                      <a:ext cx="350906" cy="5219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84">
                  <p14:nvContentPartPr>
                    <p14:cNvPr id="719" name="Ink 718">
                      <a:extLst>
                        <a:ext uri="{FF2B5EF4-FFF2-40B4-BE49-F238E27FC236}">
                          <a16:creationId xmlns:a16="http://schemas.microsoft.com/office/drawing/2014/main" id="{DC05EFBF-BFAF-434D-9FDD-4078BEB1AA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84728" y="4250050"/>
                    <a:ext cx="206280" cy="175680"/>
                  </p14:xfrm>
                </p:contentPart>
              </mc:Choice>
              <mc:Fallback xmlns="">
                <p:pic>
                  <p:nvPicPr>
                    <p:cNvPr id="719" name="Ink 718">
                      <a:extLst>
                        <a:ext uri="{FF2B5EF4-FFF2-40B4-BE49-F238E27FC236}">
                          <a16:creationId xmlns:a16="http://schemas.microsoft.com/office/drawing/2014/main" id="{DC05EFBF-BFAF-434D-9FDD-4078BEB1AA10}"/>
                        </a:ext>
                      </a:extLst>
                    </p:cNvPr>
                    <p:cNvPicPr/>
                    <p:nvPr/>
                  </p:nvPicPr>
                  <p:blipFill>
                    <a:blip r:embed="rId685"/>
                    <a:stretch>
                      <a:fillRect/>
                    </a:stretch>
                  </p:blipFill>
                  <p:spPr>
                    <a:xfrm>
                      <a:off x="6761072" y="4226437"/>
                      <a:ext cx="252646" cy="22196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86">
                  <p14:nvContentPartPr>
                    <p14:cNvPr id="720" name="Ink 719">
                      <a:extLst>
                        <a:ext uri="{FF2B5EF4-FFF2-40B4-BE49-F238E27FC236}">
                          <a16:creationId xmlns:a16="http://schemas.microsoft.com/office/drawing/2014/main" id="{C1414967-2E67-41A1-9AEA-44E41B2EB9A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44648" y="4272730"/>
                    <a:ext cx="115560" cy="99360"/>
                  </p14:xfrm>
                </p:contentPart>
              </mc:Choice>
              <mc:Fallback xmlns="">
                <p:pic>
                  <p:nvPicPr>
                    <p:cNvPr id="720" name="Ink 719">
                      <a:extLst>
                        <a:ext uri="{FF2B5EF4-FFF2-40B4-BE49-F238E27FC236}">
                          <a16:creationId xmlns:a16="http://schemas.microsoft.com/office/drawing/2014/main" id="{C1414967-2E67-41A1-9AEA-44E41B2EB9AE}"/>
                        </a:ext>
                      </a:extLst>
                    </p:cNvPr>
                    <p:cNvPicPr/>
                    <p:nvPr/>
                  </p:nvPicPr>
                  <p:blipFill>
                    <a:blip r:embed="rId687"/>
                    <a:stretch>
                      <a:fillRect/>
                    </a:stretch>
                  </p:blipFill>
                  <p:spPr>
                    <a:xfrm>
                      <a:off x="7021160" y="4249296"/>
                      <a:ext cx="161596" cy="14529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88">
                  <p14:nvContentPartPr>
                    <p14:cNvPr id="721" name="Ink 720">
                      <a:extLst>
                        <a:ext uri="{FF2B5EF4-FFF2-40B4-BE49-F238E27FC236}">
                          <a16:creationId xmlns:a16="http://schemas.microsoft.com/office/drawing/2014/main" id="{77E9393D-F179-4E23-B91E-531770BA65F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276488" y="3999130"/>
                    <a:ext cx="209880" cy="454680"/>
                  </p14:xfrm>
                </p:contentPart>
              </mc:Choice>
              <mc:Fallback xmlns="">
                <p:pic>
                  <p:nvPicPr>
                    <p:cNvPr id="721" name="Ink 720">
                      <a:extLst>
                        <a:ext uri="{FF2B5EF4-FFF2-40B4-BE49-F238E27FC236}">
                          <a16:creationId xmlns:a16="http://schemas.microsoft.com/office/drawing/2014/main" id="{77E9393D-F179-4E23-B91E-531770BA65FD}"/>
                        </a:ext>
                      </a:extLst>
                    </p:cNvPr>
                    <p:cNvPicPr/>
                    <p:nvPr/>
                  </p:nvPicPr>
                  <p:blipFill>
                    <a:blip r:embed="rId689"/>
                    <a:stretch>
                      <a:fillRect/>
                    </a:stretch>
                  </p:blipFill>
                  <p:spPr>
                    <a:xfrm>
                      <a:off x="7252853" y="3975449"/>
                      <a:ext cx="256205" cy="5010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90">
                  <p14:nvContentPartPr>
                    <p14:cNvPr id="722" name="Ink 721">
                      <a:extLst>
                        <a:ext uri="{FF2B5EF4-FFF2-40B4-BE49-F238E27FC236}">
                          <a16:creationId xmlns:a16="http://schemas.microsoft.com/office/drawing/2014/main" id="{7F51ABEF-DA56-48A3-883C-80DB7B7A9F4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30448" y="3869170"/>
                    <a:ext cx="296640" cy="1373040"/>
                  </p14:xfrm>
                </p:contentPart>
              </mc:Choice>
              <mc:Fallback xmlns="">
                <p:pic>
                  <p:nvPicPr>
                    <p:cNvPr id="722" name="Ink 721">
                      <a:extLst>
                        <a:ext uri="{FF2B5EF4-FFF2-40B4-BE49-F238E27FC236}">
                          <a16:creationId xmlns:a16="http://schemas.microsoft.com/office/drawing/2014/main" id="{7F51ABEF-DA56-48A3-883C-80DB7B7A9F4A}"/>
                        </a:ext>
                      </a:extLst>
                    </p:cNvPr>
                    <p:cNvPicPr/>
                    <p:nvPr/>
                  </p:nvPicPr>
                  <p:blipFill>
                    <a:blip r:embed="rId691"/>
                    <a:stretch>
                      <a:fillRect/>
                    </a:stretch>
                  </p:blipFill>
                  <p:spPr>
                    <a:xfrm>
                      <a:off x="7706755" y="3845481"/>
                      <a:ext cx="343079" cy="14194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92">
                  <p14:nvContentPartPr>
                    <p14:cNvPr id="723" name="Ink 722">
                      <a:extLst>
                        <a:ext uri="{FF2B5EF4-FFF2-40B4-BE49-F238E27FC236}">
                          <a16:creationId xmlns:a16="http://schemas.microsoft.com/office/drawing/2014/main" id="{0FF09255-5B07-4969-8ED8-BE59CCF3DE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66408" y="3840370"/>
                    <a:ext cx="291240" cy="470160"/>
                  </p14:xfrm>
                </p:contentPart>
              </mc:Choice>
              <mc:Fallback xmlns="">
                <p:pic>
                  <p:nvPicPr>
                    <p:cNvPr id="723" name="Ink 722">
                      <a:extLst>
                        <a:ext uri="{FF2B5EF4-FFF2-40B4-BE49-F238E27FC236}">
                          <a16:creationId xmlns:a16="http://schemas.microsoft.com/office/drawing/2014/main" id="{0FF09255-5B07-4969-8ED8-BE59CCF3DE53}"/>
                        </a:ext>
                      </a:extLst>
                    </p:cNvPr>
                    <p:cNvPicPr/>
                    <p:nvPr/>
                  </p:nvPicPr>
                  <p:blipFill>
                    <a:blip r:embed="rId693"/>
                    <a:stretch>
                      <a:fillRect/>
                    </a:stretch>
                  </p:blipFill>
                  <p:spPr>
                    <a:xfrm>
                      <a:off x="8142768" y="3816720"/>
                      <a:ext cx="337574" cy="5165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94">
                  <p14:nvContentPartPr>
                    <p14:cNvPr id="724" name="Ink 723">
                      <a:extLst>
                        <a:ext uri="{FF2B5EF4-FFF2-40B4-BE49-F238E27FC236}">
                          <a16:creationId xmlns:a16="http://schemas.microsoft.com/office/drawing/2014/main" id="{94180E0E-CE96-4007-A37F-B7A5A1DE81E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77888" y="3782410"/>
                    <a:ext cx="352440" cy="452880"/>
                  </p14:xfrm>
                </p:contentPart>
              </mc:Choice>
              <mc:Fallback xmlns="">
                <p:pic>
                  <p:nvPicPr>
                    <p:cNvPr id="724" name="Ink 723">
                      <a:extLst>
                        <a:ext uri="{FF2B5EF4-FFF2-40B4-BE49-F238E27FC236}">
                          <a16:creationId xmlns:a16="http://schemas.microsoft.com/office/drawing/2014/main" id="{94180E0E-CE96-4007-A37F-B7A5A1DE81EE}"/>
                        </a:ext>
                      </a:extLst>
                    </p:cNvPr>
                    <p:cNvPicPr/>
                    <p:nvPr/>
                  </p:nvPicPr>
                  <p:blipFill>
                    <a:blip r:embed="rId695"/>
                    <a:stretch>
                      <a:fillRect/>
                    </a:stretch>
                  </p:blipFill>
                  <p:spPr>
                    <a:xfrm>
                      <a:off x="8554266" y="3758724"/>
                      <a:ext cx="398739" cy="4993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96">
                  <p14:nvContentPartPr>
                    <p14:cNvPr id="725" name="Ink 724">
                      <a:extLst>
                        <a:ext uri="{FF2B5EF4-FFF2-40B4-BE49-F238E27FC236}">
                          <a16:creationId xmlns:a16="http://schemas.microsoft.com/office/drawing/2014/main" id="{F93D8D14-A305-41CB-946D-A0727CCA22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55328" y="4415650"/>
                    <a:ext cx="876240" cy="99360"/>
                  </p14:xfrm>
                </p:contentPart>
              </mc:Choice>
              <mc:Fallback xmlns="">
                <p:pic>
                  <p:nvPicPr>
                    <p:cNvPr id="725" name="Ink 724">
                      <a:extLst>
                        <a:ext uri="{FF2B5EF4-FFF2-40B4-BE49-F238E27FC236}">
                          <a16:creationId xmlns:a16="http://schemas.microsoft.com/office/drawing/2014/main" id="{F93D8D14-A305-41CB-946D-A0727CCA2261}"/>
                        </a:ext>
                      </a:extLst>
                    </p:cNvPr>
                    <p:cNvPicPr/>
                    <p:nvPr/>
                  </p:nvPicPr>
                  <p:blipFill>
                    <a:blip r:embed="rId697"/>
                    <a:stretch>
                      <a:fillRect/>
                    </a:stretch>
                  </p:blipFill>
                  <p:spPr>
                    <a:xfrm>
                      <a:off x="8231646" y="4391993"/>
                      <a:ext cx="922657" cy="1457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98">
                  <p14:nvContentPartPr>
                    <p14:cNvPr id="726" name="Ink 725">
                      <a:extLst>
                        <a:ext uri="{FF2B5EF4-FFF2-40B4-BE49-F238E27FC236}">
                          <a16:creationId xmlns:a16="http://schemas.microsoft.com/office/drawing/2014/main" id="{8E8EEDC3-E8BE-4DB7-94D5-3529025F98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37768" y="4768090"/>
                    <a:ext cx="261000" cy="402840"/>
                  </p14:xfrm>
                </p:contentPart>
              </mc:Choice>
              <mc:Fallback xmlns="">
                <p:pic>
                  <p:nvPicPr>
                    <p:cNvPr id="726" name="Ink 725">
                      <a:extLst>
                        <a:ext uri="{FF2B5EF4-FFF2-40B4-BE49-F238E27FC236}">
                          <a16:creationId xmlns:a16="http://schemas.microsoft.com/office/drawing/2014/main" id="{8E8EEDC3-E8BE-4DB7-94D5-3529025F98C4}"/>
                        </a:ext>
                      </a:extLst>
                    </p:cNvPr>
                    <p:cNvPicPr/>
                    <p:nvPr/>
                  </p:nvPicPr>
                  <p:blipFill>
                    <a:blip r:embed="rId699"/>
                    <a:stretch>
                      <a:fillRect/>
                    </a:stretch>
                  </p:blipFill>
                  <p:spPr>
                    <a:xfrm>
                      <a:off x="8314127" y="4744394"/>
                      <a:ext cx="307337" cy="44928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00">
                  <p14:nvContentPartPr>
                    <p14:cNvPr id="727" name="Ink 726">
                      <a:extLst>
                        <a:ext uri="{FF2B5EF4-FFF2-40B4-BE49-F238E27FC236}">
                          <a16:creationId xmlns:a16="http://schemas.microsoft.com/office/drawing/2014/main" id="{4E9D6AAC-68D0-4AC0-B2F6-DFC5A263DC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28728" y="4600330"/>
                    <a:ext cx="369000" cy="425160"/>
                  </p14:xfrm>
                </p:contentPart>
              </mc:Choice>
              <mc:Fallback xmlns="">
                <p:pic>
                  <p:nvPicPr>
                    <p:cNvPr id="727" name="Ink 726">
                      <a:extLst>
                        <a:ext uri="{FF2B5EF4-FFF2-40B4-BE49-F238E27FC236}">
                          <a16:creationId xmlns:a16="http://schemas.microsoft.com/office/drawing/2014/main" id="{4E9D6AAC-68D0-4AC0-B2F6-DFC5A263DCA3}"/>
                        </a:ext>
                      </a:extLst>
                    </p:cNvPr>
                    <p:cNvPicPr/>
                    <p:nvPr/>
                  </p:nvPicPr>
                  <p:blipFill>
                    <a:blip r:embed="rId701"/>
                    <a:stretch>
                      <a:fillRect/>
                    </a:stretch>
                  </p:blipFill>
                  <p:spPr>
                    <a:xfrm>
                      <a:off x="8705074" y="4576657"/>
                      <a:ext cx="415362" cy="4715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02">
                  <p14:nvContentPartPr>
                    <p14:cNvPr id="728" name="Ink 727">
                      <a:extLst>
                        <a:ext uri="{FF2B5EF4-FFF2-40B4-BE49-F238E27FC236}">
                          <a16:creationId xmlns:a16="http://schemas.microsoft.com/office/drawing/2014/main" id="{E2CB155B-0FFB-4619-A3E3-6851E181D7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32808" y="4421770"/>
                    <a:ext cx="135360" cy="264960"/>
                  </p14:xfrm>
                </p:contentPart>
              </mc:Choice>
              <mc:Fallback xmlns="">
                <p:pic>
                  <p:nvPicPr>
                    <p:cNvPr id="728" name="Ink 727">
                      <a:extLst>
                        <a:ext uri="{FF2B5EF4-FFF2-40B4-BE49-F238E27FC236}">
                          <a16:creationId xmlns:a16="http://schemas.microsoft.com/office/drawing/2014/main" id="{E2CB155B-0FFB-4619-A3E3-6851E181D753}"/>
                        </a:ext>
                      </a:extLst>
                    </p:cNvPr>
                    <p:cNvPicPr/>
                    <p:nvPr/>
                  </p:nvPicPr>
                  <p:blipFill>
                    <a:blip r:embed="rId703"/>
                    <a:stretch>
                      <a:fillRect/>
                    </a:stretch>
                  </p:blipFill>
                  <p:spPr>
                    <a:xfrm>
                      <a:off x="9309144" y="4398113"/>
                      <a:ext cx="181742" cy="3113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04">
                  <p14:nvContentPartPr>
                    <p14:cNvPr id="729" name="Ink 728">
                      <a:extLst>
                        <a:ext uri="{FF2B5EF4-FFF2-40B4-BE49-F238E27FC236}">
                          <a16:creationId xmlns:a16="http://schemas.microsoft.com/office/drawing/2014/main" id="{E6C2FADA-5BBF-40A0-838B-F4E00D7F83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62648" y="3736690"/>
                    <a:ext cx="350640" cy="442080"/>
                  </p14:xfrm>
                </p:contentPart>
              </mc:Choice>
              <mc:Fallback xmlns="">
                <p:pic>
                  <p:nvPicPr>
                    <p:cNvPr id="729" name="Ink 728">
                      <a:extLst>
                        <a:ext uri="{FF2B5EF4-FFF2-40B4-BE49-F238E27FC236}">
                          <a16:creationId xmlns:a16="http://schemas.microsoft.com/office/drawing/2014/main" id="{E6C2FADA-5BBF-40A0-838B-F4E00D7F8398}"/>
                        </a:ext>
                      </a:extLst>
                    </p:cNvPr>
                    <p:cNvPicPr/>
                    <p:nvPr/>
                  </p:nvPicPr>
                  <p:blipFill>
                    <a:blip r:embed="rId705"/>
                    <a:stretch>
                      <a:fillRect/>
                    </a:stretch>
                  </p:blipFill>
                  <p:spPr>
                    <a:xfrm>
                      <a:off x="9738956" y="3713024"/>
                      <a:ext cx="397076" cy="48846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06">
                  <p14:nvContentPartPr>
                    <p14:cNvPr id="730" name="Ink 729">
                      <a:extLst>
                        <a:ext uri="{FF2B5EF4-FFF2-40B4-BE49-F238E27FC236}">
                          <a16:creationId xmlns:a16="http://schemas.microsoft.com/office/drawing/2014/main" id="{964E9093-AA31-4ABB-9C35-644A69EFDF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80608" y="3664690"/>
                    <a:ext cx="307080" cy="489600"/>
                  </p14:xfrm>
                </p:contentPart>
              </mc:Choice>
              <mc:Fallback xmlns="">
                <p:pic>
                  <p:nvPicPr>
                    <p:cNvPr id="730" name="Ink 729">
                      <a:extLst>
                        <a:ext uri="{FF2B5EF4-FFF2-40B4-BE49-F238E27FC236}">
                          <a16:creationId xmlns:a16="http://schemas.microsoft.com/office/drawing/2014/main" id="{964E9093-AA31-4ABB-9C35-644A69EFDF61}"/>
                        </a:ext>
                      </a:extLst>
                    </p:cNvPr>
                    <p:cNvPicPr/>
                    <p:nvPr/>
                  </p:nvPicPr>
                  <p:blipFill>
                    <a:blip r:embed="rId707"/>
                    <a:stretch>
                      <a:fillRect/>
                    </a:stretch>
                  </p:blipFill>
                  <p:spPr>
                    <a:xfrm>
                      <a:off x="10156986" y="3641015"/>
                      <a:ext cx="353378" cy="5360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08">
                  <p14:nvContentPartPr>
                    <p14:cNvPr id="731" name="Ink 730">
                      <a:extLst>
                        <a:ext uri="{FF2B5EF4-FFF2-40B4-BE49-F238E27FC236}">
                          <a16:creationId xmlns:a16="http://schemas.microsoft.com/office/drawing/2014/main" id="{963D2AC6-B9AE-4F39-988E-95879CE699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81448" y="4316650"/>
                    <a:ext cx="679680" cy="65520"/>
                  </p14:xfrm>
                </p:contentPart>
              </mc:Choice>
              <mc:Fallback xmlns="">
                <p:pic>
                  <p:nvPicPr>
                    <p:cNvPr id="731" name="Ink 730">
                      <a:extLst>
                        <a:ext uri="{FF2B5EF4-FFF2-40B4-BE49-F238E27FC236}">
                          <a16:creationId xmlns:a16="http://schemas.microsoft.com/office/drawing/2014/main" id="{963D2AC6-B9AE-4F39-988E-95879CE69915}"/>
                        </a:ext>
                      </a:extLst>
                    </p:cNvPr>
                    <p:cNvPicPr/>
                    <p:nvPr/>
                  </p:nvPicPr>
                  <p:blipFill>
                    <a:blip r:embed="rId709"/>
                    <a:stretch>
                      <a:fillRect/>
                    </a:stretch>
                  </p:blipFill>
                  <p:spPr>
                    <a:xfrm>
                      <a:off x="9857782" y="4293250"/>
                      <a:ext cx="726065" cy="11138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10">
                  <p14:nvContentPartPr>
                    <p14:cNvPr id="732" name="Ink 731">
                      <a:extLst>
                        <a:ext uri="{FF2B5EF4-FFF2-40B4-BE49-F238E27FC236}">
                          <a16:creationId xmlns:a16="http://schemas.microsoft.com/office/drawing/2014/main" id="{7384DAD2-66F9-4461-B6EB-A4B6660DA9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36448" y="4588450"/>
                    <a:ext cx="291600" cy="297000"/>
                  </p14:xfrm>
                </p:contentPart>
              </mc:Choice>
              <mc:Fallback xmlns="">
                <p:pic>
                  <p:nvPicPr>
                    <p:cNvPr id="732" name="Ink 731">
                      <a:extLst>
                        <a:ext uri="{FF2B5EF4-FFF2-40B4-BE49-F238E27FC236}">
                          <a16:creationId xmlns:a16="http://schemas.microsoft.com/office/drawing/2014/main" id="{7384DAD2-66F9-4461-B6EB-A4B6660DA9DA}"/>
                        </a:ext>
                      </a:extLst>
                    </p:cNvPr>
                    <p:cNvPicPr/>
                    <p:nvPr/>
                  </p:nvPicPr>
                  <p:blipFill>
                    <a:blip r:embed="rId711"/>
                    <a:stretch>
                      <a:fillRect/>
                    </a:stretch>
                  </p:blipFill>
                  <p:spPr>
                    <a:xfrm>
                      <a:off x="9812779" y="4564804"/>
                      <a:ext cx="337991" cy="3433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12">
                  <p14:nvContentPartPr>
                    <p14:cNvPr id="733" name="Ink 732">
                      <a:extLst>
                        <a:ext uri="{FF2B5EF4-FFF2-40B4-BE49-F238E27FC236}">
                          <a16:creationId xmlns:a16="http://schemas.microsoft.com/office/drawing/2014/main" id="{ABE99DF0-B7A3-48CB-BE34-2C35791F18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32168" y="4506730"/>
                    <a:ext cx="259560" cy="329040"/>
                  </p14:xfrm>
                </p:contentPart>
              </mc:Choice>
              <mc:Fallback xmlns="">
                <p:pic>
                  <p:nvPicPr>
                    <p:cNvPr id="733" name="Ink 732">
                      <a:extLst>
                        <a:ext uri="{FF2B5EF4-FFF2-40B4-BE49-F238E27FC236}">
                          <a16:creationId xmlns:a16="http://schemas.microsoft.com/office/drawing/2014/main" id="{ABE99DF0-B7A3-48CB-BE34-2C35791F1849}"/>
                        </a:ext>
                      </a:extLst>
                    </p:cNvPr>
                    <p:cNvPicPr/>
                    <p:nvPr/>
                  </p:nvPicPr>
                  <p:blipFill>
                    <a:blip r:embed="rId713"/>
                    <a:stretch>
                      <a:fillRect/>
                    </a:stretch>
                  </p:blipFill>
                  <p:spPr>
                    <a:xfrm>
                      <a:off x="10308486" y="4483092"/>
                      <a:ext cx="305978" cy="3753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14">
                  <p14:nvContentPartPr>
                    <p14:cNvPr id="734" name="Ink 733">
                      <a:extLst>
                        <a:ext uri="{FF2B5EF4-FFF2-40B4-BE49-F238E27FC236}">
                          <a16:creationId xmlns:a16="http://schemas.microsoft.com/office/drawing/2014/main" id="{E0E70C85-FB08-46A1-B1D7-B9CF471904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54848" y="4616530"/>
                    <a:ext cx="233640" cy="52920"/>
                  </p14:xfrm>
                </p:contentPart>
              </mc:Choice>
              <mc:Fallback xmlns="">
                <p:pic>
                  <p:nvPicPr>
                    <p:cNvPr id="734" name="Ink 733">
                      <a:extLst>
                        <a:ext uri="{FF2B5EF4-FFF2-40B4-BE49-F238E27FC236}">
                          <a16:creationId xmlns:a16="http://schemas.microsoft.com/office/drawing/2014/main" id="{E0E70C85-FB08-46A1-B1D7-B9CF471904A1}"/>
                        </a:ext>
                      </a:extLst>
                    </p:cNvPr>
                    <p:cNvPicPr/>
                    <p:nvPr/>
                  </p:nvPicPr>
                  <p:blipFill>
                    <a:blip r:embed="rId715"/>
                    <a:stretch>
                      <a:fillRect/>
                    </a:stretch>
                  </p:blipFill>
                  <p:spPr>
                    <a:xfrm>
                      <a:off x="10331200" y="4593319"/>
                      <a:ext cx="279990" cy="984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16">
                  <p14:nvContentPartPr>
                    <p14:cNvPr id="735" name="Ink 734">
                      <a:extLst>
                        <a:ext uri="{FF2B5EF4-FFF2-40B4-BE49-F238E27FC236}">
                          <a16:creationId xmlns:a16="http://schemas.microsoft.com/office/drawing/2014/main" id="{3A95824B-0DCA-415D-AC34-0E0C21ADD0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64168" y="3446890"/>
                    <a:ext cx="332280" cy="1568160"/>
                  </p14:xfrm>
                </p:contentPart>
              </mc:Choice>
              <mc:Fallback xmlns="">
                <p:pic>
                  <p:nvPicPr>
                    <p:cNvPr id="735" name="Ink 734">
                      <a:extLst>
                        <a:ext uri="{FF2B5EF4-FFF2-40B4-BE49-F238E27FC236}">
                          <a16:creationId xmlns:a16="http://schemas.microsoft.com/office/drawing/2014/main" id="{3A95824B-0DCA-415D-AC34-0E0C21ADD0C0}"/>
                        </a:ext>
                      </a:extLst>
                    </p:cNvPr>
                    <p:cNvPicPr/>
                    <p:nvPr/>
                  </p:nvPicPr>
                  <p:blipFill>
                    <a:blip r:embed="rId717"/>
                    <a:stretch>
                      <a:fillRect/>
                    </a:stretch>
                  </p:blipFill>
                  <p:spPr>
                    <a:xfrm>
                      <a:off x="10740501" y="3423202"/>
                      <a:ext cx="378667" cy="1614589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742" name="Group 741">
              <a:extLst>
                <a:ext uri="{FF2B5EF4-FFF2-40B4-BE49-F238E27FC236}">
                  <a16:creationId xmlns:a16="http://schemas.microsoft.com/office/drawing/2014/main" id="{DBBDA024-066A-4874-A307-2AA9A85C8EF3}"/>
                </a:ext>
              </a:extLst>
            </p:cNvPr>
            <p:cNvGrpSpPr/>
            <p:nvPr/>
          </p:nvGrpSpPr>
          <p:grpSpPr>
            <a:xfrm>
              <a:off x="7607304" y="3207909"/>
              <a:ext cx="2463784" cy="844436"/>
              <a:chOff x="7367928" y="2394610"/>
              <a:chExt cx="3317040" cy="1136880"/>
            </a:xfrm>
          </p:grpSpPr>
          <p:grpSp>
            <p:nvGrpSpPr>
              <p:cNvPr id="743" name="Group 742">
                <a:extLst>
                  <a:ext uri="{FF2B5EF4-FFF2-40B4-BE49-F238E27FC236}">
                    <a16:creationId xmlns:a16="http://schemas.microsoft.com/office/drawing/2014/main" id="{C34837F6-324B-4F3D-8CCE-ECE4B0143705}"/>
                  </a:ext>
                </a:extLst>
              </p:cNvPr>
              <p:cNvGrpSpPr/>
              <p:nvPr/>
            </p:nvGrpSpPr>
            <p:grpSpPr>
              <a:xfrm>
                <a:off x="7367928" y="2883490"/>
                <a:ext cx="283680" cy="77760"/>
                <a:chOff x="7367928" y="2883490"/>
                <a:chExt cx="283680" cy="77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18">
                  <p14:nvContentPartPr>
                    <p14:cNvPr id="758" name="Ink 757">
                      <a:extLst>
                        <a:ext uri="{FF2B5EF4-FFF2-40B4-BE49-F238E27FC236}">
                          <a16:creationId xmlns:a16="http://schemas.microsoft.com/office/drawing/2014/main" id="{2B274646-FBF9-49D9-8ABC-99C6B742AC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67928" y="2883490"/>
                    <a:ext cx="199440" cy="29880"/>
                  </p14:xfrm>
                </p:contentPart>
              </mc:Choice>
              <mc:Fallback xmlns="">
                <p:pic>
                  <p:nvPicPr>
                    <p:cNvPr id="758" name="Ink 757">
                      <a:extLst>
                        <a:ext uri="{FF2B5EF4-FFF2-40B4-BE49-F238E27FC236}">
                          <a16:creationId xmlns:a16="http://schemas.microsoft.com/office/drawing/2014/main" id="{2B274646-FBF9-49D9-8ABC-99C6B742ACB7}"/>
                        </a:ext>
                      </a:extLst>
                    </p:cNvPr>
                    <p:cNvPicPr/>
                    <p:nvPr/>
                  </p:nvPicPr>
                  <p:blipFill>
                    <a:blip r:embed="rId719"/>
                    <a:stretch>
                      <a:fillRect/>
                    </a:stretch>
                  </p:blipFill>
                  <p:spPr>
                    <a:xfrm>
                      <a:off x="7350615" y="2866118"/>
                      <a:ext cx="233373" cy="6392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0">
                  <p14:nvContentPartPr>
                    <p14:cNvPr id="759" name="Ink 758">
                      <a:extLst>
                        <a:ext uri="{FF2B5EF4-FFF2-40B4-BE49-F238E27FC236}">
                          <a16:creationId xmlns:a16="http://schemas.microsoft.com/office/drawing/2014/main" id="{D10B38FA-61D1-457F-BEE1-5487883F7F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43528" y="2945410"/>
                    <a:ext cx="208080" cy="15840"/>
                  </p14:xfrm>
                </p:contentPart>
              </mc:Choice>
              <mc:Fallback xmlns="">
                <p:pic>
                  <p:nvPicPr>
                    <p:cNvPr id="759" name="Ink 758">
                      <a:extLst>
                        <a:ext uri="{FF2B5EF4-FFF2-40B4-BE49-F238E27FC236}">
                          <a16:creationId xmlns:a16="http://schemas.microsoft.com/office/drawing/2014/main" id="{D10B38FA-61D1-457F-BEE1-5487883F7FE5}"/>
                        </a:ext>
                      </a:extLst>
                    </p:cNvPr>
                    <p:cNvPicPr/>
                    <p:nvPr/>
                  </p:nvPicPr>
                  <p:blipFill>
                    <a:blip r:embed="rId721"/>
                    <a:stretch>
                      <a:fillRect/>
                    </a:stretch>
                  </p:blipFill>
                  <p:spPr>
                    <a:xfrm>
                      <a:off x="7426188" y="2928193"/>
                      <a:ext cx="242066" cy="4958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744" name="Group 743">
                <a:extLst>
                  <a:ext uri="{FF2B5EF4-FFF2-40B4-BE49-F238E27FC236}">
                    <a16:creationId xmlns:a16="http://schemas.microsoft.com/office/drawing/2014/main" id="{5BE71A05-1637-416D-AD09-EFDA354B8A5E}"/>
                  </a:ext>
                </a:extLst>
              </p:cNvPr>
              <p:cNvGrpSpPr/>
              <p:nvPr/>
            </p:nvGrpSpPr>
            <p:grpSpPr>
              <a:xfrm>
                <a:off x="8035728" y="2394610"/>
                <a:ext cx="2649240" cy="1136880"/>
                <a:chOff x="8035728" y="2394610"/>
                <a:chExt cx="2649240" cy="1136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22">
                  <p14:nvContentPartPr>
                    <p14:cNvPr id="745" name="Ink 744">
                      <a:extLst>
                        <a:ext uri="{FF2B5EF4-FFF2-40B4-BE49-F238E27FC236}">
                          <a16:creationId xmlns:a16="http://schemas.microsoft.com/office/drawing/2014/main" id="{C0B4E422-9583-4EB4-AC5B-08B7FFB07F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35728" y="2457970"/>
                    <a:ext cx="294120" cy="329040"/>
                  </p14:xfrm>
                </p:contentPart>
              </mc:Choice>
              <mc:Fallback xmlns="">
                <p:pic>
                  <p:nvPicPr>
                    <p:cNvPr id="745" name="Ink 744">
                      <a:extLst>
                        <a:ext uri="{FF2B5EF4-FFF2-40B4-BE49-F238E27FC236}">
                          <a16:creationId xmlns:a16="http://schemas.microsoft.com/office/drawing/2014/main" id="{C0B4E422-9583-4EB4-AC5B-08B7FFB07F10}"/>
                        </a:ext>
                      </a:extLst>
                    </p:cNvPr>
                    <p:cNvPicPr/>
                    <p:nvPr/>
                  </p:nvPicPr>
                  <p:blipFill>
                    <a:blip r:embed="rId723"/>
                    <a:stretch>
                      <a:fillRect/>
                    </a:stretch>
                  </p:blipFill>
                  <p:spPr>
                    <a:xfrm>
                      <a:off x="8018386" y="2440616"/>
                      <a:ext cx="328110" cy="3630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4">
                  <p14:nvContentPartPr>
                    <p14:cNvPr id="746" name="Ink 745">
                      <a:extLst>
                        <a:ext uri="{FF2B5EF4-FFF2-40B4-BE49-F238E27FC236}">
                          <a16:creationId xmlns:a16="http://schemas.microsoft.com/office/drawing/2014/main" id="{89902C18-92B0-4817-9BCE-065EBF178B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39928" y="2394610"/>
                    <a:ext cx="352440" cy="488880"/>
                  </p14:xfrm>
                </p:contentPart>
              </mc:Choice>
              <mc:Fallback xmlns="">
                <p:pic>
                  <p:nvPicPr>
                    <p:cNvPr id="746" name="Ink 745">
                      <a:extLst>
                        <a:ext uri="{FF2B5EF4-FFF2-40B4-BE49-F238E27FC236}">
                          <a16:creationId xmlns:a16="http://schemas.microsoft.com/office/drawing/2014/main" id="{89902C18-92B0-4817-9BCE-065EBF178BF5}"/>
                        </a:ext>
                      </a:extLst>
                    </p:cNvPr>
                    <p:cNvPicPr/>
                    <p:nvPr/>
                  </p:nvPicPr>
                  <p:blipFill>
                    <a:blip r:embed="rId725"/>
                    <a:stretch>
                      <a:fillRect/>
                    </a:stretch>
                  </p:blipFill>
                  <p:spPr>
                    <a:xfrm>
                      <a:off x="8322584" y="2377274"/>
                      <a:ext cx="386435" cy="52285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6">
                  <p14:nvContentPartPr>
                    <p14:cNvPr id="747" name="Ink 746">
                      <a:extLst>
                        <a:ext uri="{FF2B5EF4-FFF2-40B4-BE49-F238E27FC236}">
                          <a16:creationId xmlns:a16="http://schemas.microsoft.com/office/drawing/2014/main" id="{8A4B3671-CC1C-4D2E-B4ED-BB165C7DC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11328" y="2942170"/>
                    <a:ext cx="615240" cy="33480"/>
                  </p14:xfrm>
                </p:contentPart>
              </mc:Choice>
              <mc:Fallback xmlns="">
                <p:pic>
                  <p:nvPicPr>
                    <p:cNvPr id="747" name="Ink 746">
                      <a:extLst>
                        <a:ext uri="{FF2B5EF4-FFF2-40B4-BE49-F238E27FC236}">
                          <a16:creationId xmlns:a16="http://schemas.microsoft.com/office/drawing/2014/main" id="{8A4B3671-CC1C-4D2E-B4ED-BB165C7DCAE5}"/>
                        </a:ext>
                      </a:extLst>
                    </p:cNvPr>
                    <p:cNvPicPr/>
                    <p:nvPr/>
                  </p:nvPicPr>
                  <p:blipFill>
                    <a:blip r:embed="rId727"/>
                    <a:stretch>
                      <a:fillRect/>
                    </a:stretch>
                  </p:blipFill>
                  <p:spPr>
                    <a:xfrm>
                      <a:off x="8093968" y="2925088"/>
                      <a:ext cx="649266" cy="66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8">
                  <p14:nvContentPartPr>
                    <p14:cNvPr id="748" name="Ink 747">
                      <a:extLst>
                        <a:ext uri="{FF2B5EF4-FFF2-40B4-BE49-F238E27FC236}">
                          <a16:creationId xmlns:a16="http://schemas.microsoft.com/office/drawing/2014/main" id="{A1293424-DA73-4F99-93A5-E7D7C3201C5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63448" y="3199210"/>
                    <a:ext cx="318240" cy="332280"/>
                  </p14:xfrm>
                </p:contentPart>
              </mc:Choice>
              <mc:Fallback xmlns="">
                <p:pic>
                  <p:nvPicPr>
                    <p:cNvPr id="748" name="Ink 747">
                      <a:extLst>
                        <a:ext uri="{FF2B5EF4-FFF2-40B4-BE49-F238E27FC236}">
                          <a16:creationId xmlns:a16="http://schemas.microsoft.com/office/drawing/2014/main" id="{A1293424-DA73-4F99-93A5-E7D7C3201C5D}"/>
                        </a:ext>
                      </a:extLst>
                    </p:cNvPr>
                    <p:cNvPicPr/>
                    <p:nvPr/>
                  </p:nvPicPr>
                  <p:blipFill>
                    <a:blip r:embed="rId729"/>
                    <a:stretch>
                      <a:fillRect/>
                    </a:stretch>
                  </p:blipFill>
                  <p:spPr>
                    <a:xfrm>
                      <a:off x="8046115" y="3181868"/>
                      <a:ext cx="352213" cy="3662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0">
                  <p14:nvContentPartPr>
                    <p14:cNvPr id="749" name="Ink 748">
                      <a:extLst>
                        <a:ext uri="{FF2B5EF4-FFF2-40B4-BE49-F238E27FC236}">
                          <a16:creationId xmlns:a16="http://schemas.microsoft.com/office/drawing/2014/main" id="{9D4F8938-7198-4FBC-A2FA-34EE9839D2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15168" y="3126490"/>
                    <a:ext cx="325440" cy="404280"/>
                  </p14:xfrm>
                </p:contentPart>
              </mc:Choice>
              <mc:Fallback xmlns="">
                <p:pic>
                  <p:nvPicPr>
                    <p:cNvPr id="749" name="Ink 748">
                      <a:extLst>
                        <a:ext uri="{FF2B5EF4-FFF2-40B4-BE49-F238E27FC236}">
                          <a16:creationId xmlns:a16="http://schemas.microsoft.com/office/drawing/2014/main" id="{9D4F8938-7198-4FBC-A2FA-34EE9839D2C4}"/>
                        </a:ext>
                      </a:extLst>
                    </p:cNvPr>
                    <p:cNvPicPr/>
                    <p:nvPr/>
                  </p:nvPicPr>
                  <p:blipFill>
                    <a:blip r:embed="rId731"/>
                    <a:stretch>
                      <a:fillRect/>
                    </a:stretch>
                  </p:blipFill>
                  <p:spPr>
                    <a:xfrm>
                      <a:off x="8398514" y="3109154"/>
                      <a:ext cx="359441" cy="43825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2">
                  <p14:nvContentPartPr>
                    <p14:cNvPr id="750" name="Ink 749">
                      <a:extLst>
                        <a:ext uri="{FF2B5EF4-FFF2-40B4-BE49-F238E27FC236}">
                          <a16:creationId xmlns:a16="http://schemas.microsoft.com/office/drawing/2014/main" id="{624EA346-CB19-4493-AC3D-D8979AFB82C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13208" y="2852530"/>
                    <a:ext cx="2520" cy="12600"/>
                  </p14:xfrm>
                </p:contentPart>
              </mc:Choice>
              <mc:Fallback xmlns="">
                <p:pic>
                  <p:nvPicPr>
                    <p:cNvPr id="750" name="Ink 749">
                      <a:extLst>
                        <a:ext uri="{FF2B5EF4-FFF2-40B4-BE49-F238E27FC236}">
                          <a16:creationId xmlns:a16="http://schemas.microsoft.com/office/drawing/2014/main" id="{624EA346-CB19-4493-AC3D-D8979AFB82CD}"/>
                        </a:ext>
                      </a:extLst>
                    </p:cNvPr>
                    <p:cNvPicPr/>
                    <p:nvPr/>
                  </p:nvPicPr>
                  <p:blipFill>
                    <a:blip r:embed="rId733"/>
                    <a:stretch>
                      <a:fillRect/>
                    </a:stretch>
                  </p:blipFill>
                  <p:spPr>
                    <a:xfrm>
                      <a:off x="9097458" y="2835951"/>
                      <a:ext cx="33390" cy="450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4">
                  <p14:nvContentPartPr>
                    <p14:cNvPr id="751" name="Ink 750">
                      <a:extLst>
                        <a:ext uri="{FF2B5EF4-FFF2-40B4-BE49-F238E27FC236}">
                          <a16:creationId xmlns:a16="http://schemas.microsoft.com/office/drawing/2014/main" id="{83C65BBC-9A3A-4A00-BB5A-788150A779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01248" y="2725450"/>
                    <a:ext cx="318600" cy="284400"/>
                  </p14:xfrm>
                </p:contentPart>
              </mc:Choice>
              <mc:Fallback xmlns="">
                <p:pic>
                  <p:nvPicPr>
                    <p:cNvPr id="751" name="Ink 750">
                      <a:extLst>
                        <a:ext uri="{FF2B5EF4-FFF2-40B4-BE49-F238E27FC236}">
                          <a16:creationId xmlns:a16="http://schemas.microsoft.com/office/drawing/2014/main" id="{83C65BBC-9A3A-4A00-BB5A-788150A77912}"/>
                        </a:ext>
                      </a:extLst>
                    </p:cNvPr>
                    <p:cNvPicPr/>
                    <p:nvPr/>
                  </p:nvPicPr>
                  <p:blipFill>
                    <a:blip r:embed="rId735"/>
                    <a:stretch>
                      <a:fillRect/>
                    </a:stretch>
                  </p:blipFill>
                  <p:spPr>
                    <a:xfrm>
                      <a:off x="8983895" y="2708109"/>
                      <a:ext cx="352612" cy="3183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6">
                  <p14:nvContentPartPr>
                    <p14:cNvPr id="752" name="Ink 751">
                      <a:extLst>
                        <a:ext uri="{FF2B5EF4-FFF2-40B4-BE49-F238E27FC236}">
                          <a16:creationId xmlns:a16="http://schemas.microsoft.com/office/drawing/2014/main" id="{779279B2-291D-465F-A107-ED75A38D73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50608" y="2662090"/>
                    <a:ext cx="265320" cy="303120"/>
                  </p14:xfrm>
                </p:contentPart>
              </mc:Choice>
              <mc:Fallback xmlns="">
                <p:pic>
                  <p:nvPicPr>
                    <p:cNvPr id="752" name="Ink 751">
                      <a:extLst>
                        <a:ext uri="{FF2B5EF4-FFF2-40B4-BE49-F238E27FC236}">
                          <a16:creationId xmlns:a16="http://schemas.microsoft.com/office/drawing/2014/main" id="{779279B2-291D-465F-A107-ED75A38D738F}"/>
                        </a:ext>
                      </a:extLst>
                    </p:cNvPr>
                    <p:cNvPicPr/>
                    <p:nvPr/>
                  </p:nvPicPr>
                  <p:blipFill>
                    <a:blip r:embed="rId737"/>
                    <a:stretch>
                      <a:fillRect/>
                    </a:stretch>
                  </p:blipFill>
                  <p:spPr>
                    <a:xfrm>
                      <a:off x="9533244" y="2644749"/>
                      <a:ext cx="299353" cy="33710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38">
                  <p14:nvContentPartPr>
                    <p14:cNvPr id="753" name="Ink 752">
                      <a:extLst>
                        <a:ext uri="{FF2B5EF4-FFF2-40B4-BE49-F238E27FC236}">
                          <a16:creationId xmlns:a16="http://schemas.microsoft.com/office/drawing/2014/main" id="{DF6665C6-8203-4652-8A5F-304D9D769B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938688" y="2414770"/>
                    <a:ext cx="46080" cy="172080"/>
                  </p14:xfrm>
                </p:contentPart>
              </mc:Choice>
              <mc:Fallback xmlns="">
                <p:pic>
                  <p:nvPicPr>
                    <p:cNvPr id="753" name="Ink 752">
                      <a:extLst>
                        <a:ext uri="{FF2B5EF4-FFF2-40B4-BE49-F238E27FC236}">
                          <a16:creationId xmlns:a16="http://schemas.microsoft.com/office/drawing/2014/main" id="{DF6665C6-8203-4652-8A5F-304D9D769B24}"/>
                        </a:ext>
                      </a:extLst>
                    </p:cNvPr>
                    <p:cNvPicPr/>
                    <p:nvPr/>
                  </p:nvPicPr>
                  <p:blipFill>
                    <a:blip r:embed="rId739"/>
                    <a:stretch>
                      <a:fillRect/>
                    </a:stretch>
                  </p:blipFill>
                  <p:spPr>
                    <a:xfrm>
                      <a:off x="9921494" y="2397423"/>
                      <a:ext cx="79780" cy="206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0">
                  <p14:nvContentPartPr>
                    <p14:cNvPr id="754" name="Ink 753">
                      <a:extLst>
                        <a:ext uri="{FF2B5EF4-FFF2-40B4-BE49-F238E27FC236}">
                          <a16:creationId xmlns:a16="http://schemas.microsoft.com/office/drawing/2014/main" id="{4A7A5764-05EA-4A7E-94E3-B9693E0559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47568" y="2781250"/>
                    <a:ext cx="199440" cy="257760"/>
                  </p14:xfrm>
                </p:contentPart>
              </mc:Choice>
              <mc:Fallback xmlns="">
                <p:pic>
                  <p:nvPicPr>
                    <p:cNvPr id="754" name="Ink 753">
                      <a:extLst>
                        <a:ext uri="{FF2B5EF4-FFF2-40B4-BE49-F238E27FC236}">
                          <a16:creationId xmlns:a16="http://schemas.microsoft.com/office/drawing/2014/main" id="{4A7A5764-05EA-4A7E-94E3-B9693E055998}"/>
                        </a:ext>
                      </a:extLst>
                    </p:cNvPr>
                    <p:cNvPicPr/>
                    <p:nvPr/>
                  </p:nvPicPr>
                  <p:blipFill>
                    <a:blip r:embed="rId741"/>
                    <a:stretch>
                      <a:fillRect/>
                    </a:stretch>
                  </p:blipFill>
                  <p:spPr>
                    <a:xfrm>
                      <a:off x="10230255" y="2763927"/>
                      <a:ext cx="233373" cy="2917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2">
                  <p14:nvContentPartPr>
                    <p14:cNvPr id="755" name="Ink 754">
                      <a:extLst>
                        <a:ext uri="{FF2B5EF4-FFF2-40B4-BE49-F238E27FC236}">
                          <a16:creationId xmlns:a16="http://schemas.microsoft.com/office/drawing/2014/main" id="{ED27BE56-D04D-4DA2-9E9C-35D78DCA5D8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83928" y="2861890"/>
                    <a:ext cx="187920" cy="29880"/>
                  </p14:xfrm>
                </p:contentPart>
              </mc:Choice>
              <mc:Fallback xmlns="">
                <p:pic>
                  <p:nvPicPr>
                    <p:cNvPr id="755" name="Ink 754">
                      <a:extLst>
                        <a:ext uri="{FF2B5EF4-FFF2-40B4-BE49-F238E27FC236}">
                          <a16:creationId xmlns:a16="http://schemas.microsoft.com/office/drawing/2014/main" id="{ED27BE56-D04D-4DA2-9E9C-35D78DCA5D82}"/>
                        </a:ext>
                      </a:extLst>
                    </p:cNvPr>
                    <p:cNvPicPr/>
                    <p:nvPr/>
                  </p:nvPicPr>
                  <p:blipFill>
                    <a:blip r:embed="rId743"/>
                    <a:stretch>
                      <a:fillRect/>
                    </a:stretch>
                  </p:blipFill>
                  <p:spPr>
                    <a:xfrm>
                      <a:off x="10266592" y="2844518"/>
                      <a:ext cx="221898" cy="6392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4">
                  <p14:nvContentPartPr>
                    <p14:cNvPr id="756" name="Ink 755">
                      <a:extLst>
                        <a:ext uri="{FF2B5EF4-FFF2-40B4-BE49-F238E27FC236}">
                          <a16:creationId xmlns:a16="http://schemas.microsoft.com/office/drawing/2014/main" id="{CAFA2773-A27C-4191-A585-B433686031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39128" y="2617450"/>
                    <a:ext cx="210960" cy="515520"/>
                  </p14:xfrm>
                </p:contentPart>
              </mc:Choice>
              <mc:Fallback xmlns="">
                <p:pic>
                  <p:nvPicPr>
                    <p:cNvPr id="756" name="Ink 755">
                      <a:extLst>
                        <a:ext uri="{FF2B5EF4-FFF2-40B4-BE49-F238E27FC236}">
                          <a16:creationId xmlns:a16="http://schemas.microsoft.com/office/drawing/2014/main" id="{CAFA2773-A27C-4191-A585-B43368603163}"/>
                        </a:ext>
                      </a:extLst>
                    </p:cNvPr>
                    <p:cNvPicPr/>
                    <p:nvPr/>
                  </p:nvPicPr>
                  <p:blipFill>
                    <a:blip r:embed="rId745"/>
                    <a:stretch>
                      <a:fillRect/>
                    </a:stretch>
                  </p:blipFill>
                  <p:spPr>
                    <a:xfrm>
                      <a:off x="10022473" y="2600104"/>
                      <a:ext cx="244963" cy="5495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6">
                  <p14:nvContentPartPr>
                    <p14:cNvPr id="757" name="Ink 756">
                      <a:extLst>
                        <a:ext uri="{FF2B5EF4-FFF2-40B4-BE49-F238E27FC236}">
                          <a16:creationId xmlns:a16="http://schemas.microsoft.com/office/drawing/2014/main" id="{6035022E-D438-4C3D-ABED-B41D075AD1E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69768" y="2598730"/>
                    <a:ext cx="115200" cy="704520"/>
                  </p14:xfrm>
                </p:contentPart>
              </mc:Choice>
              <mc:Fallback xmlns="">
                <p:pic>
                  <p:nvPicPr>
                    <p:cNvPr id="757" name="Ink 756">
                      <a:extLst>
                        <a:ext uri="{FF2B5EF4-FFF2-40B4-BE49-F238E27FC236}">
                          <a16:creationId xmlns:a16="http://schemas.microsoft.com/office/drawing/2014/main" id="{6035022E-D438-4C3D-ABED-B41D075AD1EE}"/>
                        </a:ext>
                      </a:extLst>
                    </p:cNvPr>
                    <p:cNvPicPr/>
                    <p:nvPr/>
                  </p:nvPicPr>
                  <p:blipFill>
                    <a:blip r:embed="rId747"/>
                    <a:stretch>
                      <a:fillRect/>
                    </a:stretch>
                  </p:blipFill>
                  <p:spPr>
                    <a:xfrm>
                      <a:off x="10552419" y="2581377"/>
                      <a:ext cx="149205" cy="73853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CC4B2D37-A191-4307-B49D-E5F81B47AF81}"/>
              </a:ext>
            </a:extLst>
          </p:cNvPr>
          <p:cNvGrpSpPr/>
          <p:nvPr/>
        </p:nvGrpSpPr>
        <p:grpSpPr>
          <a:xfrm>
            <a:off x="8005713" y="1218347"/>
            <a:ext cx="3314070" cy="751727"/>
            <a:chOff x="4222622" y="2111286"/>
            <a:chExt cx="5929805" cy="1345051"/>
          </a:xfrm>
        </p:grpSpPr>
        <p:grpSp>
          <p:nvGrpSpPr>
            <p:cNvPr id="760" name="Group 759">
              <a:extLst>
                <a:ext uri="{FF2B5EF4-FFF2-40B4-BE49-F238E27FC236}">
                  <a16:creationId xmlns:a16="http://schemas.microsoft.com/office/drawing/2014/main" id="{6A25AD81-1E9C-4E94-BE7E-92BAA268E7F9}"/>
                </a:ext>
              </a:extLst>
            </p:cNvPr>
            <p:cNvGrpSpPr/>
            <p:nvPr/>
          </p:nvGrpSpPr>
          <p:grpSpPr>
            <a:xfrm>
              <a:off x="4222622" y="2280441"/>
              <a:ext cx="4359962" cy="1175896"/>
              <a:chOff x="4222622" y="2280441"/>
              <a:chExt cx="4359962" cy="1175896"/>
            </a:xfrm>
          </p:grpSpPr>
          <p:grpSp>
            <p:nvGrpSpPr>
              <p:cNvPr id="761" name="Group 760">
                <a:extLst>
                  <a:ext uri="{FF2B5EF4-FFF2-40B4-BE49-F238E27FC236}">
                    <a16:creationId xmlns:a16="http://schemas.microsoft.com/office/drawing/2014/main" id="{076EFEC9-D626-479E-B3F4-C7EC5F81A718}"/>
                  </a:ext>
                </a:extLst>
              </p:cNvPr>
              <p:cNvGrpSpPr/>
              <p:nvPr/>
            </p:nvGrpSpPr>
            <p:grpSpPr>
              <a:xfrm>
                <a:off x="4222622" y="2280441"/>
                <a:ext cx="3963112" cy="1175896"/>
                <a:chOff x="4383756" y="2361850"/>
                <a:chExt cx="7408440" cy="2198160"/>
              </a:xfrm>
            </p:grpSpPr>
            <p:grpSp>
              <p:nvGrpSpPr>
                <p:cNvPr id="764" name="Group 763">
                  <a:extLst>
                    <a:ext uri="{FF2B5EF4-FFF2-40B4-BE49-F238E27FC236}">
                      <a16:creationId xmlns:a16="http://schemas.microsoft.com/office/drawing/2014/main" id="{BAFF5861-82AE-4BE0-AAFD-264151634B2E}"/>
                    </a:ext>
                  </a:extLst>
                </p:cNvPr>
                <p:cNvGrpSpPr/>
                <p:nvPr/>
              </p:nvGrpSpPr>
              <p:grpSpPr>
                <a:xfrm>
                  <a:off x="4383756" y="2527090"/>
                  <a:ext cx="2327040" cy="2032920"/>
                  <a:chOff x="4383756" y="2527090"/>
                  <a:chExt cx="2327040" cy="20329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8">
                    <p14:nvContentPartPr>
                      <p14:cNvPr id="789" name="Ink 788">
                        <a:extLst>
                          <a:ext uri="{FF2B5EF4-FFF2-40B4-BE49-F238E27FC236}">
                            <a16:creationId xmlns:a16="http://schemas.microsoft.com/office/drawing/2014/main" id="{21749007-837E-4F4F-B6F8-5E9CD2ABDBB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83756" y="2555170"/>
                      <a:ext cx="447120" cy="833040"/>
                    </p14:xfrm>
                  </p:contentPart>
                </mc:Choice>
                <mc:Fallback xmlns="">
                  <p:pic>
                    <p:nvPicPr>
                      <p:cNvPr id="789" name="Ink 788">
                        <a:extLst>
                          <a:ext uri="{FF2B5EF4-FFF2-40B4-BE49-F238E27FC236}">
                            <a16:creationId xmlns:a16="http://schemas.microsoft.com/office/drawing/2014/main" id="{21749007-837E-4F4F-B6F8-5E9CD2ABDB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49"/>
                      <a:stretch>
                        <a:fillRect/>
                      </a:stretch>
                    </p:blipFill>
                    <p:spPr>
                      <a:xfrm>
                        <a:off x="4353708" y="2525118"/>
                        <a:ext cx="506015" cy="8919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50">
                    <p14:nvContentPartPr>
                      <p14:cNvPr id="790" name="Ink 789">
                        <a:extLst>
                          <a:ext uri="{FF2B5EF4-FFF2-40B4-BE49-F238E27FC236}">
                            <a16:creationId xmlns:a16="http://schemas.microsoft.com/office/drawing/2014/main" id="{3DDD012E-0B41-4531-B0E7-E0AC0C22E0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87756" y="2527090"/>
                      <a:ext cx="670320" cy="664560"/>
                    </p14:xfrm>
                  </p:contentPart>
                </mc:Choice>
                <mc:Fallback xmlns="">
                  <p:pic>
                    <p:nvPicPr>
                      <p:cNvPr id="790" name="Ink 789">
                        <a:extLst>
                          <a:ext uri="{FF2B5EF4-FFF2-40B4-BE49-F238E27FC236}">
                            <a16:creationId xmlns:a16="http://schemas.microsoft.com/office/drawing/2014/main" id="{3DDD012E-0B41-4531-B0E7-E0AC0C22E0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1"/>
                      <a:stretch>
                        <a:fillRect/>
                      </a:stretch>
                    </p:blipFill>
                    <p:spPr>
                      <a:xfrm>
                        <a:off x="4857724" y="2497047"/>
                        <a:ext cx="729183" cy="7234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52">
                    <p14:nvContentPartPr>
                      <p14:cNvPr id="791" name="Ink 790">
                        <a:extLst>
                          <a:ext uri="{FF2B5EF4-FFF2-40B4-BE49-F238E27FC236}">
                            <a16:creationId xmlns:a16="http://schemas.microsoft.com/office/drawing/2014/main" id="{7CD0CCBD-4D35-48B1-8249-5E14BFD570D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8556" y="3480730"/>
                      <a:ext cx="1175400" cy="108720"/>
                    </p14:xfrm>
                  </p:contentPart>
                </mc:Choice>
                <mc:Fallback xmlns="">
                  <p:pic>
                    <p:nvPicPr>
                      <p:cNvPr id="791" name="Ink 790">
                        <a:extLst>
                          <a:ext uri="{FF2B5EF4-FFF2-40B4-BE49-F238E27FC236}">
                            <a16:creationId xmlns:a16="http://schemas.microsoft.com/office/drawing/2014/main" id="{7CD0CCBD-4D35-48B1-8249-5E14BFD570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3"/>
                      <a:stretch>
                        <a:fillRect/>
                      </a:stretch>
                    </p:blipFill>
                    <p:spPr>
                      <a:xfrm>
                        <a:off x="4418479" y="3450862"/>
                        <a:ext cx="1234350" cy="16726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54">
                    <p14:nvContentPartPr>
                      <p14:cNvPr id="792" name="Ink 791">
                        <a:extLst>
                          <a:ext uri="{FF2B5EF4-FFF2-40B4-BE49-F238E27FC236}">
                            <a16:creationId xmlns:a16="http://schemas.microsoft.com/office/drawing/2014/main" id="{F13B95AE-0DF6-4E27-AD94-284B668C170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33436" y="3938290"/>
                      <a:ext cx="360720" cy="621720"/>
                    </p14:xfrm>
                  </p:contentPart>
                </mc:Choice>
                <mc:Fallback xmlns="">
                  <p:pic>
                    <p:nvPicPr>
                      <p:cNvPr id="792" name="Ink 791">
                        <a:extLst>
                          <a:ext uri="{FF2B5EF4-FFF2-40B4-BE49-F238E27FC236}">
                            <a16:creationId xmlns:a16="http://schemas.microsoft.com/office/drawing/2014/main" id="{F13B95AE-0DF6-4E27-AD94-284B668C17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5"/>
                      <a:stretch>
                        <a:fillRect/>
                      </a:stretch>
                    </p:blipFill>
                    <p:spPr>
                      <a:xfrm>
                        <a:off x="4403376" y="3908226"/>
                        <a:ext cx="419638" cy="6806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56">
                    <p14:nvContentPartPr>
                      <p14:cNvPr id="793" name="Ink 792">
                        <a:extLst>
                          <a:ext uri="{FF2B5EF4-FFF2-40B4-BE49-F238E27FC236}">
                            <a16:creationId xmlns:a16="http://schemas.microsoft.com/office/drawing/2014/main" id="{9CDB47C6-E092-485A-BE6A-ABF0C2430D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7036" y="3895450"/>
                      <a:ext cx="402840" cy="500760"/>
                    </p14:xfrm>
                  </p:contentPart>
                </mc:Choice>
                <mc:Fallback xmlns="">
                  <p:pic>
                    <p:nvPicPr>
                      <p:cNvPr id="793" name="Ink 792">
                        <a:extLst>
                          <a:ext uri="{FF2B5EF4-FFF2-40B4-BE49-F238E27FC236}">
                            <a16:creationId xmlns:a16="http://schemas.microsoft.com/office/drawing/2014/main" id="{9CDB47C6-E092-485A-BE6A-ABF0C2430D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7"/>
                      <a:stretch>
                        <a:fillRect/>
                      </a:stretch>
                    </p:blipFill>
                    <p:spPr>
                      <a:xfrm>
                        <a:off x="4946973" y="3865356"/>
                        <a:ext cx="461763" cy="55974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58">
                    <p14:nvContentPartPr>
                      <p14:cNvPr id="794" name="Ink 793">
                        <a:extLst>
                          <a:ext uri="{FF2B5EF4-FFF2-40B4-BE49-F238E27FC236}">
                            <a16:creationId xmlns:a16="http://schemas.microsoft.com/office/drawing/2014/main" id="{8FD85D5A-BE36-41CB-81FE-C710C5994BF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78276" y="3910930"/>
                      <a:ext cx="357840" cy="449280"/>
                    </p14:xfrm>
                  </p:contentPart>
                </mc:Choice>
                <mc:Fallback xmlns="">
                  <p:pic>
                    <p:nvPicPr>
                      <p:cNvPr id="794" name="Ink 793">
                        <a:extLst>
                          <a:ext uri="{FF2B5EF4-FFF2-40B4-BE49-F238E27FC236}">
                            <a16:creationId xmlns:a16="http://schemas.microsoft.com/office/drawing/2014/main" id="{8FD85D5A-BE36-41CB-81FE-C710C5994B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9"/>
                      <a:stretch>
                        <a:fillRect/>
                      </a:stretch>
                    </p:blipFill>
                    <p:spPr>
                      <a:xfrm>
                        <a:off x="5148256" y="3880898"/>
                        <a:ext cx="416679" cy="50814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0">
                    <p14:nvContentPartPr>
                      <p14:cNvPr id="795" name="Ink 794">
                        <a:extLst>
                          <a:ext uri="{FF2B5EF4-FFF2-40B4-BE49-F238E27FC236}">
                            <a16:creationId xmlns:a16="http://schemas.microsoft.com/office/drawing/2014/main" id="{A163D26F-2A1C-49CD-9718-2074308942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68316" y="3693130"/>
                      <a:ext cx="213120" cy="192600"/>
                    </p14:xfrm>
                  </p:contentPart>
                </mc:Choice>
                <mc:Fallback xmlns="">
                  <p:pic>
                    <p:nvPicPr>
                      <p:cNvPr id="795" name="Ink 794">
                        <a:extLst>
                          <a:ext uri="{FF2B5EF4-FFF2-40B4-BE49-F238E27FC236}">
                            <a16:creationId xmlns:a16="http://schemas.microsoft.com/office/drawing/2014/main" id="{A163D26F-2A1C-49CD-9718-2074308942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61"/>
                      <a:stretch>
                        <a:fillRect/>
                      </a:stretch>
                    </p:blipFill>
                    <p:spPr>
                      <a:xfrm>
                        <a:off x="5738383" y="3663223"/>
                        <a:ext cx="271788" cy="2512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2">
                    <p14:nvContentPartPr>
                      <p14:cNvPr id="796" name="Ink 795">
                        <a:extLst>
                          <a:ext uri="{FF2B5EF4-FFF2-40B4-BE49-F238E27FC236}">
                            <a16:creationId xmlns:a16="http://schemas.microsoft.com/office/drawing/2014/main" id="{9A4FB12C-A861-49F8-A1C9-6D7B3BB9CE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649156" y="3609250"/>
                      <a:ext cx="174240" cy="395640"/>
                    </p14:xfrm>
                  </p:contentPart>
                </mc:Choice>
                <mc:Fallback xmlns="">
                  <p:pic>
                    <p:nvPicPr>
                      <p:cNvPr id="796" name="Ink 795">
                        <a:extLst>
                          <a:ext uri="{FF2B5EF4-FFF2-40B4-BE49-F238E27FC236}">
                            <a16:creationId xmlns:a16="http://schemas.microsoft.com/office/drawing/2014/main" id="{9A4FB12C-A861-49F8-A1C9-6D7B3BB9CE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63"/>
                      <a:stretch>
                        <a:fillRect/>
                      </a:stretch>
                    </p:blipFill>
                    <p:spPr>
                      <a:xfrm>
                        <a:off x="5619115" y="3579186"/>
                        <a:ext cx="233121" cy="45456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4">
                    <p14:nvContentPartPr>
                      <p14:cNvPr id="797" name="Ink 796">
                        <a:extLst>
                          <a:ext uri="{FF2B5EF4-FFF2-40B4-BE49-F238E27FC236}">
                            <a16:creationId xmlns:a16="http://schemas.microsoft.com/office/drawing/2014/main" id="{5BCF56F5-E218-4E12-A399-2C325490CA5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056316" y="3562810"/>
                      <a:ext cx="76320" cy="461520"/>
                    </p14:xfrm>
                  </p:contentPart>
                </mc:Choice>
                <mc:Fallback xmlns="">
                  <p:pic>
                    <p:nvPicPr>
                      <p:cNvPr id="797" name="Ink 796">
                        <a:extLst>
                          <a:ext uri="{FF2B5EF4-FFF2-40B4-BE49-F238E27FC236}">
                            <a16:creationId xmlns:a16="http://schemas.microsoft.com/office/drawing/2014/main" id="{5BCF56F5-E218-4E12-A399-2C325490CA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65"/>
                      <a:stretch>
                        <a:fillRect/>
                      </a:stretch>
                    </p:blipFill>
                    <p:spPr>
                      <a:xfrm>
                        <a:off x="6026503" y="3532763"/>
                        <a:ext cx="134753" cy="52041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6">
                    <p14:nvContentPartPr>
                      <p14:cNvPr id="798" name="Ink 797">
                        <a:extLst>
                          <a:ext uri="{FF2B5EF4-FFF2-40B4-BE49-F238E27FC236}">
                            <a16:creationId xmlns:a16="http://schemas.microsoft.com/office/drawing/2014/main" id="{099325DD-5E0A-40EE-AC88-6BAF71CC177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46196" y="3435010"/>
                      <a:ext cx="473400" cy="13680"/>
                    </p14:xfrm>
                  </p:contentPart>
                </mc:Choice>
                <mc:Fallback xmlns="">
                  <p:pic>
                    <p:nvPicPr>
                      <p:cNvPr id="798" name="Ink 797">
                        <a:extLst>
                          <a:ext uri="{FF2B5EF4-FFF2-40B4-BE49-F238E27FC236}">
                            <a16:creationId xmlns:a16="http://schemas.microsoft.com/office/drawing/2014/main" id="{099325DD-5E0A-40EE-AC88-6BAF71CC17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67"/>
                      <a:stretch>
                        <a:fillRect/>
                      </a:stretch>
                    </p:blipFill>
                    <p:spPr>
                      <a:xfrm>
                        <a:off x="5516158" y="3406510"/>
                        <a:ext cx="532275" cy="695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8">
                    <p14:nvContentPartPr>
                      <p14:cNvPr id="799" name="Ink 798">
                        <a:extLst>
                          <a:ext uri="{FF2B5EF4-FFF2-40B4-BE49-F238E27FC236}">
                            <a16:creationId xmlns:a16="http://schemas.microsoft.com/office/drawing/2014/main" id="{6A4FD8BA-D516-48A2-96A7-7AB827960CD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26756" y="3335290"/>
                      <a:ext cx="243000" cy="15840"/>
                    </p14:xfrm>
                  </p:contentPart>
                </mc:Choice>
                <mc:Fallback xmlns="">
                  <p:pic>
                    <p:nvPicPr>
                      <p:cNvPr id="799" name="Ink 798">
                        <a:extLst>
                          <a:ext uri="{FF2B5EF4-FFF2-40B4-BE49-F238E27FC236}">
                            <a16:creationId xmlns:a16="http://schemas.microsoft.com/office/drawing/2014/main" id="{6A4FD8BA-D516-48A2-96A7-7AB827960C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69"/>
                      <a:stretch>
                        <a:fillRect/>
                      </a:stretch>
                    </p:blipFill>
                    <p:spPr>
                      <a:xfrm>
                        <a:off x="6396830" y="3307004"/>
                        <a:ext cx="301655" cy="71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70">
                    <p14:nvContentPartPr>
                      <p14:cNvPr id="800" name="Ink 799">
                        <a:extLst>
                          <a:ext uri="{FF2B5EF4-FFF2-40B4-BE49-F238E27FC236}">
                            <a16:creationId xmlns:a16="http://schemas.microsoft.com/office/drawing/2014/main" id="{C86C4008-2B22-4FD9-B96D-4D398F3503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4996" y="3460570"/>
                      <a:ext cx="235800" cy="12600"/>
                    </p14:xfrm>
                  </p:contentPart>
                </mc:Choice>
                <mc:Fallback xmlns="">
                  <p:pic>
                    <p:nvPicPr>
                      <p:cNvPr id="800" name="Ink 799">
                        <a:extLst>
                          <a:ext uri="{FF2B5EF4-FFF2-40B4-BE49-F238E27FC236}">
                            <a16:creationId xmlns:a16="http://schemas.microsoft.com/office/drawing/2014/main" id="{C86C4008-2B22-4FD9-B96D-4D398F3503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1"/>
                      <a:stretch>
                        <a:fillRect/>
                      </a:stretch>
                    </p:blipFill>
                    <p:spPr>
                      <a:xfrm>
                        <a:off x="6445072" y="3431934"/>
                        <a:ext cx="294451" cy="68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765" name="Group 764">
                  <a:extLst>
                    <a:ext uri="{FF2B5EF4-FFF2-40B4-BE49-F238E27FC236}">
                      <a16:creationId xmlns:a16="http://schemas.microsoft.com/office/drawing/2014/main" id="{5A43A4A8-DA40-4CE6-A28F-3EA7D7B01F42}"/>
                    </a:ext>
                  </a:extLst>
                </p:cNvPr>
                <p:cNvGrpSpPr/>
                <p:nvPr/>
              </p:nvGrpSpPr>
              <p:grpSpPr>
                <a:xfrm>
                  <a:off x="6987276" y="3015970"/>
                  <a:ext cx="912600" cy="655560"/>
                  <a:chOff x="6987276" y="3015970"/>
                  <a:chExt cx="912600" cy="6555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72">
                    <p14:nvContentPartPr>
                      <p14:cNvPr id="785" name="Ink 784">
                        <a:extLst>
                          <a:ext uri="{FF2B5EF4-FFF2-40B4-BE49-F238E27FC236}">
                            <a16:creationId xmlns:a16="http://schemas.microsoft.com/office/drawing/2014/main" id="{5AFCE190-6652-4958-AD07-D6871F04398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87276" y="3162130"/>
                      <a:ext cx="200520" cy="509400"/>
                    </p14:xfrm>
                  </p:contentPart>
                </mc:Choice>
                <mc:Fallback xmlns="">
                  <p:pic>
                    <p:nvPicPr>
                      <p:cNvPr id="785" name="Ink 784">
                        <a:extLst>
                          <a:ext uri="{FF2B5EF4-FFF2-40B4-BE49-F238E27FC236}">
                            <a16:creationId xmlns:a16="http://schemas.microsoft.com/office/drawing/2014/main" id="{5AFCE190-6652-4958-AD07-D6871F0439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3"/>
                      <a:stretch>
                        <a:fillRect/>
                      </a:stretch>
                    </p:blipFill>
                    <p:spPr>
                      <a:xfrm>
                        <a:off x="6957258" y="3132095"/>
                        <a:ext cx="259355" cy="5682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74">
                    <p14:nvContentPartPr>
                      <p14:cNvPr id="786" name="Ink 785">
                        <a:extLst>
                          <a:ext uri="{FF2B5EF4-FFF2-40B4-BE49-F238E27FC236}">
                            <a16:creationId xmlns:a16="http://schemas.microsoft.com/office/drawing/2014/main" id="{6AC3CAAC-CF77-4126-A1AE-2CCA1AC957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24876" y="3109210"/>
                      <a:ext cx="171720" cy="209160"/>
                    </p14:xfrm>
                  </p:contentPart>
                </mc:Choice>
                <mc:Fallback xmlns="">
                  <p:pic>
                    <p:nvPicPr>
                      <p:cNvPr id="786" name="Ink 785">
                        <a:extLst>
                          <a:ext uri="{FF2B5EF4-FFF2-40B4-BE49-F238E27FC236}">
                            <a16:creationId xmlns:a16="http://schemas.microsoft.com/office/drawing/2014/main" id="{6AC3CAAC-CF77-4126-A1AE-2CCA1AC957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5"/>
                      <a:stretch>
                        <a:fillRect/>
                      </a:stretch>
                    </p:blipFill>
                    <p:spPr>
                      <a:xfrm>
                        <a:off x="7194855" y="3079330"/>
                        <a:ext cx="230561" cy="2677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76">
                    <p14:nvContentPartPr>
                      <p14:cNvPr id="787" name="Ink 786">
                        <a:extLst>
                          <a:ext uri="{FF2B5EF4-FFF2-40B4-BE49-F238E27FC236}">
                            <a16:creationId xmlns:a16="http://schemas.microsoft.com/office/drawing/2014/main" id="{AD4C400A-5E7F-40FB-895F-83EC9FA3F86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62836" y="3164650"/>
                      <a:ext cx="194760" cy="160560"/>
                    </p14:xfrm>
                  </p:contentPart>
                </mc:Choice>
                <mc:Fallback xmlns="">
                  <p:pic>
                    <p:nvPicPr>
                      <p:cNvPr id="787" name="Ink 786">
                        <a:extLst>
                          <a:ext uri="{FF2B5EF4-FFF2-40B4-BE49-F238E27FC236}">
                            <a16:creationId xmlns:a16="http://schemas.microsoft.com/office/drawing/2014/main" id="{AD4C400A-5E7F-40FB-895F-83EC9FA3F8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7"/>
                      <a:stretch>
                        <a:fillRect/>
                      </a:stretch>
                    </p:blipFill>
                    <p:spPr>
                      <a:xfrm>
                        <a:off x="7432965" y="3134695"/>
                        <a:ext cx="253307" cy="2192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78">
                    <p14:nvContentPartPr>
                      <p14:cNvPr id="788" name="Ink 787">
                        <a:extLst>
                          <a:ext uri="{FF2B5EF4-FFF2-40B4-BE49-F238E27FC236}">
                            <a16:creationId xmlns:a16="http://schemas.microsoft.com/office/drawing/2014/main" id="{097A7AF1-086C-459F-97FC-FF79E9541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30316" y="3015970"/>
                      <a:ext cx="169560" cy="306360"/>
                    </p14:xfrm>
                  </p:contentPart>
                </mc:Choice>
                <mc:Fallback xmlns="">
                  <p:pic>
                    <p:nvPicPr>
                      <p:cNvPr id="788" name="Ink 787">
                        <a:extLst>
                          <a:ext uri="{FF2B5EF4-FFF2-40B4-BE49-F238E27FC236}">
                            <a16:creationId xmlns:a16="http://schemas.microsoft.com/office/drawing/2014/main" id="{097A7AF1-086C-459F-97FC-FF79E9541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9"/>
                      <a:stretch>
                        <a:fillRect/>
                      </a:stretch>
                    </p:blipFill>
                    <p:spPr>
                      <a:xfrm>
                        <a:off x="7700464" y="2985935"/>
                        <a:ext cx="228070" cy="3652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766" name="Group 765">
                  <a:extLst>
                    <a:ext uri="{FF2B5EF4-FFF2-40B4-BE49-F238E27FC236}">
                      <a16:creationId xmlns:a16="http://schemas.microsoft.com/office/drawing/2014/main" id="{E80E1B4E-06C0-4837-BCB2-9733E5C60EC3}"/>
                    </a:ext>
                  </a:extLst>
                </p:cNvPr>
                <p:cNvGrpSpPr/>
                <p:nvPr/>
              </p:nvGrpSpPr>
              <p:grpSpPr>
                <a:xfrm>
                  <a:off x="8195436" y="2526010"/>
                  <a:ext cx="1288800" cy="1524600"/>
                  <a:chOff x="8195436" y="2526010"/>
                  <a:chExt cx="1288800" cy="1524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0">
                    <p14:nvContentPartPr>
                      <p14:cNvPr id="779" name="Ink 778">
                        <a:extLst>
                          <a:ext uri="{FF2B5EF4-FFF2-40B4-BE49-F238E27FC236}">
                            <a16:creationId xmlns:a16="http://schemas.microsoft.com/office/drawing/2014/main" id="{1C96F874-A6F0-4B4E-9F03-29B7FFA89E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95436" y="2561650"/>
                      <a:ext cx="249120" cy="1488960"/>
                    </p14:xfrm>
                  </p:contentPart>
                </mc:Choice>
                <mc:Fallback xmlns="">
                  <p:pic>
                    <p:nvPicPr>
                      <p:cNvPr id="779" name="Ink 778">
                        <a:extLst>
                          <a:ext uri="{FF2B5EF4-FFF2-40B4-BE49-F238E27FC236}">
                            <a16:creationId xmlns:a16="http://schemas.microsoft.com/office/drawing/2014/main" id="{1C96F874-A6F0-4B4E-9F03-29B7FFA89E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81"/>
                      <a:stretch>
                        <a:fillRect/>
                      </a:stretch>
                    </p:blipFill>
                    <p:spPr>
                      <a:xfrm>
                        <a:off x="8165494" y="2531558"/>
                        <a:ext cx="307807" cy="154794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2">
                    <p14:nvContentPartPr>
                      <p14:cNvPr id="780" name="Ink 779">
                        <a:extLst>
                          <a:ext uri="{FF2B5EF4-FFF2-40B4-BE49-F238E27FC236}">
                            <a16:creationId xmlns:a16="http://schemas.microsoft.com/office/drawing/2014/main" id="{38E6C8DF-A546-42F5-ACF3-3EF3CF39A7B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67676" y="2558410"/>
                      <a:ext cx="250200" cy="485280"/>
                    </p14:xfrm>
                  </p:contentPart>
                </mc:Choice>
                <mc:Fallback xmlns="">
                  <p:pic>
                    <p:nvPicPr>
                      <p:cNvPr id="780" name="Ink 779">
                        <a:extLst>
                          <a:ext uri="{FF2B5EF4-FFF2-40B4-BE49-F238E27FC236}">
                            <a16:creationId xmlns:a16="http://schemas.microsoft.com/office/drawing/2014/main" id="{38E6C8DF-A546-42F5-ACF3-3EF3CF39A7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83"/>
                      <a:stretch>
                        <a:fillRect/>
                      </a:stretch>
                    </p:blipFill>
                    <p:spPr>
                      <a:xfrm>
                        <a:off x="8537748" y="2528380"/>
                        <a:ext cx="308859" cy="54413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4">
                    <p14:nvContentPartPr>
                      <p14:cNvPr id="781" name="Ink 780">
                        <a:extLst>
                          <a:ext uri="{FF2B5EF4-FFF2-40B4-BE49-F238E27FC236}">
                            <a16:creationId xmlns:a16="http://schemas.microsoft.com/office/drawing/2014/main" id="{09B499E0-DA78-4931-9318-7CE3E5A450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60796" y="2526010"/>
                      <a:ext cx="354960" cy="549720"/>
                    </p14:xfrm>
                  </p:contentPart>
                </mc:Choice>
                <mc:Fallback xmlns="">
                  <p:pic>
                    <p:nvPicPr>
                      <p:cNvPr id="781" name="Ink 780">
                        <a:extLst>
                          <a:ext uri="{FF2B5EF4-FFF2-40B4-BE49-F238E27FC236}">
                            <a16:creationId xmlns:a16="http://schemas.microsoft.com/office/drawing/2014/main" id="{09B499E0-DA78-4931-9318-7CE3E5A450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85"/>
                      <a:stretch>
                        <a:fillRect/>
                      </a:stretch>
                    </p:blipFill>
                    <p:spPr>
                      <a:xfrm>
                        <a:off x="8930715" y="2495938"/>
                        <a:ext cx="413919" cy="60866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6">
                    <p14:nvContentPartPr>
                      <p14:cNvPr id="782" name="Ink 781">
                        <a:extLst>
                          <a:ext uri="{FF2B5EF4-FFF2-40B4-BE49-F238E27FC236}">
                            <a16:creationId xmlns:a16="http://schemas.microsoft.com/office/drawing/2014/main" id="{296FB253-49C2-4E6A-9B50-B476F725951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24556" y="3134050"/>
                      <a:ext cx="859680" cy="85320"/>
                    </p14:xfrm>
                  </p:contentPart>
                </mc:Choice>
                <mc:Fallback xmlns="">
                  <p:pic>
                    <p:nvPicPr>
                      <p:cNvPr id="782" name="Ink 781">
                        <a:extLst>
                          <a:ext uri="{FF2B5EF4-FFF2-40B4-BE49-F238E27FC236}">
                            <a16:creationId xmlns:a16="http://schemas.microsoft.com/office/drawing/2014/main" id="{296FB253-49C2-4E6A-9B50-B476F72595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87"/>
                      <a:stretch>
                        <a:fillRect/>
                      </a:stretch>
                    </p:blipFill>
                    <p:spPr>
                      <a:xfrm>
                        <a:off x="8594497" y="3104425"/>
                        <a:ext cx="918595" cy="14338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8">
                    <p14:nvContentPartPr>
                      <p14:cNvPr id="783" name="Ink 782">
                        <a:extLst>
                          <a:ext uri="{FF2B5EF4-FFF2-40B4-BE49-F238E27FC236}">
                            <a16:creationId xmlns:a16="http://schemas.microsoft.com/office/drawing/2014/main" id="{A9741013-3DB3-4E6C-994F-BBDB5E8CC6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32116" y="3438610"/>
                      <a:ext cx="304560" cy="434160"/>
                    </p14:xfrm>
                  </p:contentPart>
                </mc:Choice>
                <mc:Fallback xmlns="">
                  <p:pic>
                    <p:nvPicPr>
                      <p:cNvPr id="783" name="Ink 782">
                        <a:extLst>
                          <a:ext uri="{FF2B5EF4-FFF2-40B4-BE49-F238E27FC236}">
                            <a16:creationId xmlns:a16="http://schemas.microsoft.com/office/drawing/2014/main" id="{A9741013-3DB3-4E6C-994F-BBDB5E8CC6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89"/>
                      <a:stretch>
                        <a:fillRect/>
                      </a:stretch>
                    </p:blipFill>
                    <p:spPr>
                      <a:xfrm>
                        <a:off x="8602140" y="3408544"/>
                        <a:ext cx="363314" cy="4930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90">
                    <p14:nvContentPartPr>
                      <p14:cNvPr id="784" name="Ink 783">
                        <a:extLst>
                          <a:ext uri="{FF2B5EF4-FFF2-40B4-BE49-F238E27FC236}">
                            <a16:creationId xmlns:a16="http://schemas.microsoft.com/office/drawing/2014/main" id="{9FDF4F86-E5E4-4E35-9F5B-C04A1D3560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00756" y="3562450"/>
                      <a:ext cx="294840" cy="271440"/>
                    </p14:xfrm>
                  </p:contentPart>
                </mc:Choice>
                <mc:Fallback xmlns="">
                  <p:pic>
                    <p:nvPicPr>
                      <p:cNvPr id="784" name="Ink 783">
                        <a:extLst>
                          <a:ext uri="{FF2B5EF4-FFF2-40B4-BE49-F238E27FC236}">
                            <a16:creationId xmlns:a16="http://schemas.microsoft.com/office/drawing/2014/main" id="{9FDF4F86-E5E4-4E35-9F5B-C04A1D35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1"/>
                      <a:stretch>
                        <a:fillRect/>
                      </a:stretch>
                    </p:blipFill>
                    <p:spPr>
                      <a:xfrm>
                        <a:off x="8970793" y="3532423"/>
                        <a:ext cx="353568" cy="33029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767" name="Group 766">
                  <a:extLst>
                    <a:ext uri="{FF2B5EF4-FFF2-40B4-BE49-F238E27FC236}">
                      <a16:creationId xmlns:a16="http://schemas.microsoft.com/office/drawing/2014/main" id="{B0E0E561-8D81-469A-A717-DE62EE29A062}"/>
                    </a:ext>
                  </a:extLst>
                </p:cNvPr>
                <p:cNvGrpSpPr/>
                <p:nvPr/>
              </p:nvGrpSpPr>
              <p:grpSpPr>
                <a:xfrm>
                  <a:off x="9749916" y="2361850"/>
                  <a:ext cx="2042280" cy="2166840"/>
                  <a:chOff x="9749916" y="2361850"/>
                  <a:chExt cx="2042280" cy="21668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92">
                    <p14:nvContentPartPr>
                      <p14:cNvPr id="768" name="Ink 767">
                        <a:extLst>
                          <a:ext uri="{FF2B5EF4-FFF2-40B4-BE49-F238E27FC236}">
                            <a16:creationId xmlns:a16="http://schemas.microsoft.com/office/drawing/2014/main" id="{A05BFE35-84F5-4A0E-9962-0756AC0CA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49916" y="3185170"/>
                      <a:ext cx="146880" cy="271080"/>
                    </p14:xfrm>
                  </p:contentPart>
                </mc:Choice>
                <mc:Fallback xmlns="">
                  <p:pic>
                    <p:nvPicPr>
                      <p:cNvPr id="768" name="Ink 767">
                        <a:extLst>
                          <a:ext uri="{FF2B5EF4-FFF2-40B4-BE49-F238E27FC236}">
                            <a16:creationId xmlns:a16="http://schemas.microsoft.com/office/drawing/2014/main" id="{A05BFE35-84F5-4A0E-9962-0756AC0CA0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3"/>
                      <a:stretch>
                        <a:fillRect/>
                      </a:stretch>
                    </p:blipFill>
                    <p:spPr>
                      <a:xfrm>
                        <a:off x="9720062" y="3155183"/>
                        <a:ext cx="205393" cy="3298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94">
                    <p14:nvContentPartPr>
                      <p14:cNvPr id="769" name="Ink 768">
                        <a:extLst>
                          <a:ext uri="{FF2B5EF4-FFF2-40B4-BE49-F238E27FC236}">
                            <a16:creationId xmlns:a16="http://schemas.microsoft.com/office/drawing/2014/main" id="{C1235828-E6EA-4C0B-B975-429FA15D8C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34036" y="2402170"/>
                      <a:ext cx="276120" cy="471960"/>
                    </p14:xfrm>
                  </p:contentPart>
                </mc:Choice>
                <mc:Fallback xmlns="">
                  <p:pic>
                    <p:nvPicPr>
                      <p:cNvPr id="769" name="Ink 768">
                        <a:extLst>
                          <a:ext uri="{FF2B5EF4-FFF2-40B4-BE49-F238E27FC236}">
                            <a16:creationId xmlns:a16="http://schemas.microsoft.com/office/drawing/2014/main" id="{C1235828-E6EA-4C0B-B975-429FA15D8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5"/>
                      <a:stretch>
                        <a:fillRect/>
                      </a:stretch>
                    </p:blipFill>
                    <p:spPr>
                      <a:xfrm>
                        <a:off x="10104023" y="2372147"/>
                        <a:ext cx="334946" cy="53080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96">
                    <p14:nvContentPartPr>
                      <p14:cNvPr id="770" name="Ink 769">
                        <a:extLst>
                          <a:ext uri="{FF2B5EF4-FFF2-40B4-BE49-F238E27FC236}">
                            <a16:creationId xmlns:a16="http://schemas.microsoft.com/office/drawing/2014/main" id="{297DC01E-B36C-42D2-8530-FD52DE5D8CB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557036" y="2590090"/>
                      <a:ext cx="357480" cy="284400"/>
                    </p14:xfrm>
                  </p:contentPart>
                </mc:Choice>
                <mc:Fallback xmlns="">
                  <p:pic>
                    <p:nvPicPr>
                      <p:cNvPr id="770" name="Ink 769">
                        <a:extLst>
                          <a:ext uri="{FF2B5EF4-FFF2-40B4-BE49-F238E27FC236}">
                            <a16:creationId xmlns:a16="http://schemas.microsoft.com/office/drawing/2014/main" id="{297DC01E-B36C-42D2-8530-FD52DE5D8C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7"/>
                      <a:stretch>
                        <a:fillRect/>
                      </a:stretch>
                    </p:blipFill>
                    <p:spPr>
                      <a:xfrm>
                        <a:off x="10527046" y="2560090"/>
                        <a:ext cx="416260" cy="3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98">
                    <p14:nvContentPartPr>
                      <p14:cNvPr id="771" name="Ink 770">
                        <a:extLst>
                          <a:ext uri="{FF2B5EF4-FFF2-40B4-BE49-F238E27FC236}">
                            <a16:creationId xmlns:a16="http://schemas.microsoft.com/office/drawing/2014/main" id="{DAD10894-42A2-4162-8CA0-E6C9F942FAB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266876" y="3003730"/>
                      <a:ext cx="821520" cy="105480"/>
                    </p14:xfrm>
                  </p:contentPart>
                </mc:Choice>
                <mc:Fallback xmlns="">
                  <p:pic>
                    <p:nvPicPr>
                      <p:cNvPr id="771" name="Ink 770">
                        <a:extLst>
                          <a:ext uri="{FF2B5EF4-FFF2-40B4-BE49-F238E27FC236}">
                            <a16:creationId xmlns:a16="http://schemas.microsoft.com/office/drawing/2014/main" id="{DAD10894-42A2-4162-8CA0-E6C9F942FA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9"/>
                      <a:stretch>
                        <a:fillRect/>
                      </a:stretch>
                    </p:blipFill>
                    <p:spPr>
                      <a:xfrm>
                        <a:off x="10236806" y="2973764"/>
                        <a:ext cx="880458" cy="16421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0">
                    <p14:nvContentPartPr>
                      <p14:cNvPr id="772" name="Ink 771">
                        <a:extLst>
                          <a:ext uri="{FF2B5EF4-FFF2-40B4-BE49-F238E27FC236}">
                            <a16:creationId xmlns:a16="http://schemas.microsoft.com/office/drawing/2014/main" id="{FE8FFC72-9218-4213-AC2F-478C00E56AC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34036" y="3380290"/>
                      <a:ext cx="331920" cy="490680"/>
                    </p14:xfrm>
                  </p:contentPart>
                </mc:Choice>
                <mc:Fallback xmlns="">
                  <p:pic>
                    <p:nvPicPr>
                      <p:cNvPr id="772" name="Ink 771">
                        <a:extLst>
                          <a:ext uri="{FF2B5EF4-FFF2-40B4-BE49-F238E27FC236}">
                            <a16:creationId xmlns:a16="http://schemas.microsoft.com/office/drawing/2014/main" id="{FE8FFC72-9218-4213-AC2F-478C00E56A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01"/>
                      <a:stretch>
                        <a:fillRect/>
                      </a:stretch>
                    </p:blipFill>
                    <p:spPr>
                      <a:xfrm>
                        <a:off x="10103971" y="3350224"/>
                        <a:ext cx="390848" cy="5496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2">
                    <p14:nvContentPartPr>
                      <p14:cNvPr id="773" name="Ink 772">
                        <a:extLst>
                          <a:ext uri="{FF2B5EF4-FFF2-40B4-BE49-F238E27FC236}">
                            <a16:creationId xmlns:a16="http://schemas.microsoft.com/office/drawing/2014/main" id="{A5C193BF-25B6-4F95-96A4-B4E05F0B66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596276" y="3496210"/>
                      <a:ext cx="267840" cy="322560"/>
                    </p14:xfrm>
                  </p:contentPart>
                </mc:Choice>
                <mc:Fallback xmlns="">
                  <p:pic>
                    <p:nvPicPr>
                      <p:cNvPr id="773" name="Ink 772">
                        <a:extLst>
                          <a:ext uri="{FF2B5EF4-FFF2-40B4-BE49-F238E27FC236}">
                            <a16:creationId xmlns:a16="http://schemas.microsoft.com/office/drawing/2014/main" id="{A5C193BF-25B6-4F95-96A4-B4E05F0B66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03"/>
                      <a:stretch>
                        <a:fillRect/>
                      </a:stretch>
                    </p:blipFill>
                    <p:spPr>
                      <a:xfrm>
                        <a:off x="10566249" y="3466120"/>
                        <a:ext cx="326693" cy="3815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4">
                    <p14:nvContentPartPr>
                      <p14:cNvPr id="774" name="Ink 773">
                        <a:extLst>
                          <a:ext uri="{FF2B5EF4-FFF2-40B4-BE49-F238E27FC236}">
                            <a16:creationId xmlns:a16="http://schemas.microsoft.com/office/drawing/2014/main" id="{26C2A813-5398-4737-8C79-B1B476949E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692036" y="3503050"/>
                      <a:ext cx="302400" cy="359640"/>
                    </p14:xfrm>
                  </p:contentPart>
                </mc:Choice>
                <mc:Fallback xmlns="">
                  <p:pic>
                    <p:nvPicPr>
                      <p:cNvPr id="774" name="Ink 773">
                        <a:extLst>
                          <a:ext uri="{FF2B5EF4-FFF2-40B4-BE49-F238E27FC236}">
                            <a16:creationId xmlns:a16="http://schemas.microsoft.com/office/drawing/2014/main" id="{26C2A813-5398-4737-8C79-B1B476949E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05"/>
                      <a:stretch>
                        <a:fillRect/>
                      </a:stretch>
                    </p:blipFill>
                    <p:spPr>
                      <a:xfrm>
                        <a:off x="10662036" y="3472980"/>
                        <a:ext cx="361200" cy="41857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6">
                    <p14:nvContentPartPr>
                      <p14:cNvPr id="775" name="Ink 774">
                        <a:extLst>
                          <a:ext uri="{FF2B5EF4-FFF2-40B4-BE49-F238E27FC236}">
                            <a16:creationId xmlns:a16="http://schemas.microsoft.com/office/drawing/2014/main" id="{F6D74384-FE24-4BA7-8FBF-6472A4CEA9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222676" y="3304330"/>
                      <a:ext cx="130680" cy="184680"/>
                    </p14:xfrm>
                  </p:contentPart>
                </mc:Choice>
                <mc:Fallback xmlns="">
                  <p:pic>
                    <p:nvPicPr>
                      <p:cNvPr id="775" name="Ink 774">
                        <a:extLst>
                          <a:ext uri="{FF2B5EF4-FFF2-40B4-BE49-F238E27FC236}">
                            <a16:creationId xmlns:a16="http://schemas.microsoft.com/office/drawing/2014/main" id="{F6D74384-FE24-4BA7-8FBF-6472A4CEA9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07"/>
                      <a:stretch>
                        <a:fillRect/>
                      </a:stretch>
                    </p:blipFill>
                    <p:spPr>
                      <a:xfrm>
                        <a:off x="11192704" y="3274349"/>
                        <a:ext cx="189426" cy="2434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8">
                    <p14:nvContentPartPr>
                      <p14:cNvPr id="776" name="Ink 775">
                        <a:extLst>
                          <a:ext uri="{FF2B5EF4-FFF2-40B4-BE49-F238E27FC236}">
                            <a16:creationId xmlns:a16="http://schemas.microsoft.com/office/drawing/2014/main" id="{C959A439-8813-45DF-AA75-293B4195DAA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066076" y="3255010"/>
                      <a:ext cx="147960" cy="309960"/>
                    </p14:xfrm>
                  </p:contentPart>
                </mc:Choice>
                <mc:Fallback xmlns="">
                  <p:pic>
                    <p:nvPicPr>
                      <p:cNvPr id="776" name="Ink 775">
                        <a:extLst>
                          <a:ext uri="{FF2B5EF4-FFF2-40B4-BE49-F238E27FC236}">
                            <a16:creationId xmlns:a16="http://schemas.microsoft.com/office/drawing/2014/main" id="{C959A439-8813-45DF-AA75-293B4195DA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09"/>
                      <a:stretch>
                        <a:fillRect/>
                      </a:stretch>
                    </p:blipFill>
                    <p:spPr>
                      <a:xfrm>
                        <a:off x="11036245" y="3224975"/>
                        <a:ext cx="206428" cy="36882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10">
                    <p14:nvContentPartPr>
                      <p14:cNvPr id="777" name="Ink 776">
                        <a:extLst>
                          <a:ext uri="{FF2B5EF4-FFF2-40B4-BE49-F238E27FC236}">
                            <a16:creationId xmlns:a16="http://schemas.microsoft.com/office/drawing/2014/main" id="{A5AA1F50-C9FB-4209-9B05-8C774545967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435436" y="3230170"/>
                      <a:ext cx="73440" cy="316080"/>
                    </p14:xfrm>
                  </p:contentPart>
                </mc:Choice>
                <mc:Fallback xmlns="">
                  <p:pic>
                    <p:nvPicPr>
                      <p:cNvPr id="777" name="Ink 776">
                        <a:extLst>
                          <a:ext uri="{FF2B5EF4-FFF2-40B4-BE49-F238E27FC236}">
                            <a16:creationId xmlns:a16="http://schemas.microsoft.com/office/drawing/2014/main" id="{A5AA1F50-C9FB-4209-9B05-8C77454596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1"/>
                      <a:stretch>
                        <a:fillRect/>
                      </a:stretch>
                    </p:blipFill>
                    <p:spPr>
                      <a:xfrm>
                        <a:off x="11405823" y="3200124"/>
                        <a:ext cx="131481" cy="37496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12">
                    <p14:nvContentPartPr>
                      <p14:cNvPr id="778" name="Ink 777">
                        <a:extLst>
                          <a:ext uri="{FF2B5EF4-FFF2-40B4-BE49-F238E27FC236}">
                            <a16:creationId xmlns:a16="http://schemas.microsoft.com/office/drawing/2014/main" id="{415330EF-EAF6-4CD4-8734-4D57A1BEBF3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387556" y="2361850"/>
                      <a:ext cx="404640" cy="2166840"/>
                    </p14:xfrm>
                  </p:contentPart>
                </mc:Choice>
                <mc:Fallback xmlns="">
                  <p:pic>
                    <p:nvPicPr>
                      <p:cNvPr id="778" name="Ink 777">
                        <a:extLst>
                          <a:ext uri="{FF2B5EF4-FFF2-40B4-BE49-F238E27FC236}">
                            <a16:creationId xmlns:a16="http://schemas.microsoft.com/office/drawing/2014/main" id="{415330EF-EAF6-4CD4-8734-4D57A1BEBF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3"/>
                      <a:stretch>
                        <a:fillRect/>
                      </a:stretch>
                    </p:blipFill>
                    <p:spPr>
                      <a:xfrm>
                        <a:off x="11357538" y="2331755"/>
                        <a:ext cx="463475" cy="222582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14">
                <p14:nvContentPartPr>
                  <p14:cNvPr id="762" name="Ink 761">
                    <a:extLst>
                      <a:ext uri="{FF2B5EF4-FFF2-40B4-BE49-F238E27FC236}">
                        <a16:creationId xmlns:a16="http://schemas.microsoft.com/office/drawing/2014/main" id="{1BE06579-7DEC-42B0-A4C0-55CE12703D26}"/>
                      </a:ext>
                    </a:extLst>
                  </p14:cNvPr>
                  <p14:cNvContentPartPr/>
                  <p14:nvPr/>
                </p14:nvContentPartPr>
                <p14:xfrm>
                  <a:off x="8349210" y="2655343"/>
                  <a:ext cx="227335" cy="7489"/>
                </p14:xfrm>
              </p:contentPart>
            </mc:Choice>
            <mc:Fallback xmlns="">
              <p:pic>
                <p:nvPicPr>
                  <p:cNvPr id="762" name="Ink 761">
                    <a:extLst>
                      <a:ext uri="{FF2B5EF4-FFF2-40B4-BE49-F238E27FC236}">
                        <a16:creationId xmlns:a16="http://schemas.microsoft.com/office/drawing/2014/main" id="{1BE06579-7DEC-42B0-A4C0-55CE12703D26}"/>
                      </a:ext>
                    </a:extLst>
                  </p:cNvPr>
                  <p:cNvPicPr/>
                  <p:nvPr/>
                </p:nvPicPr>
                <p:blipFill>
                  <a:blip r:embed="rId815"/>
                  <a:stretch>
                    <a:fillRect/>
                  </a:stretch>
                </p:blipFill>
                <p:spPr>
                  <a:xfrm>
                    <a:off x="8333155" y="2639741"/>
                    <a:ext cx="258802" cy="380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6">
                <p14:nvContentPartPr>
                  <p14:cNvPr id="763" name="Ink 762">
                    <a:extLst>
                      <a:ext uri="{FF2B5EF4-FFF2-40B4-BE49-F238E27FC236}">
                        <a16:creationId xmlns:a16="http://schemas.microsoft.com/office/drawing/2014/main" id="{182570C9-168F-49D2-81FD-5D0AE4FE91F0}"/>
                      </a:ext>
                    </a:extLst>
                  </p14:cNvPr>
                  <p14:cNvContentPartPr/>
                  <p14:nvPr/>
                </p14:nvContentPartPr>
                <p14:xfrm>
                  <a:off x="8385931" y="2752945"/>
                  <a:ext cx="196653" cy="12804"/>
                </p14:xfrm>
              </p:contentPart>
            </mc:Choice>
            <mc:Fallback xmlns="">
              <p:pic>
                <p:nvPicPr>
                  <p:cNvPr id="763" name="Ink 762">
                    <a:extLst>
                      <a:ext uri="{FF2B5EF4-FFF2-40B4-BE49-F238E27FC236}">
                        <a16:creationId xmlns:a16="http://schemas.microsoft.com/office/drawing/2014/main" id="{182570C9-168F-49D2-81FD-5D0AE4FE91F0}"/>
                      </a:ext>
                    </a:extLst>
                  </p:cNvPr>
                  <p:cNvPicPr/>
                  <p:nvPr/>
                </p:nvPicPr>
                <p:blipFill>
                  <a:blip r:embed="rId817"/>
                  <a:stretch>
                    <a:fillRect/>
                  </a:stretch>
                </p:blipFill>
                <p:spPr>
                  <a:xfrm>
                    <a:off x="8369865" y="2736940"/>
                    <a:ext cx="228143" cy="4417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1" name="Group 800">
              <a:extLst>
                <a:ext uri="{FF2B5EF4-FFF2-40B4-BE49-F238E27FC236}">
                  <a16:creationId xmlns:a16="http://schemas.microsoft.com/office/drawing/2014/main" id="{A8AB4C27-D65A-4030-9BE4-41DBA7268686}"/>
                </a:ext>
              </a:extLst>
            </p:cNvPr>
            <p:cNvGrpSpPr/>
            <p:nvPr/>
          </p:nvGrpSpPr>
          <p:grpSpPr>
            <a:xfrm>
              <a:off x="8797357" y="2111286"/>
              <a:ext cx="1355070" cy="948235"/>
              <a:chOff x="8797357" y="2111286"/>
              <a:chExt cx="1355070" cy="948235"/>
            </a:xfrm>
          </p:grpSpPr>
          <p:grpSp>
            <p:nvGrpSpPr>
              <p:cNvPr id="802" name="Group 801">
                <a:extLst>
                  <a:ext uri="{FF2B5EF4-FFF2-40B4-BE49-F238E27FC236}">
                    <a16:creationId xmlns:a16="http://schemas.microsoft.com/office/drawing/2014/main" id="{EE28D2BD-3EDC-4EA7-AE6F-412F7B982F9D}"/>
                  </a:ext>
                </a:extLst>
              </p:cNvPr>
              <p:cNvGrpSpPr/>
              <p:nvPr/>
            </p:nvGrpSpPr>
            <p:grpSpPr>
              <a:xfrm>
                <a:off x="8797357" y="2112252"/>
                <a:ext cx="729597" cy="515308"/>
                <a:chOff x="9120996" y="1656250"/>
                <a:chExt cx="1087200" cy="767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18">
                  <p14:nvContentPartPr>
                    <p14:cNvPr id="810" name="Ink 809">
                      <a:extLst>
                        <a:ext uri="{FF2B5EF4-FFF2-40B4-BE49-F238E27FC236}">
                          <a16:creationId xmlns:a16="http://schemas.microsoft.com/office/drawing/2014/main" id="{82E741B4-276C-422B-BF49-362764E193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20996" y="1724290"/>
                    <a:ext cx="489960" cy="538560"/>
                  </p14:xfrm>
                </p:contentPart>
              </mc:Choice>
              <mc:Fallback xmlns="">
                <p:pic>
                  <p:nvPicPr>
                    <p:cNvPr id="810" name="Ink 809">
                      <a:extLst>
                        <a:ext uri="{FF2B5EF4-FFF2-40B4-BE49-F238E27FC236}">
                          <a16:creationId xmlns:a16="http://schemas.microsoft.com/office/drawing/2014/main" id="{82E741B4-276C-422B-BF49-362764E193F5}"/>
                        </a:ext>
                      </a:extLst>
                    </p:cNvPr>
                    <p:cNvPicPr/>
                    <p:nvPr/>
                  </p:nvPicPr>
                  <p:blipFill>
                    <a:blip r:embed="rId819"/>
                    <a:stretch>
                      <a:fillRect/>
                    </a:stretch>
                  </p:blipFill>
                  <p:spPr>
                    <a:xfrm>
                      <a:off x="9097025" y="1700333"/>
                      <a:ext cx="536942" cy="5855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0">
                  <p14:nvContentPartPr>
                    <p14:cNvPr id="811" name="Ink 810">
                      <a:extLst>
                        <a:ext uri="{FF2B5EF4-FFF2-40B4-BE49-F238E27FC236}">
                          <a16:creationId xmlns:a16="http://schemas.microsoft.com/office/drawing/2014/main" id="{116922C2-D12F-4D3C-B926-6DCA76B29E0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85836" y="1656250"/>
                    <a:ext cx="380160" cy="609840"/>
                  </p14:xfrm>
                </p:contentPart>
              </mc:Choice>
              <mc:Fallback xmlns="">
                <p:pic>
                  <p:nvPicPr>
                    <p:cNvPr id="811" name="Ink 810">
                      <a:extLst>
                        <a:ext uri="{FF2B5EF4-FFF2-40B4-BE49-F238E27FC236}">
                          <a16:creationId xmlns:a16="http://schemas.microsoft.com/office/drawing/2014/main" id="{116922C2-D12F-4D3C-B926-6DCA76B29E0F}"/>
                        </a:ext>
                      </a:extLst>
                    </p:cNvPr>
                    <p:cNvPicPr/>
                    <p:nvPr/>
                  </p:nvPicPr>
                  <p:blipFill>
                    <a:blip r:embed="rId821"/>
                    <a:stretch>
                      <a:fillRect/>
                    </a:stretch>
                  </p:blipFill>
                  <p:spPr>
                    <a:xfrm>
                      <a:off x="9661896" y="1632278"/>
                      <a:ext cx="427082" cy="6568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2">
                  <p14:nvContentPartPr>
                    <p14:cNvPr id="812" name="Ink 811">
                      <a:extLst>
                        <a:ext uri="{FF2B5EF4-FFF2-40B4-BE49-F238E27FC236}">
                          <a16:creationId xmlns:a16="http://schemas.microsoft.com/office/drawing/2014/main" id="{618FB01F-00CC-470B-A3A4-F9C60D405D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39796" y="2303170"/>
                    <a:ext cx="968400" cy="120960"/>
                  </p14:xfrm>
                </p:contentPart>
              </mc:Choice>
              <mc:Fallback xmlns="">
                <p:pic>
                  <p:nvPicPr>
                    <p:cNvPr id="812" name="Ink 811">
                      <a:extLst>
                        <a:ext uri="{FF2B5EF4-FFF2-40B4-BE49-F238E27FC236}">
                          <a16:creationId xmlns:a16="http://schemas.microsoft.com/office/drawing/2014/main" id="{618FB01F-00CC-470B-A3A4-F9C60D405DA4}"/>
                        </a:ext>
                      </a:extLst>
                    </p:cNvPr>
                    <p:cNvPicPr/>
                    <p:nvPr/>
                  </p:nvPicPr>
                  <p:blipFill>
                    <a:blip r:embed="rId823"/>
                    <a:stretch>
                      <a:fillRect/>
                    </a:stretch>
                  </p:blipFill>
                  <p:spPr>
                    <a:xfrm>
                      <a:off x="9215802" y="2279359"/>
                      <a:ext cx="1015428" cy="16763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03" name="Group 802">
                <a:extLst>
                  <a:ext uri="{FF2B5EF4-FFF2-40B4-BE49-F238E27FC236}">
                    <a16:creationId xmlns:a16="http://schemas.microsoft.com/office/drawing/2014/main" id="{C93B2B4F-14C6-4CE7-9BE2-F244C0266D15}"/>
                  </a:ext>
                </a:extLst>
              </p:cNvPr>
              <p:cNvGrpSpPr/>
              <p:nvPr/>
            </p:nvGrpSpPr>
            <p:grpSpPr>
              <a:xfrm>
                <a:off x="8803155" y="2760676"/>
                <a:ext cx="542608" cy="298845"/>
                <a:chOff x="9129636" y="2622490"/>
                <a:chExt cx="808560" cy="4453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24">
                  <p14:nvContentPartPr>
                    <p14:cNvPr id="808" name="Ink 807">
                      <a:extLst>
                        <a:ext uri="{FF2B5EF4-FFF2-40B4-BE49-F238E27FC236}">
                          <a16:creationId xmlns:a16="http://schemas.microsoft.com/office/drawing/2014/main" id="{C8E1158A-75AD-40CE-A4D6-7B2ECA2621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29636" y="2622490"/>
                    <a:ext cx="415080" cy="445320"/>
                  </p14:xfrm>
                </p:contentPart>
              </mc:Choice>
              <mc:Fallback xmlns="">
                <p:pic>
                  <p:nvPicPr>
                    <p:cNvPr id="808" name="Ink 807">
                      <a:extLst>
                        <a:ext uri="{FF2B5EF4-FFF2-40B4-BE49-F238E27FC236}">
                          <a16:creationId xmlns:a16="http://schemas.microsoft.com/office/drawing/2014/main" id="{C8E1158A-75AD-40CE-A4D6-7B2ECA262149}"/>
                        </a:ext>
                      </a:extLst>
                    </p:cNvPr>
                    <p:cNvPicPr/>
                    <p:nvPr/>
                  </p:nvPicPr>
                  <p:blipFill>
                    <a:blip r:embed="rId825"/>
                    <a:stretch>
                      <a:fillRect/>
                    </a:stretch>
                  </p:blipFill>
                  <p:spPr>
                    <a:xfrm>
                      <a:off x="9105671" y="2598496"/>
                      <a:ext cx="462052" cy="4923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6">
                  <p14:nvContentPartPr>
                    <p14:cNvPr id="809" name="Ink 808">
                      <a:extLst>
                        <a:ext uri="{FF2B5EF4-FFF2-40B4-BE49-F238E27FC236}">
                          <a16:creationId xmlns:a16="http://schemas.microsoft.com/office/drawing/2014/main" id="{470887FE-34E2-40E4-9168-9B00A3F285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58476" y="2694490"/>
                    <a:ext cx="279720" cy="295200"/>
                  </p14:xfrm>
                </p:contentPart>
              </mc:Choice>
              <mc:Fallback xmlns="">
                <p:pic>
                  <p:nvPicPr>
                    <p:cNvPr id="809" name="Ink 808">
                      <a:extLst>
                        <a:ext uri="{FF2B5EF4-FFF2-40B4-BE49-F238E27FC236}">
                          <a16:creationId xmlns:a16="http://schemas.microsoft.com/office/drawing/2014/main" id="{470887FE-34E2-40E4-9168-9B00A3F285F2}"/>
                        </a:ext>
                      </a:extLst>
                    </p:cNvPr>
                    <p:cNvPicPr/>
                    <p:nvPr/>
                  </p:nvPicPr>
                  <p:blipFill>
                    <a:blip r:embed="rId827"/>
                    <a:stretch>
                      <a:fillRect/>
                    </a:stretch>
                  </p:blipFill>
                  <p:spPr>
                    <a:xfrm>
                      <a:off x="9634527" y="2670529"/>
                      <a:ext cx="326659" cy="34216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04" name="Group 803">
                <a:extLst>
                  <a:ext uri="{FF2B5EF4-FFF2-40B4-BE49-F238E27FC236}">
                    <a16:creationId xmlns:a16="http://schemas.microsoft.com/office/drawing/2014/main" id="{48105A52-BBFE-4965-9A32-CBF869E7D620}"/>
                  </a:ext>
                </a:extLst>
              </p:cNvPr>
              <p:cNvGrpSpPr/>
              <p:nvPr/>
            </p:nvGrpSpPr>
            <p:grpSpPr>
              <a:xfrm>
                <a:off x="9705488" y="2111286"/>
                <a:ext cx="446939" cy="550580"/>
                <a:chOff x="10474236" y="1654810"/>
                <a:chExt cx="666000" cy="820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28">
                  <p14:nvContentPartPr>
                    <p14:cNvPr id="805" name="Ink 804">
                      <a:extLst>
                        <a:ext uri="{FF2B5EF4-FFF2-40B4-BE49-F238E27FC236}">
                          <a16:creationId xmlns:a16="http://schemas.microsoft.com/office/drawing/2014/main" id="{50A0D55D-6F68-46D1-85A5-56125EC984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74236" y="1869010"/>
                    <a:ext cx="241200" cy="606240"/>
                  </p14:xfrm>
                </p:contentPart>
              </mc:Choice>
              <mc:Fallback xmlns="">
                <p:pic>
                  <p:nvPicPr>
                    <p:cNvPr id="805" name="Ink 804">
                      <a:extLst>
                        <a:ext uri="{FF2B5EF4-FFF2-40B4-BE49-F238E27FC236}">
                          <a16:creationId xmlns:a16="http://schemas.microsoft.com/office/drawing/2014/main" id="{50A0D55D-6F68-46D1-85A5-56125EC984D9}"/>
                        </a:ext>
                      </a:extLst>
                    </p:cNvPr>
                    <p:cNvPicPr/>
                    <p:nvPr/>
                  </p:nvPicPr>
                  <p:blipFill>
                    <a:blip r:embed="rId829"/>
                    <a:stretch>
                      <a:fillRect/>
                    </a:stretch>
                  </p:blipFill>
                  <p:spPr>
                    <a:xfrm>
                      <a:off x="10450307" y="1845029"/>
                      <a:ext cx="288100" cy="6532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30">
                  <p14:nvContentPartPr>
                    <p14:cNvPr id="806" name="Ink 805">
                      <a:extLst>
                        <a:ext uri="{FF2B5EF4-FFF2-40B4-BE49-F238E27FC236}">
                          <a16:creationId xmlns:a16="http://schemas.microsoft.com/office/drawing/2014/main" id="{EFA6EE11-7DDC-4F96-937B-16F104AA43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93636" y="1718170"/>
                    <a:ext cx="27720" cy="206280"/>
                  </p14:xfrm>
                </p:contentPart>
              </mc:Choice>
              <mc:Fallback xmlns="">
                <p:pic>
                  <p:nvPicPr>
                    <p:cNvPr id="806" name="Ink 805">
                      <a:extLst>
                        <a:ext uri="{FF2B5EF4-FFF2-40B4-BE49-F238E27FC236}">
                          <a16:creationId xmlns:a16="http://schemas.microsoft.com/office/drawing/2014/main" id="{EFA6EE11-7DDC-4F96-937B-16F104AA43E8}"/>
                        </a:ext>
                      </a:extLst>
                    </p:cNvPr>
                    <p:cNvPicPr/>
                    <p:nvPr/>
                  </p:nvPicPr>
                  <p:blipFill>
                    <a:blip r:embed="rId831"/>
                    <a:stretch>
                      <a:fillRect/>
                    </a:stretch>
                  </p:blipFill>
                  <p:spPr>
                    <a:xfrm>
                      <a:off x="10870536" y="1694184"/>
                      <a:ext cx="72996" cy="25329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32">
                  <p14:nvContentPartPr>
                    <p14:cNvPr id="807" name="Ink 806">
                      <a:extLst>
                        <a:ext uri="{FF2B5EF4-FFF2-40B4-BE49-F238E27FC236}">
                          <a16:creationId xmlns:a16="http://schemas.microsoft.com/office/drawing/2014/main" id="{112FAA5C-7B33-4291-8FF0-A96222A513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74476" y="1654810"/>
                    <a:ext cx="365760" cy="19080"/>
                  </p14:xfrm>
                </p:contentPart>
              </mc:Choice>
              <mc:Fallback xmlns="">
                <p:pic>
                  <p:nvPicPr>
                    <p:cNvPr id="807" name="Ink 806">
                      <a:extLst>
                        <a:ext uri="{FF2B5EF4-FFF2-40B4-BE49-F238E27FC236}">
                          <a16:creationId xmlns:a16="http://schemas.microsoft.com/office/drawing/2014/main" id="{112FAA5C-7B33-4291-8FF0-A96222A513D9}"/>
                        </a:ext>
                      </a:extLst>
                    </p:cNvPr>
                    <p:cNvPicPr/>
                    <p:nvPr/>
                  </p:nvPicPr>
                  <p:blipFill>
                    <a:blip r:embed="rId833"/>
                    <a:stretch>
                      <a:fillRect/>
                    </a:stretch>
                  </p:blipFill>
                  <p:spPr>
                    <a:xfrm>
                      <a:off x="10750539" y="1630960"/>
                      <a:ext cx="412677" cy="6582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450E7C7E-A15D-412B-BF40-1AF626978BBF}"/>
              </a:ext>
            </a:extLst>
          </p:cNvPr>
          <p:cNvGrpSpPr/>
          <p:nvPr/>
        </p:nvGrpSpPr>
        <p:grpSpPr>
          <a:xfrm>
            <a:off x="8473878" y="5051377"/>
            <a:ext cx="3070980" cy="522335"/>
            <a:chOff x="8460647" y="5023251"/>
            <a:chExt cx="2929320" cy="498240"/>
          </a:xfrm>
        </p:grpSpPr>
        <p:grpSp>
          <p:nvGrpSpPr>
            <p:cNvPr id="542" name="Group 541">
              <a:extLst>
                <a:ext uri="{FF2B5EF4-FFF2-40B4-BE49-F238E27FC236}">
                  <a16:creationId xmlns:a16="http://schemas.microsoft.com/office/drawing/2014/main" id="{DA3641DB-AEFD-4211-A331-B7EB037B6930}"/>
                </a:ext>
              </a:extLst>
            </p:cNvPr>
            <p:cNvGrpSpPr/>
            <p:nvPr/>
          </p:nvGrpSpPr>
          <p:grpSpPr>
            <a:xfrm>
              <a:off x="8460647" y="5023251"/>
              <a:ext cx="529560" cy="360000"/>
              <a:chOff x="8460647" y="5023251"/>
              <a:chExt cx="529560" cy="360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34">
                <p14:nvContentPartPr>
                  <p14:cNvPr id="492" name="Ink 491">
                    <a:extLst>
                      <a:ext uri="{FF2B5EF4-FFF2-40B4-BE49-F238E27FC236}">
                        <a16:creationId xmlns:a16="http://schemas.microsoft.com/office/drawing/2014/main" id="{C38ABAE9-8CA5-4C33-9EA7-5545F7B3FC7D}"/>
                      </a:ext>
                    </a:extLst>
                  </p14:cNvPr>
                  <p14:cNvContentPartPr/>
                  <p14:nvPr/>
                </p14:nvContentPartPr>
                <p14:xfrm>
                  <a:off x="8460647" y="5043051"/>
                  <a:ext cx="130320" cy="340200"/>
                </p14:xfrm>
              </p:contentPart>
            </mc:Choice>
            <mc:Fallback xmlns="">
              <p:pic>
                <p:nvPicPr>
                  <p:cNvPr id="492" name="Ink 491">
                    <a:extLst>
                      <a:ext uri="{FF2B5EF4-FFF2-40B4-BE49-F238E27FC236}">
                        <a16:creationId xmlns:a16="http://schemas.microsoft.com/office/drawing/2014/main" id="{C38ABAE9-8CA5-4C33-9EA7-5545F7B3FC7D}"/>
                      </a:ext>
                    </a:extLst>
                  </p:cNvPr>
                  <p:cNvPicPr/>
                  <p:nvPr/>
                </p:nvPicPr>
                <p:blipFill>
                  <a:blip r:embed="rId835"/>
                  <a:stretch>
                    <a:fillRect/>
                  </a:stretch>
                </p:blipFill>
                <p:spPr>
                  <a:xfrm>
                    <a:off x="8452073" y="5034469"/>
                    <a:ext cx="147124" cy="3570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6">
                <p14:nvContentPartPr>
                  <p14:cNvPr id="493" name="Ink 492">
                    <a:extLst>
                      <a:ext uri="{FF2B5EF4-FFF2-40B4-BE49-F238E27FC236}">
                        <a16:creationId xmlns:a16="http://schemas.microsoft.com/office/drawing/2014/main" id="{6770AF80-4F8A-4A8A-B658-6FB70BA2B847}"/>
                      </a:ext>
                    </a:extLst>
                  </p14:cNvPr>
                  <p14:cNvContentPartPr/>
                  <p14:nvPr/>
                </p14:nvContentPartPr>
                <p14:xfrm>
                  <a:off x="8696087" y="5197131"/>
                  <a:ext cx="114840" cy="153000"/>
                </p14:xfrm>
              </p:contentPart>
            </mc:Choice>
            <mc:Fallback xmlns="">
              <p:pic>
                <p:nvPicPr>
                  <p:cNvPr id="493" name="Ink 492">
                    <a:extLst>
                      <a:ext uri="{FF2B5EF4-FFF2-40B4-BE49-F238E27FC236}">
                        <a16:creationId xmlns:a16="http://schemas.microsoft.com/office/drawing/2014/main" id="{6770AF80-4F8A-4A8A-B658-6FB70BA2B847}"/>
                      </a:ext>
                    </a:extLst>
                  </p:cNvPr>
                  <p:cNvPicPr/>
                  <p:nvPr/>
                </p:nvPicPr>
                <p:blipFill>
                  <a:blip r:embed="rId837"/>
                  <a:stretch>
                    <a:fillRect/>
                  </a:stretch>
                </p:blipFill>
                <p:spPr>
                  <a:xfrm>
                    <a:off x="8687491" y="5188879"/>
                    <a:ext cx="131688" cy="16984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8">
                <p14:nvContentPartPr>
                  <p14:cNvPr id="494" name="Ink 493">
                    <a:extLst>
                      <a:ext uri="{FF2B5EF4-FFF2-40B4-BE49-F238E27FC236}">
                        <a16:creationId xmlns:a16="http://schemas.microsoft.com/office/drawing/2014/main" id="{F1E9C991-0E3A-4067-AF2C-5DA9DD84BF8C}"/>
                      </a:ext>
                    </a:extLst>
                  </p14:cNvPr>
                  <p14:cNvContentPartPr/>
                  <p14:nvPr/>
                </p14:nvContentPartPr>
                <p14:xfrm>
                  <a:off x="8830727" y="5023251"/>
                  <a:ext cx="45360" cy="253800"/>
                </p14:xfrm>
              </p:contentPart>
            </mc:Choice>
            <mc:Fallback xmlns="">
              <p:pic>
                <p:nvPicPr>
                  <p:cNvPr id="494" name="Ink 493">
                    <a:extLst>
                      <a:ext uri="{FF2B5EF4-FFF2-40B4-BE49-F238E27FC236}">
                        <a16:creationId xmlns:a16="http://schemas.microsoft.com/office/drawing/2014/main" id="{F1E9C991-0E3A-4067-AF2C-5DA9DD84BF8C}"/>
                      </a:ext>
                    </a:extLst>
                  </p:cNvPr>
                  <p:cNvPicPr/>
                  <p:nvPr/>
                </p:nvPicPr>
                <p:blipFill>
                  <a:blip r:embed="rId839"/>
                  <a:stretch>
                    <a:fillRect/>
                  </a:stretch>
                </p:blipFill>
                <p:spPr>
                  <a:xfrm>
                    <a:off x="8822136" y="5014665"/>
                    <a:ext cx="62198" cy="2706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0">
                <p14:nvContentPartPr>
                  <p14:cNvPr id="495" name="Ink 494">
                    <a:extLst>
                      <a:ext uri="{FF2B5EF4-FFF2-40B4-BE49-F238E27FC236}">
                        <a16:creationId xmlns:a16="http://schemas.microsoft.com/office/drawing/2014/main" id="{3FA7BED4-D9A2-4B8E-9D62-6B5F8B08F93B}"/>
                      </a:ext>
                    </a:extLst>
                  </p14:cNvPr>
                  <p14:cNvContentPartPr/>
                  <p14:nvPr/>
                </p14:nvContentPartPr>
                <p14:xfrm>
                  <a:off x="8675927" y="5061051"/>
                  <a:ext cx="314280" cy="41400"/>
                </p14:xfrm>
              </p:contentPart>
            </mc:Choice>
            <mc:Fallback xmlns="">
              <p:pic>
                <p:nvPicPr>
                  <p:cNvPr id="495" name="Ink 494">
                    <a:extLst>
                      <a:ext uri="{FF2B5EF4-FFF2-40B4-BE49-F238E27FC236}">
                        <a16:creationId xmlns:a16="http://schemas.microsoft.com/office/drawing/2014/main" id="{3FA7BED4-D9A2-4B8E-9D62-6B5F8B08F93B}"/>
                      </a:ext>
                    </a:extLst>
                  </p:cNvPr>
                  <p:cNvPicPr/>
                  <p:nvPr/>
                </p:nvPicPr>
                <p:blipFill>
                  <a:blip r:embed="rId841"/>
                  <a:stretch>
                    <a:fillRect/>
                  </a:stretch>
                </p:blipFill>
                <p:spPr>
                  <a:xfrm>
                    <a:off x="8667340" y="5052771"/>
                    <a:ext cx="331110" cy="5830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A69766CD-A121-4E25-80C3-1F5597C31A51}"/>
                </a:ext>
              </a:extLst>
            </p:cNvPr>
            <p:cNvGrpSpPr/>
            <p:nvPr/>
          </p:nvGrpSpPr>
          <p:grpSpPr>
            <a:xfrm>
              <a:off x="9175967" y="5187051"/>
              <a:ext cx="346680" cy="211320"/>
              <a:chOff x="9175967" y="5187051"/>
              <a:chExt cx="346680" cy="211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2">
                <p14:nvContentPartPr>
                  <p14:cNvPr id="496" name="Ink 495">
                    <a:extLst>
                      <a:ext uri="{FF2B5EF4-FFF2-40B4-BE49-F238E27FC236}">
                        <a16:creationId xmlns:a16="http://schemas.microsoft.com/office/drawing/2014/main" id="{8C911823-6F1B-4C33-9FD1-BE710C9271E2}"/>
                      </a:ext>
                    </a:extLst>
                  </p14:cNvPr>
                  <p14:cNvContentPartPr/>
                  <p14:nvPr/>
                </p14:nvContentPartPr>
                <p14:xfrm>
                  <a:off x="9175967" y="5219091"/>
                  <a:ext cx="146160" cy="129240"/>
                </p14:xfrm>
              </p:contentPart>
            </mc:Choice>
            <mc:Fallback xmlns="">
              <p:pic>
                <p:nvPicPr>
                  <p:cNvPr id="496" name="Ink 495">
                    <a:extLst>
                      <a:ext uri="{FF2B5EF4-FFF2-40B4-BE49-F238E27FC236}">
                        <a16:creationId xmlns:a16="http://schemas.microsoft.com/office/drawing/2014/main" id="{8C911823-6F1B-4C33-9FD1-BE710C9271E2}"/>
                      </a:ext>
                    </a:extLst>
                  </p:cNvPr>
                  <p:cNvPicPr/>
                  <p:nvPr/>
                </p:nvPicPr>
                <p:blipFill>
                  <a:blip r:embed="rId843"/>
                  <a:stretch>
                    <a:fillRect/>
                  </a:stretch>
                </p:blipFill>
                <p:spPr>
                  <a:xfrm>
                    <a:off x="9167390" y="5210521"/>
                    <a:ext cx="162972" cy="1460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4">
                <p14:nvContentPartPr>
                  <p14:cNvPr id="497" name="Ink 496">
                    <a:extLst>
                      <a:ext uri="{FF2B5EF4-FFF2-40B4-BE49-F238E27FC236}">
                        <a16:creationId xmlns:a16="http://schemas.microsoft.com/office/drawing/2014/main" id="{D85CAF2A-AD4B-42B2-BD4B-CA5C2C28EEC6}"/>
                      </a:ext>
                    </a:extLst>
                  </p14:cNvPr>
                  <p14:cNvContentPartPr/>
                  <p14:nvPr/>
                </p14:nvContentPartPr>
                <p14:xfrm>
                  <a:off x="9393767" y="5187051"/>
                  <a:ext cx="128880" cy="211320"/>
                </p14:xfrm>
              </p:contentPart>
            </mc:Choice>
            <mc:Fallback xmlns="">
              <p:pic>
                <p:nvPicPr>
                  <p:cNvPr id="497" name="Ink 496">
                    <a:extLst>
                      <a:ext uri="{FF2B5EF4-FFF2-40B4-BE49-F238E27FC236}">
                        <a16:creationId xmlns:a16="http://schemas.microsoft.com/office/drawing/2014/main" id="{D85CAF2A-AD4B-42B2-BD4B-CA5C2C28EEC6}"/>
                      </a:ext>
                    </a:extLst>
                  </p:cNvPr>
                  <p:cNvPicPr/>
                  <p:nvPr/>
                </p:nvPicPr>
                <p:blipFill>
                  <a:blip r:embed="rId845"/>
                  <a:stretch>
                    <a:fillRect/>
                  </a:stretch>
                </p:blipFill>
                <p:spPr>
                  <a:xfrm>
                    <a:off x="9385541" y="5178804"/>
                    <a:ext cx="145676" cy="22815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B2C1FBBD-79E0-495B-94E5-A496C2B2D0E8}"/>
                </a:ext>
              </a:extLst>
            </p:cNvPr>
            <p:cNvGrpSpPr/>
            <p:nvPr/>
          </p:nvGrpSpPr>
          <p:grpSpPr>
            <a:xfrm>
              <a:off x="9801647" y="5128011"/>
              <a:ext cx="987840" cy="393480"/>
              <a:chOff x="9801647" y="5128011"/>
              <a:chExt cx="987840" cy="393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46">
                <p14:nvContentPartPr>
                  <p14:cNvPr id="498" name="Ink 497">
                    <a:extLst>
                      <a:ext uri="{FF2B5EF4-FFF2-40B4-BE49-F238E27FC236}">
                        <a16:creationId xmlns:a16="http://schemas.microsoft.com/office/drawing/2014/main" id="{8613396B-1257-4BC4-B9FE-CAFF1E580B43}"/>
                      </a:ext>
                    </a:extLst>
                  </p14:cNvPr>
                  <p14:cNvContentPartPr/>
                  <p14:nvPr/>
                </p14:nvContentPartPr>
                <p14:xfrm>
                  <a:off x="9801647" y="5202171"/>
                  <a:ext cx="135000" cy="164160"/>
                </p14:xfrm>
              </p:contentPart>
            </mc:Choice>
            <mc:Fallback xmlns="">
              <p:pic>
                <p:nvPicPr>
                  <p:cNvPr id="498" name="Ink 497">
                    <a:extLst>
                      <a:ext uri="{FF2B5EF4-FFF2-40B4-BE49-F238E27FC236}">
                        <a16:creationId xmlns:a16="http://schemas.microsoft.com/office/drawing/2014/main" id="{8613396B-1257-4BC4-B9FE-CAFF1E580B43}"/>
                      </a:ext>
                    </a:extLst>
                  </p:cNvPr>
                  <p:cNvPicPr/>
                  <p:nvPr/>
                </p:nvPicPr>
                <p:blipFill>
                  <a:blip r:embed="rId847"/>
                  <a:stretch>
                    <a:fillRect/>
                  </a:stretch>
                </p:blipFill>
                <p:spPr>
                  <a:xfrm>
                    <a:off x="9793059" y="5193929"/>
                    <a:ext cx="151832" cy="1809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8">
                <p14:nvContentPartPr>
                  <p14:cNvPr id="499" name="Ink 498">
                    <a:extLst>
                      <a:ext uri="{FF2B5EF4-FFF2-40B4-BE49-F238E27FC236}">
                        <a16:creationId xmlns:a16="http://schemas.microsoft.com/office/drawing/2014/main" id="{48157149-FF18-4828-B360-273D01AAD2A3}"/>
                      </a:ext>
                    </a:extLst>
                  </p14:cNvPr>
                  <p14:cNvContentPartPr/>
                  <p14:nvPr/>
                </p14:nvContentPartPr>
                <p14:xfrm>
                  <a:off x="10028087" y="5162571"/>
                  <a:ext cx="132840" cy="201240"/>
                </p14:xfrm>
              </p:contentPart>
            </mc:Choice>
            <mc:Fallback xmlns="">
              <p:pic>
                <p:nvPicPr>
                  <p:cNvPr id="499" name="Ink 498">
                    <a:extLst>
                      <a:ext uri="{FF2B5EF4-FFF2-40B4-BE49-F238E27FC236}">
                        <a16:creationId xmlns:a16="http://schemas.microsoft.com/office/drawing/2014/main" id="{48157149-FF18-4828-B360-273D01AAD2A3}"/>
                      </a:ext>
                    </a:extLst>
                  </p:cNvPr>
                  <p:cNvPicPr/>
                  <p:nvPr/>
                </p:nvPicPr>
                <p:blipFill>
                  <a:blip r:embed="rId849"/>
                  <a:stretch>
                    <a:fillRect/>
                  </a:stretch>
                </p:blipFill>
                <p:spPr>
                  <a:xfrm>
                    <a:off x="10019828" y="5153986"/>
                    <a:ext cx="149703" cy="2180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0">
                <p14:nvContentPartPr>
                  <p14:cNvPr id="503" name="Ink 502">
                    <a:extLst>
                      <a:ext uri="{FF2B5EF4-FFF2-40B4-BE49-F238E27FC236}">
                        <a16:creationId xmlns:a16="http://schemas.microsoft.com/office/drawing/2014/main" id="{75E98B4D-8855-4D25-9B3B-499B9725C6EE}"/>
                      </a:ext>
                    </a:extLst>
                  </p14:cNvPr>
                  <p14:cNvContentPartPr/>
                  <p14:nvPr/>
                </p14:nvContentPartPr>
                <p14:xfrm>
                  <a:off x="10211327" y="5155371"/>
                  <a:ext cx="135360" cy="202680"/>
                </p14:xfrm>
              </p:contentPart>
            </mc:Choice>
            <mc:Fallback xmlns="">
              <p:pic>
                <p:nvPicPr>
                  <p:cNvPr id="503" name="Ink 502">
                    <a:extLst>
                      <a:ext uri="{FF2B5EF4-FFF2-40B4-BE49-F238E27FC236}">
                        <a16:creationId xmlns:a16="http://schemas.microsoft.com/office/drawing/2014/main" id="{75E98B4D-8855-4D25-9B3B-499B9725C6EE}"/>
                      </a:ext>
                    </a:extLst>
                  </p:cNvPr>
                  <p:cNvPicPr/>
                  <p:nvPr/>
                </p:nvPicPr>
                <p:blipFill>
                  <a:blip r:embed="rId851"/>
                  <a:stretch>
                    <a:fillRect/>
                  </a:stretch>
                </p:blipFill>
                <p:spPr>
                  <a:xfrm>
                    <a:off x="10203103" y="5146783"/>
                    <a:ext cx="152151" cy="219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2">
                <p14:nvContentPartPr>
                  <p14:cNvPr id="535" name="Ink 534">
                    <a:extLst>
                      <a:ext uri="{FF2B5EF4-FFF2-40B4-BE49-F238E27FC236}">
                        <a16:creationId xmlns:a16="http://schemas.microsoft.com/office/drawing/2014/main" id="{B63E7D34-8637-4BAA-8B31-69B08B5F055A}"/>
                      </a:ext>
                    </a:extLst>
                  </p14:cNvPr>
                  <p14:cNvContentPartPr/>
                  <p14:nvPr/>
                </p14:nvContentPartPr>
                <p14:xfrm>
                  <a:off x="10385567" y="5128011"/>
                  <a:ext cx="170640" cy="247680"/>
                </p14:xfrm>
              </p:contentPart>
            </mc:Choice>
            <mc:Fallback xmlns="">
              <p:pic>
                <p:nvPicPr>
                  <p:cNvPr id="535" name="Ink 534">
                    <a:extLst>
                      <a:ext uri="{FF2B5EF4-FFF2-40B4-BE49-F238E27FC236}">
                        <a16:creationId xmlns:a16="http://schemas.microsoft.com/office/drawing/2014/main" id="{B63E7D34-8637-4BAA-8B31-69B08B5F055A}"/>
                      </a:ext>
                    </a:extLst>
                  </p:cNvPr>
                  <p:cNvPicPr/>
                  <p:nvPr/>
                </p:nvPicPr>
                <p:blipFill>
                  <a:blip r:embed="rId853"/>
                  <a:stretch>
                    <a:fillRect/>
                  </a:stretch>
                </p:blipFill>
                <p:spPr>
                  <a:xfrm>
                    <a:off x="10376983" y="5119423"/>
                    <a:ext cx="187464" cy="2645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4">
                <p14:nvContentPartPr>
                  <p14:cNvPr id="536" name="Ink 535">
                    <a:extLst>
                      <a:ext uri="{FF2B5EF4-FFF2-40B4-BE49-F238E27FC236}">
                        <a16:creationId xmlns:a16="http://schemas.microsoft.com/office/drawing/2014/main" id="{AB02BFD1-FA89-40B4-81CF-050C479B1AF6}"/>
                      </a:ext>
                    </a:extLst>
                  </p14:cNvPr>
                  <p14:cNvContentPartPr/>
                  <p14:nvPr/>
                </p14:nvContentPartPr>
                <p14:xfrm>
                  <a:off x="10609127" y="5159691"/>
                  <a:ext cx="180360" cy="361800"/>
                </p14:xfrm>
              </p:contentPart>
            </mc:Choice>
            <mc:Fallback xmlns="">
              <p:pic>
                <p:nvPicPr>
                  <p:cNvPr id="536" name="Ink 535">
                    <a:extLst>
                      <a:ext uri="{FF2B5EF4-FFF2-40B4-BE49-F238E27FC236}">
                        <a16:creationId xmlns:a16="http://schemas.microsoft.com/office/drawing/2014/main" id="{AB02BFD1-FA89-40B4-81CF-050C479B1AF6}"/>
                      </a:ext>
                    </a:extLst>
                  </p:cNvPr>
                  <p:cNvPicPr/>
                  <p:nvPr/>
                </p:nvPicPr>
                <p:blipFill>
                  <a:blip r:embed="rId855"/>
                  <a:stretch>
                    <a:fillRect/>
                  </a:stretch>
                </p:blipFill>
                <p:spPr>
                  <a:xfrm>
                    <a:off x="10600555" y="5151101"/>
                    <a:ext cx="197162" cy="378636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01C4D6B1-EA70-43FD-AECE-46A521BECEA5}"/>
                    </a:ext>
                  </a:extLst>
                </p14:cNvPr>
                <p14:cNvContentPartPr/>
                <p14:nvPr/>
              </p14:nvContentPartPr>
              <p14:xfrm>
                <a:off x="10992527" y="5381451"/>
                <a:ext cx="33840" cy="180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01C4D6B1-EA70-43FD-AECE-46A521BECEA5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10983982" y="5372451"/>
                  <a:ext cx="50589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C7EF4464-AFC8-4DF0-B8D1-4A1D34869774}"/>
                    </a:ext>
                  </a:extLst>
                </p14:cNvPr>
                <p14:cNvContentPartPr/>
                <p14:nvPr/>
              </p14:nvContentPartPr>
              <p14:xfrm>
                <a:off x="11185487" y="5410251"/>
                <a:ext cx="11520" cy="1692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C7EF4464-AFC8-4DF0-B8D1-4A1D34869774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11177016" y="5401791"/>
                  <a:ext cx="28122" cy="33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00158C9F-5DE3-4BB1-8A04-4947049415C8}"/>
                    </a:ext>
                  </a:extLst>
                </p14:cNvPr>
                <p14:cNvContentPartPr/>
                <p14:nvPr/>
              </p14:nvContentPartPr>
              <p14:xfrm>
                <a:off x="11382767" y="5385771"/>
                <a:ext cx="7200" cy="140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00158C9F-5DE3-4BB1-8A04-4947049415C8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11374196" y="5377552"/>
                  <a:ext cx="24000" cy="308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2">
            <p14:nvContentPartPr>
              <p14:cNvPr id="660" name="Ink 659">
                <a:extLst>
                  <a:ext uri="{FF2B5EF4-FFF2-40B4-BE49-F238E27FC236}">
                    <a16:creationId xmlns:a16="http://schemas.microsoft.com/office/drawing/2014/main" id="{E8F15597-C13E-4657-B328-FE702203158E}"/>
                  </a:ext>
                </a:extLst>
              </p14:cNvPr>
              <p14:cNvContentPartPr/>
              <p14:nvPr/>
            </p14:nvContentPartPr>
            <p14:xfrm>
              <a:off x="7530543" y="4526652"/>
              <a:ext cx="418320" cy="852120"/>
            </p14:xfrm>
          </p:contentPart>
        </mc:Choice>
        <mc:Fallback xmlns="">
          <p:pic>
            <p:nvPicPr>
              <p:cNvPr id="660" name="Ink 659">
                <a:extLst>
                  <a:ext uri="{FF2B5EF4-FFF2-40B4-BE49-F238E27FC236}">
                    <a16:creationId xmlns:a16="http://schemas.microsoft.com/office/drawing/2014/main" id="{E8F15597-C13E-4657-B328-FE702203158E}"/>
                  </a:ext>
                </a:extLst>
              </p:cNvPr>
              <p:cNvPicPr/>
              <p:nvPr/>
            </p:nvPicPr>
            <p:blipFill>
              <a:blip r:embed="rId863"/>
              <a:stretch>
                <a:fillRect/>
              </a:stretch>
            </p:blipFill>
            <p:spPr>
              <a:xfrm>
                <a:off x="7521543" y="4517656"/>
                <a:ext cx="435960" cy="869753"/>
              </a:xfrm>
              <a:prstGeom prst="rect">
                <a:avLst/>
              </a:prstGeom>
            </p:spPr>
          </p:pic>
        </mc:Fallback>
      </mc:AlternateContent>
      <p:grpSp>
        <p:nvGrpSpPr>
          <p:cNvPr id="583" name="Group 582">
            <a:extLst>
              <a:ext uri="{FF2B5EF4-FFF2-40B4-BE49-F238E27FC236}">
                <a16:creationId xmlns:a16="http://schemas.microsoft.com/office/drawing/2014/main" id="{8389BC10-55E3-4CF5-828B-D89FDF73B47C}"/>
              </a:ext>
            </a:extLst>
          </p:cNvPr>
          <p:cNvGrpSpPr/>
          <p:nvPr/>
        </p:nvGrpSpPr>
        <p:grpSpPr>
          <a:xfrm>
            <a:off x="5837918" y="5035400"/>
            <a:ext cx="1622070" cy="697749"/>
            <a:chOff x="8691407" y="2365011"/>
            <a:chExt cx="2007720" cy="863640"/>
          </a:xfrm>
        </p:grpSpPr>
        <p:grpSp>
          <p:nvGrpSpPr>
            <p:cNvPr id="582" name="Group 581">
              <a:extLst>
                <a:ext uri="{FF2B5EF4-FFF2-40B4-BE49-F238E27FC236}">
                  <a16:creationId xmlns:a16="http://schemas.microsoft.com/office/drawing/2014/main" id="{CCA576BD-DFC4-4862-9362-58DCC928557A}"/>
                </a:ext>
              </a:extLst>
            </p:cNvPr>
            <p:cNvGrpSpPr/>
            <p:nvPr/>
          </p:nvGrpSpPr>
          <p:grpSpPr>
            <a:xfrm>
              <a:off x="8691407" y="2365011"/>
              <a:ext cx="924480" cy="863640"/>
              <a:chOff x="8691407" y="2365011"/>
              <a:chExt cx="924480" cy="863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64">
                <p14:nvContentPartPr>
                  <p14:cNvPr id="484" name="Ink 483">
                    <a:extLst>
                      <a:ext uri="{FF2B5EF4-FFF2-40B4-BE49-F238E27FC236}">
                        <a16:creationId xmlns:a16="http://schemas.microsoft.com/office/drawing/2014/main" id="{88437A0D-D306-48D7-A460-A991FF35D8E6}"/>
                      </a:ext>
                    </a:extLst>
                  </p14:cNvPr>
                  <p14:cNvContentPartPr/>
                  <p14:nvPr/>
                </p14:nvContentPartPr>
                <p14:xfrm>
                  <a:off x="8794727" y="2365011"/>
                  <a:ext cx="216360" cy="349560"/>
                </p14:xfrm>
              </p:contentPart>
            </mc:Choice>
            <mc:Fallback xmlns="">
              <p:pic>
                <p:nvPicPr>
                  <p:cNvPr id="484" name="Ink 483">
                    <a:extLst>
                      <a:ext uri="{FF2B5EF4-FFF2-40B4-BE49-F238E27FC236}">
                        <a16:creationId xmlns:a16="http://schemas.microsoft.com/office/drawing/2014/main" id="{88437A0D-D306-48D7-A460-A991FF35D8E6}"/>
                      </a:ext>
                    </a:extLst>
                  </p:cNvPr>
                  <p:cNvPicPr/>
                  <p:nvPr/>
                </p:nvPicPr>
                <p:blipFill>
                  <a:blip r:embed="rId865"/>
                  <a:stretch>
                    <a:fillRect/>
                  </a:stretch>
                </p:blipFill>
                <p:spPr>
                  <a:xfrm>
                    <a:off x="8783152" y="2353433"/>
                    <a:ext cx="239510" cy="3727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6">
                <p14:nvContentPartPr>
                  <p14:cNvPr id="485" name="Ink 484">
                    <a:extLst>
                      <a:ext uri="{FF2B5EF4-FFF2-40B4-BE49-F238E27FC236}">
                        <a16:creationId xmlns:a16="http://schemas.microsoft.com/office/drawing/2014/main" id="{31F3A442-6583-43C4-A3F8-4D329A32FDF1}"/>
                      </a:ext>
                    </a:extLst>
                  </p14:cNvPr>
                  <p14:cNvContentPartPr/>
                  <p14:nvPr/>
                </p14:nvContentPartPr>
                <p14:xfrm>
                  <a:off x="9101807" y="2371851"/>
                  <a:ext cx="186480" cy="248400"/>
                </p14:xfrm>
              </p:contentPart>
            </mc:Choice>
            <mc:Fallback xmlns="">
              <p:pic>
                <p:nvPicPr>
                  <p:cNvPr id="485" name="Ink 484">
                    <a:extLst>
                      <a:ext uri="{FF2B5EF4-FFF2-40B4-BE49-F238E27FC236}">
                        <a16:creationId xmlns:a16="http://schemas.microsoft.com/office/drawing/2014/main" id="{31F3A442-6583-43C4-A3F8-4D329A32FDF1}"/>
                      </a:ext>
                    </a:extLst>
                  </p:cNvPr>
                  <p:cNvPicPr/>
                  <p:nvPr/>
                </p:nvPicPr>
                <p:blipFill>
                  <a:blip r:embed="rId867"/>
                  <a:stretch>
                    <a:fillRect/>
                  </a:stretch>
                </p:blipFill>
                <p:spPr>
                  <a:xfrm>
                    <a:off x="9090235" y="2360277"/>
                    <a:ext cx="209623" cy="2715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8">
                <p14:nvContentPartPr>
                  <p14:cNvPr id="486" name="Ink 485">
                    <a:extLst>
                      <a:ext uri="{FF2B5EF4-FFF2-40B4-BE49-F238E27FC236}">
                        <a16:creationId xmlns:a16="http://schemas.microsoft.com/office/drawing/2014/main" id="{B9E88BA8-2A9A-4848-925E-39A12E0B69CF}"/>
                      </a:ext>
                    </a:extLst>
                  </p14:cNvPr>
                  <p14:cNvContentPartPr/>
                  <p14:nvPr/>
                </p14:nvContentPartPr>
                <p14:xfrm>
                  <a:off x="9135647" y="2463291"/>
                  <a:ext cx="199800" cy="42840"/>
                </p14:xfrm>
              </p:contentPart>
            </mc:Choice>
            <mc:Fallback xmlns="">
              <p:pic>
                <p:nvPicPr>
                  <p:cNvPr id="486" name="Ink 485">
                    <a:extLst>
                      <a:ext uri="{FF2B5EF4-FFF2-40B4-BE49-F238E27FC236}">
                        <a16:creationId xmlns:a16="http://schemas.microsoft.com/office/drawing/2014/main" id="{B9E88BA8-2A9A-4848-925E-39A12E0B69CF}"/>
                      </a:ext>
                    </a:extLst>
                  </p:cNvPr>
                  <p:cNvPicPr/>
                  <p:nvPr/>
                </p:nvPicPr>
                <p:blipFill>
                  <a:blip r:embed="rId869"/>
                  <a:stretch>
                    <a:fillRect/>
                  </a:stretch>
                </p:blipFill>
                <p:spPr>
                  <a:xfrm>
                    <a:off x="9124077" y="2451688"/>
                    <a:ext cx="222939" cy="660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0">
                <p14:nvContentPartPr>
                  <p14:cNvPr id="487" name="Ink 486">
                    <a:extLst>
                      <a:ext uri="{FF2B5EF4-FFF2-40B4-BE49-F238E27FC236}">
                        <a16:creationId xmlns:a16="http://schemas.microsoft.com/office/drawing/2014/main" id="{4D96ADA2-3F91-440D-A925-C1D179EED9FE}"/>
                      </a:ext>
                    </a:extLst>
                  </p14:cNvPr>
                  <p14:cNvContentPartPr/>
                  <p14:nvPr/>
                </p14:nvContentPartPr>
                <p14:xfrm>
                  <a:off x="8778887" y="2762091"/>
                  <a:ext cx="614520" cy="30960"/>
                </p14:xfrm>
              </p:contentPart>
            </mc:Choice>
            <mc:Fallback xmlns="">
              <p:pic>
                <p:nvPicPr>
                  <p:cNvPr id="487" name="Ink 486">
                    <a:extLst>
                      <a:ext uri="{FF2B5EF4-FFF2-40B4-BE49-F238E27FC236}">
                        <a16:creationId xmlns:a16="http://schemas.microsoft.com/office/drawing/2014/main" id="{4D96ADA2-3F91-440D-A925-C1D179EED9FE}"/>
                      </a:ext>
                    </a:extLst>
                  </p:cNvPr>
                  <p:cNvPicPr/>
                  <p:nvPr/>
                </p:nvPicPr>
                <p:blipFill>
                  <a:blip r:embed="rId871"/>
                  <a:stretch>
                    <a:fillRect/>
                  </a:stretch>
                </p:blipFill>
                <p:spPr>
                  <a:xfrm>
                    <a:off x="8767301" y="2750592"/>
                    <a:ext cx="637693" cy="539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2">
                <p14:nvContentPartPr>
                  <p14:cNvPr id="488" name="Ink 487">
                    <a:extLst>
                      <a:ext uri="{FF2B5EF4-FFF2-40B4-BE49-F238E27FC236}">
                        <a16:creationId xmlns:a16="http://schemas.microsoft.com/office/drawing/2014/main" id="{FB2CABFB-E820-4FCC-8F6A-D03502D7812C}"/>
                      </a:ext>
                    </a:extLst>
                  </p14:cNvPr>
                  <p14:cNvContentPartPr/>
                  <p14:nvPr/>
                </p14:nvContentPartPr>
                <p14:xfrm>
                  <a:off x="8691407" y="2966931"/>
                  <a:ext cx="166680" cy="261720"/>
                </p14:xfrm>
              </p:contentPart>
            </mc:Choice>
            <mc:Fallback xmlns="">
              <p:pic>
                <p:nvPicPr>
                  <p:cNvPr id="488" name="Ink 487">
                    <a:extLst>
                      <a:ext uri="{FF2B5EF4-FFF2-40B4-BE49-F238E27FC236}">
                        <a16:creationId xmlns:a16="http://schemas.microsoft.com/office/drawing/2014/main" id="{FB2CABFB-E820-4FCC-8F6A-D03502D7812C}"/>
                      </a:ext>
                    </a:extLst>
                  </p:cNvPr>
                  <p:cNvPicPr/>
                  <p:nvPr/>
                </p:nvPicPr>
                <p:blipFill>
                  <a:blip r:embed="rId873"/>
                  <a:stretch>
                    <a:fillRect/>
                  </a:stretch>
                </p:blipFill>
                <p:spPr>
                  <a:xfrm>
                    <a:off x="8679820" y="2955339"/>
                    <a:ext cx="189855" cy="28490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4">
                <p14:nvContentPartPr>
                  <p14:cNvPr id="489" name="Ink 488">
                    <a:extLst>
                      <a:ext uri="{FF2B5EF4-FFF2-40B4-BE49-F238E27FC236}">
                        <a16:creationId xmlns:a16="http://schemas.microsoft.com/office/drawing/2014/main" id="{B8165F5E-0715-40EC-B49E-614C43707940}"/>
                      </a:ext>
                    </a:extLst>
                  </p14:cNvPr>
                  <p14:cNvContentPartPr/>
                  <p14:nvPr/>
                </p14:nvContentPartPr>
                <p14:xfrm>
                  <a:off x="8920367" y="2966931"/>
                  <a:ext cx="164160" cy="201600"/>
                </p14:xfrm>
              </p:contentPart>
            </mc:Choice>
            <mc:Fallback xmlns="">
              <p:pic>
                <p:nvPicPr>
                  <p:cNvPr id="489" name="Ink 488">
                    <a:extLst>
                      <a:ext uri="{FF2B5EF4-FFF2-40B4-BE49-F238E27FC236}">
                        <a16:creationId xmlns:a16="http://schemas.microsoft.com/office/drawing/2014/main" id="{B8165F5E-0715-40EC-B49E-614C43707940}"/>
                      </a:ext>
                    </a:extLst>
                  </p:cNvPr>
                  <p:cNvPicPr/>
                  <p:nvPr/>
                </p:nvPicPr>
                <p:blipFill>
                  <a:blip r:embed="rId875"/>
                  <a:stretch>
                    <a:fillRect/>
                  </a:stretch>
                </p:blipFill>
                <p:spPr>
                  <a:xfrm>
                    <a:off x="8908769" y="2955360"/>
                    <a:ext cx="187357" cy="2247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6">
                <p14:nvContentPartPr>
                  <p14:cNvPr id="490" name="Ink 489">
                    <a:extLst>
                      <a:ext uri="{FF2B5EF4-FFF2-40B4-BE49-F238E27FC236}">
                        <a16:creationId xmlns:a16="http://schemas.microsoft.com/office/drawing/2014/main" id="{8E471367-E7EC-413B-8E1B-5C77E4F3C93D}"/>
                      </a:ext>
                    </a:extLst>
                  </p14:cNvPr>
                  <p14:cNvContentPartPr/>
                  <p14:nvPr/>
                </p14:nvContentPartPr>
                <p14:xfrm>
                  <a:off x="8992007" y="2979891"/>
                  <a:ext cx="244800" cy="174960"/>
                </p14:xfrm>
              </p:contentPart>
            </mc:Choice>
            <mc:Fallback xmlns="">
              <p:pic>
                <p:nvPicPr>
                  <p:cNvPr id="490" name="Ink 489">
                    <a:extLst>
                      <a:ext uri="{FF2B5EF4-FFF2-40B4-BE49-F238E27FC236}">
                        <a16:creationId xmlns:a16="http://schemas.microsoft.com/office/drawing/2014/main" id="{8E471367-E7EC-413B-8E1B-5C77E4F3C93D}"/>
                      </a:ext>
                    </a:extLst>
                  </p:cNvPr>
                  <p:cNvPicPr/>
                  <p:nvPr/>
                </p:nvPicPr>
                <p:blipFill>
                  <a:blip r:embed="rId877"/>
                  <a:stretch>
                    <a:fillRect/>
                  </a:stretch>
                </p:blipFill>
                <p:spPr>
                  <a:xfrm>
                    <a:off x="8980435" y="2968316"/>
                    <a:ext cx="267500" cy="1981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8">
                <p14:nvContentPartPr>
                  <p14:cNvPr id="491" name="Ink 490">
                    <a:extLst>
                      <a:ext uri="{FF2B5EF4-FFF2-40B4-BE49-F238E27FC236}">
                        <a16:creationId xmlns:a16="http://schemas.microsoft.com/office/drawing/2014/main" id="{3125DA00-0EBC-4CE6-ABC0-EDC60B761880}"/>
                      </a:ext>
                    </a:extLst>
                  </p14:cNvPr>
                  <p14:cNvContentPartPr/>
                  <p14:nvPr/>
                </p14:nvContentPartPr>
                <p14:xfrm>
                  <a:off x="9402407" y="2869731"/>
                  <a:ext cx="101520" cy="115560"/>
                </p14:xfrm>
              </p:contentPart>
            </mc:Choice>
            <mc:Fallback xmlns="">
              <p:pic>
                <p:nvPicPr>
                  <p:cNvPr id="491" name="Ink 490">
                    <a:extLst>
                      <a:ext uri="{FF2B5EF4-FFF2-40B4-BE49-F238E27FC236}">
                        <a16:creationId xmlns:a16="http://schemas.microsoft.com/office/drawing/2014/main" id="{3125DA00-0EBC-4CE6-ABC0-EDC60B761880}"/>
                      </a:ext>
                    </a:extLst>
                  </p:cNvPr>
                  <p:cNvPicPr/>
                  <p:nvPr/>
                </p:nvPicPr>
                <p:blipFill>
                  <a:blip r:embed="rId879"/>
                  <a:stretch>
                    <a:fillRect/>
                  </a:stretch>
                </p:blipFill>
                <p:spPr>
                  <a:xfrm>
                    <a:off x="9390830" y="2858130"/>
                    <a:ext cx="124674" cy="1387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0">
                <p14:nvContentPartPr>
                  <p14:cNvPr id="544" name="Ink 543">
                    <a:extLst>
                      <a:ext uri="{FF2B5EF4-FFF2-40B4-BE49-F238E27FC236}">
                        <a16:creationId xmlns:a16="http://schemas.microsoft.com/office/drawing/2014/main" id="{62AE6DBF-CDCF-44B9-90B3-0C9C3DBE5591}"/>
                      </a:ext>
                    </a:extLst>
                  </p14:cNvPr>
                  <p14:cNvContentPartPr/>
                  <p14:nvPr/>
                </p14:nvContentPartPr>
                <p14:xfrm>
                  <a:off x="9319607" y="2862171"/>
                  <a:ext cx="56520" cy="153720"/>
                </p14:xfrm>
              </p:contentPart>
            </mc:Choice>
            <mc:Fallback xmlns="">
              <p:pic>
                <p:nvPicPr>
                  <p:cNvPr id="544" name="Ink 543">
                    <a:extLst>
                      <a:ext uri="{FF2B5EF4-FFF2-40B4-BE49-F238E27FC236}">
                        <a16:creationId xmlns:a16="http://schemas.microsoft.com/office/drawing/2014/main" id="{62AE6DBF-CDCF-44B9-90B3-0C9C3DBE5591}"/>
                      </a:ext>
                    </a:extLst>
                  </p:cNvPr>
                  <p:cNvPicPr/>
                  <p:nvPr/>
                </p:nvPicPr>
                <p:blipFill>
                  <a:blip r:embed="rId881"/>
                  <a:stretch>
                    <a:fillRect/>
                  </a:stretch>
                </p:blipFill>
                <p:spPr>
                  <a:xfrm>
                    <a:off x="9308036" y="2850586"/>
                    <a:ext cx="79662" cy="17688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2">
                <p14:nvContentPartPr>
                  <p14:cNvPr id="545" name="Ink 544">
                    <a:extLst>
                      <a:ext uri="{FF2B5EF4-FFF2-40B4-BE49-F238E27FC236}">
                        <a16:creationId xmlns:a16="http://schemas.microsoft.com/office/drawing/2014/main" id="{34FCD192-1684-4F40-AD64-284B51448E66}"/>
                      </a:ext>
                    </a:extLst>
                  </p14:cNvPr>
                  <p14:cNvContentPartPr/>
                  <p14:nvPr/>
                </p14:nvContentPartPr>
                <p14:xfrm>
                  <a:off x="9577367" y="2829051"/>
                  <a:ext cx="38520" cy="220320"/>
                </p14:xfrm>
              </p:contentPart>
            </mc:Choice>
            <mc:Fallback xmlns="">
              <p:pic>
                <p:nvPicPr>
                  <p:cNvPr id="545" name="Ink 544">
                    <a:extLst>
                      <a:ext uri="{FF2B5EF4-FFF2-40B4-BE49-F238E27FC236}">
                        <a16:creationId xmlns:a16="http://schemas.microsoft.com/office/drawing/2014/main" id="{34FCD192-1684-4F40-AD64-284B51448E66}"/>
                      </a:ext>
                    </a:extLst>
                  </p:cNvPr>
                  <p:cNvPicPr/>
                  <p:nvPr/>
                </p:nvPicPr>
                <p:blipFill>
                  <a:blip r:embed="rId883"/>
                  <a:stretch>
                    <a:fillRect/>
                  </a:stretch>
                </p:blipFill>
                <p:spPr>
                  <a:xfrm>
                    <a:off x="9565855" y="2817479"/>
                    <a:ext cx="61543" cy="24346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81" name="Group 580">
              <a:extLst>
                <a:ext uri="{FF2B5EF4-FFF2-40B4-BE49-F238E27FC236}">
                  <a16:creationId xmlns:a16="http://schemas.microsoft.com/office/drawing/2014/main" id="{95EC64B6-9CE1-4512-A2EE-E3B43E1BE339}"/>
                </a:ext>
              </a:extLst>
            </p:cNvPr>
            <p:cNvGrpSpPr/>
            <p:nvPr/>
          </p:nvGrpSpPr>
          <p:grpSpPr>
            <a:xfrm>
              <a:off x="9902447" y="2443491"/>
              <a:ext cx="796680" cy="420480"/>
              <a:chOff x="9902447" y="2443491"/>
              <a:chExt cx="796680" cy="420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84">
                <p14:nvContentPartPr>
                  <p14:cNvPr id="546" name="Ink 545">
                    <a:extLst>
                      <a:ext uri="{FF2B5EF4-FFF2-40B4-BE49-F238E27FC236}">
                        <a16:creationId xmlns:a16="http://schemas.microsoft.com/office/drawing/2014/main" id="{2B5EB737-B1C3-4924-B849-811A878BA714}"/>
                      </a:ext>
                    </a:extLst>
                  </p14:cNvPr>
                  <p14:cNvContentPartPr/>
                  <p14:nvPr/>
                </p14:nvContentPartPr>
                <p14:xfrm>
                  <a:off x="9904607" y="2740851"/>
                  <a:ext cx="130320" cy="1800"/>
                </p14:xfrm>
              </p:contentPart>
            </mc:Choice>
            <mc:Fallback xmlns="">
              <p:pic>
                <p:nvPicPr>
                  <p:cNvPr id="546" name="Ink 545">
                    <a:extLst>
                      <a:ext uri="{FF2B5EF4-FFF2-40B4-BE49-F238E27FC236}">
                        <a16:creationId xmlns:a16="http://schemas.microsoft.com/office/drawing/2014/main" id="{2B5EB737-B1C3-4924-B849-811A878BA714}"/>
                      </a:ext>
                    </a:extLst>
                  </p:cNvPr>
                  <p:cNvPicPr/>
                  <p:nvPr/>
                </p:nvPicPr>
                <p:blipFill>
                  <a:blip r:embed="rId885"/>
                  <a:stretch>
                    <a:fillRect/>
                  </a:stretch>
                </p:blipFill>
                <p:spPr>
                  <a:xfrm>
                    <a:off x="9893043" y="2729151"/>
                    <a:ext cx="153448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6">
                <p14:nvContentPartPr>
                  <p14:cNvPr id="570" name="Ink 569">
                    <a:extLst>
                      <a:ext uri="{FF2B5EF4-FFF2-40B4-BE49-F238E27FC236}">
                        <a16:creationId xmlns:a16="http://schemas.microsoft.com/office/drawing/2014/main" id="{8C260DE0-E1AF-46D5-B8CA-FF2D7C8C6E17}"/>
                      </a:ext>
                    </a:extLst>
                  </p14:cNvPr>
                  <p14:cNvContentPartPr/>
                  <p14:nvPr/>
                </p14:nvContentPartPr>
                <p14:xfrm>
                  <a:off x="9902447" y="2862171"/>
                  <a:ext cx="157320" cy="1800"/>
                </p14:xfrm>
              </p:contentPart>
            </mc:Choice>
            <mc:Fallback xmlns="">
              <p:pic>
                <p:nvPicPr>
                  <p:cNvPr id="570" name="Ink 569">
                    <a:extLst>
                      <a:ext uri="{FF2B5EF4-FFF2-40B4-BE49-F238E27FC236}">
                        <a16:creationId xmlns:a16="http://schemas.microsoft.com/office/drawing/2014/main" id="{8C260DE0-E1AF-46D5-B8CA-FF2D7C8C6E17}"/>
                      </a:ext>
                    </a:extLst>
                  </p:cNvPr>
                  <p:cNvPicPr/>
                  <p:nvPr/>
                </p:nvPicPr>
                <p:blipFill>
                  <a:blip r:embed="rId887"/>
                  <a:stretch>
                    <a:fillRect/>
                  </a:stretch>
                </p:blipFill>
                <p:spPr>
                  <a:xfrm>
                    <a:off x="9890860" y="2850471"/>
                    <a:ext cx="180495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8">
                <p14:nvContentPartPr>
                  <p14:cNvPr id="576" name="Ink 575">
                    <a:extLst>
                      <a:ext uri="{FF2B5EF4-FFF2-40B4-BE49-F238E27FC236}">
                        <a16:creationId xmlns:a16="http://schemas.microsoft.com/office/drawing/2014/main" id="{9F2C1AD8-F9CE-4BAE-9455-A6542FDC4492}"/>
                      </a:ext>
                    </a:extLst>
                  </p14:cNvPr>
                  <p14:cNvContentPartPr/>
                  <p14:nvPr/>
                </p14:nvContentPartPr>
                <p14:xfrm>
                  <a:off x="10162727" y="2619531"/>
                  <a:ext cx="197640" cy="166680"/>
                </p14:xfrm>
              </p:contentPart>
            </mc:Choice>
            <mc:Fallback xmlns="">
              <p:pic>
                <p:nvPicPr>
                  <p:cNvPr id="576" name="Ink 575">
                    <a:extLst>
                      <a:ext uri="{FF2B5EF4-FFF2-40B4-BE49-F238E27FC236}">
                        <a16:creationId xmlns:a16="http://schemas.microsoft.com/office/drawing/2014/main" id="{9F2C1AD8-F9CE-4BAE-9455-A6542FDC4492}"/>
                      </a:ext>
                    </a:extLst>
                  </p:cNvPr>
                  <p:cNvPicPr/>
                  <p:nvPr/>
                </p:nvPicPr>
                <p:blipFill>
                  <a:blip r:embed="rId889"/>
                  <a:stretch>
                    <a:fillRect/>
                  </a:stretch>
                </p:blipFill>
                <p:spPr>
                  <a:xfrm>
                    <a:off x="10151127" y="2607944"/>
                    <a:ext cx="220839" cy="1898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0">
                <p14:nvContentPartPr>
                  <p14:cNvPr id="577" name="Ink 576">
                    <a:extLst>
                      <a:ext uri="{FF2B5EF4-FFF2-40B4-BE49-F238E27FC236}">
                        <a16:creationId xmlns:a16="http://schemas.microsoft.com/office/drawing/2014/main" id="{28AEC29C-A7F1-4711-AEB0-2D2FAC2D81D1}"/>
                      </a:ext>
                    </a:extLst>
                  </p14:cNvPr>
                  <p14:cNvContentPartPr/>
                  <p14:nvPr/>
                </p14:nvContentPartPr>
                <p14:xfrm>
                  <a:off x="10214207" y="2628531"/>
                  <a:ext cx="130320" cy="233640"/>
                </p14:xfrm>
              </p:contentPart>
            </mc:Choice>
            <mc:Fallback xmlns="">
              <p:pic>
                <p:nvPicPr>
                  <p:cNvPr id="577" name="Ink 576">
                    <a:extLst>
                      <a:ext uri="{FF2B5EF4-FFF2-40B4-BE49-F238E27FC236}">
                        <a16:creationId xmlns:a16="http://schemas.microsoft.com/office/drawing/2014/main" id="{28AEC29C-A7F1-4711-AEB0-2D2FAC2D81D1}"/>
                      </a:ext>
                    </a:extLst>
                  </p:cNvPr>
                  <p:cNvPicPr/>
                  <p:nvPr/>
                </p:nvPicPr>
                <p:blipFill>
                  <a:blip r:embed="rId891"/>
                  <a:stretch>
                    <a:fillRect/>
                  </a:stretch>
                </p:blipFill>
                <p:spPr>
                  <a:xfrm>
                    <a:off x="10202643" y="2616938"/>
                    <a:ext cx="153448" cy="256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2">
                <p14:nvContentPartPr>
                  <p14:cNvPr id="578" name="Ink 577">
                    <a:extLst>
                      <a:ext uri="{FF2B5EF4-FFF2-40B4-BE49-F238E27FC236}">
                        <a16:creationId xmlns:a16="http://schemas.microsoft.com/office/drawing/2014/main" id="{5AB83069-8B63-4B3C-BF78-0EF7A7E2CBCE}"/>
                      </a:ext>
                    </a:extLst>
                  </p14:cNvPr>
                  <p14:cNvContentPartPr/>
                  <p14:nvPr/>
                </p14:nvContentPartPr>
                <p14:xfrm>
                  <a:off x="10519127" y="2460051"/>
                  <a:ext cx="7200" cy="131040"/>
                </p14:xfrm>
              </p:contentPart>
            </mc:Choice>
            <mc:Fallback xmlns="">
              <p:pic>
                <p:nvPicPr>
                  <p:cNvPr id="578" name="Ink 577">
                    <a:extLst>
                      <a:ext uri="{FF2B5EF4-FFF2-40B4-BE49-F238E27FC236}">
                        <a16:creationId xmlns:a16="http://schemas.microsoft.com/office/drawing/2014/main" id="{5AB83069-8B63-4B3C-BF78-0EF7A7E2CBCE}"/>
                      </a:ext>
                    </a:extLst>
                  </p:cNvPr>
                  <p:cNvPicPr/>
                  <p:nvPr/>
                </p:nvPicPr>
                <p:blipFill>
                  <a:blip r:embed="rId893"/>
                  <a:stretch>
                    <a:fillRect/>
                  </a:stretch>
                </p:blipFill>
                <p:spPr>
                  <a:xfrm>
                    <a:off x="10507427" y="2448462"/>
                    <a:ext cx="30600" cy="154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4">
                <p14:nvContentPartPr>
                  <p14:cNvPr id="580" name="Ink 579">
                    <a:extLst>
                      <a:ext uri="{FF2B5EF4-FFF2-40B4-BE49-F238E27FC236}">
                        <a16:creationId xmlns:a16="http://schemas.microsoft.com/office/drawing/2014/main" id="{60BE0B22-0B10-41AB-98E3-9B94130ED266}"/>
                      </a:ext>
                    </a:extLst>
                  </p14:cNvPr>
                  <p14:cNvContentPartPr/>
                  <p14:nvPr/>
                </p14:nvContentPartPr>
                <p14:xfrm>
                  <a:off x="10438487" y="2443491"/>
                  <a:ext cx="260640" cy="39960"/>
                </p14:xfrm>
              </p:contentPart>
            </mc:Choice>
            <mc:Fallback xmlns="">
              <p:pic>
                <p:nvPicPr>
                  <p:cNvPr id="580" name="Ink 579">
                    <a:extLst>
                      <a:ext uri="{FF2B5EF4-FFF2-40B4-BE49-F238E27FC236}">
                        <a16:creationId xmlns:a16="http://schemas.microsoft.com/office/drawing/2014/main" id="{60BE0B22-0B10-41AB-98E3-9B94130ED266}"/>
                      </a:ext>
                    </a:extLst>
                  </p:cNvPr>
                  <p:cNvPicPr/>
                  <p:nvPr/>
                </p:nvPicPr>
                <p:blipFill>
                  <a:blip r:embed="rId895"/>
                  <a:stretch>
                    <a:fillRect/>
                  </a:stretch>
                </p:blipFill>
                <p:spPr>
                  <a:xfrm>
                    <a:off x="10426903" y="2431947"/>
                    <a:ext cx="283808" cy="62604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7D24B5-D04E-4433-BD62-D3A33922E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7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AA2957-6C94-44F0-B91E-692C118E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5B497E-BA36-47F0-BF72-6DE1AB6A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Deep Learning?</a:t>
            </a:r>
            <a:endParaRPr lang="en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F8D72C0-42DD-4F74-8187-CCDF3C9FC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029615" cy="4893092"/>
          </a:xfrm>
        </p:spPr>
        <p:txBody>
          <a:bodyPr/>
          <a:lstStyle/>
          <a:p>
            <a:r>
              <a:rPr lang="en-US" b="1" dirty="0"/>
              <a:t>Hand engineering features</a:t>
            </a:r>
            <a:r>
              <a:rPr lang="en-US" dirty="0"/>
              <a:t> is </a:t>
            </a:r>
            <a:r>
              <a:rPr lang="en-US" b="1" dirty="0"/>
              <a:t>time</a:t>
            </a:r>
            <a:r>
              <a:rPr lang="en-US" dirty="0"/>
              <a:t> </a:t>
            </a:r>
            <a:r>
              <a:rPr lang="en-US" b="1" dirty="0"/>
              <a:t>consuming</a:t>
            </a:r>
            <a:r>
              <a:rPr lang="en-US" dirty="0"/>
              <a:t>, brittle, and not scalable in practice</a:t>
            </a:r>
          </a:p>
          <a:p>
            <a:pPr lvl="1"/>
            <a:endParaRPr lang="en-US" dirty="0"/>
          </a:p>
          <a:p>
            <a:r>
              <a:rPr lang="en-US" dirty="0"/>
              <a:t>Often it is </a:t>
            </a:r>
            <a:r>
              <a:rPr lang="en-US" b="1" dirty="0"/>
              <a:t>hard to specify rules </a:t>
            </a:r>
            <a:r>
              <a:rPr lang="en-US" dirty="0"/>
              <a:t>to accomplish </a:t>
            </a:r>
            <a:r>
              <a:rPr lang="en-US" b="1" dirty="0"/>
              <a:t>complex</a:t>
            </a:r>
            <a:r>
              <a:rPr lang="en-US" dirty="0"/>
              <a:t> </a:t>
            </a:r>
            <a:r>
              <a:rPr lang="en-US" b="1" dirty="0"/>
              <a:t>tasks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Why is that a tree or a house?</a:t>
            </a:r>
          </a:p>
          <a:p>
            <a:r>
              <a:rPr lang="en-US" dirty="0"/>
              <a:t>Even if we can specify rules that works ok, these rules will not be transferable</a:t>
            </a:r>
          </a:p>
          <a:p>
            <a:pPr lvl="1"/>
            <a:r>
              <a:rPr lang="en-US" dirty="0"/>
              <a:t>For each new task, you need to define new rules from scratch</a:t>
            </a:r>
          </a:p>
          <a:p>
            <a:endParaRPr lang="en-US" dirty="0"/>
          </a:p>
          <a:p>
            <a:r>
              <a:rPr lang="en-US" b="1" dirty="0"/>
              <a:t>Deep Learning </a:t>
            </a:r>
            <a:r>
              <a:rPr lang="en-US" dirty="0"/>
              <a:t>aims to </a:t>
            </a:r>
            <a:r>
              <a:rPr lang="en-US" b="1" dirty="0"/>
              <a:t>learn</a:t>
            </a:r>
            <a:r>
              <a:rPr lang="en-US" dirty="0"/>
              <a:t> the </a:t>
            </a:r>
            <a:r>
              <a:rPr lang="en-US" b="1" dirty="0"/>
              <a:t>underlying features </a:t>
            </a:r>
            <a:r>
              <a:rPr lang="en-US" dirty="0"/>
              <a:t>relevant for the task directly from the data</a:t>
            </a:r>
          </a:p>
          <a:p>
            <a:endParaRPr lang="en-US" dirty="0"/>
          </a:p>
          <a:p>
            <a:r>
              <a:rPr lang="en-US" dirty="0"/>
              <a:t>Through a series of layers, neural networks automatically learn more complex features from the data</a:t>
            </a:r>
          </a:p>
          <a:p>
            <a:endParaRPr lang="en-US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2769A-ED8B-4D0A-B7BD-101E6E4C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8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D83D50-48CA-4CDC-B8A0-ED670BA07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2021</a:t>
            </a:r>
          </a:p>
        </p:txBody>
      </p: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DA8CCD36-8F8A-4003-88DB-3F93E645B5DB}"/>
              </a:ext>
            </a:extLst>
          </p:cNvPr>
          <p:cNvGrpSpPr/>
          <p:nvPr/>
        </p:nvGrpSpPr>
        <p:grpSpPr>
          <a:xfrm>
            <a:off x="2343505" y="1260438"/>
            <a:ext cx="8176283" cy="1932265"/>
            <a:chOff x="2343505" y="1260438"/>
            <a:chExt cx="8176283" cy="1932265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EB117593-B705-45A5-9A5E-AED9227F6D94}"/>
                </a:ext>
              </a:extLst>
            </p:cNvPr>
            <p:cNvGrpSpPr/>
            <p:nvPr/>
          </p:nvGrpSpPr>
          <p:grpSpPr>
            <a:xfrm>
              <a:off x="2343505" y="1435612"/>
              <a:ext cx="701916" cy="1757091"/>
              <a:chOff x="1439567" y="1394811"/>
              <a:chExt cx="910440" cy="2826000"/>
            </a:xfrm>
          </p:grpSpPr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85C2EB78-6BA4-4D99-8E7A-138564CF0438}"/>
                  </a:ext>
                </a:extLst>
              </p:cNvPr>
              <p:cNvGrpSpPr/>
              <p:nvPr/>
            </p:nvGrpSpPr>
            <p:grpSpPr>
              <a:xfrm>
                <a:off x="1439567" y="1394811"/>
                <a:ext cx="852120" cy="1494720"/>
                <a:chOff x="1439567" y="1394811"/>
                <a:chExt cx="852120" cy="14947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226" name="Ink 225">
                      <a:extLst>
                        <a:ext uri="{FF2B5EF4-FFF2-40B4-BE49-F238E27FC236}">
                          <a16:creationId xmlns:a16="http://schemas.microsoft.com/office/drawing/2014/main" id="{4C639625-1A07-4C5F-AC49-05049E72D9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54127" y="1611171"/>
                    <a:ext cx="153000" cy="221040"/>
                  </p14:xfrm>
                </p:contentPart>
              </mc:Choice>
              <mc:Fallback xmlns="">
                <p:pic>
                  <p:nvPicPr>
                    <p:cNvPr id="226" name="Ink 225">
                      <a:extLst>
                        <a:ext uri="{FF2B5EF4-FFF2-40B4-BE49-F238E27FC236}">
                          <a16:creationId xmlns:a16="http://schemas.microsoft.com/office/drawing/2014/main" id="{4C639625-1A07-4C5F-AC49-05049E72D9EB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642932" y="1596705"/>
                      <a:ext cx="175857" cy="24939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227" name="Ink 226">
                      <a:extLst>
                        <a:ext uri="{FF2B5EF4-FFF2-40B4-BE49-F238E27FC236}">
                          <a16:creationId xmlns:a16="http://schemas.microsoft.com/office/drawing/2014/main" id="{B2ED48D0-A71B-4DA8-9F57-3B5EE11BD30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896407" y="1751571"/>
                    <a:ext cx="133200" cy="153720"/>
                  </p14:xfrm>
                </p:contentPart>
              </mc:Choice>
              <mc:Fallback xmlns="">
                <p:pic>
                  <p:nvPicPr>
                    <p:cNvPr id="227" name="Ink 226">
                      <a:extLst>
                        <a:ext uri="{FF2B5EF4-FFF2-40B4-BE49-F238E27FC236}">
                          <a16:creationId xmlns:a16="http://schemas.microsoft.com/office/drawing/2014/main" id="{B2ED48D0-A71B-4DA8-9F57-3B5EE11BD30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884764" y="1737124"/>
                      <a:ext cx="156021" cy="1820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228" name="Ink 227">
                      <a:extLst>
                        <a:ext uri="{FF2B5EF4-FFF2-40B4-BE49-F238E27FC236}">
                          <a16:creationId xmlns:a16="http://schemas.microsoft.com/office/drawing/2014/main" id="{0F5749C0-0C87-40E1-A6FE-44E11FCDC1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439567" y="1394811"/>
                    <a:ext cx="708840" cy="683280"/>
                  </p14:xfrm>
                </p:contentPart>
              </mc:Choice>
              <mc:Fallback xmlns="">
                <p:pic>
                  <p:nvPicPr>
                    <p:cNvPr id="228" name="Ink 227">
                      <a:extLst>
                        <a:ext uri="{FF2B5EF4-FFF2-40B4-BE49-F238E27FC236}">
                          <a16:creationId xmlns:a16="http://schemas.microsoft.com/office/drawing/2014/main" id="{0F5749C0-0C87-40E1-A6FE-44E11FCDC102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1428360" y="1380347"/>
                      <a:ext cx="731721" cy="71162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229" name="Ink 228">
                      <a:extLst>
                        <a:ext uri="{FF2B5EF4-FFF2-40B4-BE49-F238E27FC236}">
                          <a16:creationId xmlns:a16="http://schemas.microsoft.com/office/drawing/2014/main" id="{FD37E491-503C-4384-88DC-D24CCEDF62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77527" y="2419371"/>
                    <a:ext cx="223560" cy="242640"/>
                  </p14:xfrm>
                </p:contentPart>
              </mc:Choice>
              <mc:Fallback xmlns="">
                <p:pic>
                  <p:nvPicPr>
                    <p:cNvPr id="229" name="Ink 228">
                      <a:extLst>
                        <a:ext uri="{FF2B5EF4-FFF2-40B4-BE49-F238E27FC236}">
                          <a16:creationId xmlns:a16="http://schemas.microsoft.com/office/drawing/2014/main" id="{FD37E491-503C-4384-88DC-D24CCEDF6288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1666326" y="2404894"/>
                      <a:ext cx="246429" cy="2710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230" name="Ink 229">
                      <a:extLst>
                        <a:ext uri="{FF2B5EF4-FFF2-40B4-BE49-F238E27FC236}">
                          <a16:creationId xmlns:a16="http://schemas.microsoft.com/office/drawing/2014/main" id="{F9A9D392-6204-41BF-AC8B-91C3E848D9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77047" y="2551491"/>
                    <a:ext cx="137160" cy="115560"/>
                  </p14:xfrm>
                </p:contentPart>
              </mc:Choice>
              <mc:Fallback xmlns="">
                <p:pic>
                  <p:nvPicPr>
                    <p:cNvPr id="230" name="Ink 229">
                      <a:extLst>
                        <a:ext uri="{FF2B5EF4-FFF2-40B4-BE49-F238E27FC236}">
                          <a16:creationId xmlns:a16="http://schemas.microsoft.com/office/drawing/2014/main" id="{F9A9D392-6204-41BF-AC8B-91C3E848D979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1965850" y="2537046"/>
                      <a:ext cx="160020" cy="1438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231" name="Ink 230">
                      <a:extLst>
                        <a:ext uri="{FF2B5EF4-FFF2-40B4-BE49-F238E27FC236}">
                          <a16:creationId xmlns:a16="http://schemas.microsoft.com/office/drawing/2014/main" id="{598A546F-F055-4894-B94A-1590FA72E7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519127" y="2230371"/>
                    <a:ext cx="772560" cy="659160"/>
                  </p14:xfrm>
                </p:contentPart>
              </mc:Choice>
              <mc:Fallback xmlns="">
                <p:pic>
                  <p:nvPicPr>
                    <p:cNvPr id="231" name="Ink 230">
                      <a:extLst>
                        <a:ext uri="{FF2B5EF4-FFF2-40B4-BE49-F238E27FC236}">
                          <a16:creationId xmlns:a16="http://schemas.microsoft.com/office/drawing/2014/main" id="{598A546F-F055-4894-B94A-1590FA72E7D5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1507924" y="2216482"/>
                      <a:ext cx="795433" cy="68751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F1153965-3023-482F-A6E7-5651FB2794EC}"/>
                  </a:ext>
                </a:extLst>
              </p:cNvPr>
              <p:cNvGrpSpPr/>
              <p:nvPr/>
            </p:nvGrpSpPr>
            <p:grpSpPr>
              <a:xfrm>
                <a:off x="1610207" y="3149091"/>
                <a:ext cx="739800" cy="606240"/>
                <a:chOff x="1610207" y="3149091"/>
                <a:chExt cx="739800" cy="606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233" name="Ink 232">
                      <a:extLst>
                        <a:ext uri="{FF2B5EF4-FFF2-40B4-BE49-F238E27FC236}">
                          <a16:creationId xmlns:a16="http://schemas.microsoft.com/office/drawing/2014/main" id="{5A6260A8-906F-4830-B56E-3340499D21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34767" y="3253851"/>
                    <a:ext cx="287280" cy="225000"/>
                  </p14:xfrm>
                </p:contentPart>
              </mc:Choice>
              <mc:Fallback xmlns="">
                <p:pic>
                  <p:nvPicPr>
                    <p:cNvPr id="233" name="Ink 232">
                      <a:extLst>
                        <a:ext uri="{FF2B5EF4-FFF2-40B4-BE49-F238E27FC236}">
                          <a16:creationId xmlns:a16="http://schemas.microsoft.com/office/drawing/2014/main" id="{5A6260A8-906F-4830-B56E-3340499D2134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1723108" y="3239391"/>
                      <a:ext cx="310132" cy="2533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234" name="Ink 233">
                      <a:extLst>
                        <a:ext uri="{FF2B5EF4-FFF2-40B4-BE49-F238E27FC236}">
                          <a16:creationId xmlns:a16="http://schemas.microsoft.com/office/drawing/2014/main" id="{B8FE5BCD-BDF4-4F50-A596-5B1FAA4077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062367" y="3408651"/>
                    <a:ext cx="144720" cy="177840"/>
                  </p14:xfrm>
                </p:contentPart>
              </mc:Choice>
              <mc:Fallback xmlns="">
                <p:pic>
                  <p:nvPicPr>
                    <p:cNvPr id="234" name="Ink 233">
                      <a:extLst>
                        <a:ext uri="{FF2B5EF4-FFF2-40B4-BE49-F238E27FC236}">
                          <a16:creationId xmlns:a16="http://schemas.microsoft.com/office/drawing/2014/main" id="{B8FE5BCD-BDF4-4F50-A596-5B1FAA4077E8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2050696" y="3394216"/>
                      <a:ext cx="167595" cy="20613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235" name="Ink 234">
                      <a:extLst>
                        <a:ext uri="{FF2B5EF4-FFF2-40B4-BE49-F238E27FC236}">
                          <a16:creationId xmlns:a16="http://schemas.microsoft.com/office/drawing/2014/main" id="{86AC7946-4DD5-4AE0-A5BC-3A83604952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610207" y="3149091"/>
                    <a:ext cx="739800" cy="606240"/>
                  </p14:xfrm>
                </p:contentPart>
              </mc:Choice>
              <mc:Fallback xmlns="">
                <p:pic>
                  <p:nvPicPr>
                    <p:cNvPr id="235" name="Ink 234">
                      <a:extLst>
                        <a:ext uri="{FF2B5EF4-FFF2-40B4-BE49-F238E27FC236}">
                          <a16:creationId xmlns:a16="http://schemas.microsoft.com/office/drawing/2014/main" id="{86AC7946-4DD5-4AE0-A5BC-3A836049528A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1599005" y="3134615"/>
                      <a:ext cx="762671" cy="63461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A14A065F-D62A-4011-BCA3-FE3E1D94F691}"/>
                      </a:ext>
                    </a:extLst>
                  </p14:cNvPr>
                  <p14:cNvContentPartPr/>
                  <p14:nvPr/>
                </p14:nvContentPartPr>
                <p14:xfrm>
                  <a:off x="1983887" y="3916971"/>
                  <a:ext cx="2520" cy="1116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A14A065F-D62A-4011-BCA3-FE3E1D94F691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1973387" y="3902287"/>
                    <a:ext cx="23100" cy="3994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08E05CA4-D002-4324-8FEC-35CBFAEE78DF}"/>
                  </a:ext>
                </a:extLst>
              </p:cNvPr>
              <p:cNvGrpSpPr/>
              <p:nvPr/>
            </p:nvGrpSpPr>
            <p:grpSpPr>
              <a:xfrm>
                <a:off x="1990367" y="4084011"/>
                <a:ext cx="5040" cy="136800"/>
                <a:chOff x="1990367" y="4084011"/>
                <a:chExt cx="5040" cy="136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237" name="Ink 236">
                      <a:extLst>
                        <a:ext uri="{FF2B5EF4-FFF2-40B4-BE49-F238E27FC236}">
                          <a16:creationId xmlns:a16="http://schemas.microsoft.com/office/drawing/2014/main" id="{CD7B8490-E0AB-4635-AEFE-7D3820380E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95047" y="4084011"/>
                    <a:ext cx="360" cy="15480"/>
                  </p14:xfrm>
                </p:contentPart>
              </mc:Choice>
              <mc:Fallback xmlns="">
                <p:pic>
                  <p:nvPicPr>
                    <p:cNvPr id="237" name="Ink 236">
                      <a:extLst>
                        <a:ext uri="{FF2B5EF4-FFF2-40B4-BE49-F238E27FC236}">
                          <a16:creationId xmlns:a16="http://schemas.microsoft.com/office/drawing/2014/main" id="{CD7B8490-E0AB-4635-AEFE-7D3820380EE8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1986407" y="4069678"/>
                      <a:ext cx="18000" cy="435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238" name="Ink 237">
                      <a:extLst>
                        <a:ext uri="{FF2B5EF4-FFF2-40B4-BE49-F238E27FC236}">
                          <a16:creationId xmlns:a16="http://schemas.microsoft.com/office/drawing/2014/main" id="{E4B553F2-C756-4A35-93DE-03256BA5E6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90367" y="4212891"/>
                    <a:ext cx="360" cy="7920"/>
                  </p14:xfrm>
                </p:contentPart>
              </mc:Choice>
              <mc:Fallback xmlns="">
                <p:pic>
                  <p:nvPicPr>
                    <p:cNvPr id="238" name="Ink 237">
                      <a:extLst>
                        <a:ext uri="{FF2B5EF4-FFF2-40B4-BE49-F238E27FC236}">
                          <a16:creationId xmlns:a16="http://schemas.microsoft.com/office/drawing/2014/main" id="{E4B553F2-C756-4A35-93DE-03256BA5E612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1981727" y="4198748"/>
                      <a:ext cx="18000" cy="356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0C090D1-A288-4338-98A7-B9AC0ECC7FDC}"/>
                </a:ext>
              </a:extLst>
            </p:cNvPr>
            <p:cNvGrpSpPr/>
            <p:nvPr/>
          </p:nvGrpSpPr>
          <p:grpSpPr>
            <a:xfrm>
              <a:off x="3703760" y="1857284"/>
              <a:ext cx="843216" cy="680406"/>
              <a:chOff x="3695027" y="1802801"/>
              <a:chExt cx="843216" cy="680406"/>
            </a:xfrm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80D98050-A3A2-48C7-9EA3-414E7EC9ECAD}"/>
                  </a:ext>
                </a:extLst>
              </p:cNvPr>
              <p:cNvGrpSpPr/>
              <p:nvPr/>
            </p:nvGrpSpPr>
            <p:grpSpPr>
              <a:xfrm>
                <a:off x="3695027" y="1802801"/>
                <a:ext cx="575785" cy="309436"/>
                <a:chOff x="2798567" y="2412087"/>
                <a:chExt cx="831960" cy="5544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242" name="Ink 241">
                      <a:extLst>
                        <a:ext uri="{FF2B5EF4-FFF2-40B4-BE49-F238E27FC236}">
                          <a16:creationId xmlns:a16="http://schemas.microsoft.com/office/drawing/2014/main" id="{241F19A4-AA8B-40E6-9BB6-661B940641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72167" y="2611167"/>
                    <a:ext cx="377640" cy="224280"/>
                  </p14:xfrm>
                </p:contentPart>
              </mc:Choice>
              <mc:Fallback xmlns="">
                <p:pic>
                  <p:nvPicPr>
                    <p:cNvPr id="242" name="Ink 241">
                      <a:extLst>
                        <a:ext uri="{FF2B5EF4-FFF2-40B4-BE49-F238E27FC236}">
                          <a16:creationId xmlns:a16="http://schemas.microsoft.com/office/drawing/2014/main" id="{241F19A4-AA8B-40E6-9BB6-661B9406412E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3059683" y="2595055"/>
                      <a:ext cx="403128" cy="2558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243" name="Ink 242">
                      <a:extLst>
                        <a:ext uri="{FF2B5EF4-FFF2-40B4-BE49-F238E27FC236}">
                          <a16:creationId xmlns:a16="http://schemas.microsoft.com/office/drawing/2014/main" id="{A107D7D7-B692-4208-93E0-19257A4FB5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70807" y="2573007"/>
                    <a:ext cx="175320" cy="266040"/>
                  </p14:xfrm>
                </p:contentPart>
              </mc:Choice>
              <mc:Fallback xmlns="">
                <p:pic>
                  <p:nvPicPr>
                    <p:cNvPr id="243" name="Ink 242">
                      <a:extLst>
                        <a:ext uri="{FF2B5EF4-FFF2-40B4-BE49-F238E27FC236}">
                          <a16:creationId xmlns:a16="http://schemas.microsoft.com/office/drawing/2014/main" id="{A107D7D7-B692-4208-93E0-19257A4FB5A1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3158321" y="2556903"/>
                      <a:ext cx="200812" cy="2976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244" name="Ink 243">
                      <a:extLst>
                        <a:ext uri="{FF2B5EF4-FFF2-40B4-BE49-F238E27FC236}">
                          <a16:creationId xmlns:a16="http://schemas.microsoft.com/office/drawing/2014/main" id="{B57E5399-F478-4854-B020-4AFD99840A7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23407" y="2501367"/>
                    <a:ext cx="121320" cy="438480"/>
                  </p14:xfrm>
                </p:contentPart>
              </mc:Choice>
              <mc:Fallback xmlns="">
                <p:pic>
                  <p:nvPicPr>
                    <p:cNvPr id="244" name="Ink 243">
                      <a:extLst>
                        <a:ext uri="{FF2B5EF4-FFF2-40B4-BE49-F238E27FC236}">
                          <a16:creationId xmlns:a16="http://schemas.microsoft.com/office/drawing/2014/main" id="{B57E5399-F478-4854-B020-4AFD99840A7A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2810445" y="2485891"/>
                      <a:ext cx="146725" cy="4700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">
                  <p14:nvContentPartPr>
                    <p14:cNvPr id="245" name="Ink 244">
                      <a:extLst>
                        <a:ext uri="{FF2B5EF4-FFF2-40B4-BE49-F238E27FC236}">
                          <a16:creationId xmlns:a16="http://schemas.microsoft.com/office/drawing/2014/main" id="{2514B07D-6FC7-4180-86BB-24CBF12A1CF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98567" y="2412087"/>
                    <a:ext cx="831960" cy="554400"/>
                  </p14:xfrm>
                </p:contentPart>
              </mc:Choice>
              <mc:Fallback xmlns="">
                <p:pic>
                  <p:nvPicPr>
                    <p:cNvPr id="245" name="Ink 244">
                      <a:extLst>
                        <a:ext uri="{FF2B5EF4-FFF2-40B4-BE49-F238E27FC236}">
                          <a16:creationId xmlns:a16="http://schemas.microsoft.com/office/drawing/2014/main" id="{2514B07D-6FC7-4180-86BB-24CBF12A1CFD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2786088" y="2395971"/>
                      <a:ext cx="857439" cy="58598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30C246F2-CD04-4D17-A923-B6DD05A75A22}"/>
                  </a:ext>
                </a:extLst>
              </p:cNvPr>
              <p:cNvGrpSpPr/>
              <p:nvPr/>
            </p:nvGrpSpPr>
            <p:grpSpPr>
              <a:xfrm>
                <a:off x="3896396" y="2067361"/>
                <a:ext cx="641847" cy="415846"/>
                <a:chOff x="3079007" y="3023367"/>
                <a:chExt cx="684720" cy="550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5">
                  <p14:nvContentPartPr>
                    <p14:cNvPr id="247" name="Ink 246">
                      <a:extLst>
                        <a:ext uri="{FF2B5EF4-FFF2-40B4-BE49-F238E27FC236}">
                          <a16:creationId xmlns:a16="http://schemas.microsoft.com/office/drawing/2014/main" id="{0682062F-18A9-4853-BF81-579AACA001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79007" y="3271047"/>
                    <a:ext cx="206640" cy="266040"/>
                  </p14:xfrm>
                </p:contentPart>
              </mc:Choice>
              <mc:Fallback xmlns="">
                <p:pic>
                  <p:nvPicPr>
                    <p:cNvPr id="247" name="Ink 246">
                      <a:extLst>
                        <a:ext uri="{FF2B5EF4-FFF2-40B4-BE49-F238E27FC236}">
                          <a16:creationId xmlns:a16="http://schemas.microsoft.com/office/drawing/2014/main" id="{0682062F-18A9-4853-BF81-579AACA0019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3069789" y="3259149"/>
                      <a:ext cx="225460" cy="289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">
                  <p14:nvContentPartPr>
                    <p14:cNvPr id="248" name="Ink 247">
                      <a:extLst>
                        <a:ext uri="{FF2B5EF4-FFF2-40B4-BE49-F238E27FC236}">
                          <a16:creationId xmlns:a16="http://schemas.microsoft.com/office/drawing/2014/main" id="{E978099F-5096-4BC6-AFE6-DCEA8D0048F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59647" y="3276807"/>
                    <a:ext cx="285120" cy="296640"/>
                  </p14:xfrm>
                </p:contentPart>
              </mc:Choice>
              <mc:Fallback xmlns="">
                <p:pic>
                  <p:nvPicPr>
                    <p:cNvPr id="248" name="Ink 247">
                      <a:extLst>
                        <a:ext uri="{FF2B5EF4-FFF2-40B4-BE49-F238E27FC236}">
                          <a16:creationId xmlns:a16="http://schemas.microsoft.com/office/drawing/2014/main" id="{E978099F-5096-4BC6-AFE6-DCEA8D0048FA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3150437" y="3265379"/>
                      <a:ext cx="303923" cy="3199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">
                  <p14:nvContentPartPr>
                    <p14:cNvPr id="249" name="Ink 248">
                      <a:extLst>
                        <a:ext uri="{FF2B5EF4-FFF2-40B4-BE49-F238E27FC236}">
                          <a16:creationId xmlns:a16="http://schemas.microsoft.com/office/drawing/2014/main" id="{4EB39B5F-81FA-4393-BA24-D286814C46A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63567" y="3125247"/>
                    <a:ext cx="85680" cy="98640"/>
                  </p14:xfrm>
                </p:contentPart>
              </mc:Choice>
              <mc:Fallback xmlns="">
                <p:pic>
                  <p:nvPicPr>
                    <p:cNvPr id="249" name="Ink 248">
                      <a:extLst>
                        <a:ext uri="{FF2B5EF4-FFF2-40B4-BE49-F238E27FC236}">
                          <a16:creationId xmlns:a16="http://schemas.microsoft.com/office/drawing/2014/main" id="{4EB39B5F-81FA-4393-BA24-D286814C46AA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3554346" y="3113334"/>
                      <a:ext cx="104507" cy="12199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">
                  <p14:nvContentPartPr>
                    <p14:cNvPr id="250" name="Ink 249">
                      <a:extLst>
                        <a:ext uri="{FF2B5EF4-FFF2-40B4-BE49-F238E27FC236}">
                          <a16:creationId xmlns:a16="http://schemas.microsoft.com/office/drawing/2014/main" id="{0A61FCDC-812B-43D3-ADA7-8272C8DB15A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89407" y="3047847"/>
                    <a:ext cx="99000" cy="256680"/>
                  </p14:xfrm>
                </p:contentPart>
              </mc:Choice>
              <mc:Fallback xmlns="">
                <p:pic>
                  <p:nvPicPr>
                    <p:cNvPr id="250" name="Ink 249">
                      <a:extLst>
                        <a:ext uri="{FF2B5EF4-FFF2-40B4-BE49-F238E27FC236}">
                          <a16:creationId xmlns:a16="http://schemas.microsoft.com/office/drawing/2014/main" id="{0A61FCDC-812B-43D3-ADA7-8272C8DB15AA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3479777" y="3035964"/>
                      <a:ext cx="117875" cy="2799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">
                  <p14:nvContentPartPr>
                    <p14:cNvPr id="251" name="Ink 250">
                      <a:extLst>
                        <a:ext uri="{FF2B5EF4-FFF2-40B4-BE49-F238E27FC236}">
                          <a16:creationId xmlns:a16="http://schemas.microsoft.com/office/drawing/2014/main" id="{B6865C0B-8147-4D66-86D2-D685AD105D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82367" y="3023367"/>
                    <a:ext cx="81360" cy="267480"/>
                  </p14:xfrm>
                </p:contentPart>
              </mc:Choice>
              <mc:Fallback xmlns="">
                <p:pic>
                  <p:nvPicPr>
                    <p:cNvPr id="251" name="Ink 250">
                      <a:extLst>
                        <a:ext uri="{FF2B5EF4-FFF2-40B4-BE49-F238E27FC236}">
                          <a16:creationId xmlns:a16="http://schemas.microsoft.com/office/drawing/2014/main" id="{B6865C0B-8147-4D66-86D2-D685AD105DDE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3672773" y="3011944"/>
                      <a:ext cx="100165" cy="29080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D69B401A-ECA6-4311-A6FB-2BD3B3CD6EC8}"/>
                </a:ext>
              </a:extLst>
            </p:cNvPr>
            <p:cNvGrpSpPr/>
            <p:nvPr/>
          </p:nvGrpSpPr>
          <p:grpSpPr>
            <a:xfrm>
              <a:off x="5278332" y="1260438"/>
              <a:ext cx="550547" cy="1915729"/>
              <a:chOff x="4215167" y="1412451"/>
              <a:chExt cx="785880" cy="339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450ECACB-A42F-4D7A-B3FD-23B358F5AD7E}"/>
                      </a:ext>
                    </a:extLst>
                  </p14:cNvPr>
                  <p14:cNvContentPartPr/>
                  <p14:nvPr/>
                </p14:nvContentPartPr>
                <p14:xfrm>
                  <a:off x="4342967" y="1611891"/>
                  <a:ext cx="227880" cy="49716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450ECACB-A42F-4D7A-B3FD-23B358F5AD7E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4330107" y="1595977"/>
                    <a:ext cx="253086" cy="5283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E4BC8647-9F2E-4871-BD92-39162097EF7C}"/>
                      </a:ext>
                    </a:extLst>
                  </p14:cNvPr>
                  <p14:cNvContentPartPr/>
                  <p14:nvPr/>
                </p14:nvContentPartPr>
                <p14:xfrm>
                  <a:off x="4656887" y="1974051"/>
                  <a:ext cx="153000" cy="14364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E4BC8647-9F2E-4871-BD92-39162097EF7C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4644565" y="1958162"/>
                    <a:ext cx="178158" cy="17478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7DB72198-0A4E-4C1D-818C-CCAE0AD0F2D9}"/>
                      </a:ext>
                    </a:extLst>
                  </p14:cNvPr>
                  <p14:cNvContentPartPr/>
                  <p14:nvPr/>
                </p14:nvContentPartPr>
                <p14:xfrm>
                  <a:off x="4215167" y="1412451"/>
                  <a:ext cx="748800" cy="85860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7DB72198-0A4E-4C1D-818C-CCAE0AD0F2D9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4202833" y="1396527"/>
                    <a:ext cx="773983" cy="88981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29D973E7-61BA-4BBC-8359-D3F4BCC89A6C}"/>
                  </a:ext>
                </a:extLst>
              </p:cNvPr>
              <p:cNvGrpSpPr/>
              <p:nvPr/>
            </p:nvGrpSpPr>
            <p:grpSpPr>
              <a:xfrm>
                <a:off x="4228487" y="2429811"/>
                <a:ext cx="772560" cy="2373480"/>
                <a:chOff x="4228487" y="2429811"/>
                <a:chExt cx="772560" cy="23734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1">
                  <p14:nvContentPartPr>
                    <p14:cNvPr id="266" name="Ink 265">
                      <a:extLst>
                        <a:ext uri="{FF2B5EF4-FFF2-40B4-BE49-F238E27FC236}">
                          <a16:creationId xmlns:a16="http://schemas.microsoft.com/office/drawing/2014/main" id="{B8DFAB52-A14D-4C1A-9D3D-73CAFA95850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50247" y="2561571"/>
                    <a:ext cx="131040" cy="307800"/>
                  </p14:xfrm>
                </p:contentPart>
              </mc:Choice>
              <mc:Fallback xmlns="">
                <p:pic>
                  <p:nvPicPr>
                    <p:cNvPr id="266" name="Ink 265">
                      <a:extLst>
                        <a:ext uri="{FF2B5EF4-FFF2-40B4-BE49-F238E27FC236}">
                          <a16:creationId xmlns:a16="http://schemas.microsoft.com/office/drawing/2014/main" id="{B8DFAB52-A14D-4C1A-9D3D-73CAFA95850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4437914" y="2545672"/>
                      <a:ext cx="156220" cy="3389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">
                  <p14:nvContentPartPr>
                    <p14:cNvPr id="267" name="Ink 266">
                      <a:extLst>
                        <a:ext uri="{FF2B5EF4-FFF2-40B4-BE49-F238E27FC236}">
                          <a16:creationId xmlns:a16="http://schemas.microsoft.com/office/drawing/2014/main" id="{E2079A4F-2FC8-44E9-9AF3-EF015C8413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9407" y="2774331"/>
                    <a:ext cx="139320" cy="131040"/>
                  </p14:xfrm>
                </p:contentPart>
              </mc:Choice>
              <mc:Fallback xmlns="">
                <p:pic>
                  <p:nvPicPr>
                    <p:cNvPr id="267" name="Ink 266">
                      <a:extLst>
                        <a:ext uri="{FF2B5EF4-FFF2-40B4-BE49-F238E27FC236}">
                          <a16:creationId xmlns:a16="http://schemas.microsoft.com/office/drawing/2014/main" id="{E2079A4F-2FC8-44E9-9AF3-EF015C8413DD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4647114" y="2758428"/>
                      <a:ext cx="164418" cy="16221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">
                  <p14:nvContentPartPr>
                    <p14:cNvPr id="268" name="Ink 267">
                      <a:extLst>
                        <a:ext uri="{FF2B5EF4-FFF2-40B4-BE49-F238E27FC236}">
                          <a16:creationId xmlns:a16="http://schemas.microsoft.com/office/drawing/2014/main" id="{05B62D65-B256-49F8-B404-64B2AB444C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64847" y="2429811"/>
                    <a:ext cx="736200" cy="606240"/>
                  </p14:xfrm>
                </p:contentPart>
              </mc:Choice>
              <mc:Fallback xmlns="">
                <p:pic>
                  <p:nvPicPr>
                    <p:cNvPr id="268" name="Ink 267">
                      <a:extLst>
                        <a:ext uri="{FF2B5EF4-FFF2-40B4-BE49-F238E27FC236}">
                          <a16:creationId xmlns:a16="http://schemas.microsoft.com/office/drawing/2014/main" id="{05B62D65-B256-49F8-B404-64B2AB444C4D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4252517" y="2413891"/>
                      <a:ext cx="761374" cy="6374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">
                  <p14:nvContentPartPr>
                    <p14:cNvPr id="270" name="Ink 269">
                      <a:extLst>
                        <a:ext uri="{FF2B5EF4-FFF2-40B4-BE49-F238E27FC236}">
                          <a16:creationId xmlns:a16="http://schemas.microsoft.com/office/drawing/2014/main" id="{83A8971E-E388-42C0-BC9E-E5CA323BEA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54927" y="3199851"/>
                    <a:ext cx="135360" cy="336240"/>
                  </p14:xfrm>
                </p:contentPart>
              </mc:Choice>
              <mc:Fallback xmlns="">
                <p:pic>
                  <p:nvPicPr>
                    <p:cNvPr id="270" name="Ink 269">
                      <a:extLst>
                        <a:ext uri="{FF2B5EF4-FFF2-40B4-BE49-F238E27FC236}">
                          <a16:creationId xmlns:a16="http://schemas.microsoft.com/office/drawing/2014/main" id="{83A8971E-E388-42C0-BC9E-E5CA323BEA64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4442622" y="3183931"/>
                      <a:ext cx="160484" cy="3674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9">
                  <p14:nvContentPartPr>
                    <p14:cNvPr id="271" name="Ink 270">
                      <a:extLst>
                        <a:ext uri="{FF2B5EF4-FFF2-40B4-BE49-F238E27FC236}">
                          <a16:creationId xmlns:a16="http://schemas.microsoft.com/office/drawing/2014/main" id="{7543F701-E5D7-482B-B057-343086FFD9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88567" y="3393531"/>
                    <a:ext cx="112320" cy="144360"/>
                  </p14:xfrm>
                </p:contentPart>
              </mc:Choice>
              <mc:Fallback xmlns="">
                <p:pic>
                  <p:nvPicPr>
                    <p:cNvPr id="271" name="Ink 270">
                      <a:extLst>
                        <a:ext uri="{FF2B5EF4-FFF2-40B4-BE49-F238E27FC236}">
                          <a16:creationId xmlns:a16="http://schemas.microsoft.com/office/drawing/2014/main" id="{7543F701-E5D7-482B-B057-343086FFD9F5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4675745" y="3377632"/>
                      <a:ext cx="137451" cy="1755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1">
                  <p14:nvContentPartPr>
                    <p14:cNvPr id="272" name="Ink 271">
                      <a:extLst>
                        <a:ext uri="{FF2B5EF4-FFF2-40B4-BE49-F238E27FC236}">
                          <a16:creationId xmlns:a16="http://schemas.microsoft.com/office/drawing/2014/main" id="{1079B7D4-E07A-4E2B-9F6C-15FDFC06346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66287" y="3066651"/>
                    <a:ext cx="707400" cy="658080"/>
                  </p14:xfrm>
                </p:contentPart>
              </mc:Choice>
              <mc:Fallback xmlns="">
                <p:pic>
                  <p:nvPicPr>
                    <p:cNvPr id="272" name="Ink 271">
                      <a:extLst>
                        <a:ext uri="{FF2B5EF4-FFF2-40B4-BE49-F238E27FC236}">
                          <a16:creationId xmlns:a16="http://schemas.microsoft.com/office/drawing/2014/main" id="{1079B7D4-E07A-4E2B-9F6C-15FDFC063469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4253958" y="3050725"/>
                      <a:ext cx="732573" cy="6892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">
                  <p14:nvContentPartPr>
                    <p14:cNvPr id="273" name="Ink 272">
                      <a:extLst>
                        <a:ext uri="{FF2B5EF4-FFF2-40B4-BE49-F238E27FC236}">
                          <a16:creationId xmlns:a16="http://schemas.microsoft.com/office/drawing/2014/main" id="{4638F239-C41D-4628-B678-2E80DAE66ED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12447" y="3836331"/>
                    <a:ext cx="141480" cy="333000"/>
                  </p14:xfrm>
                </p:contentPart>
              </mc:Choice>
              <mc:Fallback xmlns="">
                <p:pic>
                  <p:nvPicPr>
                    <p:cNvPr id="273" name="Ink 272">
                      <a:extLst>
                        <a:ext uri="{FF2B5EF4-FFF2-40B4-BE49-F238E27FC236}">
                          <a16:creationId xmlns:a16="http://schemas.microsoft.com/office/drawing/2014/main" id="{4638F239-C41D-4628-B678-2E80DAE66EDA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4399632" y="3820413"/>
                      <a:ext cx="166598" cy="3641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5">
                  <p14:nvContentPartPr>
                    <p14:cNvPr id="274" name="Ink 273">
                      <a:extLst>
                        <a:ext uri="{FF2B5EF4-FFF2-40B4-BE49-F238E27FC236}">
                          <a16:creationId xmlns:a16="http://schemas.microsoft.com/office/drawing/2014/main" id="{AACFC336-2C7B-4C29-88CD-41E51ABEE9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88567" y="4008051"/>
                    <a:ext cx="85680" cy="226800"/>
                  </p14:xfrm>
                </p:contentPart>
              </mc:Choice>
              <mc:Fallback xmlns="">
                <p:pic>
                  <p:nvPicPr>
                    <p:cNvPr id="274" name="Ink 273">
                      <a:extLst>
                        <a:ext uri="{FF2B5EF4-FFF2-40B4-BE49-F238E27FC236}">
                          <a16:creationId xmlns:a16="http://schemas.microsoft.com/office/drawing/2014/main" id="{AACFC336-2C7B-4C29-88CD-41E51ABEE972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4676254" y="3992169"/>
                      <a:ext cx="110820" cy="25792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7">
                  <p14:nvContentPartPr>
                    <p14:cNvPr id="275" name="Ink 274">
                      <a:extLst>
                        <a:ext uri="{FF2B5EF4-FFF2-40B4-BE49-F238E27FC236}">
                          <a16:creationId xmlns:a16="http://schemas.microsoft.com/office/drawing/2014/main" id="{E41B1044-D9B9-4806-8E74-8C0239AA16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28487" y="3707811"/>
                    <a:ext cx="745200" cy="670680"/>
                  </p14:xfrm>
                </p:contentPart>
              </mc:Choice>
              <mc:Fallback xmlns="">
                <p:pic>
                  <p:nvPicPr>
                    <p:cNvPr id="275" name="Ink 274">
                      <a:extLst>
                        <a:ext uri="{FF2B5EF4-FFF2-40B4-BE49-F238E27FC236}">
                          <a16:creationId xmlns:a16="http://schemas.microsoft.com/office/drawing/2014/main" id="{E41B1044-D9B9-4806-8E74-8C0239AA16C4}"/>
                        </a:ext>
                      </a:extLst>
                    </p:cNvPr>
                    <p:cNvPicPr/>
                    <p:nvPr/>
                  </p:nvPicPr>
                  <p:blipFill>
                    <a:blip r:embed="rId68"/>
                    <a:stretch>
                      <a:fillRect/>
                    </a:stretch>
                  </p:blipFill>
                  <p:spPr>
                    <a:xfrm>
                      <a:off x="4216153" y="3691888"/>
                      <a:ext cx="770383" cy="7018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9">
                  <p14:nvContentPartPr>
                    <p14:cNvPr id="276" name="Ink 275">
                      <a:extLst>
                        <a:ext uri="{FF2B5EF4-FFF2-40B4-BE49-F238E27FC236}">
                          <a16:creationId xmlns:a16="http://schemas.microsoft.com/office/drawing/2014/main" id="{365DBD48-670E-4BB6-8BA3-E3BB4C55CE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18727" y="4476771"/>
                    <a:ext cx="4680" cy="1800"/>
                  </p14:xfrm>
                </p:contentPart>
              </mc:Choice>
              <mc:Fallback xmlns="">
                <p:pic>
                  <p:nvPicPr>
                    <p:cNvPr id="276" name="Ink 275">
                      <a:extLst>
                        <a:ext uri="{FF2B5EF4-FFF2-40B4-BE49-F238E27FC236}">
                          <a16:creationId xmlns:a16="http://schemas.microsoft.com/office/drawing/2014/main" id="{365DBD48-670E-4BB6-8BA3-E3BB4C55CED5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4607027" y="4461771"/>
                      <a:ext cx="27612" cy="31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0">
                  <p14:nvContentPartPr>
                    <p14:cNvPr id="277" name="Ink 276">
                      <a:extLst>
                        <a:ext uri="{FF2B5EF4-FFF2-40B4-BE49-F238E27FC236}">
                          <a16:creationId xmlns:a16="http://schemas.microsoft.com/office/drawing/2014/main" id="{597F7BA2-44AD-4926-9CBA-EEA1909DC9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18727" y="4476771"/>
                    <a:ext cx="27360" cy="117360"/>
                  </p14:xfrm>
                </p:contentPart>
              </mc:Choice>
              <mc:Fallback xmlns="">
                <p:pic>
                  <p:nvPicPr>
                    <p:cNvPr id="277" name="Ink 276">
                      <a:extLst>
                        <a:ext uri="{FF2B5EF4-FFF2-40B4-BE49-F238E27FC236}">
                          <a16:creationId xmlns:a16="http://schemas.microsoft.com/office/drawing/2014/main" id="{597F7BA2-44AD-4926-9CBA-EEA1909DC9D6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4606338" y="4460825"/>
                      <a:ext cx="52655" cy="1486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278" name="Ink 277">
                      <a:extLst>
                        <a:ext uri="{FF2B5EF4-FFF2-40B4-BE49-F238E27FC236}">
                          <a16:creationId xmlns:a16="http://schemas.microsoft.com/office/drawing/2014/main" id="{D5E9293F-C24C-473E-9444-621F397CE4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45727" y="4681611"/>
                    <a:ext cx="25200" cy="121680"/>
                  </p14:xfrm>
                </p:contentPart>
              </mc:Choice>
              <mc:Fallback xmlns="">
                <p:pic>
                  <p:nvPicPr>
                    <p:cNvPr id="278" name="Ink 277">
                      <a:extLst>
                        <a:ext uri="{FF2B5EF4-FFF2-40B4-BE49-F238E27FC236}">
                          <a16:creationId xmlns:a16="http://schemas.microsoft.com/office/drawing/2014/main" id="{D5E9293F-C24C-473E-9444-621F397CE4E6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4632870" y="4665767"/>
                      <a:ext cx="50400" cy="15273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EEC87EF-CE80-4B19-88EF-0F593FF41987}"/>
                </a:ext>
              </a:extLst>
            </p:cNvPr>
            <p:cNvGrpSpPr/>
            <p:nvPr/>
          </p:nvGrpSpPr>
          <p:grpSpPr>
            <a:xfrm>
              <a:off x="6339360" y="1811544"/>
              <a:ext cx="866733" cy="691646"/>
              <a:chOff x="6140754" y="1812616"/>
              <a:chExt cx="866733" cy="691646"/>
            </a:xfrm>
          </p:grpSpPr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B0DAC90A-E2D4-44AE-9A78-CBAC2D03C508}"/>
                  </a:ext>
                </a:extLst>
              </p:cNvPr>
              <p:cNvGrpSpPr/>
              <p:nvPr/>
            </p:nvGrpSpPr>
            <p:grpSpPr>
              <a:xfrm>
                <a:off x="6140754" y="1812616"/>
                <a:ext cx="575785" cy="309436"/>
                <a:chOff x="2798567" y="2412087"/>
                <a:chExt cx="831960" cy="5544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282" name="Ink 281">
                      <a:extLst>
                        <a:ext uri="{FF2B5EF4-FFF2-40B4-BE49-F238E27FC236}">
                          <a16:creationId xmlns:a16="http://schemas.microsoft.com/office/drawing/2014/main" id="{88F44E93-D619-451A-B614-7CC397308F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72167" y="2611167"/>
                    <a:ext cx="377640" cy="224280"/>
                  </p14:xfrm>
                </p:contentPart>
              </mc:Choice>
              <mc:Fallback xmlns="">
                <p:pic>
                  <p:nvPicPr>
                    <p:cNvPr id="282" name="Ink 281">
                      <a:extLst>
                        <a:ext uri="{FF2B5EF4-FFF2-40B4-BE49-F238E27FC236}">
                          <a16:creationId xmlns:a16="http://schemas.microsoft.com/office/drawing/2014/main" id="{88F44E93-D619-451A-B614-7CC397308FEB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3059683" y="2595055"/>
                      <a:ext cx="403128" cy="2558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5">
                  <p14:nvContentPartPr>
                    <p14:cNvPr id="283" name="Ink 282">
                      <a:extLst>
                        <a:ext uri="{FF2B5EF4-FFF2-40B4-BE49-F238E27FC236}">
                          <a16:creationId xmlns:a16="http://schemas.microsoft.com/office/drawing/2014/main" id="{8C67BF74-549A-41D1-844C-83897039DA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70807" y="2573007"/>
                    <a:ext cx="175320" cy="266040"/>
                  </p14:xfrm>
                </p:contentPart>
              </mc:Choice>
              <mc:Fallback xmlns="">
                <p:pic>
                  <p:nvPicPr>
                    <p:cNvPr id="283" name="Ink 282">
                      <a:extLst>
                        <a:ext uri="{FF2B5EF4-FFF2-40B4-BE49-F238E27FC236}">
                          <a16:creationId xmlns:a16="http://schemas.microsoft.com/office/drawing/2014/main" id="{8C67BF74-549A-41D1-844C-83897039DA7C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3158321" y="2556903"/>
                      <a:ext cx="200812" cy="29760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284" name="Ink 283">
                      <a:extLst>
                        <a:ext uri="{FF2B5EF4-FFF2-40B4-BE49-F238E27FC236}">
                          <a16:creationId xmlns:a16="http://schemas.microsoft.com/office/drawing/2014/main" id="{5191DCB5-EFB7-43B0-98FB-D1F0052A8E0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23407" y="2501367"/>
                    <a:ext cx="121320" cy="438480"/>
                  </p14:xfrm>
                </p:contentPart>
              </mc:Choice>
              <mc:Fallback xmlns="">
                <p:pic>
                  <p:nvPicPr>
                    <p:cNvPr id="284" name="Ink 283">
                      <a:extLst>
                        <a:ext uri="{FF2B5EF4-FFF2-40B4-BE49-F238E27FC236}">
                          <a16:creationId xmlns:a16="http://schemas.microsoft.com/office/drawing/2014/main" id="{5191DCB5-EFB7-43B0-98FB-D1F0052A8E0D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2810445" y="2485891"/>
                      <a:ext cx="146725" cy="4700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7">
                  <p14:nvContentPartPr>
                    <p14:cNvPr id="285" name="Ink 284">
                      <a:extLst>
                        <a:ext uri="{FF2B5EF4-FFF2-40B4-BE49-F238E27FC236}">
                          <a16:creationId xmlns:a16="http://schemas.microsoft.com/office/drawing/2014/main" id="{E5F22479-5569-4329-8E5A-1641EFA33D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798567" y="2412087"/>
                    <a:ext cx="831960" cy="554400"/>
                  </p14:xfrm>
                </p:contentPart>
              </mc:Choice>
              <mc:Fallback xmlns="">
                <p:pic>
                  <p:nvPicPr>
                    <p:cNvPr id="285" name="Ink 284">
                      <a:extLst>
                        <a:ext uri="{FF2B5EF4-FFF2-40B4-BE49-F238E27FC236}">
                          <a16:creationId xmlns:a16="http://schemas.microsoft.com/office/drawing/2014/main" id="{E5F22479-5569-4329-8E5A-1641EFA33D84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2786088" y="2395971"/>
                      <a:ext cx="857439" cy="58598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87976CCE-93D9-449C-A351-B05881365A09}"/>
                  </a:ext>
                </a:extLst>
              </p:cNvPr>
              <p:cNvGrpSpPr/>
              <p:nvPr/>
            </p:nvGrpSpPr>
            <p:grpSpPr>
              <a:xfrm>
                <a:off x="6235042" y="2082972"/>
                <a:ext cx="772445" cy="421290"/>
                <a:chOff x="4495607" y="2426931"/>
                <a:chExt cx="824040" cy="557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286" name="Ink 285">
                      <a:extLst>
                        <a:ext uri="{FF2B5EF4-FFF2-40B4-BE49-F238E27FC236}">
                          <a16:creationId xmlns:a16="http://schemas.microsoft.com/office/drawing/2014/main" id="{374E14AA-9B74-40CB-88A3-A30A355BB13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95607" y="2730411"/>
                    <a:ext cx="251640" cy="253800"/>
                  </p14:xfrm>
                </p:contentPart>
              </mc:Choice>
              <mc:Fallback xmlns="">
                <p:pic>
                  <p:nvPicPr>
                    <p:cNvPr id="286" name="Ink 285">
                      <a:extLst>
                        <a:ext uri="{FF2B5EF4-FFF2-40B4-BE49-F238E27FC236}">
                          <a16:creationId xmlns:a16="http://schemas.microsoft.com/office/drawing/2014/main" id="{374E14AA-9B74-40CB-88A3-A30A355BB131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4486002" y="2718507"/>
                      <a:ext cx="270465" cy="2771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287" name="Ink 286">
                      <a:extLst>
                        <a:ext uri="{FF2B5EF4-FFF2-40B4-BE49-F238E27FC236}">
                          <a16:creationId xmlns:a16="http://schemas.microsoft.com/office/drawing/2014/main" id="{B7F9A2F8-DA27-4748-8C25-519F4D8D58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21247" y="2705931"/>
                    <a:ext cx="273960" cy="237600"/>
                  </p14:xfrm>
                </p:contentPart>
              </mc:Choice>
              <mc:Fallback xmlns="">
                <p:pic>
                  <p:nvPicPr>
                    <p:cNvPr id="287" name="Ink 286">
                      <a:extLst>
                        <a:ext uri="{FF2B5EF4-FFF2-40B4-BE49-F238E27FC236}">
                          <a16:creationId xmlns:a16="http://schemas.microsoft.com/office/drawing/2014/main" id="{B7F9A2F8-DA27-4748-8C25-519F4D8D58C7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4612025" y="2694503"/>
                      <a:ext cx="292788" cy="2609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288" name="Ink 287">
                      <a:extLst>
                        <a:ext uri="{FF2B5EF4-FFF2-40B4-BE49-F238E27FC236}">
                          <a16:creationId xmlns:a16="http://schemas.microsoft.com/office/drawing/2014/main" id="{DAC94EA9-AE8B-4A23-872F-E3BFB9B929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85287" y="2527011"/>
                    <a:ext cx="101160" cy="122040"/>
                  </p14:xfrm>
                </p:contentPart>
              </mc:Choice>
              <mc:Fallback xmlns="">
                <p:pic>
                  <p:nvPicPr>
                    <p:cNvPr id="288" name="Ink 287">
                      <a:extLst>
                        <a:ext uri="{FF2B5EF4-FFF2-40B4-BE49-F238E27FC236}">
                          <a16:creationId xmlns:a16="http://schemas.microsoft.com/office/drawing/2014/main" id="{DAC94EA9-AE8B-4A23-872F-E3BFB9B92950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5075707" y="2515093"/>
                      <a:ext cx="119936" cy="14539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289" name="Ink 288">
                      <a:extLst>
                        <a:ext uri="{FF2B5EF4-FFF2-40B4-BE49-F238E27FC236}">
                          <a16:creationId xmlns:a16="http://schemas.microsoft.com/office/drawing/2014/main" id="{8D010BAB-E828-408F-B891-55A07702C9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004647" y="2469411"/>
                    <a:ext cx="119160" cy="266760"/>
                  </p14:xfrm>
                </p:contentPart>
              </mc:Choice>
              <mc:Fallback xmlns="">
                <p:pic>
                  <p:nvPicPr>
                    <p:cNvPr id="289" name="Ink 288">
                      <a:extLst>
                        <a:ext uri="{FF2B5EF4-FFF2-40B4-BE49-F238E27FC236}">
                          <a16:creationId xmlns:a16="http://schemas.microsoft.com/office/drawing/2014/main" id="{8D010BAB-E828-408F-B891-55A07702C9F4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4995422" y="2457523"/>
                      <a:ext cx="137995" cy="2900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290" name="Ink 289">
                      <a:extLst>
                        <a:ext uri="{FF2B5EF4-FFF2-40B4-BE49-F238E27FC236}">
                          <a16:creationId xmlns:a16="http://schemas.microsoft.com/office/drawing/2014/main" id="{D347FA8A-8F6E-4BDA-BA81-AB573A64F3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235767" y="2426931"/>
                    <a:ext cx="83880" cy="332640"/>
                  </p14:xfrm>
                </p:contentPart>
              </mc:Choice>
              <mc:Fallback xmlns="">
                <p:pic>
                  <p:nvPicPr>
                    <p:cNvPr id="290" name="Ink 289">
                      <a:extLst>
                        <a:ext uri="{FF2B5EF4-FFF2-40B4-BE49-F238E27FC236}">
                          <a16:creationId xmlns:a16="http://schemas.microsoft.com/office/drawing/2014/main" id="{D347FA8A-8F6E-4BDA-BA81-AB573A64F32F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5226575" y="2415034"/>
                      <a:ext cx="102648" cy="35595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115742EB-DD65-46B8-90E7-A1883F0277FA}"/>
                </a:ext>
              </a:extLst>
            </p:cNvPr>
            <p:cNvGrpSpPr/>
            <p:nvPr/>
          </p:nvGrpSpPr>
          <p:grpSpPr>
            <a:xfrm>
              <a:off x="7661600" y="1547055"/>
              <a:ext cx="504115" cy="1237557"/>
              <a:chOff x="5634287" y="1315971"/>
              <a:chExt cx="695160" cy="2116080"/>
            </a:xfrm>
          </p:grpSpPr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F0F5AD6D-0BB7-41CE-ABA6-93B1E40F4373}"/>
                  </a:ext>
                </a:extLst>
              </p:cNvPr>
              <p:cNvGrpSpPr/>
              <p:nvPr/>
            </p:nvGrpSpPr>
            <p:grpSpPr>
              <a:xfrm>
                <a:off x="5674967" y="1315971"/>
                <a:ext cx="596160" cy="588960"/>
                <a:chOff x="5674967" y="1315971"/>
                <a:chExt cx="596160" cy="588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297" name="Ink 296">
                      <a:extLst>
                        <a:ext uri="{FF2B5EF4-FFF2-40B4-BE49-F238E27FC236}">
                          <a16:creationId xmlns:a16="http://schemas.microsoft.com/office/drawing/2014/main" id="{5D232F0A-7C4A-4B9E-B842-1C4EA0A5B44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95207" y="1471491"/>
                    <a:ext cx="221760" cy="240120"/>
                  </p14:xfrm>
                </p:contentPart>
              </mc:Choice>
              <mc:Fallback xmlns="">
                <p:pic>
                  <p:nvPicPr>
                    <p:cNvPr id="297" name="Ink 296">
                      <a:extLst>
                        <a:ext uri="{FF2B5EF4-FFF2-40B4-BE49-F238E27FC236}">
                          <a16:creationId xmlns:a16="http://schemas.microsoft.com/office/drawing/2014/main" id="{5D232F0A-7C4A-4B9E-B842-1C4EA0A5B442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5783300" y="1456138"/>
                      <a:ext cx="246069" cy="2702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298" name="Ink 297">
                      <a:extLst>
                        <a:ext uri="{FF2B5EF4-FFF2-40B4-BE49-F238E27FC236}">
                          <a16:creationId xmlns:a16="http://schemas.microsoft.com/office/drawing/2014/main" id="{1E0F1E2A-A8AA-46BC-AB8D-8C93C1B8AD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90047" y="1616571"/>
                    <a:ext cx="105840" cy="115560"/>
                  </p14:xfrm>
                </p:contentPart>
              </mc:Choice>
              <mc:Fallback xmlns="">
                <p:pic>
                  <p:nvPicPr>
                    <p:cNvPr id="298" name="Ink 297">
                      <a:extLst>
                        <a:ext uri="{FF2B5EF4-FFF2-40B4-BE49-F238E27FC236}">
                          <a16:creationId xmlns:a16="http://schemas.microsoft.com/office/drawing/2014/main" id="{1E0F1E2A-A8AA-46BC-AB8D-8C93C1B8AD4F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6078121" y="1601204"/>
                      <a:ext cx="130188" cy="14567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299" name="Ink 298">
                      <a:extLst>
                        <a:ext uri="{FF2B5EF4-FFF2-40B4-BE49-F238E27FC236}">
                          <a16:creationId xmlns:a16="http://schemas.microsoft.com/office/drawing/2014/main" id="{D7A37F46-9FB8-4B6E-9726-C93894756A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74967" y="1315971"/>
                    <a:ext cx="596160" cy="588960"/>
                  </p14:xfrm>
                </p:contentPart>
              </mc:Choice>
              <mc:Fallback xmlns="">
                <p:pic>
                  <p:nvPicPr>
                    <p:cNvPr id="299" name="Ink 298">
                      <a:extLst>
                        <a:ext uri="{FF2B5EF4-FFF2-40B4-BE49-F238E27FC236}">
                          <a16:creationId xmlns:a16="http://schemas.microsoft.com/office/drawing/2014/main" id="{D7A37F46-9FB8-4B6E-9726-C93894756AC2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5662557" y="1300585"/>
                      <a:ext cx="620483" cy="61911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BBB1D680-B07D-4686-8C97-27D6DD64C422}"/>
                  </a:ext>
                </a:extLst>
              </p:cNvPr>
              <p:cNvGrpSpPr/>
              <p:nvPr/>
            </p:nvGrpSpPr>
            <p:grpSpPr>
              <a:xfrm>
                <a:off x="5634287" y="2069451"/>
                <a:ext cx="677880" cy="551880"/>
                <a:chOff x="5634287" y="2069451"/>
                <a:chExt cx="677880" cy="551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300" name="Ink 299">
                      <a:extLst>
                        <a:ext uri="{FF2B5EF4-FFF2-40B4-BE49-F238E27FC236}">
                          <a16:creationId xmlns:a16="http://schemas.microsoft.com/office/drawing/2014/main" id="{9B21A45F-7494-43BE-8BB6-228F22B88A1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51287" y="2196891"/>
                    <a:ext cx="294120" cy="273240"/>
                  </p14:xfrm>
                </p:contentPart>
              </mc:Choice>
              <mc:Fallback xmlns="">
                <p:pic>
                  <p:nvPicPr>
                    <p:cNvPr id="300" name="Ink 299">
                      <a:extLst>
                        <a:ext uri="{FF2B5EF4-FFF2-40B4-BE49-F238E27FC236}">
                          <a16:creationId xmlns:a16="http://schemas.microsoft.com/office/drawing/2014/main" id="{9B21A45F-7494-43BE-8BB6-228F22B88A19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5738887" y="2181506"/>
                      <a:ext cx="318423" cy="3033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301" name="Ink 300">
                      <a:extLst>
                        <a:ext uri="{FF2B5EF4-FFF2-40B4-BE49-F238E27FC236}">
                          <a16:creationId xmlns:a16="http://schemas.microsoft.com/office/drawing/2014/main" id="{DBEB4087-16B1-4A2C-B865-2D28364D8D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86447" y="2381211"/>
                    <a:ext cx="114480" cy="108000"/>
                  </p14:xfrm>
                </p:contentPart>
              </mc:Choice>
              <mc:Fallback xmlns="">
                <p:pic>
                  <p:nvPicPr>
                    <p:cNvPr id="301" name="Ink 300">
                      <a:extLst>
                        <a:ext uri="{FF2B5EF4-FFF2-40B4-BE49-F238E27FC236}">
                          <a16:creationId xmlns:a16="http://schemas.microsoft.com/office/drawing/2014/main" id="{DBEB4087-16B1-4A2C-B865-2D28364D8D6A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6074553" y="2365870"/>
                      <a:ext cx="138764" cy="13806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302" name="Ink 301">
                      <a:extLst>
                        <a:ext uri="{FF2B5EF4-FFF2-40B4-BE49-F238E27FC236}">
                          <a16:creationId xmlns:a16="http://schemas.microsoft.com/office/drawing/2014/main" id="{E3A089B9-DFC0-4A65-87EF-90133F5040A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34287" y="2069451"/>
                    <a:ext cx="677880" cy="551880"/>
                  </p14:xfrm>
                </p:contentPart>
              </mc:Choice>
              <mc:Fallback xmlns="">
                <p:pic>
                  <p:nvPicPr>
                    <p:cNvPr id="302" name="Ink 301">
                      <a:extLst>
                        <a:ext uri="{FF2B5EF4-FFF2-40B4-BE49-F238E27FC236}">
                          <a16:creationId xmlns:a16="http://schemas.microsoft.com/office/drawing/2014/main" id="{E3A089B9-DFC0-4A65-87EF-90133F5040AA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5622377" y="2054070"/>
                      <a:ext cx="702196" cy="58202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F5DA6BE2-F763-42F5-912E-8DC8EAD47F8A}"/>
                  </a:ext>
                </a:extLst>
              </p:cNvPr>
              <p:cNvGrpSpPr/>
              <p:nvPr/>
            </p:nvGrpSpPr>
            <p:grpSpPr>
              <a:xfrm>
                <a:off x="5697647" y="2835531"/>
                <a:ext cx="631800" cy="596520"/>
                <a:chOff x="5697647" y="2835531"/>
                <a:chExt cx="631800" cy="5965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305" name="Ink 304">
                      <a:extLst>
                        <a:ext uri="{FF2B5EF4-FFF2-40B4-BE49-F238E27FC236}">
                          <a16:creationId xmlns:a16="http://schemas.microsoft.com/office/drawing/2014/main" id="{5B748EAC-B0C2-41E6-BF2F-0866E93010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74767" y="2952891"/>
                    <a:ext cx="180000" cy="222840"/>
                  </p14:xfrm>
                </p:contentPart>
              </mc:Choice>
              <mc:Fallback xmlns="">
                <p:pic>
                  <p:nvPicPr>
                    <p:cNvPr id="305" name="Ink 304">
                      <a:extLst>
                        <a:ext uri="{FF2B5EF4-FFF2-40B4-BE49-F238E27FC236}">
                          <a16:creationId xmlns:a16="http://schemas.microsoft.com/office/drawing/2014/main" id="{5B748EAC-B0C2-41E6-BF2F-0866E9301016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5862866" y="2937501"/>
                      <a:ext cx="204298" cy="2530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306" name="Ink 305">
                      <a:extLst>
                        <a:ext uri="{FF2B5EF4-FFF2-40B4-BE49-F238E27FC236}">
                          <a16:creationId xmlns:a16="http://schemas.microsoft.com/office/drawing/2014/main" id="{E94BEC56-7A53-40BE-8F74-11D5160755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05887" y="3112011"/>
                    <a:ext cx="119520" cy="184680"/>
                  </p14:xfrm>
                </p:contentPart>
              </mc:Choice>
              <mc:Fallback xmlns="">
                <p:pic>
                  <p:nvPicPr>
                    <p:cNvPr id="306" name="Ink 305">
                      <a:extLst>
                        <a:ext uri="{FF2B5EF4-FFF2-40B4-BE49-F238E27FC236}">
                          <a16:creationId xmlns:a16="http://schemas.microsoft.com/office/drawing/2014/main" id="{E94BEC56-7A53-40BE-8F74-11D5160755F2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6093985" y="3096621"/>
                      <a:ext cx="143821" cy="2148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307" name="Ink 306">
                      <a:extLst>
                        <a:ext uri="{FF2B5EF4-FFF2-40B4-BE49-F238E27FC236}">
                          <a16:creationId xmlns:a16="http://schemas.microsoft.com/office/drawing/2014/main" id="{26513B2D-8065-45BE-9FE9-6A78EAA88F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97647" y="2835531"/>
                    <a:ext cx="631800" cy="596520"/>
                  </p14:xfrm>
                </p:contentPart>
              </mc:Choice>
              <mc:Fallback xmlns="">
                <p:pic>
                  <p:nvPicPr>
                    <p:cNvPr id="307" name="Ink 306">
                      <a:extLst>
                        <a:ext uri="{FF2B5EF4-FFF2-40B4-BE49-F238E27FC236}">
                          <a16:creationId xmlns:a16="http://schemas.microsoft.com/office/drawing/2014/main" id="{26513B2D-8065-45BE-9FE9-6A78EAA88F10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5685736" y="2820157"/>
                      <a:ext cx="656119" cy="62665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2628EB56-0AE2-48D0-9DC2-BAF790D15A23}"/>
                </a:ext>
              </a:extLst>
            </p:cNvPr>
            <p:cNvGrpSpPr/>
            <p:nvPr/>
          </p:nvGrpSpPr>
          <p:grpSpPr>
            <a:xfrm>
              <a:off x="8942841" y="1673971"/>
              <a:ext cx="1576947" cy="925586"/>
              <a:chOff x="9859967" y="2089251"/>
              <a:chExt cx="1682280" cy="1224360"/>
            </a:xfrm>
          </p:grpSpPr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28E7A065-D113-44A5-8088-77A4A86EE0CC}"/>
                  </a:ext>
                </a:extLst>
              </p:cNvPr>
              <p:cNvGrpSpPr/>
              <p:nvPr/>
            </p:nvGrpSpPr>
            <p:grpSpPr>
              <a:xfrm>
                <a:off x="9859967" y="2291211"/>
                <a:ext cx="349200" cy="225720"/>
                <a:chOff x="9859967" y="2291211"/>
                <a:chExt cx="349200" cy="2257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348" name="Ink 347">
                      <a:extLst>
                        <a:ext uri="{FF2B5EF4-FFF2-40B4-BE49-F238E27FC236}">
                          <a16:creationId xmlns:a16="http://schemas.microsoft.com/office/drawing/2014/main" id="{C66BF54D-299C-460B-91BA-AD04724CF95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59967" y="2346291"/>
                    <a:ext cx="155160" cy="35280"/>
                  </p14:xfrm>
                </p:contentPart>
              </mc:Choice>
              <mc:Fallback xmlns="">
                <p:pic>
                  <p:nvPicPr>
                    <p:cNvPr id="348" name="Ink 347">
                      <a:extLst>
                        <a:ext uri="{FF2B5EF4-FFF2-40B4-BE49-F238E27FC236}">
                          <a16:creationId xmlns:a16="http://schemas.microsoft.com/office/drawing/2014/main" id="{C66BF54D-299C-460B-91BA-AD04724CF95A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9850750" y="2334849"/>
                      <a:ext cx="173979" cy="5864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349" name="Ink 348">
                      <a:extLst>
                        <a:ext uri="{FF2B5EF4-FFF2-40B4-BE49-F238E27FC236}">
                          <a16:creationId xmlns:a16="http://schemas.microsoft.com/office/drawing/2014/main" id="{97C5C223-C289-4F77-9AC3-CB00DF0370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62127" y="2460051"/>
                    <a:ext cx="193320" cy="14040"/>
                  </p14:xfrm>
                </p:contentPart>
              </mc:Choice>
              <mc:Fallback xmlns="">
                <p:pic>
                  <p:nvPicPr>
                    <p:cNvPr id="349" name="Ink 348">
                      <a:extLst>
                        <a:ext uri="{FF2B5EF4-FFF2-40B4-BE49-F238E27FC236}">
                          <a16:creationId xmlns:a16="http://schemas.microsoft.com/office/drawing/2014/main" id="{97C5C223-C289-4F77-9AC3-CB00DF03704D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9852903" y="2448819"/>
                      <a:ext cx="212152" cy="369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350" name="Ink 349">
                      <a:extLst>
                        <a:ext uri="{FF2B5EF4-FFF2-40B4-BE49-F238E27FC236}">
                          <a16:creationId xmlns:a16="http://schemas.microsoft.com/office/drawing/2014/main" id="{275CD049-E88E-494C-B15C-D20EA57E7C6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21247" y="2291211"/>
                    <a:ext cx="187920" cy="225720"/>
                  </p14:xfrm>
                </p:contentPart>
              </mc:Choice>
              <mc:Fallback xmlns="">
                <p:pic>
                  <p:nvPicPr>
                    <p:cNvPr id="350" name="Ink 349">
                      <a:extLst>
                        <a:ext uri="{FF2B5EF4-FFF2-40B4-BE49-F238E27FC236}">
                          <a16:creationId xmlns:a16="http://schemas.microsoft.com/office/drawing/2014/main" id="{275CD049-E88E-494C-B15C-D20EA57E7C64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10011640" y="2279306"/>
                      <a:ext cx="206750" cy="24905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112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596DC925-43DE-481B-A445-FEBBC07FDED7}"/>
                      </a:ext>
                    </a:extLst>
                  </p14:cNvPr>
                  <p14:cNvContentPartPr/>
                  <p14:nvPr/>
                </p14:nvContentPartPr>
                <p14:xfrm>
                  <a:off x="10393847" y="2089251"/>
                  <a:ext cx="306360" cy="578520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596DC925-43DE-481B-A445-FEBBC07FDED7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10384633" y="2077347"/>
                    <a:ext cx="325172" cy="601851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80EA3CC4-379B-4146-BCD9-C5655575AB92}"/>
                  </a:ext>
                </a:extLst>
              </p:cNvPr>
              <p:cNvGrpSpPr/>
              <p:nvPr/>
            </p:nvGrpSpPr>
            <p:grpSpPr>
              <a:xfrm>
                <a:off x="10272527" y="2786571"/>
                <a:ext cx="1269720" cy="527040"/>
                <a:chOff x="10272527" y="2786571"/>
                <a:chExt cx="1269720" cy="527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14">
                  <p14:nvContentPartPr>
                    <p14:cNvPr id="353" name="Ink 352">
                      <a:extLst>
                        <a:ext uri="{FF2B5EF4-FFF2-40B4-BE49-F238E27FC236}">
                          <a16:creationId xmlns:a16="http://schemas.microsoft.com/office/drawing/2014/main" id="{1F8990E4-1599-46BD-B94C-8F0FC06D3A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07527" y="2839491"/>
                    <a:ext cx="98640" cy="158400"/>
                  </p14:xfrm>
                </p:contentPart>
              </mc:Choice>
              <mc:Fallback xmlns="">
                <p:pic>
                  <p:nvPicPr>
                    <p:cNvPr id="353" name="Ink 352">
                      <a:extLst>
                        <a:ext uri="{FF2B5EF4-FFF2-40B4-BE49-F238E27FC236}">
                          <a16:creationId xmlns:a16="http://schemas.microsoft.com/office/drawing/2014/main" id="{1F8990E4-1599-46BD-B94C-8F0FC06D3A44}"/>
                        </a:ext>
                      </a:extLst>
                    </p:cNvPr>
                    <p:cNvPicPr/>
                    <p:nvPr/>
                  </p:nvPicPr>
                  <p:blipFill>
                    <a:blip r:embed="rId115"/>
                    <a:stretch>
                      <a:fillRect/>
                    </a:stretch>
                  </p:blipFill>
                  <p:spPr>
                    <a:xfrm>
                      <a:off x="10398315" y="2828075"/>
                      <a:ext cx="117447" cy="18170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6">
                  <p14:nvContentPartPr>
                    <p14:cNvPr id="354" name="Ink 353">
                      <a:extLst>
                        <a:ext uri="{FF2B5EF4-FFF2-40B4-BE49-F238E27FC236}">
                          <a16:creationId xmlns:a16="http://schemas.microsoft.com/office/drawing/2014/main" id="{5A74CD45-49CF-40EF-9D5D-1CCCF2FDB3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36407" y="2845971"/>
                    <a:ext cx="68400" cy="129960"/>
                  </p14:xfrm>
                </p:contentPart>
              </mc:Choice>
              <mc:Fallback xmlns="">
                <p:pic>
                  <p:nvPicPr>
                    <p:cNvPr id="354" name="Ink 353">
                      <a:extLst>
                        <a:ext uri="{FF2B5EF4-FFF2-40B4-BE49-F238E27FC236}">
                          <a16:creationId xmlns:a16="http://schemas.microsoft.com/office/drawing/2014/main" id="{5A74CD45-49CF-40EF-9D5D-1CCCF2FDB37C}"/>
                        </a:ext>
                      </a:extLst>
                    </p:cNvPr>
                    <p:cNvPicPr/>
                    <p:nvPr/>
                  </p:nvPicPr>
                  <p:blipFill>
                    <a:blip r:embed="rId117"/>
                    <a:stretch>
                      <a:fillRect/>
                    </a:stretch>
                  </p:blipFill>
                  <p:spPr>
                    <a:xfrm>
                      <a:off x="10527185" y="2834070"/>
                      <a:ext cx="87229" cy="1532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8">
                  <p14:nvContentPartPr>
                    <p14:cNvPr id="355" name="Ink 354">
                      <a:extLst>
                        <a:ext uri="{FF2B5EF4-FFF2-40B4-BE49-F238E27FC236}">
                          <a16:creationId xmlns:a16="http://schemas.microsoft.com/office/drawing/2014/main" id="{482C5ED9-DA3A-473B-8698-1E6DC43731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09927" y="2802411"/>
                    <a:ext cx="74520" cy="150840"/>
                  </p14:xfrm>
                </p:contentPart>
              </mc:Choice>
              <mc:Fallback xmlns="">
                <p:pic>
                  <p:nvPicPr>
                    <p:cNvPr id="355" name="Ink 354">
                      <a:extLst>
                        <a:ext uri="{FF2B5EF4-FFF2-40B4-BE49-F238E27FC236}">
                          <a16:creationId xmlns:a16="http://schemas.microsoft.com/office/drawing/2014/main" id="{482C5ED9-DA3A-473B-8698-1E6DC4373184}"/>
                        </a:ext>
                      </a:extLst>
                    </p:cNvPr>
                    <p:cNvPicPr/>
                    <p:nvPr/>
                  </p:nvPicPr>
                  <p:blipFill>
                    <a:blip r:embed="rId119"/>
                    <a:stretch>
                      <a:fillRect/>
                    </a:stretch>
                  </p:blipFill>
                  <p:spPr>
                    <a:xfrm>
                      <a:off x="10700708" y="2790515"/>
                      <a:ext cx="93342" cy="17415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0">
                  <p14:nvContentPartPr>
                    <p14:cNvPr id="356" name="Ink 355">
                      <a:extLst>
                        <a:ext uri="{FF2B5EF4-FFF2-40B4-BE49-F238E27FC236}">
                          <a16:creationId xmlns:a16="http://schemas.microsoft.com/office/drawing/2014/main" id="{AF245F05-955C-4731-B1A7-0972669C63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37727" y="2786571"/>
                    <a:ext cx="92160" cy="146160"/>
                  </p14:xfrm>
                </p:contentPart>
              </mc:Choice>
              <mc:Fallback xmlns="">
                <p:pic>
                  <p:nvPicPr>
                    <p:cNvPr id="356" name="Ink 355">
                      <a:extLst>
                        <a:ext uri="{FF2B5EF4-FFF2-40B4-BE49-F238E27FC236}">
                          <a16:creationId xmlns:a16="http://schemas.microsoft.com/office/drawing/2014/main" id="{AF245F05-955C-4731-B1A7-0972669C634C}"/>
                        </a:ext>
                      </a:extLst>
                    </p:cNvPr>
                    <p:cNvPicPr/>
                    <p:nvPr/>
                  </p:nvPicPr>
                  <p:blipFill>
                    <a:blip r:embed="rId121"/>
                    <a:stretch>
                      <a:fillRect/>
                    </a:stretch>
                  </p:blipFill>
                  <p:spPr>
                    <a:xfrm>
                      <a:off x="10828127" y="2774669"/>
                      <a:ext cx="110976" cy="1694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2">
                  <p14:nvContentPartPr>
                    <p14:cNvPr id="357" name="Ink 356">
                      <a:extLst>
                        <a:ext uri="{FF2B5EF4-FFF2-40B4-BE49-F238E27FC236}">
                          <a16:creationId xmlns:a16="http://schemas.microsoft.com/office/drawing/2014/main" id="{B1E91EE2-07A5-4A13-89B2-83459B6F924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78007" y="3167451"/>
                    <a:ext cx="54360" cy="146160"/>
                  </p14:xfrm>
                </p:contentPart>
              </mc:Choice>
              <mc:Fallback xmlns="">
                <p:pic>
                  <p:nvPicPr>
                    <p:cNvPr id="357" name="Ink 356">
                      <a:extLst>
                        <a:ext uri="{FF2B5EF4-FFF2-40B4-BE49-F238E27FC236}">
                          <a16:creationId xmlns:a16="http://schemas.microsoft.com/office/drawing/2014/main" id="{B1E91EE2-07A5-4A13-89B2-83459B6F924B}"/>
                        </a:ext>
                      </a:extLst>
                    </p:cNvPr>
                    <p:cNvPicPr/>
                    <p:nvPr/>
                  </p:nvPicPr>
                  <p:blipFill>
                    <a:blip r:embed="rId123"/>
                    <a:stretch>
                      <a:fillRect/>
                    </a:stretch>
                  </p:blipFill>
                  <p:spPr>
                    <a:xfrm>
                      <a:off x="10368369" y="3155549"/>
                      <a:ext cx="73251" cy="1694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4">
                  <p14:nvContentPartPr>
                    <p14:cNvPr id="358" name="Ink 357">
                      <a:extLst>
                        <a:ext uri="{FF2B5EF4-FFF2-40B4-BE49-F238E27FC236}">
                          <a16:creationId xmlns:a16="http://schemas.microsoft.com/office/drawing/2014/main" id="{358A9652-CC58-47F5-AF12-086728C814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72527" y="3165651"/>
                    <a:ext cx="193320" cy="47520"/>
                  </p14:xfrm>
                </p:contentPart>
              </mc:Choice>
              <mc:Fallback xmlns="">
                <p:pic>
                  <p:nvPicPr>
                    <p:cNvPr id="358" name="Ink 357">
                      <a:extLst>
                        <a:ext uri="{FF2B5EF4-FFF2-40B4-BE49-F238E27FC236}">
                          <a16:creationId xmlns:a16="http://schemas.microsoft.com/office/drawing/2014/main" id="{358A9652-CC58-47F5-AF12-086728C81456}"/>
                        </a:ext>
                      </a:extLst>
                    </p:cNvPr>
                    <p:cNvPicPr/>
                    <p:nvPr/>
                  </p:nvPicPr>
                  <p:blipFill>
                    <a:blip r:embed="rId125"/>
                    <a:stretch>
                      <a:fillRect/>
                    </a:stretch>
                  </p:blipFill>
                  <p:spPr>
                    <a:xfrm>
                      <a:off x="10262919" y="3154246"/>
                      <a:ext cx="212152" cy="7080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6">
                  <p14:nvContentPartPr>
                    <p14:cNvPr id="359" name="Ink 358">
                      <a:extLst>
                        <a:ext uri="{FF2B5EF4-FFF2-40B4-BE49-F238E27FC236}">
                          <a16:creationId xmlns:a16="http://schemas.microsoft.com/office/drawing/2014/main" id="{22ABB3BA-E9FD-4D97-89B9-437AB097A2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53167" y="3232611"/>
                    <a:ext cx="101160" cy="16920"/>
                  </p14:xfrm>
                </p:contentPart>
              </mc:Choice>
              <mc:Fallback xmlns="">
                <p:pic>
                  <p:nvPicPr>
                    <p:cNvPr id="359" name="Ink 358">
                      <a:extLst>
                        <a:ext uri="{FF2B5EF4-FFF2-40B4-BE49-F238E27FC236}">
                          <a16:creationId xmlns:a16="http://schemas.microsoft.com/office/drawing/2014/main" id="{22ABB3BA-E9FD-4D97-89B9-437AB097A284}"/>
                        </a:ext>
                      </a:extLst>
                    </p:cNvPr>
                    <p:cNvPicPr/>
                    <p:nvPr/>
                  </p:nvPicPr>
                  <p:blipFill>
                    <a:blip r:embed="rId127"/>
                    <a:stretch>
                      <a:fillRect/>
                    </a:stretch>
                  </p:blipFill>
                  <p:spPr>
                    <a:xfrm>
                      <a:off x="10343971" y="3220861"/>
                      <a:ext cx="119936" cy="399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8">
                  <p14:nvContentPartPr>
                    <p14:cNvPr id="360" name="Ink 359">
                      <a:extLst>
                        <a:ext uri="{FF2B5EF4-FFF2-40B4-BE49-F238E27FC236}">
                          <a16:creationId xmlns:a16="http://schemas.microsoft.com/office/drawing/2014/main" id="{8E5B0170-26EB-418B-9FB4-FA6FADB7CC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21647" y="3156651"/>
                    <a:ext cx="114840" cy="137160"/>
                  </p14:xfrm>
                </p:contentPart>
              </mc:Choice>
              <mc:Fallback xmlns="">
                <p:pic>
                  <p:nvPicPr>
                    <p:cNvPr id="360" name="Ink 359">
                      <a:extLst>
                        <a:ext uri="{FF2B5EF4-FFF2-40B4-BE49-F238E27FC236}">
                          <a16:creationId xmlns:a16="http://schemas.microsoft.com/office/drawing/2014/main" id="{8E5B0170-26EB-418B-9FB4-FA6FADB7CCCE}"/>
                        </a:ext>
                      </a:extLst>
                    </p:cNvPr>
                    <p:cNvPicPr/>
                    <p:nvPr/>
                  </p:nvPicPr>
                  <p:blipFill>
                    <a:blip r:embed="rId129"/>
                    <a:stretch>
                      <a:fillRect/>
                    </a:stretch>
                  </p:blipFill>
                  <p:spPr>
                    <a:xfrm>
                      <a:off x="10512045" y="3144745"/>
                      <a:ext cx="133660" cy="1604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0">
                  <p14:nvContentPartPr>
                    <p14:cNvPr id="361" name="Ink 360">
                      <a:extLst>
                        <a:ext uri="{FF2B5EF4-FFF2-40B4-BE49-F238E27FC236}">
                          <a16:creationId xmlns:a16="http://schemas.microsoft.com/office/drawing/2014/main" id="{4A3018B1-C2C9-49DC-A68A-CC62DDA5F0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00927" y="3122091"/>
                    <a:ext cx="87840" cy="141120"/>
                  </p14:xfrm>
                </p:contentPart>
              </mc:Choice>
              <mc:Fallback xmlns="">
                <p:pic>
                  <p:nvPicPr>
                    <p:cNvPr id="361" name="Ink 360">
                      <a:extLst>
                        <a:ext uri="{FF2B5EF4-FFF2-40B4-BE49-F238E27FC236}">
                          <a16:creationId xmlns:a16="http://schemas.microsoft.com/office/drawing/2014/main" id="{4A3018B1-C2C9-49DC-A68A-CC62DDA5F003}"/>
                        </a:ext>
                      </a:extLst>
                    </p:cNvPr>
                    <p:cNvPicPr/>
                    <p:nvPr/>
                  </p:nvPicPr>
                  <p:blipFill>
                    <a:blip r:embed="rId131"/>
                    <a:stretch>
                      <a:fillRect/>
                    </a:stretch>
                  </p:blipFill>
                  <p:spPr>
                    <a:xfrm>
                      <a:off x="10691721" y="3110212"/>
                      <a:ext cx="106635" cy="1644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2">
                  <p14:nvContentPartPr>
                    <p14:cNvPr id="362" name="Ink 361">
                      <a:extLst>
                        <a:ext uri="{FF2B5EF4-FFF2-40B4-BE49-F238E27FC236}">
                          <a16:creationId xmlns:a16="http://schemas.microsoft.com/office/drawing/2014/main" id="{382EF649-D245-4345-AC14-26FBA7240E2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11527" y="3106611"/>
                    <a:ext cx="90000" cy="129240"/>
                  </p14:xfrm>
                </p:contentPart>
              </mc:Choice>
              <mc:Fallback xmlns="">
                <p:pic>
                  <p:nvPicPr>
                    <p:cNvPr id="362" name="Ink 361">
                      <a:extLst>
                        <a:ext uri="{FF2B5EF4-FFF2-40B4-BE49-F238E27FC236}">
                          <a16:creationId xmlns:a16="http://schemas.microsoft.com/office/drawing/2014/main" id="{382EF649-D245-4345-AC14-26FBA7240E25}"/>
                        </a:ext>
                      </a:extLst>
                    </p:cNvPr>
                    <p:cNvPicPr/>
                    <p:nvPr/>
                  </p:nvPicPr>
                  <p:blipFill>
                    <a:blip r:embed="rId133"/>
                    <a:stretch>
                      <a:fillRect/>
                    </a:stretch>
                  </p:blipFill>
                  <p:spPr>
                    <a:xfrm>
                      <a:off x="10902336" y="3094732"/>
                      <a:ext cx="108766" cy="1525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4">
                  <p14:nvContentPartPr>
                    <p14:cNvPr id="363" name="Ink 362">
                      <a:extLst>
                        <a:ext uri="{FF2B5EF4-FFF2-40B4-BE49-F238E27FC236}">
                          <a16:creationId xmlns:a16="http://schemas.microsoft.com/office/drawing/2014/main" id="{F717069D-4229-4292-B1C8-02D7F5299E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58687" y="3106611"/>
                    <a:ext cx="175320" cy="141480"/>
                  </p14:xfrm>
                </p:contentPart>
              </mc:Choice>
              <mc:Fallback xmlns="">
                <p:pic>
                  <p:nvPicPr>
                    <p:cNvPr id="363" name="Ink 362">
                      <a:extLst>
                        <a:ext uri="{FF2B5EF4-FFF2-40B4-BE49-F238E27FC236}">
                          <a16:creationId xmlns:a16="http://schemas.microsoft.com/office/drawing/2014/main" id="{F717069D-4229-4292-B1C8-02D7F5299E02}"/>
                        </a:ext>
                      </a:extLst>
                    </p:cNvPr>
                    <p:cNvPicPr/>
                    <p:nvPr/>
                  </p:nvPicPr>
                  <p:blipFill>
                    <a:blip r:embed="rId135"/>
                    <a:stretch>
                      <a:fillRect/>
                    </a:stretch>
                  </p:blipFill>
                  <p:spPr>
                    <a:xfrm>
                      <a:off x="10949460" y="3094702"/>
                      <a:ext cx="194159" cy="1648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6">
                  <p14:nvContentPartPr>
                    <p14:cNvPr id="364" name="Ink 363">
                      <a:extLst>
                        <a:ext uri="{FF2B5EF4-FFF2-40B4-BE49-F238E27FC236}">
                          <a16:creationId xmlns:a16="http://schemas.microsoft.com/office/drawing/2014/main" id="{E8107E25-36DF-4304-9B84-ED5F1F2CE5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90367" y="3041451"/>
                    <a:ext cx="222480" cy="147600"/>
                  </p14:xfrm>
                </p:contentPart>
              </mc:Choice>
              <mc:Fallback xmlns="">
                <p:pic>
                  <p:nvPicPr>
                    <p:cNvPr id="364" name="Ink 363">
                      <a:extLst>
                        <a:ext uri="{FF2B5EF4-FFF2-40B4-BE49-F238E27FC236}">
                          <a16:creationId xmlns:a16="http://schemas.microsoft.com/office/drawing/2014/main" id="{E8107E25-36DF-4304-9B84-ED5F1F2CE5C6}"/>
                        </a:ext>
                      </a:extLst>
                    </p:cNvPr>
                    <p:cNvPicPr/>
                    <p:nvPr/>
                  </p:nvPicPr>
                  <p:blipFill>
                    <a:blip r:embed="rId137"/>
                    <a:stretch>
                      <a:fillRect/>
                    </a:stretch>
                  </p:blipFill>
                  <p:spPr>
                    <a:xfrm>
                      <a:off x="10980761" y="3029548"/>
                      <a:ext cx="241308" cy="1709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8">
                  <p14:nvContentPartPr>
                    <p14:cNvPr id="365" name="Ink 364">
                      <a:extLst>
                        <a:ext uri="{FF2B5EF4-FFF2-40B4-BE49-F238E27FC236}">
                          <a16:creationId xmlns:a16="http://schemas.microsoft.com/office/drawing/2014/main" id="{57A9FBDC-C216-4B99-A04E-51582A0E2F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268287" y="3131451"/>
                    <a:ext cx="72000" cy="117360"/>
                  </p14:xfrm>
                </p:contentPart>
              </mc:Choice>
              <mc:Fallback xmlns="">
                <p:pic>
                  <p:nvPicPr>
                    <p:cNvPr id="365" name="Ink 364">
                      <a:extLst>
                        <a:ext uri="{FF2B5EF4-FFF2-40B4-BE49-F238E27FC236}">
                          <a16:creationId xmlns:a16="http://schemas.microsoft.com/office/drawing/2014/main" id="{57A9FBDC-C216-4B99-A04E-51582A0E2FF9}"/>
                        </a:ext>
                      </a:extLst>
                    </p:cNvPr>
                    <p:cNvPicPr/>
                    <p:nvPr/>
                  </p:nvPicPr>
                  <p:blipFill>
                    <a:blip r:embed="rId139"/>
                    <a:stretch>
                      <a:fillRect/>
                    </a:stretch>
                  </p:blipFill>
                  <p:spPr>
                    <a:xfrm>
                      <a:off x="11259096" y="3119524"/>
                      <a:ext cx="90766" cy="1407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0">
                  <p14:nvContentPartPr>
                    <p14:cNvPr id="366" name="Ink 365">
                      <a:extLst>
                        <a:ext uri="{FF2B5EF4-FFF2-40B4-BE49-F238E27FC236}">
                          <a16:creationId xmlns:a16="http://schemas.microsoft.com/office/drawing/2014/main" id="{FBDB3AD7-C83C-4269-9AF6-A2E369DA31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326607" y="3045771"/>
                    <a:ext cx="215640" cy="164160"/>
                  </p14:xfrm>
                </p:contentPart>
              </mc:Choice>
              <mc:Fallback xmlns="">
                <p:pic>
                  <p:nvPicPr>
                    <p:cNvPr id="366" name="Ink 365">
                      <a:extLst>
                        <a:ext uri="{FF2B5EF4-FFF2-40B4-BE49-F238E27FC236}">
                          <a16:creationId xmlns:a16="http://schemas.microsoft.com/office/drawing/2014/main" id="{FBDB3AD7-C83C-4269-9AF6-A2E369DA3118}"/>
                        </a:ext>
                      </a:extLst>
                    </p:cNvPr>
                    <p:cNvPicPr/>
                    <p:nvPr/>
                  </p:nvPicPr>
                  <p:blipFill>
                    <a:blip r:embed="rId141"/>
                    <a:stretch>
                      <a:fillRect/>
                    </a:stretch>
                  </p:blipFill>
                  <p:spPr>
                    <a:xfrm>
                      <a:off x="11317398" y="3034351"/>
                      <a:ext cx="234441" cy="18747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563" name="Group 562">
              <a:extLst>
                <a:ext uri="{FF2B5EF4-FFF2-40B4-BE49-F238E27FC236}">
                  <a16:creationId xmlns:a16="http://schemas.microsoft.com/office/drawing/2014/main" id="{C68CF7D2-5414-47FB-A3E1-FEBBA4429AF1}"/>
                </a:ext>
              </a:extLst>
            </p:cNvPr>
            <p:cNvGrpSpPr/>
            <p:nvPr/>
          </p:nvGrpSpPr>
          <p:grpSpPr>
            <a:xfrm>
              <a:off x="3968852" y="2805787"/>
              <a:ext cx="1299073" cy="270263"/>
              <a:chOff x="7462007" y="667971"/>
              <a:chExt cx="2636640" cy="719640"/>
            </a:xfrm>
          </p:grpSpPr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id="{0DD4663B-2D13-4F92-A626-D612DD1A06BB}"/>
                  </a:ext>
                </a:extLst>
              </p:cNvPr>
              <p:cNvGrpSpPr/>
              <p:nvPr/>
            </p:nvGrpSpPr>
            <p:grpSpPr>
              <a:xfrm>
                <a:off x="7462007" y="680211"/>
                <a:ext cx="1752480" cy="570600"/>
                <a:chOff x="7462007" y="680211"/>
                <a:chExt cx="1752480" cy="5706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2">
                  <p14:nvContentPartPr>
                    <p14:cNvPr id="547" name="Ink 546">
                      <a:extLst>
                        <a:ext uri="{FF2B5EF4-FFF2-40B4-BE49-F238E27FC236}">
                          <a16:creationId xmlns:a16="http://schemas.microsoft.com/office/drawing/2014/main" id="{AA831E5B-DE54-441F-A2FC-F5D2CA2A6E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62007" y="680211"/>
                    <a:ext cx="167040" cy="570600"/>
                  </p14:xfrm>
                </p:contentPart>
              </mc:Choice>
              <mc:Fallback xmlns="">
                <p:pic>
                  <p:nvPicPr>
                    <p:cNvPr id="547" name="Ink 546">
                      <a:extLst>
                        <a:ext uri="{FF2B5EF4-FFF2-40B4-BE49-F238E27FC236}">
                          <a16:creationId xmlns:a16="http://schemas.microsoft.com/office/drawing/2014/main" id="{AA831E5B-DE54-441F-A2FC-F5D2CA2A6E4C}"/>
                        </a:ext>
                      </a:extLst>
                    </p:cNvPr>
                    <p:cNvPicPr/>
                    <p:nvPr/>
                  </p:nvPicPr>
                  <p:blipFill>
                    <a:blip r:embed="rId143"/>
                    <a:stretch>
                      <a:fillRect/>
                    </a:stretch>
                  </p:blipFill>
                  <p:spPr>
                    <a:xfrm>
                      <a:off x="7443771" y="656276"/>
                      <a:ext cx="202782" cy="6175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4">
                  <p14:nvContentPartPr>
                    <p14:cNvPr id="548" name="Ink 547">
                      <a:extLst>
                        <a:ext uri="{FF2B5EF4-FFF2-40B4-BE49-F238E27FC236}">
                          <a16:creationId xmlns:a16="http://schemas.microsoft.com/office/drawing/2014/main" id="{B746FFC2-16E7-4C97-B9D7-67FDC267A3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89167" y="907731"/>
                    <a:ext cx="155160" cy="177120"/>
                  </p14:xfrm>
                </p:contentPart>
              </mc:Choice>
              <mc:Fallback xmlns="">
                <p:pic>
                  <p:nvPicPr>
                    <p:cNvPr id="548" name="Ink 547">
                      <a:extLst>
                        <a:ext uri="{FF2B5EF4-FFF2-40B4-BE49-F238E27FC236}">
                          <a16:creationId xmlns:a16="http://schemas.microsoft.com/office/drawing/2014/main" id="{B746FFC2-16E7-4C97-B9D7-67FDC267A3E4}"/>
                        </a:ext>
                      </a:extLst>
                    </p:cNvPr>
                    <p:cNvPicPr/>
                    <p:nvPr/>
                  </p:nvPicPr>
                  <p:blipFill>
                    <a:blip r:embed="rId145"/>
                    <a:stretch>
                      <a:fillRect/>
                    </a:stretch>
                  </p:blipFill>
                  <p:spPr>
                    <a:xfrm>
                      <a:off x="7670956" y="883796"/>
                      <a:ext cx="190854" cy="22403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6">
                  <p14:nvContentPartPr>
                    <p14:cNvPr id="549" name="Ink 548">
                      <a:extLst>
                        <a:ext uri="{FF2B5EF4-FFF2-40B4-BE49-F238E27FC236}">
                          <a16:creationId xmlns:a16="http://schemas.microsoft.com/office/drawing/2014/main" id="{95FA95BB-D4BF-4A1E-86E1-0DE112A31E8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68447" y="920691"/>
                    <a:ext cx="130680" cy="145440"/>
                  </p14:xfrm>
                </p:contentPart>
              </mc:Choice>
              <mc:Fallback xmlns="">
                <p:pic>
                  <p:nvPicPr>
                    <p:cNvPr id="549" name="Ink 548">
                      <a:extLst>
                        <a:ext uri="{FF2B5EF4-FFF2-40B4-BE49-F238E27FC236}">
                          <a16:creationId xmlns:a16="http://schemas.microsoft.com/office/drawing/2014/main" id="{95FA95BB-D4BF-4A1E-86E1-0DE112A31E82}"/>
                        </a:ext>
                      </a:extLst>
                    </p:cNvPr>
                    <p:cNvPicPr/>
                    <p:nvPr/>
                  </p:nvPicPr>
                  <p:blipFill>
                    <a:blip r:embed="rId147"/>
                    <a:stretch>
                      <a:fillRect/>
                    </a:stretch>
                  </p:blipFill>
                  <p:spPr>
                    <a:xfrm>
                      <a:off x="7850196" y="896770"/>
                      <a:ext cx="166453" cy="1923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8">
                  <p14:nvContentPartPr>
                    <p14:cNvPr id="550" name="Ink 549">
                      <a:extLst>
                        <a:ext uri="{FF2B5EF4-FFF2-40B4-BE49-F238E27FC236}">
                          <a16:creationId xmlns:a16="http://schemas.microsoft.com/office/drawing/2014/main" id="{4CAB1954-5C40-49DC-AD15-ADAE3825D08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32247" y="737811"/>
                    <a:ext cx="11520" cy="268920"/>
                  </p14:xfrm>
                </p:contentPart>
              </mc:Choice>
              <mc:Fallback xmlns="">
                <p:pic>
                  <p:nvPicPr>
                    <p:cNvPr id="550" name="Ink 549">
                      <a:extLst>
                        <a:ext uri="{FF2B5EF4-FFF2-40B4-BE49-F238E27FC236}">
                          <a16:creationId xmlns:a16="http://schemas.microsoft.com/office/drawing/2014/main" id="{4CAB1954-5C40-49DC-AD15-ADAE3825D082}"/>
                        </a:ext>
                      </a:extLst>
                    </p:cNvPr>
                    <p:cNvPicPr/>
                    <p:nvPr/>
                  </p:nvPicPr>
                  <p:blipFill>
                    <a:blip r:embed="rId149"/>
                    <a:stretch>
                      <a:fillRect/>
                    </a:stretch>
                  </p:blipFill>
                  <p:spPr>
                    <a:xfrm>
                      <a:off x="8014247" y="713886"/>
                      <a:ext cx="46800" cy="31581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0">
                  <p14:nvContentPartPr>
                    <p14:cNvPr id="551" name="Ink 550">
                      <a:extLst>
                        <a:ext uri="{FF2B5EF4-FFF2-40B4-BE49-F238E27FC236}">
                          <a16:creationId xmlns:a16="http://schemas.microsoft.com/office/drawing/2014/main" id="{49E9E513-FEC4-41B5-96BD-CA6718DBA1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68447" y="784971"/>
                    <a:ext cx="289800" cy="246240"/>
                  </p14:xfrm>
                </p:contentPart>
              </mc:Choice>
              <mc:Fallback xmlns="">
                <p:pic>
                  <p:nvPicPr>
                    <p:cNvPr id="551" name="Ink 550">
                      <a:extLst>
                        <a:ext uri="{FF2B5EF4-FFF2-40B4-BE49-F238E27FC236}">
                          <a16:creationId xmlns:a16="http://schemas.microsoft.com/office/drawing/2014/main" id="{49E9E513-FEC4-41B5-96BD-CA6718DBA1F0}"/>
                        </a:ext>
                      </a:extLst>
                    </p:cNvPr>
                    <p:cNvPicPr/>
                    <p:nvPr/>
                  </p:nvPicPr>
                  <p:blipFill>
                    <a:blip r:embed="rId151"/>
                    <a:stretch>
                      <a:fillRect/>
                    </a:stretch>
                  </p:blipFill>
                  <p:spPr>
                    <a:xfrm>
                      <a:off x="7850928" y="761018"/>
                      <a:ext cx="325569" cy="2931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2">
                  <p14:nvContentPartPr>
                    <p14:cNvPr id="552" name="Ink 551">
                      <a:extLst>
                        <a:ext uri="{FF2B5EF4-FFF2-40B4-BE49-F238E27FC236}">
                          <a16:creationId xmlns:a16="http://schemas.microsoft.com/office/drawing/2014/main" id="{E19D57D7-72F6-4004-A1D4-99A1A2C3C0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28727" y="860931"/>
                    <a:ext cx="27360" cy="68760"/>
                  </p14:xfrm>
                </p:contentPart>
              </mc:Choice>
              <mc:Fallback xmlns="">
                <p:pic>
                  <p:nvPicPr>
                    <p:cNvPr id="552" name="Ink 551">
                      <a:extLst>
                        <a:ext uri="{FF2B5EF4-FFF2-40B4-BE49-F238E27FC236}">
                          <a16:creationId xmlns:a16="http://schemas.microsoft.com/office/drawing/2014/main" id="{E19D57D7-72F6-4004-A1D4-99A1A2C3C094}"/>
                        </a:ext>
                      </a:extLst>
                    </p:cNvPr>
                    <p:cNvPicPr/>
                    <p:nvPr/>
                  </p:nvPicPr>
                  <p:blipFill>
                    <a:blip r:embed="rId153"/>
                    <a:stretch>
                      <a:fillRect/>
                    </a:stretch>
                  </p:blipFill>
                  <p:spPr>
                    <a:xfrm>
                      <a:off x="8110727" y="837056"/>
                      <a:ext cx="62640" cy="1155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4">
                  <p14:nvContentPartPr>
                    <p14:cNvPr id="553" name="Ink 552">
                      <a:extLst>
                        <a:ext uri="{FF2B5EF4-FFF2-40B4-BE49-F238E27FC236}">
                          <a16:creationId xmlns:a16="http://schemas.microsoft.com/office/drawing/2014/main" id="{302A3F48-4999-44AA-92A6-B348759BE2D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25207" y="924291"/>
                    <a:ext cx="121320" cy="94680"/>
                  </p14:xfrm>
                </p:contentPart>
              </mc:Choice>
              <mc:Fallback xmlns="">
                <p:pic>
                  <p:nvPicPr>
                    <p:cNvPr id="553" name="Ink 552">
                      <a:extLst>
                        <a:ext uri="{FF2B5EF4-FFF2-40B4-BE49-F238E27FC236}">
                          <a16:creationId xmlns:a16="http://schemas.microsoft.com/office/drawing/2014/main" id="{302A3F48-4999-44AA-92A6-B348759BE2DB}"/>
                        </a:ext>
                      </a:extLst>
                    </p:cNvPr>
                    <p:cNvPicPr/>
                    <p:nvPr/>
                  </p:nvPicPr>
                  <p:blipFill>
                    <a:blip r:embed="rId155"/>
                    <a:stretch>
                      <a:fillRect/>
                    </a:stretch>
                  </p:blipFill>
                  <p:spPr>
                    <a:xfrm>
                      <a:off x="8207045" y="900382"/>
                      <a:ext cx="156917" cy="1415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6">
                  <p14:nvContentPartPr>
                    <p14:cNvPr id="554" name="Ink 553">
                      <a:extLst>
                        <a:ext uri="{FF2B5EF4-FFF2-40B4-BE49-F238E27FC236}">
                          <a16:creationId xmlns:a16="http://schemas.microsoft.com/office/drawing/2014/main" id="{972D2B44-9B3D-4C7F-8E05-19CBBA9AC1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55967" y="922851"/>
                    <a:ext cx="98640" cy="152640"/>
                  </p14:xfrm>
                </p:contentPart>
              </mc:Choice>
              <mc:Fallback xmlns="">
                <p:pic>
                  <p:nvPicPr>
                    <p:cNvPr id="554" name="Ink 553">
                      <a:extLst>
                        <a:ext uri="{FF2B5EF4-FFF2-40B4-BE49-F238E27FC236}">
                          <a16:creationId xmlns:a16="http://schemas.microsoft.com/office/drawing/2014/main" id="{972D2B44-9B3D-4C7F-8E05-19CBBA9AC128}"/>
                        </a:ext>
                      </a:extLst>
                    </p:cNvPr>
                    <p:cNvPicPr/>
                    <p:nvPr/>
                  </p:nvPicPr>
                  <p:blipFill>
                    <a:blip r:embed="rId157"/>
                    <a:stretch>
                      <a:fillRect/>
                    </a:stretch>
                  </p:blipFill>
                  <p:spPr>
                    <a:xfrm>
                      <a:off x="8437700" y="899001"/>
                      <a:ext cx="134443" cy="1993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8">
                  <p14:nvContentPartPr>
                    <p14:cNvPr id="555" name="Ink 554">
                      <a:extLst>
                        <a:ext uri="{FF2B5EF4-FFF2-40B4-BE49-F238E27FC236}">
                          <a16:creationId xmlns:a16="http://schemas.microsoft.com/office/drawing/2014/main" id="{53109337-CAAA-4CC9-BF45-4F980F7993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10767" y="783531"/>
                    <a:ext cx="24120" cy="286560"/>
                  </p14:xfrm>
                </p:contentPart>
              </mc:Choice>
              <mc:Fallback xmlns="">
                <p:pic>
                  <p:nvPicPr>
                    <p:cNvPr id="555" name="Ink 554">
                      <a:extLst>
                        <a:ext uri="{FF2B5EF4-FFF2-40B4-BE49-F238E27FC236}">
                          <a16:creationId xmlns:a16="http://schemas.microsoft.com/office/drawing/2014/main" id="{53109337-CAAA-4CC9-BF45-4F980F799384}"/>
                        </a:ext>
                      </a:extLst>
                    </p:cNvPr>
                    <p:cNvPicPr/>
                    <p:nvPr/>
                  </p:nvPicPr>
                  <p:blipFill>
                    <a:blip r:embed="rId159"/>
                    <a:stretch>
                      <a:fillRect/>
                    </a:stretch>
                  </p:blipFill>
                  <p:spPr>
                    <a:xfrm>
                      <a:off x="8593032" y="759571"/>
                      <a:ext cx="58881" cy="3335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0">
                  <p14:nvContentPartPr>
                    <p14:cNvPr id="556" name="Ink 555">
                      <a:extLst>
                        <a:ext uri="{FF2B5EF4-FFF2-40B4-BE49-F238E27FC236}">
                          <a16:creationId xmlns:a16="http://schemas.microsoft.com/office/drawing/2014/main" id="{D0DC1046-B7D8-4F78-93DC-751C12ECD7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67127" y="859131"/>
                    <a:ext cx="300960" cy="3240"/>
                  </p14:xfrm>
                </p:contentPart>
              </mc:Choice>
              <mc:Fallback xmlns="">
                <p:pic>
                  <p:nvPicPr>
                    <p:cNvPr id="556" name="Ink 555">
                      <a:extLst>
                        <a:ext uri="{FF2B5EF4-FFF2-40B4-BE49-F238E27FC236}">
                          <a16:creationId xmlns:a16="http://schemas.microsoft.com/office/drawing/2014/main" id="{D0DC1046-B7D8-4F78-93DC-751C12ECD75B}"/>
                        </a:ext>
                      </a:extLst>
                    </p:cNvPr>
                    <p:cNvPicPr/>
                    <p:nvPr/>
                  </p:nvPicPr>
                  <p:blipFill>
                    <a:blip r:embed="rId161"/>
                    <a:stretch>
                      <a:fillRect/>
                    </a:stretch>
                  </p:blipFill>
                  <p:spPr>
                    <a:xfrm>
                      <a:off x="8448865" y="838881"/>
                      <a:ext cx="336754" cy="429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2">
                  <p14:nvContentPartPr>
                    <p14:cNvPr id="557" name="Ink 556">
                      <a:extLst>
                        <a:ext uri="{FF2B5EF4-FFF2-40B4-BE49-F238E27FC236}">
                          <a16:creationId xmlns:a16="http://schemas.microsoft.com/office/drawing/2014/main" id="{E137B61F-FBDE-4468-8EBC-18C2F5E331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23887" y="816651"/>
                    <a:ext cx="38520" cy="226440"/>
                  </p14:xfrm>
                </p:contentPart>
              </mc:Choice>
              <mc:Fallback xmlns="">
                <p:pic>
                  <p:nvPicPr>
                    <p:cNvPr id="557" name="Ink 556">
                      <a:extLst>
                        <a:ext uri="{FF2B5EF4-FFF2-40B4-BE49-F238E27FC236}">
                          <a16:creationId xmlns:a16="http://schemas.microsoft.com/office/drawing/2014/main" id="{E137B61F-FBDE-4468-8EBC-18C2F5E3313E}"/>
                        </a:ext>
                      </a:extLst>
                    </p:cNvPr>
                    <p:cNvPicPr/>
                    <p:nvPr/>
                  </p:nvPicPr>
                  <p:blipFill>
                    <a:blip r:embed="rId163"/>
                    <a:stretch>
                      <a:fillRect/>
                    </a:stretch>
                  </p:blipFill>
                  <p:spPr>
                    <a:xfrm>
                      <a:off x="8805717" y="792765"/>
                      <a:ext cx="74133" cy="2732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4">
                  <p14:nvContentPartPr>
                    <p14:cNvPr id="558" name="Ink 557">
                      <a:extLst>
                        <a:ext uri="{FF2B5EF4-FFF2-40B4-BE49-F238E27FC236}">
                          <a16:creationId xmlns:a16="http://schemas.microsoft.com/office/drawing/2014/main" id="{2ABCEB26-B67D-461B-9A00-7A9CFCBC377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09207" y="918891"/>
                    <a:ext cx="305280" cy="166680"/>
                  </p14:xfrm>
                </p:contentPart>
              </mc:Choice>
              <mc:Fallback xmlns="">
                <p:pic>
                  <p:nvPicPr>
                    <p:cNvPr id="558" name="Ink 557">
                      <a:extLst>
                        <a:ext uri="{FF2B5EF4-FFF2-40B4-BE49-F238E27FC236}">
                          <a16:creationId xmlns:a16="http://schemas.microsoft.com/office/drawing/2014/main" id="{2ABCEB26-B67D-461B-9A00-7A9CFCBC3770}"/>
                        </a:ext>
                      </a:extLst>
                    </p:cNvPr>
                    <p:cNvPicPr/>
                    <p:nvPr/>
                  </p:nvPicPr>
                  <p:blipFill>
                    <a:blip r:embed="rId165"/>
                    <a:stretch>
                      <a:fillRect/>
                    </a:stretch>
                  </p:blipFill>
                  <p:spPr>
                    <a:xfrm>
                      <a:off x="8890949" y="895080"/>
                      <a:ext cx="341066" cy="21335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62" name="Group 561">
                <a:extLst>
                  <a:ext uri="{FF2B5EF4-FFF2-40B4-BE49-F238E27FC236}">
                    <a16:creationId xmlns:a16="http://schemas.microsoft.com/office/drawing/2014/main" id="{FBD2D1F5-78D9-48B0-8860-CF610BDC04B0}"/>
                  </a:ext>
                </a:extLst>
              </p:cNvPr>
              <p:cNvGrpSpPr/>
              <p:nvPr/>
            </p:nvGrpSpPr>
            <p:grpSpPr>
              <a:xfrm>
                <a:off x="9452807" y="667971"/>
                <a:ext cx="645840" cy="719640"/>
                <a:chOff x="9452807" y="667971"/>
                <a:chExt cx="645840" cy="7196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66">
                  <p14:nvContentPartPr>
                    <p14:cNvPr id="560" name="Ink 559">
                      <a:extLst>
                        <a:ext uri="{FF2B5EF4-FFF2-40B4-BE49-F238E27FC236}">
                          <a16:creationId xmlns:a16="http://schemas.microsoft.com/office/drawing/2014/main" id="{3C09AF38-8FD9-4B0B-8D12-56DD598AA9D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52807" y="800091"/>
                    <a:ext cx="293040" cy="255240"/>
                  </p14:xfrm>
                </p:contentPart>
              </mc:Choice>
              <mc:Fallback xmlns="">
                <p:pic>
                  <p:nvPicPr>
                    <p:cNvPr id="560" name="Ink 559">
                      <a:extLst>
                        <a:ext uri="{FF2B5EF4-FFF2-40B4-BE49-F238E27FC236}">
                          <a16:creationId xmlns:a16="http://schemas.microsoft.com/office/drawing/2014/main" id="{3C09AF38-8FD9-4B0B-8D12-56DD598AA9D3}"/>
                        </a:ext>
                      </a:extLst>
                    </p:cNvPr>
                    <p:cNvPicPr/>
                    <p:nvPr/>
                  </p:nvPicPr>
                  <p:blipFill>
                    <a:blip r:embed="rId167"/>
                    <a:stretch>
                      <a:fillRect/>
                    </a:stretch>
                  </p:blipFill>
                  <p:spPr>
                    <a:xfrm>
                      <a:off x="9434583" y="776192"/>
                      <a:ext cx="328759" cy="3020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8">
                  <p14:nvContentPartPr>
                    <p14:cNvPr id="561" name="Ink 560">
                      <a:extLst>
                        <a:ext uri="{FF2B5EF4-FFF2-40B4-BE49-F238E27FC236}">
                          <a16:creationId xmlns:a16="http://schemas.microsoft.com/office/drawing/2014/main" id="{4E357CF0-ECE6-4AC1-A88B-D50EBC4712C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92647" y="667971"/>
                    <a:ext cx="306000" cy="719640"/>
                  </p14:xfrm>
                </p:contentPart>
              </mc:Choice>
              <mc:Fallback xmlns="">
                <p:pic>
                  <p:nvPicPr>
                    <p:cNvPr id="561" name="Ink 560">
                      <a:extLst>
                        <a:ext uri="{FF2B5EF4-FFF2-40B4-BE49-F238E27FC236}">
                          <a16:creationId xmlns:a16="http://schemas.microsoft.com/office/drawing/2014/main" id="{4E357CF0-ECE6-4AC1-A88B-D50EBC4712CE}"/>
                        </a:ext>
                      </a:extLst>
                    </p:cNvPr>
                    <p:cNvPicPr/>
                    <p:nvPr/>
                  </p:nvPicPr>
                  <p:blipFill>
                    <a:blip r:embed="rId169"/>
                    <a:stretch>
                      <a:fillRect/>
                    </a:stretch>
                  </p:blipFill>
                  <p:spPr>
                    <a:xfrm>
                      <a:off x="9775120" y="644015"/>
                      <a:ext cx="341785" cy="76659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946F0149-9E12-4D5A-882C-BFCEC5F52781}"/>
                </a:ext>
              </a:extLst>
            </p:cNvPr>
            <p:cNvGrpSpPr/>
            <p:nvPr/>
          </p:nvGrpSpPr>
          <p:grpSpPr>
            <a:xfrm rot="1731226">
              <a:off x="5021922" y="2444279"/>
              <a:ext cx="104207" cy="262433"/>
              <a:chOff x="2872007" y="2824371"/>
              <a:chExt cx="155160" cy="452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0">
                <p14:nvContentPartPr>
                  <p14:cNvPr id="565" name="Ink 564">
                    <a:extLst>
                      <a:ext uri="{FF2B5EF4-FFF2-40B4-BE49-F238E27FC236}">
                        <a16:creationId xmlns:a16="http://schemas.microsoft.com/office/drawing/2014/main" id="{F6BC27C7-9E79-4561-B533-94783DBD07D2}"/>
                      </a:ext>
                    </a:extLst>
                  </p14:cNvPr>
                  <p14:cNvContentPartPr/>
                  <p14:nvPr/>
                </p14:nvContentPartPr>
                <p14:xfrm>
                  <a:off x="2873807" y="2903211"/>
                  <a:ext cx="79560" cy="373680"/>
                </p14:xfrm>
              </p:contentPart>
            </mc:Choice>
            <mc:Fallback xmlns="">
              <p:pic>
                <p:nvPicPr>
                  <p:cNvPr id="565" name="Ink 564">
                    <a:extLst>
                      <a:ext uri="{FF2B5EF4-FFF2-40B4-BE49-F238E27FC236}">
                        <a16:creationId xmlns:a16="http://schemas.microsoft.com/office/drawing/2014/main" id="{F6BC27C7-9E79-4561-B533-94783DBD07D2}"/>
                      </a:ext>
                    </a:extLst>
                  </p:cNvPr>
                  <p:cNvPicPr/>
                  <p:nvPr/>
                </p:nvPicPr>
                <p:blipFill>
                  <a:blip r:embed="rId171"/>
                  <a:stretch>
                    <a:fillRect/>
                  </a:stretch>
                </p:blipFill>
                <p:spPr>
                  <a:xfrm>
                    <a:off x="2860458" y="2887693"/>
                    <a:ext cx="105724" cy="4040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2">
                <p14:nvContentPartPr>
                  <p14:cNvPr id="566" name="Ink 565">
                    <a:extLst>
                      <a:ext uri="{FF2B5EF4-FFF2-40B4-BE49-F238E27FC236}">
                        <a16:creationId xmlns:a16="http://schemas.microsoft.com/office/drawing/2014/main" id="{2FF2A521-F137-47B7-B728-02FF6EE530DC}"/>
                      </a:ext>
                    </a:extLst>
                  </p14:cNvPr>
                  <p14:cNvContentPartPr/>
                  <p14:nvPr/>
                </p14:nvContentPartPr>
                <p14:xfrm>
                  <a:off x="2872007" y="2824371"/>
                  <a:ext cx="155160" cy="170280"/>
                </p14:xfrm>
              </p:contentPart>
            </mc:Choice>
            <mc:Fallback xmlns="">
              <p:pic>
                <p:nvPicPr>
                  <p:cNvPr id="566" name="Ink 565">
                    <a:extLst>
                      <a:ext uri="{FF2B5EF4-FFF2-40B4-BE49-F238E27FC236}">
                        <a16:creationId xmlns:a16="http://schemas.microsoft.com/office/drawing/2014/main" id="{2FF2A521-F137-47B7-B728-02FF6EE530DC}"/>
                      </a:ext>
                    </a:extLst>
                  </p:cNvPr>
                  <p:cNvPicPr/>
                  <p:nvPr/>
                </p:nvPicPr>
                <p:blipFill>
                  <a:blip r:embed="rId173"/>
                  <a:stretch>
                    <a:fillRect/>
                  </a:stretch>
                </p:blipFill>
                <p:spPr>
                  <a:xfrm>
                    <a:off x="2858631" y="2808891"/>
                    <a:ext cx="181377" cy="200621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02148627-114E-4CA8-9D74-21AD7ED84C4D}"/>
              </a:ext>
            </a:extLst>
          </p:cNvPr>
          <p:cNvGrpSpPr/>
          <p:nvPr/>
        </p:nvGrpSpPr>
        <p:grpSpPr>
          <a:xfrm>
            <a:off x="1624624" y="439628"/>
            <a:ext cx="8378976" cy="732917"/>
            <a:chOff x="977634" y="-16146"/>
            <a:chExt cx="11326272" cy="99072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2D915A7-2590-430C-9901-0D44FC27AFFF}"/>
                </a:ext>
              </a:extLst>
            </p:cNvPr>
            <p:cNvGrpSpPr/>
            <p:nvPr/>
          </p:nvGrpSpPr>
          <p:grpSpPr>
            <a:xfrm>
              <a:off x="977634" y="166374"/>
              <a:ext cx="2208600" cy="775800"/>
              <a:chOff x="4578678" y="3330600"/>
              <a:chExt cx="2208600" cy="775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4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EE777E7B-C7C0-49EA-9F8A-76DE468B2287}"/>
                      </a:ext>
                    </a:extLst>
                  </p14:cNvPr>
                  <p14:cNvContentPartPr/>
                  <p14:nvPr/>
                </p14:nvContentPartPr>
                <p14:xfrm>
                  <a:off x="4578678" y="3419520"/>
                  <a:ext cx="360360" cy="54864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EE777E7B-C7C0-49EA-9F8A-76DE468B2287}"/>
                      </a:ext>
                    </a:extLst>
                  </p:cNvPr>
                  <p:cNvPicPr/>
                  <p:nvPr/>
                </p:nvPicPr>
                <p:blipFill>
                  <a:blip r:embed="rId175"/>
                  <a:stretch>
                    <a:fillRect/>
                  </a:stretch>
                </p:blipFill>
                <p:spPr>
                  <a:xfrm>
                    <a:off x="4566520" y="3407360"/>
                    <a:ext cx="384189" cy="5724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6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B54EEC94-E623-43F3-98C7-206C8BE924AF}"/>
                      </a:ext>
                    </a:extLst>
                  </p14:cNvPr>
                  <p14:cNvContentPartPr/>
                  <p14:nvPr/>
                </p14:nvContentPartPr>
                <p14:xfrm>
                  <a:off x="4976118" y="3692760"/>
                  <a:ext cx="182880" cy="20304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B54EEC94-E623-43F3-98C7-206C8BE924AF}"/>
                      </a:ext>
                    </a:extLst>
                  </p:cNvPr>
                  <p:cNvPicPr/>
                  <p:nvPr/>
                </p:nvPicPr>
                <p:blipFill>
                  <a:blip r:embed="rId177"/>
                  <a:stretch>
                    <a:fillRect/>
                  </a:stretch>
                </p:blipFill>
                <p:spPr>
                  <a:xfrm>
                    <a:off x="4964445" y="3680587"/>
                    <a:ext cx="206713" cy="2268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8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D890211F-315F-4B50-AF70-59EB8CDAB8E4}"/>
                      </a:ext>
                    </a:extLst>
                  </p14:cNvPr>
                  <p14:cNvContentPartPr/>
                  <p14:nvPr/>
                </p14:nvContentPartPr>
                <p14:xfrm>
                  <a:off x="5151798" y="3729120"/>
                  <a:ext cx="360" cy="3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D890211F-315F-4B50-AF70-59EB8CDAB8E4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5142798" y="372012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0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63E277D0-9226-4170-8FDB-2A46F61312C1}"/>
                      </a:ext>
                    </a:extLst>
                  </p14:cNvPr>
                  <p14:cNvContentPartPr/>
                  <p14:nvPr/>
                </p14:nvContentPartPr>
                <p14:xfrm>
                  <a:off x="5151798" y="3690600"/>
                  <a:ext cx="446400" cy="20952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63E277D0-9226-4170-8FDB-2A46F61312C1}"/>
                      </a:ext>
                    </a:extLst>
                  </p:cNvPr>
                  <p:cNvPicPr/>
                  <p:nvPr/>
                </p:nvPicPr>
                <p:blipFill>
                  <a:blip r:embed="rId181"/>
                  <a:stretch>
                    <a:fillRect/>
                  </a:stretch>
                </p:blipFill>
                <p:spPr>
                  <a:xfrm>
                    <a:off x="5139641" y="3678447"/>
                    <a:ext cx="470227" cy="2333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2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DAB6F818-43AE-4CB0-87D6-6294B193E2E2}"/>
                      </a:ext>
                    </a:extLst>
                  </p14:cNvPr>
                  <p14:cNvContentPartPr/>
                  <p14:nvPr/>
                </p14:nvContentPartPr>
                <p14:xfrm>
                  <a:off x="5659038" y="3683040"/>
                  <a:ext cx="170280" cy="42336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DAB6F818-43AE-4CB0-87D6-6294B193E2E2}"/>
                      </a:ext>
                    </a:extLst>
                  </p:cNvPr>
                  <p:cNvPicPr/>
                  <p:nvPr/>
                </p:nvPicPr>
                <p:blipFill>
                  <a:blip r:embed="rId183"/>
                  <a:stretch>
                    <a:fillRect/>
                  </a:stretch>
                </p:blipFill>
                <p:spPr>
                  <a:xfrm>
                    <a:off x="5646875" y="3670874"/>
                    <a:ext cx="194119" cy="4472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4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ED462C80-EE27-49DF-96C6-F238C51D6AC4}"/>
                      </a:ext>
                    </a:extLst>
                  </p14:cNvPr>
                  <p14:cNvContentPartPr/>
                  <p14:nvPr/>
                </p14:nvContentPartPr>
                <p14:xfrm>
                  <a:off x="5930838" y="3691680"/>
                  <a:ext cx="210960" cy="16524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ED462C80-EE27-49DF-96C6-F238C51D6AC4}"/>
                      </a:ext>
                    </a:extLst>
                  </p:cNvPr>
                  <p:cNvPicPr/>
                  <p:nvPr/>
                </p:nvPicPr>
                <p:blipFill>
                  <a:blip r:embed="rId185"/>
                  <a:stretch>
                    <a:fillRect/>
                  </a:stretch>
                </p:blipFill>
                <p:spPr>
                  <a:xfrm>
                    <a:off x="5918686" y="3679530"/>
                    <a:ext cx="234778" cy="18905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6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6853A5E0-26E3-4DDE-863B-3C1AFD2836A0}"/>
                      </a:ext>
                    </a:extLst>
                  </p14:cNvPr>
                  <p14:cNvContentPartPr/>
                  <p14:nvPr/>
                </p14:nvContentPartPr>
                <p14:xfrm>
                  <a:off x="6188958" y="3330600"/>
                  <a:ext cx="131760" cy="49212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6853A5E0-26E3-4DDE-863B-3C1AFD2836A0}"/>
                      </a:ext>
                    </a:extLst>
                  </p:cNvPr>
                  <p:cNvPicPr/>
                  <p:nvPr/>
                </p:nvPicPr>
                <p:blipFill>
                  <a:blip r:embed="rId187"/>
                  <a:stretch>
                    <a:fillRect/>
                  </a:stretch>
                </p:blipFill>
                <p:spPr>
                  <a:xfrm>
                    <a:off x="6176803" y="3318443"/>
                    <a:ext cx="155584" cy="515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8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57570153-66CE-4609-9689-C31BC0A6FA62}"/>
                      </a:ext>
                    </a:extLst>
                  </p14:cNvPr>
                  <p14:cNvContentPartPr/>
                  <p14:nvPr/>
                </p14:nvContentPartPr>
                <p14:xfrm>
                  <a:off x="6005358" y="3390360"/>
                  <a:ext cx="426240" cy="11052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57570153-66CE-4609-9689-C31BC0A6FA62}"/>
                      </a:ext>
                    </a:extLst>
                  </p:cNvPr>
                  <p:cNvPicPr/>
                  <p:nvPr/>
                </p:nvPicPr>
                <p:blipFill>
                  <a:blip r:embed="rId189"/>
                  <a:stretch>
                    <a:fillRect/>
                  </a:stretch>
                </p:blipFill>
                <p:spPr>
                  <a:xfrm>
                    <a:off x="5993194" y="3378242"/>
                    <a:ext cx="450082" cy="1342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0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4FBDFE6C-30EB-4273-BE83-47AA32DB6281}"/>
                      </a:ext>
                    </a:extLst>
                  </p14:cNvPr>
                  <p14:cNvContentPartPr/>
                  <p14:nvPr/>
                </p14:nvContentPartPr>
                <p14:xfrm>
                  <a:off x="6374358" y="3520680"/>
                  <a:ext cx="142920" cy="30060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4FBDFE6C-30EB-4273-BE83-47AA32DB6281}"/>
                      </a:ext>
                    </a:extLst>
                  </p:cNvPr>
                  <p:cNvPicPr/>
                  <p:nvPr/>
                </p:nvPicPr>
                <p:blipFill>
                  <a:blip r:embed="rId191"/>
                  <a:stretch>
                    <a:fillRect/>
                  </a:stretch>
                </p:blipFill>
                <p:spPr>
                  <a:xfrm>
                    <a:off x="6362691" y="3508520"/>
                    <a:ext cx="166740" cy="32443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2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D6A01826-1BE8-4FED-B56A-11DD0875801B}"/>
                      </a:ext>
                    </a:extLst>
                  </p14:cNvPr>
                  <p14:cNvContentPartPr/>
                  <p14:nvPr/>
                </p14:nvContentPartPr>
                <p14:xfrm>
                  <a:off x="6601158" y="3673680"/>
                  <a:ext cx="186120" cy="14652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D6A01826-1BE8-4FED-B56A-11DD0875801B}"/>
                      </a:ext>
                    </a:extLst>
                  </p:cNvPr>
                  <p:cNvPicPr/>
                  <p:nvPr/>
                </p:nvPicPr>
                <p:blipFill>
                  <a:blip r:embed="rId193"/>
                  <a:stretch>
                    <a:fillRect/>
                  </a:stretch>
                </p:blipFill>
                <p:spPr>
                  <a:xfrm>
                    <a:off x="6589009" y="3661997"/>
                    <a:ext cx="209932" cy="170372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0E1AD7A-0A63-4DEC-9F76-57711289A894}"/>
                    </a:ext>
                  </a:extLst>
                </p14:cNvPr>
                <p14:cNvContentPartPr/>
                <p14:nvPr/>
              </p14:nvContentPartPr>
              <p14:xfrm>
                <a:off x="3249234" y="432054"/>
                <a:ext cx="362520" cy="521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0E1AD7A-0A63-4DEC-9F76-57711289A89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237085" y="419897"/>
                  <a:ext cx="386332" cy="545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98FD0BB-9E4A-49D5-9A40-8561FD4369AF}"/>
                    </a:ext>
                  </a:extLst>
                </p14:cNvPr>
                <p14:cNvContentPartPr/>
                <p14:nvPr/>
              </p14:nvContentPartPr>
              <p14:xfrm>
                <a:off x="4129074" y="425934"/>
                <a:ext cx="309240" cy="548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98FD0BB-9E4A-49D5-9A40-8561FD4369A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17405" y="414261"/>
                  <a:ext cx="333065" cy="572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4BF9911-A311-4465-ADBD-D14FB28A38C1}"/>
                    </a:ext>
                  </a:extLst>
                </p14:cNvPr>
                <p14:cNvContentPartPr/>
                <p14:nvPr/>
              </p14:nvContentPartPr>
              <p14:xfrm>
                <a:off x="4485474" y="411534"/>
                <a:ext cx="149760" cy="211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4BF9911-A311-4465-ADBD-D14FB28A38C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473318" y="399368"/>
                  <a:ext cx="173585" cy="2355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A28E2B5-6E93-4E0A-8690-5CFD8DEBF265}"/>
                    </a:ext>
                  </a:extLst>
                </p14:cNvPr>
                <p14:cNvContentPartPr/>
                <p14:nvPr/>
              </p14:nvContentPartPr>
              <p14:xfrm>
                <a:off x="4836474" y="340974"/>
                <a:ext cx="222120" cy="231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A28E2B5-6E93-4E0A-8690-5CFD8DEBF26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824809" y="328823"/>
                  <a:ext cx="245936" cy="2556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321ACE4-D986-4B64-B5BD-9D769F3E2E12}"/>
                    </a:ext>
                  </a:extLst>
                </p14:cNvPr>
                <p14:cNvContentPartPr/>
                <p14:nvPr/>
              </p14:nvContentPartPr>
              <p14:xfrm>
                <a:off x="5105754" y="109134"/>
                <a:ext cx="263160" cy="479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321ACE4-D986-4B64-B5BD-9D769F3E2E1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093593" y="96973"/>
                  <a:ext cx="286995" cy="5029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CBEE470-0262-4EDE-B2B5-67A6E016F32C}"/>
                    </a:ext>
                  </a:extLst>
                </p14:cNvPr>
                <p14:cNvContentPartPr/>
                <p14:nvPr/>
              </p14:nvContentPartPr>
              <p14:xfrm>
                <a:off x="5386914" y="252054"/>
                <a:ext cx="118080" cy="314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CBEE470-0262-4EDE-B2B5-67A6E016F32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74766" y="240383"/>
                  <a:ext cx="141890" cy="3384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5B43A75-ECA5-4CAE-89F1-DAD59AD51E67}"/>
                    </a:ext>
                  </a:extLst>
                </p14:cNvPr>
                <p14:cNvContentPartPr/>
                <p14:nvPr/>
              </p14:nvContentPartPr>
              <p14:xfrm>
                <a:off x="5611194" y="283374"/>
                <a:ext cx="168120" cy="285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5B43A75-ECA5-4CAE-89F1-DAD59AD51E6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599011" y="271216"/>
                  <a:ext cx="191998" cy="3093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6D78BD7-8B53-4142-98A2-EBF19996FD99}"/>
                    </a:ext>
                  </a:extLst>
                </p14:cNvPr>
                <p14:cNvContentPartPr/>
                <p14:nvPr/>
              </p14:nvContentPartPr>
              <p14:xfrm>
                <a:off x="5887314" y="400734"/>
                <a:ext cx="168120" cy="176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6D78BD7-8B53-4142-98A2-EBF19996FD9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875131" y="388585"/>
                  <a:ext cx="191998" cy="2002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AE21EB0-4821-432C-B873-03600CE2E243}"/>
                    </a:ext>
                  </a:extLst>
                </p14:cNvPr>
                <p14:cNvContentPartPr/>
                <p14:nvPr/>
              </p14:nvContentPartPr>
              <p14:xfrm>
                <a:off x="6129594" y="-16146"/>
                <a:ext cx="124920" cy="525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AE21EB0-4821-432C-B873-03600CE2E24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117442" y="-27823"/>
                  <a:ext cx="148737" cy="5498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9B5D0E7-87B6-4633-9678-F2B5B2EFC5B0}"/>
                    </a:ext>
                  </a:extLst>
                </p14:cNvPr>
                <p14:cNvContentPartPr/>
                <p14:nvPr/>
              </p14:nvContentPartPr>
              <p14:xfrm>
                <a:off x="5950674" y="63774"/>
                <a:ext cx="593640" cy="482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9B5D0E7-87B6-4633-9678-F2B5B2EFC5B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938996" y="51614"/>
                  <a:ext cx="617483" cy="505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5EAA6365-8635-40F0-BA7E-A4E9894DC52F}"/>
                    </a:ext>
                  </a:extLst>
                </p14:cNvPr>
                <p14:cNvContentPartPr/>
                <p14:nvPr/>
              </p14:nvContentPartPr>
              <p14:xfrm>
                <a:off x="6933474" y="483534"/>
                <a:ext cx="360" cy="36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5EAA6365-8635-40F0-BA7E-A4E9894DC52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24834" y="4745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987A7B05-0CAE-4B78-B26F-04BC7D55F833}"/>
                    </a:ext>
                  </a:extLst>
                </p14:cNvPr>
                <p14:cNvContentPartPr/>
                <p14:nvPr/>
              </p14:nvContentPartPr>
              <p14:xfrm>
                <a:off x="6971994" y="694854"/>
                <a:ext cx="32040" cy="180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987A7B05-0CAE-4B78-B26F-04BC7D55F83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960343" y="684054"/>
                  <a:ext cx="55827" cy="2385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35300D89-7BA1-494F-A38A-977AD49BB906}"/>
                </a:ext>
              </a:extLst>
            </p:cNvPr>
            <p:cNvGrpSpPr/>
            <p:nvPr/>
          </p:nvGrpSpPr>
          <p:grpSpPr>
            <a:xfrm>
              <a:off x="7271466" y="69534"/>
              <a:ext cx="5032440" cy="895680"/>
              <a:chOff x="4850478" y="4563960"/>
              <a:chExt cx="5032440" cy="895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573" name="Ink 572">
                    <a:extLst>
                      <a:ext uri="{FF2B5EF4-FFF2-40B4-BE49-F238E27FC236}">
                        <a16:creationId xmlns:a16="http://schemas.microsoft.com/office/drawing/2014/main" id="{13B0F25F-9C81-4B99-83DF-CB9694089567}"/>
                      </a:ext>
                    </a:extLst>
                  </p14:cNvPr>
                  <p14:cNvContentPartPr/>
                  <p14:nvPr/>
                </p14:nvContentPartPr>
                <p14:xfrm>
                  <a:off x="4850478" y="4650000"/>
                  <a:ext cx="349200" cy="585360"/>
                </p14:xfrm>
              </p:contentPart>
            </mc:Choice>
            <mc:Fallback xmlns="">
              <p:pic>
                <p:nvPicPr>
                  <p:cNvPr id="573" name="Ink 572">
                    <a:extLst>
                      <a:ext uri="{FF2B5EF4-FFF2-40B4-BE49-F238E27FC236}">
                        <a16:creationId xmlns:a16="http://schemas.microsoft.com/office/drawing/2014/main" id="{13B0F25F-9C81-4B99-83DF-CB9694089567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4838319" y="4637835"/>
                    <a:ext cx="373031" cy="6092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574" name="Ink 573">
                    <a:extLst>
                      <a:ext uri="{FF2B5EF4-FFF2-40B4-BE49-F238E27FC236}">
                        <a16:creationId xmlns:a16="http://schemas.microsoft.com/office/drawing/2014/main" id="{B713592B-6755-4F54-A45F-D0A41A8987C8}"/>
                      </a:ext>
                    </a:extLst>
                  </p14:cNvPr>
                  <p14:cNvContentPartPr/>
                  <p14:nvPr/>
                </p14:nvContentPartPr>
                <p14:xfrm>
                  <a:off x="5323878" y="4881120"/>
                  <a:ext cx="263160" cy="310320"/>
                </p14:xfrm>
              </p:contentPart>
            </mc:Choice>
            <mc:Fallback xmlns="">
              <p:pic>
                <p:nvPicPr>
                  <p:cNvPr id="574" name="Ink 573">
                    <a:extLst>
                      <a:ext uri="{FF2B5EF4-FFF2-40B4-BE49-F238E27FC236}">
                        <a16:creationId xmlns:a16="http://schemas.microsoft.com/office/drawing/2014/main" id="{B713592B-6755-4F54-A45F-D0A41A8987C8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5311717" y="4869447"/>
                    <a:ext cx="286995" cy="33415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575" name="Ink 574">
                    <a:extLst>
                      <a:ext uri="{FF2B5EF4-FFF2-40B4-BE49-F238E27FC236}">
                        <a16:creationId xmlns:a16="http://schemas.microsoft.com/office/drawing/2014/main" id="{8DE5DE65-D110-4B18-8A80-8B68AA11F41B}"/>
                      </a:ext>
                    </a:extLst>
                  </p14:cNvPr>
                  <p14:cNvContentPartPr/>
                  <p14:nvPr/>
                </p14:nvContentPartPr>
                <p14:xfrm>
                  <a:off x="5662998" y="4942680"/>
                  <a:ext cx="165960" cy="264960"/>
                </p14:xfrm>
              </p:contentPart>
            </mc:Choice>
            <mc:Fallback xmlns="">
              <p:pic>
                <p:nvPicPr>
                  <p:cNvPr id="575" name="Ink 574">
                    <a:extLst>
                      <a:ext uri="{FF2B5EF4-FFF2-40B4-BE49-F238E27FC236}">
                        <a16:creationId xmlns:a16="http://schemas.microsoft.com/office/drawing/2014/main" id="{8DE5DE65-D110-4B18-8A80-8B68AA11F41B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5651318" y="4930504"/>
                    <a:ext cx="189808" cy="2888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AF438B1E-FDED-4413-850F-9C1A7BC481AC}"/>
                      </a:ext>
                    </a:extLst>
                  </p14:cNvPr>
                  <p14:cNvContentPartPr/>
                  <p14:nvPr/>
                </p14:nvContentPartPr>
                <p14:xfrm>
                  <a:off x="5930838" y="4686720"/>
                  <a:ext cx="360360" cy="47484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AF438B1E-FDED-4413-850F-9C1A7BC481AC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5918680" y="4674557"/>
                    <a:ext cx="384189" cy="49867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08CB9761-0C3F-48B2-A003-EE506FBA4F8C}"/>
                      </a:ext>
                    </a:extLst>
                  </p14:cNvPr>
                  <p14:cNvContentPartPr/>
                  <p14:nvPr/>
                </p14:nvContentPartPr>
                <p14:xfrm>
                  <a:off x="6159438" y="5033040"/>
                  <a:ext cx="129600" cy="18720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08CB9761-0C3F-48B2-A003-EE506FBA4F8C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6147258" y="5020884"/>
                    <a:ext cx="153474" cy="2110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02D97BF9-90E2-4801-8E7C-ECE567CB25E9}"/>
                      </a:ext>
                    </a:extLst>
                  </p14:cNvPr>
                  <p14:cNvContentPartPr/>
                  <p14:nvPr/>
                </p14:nvContentPartPr>
                <p14:xfrm>
                  <a:off x="6370038" y="5017560"/>
                  <a:ext cx="199800" cy="40320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02D97BF9-90E2-4801-8E7C-ECE567CB25E9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6357885" y="5005887"/>
                    <a:ext cx="223620" cy="4270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98683293-2435-433B-828D-919672A553C5}"/>
                      </a:ext>
                    </a:extLst>
                  </p14:cNvPr>
                  <p14:cNvContentPartPr/>
                  <p14:nvPr/>
                </p14:nvContentPartPr>
                <p14:xfrm>
                  <a:off x="6729318" y="4911720"/>
                  <a:ext cx="214200" cy="22068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98683293-2435-433B-828D-919672A553C5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6717148" y="4900054"/>
                    <a:ext cx="238054" cy="24449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CD21B391-BC34-4285-87E8-0607E690E9AA}"/>
                      </a:ext>
                    </a:extLst>
                  </p14:cNvPr>
                  <p14:cNvContentPartPr/>
                  <p14:nvPr/>
                </p14:nvContentPartPr>
                <p14:xfrm>
                  <a:off x="6965478" y="4980840"/>
                  <a:ext cx="188280" cy="16884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CD21B391-BC34-4285-87E8-0607E690E9AA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6953802" y="4968676"/>
                    <a:ext cx="212119" cy="1926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9FFD7FA5-9C1D-4B18-A0E9-A6D0D4CFADB3}"/>
                      </a:ext>
                    </a:extLst>
                  </p14:cNvPr>
                  <p14:cNvContentPartPr/>
                  <p14:nvPr/>
                </p14:nvContentPartPr>
                <p14:xfrm>
                  <a:off x="7178238" y="4927200"/>
                  <a:ext cx="220320" cy="49140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9FFD7FA5-9C1D-4B18-A0E9-A6D0D4CFADB3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7166565" y="4915037"/>
                    <a:ext cx="244152" cy="51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A88A0397-991A-4ECA-B67F-C03B7C3121F4}"/>
                      </a:ext>
                    </a:extLst>
                  </p14:cNvPr>
                  <p14:cNvContentPartPr/>
                  <p14:nvPr/>
                </p14:nvContentPartPr>
                <p14:xfrm>
                  <a:off x="7520958" y="4829280"/>
                  <a:ext cx="251280" cy="25668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A88A0397-991A-4ECA-B67F-C03B7C3121F4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7508807" y="4817127"/>
                    <a:ext cx="275096" cy="28050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53C76524-8299-4647-AABA-D9421A89D31A}"/>
                      </a:ext>
                    </a:extLst>
                  </p14:cNvPr>
                  <p14:cNvContentPartPr/>
                  <p14:nvPr/>
                </p14:nvContentPartPr>
                <p14:xfrm>
                  <a:off x="7850358" y="4874640"/>
                  <a:ext cx="246240" cy="58500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53C76524-8299-4647-AABA-D9421A89D31A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7838702" y="4862483"/>
                    <a:ext cx="270038" cy="6088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02DAEBB0-CC68-45D2-B3A1-CCF7BEC1A1E2}"/>
                      </a:ext>
                    </a:extLst>
                  </p14:cNvPr>
                  <p14:cNvContentPartPr/>
                  <p14:nvPr/>
                </p14:nvContentPartPr>
                <p14:xfrm>
                  <a:off x="8204238" y="4872120"/>
                  <a:ext cx="244800" cy="23400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02DAEBB0-CC68-45D2-B3A1-CCF7BEC1A1E2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8192581" y="4859958"/>
                    <a:ext cx="268600" cy="2578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917ABF89-B100-4962-8AF5-6C11C0FE2D36}"/>
                      </a:ext>
                    </a:extLst>
                  </p14:cNvPr>
                  <p14:cNvContentPartPr/>
                  <p14:nvPr/>
                </p14:nvContentPartPr>
                <p14:xfrm>
                  <a:off x="8514558" y="4563960"/>
                  <a:ext cx="129600" cy="53352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917ABF89-B100-4962-8AF5-6C11C0FE2D36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8502378" y="4552288"/>
                    <a:ext cx="153474" cy="5573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B608D9CD-0265-499C-A4B0-78C49D0F2695}"/>
                      </a:ext>
                    </a:extLst>
                  </p14:cNvPr>
                  <p14:cNvContentPartPr/>
                  <p14:nvPr/>
                </p14:nvContentPartPr>
                <p14:xfrm>
                  <a:off x="8281278" y="4648200"/>
                  <a:ext cx="570960" cy="44028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B608D9CD-0265-499C-A4B0-78C49D0F2695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8269120" y="4636524"/>
                    <a:ext cx="594791" cy="4641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5C969B3F-DC07-4CE1-890E-485AA175CD29}"/>
                      </a:ext>
                    </a:extLst>
                  </p14:cNvPr>
                  <p14:cNvContentPartPr/>
                  <p14:nvPr/>
                </p14:nvContentPartPr>
                <p14:xfrm>
                  <a:off x="8765838" y="4781760"/>
                  <a:ext cx="360" cy="36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5C969B3F-DC07-4CE1-890E-485AA175CD29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8757198" y="477276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6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42628487-393D-45B4-A55D-98F8ADB90BDF}"/>
                      </a:ext>
                    </a:extLst>
                  </p14:cNvPr>
                  <p14:cNvContentPartPr/>
                  <p14:nvPr/>
                </p14:nvContentPartPr>
                <p14:xfrm>
                  <a:off x="8989038" y="4918200"/>
                  <a:ext cx="280080" cy="20736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42628487-393D-45B4-A55D-98F8ADB90BDF}"/>
                      </a:ext>
                    </a:extLst>
                  </p:cNvPr>
                  <p:cNvPicPr/>
                  <p:nvPr/>
                </p:nvPicPr>
                <p:blipFill>
                  <a:blip r:embed="rId247"/>
                  <a:stretch>
                    <a:fillRect/>
                  </a:stretch>
                </p:blipFill>
                <p:spPr>
                  <a:xfrm>
                    <a:off x="8976882" y="4906059"/>
                    <a:ext cx="303906" cy="2311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8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7A71FA5A-7002-42F0-94FC-3BDC9D0A35CF}"/>
                      </a:ext>
                    </a:extLst>
                  </p14:cNvPr>
                  <p14:cNvContentPartPr/>
                  <p14:nvPr/>
                </p14:nvContentPartPr>
                <p14:xfrm>
                  <a:off x="9268758" y="4968600"/>
                  <a:ext cx="360" cy="36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7A71FA5A-7002-42F0-94FC-3BDC9D0A35CF}"/>
                      </a:ext>
                    </a:extLst>
                  </p:cNvPr>
                  <p:cNvPicPr/>
                  <p:nvPr/>
                </p:nvPicPr>
                <p:blipFill>
                  <a:blip r:embed="rId179"/>
                  <a:stretch>
                    <a:fillRect/>
                  </a:stretch>
                </p:blipFill>
                <p:spPr>
                  <a:xfrm>
                    <a:off x="9259758" y="495960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42B06E17-A99B-4E75-8043-440E8E71AC73}"/>
                      </a:ext>
                    </a:extLst>
                  </p14:cNvPr>
                  <p14:cNvContentPartPr/>
                  <p14:nvPr/>
                </p14:nvContentPartPr>
                <p14:xfrm>
                  <a:off x="9268758" y="4720200"/>
                  <a:ext cx="614160" cy="36108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42B06E17-A99B-4E75-8043-440E8E71AC73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9256592" y="4708537"/>
                    <a:ext cx="638006" cy="384893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E72A3E-6533-4744-A72E-E24D66E9A746}"/>
              </a:ext>
            </a:extLst>
          </p:cNvPr>
          <p:cNvGrpSpPr/>
          <p:nvPr/>
        </p:nvGrpSpPr>
        <p:grpSpPr>
          <a:xfrm>
            <a:off x="797620" y="4023813"/>
            <a:ext cx="3188084" cy="524002"/>
            <a:chOff x="5270173" y="4849800"/>
            <a:chExt cx="4945525" cy="812860"/>
          </a:xfrm>
        </p:grpSpPr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24019349-367C-4696-A46F-53B4FCA44A51}"/>
                </a:ext>
              </a:extLst>
            </p:cNvPr>
            <p:cNvGrpSpPr/>
            <p:nvPr/>
          </p:nvGrpSpPr>
          <p:grpSpPr>
            <a:xfrm>
              <a:off x="5270173" y="4909228"/>
              <a:ext cx="3454630" cy="753432"/>
              <a:chOff x="3884928" y="3604570"/>
              <a:chExt cx="7111080" cy="1550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E66A8E88-D292-4A00-92DB-CA6BBBE98837}"/>
                      </a:ext>
                    </a:extLst>
                  </p14:cNvPr>
                  <p14:cNvContentPartPr/>
                  <p14:nvPr/>
                </p14:nvContentPartPr>
                <p14:xfrm>
                  <a:off x="3884928" y="3892570"/>
                  <a:ext cx="297720" cy="38952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E66A8E88-D292-4A00-92DB-CA6BBBE98837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3856301" y="3863844"/>
                    <a:ext cx="353829" cy="4458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772104AB-4243-42CE-AD00-31FB701BDAC0}"/>
                      </a:ext>
                    </a:extLst>
                  </p14:cNvPr>
                  <p14:cNvContentPartPr/>
                  <p14:nvPr/>
                </p14:nvContentPartPr>
                <p14:xfrm>
                  <a:off x="4170768" y="3819130"/>
                  <a:ext cx="357120" cy="45936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772104AB-4243-42CE-AD00-31FB701BDAC0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4142061" y="3790420"/>
                    <a:ext cx="413386" cy="5156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F08955C9-5C89-4E39-8C77-08B730646A45}"/>
                      </a:ext>
                    </a:extLst>
                  </p14:cNvPr>
                  <p14:cNvContentPartPr/>
                  <p14:nvPr/>
                </p14:nvContentPartPr>
                <p14:xfrm>
                  <a:off x="3900768" y="4449490"/>
                  <a:ext cx="890640" cy="9180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F08955C9-5C89-4E39-8C77-08B730646A45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3872038" y="4420802"/>
                    <a:ext cx="946951" cy="1480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8012EA5B-B865-416F-BBBB-553EDDBCB37B}"/>
                      </a:ext>
                    </a:extLst>
                  </p14:cNvPr>
                  <p14:cNvContentPartPr/>
                  <p14:nvPr/>
                </p14:nvContentPartPr>
                <p14:xfrm>
                  <a:off x="3976368" y="4793650"/>
                  <a:ext cx="220320" cy="36180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8012EA5B-B865-416F-BBBB-553EDDBCB37B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3947680" y="4764936"/>
                    <a:ext cx="276548" cy="41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C0D1C862-FB83-4386-9800-FCB905BD4D36}"/>
                      </a:ext>
                    </a:extLst>
                  </p14:cNvPr>
                  <p14:cNvContentPartPr/>
                  <p14:nvPr/>
                </p14:nvContentPartPr>
                <p14:xfrm>
                  <a:off x="4356168" y="4861330"/>
                  <a:ext cx="203760" cy="24264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C0D1C862-FB83-4386-9800-FCB905BD4D36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4327550" y="4832717"/>
                    <a:ext cx="259851" cy="29872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56A41752-C81F-4FF7-81E6-E38253E631B9}"/>
                      </a:ext>
                    </a:extLst>
                  </p14:cNvPr>
                  <p14:cNvContentPartPr/>
                  <p14:nvPr/>
                </p14:nvContentPartPr>
                <p14:xfrm>
                  <a:off x="4440768" y="4878250"/>
                  <a:ext cx="286200" cy="22788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56A41752-C81F-4FF7-81E6-E38253E631B9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4412148" y="4849622"/>
                    <a:ext cx="342295" cy="2839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D32B4C68-F52C-4ECD-AC4C-9B0024A6BB89}"/>
                      </a:ext>
                    </a:extLst>
                  </p14:cNvPr>
                  <p14:cNvContentPartPr/>
                  <p14:nvPr/>
                </p14:nvContentPartPr>
                <p14:xfrm>
                  <a:off x="4966728" y="4625890"/>
                  <a:ext cx="135360" cy="18756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D32B4C68-F52C-4ECD-AC4C-9B0024A6BB89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4938050" y="4597299"/>
                    <a:ext cx="191569" cy="2435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3292B57C-E443-486F-BB4F-CB3BACD3C30C}"/>
                      </a:ext>
                    </a:extLst>
                  </p14:cNvPr>
                  <p14:cNvContentPartPr/>
                  <p14:nvPr/>
                </p14:nvContentPartPr>
                <p14:xfrm>
                  <a:off x="4872408" y="4601050"/>
                  <a:ext cx="119520" cy="27288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3292B57C-E443-486F-BB4F-CB3BACD3C30C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4843951" y="4572386"/>
                    <a:ext cx="175296" cy="3290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9EF59104-7050-4AEF-B4FE-EB25C57B0B13}"/>
                      </a:ext>
                    </a:extLst>
                  </p14:cNvPr>
                  <p14:cNvContentPartPr/>
                  <p14:nvPr/>
                </p14:nvContentPartPr>
                <p14:xfrm>
                  <a:off x="5268408" y="4534810"/>
                  <a:ext cx="133560" cy="29448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9EF59104-7050-4AEF-B4FE-EB25C57B0B13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5239870" y="4506164"/>
                    <a:ext cx="189495" cy="35062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11770F9E-A92F-4C87-BE20-D5452C22038D}"/>
                      </a:ext>
                    </a:extLst>
                  </p14:cNvPr>
                  <p14:cNvContentPartPr/>
                  <p14:nvPr/>
                </p14:nvContentPartPr>
                <p14:xfrm>
                  <a:off x="4724088" y="4419610"/>
                  <a:ext cx="617760" cy="3456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11770F9E-A92F-4C87-BE20-D5452C22038D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4695382" y="4391739"/>
                    <a:ext cx="674024" cy="89187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747D49A-C944-4FEF-BD93-B58A46CA7C8B}"/>
                  </a:ext>
                </a:extLst>
              </p:cNvPr>
              <p:cNvGrpSpPr/>
              <p:nvPr/>
            </p:nvGrpSpPr>
            <p:grpSpPr>
              <a:xfrm>
                <a:off x="5696088" y="3975010"/>
                <a:ext cx="1420560" cy="671040"/>
                <a:chOff x="5696088" y="3975010"/>
                <a:chExt cx="1420560" cy="671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71">
                  <p14:nvContentPartPr>
                    <p14:cNvPr id="15" name="Ink 14">
                      <a:extLst>
                        <a:ext uri="{FF2B5EF4-FFF2-40B4-BE49-F238E27FC236}">
                          <a16:creationId xmlns:a16="http://schemas.microsoft.com/office/drawing/2014/main" id="{E976749D-75A3-4C51-8C6F-EA43BEB8C9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696088" y="4361290"/>
                    <a:ext cx="194760" cy="19080"/>
                  </p14:xfrm>
                </p:contentPart>
              </mc:Choice>
              <mc:Fallback xmlns=""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E976749D-75A3-4C51-8C6F-EA43BEB8C926}"/>
                        </a:ext>
                      </a:extLst>
                    </p:cNvPr>
                    <p:cNvPicPr/>
                    <p:nvPr/>
                  </p:nvPicPr>
                  <p:blipFill>
                    <a:blip r:embed="rId272"/>
                    <a:stretch>
                      <a:fillRect/>
                    </a:stretch>
                  </p:blipFill>
                  <p:spPr>
                    <a:xfrm>
                      <a:off x="5667447" y="4333231"/>
                      <a:ext cx="250897" cy="7407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3">
                  <p14:nvContentPartPr>
                    <p14:cNvPr id="16" name="Ink 15">
                      <a:extLst>
                        <a:ext uri="{FF2B5EF4-FFF2-40B4-BE49-F238E27FC236}">
                          <a16:creationId xmlns:a16="http://schemas.microsoft.com/office/drawing/2014/main" id="{312276A3-0AB3-4550-8F04-C2EFC1E42D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07608" y="4497370"/>
                    <a:ext cx="196920" cy="9720"/>
                  </p14:xfrm>
                </p:contentPart>
              </mc:Choice>
              <mc:Fallback xmlns="">
                <p:pic>
                  <p:nvPicPr>
                    <p:cNvPr id="16" name="Ink 15">
                      <a:extLst>
                        <a:ext uri="{FF2B5EF4-FFF2-40B4-BE49-F238E27FC236}">
                          <a16:creationId xmlns:a16="http://schemas.microsoft.com/office/drawing/2014/main" id="{312276A3-0AB3-4550-8F04-C2EFC1E42D6A}"/>
                        </a:ext>
                      </a:extLst>
                    </p:cNvPr>
                    <p:cNvPicPr/>
                    <p:nvPr/>
                  </p:nvPicPr>
                  <p:blipFill>
                    <a:blip r:embed="rId274"/>
                    <a:stretch>
                      <a:fillRect/>
                    </a:stretch>
                  </p:blipFill>
                  <p:spPr>
                    <a:xfrm>
                      <a:off x="5678986" y="4470370"/>
                      <a:ext cx="253019" cy="62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5">
                  <p14:nvContentPartPr>
                    <p14:cNvPr id="18" name="Ink 17">
                      <a:extLst>
                        <a:ext uri="{FF2B5EF4-FFF2-40B4-BE49-F238E27FC236}">
                          <a16:creationId xmlns:a16="http://schemas.microsoft.com/office/drawing/2014/main" id="{AA2CD7C3-04CC-4FF6-95F4-E5B418D4DDF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44648" y="4185610"/>
                    <a:ext cx="235800" cy="46044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AA2CD7C3-04CC-4FF6-95F4-E5B418D4DDF0}"/>
                        </a:ext>
                      </a:extLst>
                    </p:cNvPr>
                    <p:cNvPicPr/>
                    <p:nvPr/>
                  </p:nvPicPr>
                  <p:blipFill>
                    <a:blip r:embed="rId276"/>
                    <a:stretch>
                      <a:fillRect/>
                    </a:stretch>
                  </p:blipFill>
                  <p:spPr>
                    <a:xfrm>
                      <a:off x="6116031" y="4156904"/>
                      <a:ext cx="291888" cy="5167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7">
                  <p14:nvContentPartPr>
                    <p14:cNvPr id="19" name="Ink 18">
                      <a:extLst>
                        <a:ext uri="{FF2B5EF4-FFF2-40B4-BE49-F238E27FC236}">
                          <a16:creationId xmlns:a16="http://schemas.microsoft.com/office/drawing/2014/main" id="{3A2A5957-B33B-4729-BBE7-E86DACFBAB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87728" y="4116490"/>
                    <a:ext cx="203760" cy="20988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3A2A5957-B33B-4729-BBE7-E86DACFBAB18}"/>
                        </a:ext>
                      </a:extLst>
                    </p:cNvPr>
                    <p:cNvPicPr/>
                    <p:nvPr/>
                  </p:nvPicPr>
                  <p:blipFill>
                    <a:blip r:embed="rId278"/>
                    <a:stretch>
                      <a:fillRect/>
                    </a:stretch>
                  </p:blipFill>
                  <p:spPr>
                    <a:xfrm>
                      <a:off x="6459110" y="4087818"/>
                      <a:ext cx="259851" cy="2660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9">
                  <p14:nvContentPartPr>
                    <p14:cNvPr id="20" name="Ink 19">
                      <a:extLst>
                        <a:ext uri="{FF2B5EF4-FFF2-40B4-BE49-F238E27FC236}">
                          <a16:creationId xmlns:a16="http://schemas.microsoft.com/office/drawing/2014/main" id="{6E8E3735-6433-4540-94CD-F5E5020C01F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709128" y="4178410"/>
                    <a:ext cx="153720" cy="164520"/>
                  </p14:xfrm>
                </p:contentPart>
              </mc:Choice>
              <mc:Fallback xmlns=""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6E8E3735-6433-4540-94CD-F5E5020C01FA}"/>
                        </a:ext>
                      </a:extLst>
                    </p:cNvPr>
                    <p:cNvPicPr/>
                    <p:nvPr/>
                  </p:nvPicPr>
                  <p:blipFill>
                    <a:blip r:embed="rId280"/>
                    <a:stretch>
                      <a:fillRect/>
                    </a:stretch>
                  </p:blipFill>
                  <p:spPr>
                    <a:xfrm>
                      <a:off x="6680661" y="4149847"/>
                      <a:ext cx="209515" cy="2205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1">
                  <p14:nvContentPartPr>
                    <p14:cNvPr id="21" name="Ink 20">
                      <a:extLst>
                        <a:ext uri="{FF2B5EF4-FFF2-40B4-BE49-F238E27FC236}">
                          <a16:creationId xmlns:a16="http://schemas.microsoft.com/office/drawing/2014/main" id="{9614AC00-163F-4328-BBC3-A78B894178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40248" y="3975010"/>
                    <a:ext cx="176400" cy="410400"/>
                  </p14:xfrm>
                </p:contentPart>
              </mc:Choice>
              <mc:Fallback xmlns="">
                <p:pic>
                  <p:nvPicPr>
                    <p:cNvPr id="21" name="Ink 20">
                      <a:extLst>
                        <a:ext uri="{FF2B5EF4-FFF2-40B4-BE49-F238E27FC236}">
                          <a16:creationId xmlns:a16="http://schemas.microsoft.com/office/drawing/2014/main" id="{9614AC00-163F-4328-BBC3-A78B894178B9}"/>
                        </a:ext>
                      </a:extLst>
                    </p:cNvPr>
                    <p:cNvPicPr/>
                    <p:nvPr/>
                  </p:nvPicPr>
                  <p:blipFill>
                    <a:blip r:embed="rId282"/>
                    <a:stretch>
                      <a:fillRect/>
                    </a:stretch>
                  </p:blipFill>
                  <p:spPr>
                    <a:xfrm>
                      <a:off x="6911612" y="3946351"/>
                      <a:ext cx="232527" cy="46657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2CE070C9-051D-41A0-8017-942CDF179694}"/>
                  </a:ext>
                </a:extLst>
              </p:cNvPr>
              <p:cNvGrpSpPr/>
              <p:nvPr/>
            </p:nvGrpSpPr>
            <p:grpSpPr>
              <a:xfrm>
                <a:off x="7488168" y="3604570"/>
                <a:ext cx="3507840" cy="1439640"/>
                <a:chOff x="7488168" y="3604570"/>
                <a:chExt cx="3507840" cy="14396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83">
                  <p14:nvContentPartPr>
                    <p14:cNvPr id="22" name="Ink 21">
                      <a:extLst>
                        <a:ext uri="{FF2B5EF4-FFF2-40B4-BE49-F238E27FC236}">
                          <a16:creationId xmlns:a16="http://schemas.microsoft.com/office/drawing/2014/main" id="{71CE17F6-AB5D-4BE1-A553-1EA36F23DD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488168" y="3740650"/>
                    <a:ext cx="264240" cy="1287720"/>
                  </p14:xfrm>
                </p:contentPart>
              </mc:Choice>
              <mc:Fallback xmlns="">
                <p:pic>
                  <p:nvPicPr>
                    <p:cNvPr id="22" name="Ink 21">
                      <a:extLst>
                        <a:ext uri="{FF2B5EF4-FFF2-40B4-BE49-F238E27FC236}">
                          <a16:creationId xmlns:a16="http://schemas.microsoft.com/office/drawing/2014/main" id="{71CE17F6-AB5D-4BE1-A553-1EA36F23DD6B}"/>
                        </a:ext>
                      </a:extLst>
                    </p:cNvPr>
                    <p:cNvPicPr/>
                    <p:nvPr/>
                  </p:nvPicPr>
                  <p:blipFill>
                    <a:blip r:embed="rId284"/>
                    <a:stretch>
                      <a:fillRect/>
                    </a:stretch>
                  </p:blipFill>
                  <p:spPr>
                    <a:xfrm>
                      <a:off x="7459446" y="3711932"/>
                      <a:ext cx="320535" cy="134400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5">
                  <p14:nvContentPartPr>
                    <p14:cNvPr id="24" name="Ink 23">
                      <a:extLst>
                        <a:ext uri="{FF2B5EF4-FFF2-40B4-BE49-F238E27FC236}">
                          <a16:creationId xmlns:a16="http://schemas.microsoft.com/office/drawing/2014/main" id="{EF592DBE-6B01-4307-AC92-0C5881629AE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55008" y="3803290"/>
                    <a:ext cx="313200" cy="384840"/>
                  </p14:xfrm>
                </p:contentPart>
              </mc:Choice>
              <mc:Fallback xmlns="">
                <p:pic>
                  <p:nvPicPr>
                    <p:cNvPr id="24" name="Ink 23">
                      <a:extLst>
                        <a:ext uri="{FF2B5EF4-FFF2-40B4-BE49-F238E27FC236}">
                          <a16:creationId xmlns:a16="http://schemas.microsoft.com/office/drawing/2014/main" id="{EF592DBE-6B01-4307-AC92-0C5881629AE5}"/>
                        </a:ext>
                      </a:extLst>
                    </p:cNvPr>
                    <p:cNvPicPr/>
                    <p:nvPr/>
                  </p:nvPicPr>
                  <p:blipFill>
                    <a:blip r:embed="rId286"/>
                    <a:stretch>
                      <a:fillRect/>
                    </a:stretch>
                  </p:blipFill>
                  <p:spPr>
                    <a:xfrm>
                      <a:off x="7826327" y="3774571"/>
                      <a:ext cx="369415" cy="4411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7">
                  <p14:nvContentPartPr>
                    <p14:cNvPr id="26" name="Ink 25">
                      <a:extLst>
                        <a:ext uri="{FF2B5EF4-FFF2-40B4-BE49-F238E27FC236}">
                          <a16:creationId xmlns:a16="http://schemas.microsoft.com/office/drawing/2014/main" id="{618085EF-A906-4CCD-B12D-27DEC3169B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35608" y="3759370"/>
                    <a:ext cx="281520" cy="396000"/>
                  </p14:xfrm>
                </p:contentPart>
              </mc:Choice>
              <mc:Fallback xmlns="">
                <p:pic>
                  <p:nvPicPr>
                    <p:cNvPr id="26" name="Ink 25">
                      <a:extLst>
                        <a:ext uri="{FF2B5EF4-FFF2-40B4-BE49-F238E27FC236}">
                          <a16:creationId xmlns:a16="http://schemas.microsoft.com/office/drawing/2014/main" id="{618085EF-A906-4CCD-B12D-27DEC3169B94}"/>
                        </a:ext>
                      </a:extLst>
                    </p:cNvPr>
                    <p:cNvPicPr/>
                    <p:nvPr/>
                  </p:nvPicPr>
                  <p:blipFill>
                    <a:blip r:embed="rId288"/>
                    <a:stretch>
                      <a:fillRect/>
                    </a:stretch>
                  </p:blipFill>
                  <p:spPr>
                    <a:xfrm>
                      <a:off x="8306998" y="3730674"/>
                      <a:ext cx="337595" cy="4522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9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42127E7D-D6D2-4DFD-94C6-01051360A7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85688" y="4247890"/>
                    <a:ext cx="647640" cy="9360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42127E7D-D6D2-4DFD-94C6-01051360A739}"/>
                        </a:ext>
                      </a:extLst>
                    </p:cNvPr>
                    <p:cNvPicPr/>
                    <p:nvPr/>
                  </p:nvPicPr>
                  <p:blipFill>
                    <a:blip r:embed="rId290"/>
                    <a:stretch>
                      <a:fillRect/>
                    </a:stretch>
                  </p:blipFill>
                  <p:spPr>
                    <a:xfrm>
                      <a:off x="7956981" y="4219353"/>
                      <a:ext cx="703907" cy="1495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1">
                  <p14:nvContentPartPr>
                    <p14:cNvPr id="31" name="Ink 30">
                      <a:extLst>
                        <a:ext uri="{FF2B5EF4-FFF2-40B4-BE49-F238E27FC236}">
                          <a16:creationId xmlns:a16="http://schemas.microsoft.com/office/drawing/2014/main" id="{7B803420-9340-4027-B8A4-122D69E4F5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89648" y="4586290"/>
                    <a:ext cx="189360" cy="30096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7B803420-9340-4027-B8A4-122D69E4F521}"/>
                        </a:ext>
                      </a:extLst>
                    </p:cNvPr>
                    <p:cNvPicPr/>
                    <p:nvPr/>
                  </p:nvPicPr>
                  <p:blipFill>
                    <a:blip r:embed="rId292"/>
                    <a:stretch>
                      <a:fillRect/>
                    </a:stretch>
                  </p:blipFill>
                  <p:spPr>
                    <a:xfrm>
                      <a:off x="7960957" y="4557682"/>
                      <a:ext cx="245594" cy="35703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3">
                  <p14:nvContentPartPr>
                    <p14:cNvPr id="32" name="Ink 31">
                      <a:extLst>
                        <a:ext uri="{FF2B5EF4-FFF2-40B4-BE49-F238E27FC236}">
                          <a16:creationId xmlns:a16="http://schemas.microsoft.com/office/drawing/2014/main" id="{2D89ED1D-5EDC-4C23-8993-1BF3CEF630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20208" y="4497370"/>
                    <a:ext cx="210600" cy="303480"/>
                  </p14:xfrm>
                </p:contentPart>
              </mc:Choice>
              <mc:Fallback xmlns="">
                <p:pic>
                  <p:nvPicPr>
                    <p:cNvPr id="32" name="Ink 31">
                      <a:extLst>
                        <a:ext uri="{FF2B5EF4-FFF2-40B4-BE49-F238E27FC236}">
                          <a16:creationId xmlns:a16="http://schemas.microsoft.com/office/drawing/2014/main" id="{2D89ED1D-5EDC-4C23-8993-1BF3CEF630CF}"/>
                        </a:ext>
                      </a:extLst>
                    </p:cNvPr>
                    <p:cNvPicPr/>
                    <p:nvPr/>
                  </p:nvPicPr>
                  <p:blipFill>
                    <a:blip r:embed="rId294"/>
                    <a:stretch>
                      <a:fillRect/>
                    </a:stretch>
                  </p:blipFill>
                  <p:spPr>
                    <a:xfrm>
                      <a:off x="8391594" y="4468740"/>
                      <a:ext cx="266684" cy="35959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5">
                  <p14:nvContentPartPr>
                    <p14:cNvPr id="33" name="Ink 32">
                      <a:extLst>
                        <a:ext uri="{FF2B5EF4-FFF2-40B4-BE49-F238E27FC236}">
                          <a16:creationId xmlns:a16="http://schemas.microsoft.com/office/drawing/2014/main" id="{2453211C-5866-4F2F-BEDC-D1ECCA03F3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45408" y="4581250"/>
                    <a:ext cx="240480" cy="40680"/>
                  </p14:xfrm>
                </p:contentPart>
              </mc:Choice>
              <mc:Fallback xmlns="">
                <p:pic>
                  <p:nvPicPr>
                    <p:cNvPr id="33" name="Ink 32">
                      <a:extLst>
                        <a:ext uri="{FF2B5EF4-FFF2-40B4-BE49-F238E27FC236}">
                          <a16:creationId xmlns:a16="http://schemas.microsoft.com/office/drawing/2014/main" id="{2453211C-5866-4F2F-BEDC-D1ECCA03F3A2}"/>
                        </a:ext>
                      </a:extLst>
                    </p:cNvPr>
                    <p:cNvPicPr/>
                    <p:nvPr/>
                  </p:nvPicPr>
                  <p:blipFill>
                    <a:blip r:embed="rId296"/>
                    <a:stretch>
                      <a:fillRect/>
                    </a:stretch>
                  </p:blipFill>
                  <p:spPr>
                    <a:xfrm>
                      <a:off x="8416779" y="4553000"/>
                      <a:ext cx="296592" cy="960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7">
                  <p14:nvContentPartPr>
                    <p14:cNvPr id="34" name="Ink 33">
                      <a:extLst>
                        <a:ext uri="{FF2B5EF4-FFF2-40B4-BE49-F238E27FC236}">
                          <a16:creationId xmlns:a16="http://schemas.microsoft.com/office/drawing/2014/main" id="{D8CA3E45-9802-4059-B26A-0E4A276766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95768" y="4259050"/>
                    <a:ext cx="98640" cy="204480"/>
                  </p14:xfrm>
                </p:contentPart>
              </mc:Choice>
              <mc:Fallback xmlns="">
                <p:pic>
                  <p:nvPicPr>
                    <p:cNvPr id="34" name="Ink 33">
                      <a:extLst>
                        <a:ext uri="{FF2B5EF4-FFF2-40B4-BE49-F238E27FC236}">
                          <a16:creationId xmlns:a16="http://schemas.microsoft.com/office/drawing/2014/main" id="{D8CA3E45-9802-4059-B26A-0E4A27676620}"/>
                        </a:ext>
                      </a:extLst>
                    </p:cNvPr>
                    <p:cNvPicPr/>
                    <p:nvPr/>
                  </p:nvPicPr>
                  <p:blipFill>
                    <a:blip r:embed="rId298"/>
                    <a:stretch>
                      <a:fillRect/>
                    </a:stretch>
                  </p:blipFill>
                  <p:spPr>
                    <a:xfrm>
                      <a:off x="8867423" y="4230491"/>
                      <a:ext cx="154196" cy="26045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9">
                  <p14:nvContentPartPr>
                    <p14:cNvPr id="36" name="Ink 35">
                      <a:extLst>
                        <a:ext uri="{FF2B5EF4-FFF2-40B4-BE49-F238E27FC236}">
                          <a16:creationId xmlns:a16="http://schemas.microsoft.com/office/drawing/2014/main" id="{F6BA8B3C-5EFB-42FC-8518-71C4866CF2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51448" y="3741370"/>
                    <a:ext cx="300960" cy="315360"/>
                  </p14:xfrm>
                </p:contentPart>
              </mc:Choice>
              <mc:Fallback xmlns="">
                <p:pic>
                  <p:nvPicPr>
                    <p:cNvPr id="36" name="Ink 35">
                      <a:extLst>
                        <a:ext uri="{FF2B5EF4-FFF2-40B4-BE49-F238E27FC236}">
                          <a16:creationId xmlns:a16="http://schemas.microsoft.com/office/drawing/2014/main" id="{F6BA8B3C-5EFB-42FC-8518-71C4866CF201}"/>
                        </a:ext>
                      </a:extLst>
                    </p:cNvPr>
                    <p:cNvPicPr/>
                    <p:nvPr/>
                  </p:nvPicPr>
                  <p:blipFill>
                    <a:blip r:embed="rId300"/>
                    <a:stretch>
                      <a:fillRect/>
                    </a:stretch>
                  </p:blipFill>
                  <p:spPr>
                    <a:xfrm>
                      <a:off x="9222730" y="3712701"/>
                      <a:ext cx="357246" cy="3715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1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989963C8-5B2A-42E1-94A0-3B697D0CCCB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51128" y="3759370"/>
                    <a:ext cx="144360" cy="291240"/>
                  </p14:xfrm>
                </p:contentPart>
              </mc:Choice>
              <mc:Fallback xmlns="">
                <p:pic>
                  <p:nvPicPr>
                    <p:cNvPr id="37" name="Ink 36">
                      <a:extLst>
                        <a:ext uri="{FF2B5EF4-FFF2-40B4-BE49-F238E27FC236}">
                          <a16:creationId xmlns:a16="http://schemas.microsoft.com/office/drawing/2014/main" id="{989963C8-5B2A-42E1-94A0-3B697D0CCCB4}"/>
                        </a:ext>
                      </a:extLst>
                    </p:cNvPr>
                    <p:cNvPicPr/>
                    <p:nvPr/>
                  </p:nvPicPr>
                  <p:blipFill>
                    <a:blip r:embed="rId302"/>
                    <a:stretch>
                      <a:fillRect/>
                    </a:stretch>
                  </p:blipFill>
                  <p:spPr>
                    <a:xfrm>
                      <a:off x="9722485" y="3730705"/>
                      <a:ext cx="200500" cy="3474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3">
                  <p14:nvContentPartPr>
                    <p14:cNvPr id="51" name="Ink 50">
                      <a:extLst>
                        <a:ext uri="{FF2B5EF4-FFF2-40B4-BE49-F238E27FC236}">
                          <a16:creationId xmlns:a16="http://schemas.microsoft.com/office/drawing/2014/main" id="{954BC2F5-2A4F-49CD-8A22-AB6ADD1C1BF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37448" y="3849010"/>
                    <a:ext cx="254160" cy="31320"/>
                  </p14:xfrm>
                </p:contentPart>
              </mc:Choice>
              <mc:Fallback xmlns="">
                <p:pic>
                  <p:nvPicPr>
                    <p:cNvPr id="51" name="Ink 50">
                      <a:extLst>
                        <a:ext uri="{FF2B5EF4-FFF2-40B4-BE49-F238E27FC236}">
                          <a16:creationId xmlns:a16="http://schemas.microsoft.com/office/drawing/2014/main" id="{954BC2F5-2A4F-49CD-8A22-AB6ADD1C1BF1}"/>
                        </a:ext>
                      </a:extLst>
                    </p:cNvPr>
                    <p:cNvPicPr/>
                    <p:nvPr/>
                  </p:nvPicPr>
                  <p:blipFill>
                    <a:blip r:embed="rId304"/>
                    <a:stretch>
                      <a:fillRect/>
                    </a:stretch>
                  </p:blipFill>
                  <p:spPr>
                    <a:xfrm>
                      <a:off x="9708826" y="3821046"/>
                      <a:ext cx="310258" cy="8613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5">
                  <p14:nvContentPartPr>
                    <p14:cNvPr id="52" name="Ink 51">
                      <a:extLst>
                        <a:ext uri="{FF2B5EF4-FFF2-40B4-BE49-F238E27FC236}">
                          <a16:creationId xmlns:a16="http://schemas.microsoft.com/office/drawing/2014/main" id="{D4DC2683-E34D-4485-9B92-3389FDA4D0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46928" y="4192810"/>
                    <a:ext cx="647640" cy="60840"/>
                  </p14:xfrm>
                </p:contentPart>
              </mc:Choice>
              <mc:Fallback xmlns="">
                <p:pic>
                  <p:nvPicPr>
                    <p:cNvPr id="52" name="Ink 51">
                      <a:extLst>
                        <a:ext uri="{FF2B5EF4-FFF2-40B4-BE49-F238E27FC236}">
                          <a16:creationId xmlns:a16="http://schemas.microsoft.com/office/drawing/2014/main" id="{D4DC2683-E34D-4485-9B92-3389FDA4D0C8}"/>
                        </a:ext>
                      </a:extLst>
                    </p:cNvPr>
                    <p:cNvPicPr/>
                    <p:nvPr/>
                  </p:nvPicPr>
                  <p:blipFill>
                    <a:blip r:embed="rId306"/>
                    <a:stretch>
                      <a:fillRect/>
                    </a:stretch>
                  </p:blipFill>
                  <p:spPr>
                    <a:xfrm>
                      <a:off x="9418221" y="4164643"/>
                      <a:ext cx="703907" cy="1160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7">
                  <p14:nvContentPartPr>
                    <p14:cNvPr id="53" name="Ink 52">
                      <a:extLst>
                        <a:ext uri="{FF2B5EF4-FFF2-40B4-BE49-F238E27FC236}">
                          <a16:creationId xmlns:a16="http://schemas.microsoft.com/office/drawing/2014/main" id="{F92C3CBB-FE2C-476C-9961-4CE385797CC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16608" y="4534090"/>
                    <a:ext cx="269280" cy="41688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F92C3CBB-FE2C-476C-9961-4CE385797CCB}"/>
                        </a:ext>
                      </a:extLst>
                    </p:cNvPr>
                    <p:cNvPicPr/>
                    <p:nvPr/>
                  </p:nvPicPr>
                  <p:blipFill>
                    <a:blip r:embed="rId308"/>
                    <a:stretch>
                      <a:fillRect/>
                    </a:stretch>
                  </p:blipFill>
                  <p:spPr>
                    <a:xfrm>
                      <a:off x="9287961" y="4505379"/>
                      <a:ext cx="325428" cy="47315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9">
                  <p14:nvContentPartPr>
                    <p14:cNvPr id="62" name="Ink 61">
                      <a:extLst>
                        <a:ext uri="{FF2B5EF4-FFF2-40B4-BE49-F238E27FC236}">
                          <a16:creationId xmlns:a16="http://schemas.microsoft.com/office/drawing/2014/main" id="{569C4103-AEFB-4FFC-80B9-D29FE788DDE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30608" y="4582690"/>
                    <a:ext cx="204120" cy="25380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569C4103-AEFB-4FFC-80B9-D29FE788DDEE}"/>
                        </a:ext>
                      </a:extLst>
                    </p:cNvPr>
                    <p:cNvPicPr/>
                    <p:nvPr/>
                  </p:nvPicPr>
                  <p:blipFill>
                    <a:blip r:embed="rId310"/>
                    <a:stretch>
                      <a:fillRect/>
                    </a:stretch>
                  </p:blipFill>
                  <p:spPr>
                    <a:xfrm>
                      <a:off x="9701939" y="4553980"/>
                      <a:ext cx="260310" cy="3100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1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05700498-C091-4979-A513-32004E76798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31048" y="4551010"/>
                    <a:ext cx="224640" cy="25812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05700498-C091-4979-A513-32004E767982}"/>
                        </a:ext>
                      </a:extLst>
                    </p:cNvPr>
                    <p:cNvPicPr/>
                    <p:nvPr/>
                  </p:nvPicPr>
                  <p:blipFill>
                    <a:blip r:embed="rId312"/>
                    <a:stretch>
                      <a:fillRect/>
                    </a:stretch>
                  </p:blipFill>
                  <p:spPr>
                    <a:xfrm>
                      <a:off x="9802395" y="4522330"/>
                      <a:ext cx="280800" cy="31433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3">
                  <p14:nvContentPartPr>
                    <p14:cNvPr id="462" name="Ink 461">
                      <a:extLst>
                        <a:ext uri="{FF2B5EF4-FFF2-40B4-BE49-F238E27FC236}">
                          <a16:creationId xmlns:a16="http://schemas.microsoft.com/office/drawing/2014/main" id="{213A1792-0B8C-4731-A55D-FD1B424927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65928" y="4404850"/>
                    <a:ext cx="86760" cy="136080"/>
                  </p14:xfrm>
                </p:contentPart>
              </mc:Choice>
              <mc:Fallback xmlns="">
                <p:pic>
                  <p:nvPicPr>
                    <p:cNvPr id="462" name="Ink 461">
                      <a:extLst>
                        <a:ext uri="{FF2B5EF4-FFF2-40B4-BE49-F238E27FC236}">
                          <a16:creationId xmlns:a16="http://schemas.microsoft.com/office/drawing/2014/main" id="{213A1792-0B8C-4731-A55D-FD1B42492749}"/>
                        </a:ext>
                      </a:extLst>
                    </p:cNvPr>
                    <p:cNvPicPr/>
                    <p:nvPr/>
                  </p:nvPicPr>
                  <p:blipFill>
                    <a:blip r:embed="rId314"/>
                    <a:stretch>
                      <a:fillRect/>
                    </a:stretch>
                  </p:blipFill>
                  <p:spPr>
                    <a:xfrm>
                      <a:off x="10237389" y="4376262"/>
                      <a:ext cx="142697" cy="1921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5">
                  <p14:nvContentPartPr>
                    <p14:cNvPr id="467" name="Ink 466">
                      <a:extLst>
                        <a:ext uri="{FF2B5EF4-FFF2-40B4-BE49-F238E27FC236}">
                          <a16:creationId xmlns:a16="http://schemas.microsoft.com/office/drawing/2014/main" id="{4BF3FC5C-C883-4F08-8EC7-789631F310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90328" y="4336450"/>
                    <a:ext cx="128520" cy="237240"/>
                  </p14:xfrm>
                </p:contentPart>
              </mc:Choice>
              <mc:Fallback xmlns="">
                <p:pic>
                  <p:nvPicPr>
                    <p:cNvPr id="467" name="Ink 466">
                      <a:extLst>
                        <a:ext uri="{FF2B5EF4-FFF2-40B4-BE49-F238E27FC236}">
                          <a16:creationId xmlns:a16="http://schemas.microsoft.com/office/drawing/2014/main" id="{4BF3FC5C-C883-4F08-8EC7-789631F3103D}"/>
                        </a:ext>
                      </a:extLst>
                    </p:cNvPr>
                    <p:cNvPicPr/>
                    <p:nvPr/>
                  </p:nvPicPr>
                  <p:blipFill>
                    <a:blip r:embed="rId316"/>
                    <a:stretch>
                      <a:fillRect/>
                    </a:stretch>
                  </p:blipFill>
                  <p:spPr>
                    <a:xfrm>
                      <a:off x="10161640" y="4307798"/>
                      <a:ext cx="184748" cy="2933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7">
                  <p14:nvContentPartPr>
                    <p14:cNvPr id="468" name="Ink 467">
                      <a:extLst>
                        <a:ext uri="{FF2B5EF4-FFF2-40B4-BE49-F238E27FC236}">
                          <a16:creationId xmlns:a16="http://schemas.microsoft.com/office/drawing/2014/main" id="{22514102-ED84-48C2-98D3-431600AAA9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21888" y="4311970"/>
                    <a:ext cx="37080" cy="261720"/>
                  </p14:xfrm>
                </p:contentPart>
              </mc:Choice>
              <mc:Fallback xmlns="">
                <p:pic>
                  <p:nvPicPr>
                    <p:cNvPr id="468" name="Ink 467">
                      <a:extLst>
                        <a:ext uri="{FF2B5EF4-FFF2-40B4-BE49-F238E27FC236}">
                          <a16:creationId xmlns:a16="http://schemas.microsoft.com/office/drawing/2014/main" id="{22514102-ED84-48C2-98D3-431600AAA97F}"/>
                        </a:ext>
                      </a:extLst>
                    </p:cNvPr>
                    <p:cNvPicPr/>
                    <p:nvPr/>
                  </p:nvPicPr>
                  <p:blipFill>
                    <a:blip r:embed="rId318"/>
                    <a:stretch>
                      <a:fillRect/>
                    </a:stretch>
                  </p:blipFill>
                  <p:spPr>
                    <a:xfrm>
                      <a:off x="10493797" y="4283398"/>
                      <a:ext cx="92138" cy="3177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9">
                  <p14:nvContentPartPr>
                    <p14:cNvPr id="470" name="Ink 469">
                      <a:extLst>
                        <a:ext uri="{FF2B5EF4-FFF2-40B4-BE49-F238E27FC236}">
                          <a16:creationId xmlns:a16="http://schemas.microsoft.com/office/drawing/2014/main" id="{F0232902-B03C-4E20-BB37-E8E9BE24D8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684248" y="3604570"/>
                    <a:ext cx="311760" cy="1439640"/>
                  </p14:xfrm>
                </p:contentPart>
              </mc:Choice>
              <mc:Fallback xmlns="">
                <p:pic>
                  <p:nvPicPr>
                    <p:cNvPr id="470" name="Ink 469">
                      <a:extLst>
                        <a:ext uri="{FF2B5EF4-FFF2-40B4-BE49-F238E27FC236}">
                          <a16:creationId xmlns:a16="http://schemas.microsoft.com/office/drawing/2014/main" id="{F0232902-B03C-4E20-BB37-E8E9BE24D89B}"/>
                        </a:ext>
                      </a:extLst>
                    </p:cNvPr>
                    <p:cNvPicPr/>
                    <p:nvPr/>
                  </p:nvPicPr>
                  <p:blipFill>
                    <a:blip r:embed="rId320"/>
                    <a:stretch>
                      <a:fillRect/>
                    </a:stretch>
                  </p:blipFill>
                  <p:spPr>
                    <a:xfrm>
                      <a:off x="10655594" y="3575846"/>
                      <a:ext cx="367923" cy="1495939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907E53DA-789D-4833-99B2-759378BBDCE7}"/>
                </a:ext>
              </a:extLst>
            </p:cNvPr>
            <p:cNvGrpSpPr/>
            <p:nvPr/>
          </p:nvGrpSpPr>
          <p:grpSpPr>
            <a:xfrm>
              <a:off x="8875790" y="4849800"/>
              <a:ext cx="1339908" cy="740141"/>
              <a:chOff x="7517078" y="2190130"/>
              <a:chExt cx="2357280" cy="1302120"/>
            </a:xfrm>
          </p:grpSpPr>
          <p:grpSp>
            <p:nvGrpSpPr>
              <p:cNvPr id="607" name="Group 606">
                <a:extLst>
                  <a:ext uri="{FF2B5EF4-FFF2-40B4-BE49-F238E27FC236}">
                    <a16:creationId xmlns:a16="http://schemas.microsoft.com/office/drawing/2014/main" id="{89E55F02-F418-47EE-BEF1-A1DC9C7B6A2F}"/>
                  </a:ext>
                </a:extLst>
              </p:cNvPr>
              <p:cNvGrpSpPr/>
              <p:nvPr/>
            </p:nvGrpSpPr>
            <p:grpSpPr>
              <a:xfrm>
                <a:off x="7517078" y="2201290"/>
                <a:ext cx="1355040" cy="705960"/>
                <a:chOff x="7517078" y="2201290"/>
                <a:chExt cx="1355040" cy="705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21">
                  <p14:nvContentPartPr>
                    <p14:cNvPr id="532" name="Ink 531">
                      <a:extLst>
                        <a:ext uri="{FF2B5EF4-FFF2-40B4-BE49-F238E27FC236}">
                          <a16:creationId xmlns:a16="http://schemas.microsoft.com/office/drawing/2014/main" id="{24AEAD21-8ACC-43AE-98B3-41A067AABF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33998" y="2680810"/>
                    <a:ext cx="224640" cy="12600"/>
                  </p14:xfrm>
                </p:contentPart>
              </mc:Choice>
              <mc:Fallback xmlns="">
                <p:pic>
                  <p:nvPicPr>
                    <p:cNvPr id="532" name="Ink 531">
                      <a:extLst>
                        <a:ext uri="{FF2B5EF4-FFF2-40B4-BE49-F238E27FC236}">
                          <a16:creationId xmlns:a16="http://schemas.microsoft.com/office/drawing/2014/main" id="{24AEAD21-8ACC-43AE-98B3-41A067AABF12}"/>
                        </a:ext>
                      </a:extLst>
                    </p:cNvPr>
                    <p:cNvPicPr/>
                    <p:nvPr/>
                  </p:nvPicPr>
                  <p:blipFill>
                    <a:blip r:embed="rId322"/>
                    <a:stretch>
                      <a:fillRect/>
                    </a:stretch>
                  </p:blipFill>
                  <p:spPr>
                    <a:xfrm>
                      <a:off x="7509474" y="2658310"/>
                      <a:ext cx="272707" cy="567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3">
                  <p14:nvContentPartPr>
                    <p14:cNvPr id="533" name="Ink 532">
                      <a:extLst>
                        <a:ext uri="{FF2B5EF4-FFF2-40B4-BE49-F238E27FC236}">
                          <a16:creationId xmlns:a16="http://schemas.microsoft.com/office/drawing/2014/main" id="{4DB32BC5-E056-46A7-A129-56245B2BE6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17078" y="2795290"/>
                    <a:ext cx="253440" cy="21960"/>
                  </p14:xfrm>
                </p:contentPart>
              </mc:Choice>
              <mc:Fallback xmlns="">
                <p:pic>
                  <p:nvPicPr>
                    <p:cNvPr id="533" name="Ink 532">
                      <a:extLst>
                        <a:ext uri="{FF2B5EF4-FFF2-40B4-BE49-F238E27FC236}">
                          <a16:creationId xmlns:a16="http://schemas.microsoft.com/office/drawing/2014/main" id="{4DB32BC5-E056-46A7-A129-56245B2BE680}"/>
                        </a:ext>
                      </a:extLst>
                    </p:cNvPr>
                    <p:cNvPicPr/>
                    <p:nvPr/>
                  </p:nvPicPr>
                  <p:blipFill>
                    <a:blip r:embed="rId324"/>
                    <a:stretch>
                      <a:fillRect/>
                    </a:stretch>
                  </p:blipFill>
                  <p:spPr>
                    <a:xfrm>
                      <a:off x="7492615" y="2771420"/>
                      <a:ext cx="301388" cy="687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5">
                  <p14:nvContentPartPr>
                    <p14:cNvPr id="534" name="Ink 533">
                      <a:extLst>
                        <a:ext uri="{FF2B5EF4-FFF2-40B4-BE49-F238E27FC236}">
                          <a16:creationId xmlns:a16="http://schemas.microsoft.com/office/drawing/2014/main" id="{31D5366B-14C2-42D7-8027-15F5E52FF92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56278" y="2201290"/>
                    <a:ext cx="367200" cy="506520"/>
                  </p14:xfrm>
                </p:contentPart>
              </mc:Choice>
              <mc:Fallback xmlns="">
                <p:pic>
                  <p:nvPicPr>
                    <p:cNvPr id="534" name="Ink 533">
                      <a:extLst>
                        <a:ext uri="{FF2B5EF4-FFF2-40B4-BE49-F238E27FC236}">
                          <a16:creationId xmlns:a16="http://schemas.microsoft.com/office/drawing/2014/main" id="{31D5366B-14C2-42D7-8027-15F5E52FF929}"/>
                        </a:ext>
                      </a:extLst>
                    </p:cNvPr>
                    <p:cNvPicPr/>
                    <p:nvPr/>
                  </p:nvPicPr>
                  <p:blipFill>
                    <a:blip r:embed="rId326"/>
                    <a:stretch>
                      <a:fillRect/>
                    </a:stretch>
                  </p:blipFill>
                  <p:spPr>
                    <a:xfrm>
                      <a:off x="7931733" y="2176749"/>
                      <a:ext cx="415309" cy="5546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7">
                  <p14:nvContentPartPr>
                    <p14:cNvPr id="564" name="Ink 563">
                      <a:extLst>
                        <a:ext uri="{FF2B5EF4-FFF2-40B4-BE49-F238E27FC236}">
                          <a16:creationId xmlns:a16="http://schemas.microsoft.com/office/drawing/2014/main" id="{FE957E6B-2A5E-462E-9BBB-3EEEDB0514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44078" y="2202730"/>
                    <a:ext cx="382320" cy="535320"/>
                  </p14:xfrm>
                </p:contentPart>
              </mc:Choice>
              <mc:Fallback xmlns="">
                <p:pic>
                  <p:nvPicPr>
                    <p:cNvPr id="564" name="Ink 563">
                      <a:extLst>
                        <a:ext uri="{FF2B5EF4-FFF2-40B4-BE49-F238E27FC236}">
                          <a16:creationId xmlns:a16="http://schemas.microsoft.com/office/drawing/2014/main" id="{FE957E6B-2A5E-462E-9BBB-3EEEDB051456}"/>
                        </a:ext>
                      </a:extLst>
                    </p:cNvPr>
                    <p:cNvPicPr/>
                    <p:nvPr/>
                  </p:nvPicPr>
                  <p:blipFill>
                    <a:blip r:embed="rId328"/>
                    <a:stretch>
                      <a:fillRect/>
                    </a:stretch>
                  </p:blipFill>
                  <p:spPr>
                    <a:xfrm>
                      <a:off x="8419570" y="2178174"/>
                      <a:ext cx="430355" cy="5834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9">
                  <p14:nvContentPartPr>
                    <p14:cNvPr id="569" name="Ink 568">
                      <a:extLst>
                        <a:ext uri="{FF2B5EF4-FFF2-40B4-BE49-F238E27FC236}">
                          <a16:creationId xmlns:a16="http://schemas.microsoft.com/office/drawing/2014/main" id="{C5EFBE39-F1E3-437E-BB74-94ABA3AC30C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98838" y="2826250"/>
                    <a:ext cx="773280" cy="81000"/>
                  </p14:xfrm>
                </p:contentPart>
              </mc:Choice>
              <mc:Fallback xmlns="">
                <p:pic>
                  <p:nvPicPr>
                    <p:cNvPr id="569" name="Ink 568">
                      <a:extLst>
                        <a:ext uri="{FF2B5EF4-FFF2-40B4-BE49-F238E27FC236}">
                          <a16:creationId xmlns:a16="http://schemas.microsoft.com/office/drawing/2014/main" id="{C5EFBE39-F1E3-437E-BB74-94ABA3AC30CD}"/>
                        </a:ext>
                      </a:extLst>
                    </p:cNvPr>
                    <p:cNvPicPr/>
                    <p:nvPr/>
                  </p:nvPicPr>
                  <p:blipFill>
                    <a:blip r:embed="rId330"/>
                    <a:stretch>
                      <a:fillRect/>
                    </a:stretch>
                  </p:blipFill>
                  <p:spPr>
                    <a:xfrm>
                      <a:off x="8074305" y="2801852"/>
                      <a:ext cx="821365" cy="128819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05" name="Group 604">
                <a:extLst>
                  <a:ext uri="{FF2B5EF4-FFF2-40B4-BE49-F238E27FC236}">
                    <a16:creationId xmlns:a16="http://schemas.microsoft.com/office/drawing/2014/main" id="{0B573929-5E98-46C5-8878-FD0F38CFB334}"/>
                  </a:ext>
                </a:extLst>
              </p:cNvPr>
              <p:cNvGrpSpPr/>
              <p:nvPr/>
            </p:nvGrpSpPr>
            <p:grpSpPr>
              <a:xfrm>
                <a:off x="8085158" y="3082210"/>
                <a:ext cx="693360" cy="410040"/>
                <a:chOff x="8085158" y="3082210"/>
                <a:chExt cx="693360" cy="410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31">
                  <p14:nvContentPartPr>
                    <p14:cNvPr id="579" name="Ink 578">
                      <a:extLst>
                        <a:ext uri="{FF2B5EF4-FFF2-40B4-BE49-F238E27FC236}">
                          <a16:creationId xmlns:a16="http://schemas.microsoft.com/office/drawing/2014/main" id="{04186C0F-F0CC-465B-AB26-4A4695D3CA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85158" y="3095170"/>
                    <a:ext cx="250200" cy="397080"/>
                  </p14:xfrm>
                </p:contentPart>
              </mc:Choice>
              <mc:Fallback xmlns="">
                <p:pic>
                  <p:nvPicPr>
                    <p:cNvPr id="579" name="Ink 578">
                      <a:extLst>
                        <a:ext uri="{FF2B5EF4-FFF2-40B4-BE49-F238E27FC236}">
                          <a16:creationId xmlns:a16="http://schemas.microsoft.com/office/drawing/2014/main" id="{04186C0F-F0CC-465B-AB26-4A4695D3CA94}"/>
                        </a:ext>
                      </a:extLst>
                    </p:cNvPr>
                    <p:cNvPicPr/>
                    <p:nvPr/>
                  </p:nvPicPr>
                  <p:blipFill>
                    <a:blip r:embed="rId332"/>
                    <a:stretch>
                      <a:fillRect/>
                    </a:stretch>
                  </p:blipFill>
                  <p:spPr>
                    <a:xfrm>
                      <a:off x="8060629" y="3070659"/>
                      <a:ext cx="298278" cy="4451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3">
                  <p14:nvContentPartPr>
                    <p14:cNvPr id="584" name="Ink 583">
                      <a:extLst>
                        <a:ext uri="{FF2B5EF4-FFF2-40B4-BE49-F238E27FC236}">
                          <a16:creationId xmlns:a16="http://schemas.microsoft.com/office/drawing/2014/main" id="{636617FB-BBA3-4255-A162-F9A127C5B0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53438" y="3082210"/>
                    <a:ext cx="265680" cy="355320"/>
                  </p14:xfrm>
                </p:contentPart>
              </mc:Choice>
              <mc:Fallback xmlns="">
                <p:pic>
                  <p:nvPicPr>
                    <p:cNvPr id="584" name="Ink 583">
                      <a:extLst>
                        <a:ext uri="{FF2B5EF4-FFF2-40B4-BE49-F238E27FC236}">
                          <a16:creationId xmlns:a16="http://schemas.microsoft.com/office/drawing/2014/main" id="{636617FB-BBA3-4255-A162-F9A127C5B0C7}"/>
                        </a:ext>
                      </a:extLst>
                    </p:cNvPr>
                    <p:cNvPicPr/>
                    <p:nvPr/>
                  </p:nvPicPr>
                  <p:blipFill>
                    <a:blip r:embed="rId334"/>
                    <a:stretch>
                      <a:fillRect/>
                    </a:stretch>
                  </p:blipFill>
                  <p:spPr>
                    <a:xfrm>
                      <a:off x="8428929" y="3057671"/>
                      <a:ext cx="313718" cy="4034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5">
                  <p14:nvContentPartPr>
                    <p14:cNvPr id="604" name="Ink 603">
                      <a:extLst>
                        <a:ext uri="{FF2B5EF4-FFF2-40B4-BE49-F238E27FC236}">
                          <a16:creationId xmlns:a16="http://schemas.microsoft.com/office/drawing/2014/main" id="{12E84C51-2460-4155-97B8-5687A27158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87638" y="3177610"/>
                    <a:ext cx="290880" cy="69840"/>
                  </p14:xfrm>
                </p:contentPart>
              </mc:Choice>
              <mc:Fallback xmlns="">
                <p:pic>
                  <p:nvPicPr>
                    <p:cNvPr id="604" name="Ink 603">
                      <a:extLst>
                        <a:ext uri="{FF2B5EF4-FFF2-40B4-BE49-F238E27FC236}">
                          <a16:creationId xmlns:a16="http://schemas.microsoft.com/office/drawing/2014/main" id="{12E84C51-2460-4155-97B8-5687A2715885}"/>
                        </a:ext>
                      </a:extLst>
                    </p:cNvPr>
                    <p:cNvPicPr/>
                    <p:nvPr/>
                  </p:nvPicPr>
                  <p:blipFill>
                    <a:blip r:embed="rId336"/>
                    <a:stretch>
                      <a:fillRect/>
                    </a:stretch>
                  </p:blipFill>
                  <p:spPr>
                    <a:xfrm>
                      <a:off x="8463153" y="3153360"/>
                      <a:ext cx="338870" cy="11737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612" name="Group 611">
                <a:extLst>
                  <a:ext uri="{FF2B5EF4-FFF2-40B4-BE49-F238E27FC236}">
                    <a16:creationId xmlns:a16="http://schemas.microsoft.com/office/drawing/2014/main" id="{A307FD51-4A96-4807-A691-BAADB95D82C0}"/>
                  </a:ext>
                </a:extLst>
              </p:cNvPr>
              <p:cNvGrpSpPr/>
              <p:nvPr/>
            </p:nvGrpSpPr>
            <p:grpSpPr>
              <a:xfrm>
                <a:off x="9186758" y="2190130"/>
                <a:ext cx="687600" cy="662760"/>
                <a:chOff x="9186758" y="2190130"/>
                <a:chExt cx="687600" cy="6627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37">
                  <p14:nvContentPartPr>
                    <p14:cNvPr id="608" name="Ink 607">
                      <a:extLst>
                        <a:ext uri="{FF2B5EF4-FFF2-40B4-BE49-F238E27FC236}">
                          <a16:creationId xmlns:a16="http://schemas.microsoft.com/office/drawing/2014/main" id="{81B3752D-CCA1-4A60-9B0B-4FEC02DA43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86758" y="2509090"/>
                    <a:ext cx="293400" cy="199800"/>
                  </p14:xfrm>
                </p:contentPart>
              </mc:Choice>
              <mc:Fallback xmlns="">
                <p:pic>
                  <p:nvPicPr>
                    <p:cNvPr id="608" name="Ink 607">
                      <a:extLst>
                        <a:ext uri="{FF2B5EF4-FFF2-40B4-BE49-F238E27FC236}">
                          <a16:creationId xmlns:a16="http://schemas.microsoft.com/office/drawing/2014/main" id="{81B3752D-CCA1-4A60-9B0B-4FEC02DA43B6}"/>
                        </a:ext>
                      </a:extLst>
                    </p:cNvPr>
                    <p:cNvPicPr/>
                    <p:nvPr/>
                  </p:nvPicPr>
                  <p:blipFill>
                    <a:blip r:embed="rId338"/>
                    <a:stretch>
                      <a:fillRect/>
                    </a:stretch>
                  </p:blipFill>
                  <p:spPr>
                    <a:xfrm>
                      <a:off x="9162226" y="2484605"/>
                      <a:ext cx="341482" cy="24779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9">
                  <p14:nvContentPartPr>
                    <p14:cNvPr id="609" name="Ink 608">
                      <a:extLst>
                        <a:ext uri="{FF2B5EF4-FFF2-40B4-BE49-F238E27FC236}">
                          <a16:creationId xmlns:a16="http://schemas.microsoft.com/office/drawing/2014/main" id="{AAD8B395-4B59-4F7C-A4BE-CB0CF98313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61998" y="2451850"/>
                    <a:ext cx="159120" cy="401040"/>
                  </p14:xfrm>
                </p:contentPart>
              </mc:Choice>
              <mc:Fallback xmlns="">
                <p:pic>
                  <p:nvPicPr>
                    <p:cNvPr id="609" name="Ink 608">
                      <a:extLst>
                        <a:ext uri="{FF2B5EF4-FFF2-40B4-BE49-F238E27FC236}">
                          <a16:creationId xmlns:a16="http://schemas.microsoft.com/office/drawing/2014/main" id="{AAD8B395-4B59-4F7C-A4BE-CB0CF983136F}"/>
                        </a:ext>
                      </a:extLst>
                    </p:cNvPr>
                    <p:cNvPicPr/>
                    <p:nvPr/>
                  </p:nvPicPr>
                  <p:blipFill>
                    <a:blip r:embed="rId340"/>
                    <a:stretch>
                      <a:fillRect/>
                    </a:stretch>
                  </p:blipFill>
                  <p:spPr>
                    <a:xfrm>
                      <a:off x="9237593" y="2427337"/>
                      <a:ext cx="206954" cy="44908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1">
                  <p14:nvContentPartPr>
                    <p14:cNvPr id="610" name="Ink 609">
                      <a:extLst>
                        <a:ext uri="{FF2B5EF4-FFF2-40B4-BE49-F238E27FC236}">
                          <a16:creationId xmlns:a16="http://schemas.microsoft.com/office/drawing/2014/main" id="{CD0E6591-1215-4786-AC20-FBCEFA60C6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47558" y="2250610"/>
                    <a:ext cx="10080" cy="165960"/>
                  </p14:xfrm>
                </p:contentPart>
              </mc:Choice>
              <mc:Fallback xmlns="">
                <p:pic>
                  <p:nvPicPr>
                    <p:cNvPr id="610" name="Ink 609">
                      <a:extLst>
                        <a:ext uri="{FF2B5EF4-FFF2-40B4-BE49-F238E27FC236}">
                          <a16:creationId xmlns:a16="http://schemas.microsoft.com/office/drawing/2014/main" id="{CD0E6591-1215-4786-AC20-FBCEFA60C630}"/>
                        </a:ext>
                      </a:extLst>
                    </p:cNvPr>
                    <p:cNvPicPr/>
                    <p:nvPr/>
                  </p:nvPicPr>
                  <p:blipFill>
                    <a:blip r:embed="rId342"/>
                    <a:stretch>
                      <a:fillRect/>
                    </a:stretch>
                  </p:blipFill>
                  <p:spPr>
                    <a:xfrm>
                      <a:off x="9624649" y="2226204"/>
                      <a:ext cx="54982" cy="2137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3">
                  <p14:nvContentPartPr>
                    <p14:cNvPr id="611" name="Ink 610">
                      <a:extLst>
                        <a:ext uri="{FF2B5EF4-FFF2-40B4-BE49-F238E27FC236}">
                          <a16:creationId xmlns:a16="http://schemas.microsoft.com/office/drawing/2014/main" id="{2E3CD596-B1ED-428C-B5AB-A11807BE9A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12198" y="2190130"/>
                    <a:ext cx="362160" cy="34560"/>
                  </p14:xfrm>
                </p:contentPart>
              </mc:Choice>
              <mc:Fallback xmlns="">
                <p:pic>
                  <p:nvPicPr>
                    <p:cNvPr id="611" name="Ink 610">
                      <a:extLst>
                        <a:ext uri="{FF2B5EF4-FFF2-40B4-BE49-F238E27FC236}">
                          <a16:creationId xmlns:a16="http://schemas.microsoft.com/office/drawing/2014/main" id="{2E3CD596-B1ED-428C-B5AB-A11807BE9A05}"/>
                        </a:ext>
                      </a:extLst>
                    </p:cNvPr>
                    <p:cNvPicPr/>
                    <p:nvPr/>
                  </p:nvPicPr>
                  <p:blipFill>
                    <a:blip r:embed="rId344"/>
                    <a:stretch>
                      <a:fillRect/>
                    </a:stretch>
                  </p:blipFill>
                  <p:spPr>
                    <a:xfrm>
                      <a:off x="9487661" y="2166130"/>
                      <a:ext cx="410252" cy="81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478" name="Group 477">
            <a:extLst>
              <a:ext uri="{FF2B5EF4-FFF2-40B4-BE49-F238E27FC236}">
                <a16:creationId xmlns:a16="http://schemas.microsoft.com/office/drawing/2014/main" id="{A482BAA0-0016-4899-A1E8-D81E26EE1863}"/>
              </a:ext>
            </a:extLst>
          </p:cNvPr>
          <p:cNvGrpSpPr/>
          <p:nvPr/>
        </p:nvGrpSpPr>
        <p:grpSpPr>
          <a:xfrm>
            <a:off x="4367885" y="3872005"/>
            <a:ext cx="3547088" cy="1135185"/>
            <a:chOff x="4519521" y="3793239"/>
            <a:chExt cx="3547088" cy="1135185"/>
          </a:xfrm>
        </p:grpSpPr>
        <p:grpSp>
          <p:nvGrpSpPr>
            <p:cNvPr id="662" name="Group 661">
              <a:extLst>
                <a:ext uri="{FF2B5EF4-FFF2-40B4-BE49-F238E27FC236}">
                  <a16:creationId xmlns:a16="http://schemas.microsoft.com/office/drawing/2014/main" id="{ADECA5D3-5B1D-448F-98FB-CC6017C76301}"/>
                </a:ext>
              </a:extLst>
            </p:cNvPr>
            <p:cNvGrpSpPr/>
            <p:nvPr/>
          </p:nvGrpSpPr>
          <p:grpSpPr>
            <a:xfrm>
              <a:off x="4519521" y="3793239"/>
              <a:ext cx="3267944" cy="549840"/>
              <a:chOff x="3779840" y="2299920"/>
              <a:chExt cx="4883827" cy="821717"/>
            </a:xfrm>
          </p:grpSpPr>
          <p:grpSp>
            <p:nvGrpSpPr>
              <p:cNvPr id="663" name="Group 662">
                <a:extLst>
                  <a:ext uri="{FF2B5EF4-FFF2-40B4-BE49-F238E27FC236}">
                    <a16:creationId xmlns:a16="http://schemas.microsoft.com/office/drawing/2014/main" id="{E94DD4D5-D8A6-4417-8046-124C5485DFBB}"/>
                  </a:ext>
                </a:extLst>
              </p:cNvPr>
              <p:cNvGrpSpPr/>
              <p:nvPr/>
            </p:nvGrpSpPr>
            <p:grpSpPr>
              <a:xfrm>
                <a:off x="3779840" y="2299920"/>
                <a:ext cx="3002849" cy="821717"/>
                <a:chOff x="4245648" y="3141970"/>
                <a:chExt cx="6306840" cy="1725840"/>
              </a:xfrm>
            </p:grpSpPr>
            <p:grpSp>
              <p:nvGrpSpPr>
                <p:cNvPr id="682" name="Group 681">
                  <a:extLst>
                    <a:ext uri="{FF2B5EF4-FFF2-40B4-BE49-F238E27FC236}">
                      <a16:creationId xmlns:a16="http://schemas.microsoft.com/office/drawing/2014/main" id="{E8AAF260-9851-4246-BF96-FFF72CE01A79}"/>
                    </a:ext>
                  </a:extLst>
                </p:cNvPr>
                <p:cNvGrpSpPr/>
                <p:nvPr/>
              </p:nvGrpSpPr>
              <p:grpSpPr>
                <a:xfrm>
                  <a:off x="4245648" y="3586570"/>
                  <a:ext cx="962280" cy="1281240"/>
                  <a:chOff x="4245648" y="3586570"/>
                  <a:chExt cx="962280" cy="12812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5">
                    <p14:nvContentPartPr>
                      <p14:cNvPr id="703" name="Ink 702">
                        <a:extLst>
                          <a:ext uri="{FF2B5EF4-FFF2-40B4-BE49-F238E27FC236}">
                            <a16:creationId xmlns:a16="http://schemas.microsoft.com/office/drawing/2014/main" id="{5E74A791-BD87-4B90-AA32-B05E9222EB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45648" y="3689890"/>
                      <a:ext cx="387360" cy="430560"/>
                    </p14:xfrm>
                  </p:contentPart>
                </mc:Choice>
                <mc:Fallback xmlns="">
                  <p:pic>
                    <p:nvPicPr>
                      <p:cNvPr id="703" name="Ink 702">
                        <a:extLst>
                          <a:ext uri="{FF2B5EF4-FFF2-40B4-BE49-F238E27FC236}">
                            <a16:creationId xmlns:a16="http://schemas.microsoft.com/office/drawing/2014/main" id="{5E74A791-BD87-4B90-AA32-B05E9222E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6"/>
                      <a:stretch>
                        <a:fillRect/>
                      </a:stretch>
                    </p:blipFill>
                    <p:spPr>
                      <a:xfrm>
                        <a:off x="4217497" y="3661712"/>
                        <a:ext cx="442536" cy="4857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7">
                    <p14:nvContentPartPr>
                      <p14:cNvPr id="704" name="Ink 703">
                        <a:extLst>
                          <a:ext uri="{FF2B5EF4-FFF2-40B4-BE49-F238E27FC236}">
                            <a16:creationId xmlns:a16="http://schemas.microsoft.com/office/drawing/2014/main" id="{89BB4A7D-B685-49E0-9B3C-284A112AF9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671528" y="3586570"/>
                      <a:ext cx="363240" cy="479160"/>
                    </p14:xfrm>
                  </p:contentPart>
                </mc:Choice>
                <mc:Fallback xmlns="">
                  <p:pic>
                    <p:nvPicPr>
                      <p:cNvPr id="704" name="Ink 703">
                        <a:extLst>
                          <a:ext uri="{FF2B5EF4-FFF2-40B4-BE49-F238E27FC236}">
                            <a16:creationId xmlns:a16="http://schemas.microsoft.com/office/drawing/2014/main" id="{89BB4A7D-B685-49E0-9B3C-284A112AF9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8"/>
                      <a:stretch>
                        <a:fillRect/>
                      </a:stretch>
                    </p:blipFill>
                    <p:spPr>
                      <a:xfrm>
                        <a:off x="4643326" y="3558384"/>
                        <a:ext cx="418516" cy="53440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9">
                    <p14:nvContentPartPr>
                      <p14:cNvPr id="705" name="Ink 704">
                        <a:extLst>
                          <a:ext uri="{FF2B5EF4-FFF2-40B4-BE49-F238E27FC236}">
                            <a16:creationId xmlns:a16="http://schemas.microsoft.com/office/drawing/2014/main" id="{49451C15-CE6C-42EB-BBD5-54EEFF5681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05768" y="4234570"/>
                      <a:ext cx="902160" cy="71640"/>
                    </p14:xfrm>
                  </p:contentPart>
                </mc:Choice>
                <mc:Fallback xmlns="">
                  <p:pic>
                    <p:nvPicPr>
                      <p:cNvPr id="705" name="Ink 704">
                        <a:extLst>
                          <a:ext uri="{FF2B5EF4-FFF2-40B4-BE49-F238E27FC236}">
                            <a16:creationId xmlns:a16="http://schemas.microsoft.com/office/drawing/2014/main" id="{49451C15-CE6C-42EB-BBD5-54EEFF568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0"/>
                      <a:stretch>
                        <a:fillRect/>
                      </a:stretch>
                    </p:blipFill>
                    <p:spPr>
                      <a:xfrm>
                        <a:off x="4277540" y="4206586"/>
                        <a:ext cx="957486" cy="1264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1">
                    <p14:nvContentPartPr>
                      <p14:cNvPr id="706" name="Ink 705">
                        <a:extLst>
                          <a:ext uri="{FF2B5EF4-FFF2-40B4-BE49-F238E27FC236}">
                            <a16:creationId xmlns:a16="http://schemas.microsoft.com/office/drawing/2014/main" id="{239004DD-3A4E-4598-A938-43BDF584754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262208" y="4517890"/>
                      <a:ext cx="305280" cy="349200"/>
                    </p14:xfrm>
                  </p:contentPart>
                </mc:Choice>
                <mc:Fallback xmlns="">
                  <p:pic>
                    <p:nvPicPr>
                      <p:cNvPr id="706" name="Ink 705">
                        <a:extLst>
                          <a:ext uri="{FF2B5EF4-FFF2-40B4-BE49-F238E27FC236}">
                            <a16:creationId xmlns:a16="http://schemas.microsoft.com/office/drawing/2014/main" id="{239004DD-3A4E-4598-A938-43BDF58475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2"/>
                      <a:stretch>
                        <a:fillRect/>
                      </a:stretch>
                    </p:blipFill>
                    <p:spPr>
                      <a:xfrm>
                        <a:off x="4234046" y="4489729"/>
                        <a:ext cx="360478" cy="4043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3">
                    <p14:nvContentPartPr>
                      <p14:cNvPr id="707" name="Ink 706">
                        <a:extLst>
                          <a:ext uri="{FF2B5EF4-FFF2-40B4-BE49-F238E27FC236}">
                            <a16:creationId xmlns:a16="http://schemas.microsoft.com/office/drawing/2014/main" id="{7E23C177-89BD-47F6-902D-6F086098B6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714368" y="4471090"/>
                      <a:ext cx="376200" cy="396720"/>
                    </p14:xfrm>
                  </p:contentPart>
                </mc:Choice>
                <mc:Fallback xmlns="">
                  <p:pic>
                    <p:nvPicPr>
                      <p:cNvPr id="707" name="Ink 706">
                        <a:extLst>
                          <a:ext uri="{FF2B5EF4-FFF2-40B4-BE49-F238E27FC236}">
                            <a16:creationId xmlns:a16="http://schemas.microsoft.com/office/drawing/2014/main" id="{7E23C177-89BD-47F6-902D-6F086098B6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4"/>
                      <a:stretch>
                        <a:fillRect/>
                      </a:stretch>
                    </p:blipFill>
                    <p:spPr>
                      <a:xfrm>
                        <a:off x="4686209" y="4442914"/>
                        <a:ext cx="431391" cy="4519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683" name="Group 682">
                  <a:extLst>
                    <a:ext uri="{FF2B5EF4-FFF2-40B4-BE49-F238E27FC236}">
                      <a16:creationId xmlns:a16="http://schemas.microsoft.com/office/drawing/2014/main" id="{AA8CFA61-0F2B-4F08-A318-72774FC8E9E8}"/>
                    </a:ext>
                  </a:extLst>
                </p:cNvPr>
                <p:cNvGrpSpPr/>
                <p:nvPr/>
              </p:nvGrpSpPr>
              <p:grpSpPr>
                <a:xfrm>
                  <a:off x="5577288" y="3141970"/>
                  <a:ext cx="4975200" cy="1506240"/>
                  <a:chOff x="5577288" y="3141970"/>
                  <a:chExt cx="4975200" cy="15062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5">
                    <p14:nvContentPartPr>
                      <p14:cNvPr id="684" name="Ink 683">
                        <a:extLst>
                          <a:ext uri="{FF2B5EF4-FFF2-40B4-BE49-F238E27FC236}">
                            <a16:creationId xmlns:a16="http://schemas.microsoft.com/office/drawing/2014/main" id="{1CC0D296-2096-4395-A1B3-7826C118CE0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84128" y="3985450"/>
                      <a:ext cx="199440" cy="17280"/>
                    </p14:xfrm>
                  </p:contentPart>
                </mc:Choice>
                <mc:Fallback xmlns="">
                  <p:pic>
                    <p:nvPicPr>
                      <p:cNvPr id="684" name="Ink 683">
                        <a:extLst>
                          <a:ext uri="{FF2B5EF4-FFF2-40B4-BE49-F238E27FC236}">
                            <a16:creationId xmlns:a16="http://schemas.microsoft.com/office/drawing/2014/main" id="{1CC0D296-2096-4395-A1B3-7826C118CE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6"/>
                      <a:stretch>
                        <a:fillRect/>
                      </a:stretch>
                    </p:blipFill>
                    <p:spPr>
                      <a:xfrm>
                        <a:off x="5555959" y="3958450"/>
                        <a:ext cx="254652" cy="70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7">
                    <p14:nvContentPartPr>
                      <p14:cNvPr id="685" name="Ink 684">
                        <a:extLst>
                          <a:ext uri="{FF2B5EF4-FFF2-40B4-BE49-F238E27FC236}">
                            <a16:creationId xmlns:a16="http://schemas.microsoft.com/office/drawing/2014/main" id="{33C0495E-CF59-4235-A123-34D4636D00F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77288" y="4129090"/>
                      <a:ext cx="320400" cy="17280"/>
                    </p14:xfrm>
                  </p:contentPart>
                </mc:Choice>
                <mc:Fallback xmlns="">
                  <p:pic>
                    <p:nvPicPr>
                      <p:cNvPr id="685" name="Ink 684">
                        <a:extLst>
                          <a:ext uri="{FF2B5EF4-FFF2-40B4-BE49-F238E27FC236}">
                            <a16:creationId xmlns:a16="http://schemas.microsoft.com/office/drawing/2014/main" id="{33C0495E-CF59-4235-A123-34D4636D00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8"/>
                      <a:stretch>
                        <a:fillRect/>
                      </a:stretch>
                    </p:blipFill>
                    <p:spPr>
                      <a:xfrm>
                        <a:off x="5549084" y="4102090"/>
                        <a:ext cx="375680" cy="70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9">
                    <p14:nvContentPartPr>
                      <p14:cNvPr id="686" name="Ink 685">
                        <a:extLst>
                          <a:ext uri="{FF2B5EF4-FFF2-40B4-BE49-F238E27FC236}">
                            <a16:creationId xmlns:a16="http://schemas.microsoft.com/office/drawing/2014/main" id="{5EA8DEF5-7AA7-4AD7-9250-E0729626381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032328" y="3894370"/>
                      <a:ext cx="251280" cy="433440"/>
                    </p14:xfrm>
                  </p:contentPart>
                </mc:Choice>
                <mc:Fallback xmlns="">
                  <p:pic>
                    <p:nvPicPr>
                      <p:cNvPr id="686" name="Ink 685">
                        <a:extLst>
                          <a:ext uri="{FF2B5EF4-FFF2-40B4-BE49-F238E27FC236}">
                            <a16:creationId xmlns:a16="http://schemas.microsoft.com/office/drawing/2014/main" id="{5EA8DEF5-7AA7-4AD7-9250-E072962638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0"/>
                      <a:stretch>
                        <a:fillRect/>
                      </a:stretch>
                    </p:blipFill>
                    <p:spPr>
                      <a:xfrm>
                        <a:off x="6004158" y="3866151"/>
                        <a:ext cx="306494" cy="4887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1">
                    <p14:nvContentPartPr>
                      <p14:cNvPr id="687" name="Ink 686">
                        <a:extLst>
                          <a:ext uri="{FF2B5EF4-FFF2-40B4-BE49-F238E27FC236}">
                            <a16:creationId xmlns:a16="http://schemas.microsoft.com/office/drawing/2014/main" id="{464ADE08-5443-4F07-8319-320AC77DF31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352728" y="3811210"/>
                      <a:ext cx="194760" cy="155880"/>
                    </p14:xfrm>
                  </p:contentPart>
                </mc:Choice>
                <mc:Fallback xmlns="">
                  <p:pic>
                    <p:nvPicPr>
                      <p:cNvPr id="687" name="Ink 686">
                        <a:extLst>
                          <a:ext uri="{FF2B5EF4-FFF2-40B4-BE49-F238E27FC236}">
                            <a16:creationId xmlns:a16="http://schemas.microsoft.com/office/drawing/2014/main" id="{464ADE08-5443-4F07-8319-320AC77DF3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2"/>
                      <a:stretch>
                        <a:fillRect/>
                      </a:stretch>
                    </p:blipFill>
                    <p:spPr>
                      <a:xfrm>
                        <a:off x="6324583" y="3783174"/>
                        <a:ext cx="249923" cy="21083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3">
                    <p14:nvContentPartPr>
                      <p14:cNvPr id="688" name="Ink 687">
                        <a:extLst>
                          <a:ext uri="{FF2B5EF4-FFF2-40B4-BE49-F238E27FC236}">
                            <a16:creationId xmlns:a16="http://schemas.microsoft.com/office/drawing/2014/main" id="{EC4AA5C0-EA94-4441-A6F0-93CCEADC703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611208" y="3840010"/>
                      <a:ext cx="178920" cy="132120"/>
                    </p14:xfrm>
                  </p:contentPart>
                </mc:Choice>
                <mc:Fallback xmlns="">
                  <p:pic>
                    <p:nvPicPr>
                      <p:cNvPr id="688" name="Ink 687">
                        <a:extLst>
                          <a:ext uri="{FF2B5EF4-FFF2-40B4-BE49-F238E27FC236}">
                            <a16:creationId xmlns:a16="http://schemas.microsoft.com/office/drawing/2014/main" id="{EC4AA5C0-EA94-4441-A6F0-93CCEADC70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4"/>
                      <a:stretch>
                        <a:fillRect/>
                      </a:stretch>
                    </p:blipFill>
                    <p:spPr>
                      <a:xfrm>
                        <a:off x="6583076" y="3812018"/>
                        <a:ext cx="234059" cy="18698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5">
                    <p14:nvContentPartPr>
                      <p14:cNvPr id="689" name="Ink 688">
                        <a:extLst>
                          <a:ext uri="{FF2B5EF4-FFF2-40B4-BE49-F238E27FC236}">
                            <a16:creationId xmlns:a16="http://schemas.microsoft.com/office/drawing/2014/main" id="{DEEC2C68-27C6-405C-8899-3D9BF00651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850608" y="3594130"/>
                      <a:ext cx="234000" cy="410400"/>
                    </p14:xfrm>
                  </p:contentPart>
                </mc:Choice>
                <mc:Fallback xmlns="">
                  <p:pic>
                    <p:nvPicPr>
                      <p:cNvPr id="689" name="Ink 688">
                        <a:extLst>
                          <a:ext uri="{FF2B5EF4-FFF2-40B4-BE49-F238E27FC236}">
                            <a16:creationId xmlns:a16="http://schemas.microsoft.com/office/drawing/2014/main" id="{DEEC2C68-27C6-405C-8899-3D9BF00651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6"/>
                      <a:stretch>
                        <a:fillRect/>
                      </a:stretch>
                    </p:blipFill>
                    <p:spPr>
                      <a:xfrm>
                        <a:off x="6822483" y="3565943"/>
                        <a:ext cx="289125" cy="46564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7">
                    <p14:nvContentPartPr>
                      <p14:cNvPr id="690" name="Ink 689">
                        <a:extLst>
                          <a:ext uri="{FF2B5EF4-FFF2-40B4-BE49-F238E27FC236}">
                            <a16:creationId xmlns:a16="http://schemas.microsoft.com/office/drawing/2014/main" id="{5DD2E9ED-C845-4D90-B9A4-D25CF2C6CF3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19048" y="3354010"/>
                      <a:ext cx="184680" cy="1131120"/>
                    </p14:xfrm>
                  </p:contentPart>
                </mc:Choice>
                <mc:Fallback xmlns="">
                  <p:pic>
                    <p:nvPicPr>
                      <p:cNvPr id="690" name="Ink 689">
                        <a:extLst>
                          <a:ext uri="{FF2B5EF4-FFF2-40B4-BE49-F238E27FC236}">
                            <a16:creationId xmlns:a16="http://schemas.microsoft.com/office/drawing/2014/main" id="{5DD2E9ED-C845-4D90-B9A4-D25CF2C6CF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8"/>
                      <a:stretch>
                        <a:fillRect/>
                      </a:stretch>
                    </p:blipFill>
                    <p:spPr>
                      <a:xfrm>
                        <a:off x="7390896" y="3325788"/>
                        <a:ext cx="239859" cy="118643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9">
                    <p14:nvContentPartPr>
                      <p14:cNvPr id="691" name="Ink 690">
                        <a:extLst>
                          <a:ext uri="{FF2B5EF4-FFF2-40B4-BE49-F238E27FC236}">
                            <a16:creationId xmlns:a16="http://schemas.microsoft.com/office/drawing/2014/main" id="{9C0889D1-8A94-4F80-80BA-C4E3A99972C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69048" y="3318010"/>
                      <a:ext cx="288360" cy="467280"/>
                    </p14:xfrm>
                  </p:contentPart>
                </mc:Choice>
                <mc:Fallback xmlns="">
                  <p:pic>
                    <p:nvPicPr>
                      <p:cNvPr id="691" name="Ink 690">
                        <a:extLst>
                          <a:ext uri="{FF2B5EF4-FFF2-40B4-BE49-F238E27FC236}">
                            <a16:creationId xmlns:a16="http://schemas.microsoft.com/office/drawing/2014/main" id="{9C0889D1-8A94-4F80-80BA-C4E3A99972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0"/>
                      <a:stretch>
                        <a:fillRect/>
                      </a:stretch>
                    </p:blipFill>
                    <p:spPr>
                      <a:xfrm>
                        <a:off x="7840888" y="3289793"/>
                        <a:ext cx="343554" cy="52258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1">
                    <p14:nvContentPartPr>
                      <p14:cNvPr id="692" name="Ink 691">
                        <a:extLst>
                          <a:ext uri="{FF2B5EF4-FFF2-40B4-BE49-F238E27FC236}">
                            <a16:creationId xmlns:a16="http://schemas.microsoft.com/office/drawing/2014/main" id="{C33FE0AC-CB7E-4A96-90AD-FCD35A0FF57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78368" y="3231610"/>
                      <a:ext cx="432720" cy="501840"/>
                    </p14:xfrm>
                  </p:contentPart>
                </mc:Choice>
                <mc:Fallback xmlns="">
                  <p:pic>
                    <p:nvPicPr>
                      <p:cNvPr id="692" name="Ink 691">
                        <a:extLst>
                          <a:ext uri="{FF2B5EF4-FFF2-40B4-BE49-F238E27FC236}">
                            <a16:creationId xmlns:a16="http://schemas.microsoft.com/office/drawing/2014/main" id="{C33FE0AC-CB7E-4A96-90AD-FCD35A0FF5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2"/>
                      <a:stretch>
                        <a:fillRect/>
                      </a:stretch>
                    </p:blipFill>
                    <p:spPr>
                      <a:xfrm>
                        <a:off x="8250196" y="3203417"/>
                        <a:ext cx="487937" cy="55709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3">
                    <p14:nvContentPartPr>
                      <p14:cNvPr id="693" name="Ink 692">
                        <a:extLst>
                          <a:ext uri="{FF2B5EF4-FFF2-40B4-BE49-F238E27FC236}">
                            <a16:creationId xmlns:a16="http://schemas.microsoft.com/office/drawing/2014/main" id="{97C84633-048F-4242-9649-E2F00557B21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28448" y="3894010"/>
                      <a:ext cx="793800" cy="43560"/>
                    </p14:xfrm>
                  </p:contentPart>
                </mc:Choice>
                <mc:Fallback xmlns="">
                  <p:pic>
                    <p:nvPicPr>
                      <p:cNvPr id="693" name="Ink 692">
                        <a:extLst>
                          <a:ext uri="{FF2B5EF4-FFF2-40B4-BE49-F238E27FC236}">
                            <a16:creationId xmlns:a16="http://schemas.microsoft.com/office/drawing/2014/main" id="{97C84633-048F-4242-9649-E2F00557B2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4"/>
                      <a:stretch>
                        <a:fillRect/>
                      </a:stretch>
                    </p:blipFill>
                    <p:spPr>
                      <a:xfrm>
                        <a:off x="7900219" y="3866087"/>
                        <a:ext cx="849129" cy="982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5">
                    <p14:nvContentPartPr>
                      <p14:cNvPr id="694" name="Ink 693">
                        <a:extLst>
                          <a:ext uri="{FF2B5EF4-FFF2-40B4-BE49-F238E27FC236}">
                            <a16:creationId xmlns:a16="http://schemas.microsoft.com/office/drawing/2014/main" id="{0972319A-E7EB-4A2C-BDBC-E39DD02CC04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957248" y="4189570"/>
                      <a:ext cx="298800" cy="396000"/>
                    </p14:xfrm>
                  </p:contentPart>
                </mc:Choice>
                <mc:Fallback xmlns="">
                  <p:pic>
                    <p:nvPicPr>
                      <p:cNvPr id="694" name="Ink 693">
                        <a:extLst>
                          <a:ext uri="{FF2B5EF4-FFF2-40B4-BE49-F238E27FC236}">
                            <a16:creationId xmlns:a16="http://schemas.microsoft.com/office/drawing/2014/main" id="{0972319A-E7EB-4A2C-BDBC-E39DD02CC0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6"/>
                      <a:stretch>
                        <a:fillRect/>
                      </a:stretch>
                    </p:blipFill>
                    <p:spPr>
                      <a:xfrm>
                        <a:off x="7929059" y="4161365"/>
                        <a:ext cx="354050" cy="45128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7">
                    <p14:nvContentPartPr>
                      <p14:cNvPr id="695" name="Ink 694">
                        <a:extLst>
                          <a:ext uri="{FF2B5EF4-FFF2-40B4-BE49-F238E27FC236}">
                            <a16:creationId xmlns:a16="http://schemas.microsoft.com/office/drawing/2014/main" id="{AAE8F556-C52D-4849-B3B0-C14C3DCCBA8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40368" y="4244290"/>
                      <a:ext cx="225000" cy="259920"/>
                    </p14:xfrm>
                  </p:contentPart>
                </mc:Choice>
                <mc:Fallback xmlns="">
                  <p:pic>
                    <p:nvPicPr>
                      <p:cNvPr id="695" name="Ink 694">
                        <a:extLst>
                          <a:ext uri="{FF2B5EF4-FFF2-40B4-BE49-F238E27FC236}">
                            <a16:creationId xmlns:a16="http://schemas.microsoft.com/office/drawing/2014/main" id="{AAE8F556-C52D-4849-B3B0-C14C3DCCBA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8"/>
                      <a:stretch>
                        <a:fillRect/>
                      </a:stretch>
                    </p:blipFill>
                    <p:spPr>
                      <a:xfrm>
                        <a:off x="8412243" y="4216160"/>
                        <a:ext cx="280125" cy="31505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9">
                    <p14:nvContentPartPr>
                      <p14:cNvPr id="696" name="Ink 695">
                        <a:extLst>
                          <a:ext uri="{FF2B5EF4-FFF2-40B4-BE49-F238E27FC236}">
                            <a16:creationId xmlns:a16="http://schemas.microsoft.com/office/drawing/2014/main" id="{89F0CD0B-2BFA-4C38-BE92-9FC43C656A3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64528" y="3943690"/>
                      <a:ext cx="172080" cy="195480"/>
                    </p14:xfrm>
                  </p:contentPart>
                </mc:Choice>
                <mc:Fallback xmlns="">
                  <p:pic>
                    <p:nvPicPr>
                      <p:cNvPr id="696" name="Ink 695">
                        <a:extLst>
                          <a:ext uri="{FF2B5EF4-FFF2-40B4-BE49-F238E27FC236}">
                            <a16:creationId xmlns:a16="http://schemas.microsoft.com/office/drawing/2014/main" id="{89F0CD0B-2BFA-4C38-BE92-9FC43C656A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0"/>
                      <a:stretch>
                        <a:fillRect/>
                      </a:stretch>
                    </p:blipFill>
                    <p:spPr>
                      <a:xfrm>
                        <a:off x="8936410" y="3915604"/>
                        <a:ext cx="227191" cy="25052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1">
                    <p14:nvContentPartPr>
                      <p14:cNvPr id="697" name="Ink 696">
                        <a:extLst>
                          <a:ext uri="{FF2B5EF4-FFF2-40B4-BE49-F238E27FC236}">
                            <a16:creationId xmlns:a16="http://schemas.microsoft.com/office/drawing/2014/main" id="{2F812F48-0EE7-4C3A-9FBB-5AC27BDEF62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99048" y="3183370"/>
                      <a:ext cx="272520" cy="494640"/>
                    </p14:xfrm>
                  </p:contentPart>
                </mc:Choice>
                <mc:Fallback xmlns="">
                  <p:pic>
                    <p:nvPicPr>
                      <p:cNvPr id="697" name="Ink 696">
                        <a:extLst>
                          <a:ext uri="{FF2B5EF4-FFF2-40B4-BE49-F238E27FC236}">
                            <a16:creationId xmlns:a16="http://schemas.microsoft.com/office/drawing/2014/main" id="{2F812F48-0EE7-4C3A-9FBB-5AC27BDEF6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2"/>
                      <a:stretch>
                        <a:fillRect/>
                      </a:stretch>
                    </p:blipFill>
                    <p:spPr>
                      <a:xfrm>
                        <a:off x="9370895" y="3155137"/>
                        <a:ext cx="327700" cy="54997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3">
                    <p14:nvContentPartPr>
                      <p14:cNvPr id="698" name="Ink 697">
                        <a:extLst>
                          <a:ext uri="{FF2B5EF4-FFF2-40B4-BE49-F238E27FC236}">
                            <a16:creationId xmlns:a16="http://schemas.microsoft.com/office/drawing/2014/main" id="{4C56EBA3-F443-41A9-8DD6-78D8FEFDF25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73448" y="3377050"/>
                      <a:ext cx="211680" cy="257400"/>
                    </p14:xfrm>
                  </p:contentPart>
                </mc:Choice>
                <mc:Fallback xmlns="">
                  <p:pic>
                    <p:nvPicPr>
                      <p:cNvPr id="698" name="Ink 697">
                        <a:extLst>
                          <a:ext uri="{FF2B5EF4-FFF2-40B4-BE49-F238E27FC236}">
                            <a16:creationId xmlns:a16="http://schemas.microsoft.com/office/drawing/2014/main" id="{4C56EBA3-F443-41A9-8DD6-78D8FEFDF2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4"/>
                      <a:stretch>
                        <a:fillRect/>
                      </a:stretch>
                    </p:blipFill>
                    <p:spPr>
                      <a:xfrm>
                        <a:off x="9745299" y="3348950"/>
                        <a:ext cx="266852" cy="31247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5">
                    <p14:nvContentPartPr>
                      <p14:cNvPr id="699" name="Ink 698">
                        <a:extLst>
                          <a:ext uri="{FF2B5EF4-FFF2-40B4-BE49-F238E27FC236}">
                            <a16:creationId xmlns:a16="http://schemas.microsoft.com/office/drawing/2014/main" id="{F29DF7EC-99A6-479A-9940-8B5B983C41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81128" y="3757930"/>
                      <a:ext cx="698400" cy="127440"/>
                    </p14:xfrm>
                  </p:contentPart>
                </mc:Choice>
                <mc:Fallback xmlns="">
                  <p:pic>
                    <p:nvPicPr>
                      <p:cNvPr id="699" name="Ink 698">
                        <a:extLst>
                          <a:ext uri="{FF2B5EF4-FFF2-40B4-BE49-F238E27FC236}">
                            <a16:creationId xmlns:a16="http://schemas.microsoft.com/office/drawing/2014/main" id="{F29DF7EC-99A6-479A-9940-8B5B983C41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6"/>
                      <a:stretch>
                        <a:fillRect/>
                      </a:stretch>
                    </p:blipFill>
                    <p:spPr>
                      <a:xfrm>
                        <a:off x="9452921" y="3729735"/>
                        <a:ext cx="753685" cy="18270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7">
                    <p14:nvContentPartPr>
                      <p14:cNvPr id="700" name="Ink 699">
                        <a:extLst>
                          <a:ext uri="{FF2B5EF4-FFF2-40B4-BE49-F238E27FC236}">
                            <a16:creationId xmlns:a16="http://schemas.microsoft.com/office/drawing/2014/main" id="{34950106-24E9-4D37-B927-ED8EEA02A54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36208" y="4164730"/>
                      <a:ext cx="213480" cy="358560"/>
                    </p14:xfrm>
                  </p:contentPart>
                </mc:Choice>
                <mc:Fallback xmlns="">
                  <p:pic>
                    <p:nvPicPr>
                      <p:cNvPr id="700" name="Ink 699">
                        <a:extLst>
                          <a:ext uri="{FF2B5EF4-FFF2-40B4-BE49-F238E27FC236}">
                            <a16:creationId xmlns:a16="http://schemas.microsoft.com/office/drawing/2014/main" id="{34950106-24E9-4D37-B927-ED8EEA02A5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8"/>
                      <a:stretch>
                        <a:fillRect/>
                      </a:stretch>
                    </p:blipFill>
                    <p:spPr>
                      <a:xfrm>
                        <a:off x="9508119" y="4136541"/>
                        <a:ext cx="268535" cy="4138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9">
                    <p14:nvContentPartPr>
                      <p14:cNvPr id="701" name="Ink 700">
                        <a:extLst>
                          <a:ext uri="{FF2B5EF4-FFF2-40B4-BE49-F238E27FC236}">
                            <a16:creationId xmlns:a16="http://schemas.microsoft.com/office/drawing/2014/main" id="{E30DE31B-BBA8-49EE-86E3-F3AB62C5B00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913488" y="4023250"/>
                      <a:ext cx="331920" cy="405000"/>
                    </p14:xfrm>
                  </p:contentPart>
                </mc:Choice>
                <mc:Fallback xmlns="">
                  <p:pic>
                    <p:nvPicPr>
                      <p:cNvPr id="701" name="Ink 700">
                        <a:extLst>
                          <a:ext uri="{FF2B5EF4-FFF2-40B4-BE49-F238E27FC236}">
                            <a16:creationId xmlns:a16="http://schemas.microsoft.com/office/drawing/2014/main" id="{E30DE31B-BBA8-49EE-86E3-F3AB62C5B0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0"/>
                      <a:stretch>
                        <a:fillRect/>
                      </a:stretch>
                    </p:blipFill>
                    <p:spPr>
                      <a:xfrm>
                        <a:off x="9885264" y="3995047"/>
                        <a:ext cx="387240" cy="46027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91">
                    <p14:nvContentPartPr>
                      <p14:cNvPr id="702" name="Ink 701">
                        <a:extLst>
                          <a:ext uri="{FF2B5EF4-FFF2-40B4-BE49-F238E27FC236}">
                            <a16:creationId xmlns:a16="http://schemas.microsoft.com/office/drawing/2014/main" id="{E3218F9A-6532-4D3E-807B-58F6227C3B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279608" y="3141970"/>
                      <a:ext cx="272880" cy="1506240"/>
                    </p14:xfrm>
                  </p:contentPart>
                </mc:Choice>
                <mc:Fallback xmlns="">
                  <p:pic>
                    <p:nvPicPr>
                      <p:cNvPr id="702" name="Ink 701">
                        <a:extLst>
                          <a:ext uri="{FF2B5EF4-FFF2-40B4-BE49-F238E27FC236}">
                            <a16:creationId xmlns:a16="http://schemas.microsoft.com/office/drawing/2014/main" id="{E3218F9A-6532-4D3E-807B-58F6227C3B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2"/>
                      <a:stretch>
                        <a:fillRect/>
                      </a:stretch>
                    </p:blipFill>
                    <p:spPr>
                      <a:xfrm>
                        <a:off x="10251418" y="3113742"/>
                        <a:ext cx="328133" cy="156156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664" name="Group 663">
                <a:extLst>
                  <a:ext uri="{FF2B5EF4-FFF2-40B4-BE49-F238E27FC236}">
                    <a16:creationId xmlns:a16="http://schemas.microsoft.com/office/drawing/2014/main" id="{3E3E2561-3F86-479E-BAF1-0DC6B659E697}"/>
                  </a:ext>
                </a:extLst>
              </p:cNvPr>
              <p:cNvGrpSpPr/>
              <p:nvPr/>
            </p:nvGrpSpPr>
            <p:grpSpPr>
              <a:xfrm>
                <a:off x="6908420" y="2312581"/>
                <a:ext cx="1755247" cy="764276"/>
                <a:chOff x="7068408" y="2705963"/>
                <a:chExt cx="2053745" cy="894249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93">
                  <p14:nvContentPartPr>
                    <p14:cNvPr id="665" name="Ink 664">
                      <a:extLst>
                        <a:ext uri="{FF2B5EF4-FFF2-40B4-BE49-F238E27FC236}">
                          <a16:creationId xmlns:a16="http://schemas.microsoft.com/office/drawing/2014/main" id="{61E30A7D-89CB-4DFA-8880-0D537572F4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068408" y="3002650"/>
                    <a:ext cx="172080" cy="9720"/>
                  </p14:xfrm>
                </p:contentPart>
              </mc:Choice>
              <mc:Fallback xmlns="">
                <p:pic>
                  <p:nvPicPr>
                    <p:cNvPr id="665" name="Ink 664">
                      <a:extLst>
                        <a:ext uri="{FF2B5EF4-FFF2-40B4-BE49-F238E27FC236}">
                          <a16:creationId xmlns:a16="http://schemas.microsoft.com/office/drawing/2014/main" id="{61E30A7D-89CB-4DFA-8880-0D537572F48F}"/>
                        </a:ext>
                      </a:extLst>
                    </p:cNvPr>
                    <p:cNvPicPr/>
                    <p:nvPr/>
                  </p:nvPicPr>
                  <p:blipFill>
                    <a:blip r:embed="rId394"/>
                    <a:stretch>
                      <a:fillRect/>
                    </a:stretch>
                  </p:blipFill>
                  <p:spPr>
                    <a:xfrm>
                      <a:off x="7052707" y="2987462"/>
                      <a:ext cx="202853" cy="394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5">
                  <p14:nvContentPartPr>
                    <p14:cNvPr id="666" name="Ink 665">
                      <a:extLst>
                        <a:ext uri="{FF2B5EF4-FFF2-40B4-BE49-F238E27FC236}">
                          <a16:creationId xmlns:a16="http://schemas.microsoft.com/office/drawing/2014/main" id="{4703F556-637D-42FF-B637-BB8C445D4B7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105128" y="3089410"/>
                    <a:ext cx="242280" cy="25200"/>
                  </p14:xfrm>
                </p:contentPart>
              </mc:Choice>
              <mc:Fallback xmlns="">
                <p:pic>
                  <p:nvPicPr>
                    <p:cNvPr id="666" name="Ink 665">
                      <a:extLst>
                        <a:ext uri="{FF2B5EF4-FFF2-40B4-BE49-F238E27FC236}">
                          <a16:creationId xmlns:a16="http://schemas.microsoft.com/office/drawing/2014/main" id="{4703F556-637D-42FF-B637-BB8C445D4B73}"/>
                        </a:ext>
                      </a:extLst>
                    </p:cNvPr>
                    <p:cNvPicPr/>
                    <p:nvPr/>
                  </p:nvPicPr>
                  <p:blipFill>
                    <a:blip r:embed="rId396"/>
                    <a:stretch>
                      <a:fillRect/>
                    </a:stretch>
                  </p:blipFill>
                  <p:spPr>
                    <a:xfrm>
                      <a:off x="7089436" y="3073660"/>
                      <a:ext cx="273036" cy="5607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667" name="Group 666">
                  <a:extLst>
                    <a:ext uri="{FF2B5EF4-FFF2-40B4-BE49-F238E27FC236}">
                      <a16:creationId xmlns:a16="http://schemas.microsoft.com/office/drawing/2014/main" id="{8AAAFB8E-9C89-4727-9EA8-7B3684A26286}"/>
                    </a:ext>
                  </a:extLst>
                </p:cNvPr>
                <p:cNvGrpSpPr/>
                <p:nvPr/>
              </p:nvGrpSpPr>
              <p:grpSpPr>
                <a:xfrm>
                  <a:off x="7505350" y="2705963"/>
                  <a:ext cx="1616803" cy="894249"/>
                  <a:chOff x="7476630" y="2610970"/>
                  <a:chExt cx="2196720" cy="1215000"/>
                </a:xfrm>
              </p:grpSpPr>
              <p:grpSp>
                <p:nvGrpSpPr>
                  <p:cNvPr id="668" name="Group 667">
                    <a:extLst>
                      <a:ext uri="{FF2B5EF4-FFF2-40B4-BE49-F238E27FC236}">
                        <a16:creationId xmlns:a16="http://schemas.microsoft.com/office/drawing/2014/main" id="{E93E4FE1-5DF9-4681-BA7A-691E82BFCA24}"/>
                      </a:ext>
                    </a:extLst>
                  </p:cNvPr>
                  <p:cNvGrpSpPr/>
                  <p:nvPr/>
                </p:nvGrpSpPr>
                <p:grpSpPr>
                  <a:xfrm>
                    <a:off x="7476630" y="2610970"/>
                    <a:ext cx="2196720" cy="675360"/>
                    <a:chOff x="7784448" y="2610970"/>
                    <a:chExt cx="2196720" cy="67536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97">
                      <p14:nvContentPartPr>
                        <p14:cNvPr id="672" name="Ink 671">
                          <a:extLst>
                            <a:ext uri="{FF2B5EF4-FFF2-40B4-BE49-F238E27FC236}">
                              <a16:creationId xmlns:a16="http://schemas.microsoft.com/office/drawing/2014/main" id="{A525F4A1-2CEF-4B9D-8651-26588119503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784448" y="2832370"/>
                        <a:ext cx="249480" cy="295560"/>
                      </p14:xfrm>
                    </p:contentPart>
                  </mc:Choice>
                  <mc:Fallback xmlns="">
                    <p:pic>
                      <p:nvPicPr>
                        <p:cNvPr id="672" name="Ink 671">
                          <a:extLst>
                            <a:ext uri="{FF2B5EF4-FFF2-40B4-BE49-F238E27FC236}">
                              <a16:creationId xmlns:a16="http://schemas.microsoft.com/office/drawing/2014/main" id="{A525F4A1-2CEF-4B9D-8651-26588119503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8"/>
                        <a:stretch>
                          <a:fillRect/>
                        </a:stretch>
                      </p:blipFill>
                      <p:spPr>
                        <a:xfrm>
                          <a:off x="7763088" y="2811015"/>
                          <a:ext cx="291345" cy="337417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99">
                      <p14:nvContentPartPr>
                        <p14:cNvPr id="673" name="Ink 672">
                          <a:extLst>
                            <a:ext uri="{FF2B5EF4-FFF2-40B4-BE49-F238E27FC236}">
                              <a16:creationId xmlns:a16="http://schemas.microsoft.com/office/drawing/2014/main" id="{8B6E0525-1CC0-466D-8E59-865BB350EDC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930608" y="2843170"/>
                        <a:ext cx="307080" cy="300600"/>
                      </p14:xfrm>
                    </p:contentPart>
                  </mc:Choice>
                  <mc:Fallback xmlns="">
                    <p:pic>
                      <p:nvPicPr>
                        <p:cNvPr id="673" name="Ink 672">
                          <a:extLst>
                            <a:ext uri="{FF2B5EF4-FFF2-40B4-BE49-F238E27FC236}">
                              <a16:creationId xmlns:a16="http://schemas.microsoft.com/office/drawing/2014/main" id="{8B6E0525-1CC0-466D-8E59-865BB350ED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0"/>
                        <a:stretch>
                          <a:fillRect/>
                        </a:stretch>
                      </p:blipFill>
                      <p:spPr>
                        <a:xfrm>
                          <a:off x="7909224" y="2821821"/>
                          <a:ext cx="348993" cy="342445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01">
                      <p14:nvContentPartPr>
                        <p14:cNvPr id="674" name="Ink 673">
                          <a:extLst>
                            <a:ext uri="{FF2B5EF4-FFF2-40B4-BE49-F238E27FC236}">
                              <a16:creationId xmlns:a16="http://schemas.microsoft.com/office/drawing/2014/main" id="{1BE3E031-7717-4C2F-884B-6A35C059945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417688" y="2731930"/>
                        <a:ext cx="171720" cy="148680"/>
                      </p14:xfrm>
                    </p:contentPart>
                  </mc:Choice>
                  <mc:Fallback xmlns="">
                    <p:pic>
                      <p:nvPicPr>
                        <p:cNvPr id="674" name="Ink 673">
                          <a:extLst>
                            <a:ext uri="{FF2B5EF4-FFF2-40B4-BE49-F238E27FC236}">
                              <a16:creationId xmlns:a16="http://schemas.microsoft.com/office/drawing/2014/main" id="{1BE3E031-7717-4C2F-884B-6A35C059945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2"/>
                        <a:stretch>
                          <a:fillRect/>
                        </a:stretch>
                      </p:blipFill>
                      <p:spPr>
                        <a:xfrm>
                          <a:off x="8396436" y="2710568"/>
                          <a:ext cx="213375" cy="19055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03">
                      <p14:nvContentPartPr>
                        <p14:cNvPr id="675" name="Ink 674">
                          <a:extLst>
                            <a:ext uri="{FF2B5EF4-FFF2-40B4-BE49-F238E27FC236}">
                              <a16:creationId xmlns:a16="http://schemas.microsoft.com/office/drawing/2014/main" id="{359390B9-433C-400E-A190-9B06D26D31E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319048" y="2676130"/>
                        <a:ext cx="151560" cy="274320"/>
                      </p14:xfrm>
                    </p:contentPart>
                  </mc:Choice>
                  <mc:Fallback xmlns="">
                    <p:pic>
                      <p:nvPicPr>
                        <p:cNvPr id="675" name="Ink 674">
                          <a:extLst>
                            <a:ext uri="{FF2B5EF4-FFF2-40B4-BE49-F238E27FC236}">
                              <a16:creationId xmlns:a16="http://schemas.microsoft.com/office/drawing/2014/main" id="{359390B9-433C-400E-A190-9B06D26D31E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4"/>
                        <a:stretch>
                          <a:fillRect/>
                        </a:stretch>
                      </p:blipFill>
                      <p:spPr>
                        <a:xfrm>
                          <a:off x="8297761" y="2654766"/>
                          <a:ext cx="193282" cy="316194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05">
                      <p14:nvContentPartPr>
                        <p14:cNvPr id="676" name="Ink 675">
                          <a:extLst>
                            <a:ext uri="{FF2B5EF4-FFF2-40B4-BE49-F238E27FC236}">
                              <a16:creationId xmlns:a16="http://schemas.microsoft.com/office/drawing/2014/main" id="{E3E8E8EF-29A3-4B17-A2D2-21B53E12378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644128" y="2610970"/>
                        <a:ext cx="84600" cy="343800"/>
                      </p14:xfrm>
                    </p:contentPart>
                  </mc:Choice>
                  <mc:Fallback xmlns="">
                    <p:pic>
                      <p:nvPicPr>
                        <p:cNvPr id="676" name="Ink 675">
                          <a:extLst>
                            <a:ext uri="{FF2B5EF4-FFF2-40B4-BE49-F238E27FC236}">
                              <a16:creationId xmlns:a16="http://schemas.microsoft.com/office/drawing/2014/main" id="{E3E8E8EF-29A3-4B17-A2D2-21B53E12378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6"/>
                        <a:stretch>
                          <a:fillRect/>
                        </a:stretch>
                      </p:blipFill>
                      <p:spPr>
                        <a:xfrm>
                          <a:off x="8622978" y="2589642"/>
                          <a:ext cx="126054" cy="385602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07">
                      <p14:nvContentPartPr>
                        <p14:cNvPr id="677" name="Ink 676">
                          <a:extLst>
                            <a:ext uri="{FF2B5EF4-FFF2-40B4-BE49-F238E27FC236}">
                              <a16:creationId xmlns:a16="http://schemas.microsoft.com/office/drawing/2014/main" id="{6BE1D12A-2DFF-45B3-968F-9407284C4BA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950848" y="2714650"/>
                        <a:ext cx="23400" cy="122760"/>
                      </p14:xfrm>
                    </p:contentPart>
                  </mc:Choice>
                  <mc:Fallback xmlns="">
                    <p:pic>
                      <p:nvPicPr>
                        <p:cNvPr id="677" name="Ink 676">
                          <a:extLst>
                            <a:ext uri="{FF2B5EF4-FFF2-40B4-BE49-F238E27FC236}">
                              <a16:creationId xmlns:a16="http://schemas.microsoft.com/office/drawing/2014/main" id="{6BE1D12A-2DFF-45B3-968F-9407284C4BA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8"/>
                        <a:stretch>
                          <a:fillRect/>
                        </a:stretch>
                      </p:blipFill>
                      <p:spPr>
                        <a:xfrm>
                          <a:off x="8929955" y="2693337"/>
                          <a:ext cx="64350" cy="164533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09">
                      <p14:nvContentPartPr>
                        <p14:cNvPr id="678" name="Ink 677">
                          <a:extLst>
                            <a:ext uri="{FF2B5EF4-FFF2-40B4-BE49-F238E27FC236}">
                              <a16:creationId xmlns:a16="http://schemas.microsoft.com/office/drawing/2014/main" id="{826F2D4C-216F-442B-9949-7E4F38BCB38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854728" y="2635810"/>
                        <a:ext cx="210240" cy="15840"/>
                      </p14:xfrm>
                    </p:contentPart>
                  </mc:Choice>
                  <mc:Fallback xmlns="">
                    <p:pic>
                      <p:nvPicPr>
                        <p:cNvPr id="678" name="Ink 677">
                          <a:extLst>
                            <a:ext uri="{FF2B5EF4-FFF2-40B4-BE49-F238E27FC236}">
                              <a16:creationId xmlns:a16="http://schemas.microsoft.com/office/drawing/2014/main" id="{826F2D4C-216F-442B-9949-7E4F38BCB38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10"/>
                        <a:stretch>
                          <a:fillRect/>
                        </a:stretch>
                      </p:blipFill>
                      <p:spPr>
                        <a:xfrm>
                          <a:off x="8833449" y="2614968"/>
                          <a:ext cx="251948" cy="56691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11">
                      <p14:nvContentPartPr>
                        <p14:cNvPr id="679" name="Ink 678">
                          <a:extLst>
                            <a:ext uri="{FF2B5EF4-FFF2-40B4-BE49-F238E27FC236}">
                              <a16:creationId xmlns:a16="http://schemas.microsoft.com/office/drawing/2014/main" id="{2A8D6962-7A74-40ED-AC99-05E9AE7C158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18328" y="2686930"/>
                        <a:ext cx="338760" cy="469440"/>
                      </p14:xfrm>
                    </p:contentPart>
                  </mc:Choice>
                  <mc:Fallback xmlns="">
                    <p:pic>
                      <p:nvPicPr>
                        <p:cNvPr id="679" name="Ink 678">
                          <a:extLst>
                            <a:ext uri="{FF2B5EF4-FFF2-40B4-BE49-F238E27FC236}">
                              <a16:creationId xmlns:a16="http://schemas.microsoft.com/office/drawing/2014/main" id="{2A8D6962-7A74-40ED-AC99-05E9AE7C158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12"/>
                        <a:stretch>
                          <a:fillRect/>
                        </a:stretch>
                      </p:blipFill>
                      <p:spPr>
                        <a:xfrm>
                          <a:off x="9196996" y="2665553"/>
                          <a:ext cx="380572" cy="511339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13">
                      <p14:nvContentPartPr>
                        <p14:cNvPr id="680" name="Ink 679">
                          <a:extLst>
                            <a:ext uri="{FF2B5EF4-FFF2-40B4-BE49-F238E27FC236}">
                              <a16:creationId xmlns:a16="http://schemas.microsoft.com/office/drawing/2014/main" id="{61B15DBA-8E50-44F9-8EB4-8BA8A105832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655008" y="2659210"/>
                        <a:ext cx="270360" cy="481680"/>
                      </p14:xfrm>
                    </p:contentPart>
                  </mc:Choice>
                  <mc:Fallback xmlns="">
                    <p:pic>
                      <p:nvPicPr>
                        <p:cNvPr id="680" name="Ink 679">
                          <a:extLst>
                            <a:ext uri="{FF2B5EF4-FFF2-40B4-BE49-F238E27FC236}">
                              <a16:creationId xmlns:a16="http://schemas.microsoft.com/office/drawing/2014/main" id="{61B15DBA-8E50-44F9-8EB4-8BA8A105832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14"/>
                        <a:stretch>
                          <a:fillRect/>
                        </a:stretch>
                      </p:blipFill>
                      <p:spPr>
                        <a:xfrm>
                          <a:off x="9633686" y="2637859"/>
                          <a:ext cx="312151" cy="52352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15">
                      <p14:nvContentPartPr>
                        <p14:cNvPr id="681" name="Ink 680">
                          <a:extLst>
                            <a:ext uri="{FF2B5EF4-FFF2-40B4-BE49-F238E27FC236}">
                              <a16:creationId xmlns:a16="http://schemas.microsoft.com/office/drawing/2014/main" id="{52B7E417-97CD-4DB2-AA09-E5E2F1D8070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47848" y="3222250"/>
                        <a:ext cx="733320" cy="64080"/>
                      </p14:xfrm>
                    </p:contentPart>
                  </mc:Choice>
                  <mc:Fallback xmlns="">
                    <p:pic>
                      <p:nvPicPr>
                        <p:cNvPr id="681" name="Ink 680">
                          <a:extLst>
                            <a:ext uri="{FF2B5EF4-FFF2-40B4-BE49-F238E27FC236}">
                              <a16:creationId xmlns:a16="http://schemas.microsoft.com/office/drawing/2014/main" id="{52B7E417-97CD-4DB2-AA09-E5E2F1D8070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16"/>
                        <a:stretch>
                          <a:fillRect/>
                        </a:stretch>
                      </p:blipFill>
                      <p:spPr>
                        <a:xfrm>
                          <a:off x="9226481" y="3200890"/>
                          <a:ext cx="775200" cy="105946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47848215-3F08-4450-ABF3-3B983D6B576F}"/>
                      </a:ext>
                    </a:extLst>
                  </p:cNvPr>
                  <p:cNvGrpSpPr/>
                  <p:nvPr/>
                </p:nvGrpSpPr>
                <p:grpSpPr>
                  <a:xfrm>
                    <a:off x="8903670" y="3521770"/>
                    <a:ext cx="614880" cy="304200"/>
                    <a:chOff x="9211488" y="3521770"/>
                    <a:chExt cx="614880" cy="30420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17">
                      <p14:nvContentPartPr>
                        <p14:cNvPr id="670" name="Ink 669">
                          <a:extLst>
                            <a:ext uri="{FF2B5EF4-FFF2-40B4-BE49-F238E27FC236}">
                              <a16:creationId xmlns:a16="http://schemas.microsoft.com/office/drawing/2014/main" id="{4ED63AFC-9813-466F-AF53-6585287FA7C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11488" y="3521770"/>
                        <a:ext cx="285480" cy="304200"/>
                      </p14:xfrm>
                    </p:contentPart>
                  </mc:Choice>
                  <mc:Fallback xmlns="">
                    <p:pic>
                      <p:nvPicPr>
                        <p:cNvPr id="670" name="Ink 669">
                          <a:extLst>
                            <a:ext uri="{FF2B5EF4-FFF2-40B4-BE49-F238E27FC236}">
                              <a16:creationId xmlns:a16="http://schemas.microsoft.com/office/drawing/2014/main" id="{4ED63AFC-9813-466F-AF53-6585287FA7C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18"/>
                        <a:stretch>
                          <a:fillRect/>
                        </a:stretch>
                      </p:blipFill>
                      <p:spPr>
                        <a:xfrm>
                          <a:off x="9190120" y="3500408"/>
                          <a:ext cx="327362" cy="34607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19">
                      <p14:nvContentPartPr>
                        <p14:cNvPr id="671" name="Ink 670">
                          <a:extLst>
                            <a:ext uri="{FF2B5EF4-FFF2-40B4-BE49-F238E27FC236}">
                              <a16:creationId xmlns:a16="http://schemas.microsoft.com/office/drawing/2014/main" id="{65B50579-891B-4F5F-AF67-6880DA3689D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97408" y="3543370"/>
                        <a:ext cx="228960" cy="229680"/>
                      </p14:xfrm>
                    </p:contentPart>
                  </mc:Choice>
                  <mc:Fallback xmlns="">
                    <p:pic>
                      <p:nvPicPr>
                        <p:cNvPr id="671" name="Ink 670">
                          <a:extLst>
                            <a:ext uri="{FF2B5EF4-FFF2-40B4-BE49-F238E27FC236}">
                              <a16:creationId xmlns:a16="http://schemas.microsoft.com/office/drawing/2014/main" id="{65B50579-891B-4F5F-AF67-6880DA3689D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20"/>
                        <a:stretch>
                          <a:fillRect/>
                        </a:stretch>
                      </p:blipFill>
                      <p:spPr>
                        <a:xfrm>
                          <a:off x="9576050" y="3522024"/>
                          <a:ext cx="270822" cy="271518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</p:grpSp>
          </p:grp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8E348FEF-CA96-42E4-AE29-8776BDA09AA3}"/>
                </a:ext>
              </a:extLst>
            </p:cNvPr>
            <p:cNvGrpSpPr/>
            <p:nvPr/>
          </p:nvGrpSpPr>
          <p:grpSpPr>
            <a:xfrm>
              <a:off x="4519686" y="4334537"/>
              <a:ext cx="3546923" cy="593887"/>
              <a:chOff x="3810596" y="3082205"/>
              <a:chExt cx="6260492" cy="1048240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36D9ACFC-A050-474C-BB3C-371B00D1F588}"/>
                  </a:ext>
                </a:extLst>
              </p:cNvPr>
              <p:cNvGrpSpPr/>
              <p:nvPr/>
            </p:nvGrpSpPr>
            <p:grpSpPr>
              <a:xfrm>
                <a:off x="3810596" y="3082205"/>
                <a:ext cx="3677753" cy="1048240"/>
                <a:chOff x="4337808" y="3446890"/>
                <a:chExt cx="6758640" cy="1926360"/>
              </a:xfrm>
            </p:grpSpPr>
            <p:grpSp>
              <p:nvGrpSpPr>
                <p:cNvPr id="709" name="Group 708">
                  <a:extLst>
                    <a:ext uri="{FF2B5EF4-FFF2-40B4-BE49-F238E27FC236}">
                      <a16:creationId xmlns:a16="http://schemas.microsoft.com/office/drawing/2014/main" id="{57367FBB-6116-4C7F-9D04-9D44286FBD5C}"/>
                    </a:ext>
                  </a:extLst>
                </p:cNvPr>
                <p:cNvGrpSpPr/>
                <p:nvPr/>
              </p:nvGrpSpPr>
              <p:grpSpPr>
                <a:xfrm>
                  <a:off x="4337808" y="4058170"/>
                  <a:ext cx="1020240" cy="755280"/>
                  <a:chOff x="4337808" y="4058170"/>
                  <a:chExt cx="1020240" cy="7552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1">
                    <p14:nvContentPartPr>
                      <p14:cNvPr id="739" name="Ink 738">
                        <a:extLst>
                          <a:ext uri="{FF2B5EF4-FFF2-40B4-BE49-F238E27FC236}">
                            <a16:creationId xmlns:a16="http://schemas.microsoft.com/office/drawing/2014/main" id="{14A3DD28-EDA2-4560-89AB-D39BB3FDA26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37808" y="4076530"/>
                      <a:ext cx="456120" cy="526320"/>
                    </p14:xfrm>
                  </p:contentPart>
                </mc:Choice>
                <mc:Fallback xmlns="">
                  <p:pic>
                    <p:nvPicPr>
                      <p:cNvPr id="739" name="Ink 738">
                        <a:extLst>
                          <a:ext uri="{FF2B5EF4-FFF2-40B4-BE49-F238E27FC236}">
                            <a16:creationId xmlns:a16="http://schemas.microsoft.com/office/drawing/2014/main" id="{14A3DD28-EDA2-4560-89AB-D39BB3FDA2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2"/>
                      <a:stretch>
                        <a:fillRect/>
                      </a:stretch>
                    </p:blipFill>
                    <p:spPr>
                      <a:xfrm>
                        <a:off x="4308644" y="4047419"/>
                        <a:ext cx="513281" cy="58337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3">
                    <p14:nvContentPartPr>
                      <p14:cNvPr id="740" name="Ink 739">
                        <a:extLst>
                          <a:ext uri="{FF2B5EF4-FFF2-40B4-BE49-F238E27FC236}">
                            <a16:creationId xmlns:a16="http://schemas.microsoft.com/office/drawing/2014/main" id="{4C2F82D1-9AE0-4C45-9657-46996A0EC41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84288" y="4058170"/>
                      <a:ext cx="360000" cy="492120"/>
                    </p14:xfrm>
                  </p:contentPart>
                </mc:Choice>
                <mc:Fallback xmlns="">
                  <p:pic>
                    <p:nvPicPr>
                      <p:cNvPr id="740" name="Ink 739">
                        <a:extLst>
                          <a:ext uri="{FF2B5EF4-FFF2-40B4-BE49-F238E27FC236}">
                            <a16:creationId xmlns:a16="http://schemas.microsoft.com/office/drawing/2014/main" id="{4C2F82D1-9AE0-4C45-9657-46996A0EC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4"/>
                      <a:stretch>
                        <a:fillRect/>
                      </a:stretch>
                    </p:blipFill>
                    <p:spPr>
                      <a:xfrm>
                        <a:off x="4855162" y="4029016"/>
                        <a:ext cx="417087" cy="54926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5">
                    <p14:nvContentPartPr>
                      <p14:cNvPr id="741" name="Ink 740">
                        <a:extLst>
                          <a:ext uri="{FF2B5EF4-FFF2-40B4-BE49-F238E27FC236}">
                            <a16:creationId xmlns:a16="http://schemas.microsoft.com/office/drawing/2014/main" id="{50C4330E-CD86-48B0-B2AC-411A4EAFB41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63448" y="4672330"/>
                      <a:ext cx="894600" cy="141120"/>
                    </p14:xfrm>
                  </p:contentPart>
                </mc:Choice>
                <mc:Fallback xmlns="">
                  <p:pic>
                    <p:nvPicPr>
                      <p:cNvPr id="741" name="Ink 740">
                        <a:extLst>
                          <a:ext uri="{FF2B5EF4-FFF2-40B4-BE49-F238E27FC236}">
                            <a16:creationId xmlns:a16="http://schemas.microsoft.com/office/drawing/2014/main" id="{50C4330E-CD86-48B0-B2AC-411A4EAFB4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6"/>
                      <a:stretch>
                        <a:fillRect/>
                      </a:stretch>
                    </p:blipFill>
                    <p:spPr>
                      <a:xfrm>
                        <a:off x="4434289" y="4643412"/>
                        <a:ext cx="951752" cy="19779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710" name="Group 709">
                  <a:extLst>
                    <a:ext uri="{FF2B5EF4-FFF2-40B4-BE49-F238E27FC236}">
                      <a16:creationId xmlns:a16="http://schemas.microsoft.com/office/drawing/2014/main" id="{3E32AF11-8419-4B97-945A-DB5776AB0EC1}"/>
                    </a:ext>
                  </a:extLst>
                </p:cNvPr>
                <p:cNvGrpSpPr/>
                <p:nvPr/>
              </p:nvGrpSpPr>
              <p:grpSpPr>
                <a:xfrm>
                  <a:off x="4545888" y="5035570"/>
                  <a:ext cx="705240" cy="337680"/>
                  <a:chOff x="4545888" y="5035570"/>
                  <a:chExt cx="705240" cy="3376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7">
                    <p14:nvContentPartPr>
                      <p14:cNvPr id="736" name="Ink 735">
                        <a:extLst>
                          <a:ext uri="{FF2B5EF4-FFF2-40B4-BE49-F238E27FC236}">
                            <a16:creationId xmlns:a16="http://schemas.microsoft.com/office/drawing/2014/main" id="{45472292-3D0D-49D4-88B6-D55A48B27C3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545888" y="5060410"/>
                      <a:ext cx="241200" cy="312840"/>
                    </p14:xfrm>
                  </p:contentPart>
                </mc:Choice>
                <mc:Fallback xmlns="">
                  <p:pic>
                    <p:nvPicPr>
                      <p:cNvPr id="736" name="Ink 735">
                        <a:extLst>
                          <a:ext uri="{FF2B5EF4-FFF2-40B4-BE49-F238E27FC236}">
                            <a16:creationId xmlns:a16="http://schemas.microsoft.com/office/drawing/2014/main" id="{45472292-3D0D-49D4-88B6-D55A48B27C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8"/>
                      <a:stretch>
                        <a:fillRect/>
                      </a:stretch>
                    </p:blipFill>
                    <p:spPr>
                      <a:xfrm>
                        <a:off x="4516758" y="5031336"/>
                        <a:ext cx="298296" cy="36982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9">
                    <p14:nvContentPartPr>
                      <p14:cNvPr id="737" name="Ink 736">
                        <a:extLst>
                          <a:ext uri="{FF2B5EF4-FFF2-40B4-BE49-F238E27FC236}">
                            <a16:creationId xmlns:a16="http://schemas.microsoft.com/office/drawing/2014/main" id="{27B072DC-1A96-4904-A1AC-4F39B14121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59888" y="5035570"/>
                      <a:ext cx="291240" cy="266040"/>
                    </p14:xfrm>
                  </p:contentPart>
                </mc:Choice>
                <mc:Fallback xmlns="">
                  <p:pic>
                    <p:nvPicPr>
                      <p:cNvPr id="737" name="Ink 736">
                        <a:extLst>
                          <a:ext uri="{FF2B5EF4-FFF2-40B4-BE49-F238E27FC236}">
                            <a16:creationId xmlns:a16="http://schemas.microsoft.com/office/drawing/2014/main" id="{27B072DC-1A96-4904-A1AC-4F39B14121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0"/>
                      <a:stretch>
                        <a:fillRect/>
                      </a:stretch>
                    </p:blipFill>
                    <p:spPr>
                      <a:xfrm>
                        <a:off x="4930764" y="5006399"/>
                        <a:ext cx="348323" cy="32321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31">
                    <p14:nvContentPartPr>
                      <p14:cNvPr id="738" name="Ink 737">
                        <a:extLst>
                          <a:ext uri="{FF2B5EF4-FFF2-40B4-BE49-F238E27FC236}">
                            <a16:creationId xmlns:a16="http://schemas.microsoft.com/office/drawing/2014/main" id="{5652E570-C8C5-4F4E-A35B-D63876FA5D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98768" y="5116570"/>
                      <a:ext cx="231480" cy="51480"/>
                    </p14:xfrm>
                  </p:contentPart>
                </mc:Choice>
                <mc:Fallback xmlns="">
                  <p:pic>
                    <p:nvPicPr>
                      <p:cNvPr id="738" name="Ink 737">
                        <a:extLst>
                          <a:ext uri="{FF2B5EF4-FFF2-40B4-BE49-F238E27FC236}">
                            <a16:creationId xmlns:a16="http://schemas.microsoft.com/office/drawing/2014/main" id="{5652E570-C8C5-4F4E-A35B-D63876FA5D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2"/>
                      <a:stretch>
                        <a:fillRect/>
                      </a:stretch>
                    </p:blipFill>
                    <p:spPr>
                      <a:xfrm>
                        <a:off x="4969688" y="5087970"/>
                        <a:ext cx="288478" cy="1075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715" name="Group 714">
                  <a:extLst>
                    <a:ext uri="{FF2B5EF4-FFF2-40B4-BE49-F238E27FC236}">
                      <a16:creationId xmlns:a16="http://schemas.microsoft.com/office/drawing/2014/main" id="{1387B2DA-9F8A-49C5-B07F-C9A2D5B22F23}"/>
                    </a:ext>
                  </a:extLst>
                </p:cNvPr>
                <p:cNvGrpSpPr/>
                <p:nvPr/>
              </p:nvGrpSpPr>
              <p:grpSpPr>
                <a:xfrm>
                  <a:off x="5799048" y="3446890"/>
                  <a:ext cx="5297400" cy="1795320"/>
                  <a:chOff x="5799048" y="3446890"/>
                  <a:chExt cx="5297400" cy="1795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33">
                    <p14:nvContentPartPr>
                      <p14:cNvPr id="716" name="Ink 715">
                        <a:extLst>
                          <a:ext uri="{FF2B5EF4-FFF2-40B4-BE49-F238E27FC236}">
                            <a16:creationId xmlns:a16="http://schemas.microsoft.com/office/drawing/2014/main" id="{94C18FEB-30A8-4E99-90EC-3FEE6D29CC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99048" y="4426090"/>
                      <a:ext cx="210960" cy="28440"/>
                    </p14:xfrm>
                  </p:contentPart>
                </mc:Choice>
                <mc:Fallback xmlns="">
                  <p:pic>
                    <p:nvPicPr>
                      <p:cNvPr id="716" name="Ink 715">
                        <a:extLst>
                          <a:ext uri="{FF2B5EF4-FFF2-40B4-BE49-F238E27FC236}">
                            <a16:creationId xmlns:a16="http://schemas.microsoft.com/office/drawing/2014/main" id="{94C18FEB-30A8-4E99-90EC-3FEE6D29C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4"/>
                      <a:stretch>
                        <a:fillRect/>
                      </a:stretch>
                    </p:blipFill>
                    <p:spPr>
                      <a:xfrm>
                        <a:off x="5769910" y="4397650"/>
                        <a:ext cx="268071" cy="8418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35">
                    <p14:nvContentPartPr>
                      <p14:cNvPr id="717" name="Ink 716">
                        <a:extLst>
                          <a:ext uri="{FF2B5EF4-FFF2-40B4-BE49-F238E27FC236}">
                            <a16:creationId xmlns:a16="http://schemas.microsoft.com/office/drawing/2014/main" id="{3F73F320-609E-4505-9EC7-BC53A4EEFA1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808408" y="4635250"/>
                      <a:ext cx="196920" cy="17280"/>
                    </p14:xfrm>
                  </p:contentPart>
                </mc:Choice>
                <mc:Fallback xmlns="">
                  <p:pic>
                    <p:nvPicPr>
                      <p:cNvPr id="717" name="Ink 716">
                        <a:extLst>
                          <a:ext uri="{FF2B5EF4-FFF2-40B4-BE49-F238E27FC236}">
                            <a16:creationId xmlns:a16="http://schemas.microsoft.com/office/drawing/2014/main" id="{3F73F320-609E-4505-9EC7-BC53A4EEFA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6"/>
                      <a:stretch>
                        <a:fillRect/>
                      </a:stretch>
                    </p:blipFill>
                    <p:spPr>
                      <a:xfrm>
                        <a:off x="5779278" y="4608250"/>
                        <a:ext cx="254015" cy="70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37">
                    <p14:nvContentPartPr>
                      <p14:cNvPr id="718" name="Ink 717">
                        <a:extLst>
                          <a:ext uri="{FF2B5EF4-FFF2-40B4-BE49-F238E27FC236}">
                            <a16:creationId xmlns:a16="http://schemas.microsoft.com/office/drawing/2014/main" id="{A908AB74-92EA-49C7-959A-BC364C3D0BA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363888" y="4330330"/>
                      <a:ext cx="304560" cy="475560"/>
                    </p14:xfrm>
                  </p:contentPart>
                </mc:Choice>
                <mc:Fallback xmlns="">
                  <p:pic>
                    <p:nvPicPr>
                      <p:cNvPr id="718" name="Ink 717">
                        <a:extLst>
                          <a:ext uri="{FF2B5EF4-FFF2-40B4-BE49-F238E27FC236}">
                            <a16:creationId xmlns:a16="http://schemas.microsoft.com/office/drawing/2014/main" id="{A908AB74-92EA-49C7-959A-BC364C3D0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8"/>
                      <a:stretch>
                        <a:fillRect/>
                      </a:stretch>
                    </p:blipFill>
                    <p:spPr>
                      <a:xfrm>
                        <a:off x="6334827" y="4301190"/>
                        <a:ext cx="361520" cy="5326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39">
                    <p14:nvContentPartPr>
                      <p14:cNvPr id="719" name="Ink 718">
                        <a:extLst>
                          <a:ext uri="{FF2B5EF4-FFF2-40B4-BE49-F238E27FC236}">
                            <a16:creationId xmlns:a16="http://schemas.microsoft.com/office/drawing/2014/main" id="{DC05EFBF-BFAF-434D-9FDD-4078BEB1AA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784728" y="4250050"/>
                      <a:ext cx="206280" cy="175680"/>
                    </p14:xfrm>
                  </p:contentPart>
                </mc:Choice>
                <mc:Fallback xmlns="">
                  <p:pic>
                    <p:nvPicPr>
                      <p:cNvPr id="719" name="Ink 718">
                        <a:extLst>
                          <a:ext uri="{FF2B5EF4-FFF2-40B4-BE49-F238E27FC236}">
                            <a16:creationId xmlns:a16="http://schemas.microsoft.com/office/drawing/2014/main" id="{DC05EFBF-BFAF-434D-9FDD-4078BEB1AA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0"/>
                      <a:stretch>
                        <a:fillRect/>
                      </a:stretch>
                    </p:blipFill>
                    <p:spPr>
                      <a:xfrm>
                        <a:off x="6755592" y="4220964"/>
                        <a:ext cx="263386" cy="23268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1">
                    <p14:nvContentPartPr>
                      <p14:cNvPr id="720" name="Ink 719">
                        <a:extLst>
                          <a:ext uri="{FF2B5EF4-FFF2-40B4-BE49-F238E27FC236}">
                            <a16:creationId xmlns:a16="http://schemas.microsoft.com/office/drawing/2014/main" id="{C1414967-2E67-41A1-9AEA-44E41B2EB9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044648" y="4272730"/>
                      <a:ext cx="115560" cy="99360"/>
                    </p14:xfrm>
                  </p:contentPart>
                </mc:Choice>
                <mc:Fallback xmlns="">
                  <p:pic>
                    <p:nvPicPr>
                      <p:cNvPr id="720" name="Ink 719">
                        <a:extLst>
                          <a:ext uri="{FF2B5EF4-FFF2-40B4-BE49-F238E27FC236}">
                            <a16:creationId xmlns:a16="http://schemas.microsoft.com/office/drawing/2014/main" id="{C1414967-2E67-41A1-9AEA-44E41B2EB9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2"/>
                      <a:stretch>
                        <a:fillRect/>
                      </a:stretch>
                    </p:blipFill>
                    <p:spPr>
                      <a:xfrm>
                        <a:off x="7015758" y="4243846"/>
                        <a:ext cx="172184" cy="1559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3">
                    <p14:nvContentPartPr>
                      <p14:cNvPr id="721" name="Ink 720">
                        <a:extLst>
                          <a:ext uri="{FF2B5EF4-FFF2-40B4-BE49-F238E27FC236}">
                            <a16:creationId xmlns:a16="http://schemas.microsoft.com/office/drawing/2014/main" id="{77E9393D-F179-4E23-B91E-531770BA65F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76488" y="3999130"/>
                      <a:ext cx="209880" cy="454680"/>
                    </p14:xfrm>
                  </p:contentPart>
                </mc:Choice>
                <mc:Fallback xmlns="">
                  <p:pic>
                    <p:nvPicPr>
                      <p:cNvPr id="721" name="Ink 720">
                        <a:extLst>
                          <a:ext uri="{FF2B5EF4-FFF2-40B4-BE49-F238E27FC236}">
                            <a16:creationId xmlns:a16="http://schemas.microsoft.com/office/drawing/2014/main" id="{77E9393D-F179-4E23-B91E-531770BA65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4"/>
                      <a:stretch>
                        <a:fillRect/>
                      </a:stretch>
                    </p:blipFill>
                    <p:spPr>
                      <a:xfrm>
                        <a:off x="7247499" y="3969984"/>
                        <a:ext cx="266698" cy="5118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5">
                    <p14:nvContentPartPr>
                      <p14:cNvPr id="722" name="Ink 721">
                        <a:extLst>
                          <a:ext uri="{FF2B5EF4-FFF2-40B4-BE49-F238E27FC236}">
                            <a16:creationId xmlns:a16="http://schemas.microsoft.com/office/drawing/2014/main" id="{7F51ABEF-DA56-48A3-883C-80DB7B7A9F4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30448" y="3869170"/>
                      <a:ext cx="296640" cy="1373040"/>
                    </p14:xfrm>
                  </p:contentPart>
                </mc:Choice>
                <mc:Fallback xmlns="">
                  <p:pic>
                    <p:nvPicPr>
                      <p:cNvPr id="722" name="Ink 721">
                        <a:extLst>
                          <a:ext uri="{FF2B5EF4-FFF2-40B4-BE49-F238E27FC236}">
                            <a16:creationId xmlns:a16="http://schemas.microsoft.com/office/drawing/2014/main" id="{7F51ABEF-DA56-48A3-883C-80DB7B7A9F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6"/>
                      <a:stretch>
                        <a:fillRect/>
                      </a:stretch>
                    </p:blipFill>
                    <p:spPr>
                      <a:xfrm>
                        <a:off x="7701366" y="3839981"/>
                        <a:ext cx="353641" cy="143025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7">
                    <p14:nvContentPartPr>
                      <p14:cNvPr id="723" name="Ink 722">
                        <a:extLst>
                          <a:ext uri="{FF2B5EF4-FFF2-40B4-BE49-F238E27FC236}">
                            <a16:creationId xmlns:a16="http://schemas.microsoft.com/office/drawing/2014/main" id="{0FF09255-5B07-4969-8ED8-BE59CCF3DE5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66408" y="3840370"/>
                      <a:ext cx="291240" cy="470160"/>
                    </p14:xfrm>
                  </p:contentPart>
                </mc:Choice>
                <mc:Fallback xmlns="">
                  <p:pic>
                    <p:nvPicPr>
                      <p:cNvPr id="723" name="Ink 722">
                        <a:extLst>
                          <a:ext uri="{FF2B5EF4-FFF2-40B4-BE49-F238E27FC236}">
                            <a16:creationId xmlns:a16="http://schemas.microsoft.com/office/drawing/2014/main" id="{0FF09255-5B07-4969-8ED8-BE59CCF3DE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8"/>
                      <a:stretch>
                        <a:fillRect/>
                      </a:stretch>
                    </p:blipFill>
                    <p:spPr>
                      <a:xfrm>
                        <a:off x="8137284" y="3811204"/>
                        <a:ext cx="348323" cy="52732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9">
                    <p14:nvContentPartPr>
                      <p14:cNvPr id="724" name="Ink 723">
                        <a:extLst>
                          <a:ext uri="{FF2B5EF4-FFF2-40B4-BE49-F238E27FC236}">
                            <a16:creationId xmlns:a16="http://schemas.microsoft.com/office/drawing/2014/main" id="{94180E0E-CE96-4007-A37F-B7A5A1DE81E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77888" y="3782410"/>
                      <a:ext cx="352440" cy="452880"/>
                    </p14:xfrm>
                  </p:contentPart>
                </mc:Choice>
                <mc:Fallback xmlns="">
                  <p:pic>
                    <p:nvPicPr>
                      <p:cNvPr id="724" name="Ink 723">
                        <a:extLst>
                          <a:ext uri="{FF2B5EF4-FFF2-40B4-BE49-F238E27FC236}">
                            <a16:creationId xmlns:a16="http://schemas.microsoft.com/office/drawing/2014/main" id="{94180E0E-CE96-4007-A37F-B7A5A1DE81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0"/>
                      <a:stretch>
                        <a:fillRect/>
                      </a:stretch>
                    </p:blipFill>
                    <p:spPr>
                      <a:xfrm>
                        <a:off x="8548809" y="3753230"/>
                        <a:ext cx="409435" cy="5100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1">
                    <p14:nvContentPartPr>
                      <p14:cNvPr id="725" name="Ink 724">
                        <a:extLst>
                          <a:ext uri="{FF2B5EF4-FFF2-40B4-BE49-F238E27FC236}">
                            <a16:creationId xmlns:a16="http://schemas.microsoft.com/office/drawing/2014/main" id="{F93D8D14-A305-41CB-946D-A0727CCA226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55328" y="4415650"/>
                      <a:ext cx="876240" cy="99360"/>
                    </p14:xfrm>
                  </p:contentPart>
                </mc:Choice>
                <mc:Fallback xmlns="">
                  <p:pic>
                    <p:nvPicPr>
                      <p:cNvPr id="725" name="Ink 724">
                        <a:extLst>
                          <a:ext uri="{FF2B5EF4-FFF2-40B4-BE49-F238E27FC236}">
                            <a16:creationId xmlns:a16="http://schemas.microsoft.com/office/drawing/2014/main" id="{F93D8D14-A305-41CB-946D-A0727CCA22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2"/>
                      <a:stretch>
                        <a:fillRect/>
                      </a:stretch>
                    </p:blipFill>
                    <p:spPr>
                      <a:xfrm>
                        <a:off x="8226159" y="4386766"/>
                        <a:ext cx="933411" cy="15597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3">
                    <p14:nvContentPartPr>
                      <p14:cNvPr id="726" name="Ink 725">
                        <a:extLst>
                          <a:ext uri="{FF2B5EF4-FFF2-40B4-BE49-F238E27FC236}">
                            <a16:creationId xmlns:a16="http://schemas.microsoft.com/office/drawing/2014/main" id="{8E8EEDC3-E8BE-4DB7-94D5-3529025F98C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37768" y="4768090"/>
                      <a:ext cx="261000" cy="402840"/>
                    </p14:xfrm>
                  </p:contentPart>
                </mc:Choice>
                <mc:Fallback xmlns="">
                  <p:pic>
                    <p:nvPicPr>
                      <p:cNvPr id="726" name="Ink 725">
                        <a:extLst>
                          <a:ext uri="{FF2B5EF4-FFF2-40B4-BE49-F238E27FC236}">
                            <a16:creationId xmlns:a16="http://schemas.microsoft.com/office/drawing/2014/main" id="{8E8EEDC3-E8BE-4DB7-94D5-3529025F98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4"/>
                      <a:stretch>
                        <a:fillRect/>
                      </a:stretch>
                    </p:blipFill>
                    <p:spPr>
                      <a:xfrm>
                        <a:off x="8308639" y="4738983"/>
                        <a:ext cx="318094" cy="45989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5">
                    <p14:nvContentPartPr>
                      <p14:cNvPr id="727" name="Ink 726">
                        <a:extLst>
                          <a:ext uri="{FF2B5EF4-FFF2-40B4-BE49-F238E27FC236}">
                            <a16:creationId xmlns:a16="http://schemas.microsoft.com/office/drawing/2014/main" id="{4E9D6AAC-68D0-4AC0-B2F6-DFC5A263DCA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28728" y="4600330"/>
                      <a:ext cx="369000" cy="425160"/>
                    </p14:xfrm>
                  </p:contentPart>
                </mc:Choice>
                <mc:Fallback xmlns="">
                  <p:pic>
                    <p:nvPicPr>
                      <p:cNvPr id="727" name="Ink 726">
                        <a:extLst>
                          <a:ext uri="{FF2B5EF4-FFF2-40B4-BE49-F238E27FC236}">
                            <a16:creationId xmlns:a16="http://schemas.microsoft.com/office/drawing/2014/main" id="{4E9D6AAC-68D0-4AC0-B2F6-DFC5A263DC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6"/>
                      <a:stretch>
                        <a:fillRect/>
                      </a:stretch>
                    </p:blipFill>
                    <p:spPr>
                      <a:xfrm>
                        <a:off x="8699627" y="4571209"/>
                        <a:ext cx="426038" cy="48223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7">
                    <p14:nvContentPartPr>
                      <p14:cNvPr id="728" name="Ink 727">
                        <a:extLst>
                          <a:ext uri="{FF2B5EF4-FFF2-40B4-BE49-F238E27FC236}">
                            <a16:creationId xmlns:a16="http://schemas.microsoft.com/office/drawing/2014/main" id="{E2CB155B-0FFB-4619-A3E3-6851E181D75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32808" y="4421770"/>
                      <a:ext cx="135360" cy="264960"/>
                    </p14:xfrm>
                  </p:contentPart>
                </mc:Choice>
                <mc:Fallback xmlns="">
                  <p:pic>
                    <p:nvPicPr>
                      <p:cNvPr id="728" name="Ink 727">
                        <a:extLst>
                          <a:ext uri="{FF2B5EF4-FFF2-40B4-BE49-F238E27FC236}">
                            <a16:creationId xmlns:a16="http://schemas.microsoft.com/office/drawing/2014/main" id="{E2CB155B-0FFB-4619-A3E3-6851E181D7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8"/>
                      <a:stretch>
                        <a:fillRect/>
                      </a:stretch>
                    </p:blipFill>
                    <p:spPr>
                      <a:xfrm>
                        <a:off x="9303885" y="4392717"/>
                        <a:ext cx="192049" cy="32190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9">
                    <p14:nvContentPartPr>
                      <p14:cNvPr id="729" name="Ink 728">
                        <a:extLst>
                          <a:ext uri="{FF2B5EF4-FFF2-40B4-BE49-F238E27FC236}">
                            <a16:creationId xmlns:a16="http://schemas.microsoft.com/office/drawing/2014/main" id="{E6C2FADA-5BBF-40A0-838B-F4E00D7F839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62648" y="3736690"/>
                      <a:ext cx="350640" cy="442080"/>
                    </p14:xfrm>
                  </p:contentPart>
                </mc:Choice>
                <mc:Fallback xmlns="">
                  <p:pic>
                    <p:nvPicPr>
                      <p:cNvPr id="729" name="Ink 728">
                        <a:extLst>
                          <a:ext uri="{FF2B5EF4-FFF2-40B4-BE49-F238E27FC236}">
                            <a16:creationId xmlns:a16="http://schemas.microsoft.com/office/drawing/2014/main" id="{E6C2FADA-5BBF-40A0-838B-F4E00D7F83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0"/>
                      <a:stretch>
                        <a:fillRect/>
                      </a:stretch>
                    </p:blipFill>
                    <p:spPr>
                      <a:xfrm>
                        <a:off x="9733525" y="3707529"/>
                        <a:ext cx="407721" cy="4992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1">
                    <p14:nvContentPartPr>
                      <p14:cNvPr id="730" name="Ink 729">
                        <a:extLst>
                          <a:ext uri="{FF2B5EF4-FFF2-40B4-BE49-F238E27FC236}">
                            <a16:creationId xmlns:a16="http://schemas.microsoft.com/office/drawing/2014/main" id="{964E9093-AA31-4ABB-9C35-644A69EFDF6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80608" y="3664690"/>
                      <a:ext cx="307080" cy="489600"/>
                    </p14:xfrm>
                  </p:contentPart>
                </mc:Choice>
                <mc:Fallback xmlns="">
                  <p:pic>
                    <p:nvPicPr>
                      <p:cNvPr id="730" name="Ink 729">
                        <a:extLst>
                          <a:ext uri="{FF2B5EF4-FFF2-40B4-BE49-F238E27FC236}">
                            <a16:creationId xmlns:a16="http://schemas.microsoft.com/office/drawing/2014/main" id="{964E9093-AA31-4ABB-9C35-644A69EFDF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2"/>
                      <a:stretch>
                        <a:fillRect/>
                      </a:stretch>
                    </p:blipFill>
                    <p:spPr>
                      <a:xfrm>
                        <a:off x="10151528" y="3635547"/>
                        <a:ext cx="364076" cy="546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3">
                    <p14:nvContentPartPr>
                      <p14:cNvPr id="731" name="Ink 730">
                        <a:extLst>
                          <a:ext uri="{FF2B5EF4-FFF2-40B4-BE49-F238E27FC236}">
                            <a16:creationId xmlns:a16="http://schemas.microsoft.com/office/drawing/2014/main" id="{963D2AC6-B9AE-4F39-988E-95879CE6991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592087" y="3934096"/>
                      <a:ext cx="679680" cy="65518"/>
                    </p14:xfrm>
                  </p:contentPart>
                </mc:Choice>
                <mc:Fallback xmlns="">
                  <p:pic>
                    <p:nvPicPr>
                      <p:cNvPr id="731" name="Ink 730">
                        <a:extLst>
                          <a:ext uri="{FF2B5EF4-FFF2-40B4-BE49-F238E27FC236}">
                            <a16:creationId xmlns:a16="http://schemas.microsoft.com/office/drawing/2014/main" id="{963D2AC6-B9AE-4F39-988E-95879CE699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4"/>
                      <a:stretch>
                        <a:fillRect/>
                      </a:stretch>
                    </p:blipFill>
                    <p:spPr>
                      <a:xfrm>
                        <a:off x="6562941" y="3905360"/>
                        <a:ext cx="736806" cy="121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5">
                    <p14:nvContentPartPr>
                      <p14:cNvPr id="732" name="Ink 731">
                        <a:extLst>
                          <a:ext uri="{FF2B5EF4-FFF2-40B4-BE49-F238E27FC236}">
                            <a16:creationId xmlns:a16="http://schemas.microsoft.com/office/drawing/2014/main" id="{7384DAD2-66F9-4461-B6EB-A4B6660DA9D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36448" y="4588450"/>
                      <a:ext cx="291600" cy="297000"/>
                    </p14:xfrm>
                  </p:contentPart>
                </mc:Choice>
                <mc:Fallback xmlns="">
                  <p:pic>
                    <p:nvPicPr>
                      <p:cNvPr id="732" name="Ink 731">
                        <a:extLst>
                          <a:ext uri="{FF2B5EF4-FFF2-40B4-BE49-F238E27FC236}">
                            <a16:creationId xmlns:a16="http://schemas.microsoft.com/office/drawing/2014/main" id="{7384DAD2-66F9-4461-B6EB-A4B6660DA9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6"/>
                      <a:stretch>
                        <a:fillRect/>
                      </a:stretch>
                    </p:blipFill>
                    <p:spPr>
                      <a:xfrm>
                        <a:off x="9807288" y="4559332"/>
                        <a:ext cx="348754" cy="35407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7">
                    <p14:nvContentPartPr>
                      <p14:cNvPr id="733" name="Ink 732">
                        <a:extLst>
                          <a:ext uri="{FF2B5EF4-FFF2-40B4-BE49-F238E27FC236}">
                            <a16:creationId xmlns:a16="http://schemas.microsoft.com/office/drawing/2014/main" id="{ABE99DF0-B7A3-48CB-BE34-2C35791F184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332168" y="4506730"/>
                      <a:ext cx="259560" cy="329040"/>
                    </p14:xfrm>
                  </p:contentPart>
                </mc:Choice>
                <mc:Fallback xmlns="">
                  <p:pic>
                    <p:nvPicPr>
                      <p:cNvPr id="733" name="Ink 732">
                        <a:extLst>
                          <a:ext uri="{FF2B5EF4-FFF2-40B4-BE49-F238E27FC236}">
                            <a16:creationId xmlns:a16="http://schemas.microsoft.com/office/drawing/2014/main" id="{ABE99DF0-B7A3-48CB-BE34-2C35791F18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8"/>
                      <a:stretch>
                        <a:fillRect/>
                      </a:stretch>
                    </p:blipFill>
                    <p:spPr>
                      <a:xfrm>
                        <a:off x="10303069" y="4477560"/>
                        <a:ext cx="316593" cy="38621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9">
                    <p14:nvContentPartPr>
                      <p14:cNvPr id="734" name="Ink 733">
                        <a:extLst>
                          <a:ext uri="{FF2B5EF4-FFF2-40B4-BE49-F238E27FC236}">
                            <a16:creationId xmlns:a16="http://schemas.microsoft.com/office/drawing/2014/main" id="{E0E70C85-FB08-46A1-B1D7-B9CF471904A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354848" y="4616530"/>
                      <a:ext cx="233640" cy="52920"/>
                    </p14:xfrm>
                  </p:contentPart>
                </mc:Choice>
                <mc:Fallback xmlns="">
                  <p:pic>
                    <p:nvPicPr>
                      <p:cNvPr id="734" name="Ink 733">
                        <a:extLst>
                          <a:ext uri="{FF2B5EF4-FFF2-40B4-BE49-F238E27FC236}">
                            <a16:creationId xmlns:a16="http://schemas.microsoft.com/office/drawing/2014/main" id="{E0E70C85-FB08-46A1-B1D7-B9CF471904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0"/>
                      <a:stretch>
                        <a:fillRect/>
                      </a:stretch>
                    </p:blipFill>
                    <p:spPr>
                      <a:xfrm>
                        <a:off x="10325788" y="4587769"/>
                        <a:ext cx="290597" cy="10929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1">
                    <p14:nvContentPartPr>
                      <p14:cNvPr id="735" name="Ink 734">
                        <a:extLst>
                          <a:ext uri="{FF2B5EF4-FFF2-40B4-BE49-F238E27FC236}">
                            <a16:creationId xmlns:a16="http://schemas.microsoft.com/office/drawing/2014/main" id="{3A95824B-0DCA-415D-AC34-0E0C21ADD0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764168" y="3446890"/>
                      <a:ext cx="332280" cy="1568160"/>
                    </p14:xfrm>
                  </p:contentPart>
                </mc:Choice>
                <mc:Fallback xmlns="">
                  <p:pic>
                    <p:nvPicPr>
                      <p:cNvPr id="735" name="Ink 734">
                        <a:extLst>
                          <a:ext uri="{FF2B5EF4-FFF2-40B4-BE49-F238E27FC236}">
                            <a16:creationId xmlns:a16="http://schemas.microsoft.com/office/drawing/2014/main" id="{3A95824B-0DCA-415D-AC34-0E0C21ADD0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2"/>
                      <a:stretch>
                        <a:fillRect/>
                      </a:stretch>
                    </p:blipFill>
                    <p:spPr>
                      <a:xfrm>
                        <a:off x="10735021" y="3417699"/>
                        <a:ext cx="389409" cy="162537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p:grpSp>
            <p:nvGrpSpPr>
              <p:cNvPr id="742" name="Group 741">
                <a:extLst>
                  <a:ext uri="{FF2B5EF4-FFF2-40B4-BE49-F238E27FC236}">
                    <a16:creationId xmlns:a16="http://schemas.microsoft.com/office/drawing/2014/main" id="{DBBDA024-066A-4874-A307-2AA9A85C8EF3}"/>
                  </a:ext>
                </a:extLst>
              </p:cNvPr>
              <p:cNvGrpSpPr/>
              <p:nvPr/>
            </p:nvGrpSpPr>
            <p:grpSpPr>
              <a:xfrm>
                <a:off x="7607304" y="3207909"/>
                <a:ext cx="2463784" cy="844436"/>
                <a:chOff x="7367928" y="2394610"/>
                <a:chExt cx="3317040" cy="1136880"/>
              </a:xfrm>
            </p:grpSpPr>
            <p:grpSp>
              <p:nvGrpSpPr>
                <p:cNvPr id="743" name="Group 742">
                  <a:extLst>
                    <a:ext uri="{FF2B5EF4-FFF2-40B4-BE49-F238E27FC236}">
                      <a16:creationId xmlns:a16="http://schemas.microsoft.com/office/drawing/2014/main" id="{C34837F6-324B-4F3D-8CCE-ECE4B0143705}"/>
                    </a:ext>
                  </a:extLst>
                </p:cNvPr>
                <p:cNvGrpSpPr/>
                <p:nvPr/>
              </p:nvGrpSpPr>
              <p:grpSpPr>
                <a:xfrm>
                  <a:off x="7367928" y="2883490"/>
                  <a:ext cx="283680" cy="77760"/>
                  <a:chOff x="7367928" y="2883490"/>
                  <a:chExt cx="283680" cy="777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3">
                    <p14:nvContentPartPr>
                      <p14:cNvPr id="758" name="Ink 757">
                        <a:extLst>
                          <a:ext uri="{FF2B5EF4-FFF2-40B4-BE49-F238E27FC236}">
                            <a16:creationId xmlns:a16="http://schemas.microsoft.com/office/drawing/2014/main" id="{2B274646-FBF9-49D9-8ABC-99C6B742ACB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67928" y="2883490"/>
                      <a:ext cx="199440" cy="29880"/>
                    </p14:xfrm>
                  </p:contentPart>
                </mc:Choice>
                <mc:Fallback xmlns="">
                  <p:pic>
                    <p:nvPicPr>
                      <p:cNvPr id="758" name="Ink 757">
                        <a:extLst>
                          <a:ext uri="{FF2B5EF4-FFF2-40B4-BE49-F238E27FC236}">
                            <a16:creationId xmlns:a16="http://schemas.microsoft.com/office/drawing/2014/main" id="{2B274646-FBF9-49D9-8ABC-99C6B742A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4"/>
                      <a:stretch>
                        <a:fillRect/>
                      </a:stretch>
                    </p:blipFill>
                    <p:spPr>
                      <a:xfrm>
                        <a:off x="7346620" y="2862147"/>
                        <a:ext cx="241203" cy="7171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5">
                    <p14:nvContentPartPr>
                      <p14:cNvPr id="759" name="Ink 758">
                        <a:extLst>
                          <a:ext uri="{FF2B5EF4-FFF2-40B4-BE49-F238E27FC236}">
                            <a16:creationId xmlns:a16="http://schemas.microsoft.com/office/drawing/2014/main" id="{D10B38FA-61D1-457F-BEE1-5487883F7F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43528" y="2945410"/>
                      <a:ext cx="208080" cy="15840"/>
                    </p14:xfrm>
                  </p:contentPart>
                </mc:Choice>
                <mc:Fallback xmlns="">
                  <p:pic>
                    <p:nvPicPr>
                      <p:cNvPr id="759" name="Ink 758">
                        <a:extLst>
                          <a:ext uri="{FF2B5EF4-FFF2-40B4-BE49-F238E27FC236}">
                            <a16:creationId xmlns:a16="http://schemas.microsoft.com/office/drawing/2014/main" id="{D10B38FA-61D1-457F-BEE1-5487883F7F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6"/>
                      <a:stretch>
                        <a:fillRect/>
                      </a:stretch>
                    </p:blipFill>
                    <p:spPr>
                      <a:xfrm>
                        <a:off x="7422208" y="2924568"/>
                        <a:ext cx="249867" cy="5669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744" name="Group 743">
                  <a:extLst>
                    <a:ext uri="{FF2B5EF4-FFF2-40B4-BE49-F238E27FC236}">
                      <a16:creationId xmlns:a16="http://schemas.microsoft.com/office/drawing/2014/main" id="{5BE71A05-1637-416D-AD09-EFDA354B8A5E}"/>
                    </a:ext>
                  </a:extLst>
                </p:cNvPr>
                <p:cNvGrpSpPr/>
                <p:nvPr/>
              </p:nvGrpSpPr>
              <p:grpSpPr>
                <a:xfrm>
                  <a:off x="8035728" y="2394610"/>
                  <a:ext cx="2649240" cy="1136880"/>
                  <a:chOff x="8035728" y="2394610"/>
                  <a:chExt cx="2649240" cy="11368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7">
                    <p14:nvContentPartPr>
                      <p14:cNvPr id="745" name="Ink 744">
                        <a:extLst>
                          <a:ext uri="{FF2B5EF4-FFF2-40B4-BE49-F238E27FC236}">
                            <a16:creationId xmlns:a16="http://schemas.microsoft.com/office/drawing/2014/main" id="{C0B4E422-9583-4EB4-AC5B-08B7FFB07F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35728" y="2457970"/>
                      <a:ext cx="294120" cy="329040"/>
                    </p14:xfrm>
                  </p:contentPart>
                </mc:Choice>
                <mc:Fallback xmlns="">
                  <p:pic>
                    <p:nvPicPr>
                      <p:cNvPr id="745" name="Ink 744">
                        <a:extLst>
                          <a:ext uri="{FF2B5EF4-FFF2-40B4-BE49-F238E27FC236}">
                            <a16:creationId xmlns:a16="http://schemas.microsoft.com/office/drawing/2014/main" id="{C0B4E422-9583-4EB4-AC5B-08B7FFB07F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8"/>
                      <a:stretch>
                        <a:fillRect/>
                      </a:stretch>
                    </p:blipFill>
                    <p:spPr>
                      <a:xfrm>
                        <a:off x="8014353" y="2436604"/>
                        <a:ext cx="336015" cy="37091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9">
                    <p14:nvContentPartPr>
                      <p14:cNvPr id="746" name="Ink 745">
                        <a:extLst>
                          <a:ext uri="{FF2B5EF4-FFF2-40B4-BE49-F238E27FC236}">
                            <a16:creationId xmlns:a16="http://schemas.microsoft.com/office/drawing/2014/main" id="{89902C18-92B0-4817-9BCE-065EBF178B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39928" y="2394610"/>
                      <a:ext cx="352440" cy="488880"/>
                    </p14:xfrm>
                  </p:contentPart>
                </mc:Choice>
                <mc:Fallback xmlns="">
                  <p:pic>
                    <p:nvPicPr>
                      <p:cNvPr id="746" name="Ink 745">
                        <a:extLst>
                          <a:ext uri="{FF2B5EF4-FFF2-40B4-BE49-F238E27FC236}">
                            <a16:creationId xmlns:a16="http://schemas.microsoft.com/office/drawing/2014/main" id="{89902C18-92B0-4817-9BCE-065EBF178B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0"/>
                      <a:stretch>
                        <a:fillRect/>
                      </a:stretch>
                    </p:blipFill>
                    <p:spPr>
                      <a:xfrm>
                        <a:off x="8318594" y="2373243"/>
                        <a:ext cx="394255" cy="53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1">
                    <p14:nvContentPartPr>
                      <p14:cNvPr id="747" name="Ink 746">
                        <a:extLst>
                          <a:ext uri="{FF2B5EF4-FFF2-40B4-BE49-F238E27FC236}">
                            <a16:creationId xmlns:a16="http://schemas.microsoft.com/office/drawing/2014/main" id="{8A4B3671-CC1C-4D2E-B4ED-BB165C7DCAE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11328" y="2942170"/>
                      <a:ext cx="615240" cy="33480"/>
                    </p14:xfrm>
                  </p:contentPart>
                </mc:Choice>
                <mc:Fallback xmlns="">
                  <p:pic>
                    <p:nvPicPr>
                      <p:cNvPr id="747" name="Ink 746">
                        <a:extLst>
                          <a:ext uri="{FF2B5EF4-FFF2-40B4-BE49-F238E27FC236}">
                            <a16:creationId xmlns:a16="http://schemas.microsoft.com/office/drawing/2014/main" id="{8A4B3671-CC1C-4D2E-B4ED-BB165C7DCA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2"/>
                      <a:stretch>
                        <a:fillRect/>
                      </a:stretch>
                    </p:blipFill>
                    <p:spPr>
                      <a:xfrm>
                        <a:off x="8089965" y="2921245"/>
                        <a:ext cx="657111" cy="744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3">
                    <p14:nvContentPartPr>
                      <p14:cNvPr id="748" name="Ink 747">
                        <a:extLst>
                          <a:ext uri="{FF2B5EF4-FFF2-40B4-BE49-F238E27FC236}">
                            <a16:creationId xmlns:a16="http://schemas.microsoft.com/office/drawing/2014/main" id="{A1293424-DA73-4F99-93A5-E7D7C3201C5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63448" y="3199210"/>
                      <a:ext cx="318240" cy="332280"/>
                    </p14:xfrm>
                  </p:contentPart>
                </mc:Choice>
                <mc:Fallback xmlns="">
                  <p:pic>
                    <p:nvPicPr>
                      <p:cNvPr id="748" name="Ink 747">
                        <a:extLst>
                          <a:ext uri="{FF2B5EF4-FFF2-40B4-BE49-F238E27FC236}">
                            <a16:creationId xmlns:a16="http://schemas.microsoft.com/office/drawing/2014/main" id="{A1293424-DA73-4F99-93A5-E7D7C3201C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4"/>
                      <a:stretch>
                        <a:fillRect/>
                      </a:stretch>
                    </p:blipFill>
                    <p:spPr>
                      <a:xfrm>
                        <a:off x="8042118" y="3177855"/>
                        <a:ext cx="360046" cy="37413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5">
                    <p14:nvContentPartPr>
                      <p14:cNvPr id="749" name="Ink 748">
                        <a:extLst>
                          <a:ext uri="{FF2B5EF4-FFF2-40B4-BE49-F238E27FC236}">
                            <a16:creationId xmlns:a16="http://schemas.microsoft.com/office/drawing/2014/main" id="{9D4F8938-7198-4FBC-A2FA-34EE9839D2C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15168" y="3126490"/>
                      <a:ext cx="325440" cy="404280"/>
                    </p14:xfrm>
                  </p:contentPart>
                </mc:Choice>
                <mc:Fallback xmlns="">
                  <p:pic>
                    <p:nvPicPr>
                      <p:cNvPr id="749" name="Ink 748">
                        <a:extLst>
                          <a:ext uri="{FF2B5EF4-FFF2-40B4-BE49-F238E27FC236}">
                            <a16:creationId xmlns:a16="http://schemas.microsoft.com/office/drawing/2014/main" id="{9D4F8938-7198-4FBC-A2FA-34EE9839D2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6"/>
                      <a:stretch>
                        <a:fillRect/>
                      </a:stretch>
                    </p:blipFill>
                    <p:spPr>
                      <a:xfrm>
                        <a:off x="8393814" y="3105122"/>
                        <a:ext cx="367294" cy="44616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7">
                    <p14:nvContentPartPr>
                      <p14:cNvPr id="750" name="Ink 749">
                        <a:extLst>
                          <a:ext uri="{FF2B5EF4-FFF2-40B4-BE49-F238E27FC236}">
                            <a16:creationId xmlns:a16="http://schemas.microsoft.com/office/drawing/2014/main" id="{624EA346-CB19-4493-AC3D-D8979AFB82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13208" y="2852530"/>
                      <a:ext cx="2520" cy="12600"/>
                    </p14:xfrm>
                  </p:contentPart>
                </mc:Choice>
                <mc:Fallback xmlns="">
                  <p:pic>
                    <p:nvPicPr>
                      <p:cNvPr id="750" name="Ink 749">
                        <a:extLst>
                          <a:ext uri="{FF2B5EF4-FFF2-40B4-BE49-F238E27FC236}">
                            <a16:creationId xmlns:a16="http://schemas.microsoft.com/office/drawing/2014/main" id="{624EA346-CB19-4493-AC3D-D8979AFB82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8"/>
                      <a:stretch>
                        <a:fillRect/>
                      </a:stretch>
                    </p:blipFill>
                    <p:spPr>
                      <a:xfrm>
                        <a:off x="9097458" y="2831530"/>
                        <a:ext cx="33390" cy="5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9">
                    <p14:nvContentPartPr>
                      <p14:cNvPr id="751" name="Ink 750">
                        <a:extLst>
                          <a:ext uri="{FF2B5EF4-FFF2-40B4-BE49-F238E27FC236}">
                            <a16:creationId xmlns:a16="http://schemas.microsoft.com/office/drawing/2014/main" id="{83C65BBC-9A3A-4A00-BB5A-788150A779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01248" y="2725450"/>
                      <a:ext cx="318600" cy="284400"/>
                    </p14:xfrm>
                  </p:contentPart>
                </mc:Choice>
                <mc:Fallback xmlns="">
                  <p:pic>
                    <p:nvPicPr>
                      <p:cNvPr id="751" name="Ink 750">
                        <a:extLst>
                          <a:ext uri="{FF2B5EF4-FFF2-40B4-BE49-F238E27FC236}">
                            <a16:creationId xmlns:a16="http://schemas.microsoft.com/office/drawing/2014/main" id="{83C65BBC-9A3A-4A00-BB5A-788150A779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0"/>
                      <a:stretch>
                        <a:fillRect/>
                      </a:stretch>
                    </p:blipFill>
                    <p:spPr>
                      <a:xfrm>
                        <a:off x="8979894" y="2704099"/>
                        <a:ext cx="360454" cy="3262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91">
                    <p14:nvContentPartPr>
                      <p14:cNvPr id="752" name="Ink 751">
                        <a:extLst>
                          <a:ext uri="{FF2B5EF4-FFF2-40B4-BE49-F238E27FC236}">
                            <a16:creationId xmlns:a16="http://schemas.microsoft.com/office/drawing/2014/main" id="{779279B2-291D-465F-A107-ED75A38D738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50608" y="2662090"/>
                      <a:ext cx="265320" cy="303120"/>
                    </p14:xfrm>
                  </p:contentPart>
                </mc:Choice>
                <mc:Fallback xmlns="">
                  <p:pic>
                    <p:nvPicPr>
                      <p:cNvPr id="752" name="Ink 751">
                        <a:extLst>
                          <a:ext uri="{FF2B5EF4-FFF2-40B4-BE49-F238E27FC236}">
                            <a16:creationId xmlns:a16="http://schemas.microsoft.com/office/drawing/2014/main" id="{779279B2-291D-465F-A107-ED75A38D73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2"/>
                      <a:stretch>
                        <a:fillRect/>
                      </a:stretch>
                    </p:blipFill>
                    <p:spPr>
                      <a:xfrm>
                        <a:off x="9529280" y="2640744"/>
                        <a:ext cx="307123" cy="34495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93">
                    <p14:nvContentPartPr>
                      <p14:cNvPr id="753" name="Ink 752">
                        <a:extLst>
                          <a:ext uri="{FF2B5EF4-FFF2-40B4-BE49-F238E27FC236}">
                            <a16:creationId xmlns:a16="http://schemas.microsoft.com/office/drawing/2014/main" id="{DF6665C6-8203-4652-8A5F-304D9D769B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938688" y="2414770"/>
                      <a:ext cx="46080" cy="172080"/>
                    </p14:xfrm>
                  </p:contentPart>
                </mc:Choice>
                <mc:Fallback xmlns="">
                  <p:pic>
                    <p:nvPicPr>
                      <p:cNvPr id="753" name="Ink 752">
                        <a:extLst>
                          <a:ext uri="{FF2B5EF4-FFF2-40B4-BE49-F238E27FC236}">
                            <a16:creationId xmlns:a16="http://schemas.microsoft.com/office/drawing/2014/main" id="{DF6665C6-8203-4652-8A5F-304D9D769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4"/>
                      <a:stretch>
                        <a:fillRect/>
                      </a:stretch>
                    </p:blipFill>
                    <p:spPr>
                      <a:xfrm>
                        <a:off x="9917355" y="2393473"/>
                        <a:ext cx="87893" cy="21382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95">
                    <p14:nvContentPartPr>
                      <p14:cNvPr id="754" name="Ink 753">
                        <a:extLst>
                          <a:ext uri="{FF2B5EF4-FFF2-40B4-BE49-F238E27FC236}">
                            <a16:creationId xmlns:a16="http://schemas.microsoft.com/office/drawing/2014/main" id="{4A7A5764-05EA-4A7E-94E3-B9693E05599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247568" y="2781250"/>
                      <a:ext cx="199440" cy="257760"/>
                    </p14:xfrm>
                  </p:contentPart>
                </mc:Choice>
                <mc:Fallback xmlns="">
                  <p:pic>
                    <p:nvPicPr>
                      <p:cNvPr id="754" name="Ink 753">
                        <a:extLst>
                          <a:ext uri="{FF2B5EF4-FFF2-40B4-BE49-F238E27FC236}">
                            <a16:creationId xmlns:a16="http://schemas.microsoft.com/office/drawing/2014/main" id="{4A7A5764-05EA-4A7E-94E3-B9693E0559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6"/>
                      <a:stretch>
                        <a:fillRect/>
                      </a:stretch>
                    </p:blipFill>
                    <p:spPr>
                      <a:xfrm>
                        <a:off x="10226260" y="2759912"/>
                        <a:ext cx="241203" cy="29958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97">
                    <p14:nvContentPartPr>
                      <p14:cNvPr id="755" name="Ink 754">
                        <a:extLst>
                          <a:ext uri="{FF2B5EF4-FFF2-40B4-BE49-F238E27FC236}">
                            <a16:creationId xmlns:a16="http://schemas.microsoft.com/office/drawing/2014/main" id="{ED27BE56-D04D-4DA2-9E9C-35D78DCA5D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283928" y="2861890"/>
                      <a:ext cx="187920" cy="29880"/>
                    </p14:xfrm>
                  </p:contentPart>
                </mc:Choice>
                <mc:Fallback xmlns="">
                  <p:pic>
                    <p:nvPicPr>
                      <p:cNvPr id="755" name="Ink 754">
                        <a:extLst>
                          <a:ext uri="{FF2B5EF4-FFF2-40B4-BE49-F238E27FC236}">
                            <a16:creationId xmlns:a16="http://schemas.microsoft.com/office/drawing/2014/main" id="{ED27BE56-D04D-4DA2-9E9C-35D78DCA5D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8"/>
                      <a:stretch>
                        <a:fillRect/>
                      </a:stretch>
                    </p:blipFill>
                    <p:spPr>
                      <a:xfrm>
                        <a:off x="10262573" y="2840547"/>
                        <a:ext cx="229775" cy="7171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99">
                    <p14:nvContentPartPr>
                      <p14:cNvPr id="756" name="Ink 755">
                        <a:extLst>
                          <a:ext uri="{FF2B5EF4-FFF2-40B4-BE49-F238E27FC236}">
                            <a16:creationId xmlns:a16="http://schemas.microsoft.com/office/drawing/2014/main" id="{CAFA2773-A27C-4191-A585-B433686031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039128" y="2617450"/>
                      <a:ext cx="210960" cy="515520"/>
                    </p14:xfrm>
                  </p:contentPart>
                </mc:Choice>
                <mc:Fallback xmlns="">
                  <p:pic>
                    <p:nvPicPr>
                      <p:cNvPr id="756" name="Ink 755">
                        <a:extLst>
                          <a:ext uri="{FF2B5EF4-FFF2-40B4-BE49-F238E27FC236}">
                            <a16:creationId xmlns:a16="http://schemas.microsoft.com/office/drawing/2014/main" id="{CAFA2773-A27C-4191-A585-B433686031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0"/>
                      <a:stretch>
                        <a:fillRect/>
                      </a:stretch>
                    </p:blipFill>
                    <p:spPr>
                      <a:xfrm>
                        <a:off x="10017776" y="2596077"/>
                        <a:ext cx="252810" cy="55741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1">
                    <p14:nvContentPartPr>
                      <p14:cNvPr id="757" name="Ink 756">
                        <a:extLst>
                          <a:ext uri="{FF2B5EF4-FFF2-40B4-BE49-F238E27FC236}">
                            <a16:creationId xmlns:a16="http://schemas.microsoft.com/office/drawing/2014/main" id="{6035022E-D438-4C3D-ABED-B41D075AD1E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569768" y="2598730"/>
                      <a:ext cx="115200" cy="704520"/>
                    </p14:xfrm>
                  </p:contentPart>
                </mc:Choice>
                <mc:Fallback xmlns="">
                  <p:pic>
                    <p:nvPicPr>
                      <p:cNvPr id="757" name="Ink 756">
                        <a:extLst>
                          <a:ext uri="{FF2B5EF4-FFF2-40B4-BE49-F238E27FC236}">
                            <a16:creationId xmlns:a16="http://schemas.microsoft.com/office/drawing/2014/main" id="{6035022E-D438-4C3D-ABED-B41D075AD1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2"/>
                      <a:stretch>
                        <a:fillRect/>
                      </a:stretch>
                    </p:blipFill>
                    <p:spPr>
                      <a:xfrm>
                        <a:off x="10548435" y="2577355"/>
                        <a:ext cx="157013" cy="74641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</p:grp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CC4B2D37-A191-4307-B49D-E5F81B47AF81}"/>
              </a:ext>
            </a:extLst>
          </p:cNvPr>
          <p:cNvGrpSpPr/>
          <p:nvPr/>
        </p:nvGrpSpPr>
        <p:grpSpPr>
          <a:xfrm>
            <a:off x="6854403" y="3063765"/>
            <a:ext cx="3127655" cy="709443"/>
            <a:chOff x="4222622" y="2111286"/>
            <a:chExt cx="5929805" cy="1345051"/>
          </a:xfrm>
        </p:grpSpPr>
        <p:grpSp>
          <p:nvGrpSpPr>
            <p:cNvPr id="760" name="Group 759">
              <a:extLst>
                <a:ext uri="{FF2B5EF4-FFF2-40B4-BE49-F238E27FC236}">
                  <a16:creationId xmlns:a16="http://schemas.microsoft.com/office/drawing/2014/main" id="{6A25AD81-1E9C-4E94-BE7E-92BAA268E7F9}"/>
                </a:ext>
              </a:extLst>
            </p:cNvPr>
            <p:cNvGrpSpPr/>
            <p:nvPr/>
          </p:nvGrpSpPr>
          <p:grpSpPr>
            <a:xfrm>
              <a:off x="4222622" y="2280441"/>
              <a:ext cx="4359962" cy="1175896"/>
              <a:chOff x="4222622" y="2280441"/>
              <a:chExt cx="4359962" cy="1175896"/>
            </a:xfrm>
          </p:grpSpPr>
          <p:grpSp>
            <p:nvGrpSpPr>
              <p:cNvPr id="761" name="Group 760">
                <a:extLst>
                  <a:ext uri="{FF2B5EF4-FFF2-40B4-BE49-F238E27FC236}">
                    <a16:creationId xmlns:a16="http://schemas.microsoft.com/office/drawing/2014/main" id="{076EFEC9-D626-479E-B3F4-C7EC5F81A718}"/>
                  </a:ext>
                </a:extLst>
              </p:cNvPr>
              <p:cNvGrpSpPr/>
              <p:nvPr/>
            </p:nvGrpSpPr>
            <p:grpSpPr>
              <a:xfrm>
                <a:off x="4222622" y="2280441"/>
                <a:ext cx="3963112" cy="1175896"/>
                <a:chOff x="4383756" y="2361850"/>
                <a:chExt cx="7408440" cy="2198160"/>
              </a:xfrm>
            </p:grpSpPr>
            <p:grpSp>
              <p:nvGrpSpPr>
                <p:cNvPr id="764" name="Group 763">
                  <a:extLst>
                    <a:ext uri="{FF2B5EF4-FFF2-40B4-BE49-F238E27FC236}">
                      <a16:creationId xmlns:a16="http://schemas.microsoft.com/office/drawing/2014/main" id="{BAFF5861-82AE-4BE0-AAFD-264151634B2E}"/>
                    </a:ext>
                  </a:extLst>
                </p:cNvPr>
                <p:cNvGrpSpPr/>
                <p:nvPr/>
              </p:nvGrpSpPr>
              <p:grpSpPr>
                <a:xfrm>
                  <a:off x="4383756" y="2527090"/>
                  <a:ext cx="2327040" cy="2032920"/>
                  <a:chOff x="4383756" y="2527090"/>
                  <a:chExt cx="2327040" cy="20329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3">
                    <p14:nvContentPartPr>
                      <p14:cNvPr id="789" name="Ink 788">
                        <a:extLst>
                          <a:ext uri="{FF2B5EF4-FFF2-40B4-BE49-F238E27FC236}">
                            <a16:creationId xmlns:a16="http://schemas.microsoft.com/office/drawing/2014/main" id="{21749007-837E-4F4F-B6F8-5E9CD2ABDBB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383756" y="2555170"/>
                      <a:ext cx="447120" cy="833040"/>
                    </p14:xfrm>
                  </p:contentPart>
                </mc:Choice>
                <mc:Fallback xmlns="">
                  <p:pic>
                    <p:nvPicPr>
                      <p:cNvPr id="789" name="Ink 788">
                        <a:extLst>
                          <a:ext uri="{FF2B5EF4-FFF2-40B4-BE49-F238E27FC236}">
                            <a16:creationId xmlns:a16="http://schemas.microsoft.com/office/drawing/2014/main" id="{21749007-837E-4F4F-B6F8-5E9CD2ABDB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4"/>
                      <a:stretch>
                        <a:fillRect/>
                      </a:stretch>
                    </p:blipFill>
                    <p:spPr>
                      <a:xfrm>
                        <a:off x="4351910" y="2523326"/>
                        <a:ext cx="509538" cy="89545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5">
                    <p14:nvContentPartPr>
                      <p14:cNvPr id="790" name="Ink 789">
                        <a:extLst>
                          <a:ext uri="{FF2B5EF4-FFF2-40B4-BE49-F238E27FC236}">
                            <a16:creationId xmlns:a16="http://schemas.microsoft.com/office/drawing/2014/main" id="{3DDD012E-0B41-4531-B0E7-E0AC0C22E0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887756" y="2527090"/>
                      <a:ext cx="670320" cy="664560"/>
                    </p14:xfrm>
                  </p:contentPart>
                </mc:Choice>
                <mc:Fallback xmlns="">
                  <p:pic>
                    <p:nvPicPr>
                      <p:cNvPr id="790" name="Ink 789">
                        <a:extLst>
                          <a:ext uri="{FF2B5EF4-FFF2-40B4-BE49-F238E27FC236}">
                            <a16:creationId xmlns:a16="http://schemas.microsoft.com/office/drawing/2014/main" id="{3DDD012E-0B41-4531-B0E7-E0AC0C22E0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6"/>
                      <a:stretch>
                        <a:fillRect/>
                      </a:stretch>
                    </p:blipFill>
                    <p:spPr>
                      <a:xfrm>
                        <a:off x="4855897" y="2495262"/>
                        <a:ext cx="732764" cy="72694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7">
                    <p14:nvContentPartPr>
                      <p14:cNvPr id="791" name="Ink 790">
                        <a:extLst>
                          <a:ext uri="{FF2B5EF4-FFF2-40B4-BE49-F238E27FC236}">
                            <a16:creationId xmlns:a16="http://schemas.microsoft.com/office/drawing/2014/main" id="{7CD0CCBD-4D35-48B1-8249-5E14BFD570D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48556" y="3480730"/>
                      <a:ext cx="1175400" cy="108720"/>
                    </p14:xfrm>
                  </p:contentPart>
                </mc:Choice>
                <mc:Fallback xmlns="">
                  <p:pic>
                    <p:nvPicPr>
                      <p:cNvPr id="791" name="Ink 790">
                        <a:extLst>
                          <a:ext uri="{FF2B5EF4-FFF2-40B4-BE49-F238E27FC236}">
                            <a16:creationId xmlns:a16="http://schemas.microsoft.com/office/drawing/2014/main" id="{7CD0CCBD-4D35-48B1-8249-5E14BFD570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8"/>
                      <a:stretch>
                        <a:fillRect/>
                      </a:stretch>
                    </p:blipFill>
                    <p:spPr>
                      <a:xfrm>
                        <a:off x="4416685" y="3449125"/>
                        <a:ext cx="1237867" cy="17066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9">
                    <p14:nvContentPartPr>
                      <p14:cNvPr id="792" name="Ink 791">
                        <a:extLst>
                          <a:ext uri="{FF2B5EF4-FFF2-40B4-BE49-F238E27FC236}">
                            <a16:creationId xmlns:a16="http://schemas.microsoft.com/office/drawing/2014/main" id="{F13B95AE-0DF6-4E27-AD94-284B668C170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433436" y="3938290"/>
                      <a:ext cx="360720" cy="621720"/>
                    </p14:xfrm>
                  </p:contentPart>
                </mc:Choice>
                <mc:Fallback xmlns="">
                  <p:pic>
                    <p:nvPicPr>
                      <p:cNvPr id="792" name="Ink 791">
                        <a:extLst>
                          <a:ext uri="{FF2B5EF4-FFF2-40B4-BE49-F238E27FC236}">
                            <a16:creationId xmlns:a16="http://schemas.microsoft.com/office/drawing/2014/main" id="{F13B95AE-0DF6-4E27-AD94-284B668C17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0"/>
                      <a:stretch>
                        <a:fillRect/>
                      </a:stretch>
                    </p:blipFill>
                    <p:spPr>
                      <a:xfrm>
                        <a:off x="4401570" y="3906440"/>
                        <a:ext cx="423177" cy="68414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11">
                    <p14:nvContentPartPr>
                      <p14:cNvPr id="793" name="Ink 792">
                        <a:extLst>
                          <a:ext uri="{FF2B5EF4-FFF2-40B4-BE49-F238E27FC236}">
                            <a16:creationId xmlns:a16="http://schemas.microsoft.com/office/drawing/2014/main" id="{9CDB47C6-E092-485A-BE6A-ABF0C2430D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4977036" y="3895450"/>
                      <a:ext cx="402840" cy="500760"/>
                    </p14:xfrm>
                  </p:contentPart>
                </mc:Choice>
                <mc:Fallback xmlns="">
                  <p:pic>
                    <p:nvPicPr>
                      <p:cNvPr id="793" name="Ink 792">
                        <a:extLst>
                          <a:ext uri="{FF2B5EF4-FFF2-40B4-BE49-F238E27FC236}">
                            <a16:creationId xmlns:a16="http://schemas.microsoft.com/office/drawing/2014/main" id="{9CDB47C6-E092-485A-BE6A-ABF0C2430D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2"/>
                      <a:stretch>
                        <a:fillRect/>
                      </a:stretch>
                    </p:blipFill>
                    <p:spPr>
                      <a:xfrm>
                        <a:off x="4945166" y="3863595"/>
                        <a:ext cx="465306" cy="56319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13">
                    <p14:nvContentPartPr>
                      <p14:cNvPr id="794" name="Ink 793">
                        <a:extLst>
                          <a:ext uri="{FF2B5EF4-FFF2-40B4-BE49-F238E27FC236}">
                            <a16:creationId xmlns:a16="http://schemas.microsoft.com/office/drawing/2014/main" id="{8FD85D5A-BE36-41CB-81FE-C710C5994BF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178276" y="3910930"/>
                      <a:ext cx="357840" cy="449280"/>
                    </p14:xfrm>
                  </p:contentPart>
                </mc:Choice>
                <mc:Fallback xmlns="">
                  <p:pic>
                    <p:nvPicPr>
                      <p:cNvPr id="794" name="Ink 793">
                        <a:extLst>
                          <a:ext uri="{FF2B5EF4-FFF2-40B4-BE49-F238E27FC236}">
                            <a16:creationId xmlns:a16="http://schemas.microsoft.com/office/drawing/2014/main" id="{8FD85D5A-BE36-41CB-81FE-C710C5994B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4"/>
                      <a:stretch>
                        <a:fillRect/>
                      </a:stretch>
                    </p:blipFill>
                    <p:spPr>
                      <a:xfrm>
                        <a:off x="5146440" y="3879111"/>
                        <a:ext cx="420239" cy="5116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15">
                    <p14:nvContentPartPr>
                      <p14:cNvPr id="795" name="Ink 794">
                        <a:extLst>
                          <a:ext uri="{FF2B5EF4-FFF2-40B4-BE49-F238E27FC236}">
                            <a16:creationId xmlns:a16="http://schemas.microsoft.com/office/drawing/2014/main" id="{A163D26F-2A1C-49CD-9718-2074308942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768316" y="3693130"/>
                      <a:ext cx="213120" cy="192600"/>
                    </p14:xfrm>
                  </p:contentPart>
                </mc:Choice>
                <mc:Fallback xmlns="">
                  <p:pic>
                    <p:nvPicPr>
                      <p:cNvPr id="795" name="Ink 794">
                        <a:extLst>
                          <a:ext uri="{FF2B5EF4-FFF2-40B4-BE49-F238E27FC236}">
                            <a16:creationId xmlns:a16="http://schemas.microsoft.com/office/drawing/2014/main" id="{A163D26F-2A1C-49CD-9718-2074308942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6"/>
                      <a:stretch>
                        <a:fillRect/>
                      </a:stretch>
                    </p:blipFill>
                    <p:spPr>
                      <a:xfrm>
                        <a:off x="5736602" y="3661452"/>
                        <a:ext cx="275280" cy="25468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17">
                    <p14:nvContentPartPr>
                      <p14:cNvPr id="796" name="Ink 795">
                        <a:extLst>
                          <a:ext uri="{FF2B5EF4-FFF2-40B4-BE49-F238E27FC236}">
                            <a16:creationId xmlns:a16="http://schemas.microsoft.com/office/drawing/2014/main" id="{9A4FB12C-A861-49F8-A1C9-6D7B3BB9CEC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649156" y="3609250"/>
                      <a:ext cx="174240" cy="395640"/>
                    </p14:xfrm>
                  </p:contentPart>
                </mc:Choice>
                <mc:Fallback xmlns="">
                  <p:pic>
                    <p:nvPicPr>
                      <p:cNvPr id="796" name="Ink 795">
                        <a:extLst>
                          <a:ext uri="{FF2B5EF4-FFF2-40B4-BE49-F238E27FC236}">
                            <a16:creationId xmlns:a16="http://schemas.microsoft.com/office/drawing/2014/main" id="{9A4FB12C-A861-49F8-A1C9-6D7B3BB9CE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8"/>
                      <a:stretch>
                        <a:fillRect/>
                      </a:stretch>
                    </p:blipFill>
                    <p:spPr>
                      <a:xfrm>
                        <a:off x="5617360" y="3577446"/>
                        <a:ext cx="236559" cy="45797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19">
                    <p14:nvContentPartPr>
                      <p14:cNvPr id="797" name="Ink 796">
                        <a:extLst>
                          <a:ext uri="{FF2B5EF4-FFF2-40B4-BE49-F238E27FC236}">
                            <a16:creationId xmlns:a16="http://schemas.microsoft.com/office/drawing/2014/main" id="{5BCF56F5-E218-4E12-A399-2C325490CA5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056316" y="3562810"/>
                      <a:ext cx="76320" cy="461520"/>
                    </p14:xfrm>
                  </p:contentPart>
                </mc:Choice>
                <mc:Fallback xmlns="">
                  <p:pic>
                    <p:nvPicPr>
                      <p:cNvPr id="797" name="Ink 796">
                        <a:extLst>
                          <a:ext uri="{FF2B5EF4-FFF2-40B4-BE49-F238E27FC236}">
                            <a16:creationId xmlns:a16="http://schemas.microsoft.com/office/drawing/2014/main" id="{5BCF56F5-E218-4E12-A399-2C325490CA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0"/>
                      <a:stretch>
                        <a:fillRect/>
                      </a:stretch>
                    </p:blipFill>
                    <p:spPr>
                      <a:xfrm>
                        <a:off x="6025037" y="3530937"/>
                        <a:ext cx="137626" cy="52399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1">
                    <p14:nvContentPartPr>
                      <p14:cNvPr id="798" name="Ink 797">
                        <a:extLst>
                          <a:ext uri="{FF2B5EF4-FFF2-40B4-BE49-F238E27FC236}">
                            <a16:creationId xmlns:a16="http://schemas.microsoft.com/office/drawing/2014/main" id="{099325DD-5E0A-40EE-AC88-6BAF71CC177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5546196" y="3435010"/>
                      <a:ext cx="473400" cy="13680"/>
                    </p14:xfrm>
                  </p:contentPart>
                </mc:Choice>
                <mc:Fallback xmlns="">
                  <p:pic>
                    <p:nvPicPr>
                      <p:cNvPr id="798" name="Ink 797">
                        <a:extLst>
                          <a:ext uri="{FF2B5EF4-FFF2-40B4-BE49-F238E27FC236}">
                            <a16:creationId xmlns:a16="http://schemas.microsoft.com/office/drawing/2014/main" id="{099325DD-5E0A-40EE-AC88-6BAF71CC17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2"/>
                      <a:stretch>
                        <a:fillRect/>
                      </a:stretch>
                    </p:blipFill>
                    <p:spPr>
                      <a:xfrm>
                        <a:off x="5514381" y="3406510"/>
                        <a:ext cx="535756" cy="695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3">
                    <p14:nvContentPartPr>
                      <p14:cNvPr id="799" name="Ink 798">
                        <a:extLst>
                          <a:ext uri="{FF2B5EF4-FFF2-40B4-BE49-F238E27FC236}">
                            <a16:creationId xmlns:a16="http://schemas.microsoft.com/office/drawing/2014/main" id="{6A4FD8BA-D516-48A2-96A7-7AB827960CD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26756" y="3335290"/>
                      <a:ext cx="243000" cy="15840"/>
                    </p14:xfrm>
                  </p:contentPart>
                </mc:Choice>
                <mc:Fallback xmlns="">
                  <p:pic>
                    <p:nvPicPr>
                      <p:cNvPr id="799" name="Ink 798">
                        <a:extLst>
                          <a:ext uri="{FF2B5EF4-FFF2-40B4-BE49-F238E27FC236}">
                            <a16:creationId xmlns:a16="http://schemas.microsoft.com/office/drawing/2014/main" id="{6A4FD8BA-D516-48A2-96A7-7AB827960C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4"/>
                      <a:stretch>
                        <a:fillRect/>
                      </a:stretch>
                    </p:blipFill>
                    <p:spPr>
                      <a:xfrm>
                        <a:off x="6394950" y="3304828"/>
                        <a:ext cx="305340" cy="7554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5">
                    <p14:nvContentPartPr>
                      <p14:cNvPr id="800" name="Ink 799">
                        <a:extLst>
                          <a:ext uri="{FF2B5EF4-FFF2-40B4-BE49-F238E27FC236}">
                            <a16:creationId xmlns:a16="http://schemas.microsoft.com/office/drawing/2014/main" id="{C86C4008-2B22-4FD9-B96D-4D398F3503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474996" y="3460570"/>
                      <a:ext cx="235800" cy="12600"/>
                    </p14:xfrm>
                  </p:contentPart>
                </mc:Choice>
                <mc:Fallback xmlns="">
                  <p:pic>
                    <p:nvPicPr>
                      <p:cNvPr id="800" name="Ink 799">
                        <a:extLst>
                          <a:ext uri="{FF2B5EF4-FFF2-40B4-BE49-F238E27FC236}">
                            <a16:creationId xmlns:a16="http://schemas.microsoft.com/office/drawing/2014/main" id="{C86C4008-2B22-4FD9-B96D-4D398F3503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6"/>
                      <a:stretch>
                        <a:fillRect/>
                      </a:stretch>
                    </p:blipFill>
                    <p:spPr>
                      <a:xfrm>
                        <a:off x="6443302" y="3431934"/>
                        <a:ext cx="297919" cy="6872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765" name="Group 764">
                  <a:extLst>
                    <a:ext uri="{FF2B5EF4-FFF2-40B4-BE49-F238E27FC236}">
                      <a16:creationId xmlns:a16="http://schemas.microsoft.com/office/drawing/2014/main" id="{5A43A4A8-DA40-4CE6-A28F-3EA7D7B01F42}"/>
                    </a:ext>
                  </a:extLst>
                </p:cNvPr>
                <p:cNvGrpSpPr/>
                <p:nvPr/>
              </p:nvGrpSpPr>
              <p:grpSpPr>
                <a:xfrm>
                  <a:off x="6987276" y="3015970"/>
                  <a:ext cx="912600" cy="655560"/>
                  <a:chOff x="6987276" y="3015970"/>
                  <a:chExt cx="912600" cy="6555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7">
                    <p14:nvContentPartPr>
                      <p14:cNvPr id="785" name="Ink 784">
                        <a:extLst>
                          <a:ext uri="{FF2B5EF4-FFF2-40B4-BE49-F238E27FC236}">
                            <a16:creationId xmlns:a16="http://schemas.microsoft.com/office/drawing/2014/main" id="{5AFCE190-6652-4958-AD07-D6871F04398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6987276" y="3162130"/>
                      <a:ext cx="200520" cy="509400"/>
                    </p14:xfrm>
                  </p:contentPart>
                </mc:Choice>
                <mc:Fallback xmlns="">
                  <p:pic>
                    <p:nvPicPr>
                      <p:cNvPr id="785" name="Ink 784">
                        <a:extLst>
                          <a:ext uri="{FF2B5EF4-FFF2-40B4-BE49-F238E27FC236}">
                            <a16:creationId xmlns:a16="http://schemas.microsoft.com/office/drawing/2014/main" id="{5AFCE190-6652-4958-AD07-D6871F0439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8"/>
                      <a:stretch>
                        <a:fillRect/>
                      </a:stretch>
                    </p:blipFill>
                    <p:spPr>
                      <a:xfrm>
                        <a:off x="6955548" y="3130292"/>
                        <a:ext cx="262707" cy="57180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9">
                    <p14:nvContentPartPr>
                      <p14:cNvPr id="786" name="Ink 785">
                        <a:extLst>
                          <a:ext uri="{FF2B5EF4-FFF2-40B4-BE49-F238E27FC236}">
                            <a16:creationId xmlns:a16="http://schemas.microsoft.com/office/drawing/2014/main" id="{6AC3CAAC-CF77-4126-A1AE-2CCA1AC957D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224876" y="3109210"/>
                      <a:ext cx="171720" cy="209160"/>
                    </p14:xfrm>
                  </p:contentPart>
                </mc:Choice>
                <mc:Fallback xmlns="">
                  <p:pic>
                    <p:nvPicPr>
                      <p:cNvPr id="786" name="Ink 785">
                        <a:extLst>
                          <a:ext uri="{FF2B5EF4-FFF2-40B4-BE49-F238E27FC236}">
                            <a16:creationId xmlns:a16="http://schemas.microsoft.com/office/drawing/2014/main" id="{6AC3CAAC-CF77-4126-A1AE-2CCA1AC957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0"/>
                      <a:stretch>
                        <a:fillRect/>
                      </a:stretch>
                    </p:blipFill>
                    <p:spPr>
                      <a:xfrm>
                        <a:off x="7193076" y="3077519"/>
                        <a:ext cx="234048" cy="27127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31">
                    <p14:nvContentPartPr>
                      <p14:cNvPr id="787" name="Ink 786">
                        <a:extLst>
                          <a:ext uri="{FF2B5EF4-FFF2-40B4-BE49-F238E27FC236}">
                            <a16:creationId xmlns:a16="http://schemas.microsoft.com/office/drawing/2014/main" id="{AD4C400A-5E7F-40FB-895F-83EC9FA3F86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462836" y="3164650"/>
                      <a:ext cx="194760" cy="160560"/>
                    </p14:xfrm>
                  </p:contentPart>
                </mc:Choice>
                <mc:Fallback xmlns="">
                  <p:pic>
                    <p:nvPicPr>
                      <p:cNvPr id="787" name="Ink 786">
                        <a:extLst>
                          <a:ext uri="{FF2B5EF4-FFF2-40B4-BE49-F238E27FC236}">
                            <a16:creationId xmlns:a16="http://schemas.microsoft.com/office/drawing/2014/main" id="{AD4C400A-5E7F-40FB-895F-83EC9FA3F8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2"/>
                      <a:stretch>
                        <a:fillRect/>
                      </a:stretch>
                    </p:blipFill>
                    <p:spPr>
                      <a:xfrm>
                        <a:off x="7431012" y="3133044"/>
                        <a:ext cx="257134" cy="22250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33">
                    <p14:nvContentPartPr>
                      <p14:cNvPr id="788" name="Ink 787">
                        <a:extLst>
                          <a:ext uri="{FF2B5EF4-FFF2-40B4-BE49-F238E27FC236}">
                            <a16:creationId xmlns:a16="http://schemas.microsoft.com/office/drawing/2014/main" id="{097A7AF1-086C-459F-97FC-FF79E9541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30316" y="3015970"/>
                      <a:ext cx="169560" cy="306360"/>
                    </p14:xfrm>
                  </p:contentPart>
                </mc:Choice>
                <mc:Fallback xmlns="">
                  <p:pic>
                    <p:nvPicPr>
                      <p:cNvPr id="788" name="Ink 787">
                        <a:extLst>
                          <a:ext uri="{FF2B5EF4-FFF2-40B4-BE49-F238E27FC236}">
                            <a16:creationId xmlns:a16="http://schemas.microsoft.com/office/drawing/2014/main" id="{097A7AF1-086C-459F-97FC-FF79E9541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4"/>
                      <a:stretch>
                        <a:fillRect/>
                      </a:stretch>
                    </p:blipFill>
                    <p:spPr>
                      <a:xfrm>
                        <a:off x="7698682" y="2984190"/>
                        <a:ext cx="231563" cy="36864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766" name="Group 765">
                  <a:extLst>
                    <a:ext uri="{FF2B5EF4-FFF2-40B4-BE49-F238E27FC236}">
                      <a16:creationId xmlns:a16="http://schemas.microsoft.com/office/drawing/2014/main" id="{E80E1B4E-06C0-4837-BCB2-9733E5C60EC3}"/>
                    </a:ext>
                  </a:extLst>
                </p:cNvPr>
                <p:cNvGrpSpPr/>
                <p:nvPr/>
              </p:nvGrpSpPr>
              <p:grpSpPr>
                <a:xfrm>
                  <a:off x="8195436" y="2526010"/>
                  <a:ext cx="1288800" cy="1524600"/>
                  <a:chOff x="8195436" y="2526010"/>
                  <a:chExt cx="1288800" cy="1524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35">
                    <p14:nvContentPartPr>
                      <p14:cNvPr id="779" name="Ink 778">
                        <a:extLst>
                          <a:ext uri="{FF2B5EF4-FFF2-40B4-BE49-F238E27FC236}">
                            <a16:creationId xmlns:a16="http://schemas.microsoft.com/office/drawing/2014/main" id="{1C96F874-A6F0-4B4E-9F03-29B7FFA89E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95436" y="2561650"/>
                      <a:ext cx="249120" cy="1488960"/>
                    </p14:xfrm>
                  </p:contentPart>
                </mc:Choice>
                <mc:Fallback xmlns="">
                  <p:pic>
                    <p:nvPicPr>
                      <p:cNvPr id="779" name="Ink 778">
                        <a:extLst>
                          <a:ext uri="{FF2B5EF4-FFF2-40B4-BE49-F238E27FC236}">
                            <a16:creationId xmlns:a16="http://schemas.microsoft.com/office/drawing/2014/main" id="{1C96F874-A6F0-4B4E-9F03-29B7FFA89E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6"/>
                      <a:stretch>
                        <a:fillRect/>
                      </a:stretch>
                    </p:blipFill>
                    <p:spPr>
                      <a:xfrm>
                        <a:off x="8163660" y="2529780"/>
                        <a:ext cx="311400" cy="155142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37">
                    <p14:nvContentPartPr>
                      <p14:cNvPr id="780" name="Ink 779">
                        <a:extLst>
                          <a:ext uri="{FF2B5EF4-FFF2-40B4-BE49-F238E27FC236}">
                            <a16:creationId xmlns:a16="http://schemas.microsoft.com/office/drawing/2014/main" id="{38E6C8DF-A546-42F5-ACF3-3EF3CF39A7B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67676" y="2558410"/>
                      <a:ext cx="250200" cy="485280"/>
                    </p14:xfrm>
                  </p:contentPart>
                </mc:Choice>
                <mc:Fallback xmlns="">
                  <p:pic>
                    <p:nvPicPr>
                      <p:cNvPr id="780" name="Ink 779">
                        <a:extLst>
                          <a:ext uri="{FF2B5EF4-FFF2-40B4-BE49-F238E27FC236}">
                            <a16:creationId xmlns:a16="http://schemas.microsoft.com/office/drawing/2014/main" id="{38E6C8DF-A546-42F5-ACF3-3EF3CF39A7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8"/>
                      <a:stretch>
                        <a:fillRect/>
                      </a:stretch>
                    </p:blipFill>
                    <p:spPr>
                      <a:xfrm>
                        <a:off x="8535925" y="2526567"/>
                        <a:ext cx="312432" cy="54769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39">
                    <p14:nvContentPartPr>
                      <p14:cNvPr id="781" name="Ink 780">
                        <a:extLst>
                          <a:ext uri="{FF2B5EF4-FFF2-40B4-BE49-F238E27FC236}">
                            <a16:creationId xmlns:a16="http://schemas.microsoft.com/office/drawing/2014/main" id="{09B499E0-DA78-4931-9318-7CE3E5A450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60796" y="2526010"/>
                      <a:ext cx="354960" cy="549720"/>
                    </p14:xfrm>
                  </p:contentPart>
                </mc:Choice>
                <mc:Fallback xmlns="">
                  <p:pic>
                    <p:nvPicPr>
                      <p:cNvPr id="781" name="Ink 780">
                        <a:extLst>
                          <a:ext uri="{FF2B5EF4-FFF2-40B4-BE49-F238E27FC236}">
                            <a16:creationId xmlns:a16="http://schemas.microsoft.com/office/drawing/2014/main" id="{09B499E0-DA78-4931-9318-7CE3E5A450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0"/>
                      <a:stretch>
                        <a:fillRect/>
                      </a:stretch>
                    </p:blipFill>
                    <p:spPr>
                      <a:xfrm>
                        <a:off x="8928990" y="2494124"/>
                        <a:ext cx="417301" cy="61221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1">
                    <p14:nvContentPartPr>
                      <p14:cNvPr id="782" name="Ink 781">
                        <a:extLst>
                          <a:ext uri="{FF2B5EF4-FFF2-40B4-BE49-F238E27FC236}">
                            <a16:creationId xmlns:a16="http://schemas.microsoft.com/office/drawing/2014/main" id="{296FB253-49C2-4E6A-9B50-B476F725951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24556" y="3134050"/>
                      <a:ext cx="859680" cy="85320"/>
                    </p14:xfrm>
                  </p:contentPart>
                </mc:Choice>
                <mc:Fallback xmlns="">
                  <p:pic>
                    <p:nvPicPr>
                      <p:cNvPr id="782" name="Ink 781">
                        <a:extLst>
                          <a:ext uri="{FF2B5EF4-FFF2-40B4-BE49-F238E27FC236}">
                            <a16:creationId xmlns:a16="http://schemas.microsoft.com/office/drawing/2014/main" id="{296FB253-49C2-4E6A-9B50-B476F72595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2"/>
                      <a:stretch>
                        <a:fillRect/>
                      </a:stretch>
                    </p:blipFill>
                    <p:spPr>
                      <a:xfrm>
                        <a:off x="8592716" y="3102682"/>
                        <a:ext cx="922086" cy="14680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3">
                    <p14:nvContentPartPr>
                      <p14:cNvPr id="783" name="Ink 782">
                        <a:extLst>
                          <a:ext uri="{FF2B5EF4-FFF2-40B4-BE49-F238E27FC236}">
                            <a16:creationId xmlns:a16="http://schemas.microsoft.com/office/drawing/2014/main" id="{A9741013-3DB3-4E6C-994F-BBDB5E8CC62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32116" y="3438610"/>
                      <a:ext cx="304560" cy="434160"/>
                    </p14:xfrm>
                  </p:contentPart>
                </mc:Choice>
                <mc:Fallback xmlns="">
                  <p:pic>
                    <p:nvPicPr>
                      <p:cNvPr id="783" name="Ink 782">
                        <a:extLst>
                          <a:ext uri="{FF2B5EF4-FFF2-40B4-BE49-F238E27FC236}">
                            <a16:creationId xmlns:a16="http://schemas.microsoft.com/office/drawing/2014/main" id="{A9741013-3DB3-4E6C-994F-BBDB5E8CC6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4"/>
                      <a:stretch>
                        <a:fillRect/>
                      </a:stretch>
                    </p:blipFill>
                    <p:spPr>
                      <a:xfrm>
                        <a:off x="8600391" y="3406780"/>
                        <a:ext cx="366741" cy="49654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5">
                    <p14:nvContentPartPr>
                      <p14:cNvPr id="784" name="Ink 783">
                        <a:extLst>
                          <a:ext uri="{FF2B5EF4-FFF2-40B4-BE49-F238E27FC236}">
                            <a16:creationId xmlns:a16="http://schemas.microsoft.com/office/drawing/2014/main" id="{9FDF4F86-E5E4-4E35-9F5B-C04A1D3560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00756" y="3562450"/>
                      <a:ext cx="294840" cy="271440"/>
                    </p14:xfrm>
                  </p:contentPart>
                </mc:Choice>
                <mc:Fallback xmlns="">
                  <p:pic>
                    <p:nvPicPr>
                      <p:cNvPr id="784" name="Ink 783">
                        <a:extLst>
                          <a:ext uri="{FF2B5EF4-FFF2-40B4-BE49-F238E27FC236}">
                            <a16:creationId xmlns:a16="http://schemas.microsoft.com/office/drawing/2014/main" id="{9FDF4F86-E5E4-4E35-9F5B-C04A1D35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6"/>
                      <a:stretch>
                        <a:fillRect/>
                      </a:stretch>
                    </p:blipFill>
                    <p:spPr>
                      <a:xfrm>
                        <a:off x="8968984" y="3530740"/>
                        <a:ext cx="357112" cy="33359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767" name="Group 766">
                  <a:extLst>
                    <a:ext uri="{FF2B5EF4-FFF2-40B4-BE49-F238E27FC236}">
                      <a16:creationId xmlns:a16="http://schemas.microsoft.com/office/drawing/2014/main" id="{B0E0E561-8D81-469A-A717-DE62EE29A062}"/>
                    </a:ext>
                  </a:extLst>
                </p:cNvPr>
                <p:cNvGrpSpPr/>
                <p:nvPr/>
              </p:nvGrpSpPr>
              <p:grpSpPr>
                <a:xfrm>
                  <a:off x="9749916" y="2361850"/>
                  <a:ext cx="2042280" cy="2166840"/>
                  <a:chOff x="9749916" y="2361850"/>
                  <a:chExt cx="2042280" cy="21668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7">
                    <p14:nvContentPartPr>
                      <p14:cNvPr id="768" name="Ink 767">
                        <a:extLst>
                          <a:ext uri="{FF2B5EF4-FFF2-40B4-BE49-F238E27FC236}">
                            <a16:creationId xmlns:a16="http://schemas.microsoft.com/office/drawing/2014/main" id="{A05BFE35-84F5-4A0E-9962-0756AC0CA0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49916" y="3185170"/>
                      <a:ext cx="146880" cy="271080"/>
                    </p14:xfrm>
                  </p:contentPart>
                </mc:Choice>
                <mc:Fallback xmlns="">
                  <p:pic>
                    <p:nvPicPr>
                      <p:cNvPr id="768" name="Ink 767">
                        <a:extLst>
                          <a:ext uri="{FF2B5EF4-FFF2-40B4-BE49-F238E27FC236}">
                            <a16:creationId xmlns:a16="http://schemas.microsoft.com/office/drawing/2014/main" id="{A05BFE35-84F5-4A0E-9962-0756AC0CA0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8"/>
                      <a:stretch>
                        <a:fillRect/>
                      </a:stretch>
                    </p:blipFill>
                    <p:spPr>
                      <a:xfrm>
                        <a:off x="9718261" y="3153353"/>
                        <a:ext cx="208924" cy="33344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9">
                    <p14:nvContentPartPr>
                      <p14:cNvPr id="769" name="Ink 768">
                        <a:extLst>
                          <a:ext uri="{FF2B5EF4-FFF2-40B4-BE49-F238E27FC236}">
                            <a16:creationId xmlns:a16="http://schemas.microsoft.com/office/drawing/2014/main" id="{C1235828-E6EA-4C0B-B975-429FA15D8C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34036" y="2402170"/>
                      <a:ext cx="276120" cy="471960"/>
                    </p14:xfrm>
                  </p:contentPart>
                </mc:Choice>
                <mc:Fallback xmlns="">
                  <p:pic>
                    <p:nvPicPr>
                      <p:cNvPr id="769" name="Ink 768">
                        <a:extLst>
                          <a:ext uri="{FF2B5EF4-FFF2-40B4-BE49-F238E27FC236}">
                            <a16:creationId xmlns:a16="http://schemas.microsoft.com/office/drawing/2014/main" id="{C1235828-E6EA-4C0B-B975-429FA15D8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0"/>
                      <a:stretch>
                        <a:fillRect/>
                      </a:stretch>
                    </p:blipFill>
                    <p:spPr>
                      <a:xfrm>
                        <a:off x="10102225" y="2370367"/>
                        <a:ext cx="338470" cy="534294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51">
                    <p14:nvContentPartPr>
                      <p14:cNvPr id="770" name="Ink 769">
                        <a:extLst>
                          <a:ext uri="{FF2B5EF4-FFF2-40B4-BE49-F238E27FC236}">
                            <a16:creationId xmlns:a16="http://schemas.microsoft.com/office/drawing/2014/main" id="{297DC01E-B36C-42D2-8530-FD52DE5D8CB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557036" y="2590090"/>
                      <a:ext cx="357480" cy="284400"/>
                    </p14:xfrm>
                  </p:contentPart>
                </mc:Choice>
                <mc:Fallback xmlns="">
                  <p:pic>
                    <p:nvPicPr>
                      <p:cNvPr id="770" name="Ink 769">
                        <a:extLst>
                          <a:ext uri="{FF2B5EF4-FFF2-40B4-BE49-F238E27FC236}">
                            <a16:creationId xmlns:a16="http://schemas.microsoft.com/office/drawing/2014/main" id="{297DC01E-B36C-42D2-8530-FD52DE5D8C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2"/>
                      <a:stretch>
                        <a:fillRect/>
                      </a:stretch>
                    </p:blipFill>
                    <p:spPr>
                      <a:xfrm>
                        <a:off x="10525232" y="2558349"/>
                        <a:ext cx="419816" cy="34661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53">
                    <p14:nvContentPartPr>
                      <p14:cNvPr id="771" name="Ink 770">
                        <a:extLst>
                          <a:ext uri="{FF2B5EF4-FFF2-40B4-BE49-F238E27FC236}">
                            <a16:creationId xmlns:a16="http://schemas.microsoft.com/office/drawing/2014/main" id="{DAD10894-42A2-4162-8CA0-E6C9F942FAB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266876" y="3003730"/>
                      <a:ext cx="821520" cy="105480"/>
                    </p14:xfrm>
                  </p:contentPart>
                </mc:Choice>
                <mc:Fallback xmlns="">
                  <p:pic>
                    <p:nvPicPr>
                      <p:cNvPr id="771" name="Ink 770">
                        <a:extLst>
                          <a:ext uri="{FF2B5EF4-FFF2-40B4-BE49-F238E27FC236}">
                            <a16:creationId xmlns:a16="http://schemas.microsoft.com/office/drawing/2014/main" id="{DAD10894-42A2-4162-8CA0-E6C9F942FA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4"/>
                      <a:stretch>
                        <a:fillRect/>
                      </a:stretch>
                    </p:blipFill>
                    <p:spPr>
                      <a:xfrm>
                        <a:off x="10235034" y="2971959"/>
                        <a:ext cx="883930" cy="16775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55">
                    <p14:nvContentPartPr>
                      <p14:cNvPr id="772" name="Ink 771">
                        <a:extLst>
                          <a:ext uri="{FF2B5EF4-FFF2-40B4-BE49-F238E27FC236}">
                            <a16:creationId xmlns:a16="http://schemas.microsoft.com/office/drawing/2014/main" id="{FE8FFC72-9218-4213-AC2F-478C00E56AC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34036" y="3380290"/>
                      <a:ext cx="331920" cy="490680"/>
                    </p14:xfrm>
                  </p:contentPart>
                </mc:Choice>
                <mc:Fallback xmlns="">
                  <p:pic>
                    <p:nvPicPr>
                      <p:cNvPr id="772" name="Ink 771">
                        <a:extLst>
                          <a:ext uri="{FF2B5EF4-FFF2-40B4-BE49-F238E27FC236}">
                            <a16:creationId xmlns:a16="http://schemas.microsoft.com/office/drawing/2014/main" id="{FE8FFC72-9218-4213-AC2F-478C00E56A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6"/>
                      <a:stretch>
                        <a:fillRect/>
                      </a:stretch>
                    </p:blipFill>
                    <p:spPr>
                      <a:xfrm>
                        <a:off x="10102243" y="3348428"/>
                        <a:ext cx="394234" cy="55313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57">
                    <p14:nvContentPartPr>
                      <p14:cNvPr id="773" name="Ink 772">
                        <a:extLst>
                          <a:ext uri="{FF2B5EF4-FFF2-40B4-BE49-F238E27FC236}">
                            <a16:creationId xmlns:a16="http://schemas.microsoft.com/office/drawing/2014/main" id="{A5C193BF-25B6-4F95-96A4-B4E05F0B66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596276" y="3496210"/>
                      <a:ext cx="267840" cy="322560"/>
                    </p14:xfrm>
                  </p:contentPart>
                </mc:Choice>
                <mc:Fallback xmlns="">
                  <p:pic>
                    <p:nvPicPr>
                      <p:cNvPr id="773" name="Ink 772">
                        <a:extLst>
                          <a:ext uri="{FF2B5EF4-FFF2-40B4-BE49-F238E27FC236}">
                            <a16:creationId xmlns:a16="http://schemas.microsoft.com/office/drawing/2014/main" id="{A5C193BF-25B6-4F95-96A4-B4E05F0B66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8"/>
                      <a:stretch>
                        <a:fillRect/>
                      </a:stretch>
                    </p:blipFill>
                    <p:spPr>
                      <a:xfrm>
                        <a:off x="10564541" y="3464336"/>
                        <a:ext cx="330040" cy="38503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59">
                    <p14:nvContentPartPr>
                      <p14:cNvPr id="774" name="Ink 773">
                        <a:extLst>
                          <a:ext uri="{FF2B5EF4-FFF2-40B4-BE49-F238E27FC236}">
                            <a16:creationId xmlns:a16="http://schemas.microsoft.com/office/drawing/2014/main" id="{26C2A813-5398-4737-8C79-B1B476949E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692036" y="3503050"/>
                      <a:ext cx="302400" cy="359640"/>
                    </p14:xfrm>
                  </p:contentPart>
                </mc:Choice>
                <mc:Fallback xmlns="">
                  <p:pic>
                    <p:nvPicPr>
                      <p:cNvPr id="774" name="Ink 773">
                        <a:extLst>
                          <a:ext uri="{FF2B5EF4-FFF2-40B4-BE49-F238E27FC236}">
                            <a16:creationId xmlns:a16="http://schemas.microsoft.com/office/drawing/2014/main" id="{26C2A813-5398-4737-8C79-B1B476949E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60"/>
                      <a:stretch>
                        <a:fillRect/>
                      </a:stretch>
                    </p:blipFill>
                    <p:spPr>
                      <a:xfrm>
                        <a:off x="10660271" y="3471280"/>
                        <a:ext cx="364659" cy="42191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1">
                    <p14:nvContentPartPr>
                      <p14:cNvPr id="775" name="Ink 774">
                        <a:extLst>
                          <a:ext uri="{FF2B5EF4-FFF2-40B4-BE49-F238E27FC236}">
                            <a16:creationId xmlns:a16="http://schemas.microsoft.com/office/drawing/2014/main" id="{F6D74384-FE24-4BA7-8FBF-6472A4CEA9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222676" y="3304330"/>
                      <a:ext cx="130680" cy="184680"/>
                    </p14:xfrm>
                  </p:contentPart>
                </mc:Choice>
                <mc:Fallback xmlns="">
                  <p:pic>
                    <p:nvPicPr>
                      <p:cNvPr id="775" name="Ink 774">
                        <a:extLst>
                          <a:ext uri="{FF2B5EF4-FFF2-40B4-BE49-F238E27FC236}">
                            <a16:creationId xmlns:a16="http://schemas.microsoft.com/office/drawing/2014/main" id="{F6D74384-FE24-4BA7-8FBF-6472A4CEA9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62"/>
                      <a:stretch>
                        <a:fillRect/>
                      </a:stretch>
                    </p:blipFill>
                    <p:spPr>
                      <a:xfrm>
                        <a:off x="11190958" y="3272707"/>
                        <a:ext cx="192848" cy="246662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3">
                    <p14:nvContentPartPr>
                      <p14:cNvPr id="776" name="Ink 775">
                        <a:extLst>
                          <a:ext uri="{FF2B5EF4-FFF2-40B4-BE49-F238E27FC236}">
                            <a16:creationId xmlns:a16="http://schemas.microsoft.com/office/drawing/2014/main" id="{C959A439-8813-45DF-AA75-293B4195DAA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066076" y="3255010"/>
                      <a:ext cx="147960" cy="309960"/>
                    </p14:xfrm>
                  </p:contentPart>
                </mc:Choice>
                <mc:Fallback xmlns="">
                  <p:pic>
                    <p:nvPicPr>
                      <p:cNvPr id="776" name="Ink 775">
                        <a:extLst>
                          <a:ext uri="{FF2B5EF4-FFF2-40B4-BE49-F238E27FC236}">
                            <a16:creationId xmlns:a16="http://schemas.microsoft.com/office/drawing/2014/main" id="{C959A439-8813-45DF-AA75-293B4195DA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64"/>
                      <a:stretch>
                        <a:fillRect/>
                      </a:stretch>
                    </p:blipFill>
                    <p:spPr>
                      <a:xfrm>
                        <a:off x="11034461" y="3223252"/>
                        <a:ext cx="209926" cy="37220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5">
                    <p14:nvContentPartPr>
                      <p14:cNvPr id="777" name="Ink 776">
                        <a:extLst>
                          <a:ext uri="{FF2B5EF4-FFF2-40B4-BE49-F238E27FC236}">
                            <a16:creationId xmlns:a16="http://schemas.microsoft.com/office/drawing/2014/main" id="{A5AA1F50-C9FB-4209-9B05-8C774545967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435436" y="3230170"/>
                      <a:ext cx="73440" cy="316080"/>
                    </p14:xfrm>
                  </p:contentPart>
                </mc:Choice>
                <mc:Fallback xmlns="">
                  <p:pic>
                    <p:nvPicPr>
                      <p:cNvPr id="777" name="Ink 776">
                        <a:extLst>
                          <a:ext uri="{FF2B5EF4-FFF2-40B4-BE49-F238E27FC236}">
                            <a16:creationId xmlns:a16="http://schemas.microsoft.com/office/drawing/2014/main" id="{A5AA1F50-C9FB-4209-9B05-8C77454596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66"/>
                      <a:stretch>
                        <a:fillRect/>
                      </a:stretch>
                    </p:blipFill>
                    <p:spPr>
                      <a:xfrm>
                        <a:off x="11403781" y="3198307"/>
                        <a:ext cx="135484" cy="37853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7">
                    <p14:nvContentPartPr>
                      <p14:cNvPr id="778" name="Ink 777">
                        <a:extLst>
                          <a:ext uri="{FF2B5EF4-FFF2-40B4-BE49-F238E27FC236}">
                            <a16:creationId xmlns:a16="http://schemas.microsoft.com/office/drawing/2014/main" id="{415330EF-EAF6-4CD4-8734-4D57A1BEBF3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387556" y="2361850"/>
                      <a:ext cx="404640" cy="2166840"/>
                    </p14:xfrm>
                  </p:contentPart>
                </mc:Choice>
                <mc:Fallback xmlns="">
                  <p:pic>
                    <p:nvPicPr>
                      <p:cNvPr id="778" name="Ink 777">
                        <a:extLst>
                          <a:ext uri="{FF2B5EF4-FFF2-40B4-BE49-F238E27FC236}">
                            <a16:creationId xmlns:a16="http://schemas.microsoft.com/office/drawing/2014/main" id="{415330EF-EAF6-4CD4-8734-4D57A1BEBF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68"/>
                      <a:stretch>
                        <a:fillRect/>
                      </a:stretch>
                    </p:blipFill>
                    <p:spPr>
                      <a:xfrm>
                        <a:off x="11355745" y="2329966"/>
                        <a:ext cx="466990" cy="222933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569">
                <p14:nvContentPartPr>
                  <p14:cNvPr id="762" name="Ink 761">
                    <a:extLst>
                      <a:ext uri="{FF2B5EF4-FFF2-40B4-BE49-F238E27FC236}">
                        <a16:creationId xmlns:a16="http://schemas.microsoft.com/office/drawing/2014/main" id="{1BE06579-7DEC-42B0-A4C0-55CE12703D26}"/>
                      </a:ext>
                    </a:extLst>
                  </p14:cNvPr>
                  <p14:cNvContentPartPr/>
                  <p14:nvPr/>
                </p14:nvContentPartPr>
                <p14:xfrm>
                  <a:off x="8349210" y="2655343"/>
                  <a:ext cx="227335" cy="7489"/>
                </p14:xfrm>
              </p:contentPart>
            </mc:Choice>
            <mc:Fallback xmlns="">
              <p:pic>
                <p:nvPicPr>
                  <p:cNvPr id="762" name="Ink 761">
                    <a:extLst>
                      <a:ext uri="{FF2B5EF4-FFF2-40B4-BE49-F238E27FC236}">
                        <a16:creationId xmlns:a16="http://schemas.microsoft.com/office/drawing/2014/main" id="{1BE06579-7DEC-42B0-A4C0-55CE12703D26}"/>
                      </a:ext>
                    </a:extLst>
                  </p:cNvPr>
                  <p:cNvPicPr/>
                  <p:nvPr/>
                </p:nvPicPr>
                <p:blipFill>
                  <a:blip r:embed="rId570"/>
                  <a:stretch>
                    <a:fillRect/>
                  </a:stretch>
                </p:blipFill>
                <p:spPr>
                  <a:xfrm>
                    <a:off x="8332194" y="2639741"/>
                    <a:ext cx="260687" cy="380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1">
                <p14:nvContentPartPr>
                  <p14:cNvPr id="763" name="Ink 762">
                    <a:extLst>
                      <a:ext uri="{FF2B5EF4-FFF2-40B4-BE49-F238E27FC236}">
                        <a16:creationId xmlns:a16="http://schemas.microsoft.com/office/drawing/2014/main" id="{182570C9-168F-49D2-81FD-5D0AE4FE91F0}"/>
                      </a:ext>
                    </a:extLst>
                  </p14:cNvPr>
                  <p14:cNvContentPartPr/>
                  <p14:nvPr/>
                </p14:nvContentPartPr>
                <p14:xfrm>
                  <a:off x="8385931" y="2752945"/>
                  <a:ext cx="196653" cy="12804"/>
                </p14:xfrm>
              </p:contentPart>
            </mc:Choice>
            <mc:Fallback xmlns="">
              <p:pic>
                <p:nvPicPr>
                  <p:cNvPr id="763" name="Ink 762">
                    <a:extLst>
                      <a:ext uri="{FF2B5EF4-FFF2-40B4-BE49-F238E27FC236}">
                        <a16:creationId xmlns:a16="http://schemas.microsoft.com/office/drawing/2014/main" id="{182570C9-168F-49D2-81FD-5D0AE4FE91F0}"/>
                      </a:ext>
                    </a:extLst>
                  </p:cNvPr>
                  <p:cNvPicPr/>
                  <p:nvPr/>
                </p:nvPicPr>
                <p:blipFill>
                  <a:blip r:embed="rId572"/>
                  <a:stretch>
                    <a:fillRect/>
                  </a:stretch>
                </p:blipFill>
                <p:spPr>
                  <a:xfrm>
                    <a:off x="8368919" y="2736098"/>
                    <a:ext cx="229996" cy="4582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1" name="Group 800">
              <a:extLst>
                <a:ext uri="{FF2B5EF4-FFF2-40B4-BE49-F238E27FC236}">
                  <a16:creationId xmlns:a16="http://schemas.microsoft.com/office/drawing/2014/main" id="{A8AB4C27-D65A-4030-9BE4-41DBA7268686}"/>
                </a:ext>
              </a:extLst>
            </p:cNvPr>
            <p:cNvGrpSpPr/>
            <p:nvPr/>
          </p:nvGrpSpPr>
          <p:grpSpPr>
            <a:xfrm>
              <a:off x="8797357" y="2111286"/>
              <a:ext cx="1355070" cy="948235"/>
              <a:chOff x="8797357" y="2111286"/>
              <a:chExt cx="1355070" cy="948235"/>
            </a:xfrm>
          </p:grpSpPr>
          <p:grpSp>
            <p:nvGrpSpPr>
              <p:cNvPr id="802" name="Group 801">
                <a:extLst>
                  <a:ext uri="{FF2B5EF4-FFF2-40B4-BE49-F238E27FC236}">
                    <a16:creationId xmlns:a16="http://schemas.microsoft.com/office/drawing/2014/main" id="{EE28D2BD-3EDC-4EA7-AE6F-412F7B982F9D}"/>
                  </a:ext>
                </a:extLst>
              </p:cNvPr>
              <p:cNvGrpSpPr/>
              <p:nvPr/>
            </p:nvGrpSpPr>
            <p:grpSpPr>
              <a:xfrm>
                <a:off x="8797357" y="2112252"/>
                <a:ext cx="729597" cy="515308"/>
                <a:chOff x="9120996" y="1656250"/>
                <a:chExt cx="1087200" cy="767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73">
                  <p14:nvContentPartPr>
                    <p14:cNvPr id="810" name="Ink 809">
                      <a:extLst>
                        <a:ext uri="{FF2B5EF4-FFF2-40B4-BE49-F238E27FC236}">
                          <a16:creationId xmlns:a16="http://schemas.microsoft.com/office/drawing/2014/main" id="{82E741B4-276C-422B-BF49-362764E193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20996" y="1724290"/>
                    <a:ext cx="489960" cy="538560"/>
                  </p14:xfrm>
                </p:contentPart>
              </mc:Choice>
              <mc:Fallback xmlns="">
                <p:pic>
                  <p:nvPicPr>
                    <p:cNvPr id="810" name="Ink 809">
                      <a:extLst>
                        <a:ext uri="{FF2B5EF4-FFF2-40B4-BE49-F238E27FC236}">
                          <a16:creationId xmlns:a16="http://schemas.microsoft.com/office/drawing/2014/main" id="{82E741B4-276C-422B-BF49-362764E193F5}"/>
                        </a:ext>
                      </a:extLst>
                    </p:cNvPr>
                    <p:cNvPicPr/>
                    <p:nvPr/>
                  </p:nvPicPr>
                  <p:blipFill>
                    <a:blip r:embed="rId574"/>
                    <a:stretch>
                      <a:fillRect/>
                    </a:stretch>
                  </p:blipFill>
                  <p:spPr>
                    <a:xfrm>
                      <a:off x="9095583" y="1698886"/>
                      <a:ext cx="539769" cy="58835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5">
                  <p14:nvContentPartPr>
                    <p14:cNvPr id="811" name="Ink 810">
                      <a:extLst>
                        <a:ext uri="{FF2B5EF4-FFF2-40B4-BE49-F238E27FC236}">
                          <a16:creationId xmlns:a16="http://schemas.microsoft.com/office/drawing/2014/main" id="{116922C2-D12F-4D3C-B926-6DCA76B29E0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85836" y="1656250"/>
                    <a:ext cx="380160" cy="609840"/>
                  </p14:xfrm>
                </p:contentPart>
              </mc:Choice>
              <mc:Fallback xmlns="">
                <p:pic>
                  <p:nvPicPr>
                    <p:cNvPr id="811" name="Ink 810">
                      <a:extLst>
                        <a:ext uri="{FF2B5EF4-FFF2-40B4-BE49-F238E27FC236}">
                          <a16:creationId xmlns:a16="http://schemas.microsoft.com/office/drawing/2014/main" id="{116922C2-D12F-4D3C-B926-6DCA76B29E0F}"/>
                        </a:ext>
                      </a:extLst>
                    </p:cNvPr>
                    <p:cNvPicPr/>
                    <p:nvPr/>
                  </p:nvPicPr>
                  <p:blipFill>
                    <a:blip r:embed="rId576"/>
                    <a:stretch>
                      <a:fillRect/>
                    </a:stretch>
                  </p:blipFill>
                  <p:spPr>
                    <a:xfrm>
                      <a:off x="9660424" y="1630840"/>
                      <a:ext cx="429967" cy="65964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77">
                  <p14:nvContentPartPr>
                    <p14:cNvPr id="812" name="Ink 811">
                      <a:extLst>
                        <a:ext uri="{FF2B5EF4-FFF2-40B4-BE49-F238E27FC236}">
                          <a16:creationId xmlns:a16="http://schemas.microsoft.com/office/drawing/2014/main" id="{618FB01F-00CC-470B-A3A4-F9C60D405DA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39796" y="2303170"/>
                    <a:ext cx="968400" cy="120960"/>
                  </p14:xfrm>
                </p:contentPart>
              </mc:Choice>
              <mc:Fallback xmlns="">
                <p:pic>
                  <p:nvPicPr>
                    <p:cNvPr id="812" name="Ink 811">
                      <a:extLst>
                        <a:ext uri="{FF2B5EF4-FFF2-40B4-BE49-F238E27FC236}">
                          <a16:creationId xmlns:a16="http://schemas.microsoft.com/office/drawing/2014/main" id="{618FB01F-00CC-470B-A3A4-F9C60D405DA4}"/>
                        </a:ext>
                      </a:extLst>
                    </p:cNvPr>
                    <p:cNvPicPr/>
                    <p:nvPr/>
                  </p:nvPicPr>
                  <p:blipFill>
                    <a:blip r:embed="rId578"/>
                    <a:stretch>
                      <a:fillRect/>
                    </a:stretch>
                  </p:blipFill>
                  <p:spPr>
                    <a:xfrm>
                      <a:off x="9214392" y="2277970"/>
                      <a:ext cx="1018192" cy="17035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03" name="Group 802">
                <a:extLst>
                  <a:ext uri="{FF2B5EF4-FFF2-40B4-BE49-F238E27FC236}">
                    <a16:creationId xmlns:a16="http://schemas.microsoft.com/office/drawing/2014/main" id="{C93B2B4F-14C6-4CE7-9BE2-F244C0266D15}"/>
                  </a:ext>
                </a:extLst>
              </p:cNvPr>
              <p:cNvGrpSpPr/>
              <p:nvPr/>
            </p:nvGrpSpPr>
            <p:grpSpPr>
              <a:xfrm>
                <a:off x="8803155" y="2760676"/>
                <a:ext cx="542608" cy="298845"/>
                <a:chOff x="9129636" y="2622490"/>
                <a:chExt cx="808560" cy="4453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79">
                  <p14:nvContentPartPr>
                    <p14:cNvPr id="808" name="Ink 807">
                      <a:extLst>
                        <a:ext uri="{FF2B5EF4-FFF2-40B4-BE49-F238E27FC236}">
                          <a16:creationId xmlns:a16="http://schemas.microsoft.com/office/drawing/2014/main" id="{C8E1158A-75AD-40CE-A4D6-7B2ECA2621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29636" y="2622490"/>
                    <a:ext cx="415080" cy="445320"/>
                  </p14:xfrm>
                </p:contentPart>
              </mc:Choice>
              <mc:Fallback xmlns="">
                <p:pic>
                  <p:nvPicPr>
                    <p:cNvPr id="808" name="Ink 807">
                      <a:extLst>
                        <a:ext uri="{FF2B5EF4-FFF2-40B4-BE49-F238E27FC236}">
                          <a16:creationId xmlns:a16="http://schemas.microsoft.com/office/drawing/2014/main" id="{C8E1158A-75AD-40CE-A4D6-7B2ECA262149}"/>
                        </a:ext>
                      </a:extLst>
                    </p:cNvPr>
                    <p:cNvPicPr/>
                    <p:nvPr/>
                  </p:nvPicPr>
                  <p:blipFill>
                    <a:blip r:embed="rId580"/>
                    <a:stretch>
                      <a:fillRect/>
                    </a:stretch>
                  </p:blipFill>
                  <p:spPr>
                    <a:xfrm>
                      <a:off x="9104264" y="2597072"/>
                      <a:ext cx="464808" cy="49513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1">
                  <p14:nvContentPartPr>
                    <p14:cNvPr id="809" name="Ink 808">
                      <a:extLst>
                        <a:ext uri="{FF2B5EF4-FFF2-40B4-BE49-F238E27FC236}">
                          <a16:creationId xmlns:a16="http://schemas.microsoft.com/office/drawing/2014/main" id="{470887FE-34E2-40E4-9168-9B00A3F285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58476" y="2694490"/>
                    <a:ext cx="279720" cy="295200"/>
                  </p14:xfrm>
                </p:contentPart>
              </mc:Choice>
              <mc:Fallback xmlns="">
                <p:pic>
                  <p:nvPicPr>
                    <p:cNvPr id="809" name="Ink 808">
                      <a:extLst>
                        <a:ext uri="{FF2B5EF4-FFF2-40B4-BE49-F238E27FC236}">
                          <a16:creationId xmlns:a16="http://schemas.microsoft.com/office/drawing/2014/main" id="{470887FE-34E2-40E4-9168-9B00A3F285F2}"/>
                        </a:ext>
                      </a:extLst>
                    </p:cNvPr>
                    <p:cNvPicPr/>
                    <p:nvPr/>
                  </p:nvPicPr>
                  <p:blipFill>
                    <a:blip r:embed="rId582"/>
                    <a:stretch>
                      <a:fillRect/>
                    </a:stretch>
                  </p:blipFill>
                  <p:spPr>
                    <a:xfrm>
                      <a:off x="9633139" y="2669129"/>
                      <a:ext cx="329380" cy="344907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04" name="Group 803">
                <a:extLst>
                  <a:ext uri="{FF2B5EF4-FFF2-40B4-BE49-F238E27FC236}">
                    <a16:creationId xmlns:a16="http://schemas.microsoft.com/office/drawing/2014/main" id="{48105A52-BBFE-4965-9A32-CBF869E7D620}"/>
                  </a:ext>
                </a:extLst>
              </p:cNvPr>
              <p:cNvGrpSpPr/>
              <p:nvPr/>
            </p:nvGrpSpPr>
            <p:grpSpPr>
              <a:xfrm>
                <a:off x="9705488" y="2111286"/>
                <a:ext cx="446939" cy="550580"/>
                <a:chOff x="10474236" y="1654810"/>
                <a:chExt cx="666000" cy="820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583">
                  <p14:nvContentPartPr>
                    <p14:cNvPr id="805" name="Ink 804">
                      <a:extLst>
                        <a:ext uri="{FF2B5EF4-FFF2-40B4-BE49-F238E27FC236}">
                          <a16:creationId xmlns:a16="http://schemas.microsoft.com/office/drawing/2014/main" id="{50A0D55D-6F68-46D1-85A5-56125EC984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74236" y="1869010"/>
                    <a:ext cx="241200" cy="606240"/>
                  </p14:xfrm>
                </p:contentPart>
              </mc:Choice>
              <mc:Fallback xmlns="">
                <p:pic>
                  <p:nvPicPr>
                    <p:cNvPr id="805" name="Ink 804">
                      <a:extLst>
                        <a:ext uri="{FF2B5EF4-FFF2-40B4-BE49-F238E27FC236}">
                          <a16:creationId xmlns:a16="http://schemas.microsoft.com/office/drawing/2014/main" id="{50A0D55D-6F68-46D1-85A5-56125EC984D9}"/>
                        </a:ext>
                      </a:extLst>
                    </p:cNvPr>
                    <p:cNvPicPr/>
                    <p:nvPr/>
                  </p:nvPicPr>
                  <p:blipFill>
                    <a:blip r:embed="rId584"/>
                    <a:stretch>
                      <a:fillRect/>
                    </a:stretch>
                  </p:blipFill>
                  <p:spPr>
                    <a:xfrm>
                      <a:off x="10448900" y="1843623"/>
                      <a:ext cx="290859" cy="6559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5">
                  <p14:nvContentPartPr>
                    <p14:cNvPr id="806" name="Ink 805">
                      <a:extLst>
                        <a:ext uri="{FF2B5EF4-FFF2-40B4-BE49-F238E27FC236}">
                          <a16:creationId xmlns:a16="http://schemas.microsoft.com/office/drawing/2014/main" id="{EFA6EE11-7DDC-4F96-937B-16F104AA43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93636" y="1718170"/>
                    <a:ext cx="27720" cy="206280"/>
                  </p14:xfrm>
                </p:contentPart>
              </mc:Choice>
              <mc:Fallback xmlns="">
                <p:pic>
                  <p:nvPicPr>
                    <p:cNvPr id="806" name="Ink 805">
                      <a:extLst>
                        <a:ext uri="{FF2B5EF4-FFF2-40B4-BE49-F238E27FC236}">
                          <a16:creationId xmlns:a16="http://schemas.microsoft.com/office/drawing/2014/main" id="{EFA6EE11-7DDC-4F96-937B-16F104AA43E8}"/>
                        </a:ext>
                      </a:extLst>
                    </p:cNvPr>
                    <p:cNvPicPr/>
                    <p:nvPr/>
                  </p:nvPicPr>
                  <p:blipFill>
                    <a:blip r:embed="rId586"/>
                    <a:stretch>
                      <a:fillRect/>
                    </a:stretch>
                  </p:blipFill>
                  <p:spPr>
                    <a:xfrm>
                      <a:off x="10868886" y="1692766"/>
                      <a:ext cx="76230" cy="2560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7">
                  <p14:nvContentPartPr>
                    <p14:cNvPr id="807" name="Ink 806">
                      <a:extLst>
                        <a:ext uri="{FF2B5EF4-FFF2-40B4-BE49-F238E27FC236}">
                          <a16:creationId xmlns:a16="http://schemas.microsoft.com/office/drawing/2014/main" id="{112FAA5C-7B33-4291-8FF0-A96222A513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74476" y="1654810"/>
                    <a:ext cx="365760" cy="19080"/>
                  </p14:xfrm>
                </p:contentPart>
              </mc:Choice>
              <mc:Fallback xmlns="">
                <p:pic>
                  <p:nvPicPr>
                    <p:cNvPr id="807" name="Ink 806">
                      <a:extLst>
                        <a:ext uri="{FF2B5EF4-FFF2-40B4-BE49-F238E27FC236}">
                          <a16:creationId xmlns:a16="http://schemas.microsoft.com/office/drawing/2014/main" id="{112FAA5C-7B33-4291-8FF0-A96222A513D9}"/>
                        </a:ext>
                      </a:extLst>
                    </p:cNvPr>
                    <p:cNvPicPr/>
                    <p:nvPr/>
                  </p:nvPicPr>
                  <p:blipFill>
                    <a:blip r:embed="rId588"/>
                    <a:stretch>
                      <a:fillRect/>
                    </a:stretch>
                  </p:blipFill>
                  <p:spPr>
                    <a:xfrm>
                      <a:off x="10749076" y="1629705"/>
                      <a:ext cx="415544" cy="6828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E57972C2-990D-4D67-9805-3CB63DB18BD1}"/>
              </a:ext>
            </a:extLst>
          </p:cNvPr>
          <p:cNvGrpSpPr/>
          <p:nvPr/>
        </p:nvGrpSpPr>
        <p:grpSpPr>
          <a:xfrm>
            <a:off x="7160794" y="2797444"/>
            <a:ext cx="522000" cy="359280"/>
            <a:chOff x="7023361" y="2634370"/>
            <a:chExt cx="522000" cy="3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B36EB76-ECBC-4385-A615-530F667BD7EF}"/>
                    </a:ext>
                  </a:extLst>
                </p14:cNvPr>
                <p14:cNvContentPartPr/>
                <p14:nvPr/>
              </p14:nvContentPartPr>
              <p14:xfrm>
                <a:off x="7213441" y="2793850"/>
                <a:ext cx="331920" cy="15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B36EB76-ECBC-4385-A615-530F667BD7EF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7204441" y="2784850"/>
                  <a:ext cx="3495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8C38A873-B5CB-4C6A-9AFA-41AD2466EE0B}"/>
                    </a:ext>
                  </a:extLst>
                </p14:cNvPr>
                <p14:cNvContentPartPr/>
                <p14:nvPr/>
              </p14:nvContentPartPr>
              <p14:xfrm>
                <a:off x="7224601" y="2908330"/>
                <a:ext cx="309240" cy="504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8C38A873-B5CB-4C6A-9AFA-41AD2466EE0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215961" y="2899330"/>
                  <a:ext cx="3268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AD19B9B0-59D8-4C65-9204-D3BEC9B300B4}"/>
                    </a:ext>
                  </a:extLst>
                </p14:cNvPr>
                <p14:cNvContentPartPr/>
                <p14:nvPr/>
              </p14:nvContentPartPr>
              <p14:xfrm>
                <a:off x="7023361" y="2634370"/>
                <a:ext cx="281880" cy="35928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AD19B9B0-59D8-4C65-9204-D3BEC9B300B4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7014721" y="2625370"/>
                  <a:ext cx="299520" cy="37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2CD0A711-9595-4C94-988C-A81EF965E07B}"/>
              </a:ext>
            </a:extLst>
          </p:cNvPr>
          <p:cNvGrpSpPr/>
          <p:nvPr/>
        </p:nvGrpSpPr>
        <p:grpSpPr>
          <a:xfrm>
            <a:off x="5074854" y="3201793"/>
            <a:ext cx="522000" cy="359280"/>
            <a:chOff x="7023361" y="2634370"/>
            <a:chExt cx="522000" cy="3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8F806EB7-4687-4CF7-9666-D745F6D7C4C6}"/>
                    </a:ext>
                  </a:extLst>
                </p14:cNvPr>
                <p14:cNvContentPartPr/>
                <p14:nvPr/>
              </p14:nvContentPartPr>
              <p14:xfrm>
                <a:off x="7213441" y="2793850"/>
                <a:ext cx="331920" cy="1584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8F806EB7-4687-4CF7-9666-D745F6D7C4C6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7204441" y="2784850"/>
                  <a:ext cx="3495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1F719CAD-4FAC-40DC-9B55-3A93DF8EE1B4}"/>
                    </a:ext>
                  </a:extLst>
                </p14:cNvPr>
                <p14:cNvContentPartPr/>
                <p14:nvPr/>
              </p14:nvContentPartPr>
              <p14:xfrm>
                <a:off x="7224601" y="2908330"/>
                <a:ext cx="309240" cy="504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1F719CAD-4FAC-40DC-9B55-3A93DF8EE1B4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7215961" y="2899330"/>
                  <a:ext cx="3268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54F9EBB3-1AF5-4D6B-92DB-3D9E9487DFD7}"/>
                    </a:ext>
                  </a:extLst>
                </p14:cNvPr>
                <p14:cNvContentPartPr/>
                <p14:nvPr/>
              </p14:nvContentPartPr>
              <p14:xfrm>
                <a:off x="7023361" y="2634370"/>
                <a:ext cx="281880" cy="35928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54F9EBB3-1AF5-4D6B-92DB-3D9E9487DFD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7014721" y="2625370"/>
                  <a:ext cx="299520" cy="37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A5825C1F-C90F-4685-8BF1-D6D6910429F7}"/>
              </a:ext>
            </a:extLst>
          </p:cNvPr>
          <p:cNvGrpSpPr/>
          <p:nvPr/>
        </p:nvGrpSpPr>
        <p:grpSpPr>
          <a:xfrm>
            <a:off x="3115300" y="3463903"/>
            <a:ext cx="522000" cy="359280"/>
            <a:chOff x="7023361" y="2634370"/>
            <a:chExt cx="522000" cy="3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2E2D6D9C-DDA8-4BD6-AF66-E833BD213873}"/>
                    </a:ext>
                  </a:extLst>
                </p14:cNvPr>
                <p14:cNvContentPartPr/>
                <p14:nvPr/>
              </p14:nvContentPartPr>
              <p14:xfrm>
                <a:off x="7213441" y="2793850"/>
                <a:ext cx="331920" cy="1584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2E2D6D9C-DDA8-4BD6-AF66-E833BD213873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7204441" y="2784850"/>
                  <a:ext cx="3495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6636D73B-4037-4B66-8379-418CDF947B62}"/>
                    </a:ext>
                  </a:extLst>
                </p14:cNvPr>
                <p14:cNvContentPartPr/>
                <p14:nvPr/>
              </p14:nvContentPartPr>
              <p14:xfrm>
                <a:off x="7224601" y="2908330"/>
                <a:ext cx="309240" cy="504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6636D73B-4037-4B66-8379-418CDF947B62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7215961" y="2899330"/>
                  <a:ext cx="3268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795FE38A-1A16-478B-92C3-FAB9FBAF8AD8}"/>
                    </a:ext>
                  </a:extLst>
                </p14:cNvPr>
                <p14:cNvContentPartPr/>
                <p14:nvPr/>
              </p14:nvContentPartPr>
              <p14:xfrm>
                <a:off x="7023361" y="2634370"/>
                <a:ext cx="281880" cy="35928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795FE38A-1A16-478B-92C3-FAB9FBAF8AD8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7014721" y="2625370"/>
                  <a:ext cx="299520" cy="37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FF72F9D1-CA4F-439F-950D-34306BFACD29}"/>
              </a:ext>
            </a:extLst>
          </p:cNvPr>
          <p:cNvGrpSpPr/>
          <p:nvPr/>
        </p:nvGrpSpPr>
        <p:grpSpPr>
          <a:xfrm>
            <a:off x="9342604" y="4864739"/>
            <a:ext cx="1568674" cy="618757"/>
            <a:chOff x="3913467" y="2337022"/>
            <a:chExt cx="2671523" cy="1118234"/>
          </a:xfrm>
        </p:grpSpPr>
        <p:grpSp>
          <p:nvGrpSpPr>
            <p:cNvPr id="544" name="Group 543">
              <a:extLst>
                <a:ext uri="{FF2B5EF4-FFF2-40B4-BE49-F238E27FC236}">
                  <a16:creationId xmlns:a16="http://schemas.microsoft.com/office/drawing/2014/main" id="{30934D4D-B7A7-401D-AE42-103E75A64324}"/>
                </a:ext>
              </a:extLst>
            </p:cNvPr>
            <p:cNvGrpSpPr/>
            <p:nvPr/>
          </p:nvGrpSpPr>
          <p:grpSpPr>
            <a:xfrm>
              <a:off x="3913467" y="2367754"/>
              <a:ext cx="1244840" cy="1087502"/>
              <a:chOff x="4383756" y="2527090"/>
              <a:chExt cx="2327040" cy="2032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07">
                <p14:nvContentPartPr>
                  <p14:cNvPr id="587" name="Ink 586">
                    <a:extLst>
                      <a:ext uri="{FF2B5EF4-FFF2-40B4-BE49-F238E27FC236}">
                        <a16:creationId xmlns:a16="http://schemas.microsoft.com/office/drawing/2014/main" id="{E4F89A0C-2AAF-457D-A95C-864AA36151B6}"/>
                      </a:ext>
                    </a:extLst>
                  </p14:cNvPr>
                  <p14:cNvContentPartPr/>
                  <p14:nvPr/>
                </p14:nvContentPartPr>
                <p14:xfrm>
                  <a:off x="4383756" y="2555170"/>
                  <a:ext cx="447120" cy="833040"/>
                </p14:xfrm>
              </p:contentPart>
            </mc:Choice>
            <mc:Fallback xmlns="">
              <p:pic>
                <p:nvPicPr>
                  <p:cNvPr id="587" name="Ink 586">
                    <a:extLst>
                      <a:ext uri="{FF2B5EF4-FFF2-40B4-BE49-F238E27FC236}">
                        <a16:creationId xmlns:a16="http://schemas.microsoft.com/office/drawing/2014/main" id="{E4F89A0C-2AAF-457D-A95C-864AA36151B6}"/>
                      </a:ext>
                    </a:extLst>
                  </p:cNvPr>
                  <p:cNvPicPr/>
                  <p:nvPr/>
                </p:nvPicPr>
                <p:blipFill>
                  <a:blip r:embed="rId608"/>
                  <a:stretch>
                    <a:fillRect/>
                  </a:stretch>
                </p:blipFill>
                <p:spPr>
                  <a:xfrm>
                    <a:off x="4350389" y="2521580"/>
                    <a:ext cx="512520" cy="8988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9">
                <p14:nvContentPartPr>
                  <p14:cNvPr id="588" name="Ink 587">
                    <a:extLst>
                      <a:ext uri="{FF2B5EF4-FFF2-40B4-BE49-F238E27FC236}">
                        <a16:creationId xmlns:a16="http://schemas.microsoft.com/office/drawing/2014/main" id="{D7AEC534-5413-45F6-B485-0052FA6CD306}"/>
                      </a:ext>
                    </a:extLst>
                  </p14:cNvPr>
                  <p14:cNvContentPartPr/>
                  <p14:nvPr/>
                </p14:nvContentPartPr>
                <p14:xfrm>
                  <a:off x="4887756" y="2527090"/>
                  <a:ext cx="670320" cy="664560"/>
                </p14:xfrm>
              </p:contentPart>
            </mc:Choice>
            <mc:Fallback xmlns="">
              <p:pic>
                <p:nvPicPr>
                  <p:cNvPr id="588" name="Ink 587">
                    <a:extLst>
                      <a:ext uri="{FF2B5EF4-FFF2-40B4-BE49-F238E27FC236}">
                        <a16:creationId xmlns:a16="http://schemas.microsoft.com/office/drawing/2014/main" id="{D7AEC534-5413-45F6-B485-0052FA6CD306}"/>
                      </a:ext>
                    </a:extLst>
                  </p:cNvPr>
                  <p:cNvPicPr/>
                  <p:nvPr/>
                </p:nvPicPr>
                <p:blipFill>
                  <a:blip r:embed="rId610"/>
                  <a:stretch>
                    <a:fillRect/>
                  </a:stretch>
                </p:blipFill>
                <p:spPr>
                  <a:xfrm>
                    <a:off x="4854374" y="2493526"/>
                    <a:ext cx="735750" cy="7303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1">
                <p14:nvContentPartPr>
                  <p14:cNvPr id="589" name="Ink 588">
                    <a:extLst>
                      <a:ext uri="{FF2B5EF4-FFF2-40B4-BE49-F238E27FC236}">
                        <a16:creationId xmlns:a16="http://schemas.microsoft.com/office/drawing/2014/main" id="{1A42D301-0014-4F3C-8A4C-689321B8698A}"/>
                      </a:ext>
                    </a:extLst>
                  </p14:cNvPr>
                  <p14:cNvContentPartPr/>
                  <p14:nvPr/>
                </p14:nvContentPartPr>
                <p14:xfrm>
                  <a:off x="4448556" y="3480730"/>
                  <a:ext cx="1175400" cy="108720"/>
                </p14:xfrm>
              </p:contentPart>
            </mc:Choice>
            <mc:Fallback xmlns="">
              <p:pic>
                <p:nvPicPr>
                  <p:cNvPr id="589" name="Ink 588">
                    <a:extLst>
                      <a:ext uri="{FF2B5EF4-FFF2-40B4-BE49-F238E27FC236}">
                        <a16:creationId xmlns:a16="http://schemas.microsoft.com/office/drawing/2014/main" id="{1A42D301-0014-4F3C-8A4C-689321B8698A}"/>
                      </a:ext>
                    </a:extLst>
                  </p:cNvPr>
                  <p:cNvPicPr/>
                  <p:nvPr/>
                </p:nvPicPr>
                <p:blipFill>
                  <a:blip r:embed="rId612"/>
                  <a:stretch>
                    <a:fillRect/>
                  </a:stretch>
                </p:blipFill>
                <p:spPr>
                  <a:xfrm>
                    <a:off x="4415164" y="3447584"/>
                    <a:ext cx="1240848" cy="1736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3">
                <p14:nvContentPartPr>
                  <p14:cNvPr id="590" name="Ink 589">
                    <a:extLst>
                      <a:ext uri="{FF2B5EF4-FFF2-40B4-BE49-F238E27FC236}">
                        <a16:creationId xmlns:a16="http://schemas.microsoft.com/office/drawing/2014/main" id="{6BBED635-A8BF-43A5-90D1-AD1A3644F784}"/>
                      </a:ext>
                    </a:extLst>
                  </p14:cNvPr>
                  <p14:cNvContentPartPr/>
                  <p14:nvPr/>
                </p14:nvContentPartPr>
                <p14:xfrm>
                  <a:off x="4433436" y="3938290"/>
                  <a:ext cx="360720" cy="621720"/>
                </p14:xfrm>
              </p:contentPart>
            </mc:Choice>
            <mc:Fallback xmlns="">
              <p:pic>
                <p:nvPicPr>
                  <p:cNvPr id="590" name="Ink 589">
                    <a:extLst>
                      <a:ext uri="{FF2B5EF4-FFF2-40B4-BE49-F238E27FC236}">
                        <a16:creationId xmlns:a16="http://schemas.microsoft.com/office/drawing/2014/main" id="{6BBED635-A8BF-43A5-90D1-AD1A3644F784}"/>
                      </a:ext>
                    </a:extLst>
                  </p:cNvPr>
                  <p:cNvPicPr/>
                  <p:nvPr/>
                </p:nvPicPr>
                <p:blipFill>
                  <a:blip r:embed="rId614"/>
                  <a:stretch>
                    <a:fillRect/>
                  </a:stretch>
                </p:blipFill>
                <p:spPr>
                  <a:xfrm>
                    <a:off x="4400036" y="3904720"/>
                    <a:ext cx="426184" cy="6875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5">
                <p14:nvContentPartPr>
                  <p14:cNvPr id="591" name="Ink 590">
                    <a:extLst>
                      <a:ext uri="{FF2B5EF4-FFF2-40B4-BE49-F238E27FC236}">
                        <a16:creationId xmlns:a16="http://schemas.microsoft.com/office/drawing/2014/main" id="{1ADA861B-1061-4D8D-9793-3F0C2915030A}"/>
                      </a:ext>
                    </a:extLst>
                  </p14:cNvPr>
                  <p14:cNvContentPartPr/>
                  <p14:nvPr/>
                </p14:nvContentPartPr>
                <p14:xfrm>
                  <a:off x="4977036" y="3895450"/>
                  <a:ext cx="402840" cy="500760"/>
                </p14:xfrm>
              </p:contentPart>
            </mc:Choice>
            <mc:Fallback xmlns="">
              <p:pic>
                <p:nvPicPr>
                  <p:cNvPr id="591" name="Ink 590">
                    <a:extLst>
                      <a:ext uri="{FF2B5EF4-FFF2-40B4-BE49-F238E27FC236}">
                        <a16:creationId xmlns:a16="http://schemas.microsoft.com/office/drawing/2014/main" id="{1ADA861B-1061-4D8D-9793-3F0C2915030A}"/>
                      </a:ext>
                    </a:extLst>
                  </p:cNvPr>
                  <p:cNvPicPr/>
                  <p:nvPr/>
                </p:nvPicPr>
                <p:blipFill>
                  <a:blip r:embed="rId616"/>
                  <a:stretch>
                    <a:fillRect/>
                  </a:stretch>
                </p:blipFill>
                <p:spPr>
                  <a:xfrm>
                    <a:off x="4943688" y="3861887"/>
                    <a:ext cx="468201" cy="56654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7">
                <p14:nvContentPartPr>
                  <p14:cNvPr id="592" name="Ink 591">
                    <a:extLst>
                      <a:ext uri="{FF2B5EF4-FFF2-40B4-BE49-F238E27FC236}">
                        <a16:creationId xmlns:a16="http://schemas.microsoft.com/office/drawing/2014/main" id="{64A3BE66-C090-4E2C-BC6D-4D9A1BD5330F}"/>
                      </a:ext>
                    </a:extLst>
                  </p14:cNvPr>
                  <p14:cNvContentPartPr/>
                  <p14:nvPr/>
                </p14:nvContentPartPr>
                <p14:xfrm>
                  <a:off x="5178276" y="3910930"/>
                  <a:ext cx="357840" cy="449280"/>
                </p14:xfrm>
              </p:contentPart>
            </mc:Choice>
            <mc:Fallback xmlns="">
              <p:pic>
                <p:nvPicPr>
                  <p:cNvPr id="592" name="Ink 591">
                    <a:extLst>
                      <a:ext uri="{FF2B5EF4-FFF2-40B4-BE49-F238E27FC236}">
                        <a16:creationId xmlns:a16="http://schemas.microsoft.com/office/drawing/2014/main" id="{64A3BE66-C090-4E2C-BC6D-4D9A1BD5330F}"/>
                      </a:ext>
                    </a:extLst>
                  </p:cNvPr>
                  <p:cNvPicPr/>
                  <p:nvPr/>
                </p:nvPicPr>
                <p:blipFill>
                  <a:blip r:embed="rId618"/>
                  <a:stretch>
                    <a:fillRect/>
                  </a:stretch>
                </p:blipFill>
                <p:spPr>
                  <a:xfrm>
                    <a:off x="5144895" y="3877402"/>
                    <a:ext cx="423266" cy="51499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9">
                <p14:nvContentPartPr>
                  <p14:cNvPr id="593" name="Ink 592">
                    <a:extLst>
                      <a:ext uri="{FF2B5EF4-FFF2-40B4-BE49-F238E27FC236}">
                        <a16:creationId xmlns:a16="http://schemas.microsoft.com/office/drawing/2014/main" id="{3F0BD946-E675-4F08-A0C9-C7F324B088BE}"/>
                      </a:ext>
                    </a:extLst>
                  </p14:cNvPr>
                  <p14:cNvContentPartPr/>
                  <p14:nvPr/>
                </p14:nvContentPartPr>
                <p14:xfrm>
                  <a:off x="5768316" y="3693130"/>
                  <a:ext cx="213120" cy="192600"/>
                </p14:xfrm>
              </p:contentPart>
            </mc:Choice>
            <mc:Fallback xmlns="">
              <p:pic>
                <p:nvPicPr>
                  <p:cNvPr id="593" name="Ink 592">
                    <a:extLst>
                      <a:ext uri="{FF2B5EF4-FFF2-40B4-BE49-F238E27FC236}">
                        <a16:creationId xmlns:a16="http://schemas.microsoft.com/office/drawing/2014/main" id="{3F0BD946-E675-4F08-A0C9-C7F324B088BE}"/>
                      </a:ext>
                    </a:extLst>
                  </p:cNvPr>
                  <p:cNvPicPr/>
                  <p:nvPr/>
                </p:nvPicPr>
                <p:blipFill>
                  <a:blip r:embed="rId620"/>
                  <a:stretch>
                    <a:fillRect/>
                  </a:stretch>
                </p:blipFill>
                <p:spPr>
                  <a:xfrm>
                    <a:off x="5735016" y="3659692"/>
                    <a:ext cx="278388" cy="2581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1">
                <p14:nvContentPartPr>
                  <p14:cNvPr id="594" name="Ink 593">
                    <a:extLst>
                      <a:ext uri="{FF2B5EF4-FFF2-40B4-BE49-F238E27FC236}">
                        <a16:creationId xmlns:a16="http://schemas.microsoft.com/office/drawing/2014/main" id="{C6C05122-E5D2-4522-94E7-D7E6B58E8CC2}"/>
                      </a:ext>
                    </a:extLst>
                  </p14:cNvPr>
                  <p14:cNvContentPartPr/>
                  <p14:nvPr/>
                </p14:nvContentPartPr>
                <p14:xfrm>
                  <a:off x="5649156" y="3609250"/>
                  <a:ext cx="174240" cy="395640"/>
                </p14:xfrm>
              </p:contentPart>
            </mc:Choice>
            <mc:Fallback xmlns="">
              <p:pic>
                <p:nvPicPr>
                  <p:cNvPr id="594" name="Ink 593">
                    <a:extLst>
                      <a:ext uri="{FF2B5EF4-FFF2-40B4-BE49-F238E27FC236}">
                        <a16:creationId xmlns:a16="http://schemas.microsoft.com/office/drawing/2014/main" id="{C6C05122-E5D2-4522-94E7-D7E6B58E8CC2}"/>
                      </a:ext>
                    </a:extLst>
                  </p:cNvPr>
                  <p:cNvPicPr/>
                  <p:nvPr/>
                </p:nvPicPr>
                <p:blipFill>
                  <a:blip r:embed="rId622"/>
                  <a:stretch>
                    <a:fillRect/>
                  </a:stretch>
                </p:blipFill>
                <p:spPr>
                  <a:xfrm>
                    <a:off x="5615904" y="3575721"/>
                    <a:ext cx="239414" cy="4613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3">
                <p14:nvContentPartPr>
                  <p14:cNvPr id="595" name="Ink 594">
                    <a:extLst>
                      <a:ext uri="{FF2B5EF4-FFF2-40B4-BE49-F238E27FC236}">
                        <a16:creationId xmlns:a16="http://schemas.microsoft.com/office/drawing/2014/main" id="{DDC999B0-C872-4979-8D07-807FC787D00D}"/>
                      </a:ext>
                    </a:extLst>
                  </p14:cNvPr>
                  <p14:cNvContentPartPr/>
                  <p14:nvPr/>
                </p14:nvContentPartPr>
                <p14:xfrm>
                  <a:off x="6056316" y="3562810"/>
                  <a:ext cx="76320" cy="461520"/>
                </p14:xfrm>
              </p:contentPart>
            </mc:Choice>
            <mc:Fallback xmlns="">
              <p:pic>
                <p:nvPicPr>
                  <p:cNvPr id="595" name="Ink 594">
                    <a:extLst>
                      <a:ext uri="{FF2B5EF4-FFF2-40B4-BE49-F238E27FC236}">
                        <a16:creationId xmlns:a16="http://schemas.microsoft.com/office/drawing/2014/main" id="{DDC999B0-C872-4979-8D07-807FC787D00D}"/>
                      </a:ext>
                    </a:extLst>
                  </p:cNvPr>
                  <p:cNvPicPr/>
                  <p:nvPr/>
                </p:nvPicPr>
                <p:blipFill>
                  <a:blip r:embed="rId624"/>
                  <a:stretch>
                    <a:fillRect/>
                  </a:stretch>
                </p:blipFill>
                <p:spPr>
                  <a:xfrm>
                    <a:off x="6023419" y="3529269"/>
                    <a:ext cx="140797" cy="5272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5">
                <p14:nvContentPartPr>
                  <p14:cNvPr id="596" name="Ink 595">
                    <a:extLst>
                      <a:ext uri="{FF2B5EF4-FFF2-40B4-BE49-F238E27FC236}">
                        <a16:creationId xmlns:a16="http://schemas.microsoft.com/office/drawing/2014/main" id="{B47102B5-8752-4265-BBA8-4A211D287BDC}"/>
                      </a:ext>
                    </a:extLst>
                  </p14:cNvPr>
                  <p14:cNvContentPartPr/>
                  <p14:nvPr/>
                </p14:nvContentPartPr>
                <p14:xfrm>
                  <a:off x="5546196" y="3435010"/>
                  <a:ext cx="473400" cy="13680"/>
                </p14:xfrm>
              </p:contentPart>
            </mc:Choice>
            <mc:Fallback xmlns="">
              <p:pic>
                <p:nvPicPr>
                  <p:cNvPr id="596" name="Ink 595">
                    <a:extLst>
                      <a:ext uri="{FF2B5EF4-FFF2-40B4-BE49-F238E27FC236}">
                        <a16:creationId xmlns:a16="http://schemas.microsoft.com/office/drawing/2014/main" id="{B47102B5-8752-4265-BBA8-4A211D287BDC}"/>
                      </a:ext>
                    </a:extLst>
                  </p:cNvPr>
                  <p:cNvPicPr/>
                  <p:nvPr/>
                </p:nvPicPr>
                <p:blipFill>
                  <a:blip r:embed="rId626"/>
                  <a:stretch>
                    <a:fillRect/>
                  </a:stretch>
                </p:blipFill>
                <p:spPr>
                  <a:xfrm>
                    <a:off x="5512858" y="3403919"/>
                    <a:ext cx="538743" cy="746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7">
                <p14:nvContentPartPr>
                  <p14:cNvPr id="597" name="Ink 596">
                    <a:extLst>
                      <a:ext uri="{FF2B5EF4-FFF2-40B4-BE49-F238E27FC236}">
                        <a16:creationId xmlns:a16="http://schemas.microsoft.com/office/drawing/2014/main" id="{F10EBF0D-E0C5-4D84-A896-9909ADAAE450}"/>
                      </a:ext>
                    </a:extLst>
                  </p14:cNvPr>
                  <p14:cNvContentPartPr/>
                  <p14:nvPr/>
                </p14:nvContentPartPr>
                <p14:xfrm>
                  <a:off x="6426756" y="3335290"/>
                  <a:ext cx="243000" cy="15840"/>
                </p14:xfrm>
              </p:contentPart>
            </mc:Choice>
            <mc:Fallback xmlns="">
              <p:pic>
                <p:nvPicPr>
                  <p:cNvPr id="597" name="Ink 596">
                    <a:extLst>
                      <a:ext uri="{FF2B5EF4-FFF2-40B4-BE49-F238E27FC236}">
                        <a16:creationId xmlns:a16="http://schemas.microsoft.com/office/drawing/2014/main" id="{F10EBF0D-E0C5-4D84-A896-9909ADAAE450}"/>
                      </a:ext>
                    </a:extLst>
                  </p:cNvPr>
                  <p:cNvPicPr/>
                  <p:nvPr/>
                </p:nvPicPr>
                <p:blipFill>
                  <a:blip r:embed="rId628"/>
                  <a:stretch>
                    <a:fillRect/>
                  </a:stretch>
                </p:blipFill>
                <p:spPr>
                  <a:xfrm>
                    <a:off x="6393559" y="3304828"/>
                    <a:ext cx="308066" cy="755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9">
                <p14:nvContentPartPr>
                  <p14:cNvPr id="598" name="Ink 597">
                    <a:extLst>
                      <a:ext uri="{FF2B5EF4-FFF2-40B4-BE49-F238E27FC236}">
                        <a16:creationId xmlns:a16="http://schemas.microsoft.com/office/drawing/2014/main" id="{99FDB639-7DF3-4067-A98B-B7500D80A17B}"/>
                      </a:ext>
                    </a:extLst>
                  </p14:cNvPr>
                  <p14:cNvContentPartPr/>
                  <p14:nvPr/>
                </p14:nvContentPartPr>
                <p14:xfrm>
                  <a:off x="6474996" y="3460570"/>
                  <a:ext cx="235800" cy="12600"/>
                </p14:xfrm>
              </p:contentPart>
            </mc:Choice>
            <mc:Fallback xmlns="">
              <p:pic>
                <p:nvPicPr>
                  <p:cNvPr id="598" name="Ink 597">
                    <a:extLst>
                      <a:ext uri="{FF2B5EF4-FFF2-40B4-BE49-F238E27FC236}">
                        <a16:creationId xmlns:a16="http://schemas.microsoft.com/office/drawing/2014/main" id="{99FDB639-7DF3-4067-A98B-B7500D80A17B}"/>
                      </a:ext>
                    </a:extLst>
                  </p:cNvPr>
                  <p:cNvPicPr/>
                  <p:nvPr/>
                </p:nvPicPr>
                <p:blipFill>
                  <a:blip r:embed="rId630"/>
                  <a:stretch>
                    <a:fillRect/>
                  </a:stretch>
                </p:blipFill>
                <p:spPr>
                  <a:xfrm>
                    <a:off x="6441691" y="3429070"/>
                    <a:ext cx="301078" cy="743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45" name="Group 544">
              <a:extLst>
                <a:ext uri="{FF2B5EF4-FFF2-40B4-BE49-F238E27FC236}">
                  <a16:creationId xmlns:a16="http://schemas.microsoft.com/office/drawing/2014/main" id="{67256802-1E0D-422F-92B8-E702283DA627}"/>
                </a:ext>
              </a:extLst>
            </p:cNvPr>
            <p:cNvGrpSpPr/>
            <p:nvPr/>
          </p:nvGrpSpPr>
          <p:grpSpPr>
            <a:xfrm>
              <a:off x="5229920" y="2337022"/>
              <a:ext cx="1355070" cy="948235"/>
              <a:chOff x="8797357" y="2111286"/>
              <a:chExt cx="1355070" cy="948235"/>
            </a:xfrm>
          </p:grpSpPr>
          <p:grpSp>
            <p:nvGrpSpPr>
              <p:cNvPr id="546" name="Group 545">
                <a:extLst>
                  <a:ext uri="{FF2B5EF4-FFF2-40B4-BE49-F238E27FC236}">
                    <a16:creationId xmlns:a16="http://schemas.microsoft.com/office/drawing/2014/main" id="{3D6AEFC2-9D0A-41C8-BAC8-2DA64DF94D30}"/>
                  </a:ext>
                </a:extLst>
              </p:cNvPr>
              <p:cNvGrpSpPr/>
              <p:nvPr/>
            </p:nvGrpSpPr>
            <p:grpSpPr>
              <a:xfrm>
                <a:off x="8797357" y="2112252"/>
                <a:ext cx="729597" cy="515308"/>
                <a:chOff x="9120996" y="1656250"/>
                <a:chExt cx="1087200" cy="767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31">
                  <p14:nvContentPartPr>
                    <p14:cNvPr id="583" name="Ink 582">
                      <a:extLst>
                        <a:ext uri="{FF2B5EF4-FFF2-40B4-BE49-F238E27FC236}">
                          <a16:creationId xmlns:a16="http://schemas.microsoft.com/office/drawing/2014/main" id="{C9E217A1-5BD0-4019-87B7-F05F8AA280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20996" y="1724290"/>
                    <a:ext cx="489960" cy="538560"/>
                  </p14:xfrm>
                </p:contentPart>
              </mc:Choice>
              <mc:Fallback xmlns="">
                <p:pic>
                  <p:nvPicPr>
                    <p:cNvPr id="583" name="Ink 582">
                      <a:extLst>
                        <a:ext uri="{FF2B5EF4-FFF2-40B4-BE49-F238E27FC236}">
                          <a16:creationId xmlns:a16="http://schemas.microsoft.com/office/drawing/2014/main" id="{C9E217A1-5BD0-4019-87B7-F05F8AA280F7}"/>
                        </a:ext>
                      </a:extLst>
                    </p:cNvPr>
                    <p:cNvPicPr/>
                    <p:nvPr/>
                  </p:nvPicPr>
                  <p:blipFill>
                    <a:blip r:embed="rId632"/>
                    <a:stretch>
                      <a:fillRect/>
                    </a:stretch>
                  </p:blipFill>
                  <p:spPr>
                    <a:xfrm>
                      <a:off x="9094368" y="1697523"/>
                      <a:ext cx="542151" cy="5910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3">
                  <p14:nvContentPartPr>
                    <p14:cNvPr id="585" name="Ink 584">
                      <a:extLst>
                        <a:ext uri="{FF2B5EF4-FFF2-40B4-BE49-F238E27FC236}">
                          <a16:creationId xmlns:a16="http://schemas.microsoft.com/office/drawing/2014/main" id="{7FFF7D3F-A258-4C69-A1AE-89CE412C85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85836" y="1656250"/>
                    <a:ext cx="380160" cy="609840"/>
                  </p14:xfrm>
                </p:contentPart>
              </mc:Choice>
              <mc:Fallback xmlns="">
                <p:pic>
                  <p:nvPicPr>
                    <p:cNvPr id="585" name="Ink 584">
                      <a:extLst>
                        <a:ext uri="{FF2B5EF4-FFF2-40B4-BE49-F238E27FC236}">
                          <a16:creationId xmlns:a16="http://schemas.microsoft.com/office/drawing/2014/main" id="{7FFF7D3F-A258-4C69-A1AE-89CE412C85C0}"/>
                        </a:ext>
                      </a:extLst>
                    </p:cNvPr>
                    <p:cNvPicPr/>
                    <p:nvPr/>
                  </p:nvPicPr>
                  <p:blipFill>
                    <a:blip r:embed="rId634"/>
                    <a:stretch>
                      <a:fillRect/>
                    </a:stretch>
                  </p:blipFill>
                  <p:spPr>
                    <a:xfrm>
                      <a:off x="9659214" y="1629456"/>
                      <a:ext cx="432339" cy="66235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5">
                  <p14:nvContentPartPr>
                    <p14:cNvPr id="586" name="Ink 585">
                      <a:extLst>
                        <a:ext uri="{FF2B5EF4-FFF2-40B4-BE49-F238E27FC236}">
                          <a16:creationId xmlns:a16="http://schemas.microsoft.com/office/drawing/2014/main" id="{A1AE01D9-76B1-4D69-AECB-8369262F1D5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39796" y="2303170"/>
                    <a:ext cx="968400" cy="120960"/>
                  </p14:xfrm>
                </p:contentPart>
              </mc:Choice>
              <mc:Fallback xmlns="">
                <p:pic>
                  <p:nvPicPr>
                    <p:cNvPr id="586" name="Ink 585">
                      <a:extLst>
                        <a:ext uri="{FF2B5EF4-FFF2-40B4-BE49-F238E27FC236}">
                          <a16:creationId xmlns:a16="http://schemas.microsoft.com/office/drawing/2014/main" id="{A1AE01D9-76B1-4D69-AECB-8369262F1D5D}"/>
                        </a:ext>
                      </a:extLst>
                    </p:cNvPr>
                    <p:cNvPicPr/>
                    <p:nvPr/>
                  </p:nvPicPr>
                  <p:blipFill>
                    <a:blip r:embed="rId636"/>
                    <a:stretch>
                      <a:fillRect/>
                    </a:stretch>
                  </p:blipFill>
                  <p:spPr>
                    <a:xfrm>
                      <a:off x="9213162" y="2276644"/>
                      <a:ext cx="1020602" cy="17295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70" name="Group 569">
                <a:extLst>
                  <a:ext uri="{FF2B5EF4-FFF2-40B4-BE49-F238E27FC236}">
                    <a16:creationId xmlns:a16="http://schemas.microsoft.com/office/drawing/2014/main" id="{3A304A96-C8B4-43E1-A626-EE5C77F7E7B4}"/>
                  </a:ext>
                </a:extLst>
              </p:cNvPr>
              <p:cNvGrpSpPr/>
              <p:nvPr/>
            </p:nvGrpSpPr>
            <p:grpSpPr>
              <a:xfrm>
                <a:off x="8803155" y="2760676"/>
                <a:ext cx="542608" cy="298845"/>
                <a:chOff x="9129636" y="2622490"/>
                <a:chExt cx="808560" cy="4453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37">
                  <p14:nvContentPartPr>
                    <p14:cNvPr id="581" name="Ink 580">
                      <a:extLst>
                        <a:ext uri="{FF2B5EF4-FFF2-40B4-BE49-F238E27FC236}">
                          <a16:creationId xmlns:a16="http://schemas.microsoft.com/office/drawing/2014/main" id="{7C3E3B37-D95C-41AB-9D0A-A9CD4D24001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29636" y="2622490"/>
                    <a:ext cx="415080" cy="445320"/>
                  </p14:xfrm>
                </p:contentPart>
              </mc:Choice>
              <mc:Fallback xmlns="">
                <p:pic>
                  <p:nvPicPr>
                    <p:cNvPr id="581" name="Ink 580">
                      <a:extLst>
                        <a:ext uri="{FF2B5EF4-FFF2-40B4-BE49-F238E27FC236}">
                          <a16:creationId xmlns:a16="http://schemas.microsoft.com/office/drawing/2014/main" id="{7C3E3B37-D95C-41AB-9D0A-A9CD4D240011}"/>
                        </a:ext>
                      </a:extLst>
                    </p:cNvPr>
                    <p:cNvPicPr/>
                    <p:nvPr/>
                  </p:nvPicPr>
                  <p:blipFill>
                    <a:blip r:embed="rId638"/>
                    <a:stretch>
                      <a:fillRect/>
                    </a:stretch>
                  </p:blipFill>
                  <p:spPr>
                    <a:xfrm>
                      <a:off x="9103028" y="2595728"/>
                      <a:ext cx="467231" cy="49777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39">
                  <p14:nvContentPartPr>
                    <p14:cNvPr id="582" name="Ink 581">
                      <a:extLst>
                        <a:ext uri="{FF2B5EF4-FFF2-40B4-BE49-F238E27FC236}">
                          <a16:creationId xmlns:a16="http://schemas.microsoft.com/office/drawing/2014/main" id="{688B20D1-0A9C-4219-B238-376045A9C9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58476" y="2694490"/>
                    <a:ext cx="279720" cy="295200"/>
                  </p14:xfrm>
                </p:contentPart>
              </mc:Choice>
              <mc:Fallback xmlns="">
                <p:pic>
                  <p:nvPicPr>
                    <p:cNvPr id="582" name="Ink 581">
                      <a:extLst>
                        <a:ext uri="{FF2B5EF4-FFF2-40B4-BE49-F238E27FC236}">
                          <a16:creationId xmlns:a16="http://schemas.microsoft.com/office/drawing/2014/main" id="{688B20D1-0A9C-4219-B238-376045A9C9E8}"/>
                        </a:ext>
                      </a:extLst>
                    </p:cNvPr>
                    <p:cNvPicPr/>
                    <p:nvPr/>
                  </p:nvPicPr>
                  <p:blipFill>
                    <a:blip r:embed="rId640"/>
                    <a:stretch>
                      <a:fillRect/>
                    </a:stretch>
                  </p:blipFill>
                  <p:spPr>
                    <a:xfrm>
                      <a:off x="9631887" y="2667751"/>
                      <a:ext cx="331835" cy="347609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576" name="Group 575">
                <a:extLst>
                  <a:ext uri="{FF2B5EF4-FFF2-40B4-BE49-F238E27FC236}">
                    <a16:creationId xmlns:a16="http://schemas.microsoft.com/office/drawing/2014/main" id="{A3F556AA-BA67-4DB5-A2CE-14AE2358ACC3}"/>
                  </a:ext>
                </a:extLst>
              </p:cNvPr>
              <p:cNvGrpSpPr/>
              <p:nvPr/>
            </p:nvGrpSpPr>
            <p:grpSpPr>
              <a:xfrm>
                <a:off x="9705488" y="2111286"/>
                <a:ext cx="446939" cy="550580"/>
                <a:chOff x="10474236" y="1654810"/>
                <a:chExt cx="666000" cy="820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41">
                  <p14:nvContentPartPr>
                    <p14:cNvPr id="577" name="Ink 576">
                      <a:extLst>
                        <a:ext uri="{FF2B5EF4-FFF2-40B4-BE49-F238E27FC236}">
                          <a16:creationId xmlns:a16="http://schemas.microsoft.com/office/drawing/2014/main" id="{E491DA46-E5CC-41B2-9EC3-B2CE7FB69B8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74236" y="1869010"/>
                    <a:ext cx="241200" cy="606240"/>
                  </p14:xfrm>
                </p:contentPart>
              </mc:Choice>
              <mc:Fallback xmlns="">
                <p:pic>
                  <p:nvPicPr>
                    <p:cNvPr id="577" name="Ink 576">
                      <a:extLst>
                        <a:ext uri="{FF2B5EF4-FFF2-40B4-BE49-F238E27FC236}">
                          <a16:creationId xmlns:a16="http://schemas.microsoft.com/office/drawing/2014/main" id="{E491DA46-E5CC-41B2-9EC3-B2CE7FB69B82}"/>
                        </a:ext>
                      </a:extLst>
                    </p:cNvPr>
                    <p:cNvPicPr/>
                    <p:nvPr/>
                  </p:nvPicPr>
                  <p:blipFill>
                    <a:blip r:embed="rId642"/>
                    <a:stretch>
                      <a:fillRect/>
                    </a:stretch>
                  </p:blipFill>
                  <p:spPr>
                    <a:xfrm>
                      <a:off x="10447672" y="1842233"/>
                      <a:ext cx="293265" cy="6587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43">
                  <p14:nvContentPartPr>
                    <p14:cNvPr id="578" name="Ink 577">
                      <a:extLst>
                        <a:ext uri="{FF2B5EF4-FFF2-40B4-BE49-F238E27FC236}">
                          <a16:creationId xmlns:a16="http://schemas.microsoft.com/office/drawing/2014/main" id="{285D8CD5-E183-4085-A61A-280DBAFA38A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93636" y="1718170"/>
                    <a:ext cx="27720" cy="206280"/>
                  </p14:xfrm>
                </p:contentPart>
              </mc:Choice>
              <mc:Fallback xmlns="">
                <p:pic>
                  <p:nvPicPr>
                    <p:cNvPr id="578" name="Ink 577">
                      <a:extLst>
                        <a:ext uri="{FF2B5EF4-FFF2-40B4-BE49-F238E27FC236}">
                          <a16:creationId xmlns:a16="http://schemas.microsoft.com/office/drawing/2014/main" id="{285D8CD5-E183-4085-A61A-280DBAFA38A7}"/>
                        </a:ext>
                      </a:extLst>
                    </p:cNvPr>
                    <p:cNvPicPr/>
                    <p:nvPr/>
                  </p:nvPicPr>
                  <p:blipFill>
                    <a:blip r:embed="rId644"/>
                    <a:stretch>
                      <a:fillRect/>
                    </a:stretch>
                  </p:blipFill>
                  <p:spPr>
                    <a:xfrm>
                      <a:off x="10867969" y="1691450"/>
                      <a:ext cx="78027" cy="2586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45">
                  <p14:nvContentPartPr>
                    <p14:cNvPr id="580" name="Ink 579">
                      <a:extLst>
                        <a:ext uri="{FF2B5EF4-FFF2-40B4-BE49-F238E27FC236}">
                          <a16:creationId xmlns:a16="http://schemas.microsoft.com/office/drawing/2014/main" id="{74C6714E-B580-472D-90A0-230875183D1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74476" y="1654810"/>
                    <a:ext cx="365760" cy="19080"/>
                  </p14:xfrm>
                </p:contentPart>
              </mc:Choice>
              <mc:Fallback xmlns="">
                <p:pic>
                  <p:nvPicPr>
                    <p:cNvPr id="580" name="Ink 579">
                      <a:extLst>
                        <a:ext uri="{FF2B5EF4-FFF2-40B4-BE49-F238E27FC236}">
                          <a16:creationId xmlns:a16="http://schemas.microsoft.com/office/drawing/2014/main" id="{74C6714E-B580-472D-90A0-230875183D1B}"/>
                        </a:ext>
                      </a:extLst>
                    </p:cNvPr>
                    <p:cNvPicPr/>
                    <p:nvPr/>
                  </p:nvPicPr>
                  <p:blipFill>
                    <a:blip r:embed="rId646"/>
                    <a:stretch>
                      <a:fillRect/>
                    </a:stretch>
                  </p:blipFill>
                  <p:spPr>
                    <a:xfrm>
                      <a:off x="10747895" y="1628310"/>
                      <a:ext cx="417860" cy="710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D5A2E88D-C56E-4E82-9C82-332300C7EC71}"/>
              </a:ext>
            </a:extLst>
          </p:cNvPr>
          <p:cNvGrpSpPr/>
          <p:nvPr/>
        </p:nvGrpSpPr>
        <p:grpSpPr>
          <a:xfrm>
            <a:off x="9216906" y="4132083"/>
            <a:ext cx="1896578" cy="609364"/>
            <a:chOff x="4374454" y="4436973"/>
            <a:chExt cx="2183605" cy="74014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606B6057-B57E-4414-A4C7-A1716C377A4E}"/>
                    </a:ext>
                  </a:extLst>
                </p14:cNvPr>
                <p14:cNvContentPartPr/>
                <p14:nvPr/>
              </p14:nvContentPartPr>
              <p14:xfrm>
                <a:off x="4374454" y="4524677"/>
                <a:ext cx="144635" cy="189232"/>
              </p14:xfrm>
            </p:contentPart>
          </mc:Choice>
          <mc:Fallback xmlns=""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606B6057-B57E-4414-A4C7-A1716C377A4E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4362401" y="4512609"/>
                  <a:ext cx="168259" cy="2128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9434A18E-715F-402E-9859-18043ED2497D}"/>
                    </a:ext>
                  </a:extLst>
                </p14:cNvPr>
                <p14:cNvContentPartPr/>
                <p14:nvPr/>
              </p14:nvContentPartPr>
              <p14:xfrm>
                <a:off x="4513318" y="4488999"/>
                <a:ext cx="173492" cy="223161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9434A18E-715F-402E-9859-18043ED2497D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4501236" y="4476923"/>
                  <a:ext cx="197172" cy="2468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407B6998-3451-4399-A47E-FE66DE75F134}"/>
                    </a:ext>
                  </a:extLst>
                </p14:cNvPr>
                <p14:cNvContentPartPr/>
                <p14:nvPr/>
              </p14:nvContentPartPr>
              <p14:xfrm>
                <a:off x="4382149" y="4795234"/>
                <a:ext cx="432681" cy="44597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407B6998-3451-4399-A47E-FE66DE75F134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4370063" y="4783246"/>
                  <a:ext cx="456370" cy="680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5A5787F9-45AE-4B09-B329-6650E5E8E92A}"/>
                    </a:ext>
                  </a:extLst>
                </p14:cNvPr>
                <p14:cNvContentPartPr/>
                <p14:nvPr/>
              </p14:nvContentPartPr>
              <p14:xfrm>
                <a:off x="4418876" y="4962430"/>
                <a:ext cx="107034" cy="175766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5A5787F9-45AE-4B09-B329-6650E5E8E92A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4406823" y="4950358"/>
                  <a:ext cx="130659" cy="1994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5B2B1F8B-622F-4A9C-9B66-47CC810597AF}"/>
                    </a:ext>
                  </a:extLst>
                </p14:cNvPr>
                <p14:cNvContentPartPr/>
                <p14:nvPr/>
              </p14:nvContentPartPr>
              <p14:xfrm>
                <a:off x="4603387" y="4995310"/>
                <a:ext cx="98989" cy="117877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5B2B1F8B-622F-4A9C-9B66-47CC810597AF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4591374" y="4983232"/>
                  <a:ext cx="122535" cy="1415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ADD74805-13ED-44B4-9CA8-6E840D7AF206}"/>
                    </a:ext>
                  </a:extLst>
                </p14:cNvPr>
                <p14:cNvContentPartPr/>
                <p14:nvPr/>
              </p14:nvContentPartPr>
              <p14:xfrm>
                <a:off x="4644486" y="5003530"/>
                <a:ext cx="139039" cy="110706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ADD74805-13ED-44B4-9CA8-6E840D7AF206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4632417" y="4991497"/>
                  <a:ext cx="162695" cy="1342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D883C14D-AAFA-46AD-8964-689413DB1766}"/>
                    </a:ext>
                  </a:extLst>
                </p14:cNvPr>
                <p14:cNvContentPartPr/>
                <p14:nvPr/>
              </p14:nvContentPartPr>
              <p14:xfrm>
                <a:off x="4900003" y="4880931"/>
                <a:ext cx="65759" cy="91118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D883C14D-AAFA-46AD-8964-689413DB1766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4888003" y="4868878"/>
                  <a:ext cx="89279" cy="114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F47B3304-0CA3-4058-9E14-0281648F1D2F}"/>
                    </a:ext>
                  </a:extLst>
                </p14:cNvPr>
                <p14:cNvContentPartPr/>
                <p14:nvPr/>
              </p14:nvContentPartPr>
              <p14:xfrm>
                <a:off x="4854181" y="4868863"/>
                <a:ext cx="58064" cy="132568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F47B3304-0CA3-4058-9E14-0281648F1D2F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4842184" y="4856811"/>
                  <a:ext cx="81578" cy="1561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437DF82B-C317-4826-AB3C-48EBB50A87F8}"/>
                    </a:ext>
                  </a:extLst>
                </p14:cNvPr>
                <p14:cNvContentPartPr/>
                <p14:nvPr/>
              </p14:nvContentPartPr>
              <p14:xfrm>
                <a:off x="5046562" y="4836683"/>
                <a:ext cx="64885" cy="143061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437DF82B-C317-4826-AB3C-48EBB50A87F8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5034546" y="4824600"/>
                  <a:ext cx="88436" cy="1667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6DA32B5A-827E-44D8-90F3-A11E496CC5F2}"/>
                    </a:ext>
                  </a:extLst>
                </p14:cNvPr>
                <p14:cNvContentPartPr/>
                <p14:nvPr/>
              </p14:nvContentPartPr>
              <p14:xfrm>
                <a:off x="4782126" y="4780718"/>
                <a:ext cx="300114" cy="1679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6DA32B5A-827E-44D8-90F3-A11E496CC5F2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4770044" y="4768725"/>
                  <a:ext cx="323794" cy="40296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19" name="Group 618">
              <a:extLst>
                <a:ext uri="{FF2B5EF4-FFF2-40B4-BE49-F238E27FC236}">
                  <a16:creationId xmlns:a16="http://schemas.microsoft.com/office/drawing/2014/main" id="{6574D28A-6CB0-45C0-B9A0-A30D0F0FA571}"/>
                </a:ext>
              </a:extLst>
            </p:cNvPr>
            <p:cNvGrpSpPr/>
            <p:nvPr/>
          </p:nvGrpSpPr>
          <p:grpSpPr>
            <a:xfrm>
              <a:off x="5218151" y="4443316"/>
              <a:ext cx="770222" cy="401276"/>
              <a:chOff x="7517078" y="2201290"/>
              <a:chExt cx="1355040" cy="705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7">
                <p14:nvContentPartPr>
                  <p14:cNvPr id="629" name="Ink 628">
                    <a:extLst>
                      <a:ext uri="{FF2B5EF4-FFF2-40B4-BE49-F238E27FC236}">
                        <a16:creationId xmlns:a16="http://schemas.microsoft.com/office/drawing/2014/main" id="{D7931D21-82A9-48C9-A1E2-B13074435AA2}"/>
                      </a:ext>
                    </a:extLst>
                  </p14:cNvPr>
                  <p14:cNvContentPartPr/>
                  <p14:nvPr/>
                </p14:nvContentPartPr>
                <p14:xfrm>
                  <a:off x="7533998" y="2680810"/>
                  <a:ext cx="224640" cy="12600"/>
                </p14:xfrm>
              </p:contentPart>
            </mc:Choice>
            <mc:Fallback xmlns="">
              <p:pic>
                <p:nvPicPr>
                  <p:cNvPr id="629" name="Ink 628">
                    <a:extLst>
                      <a:ext uri="{FF2B5EF4-FFF2-40B4-BE49-F238E27FC236}">
                        <a16:creationId xmlns:a16="http://schemas.microsoft.com/office/drawing/2014/main" id="{D7931D21-82A9-48C9-A1E2-B13074435AA2}"/>
                      </a:ext>
                    </a:extLst>
                  </p:cNvPr>
                  <p:cNvPicPr/>
                  <p:nvPr/>
                </p:nvPicPr>
                <p:blipFill>
                  <a:blip r:embed="rId668"/>
                  <a:stretch>
                    <a:fillRect/>
                  </a:stretch>
                </p:blipFill>
                <p:spPr>
                  <a:xfrm>
                    <a:off x="7512725" y="2661122"/>
                    <a:ext cx="266335" cy="511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9">
                <p14:nvContentPartPr>
                  <p14:cNvPr id="630" name="Ink 629">
                    <a:extLst>
                      <a:ext uri="{FF2B5EF4-FFF2-40B4-BE49-F238E27FC236}">
                        <a16:creationId xmlns:a16="http://schemas.microsoft.com/office/drawing/2014/main" id="{2F80E7C1-7F10-4C48-9C1B-8E34C699E0CD}"/>
                      </a:ext>
                    </a:extLst>
                  </p14:cNvPr>
                  <p14:cNvContentPartPr/>
                  <p14:nvPr/>
                </p14:nvContentPartPr>
                <p14:xfrm>
                  <a:off x="7517078" y="2795290"/>
                  <a:ext cx="253440" cy="21960"/>
                </p14:xfrm>
              </p:contentPart>
            </mc:Choice>
            <mc:Fallback xmlns="">
              <p:pic>
                <p:nvPicPr>
                  <p:cNvPr id="630" name="Ink 629">
                    <a:extLst>
                      <a:ext uri="{FF2B5EF4-FFF2-40B4-BE49-F238E27FC236}">
                        <a16:creationId xmlns:a16="http://schemas.microsoft.com/office/drawing/2014/main" id="{2F80E7C1-7F10-4C48-9C1B-8E34C699E0CD}"/>
                      </a:ext>
                    </a:extLst>
                  </p:cNvPr>
                  <p:cNvPicPr/>
                  <p:nvPr/>
                </p:nvPicPr>
                <p:blipFill>
                  <a:blip r:embed="rId670"/>
                  <a:stretch>
                    <a:fillRect/>
                  </a:stretch>
                </p:blipFill>
                <p:spPr>
                  <a:xfrm>
                    <a:off x="7495887" y="2774175"/>
                    <a:ext cx="294974" cy="633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1">
                <p14:nvContentPartPr>
                  <p14:cNvPr id="631" name="Ink 630">
                    <a:extLst>
                      <a:ext uri="{FF2B5EF4-FFF2-40B4-BE49-F238E27FC236}">
                        <a16:creationId xmlns:a16="http://schemas.microsoft.com/office/drawing/2014/main" id="{01C793F2-058E-4266-8B47-8F891FC4EB31}"/>
                      </a:ext>
                    </a:extLst>
                  </p14:cNvPr>
                  <p14:cNvContentPartPr/>
                  <p14:nvPr/>
                </p14:nvContentPartPr>
                <p14:xfrm>
                  <a:off x="7956278" y="2201290"/>
                  <a:ext cx="367200" cy="506520"/>
                </p14:xfrm>
              </p:contentPart>
            </mc:Choice>
            <mc:Fallback xmlns="">
              <p:pic>
                <p:nvPicPr>
                  <p:cNvPr id="631" name="Ink 630">
                    <a:extLst>
                      <a:ext uri="{FF2B5EF4-FFF2-40B4-BE49-F238E27FC236}">
                        <a16:creationId xmlns:a16="http://schemas.microsoft.com/office/drawing/2014/main" id="{01C793F2-058E-4266-8B47-8F891FC4EB31}"/>
                      </a:ext>
                    </a:extLst>
                  </p:cNvPr>
                  <p:cNvPicPr/>
                  <p:nvPr/>
                </p:nvPicPr>
                <p:blipFill>
                  <a:blip r:embed="rId672"/>
                  <a:stretch>
                    <a:fillRect/>
                  </a:stretch>
                </p:blipFill>
                <p:spPr>
                  <a:xfrm>
                    <a:off x="7935028" y="2180043"/>
                    <a:ext cx="408850" cy="5481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3">
                <p14:nvContentPartPr>
                  <p14:cNvPr id="632" name="Ink 631">
                    <a:extLst>
                      <a:ext uri="{FF2B5EF4-FFF2-40B4-BE49-F238E27FC236}">
                        <a16:creationId xmlns:a16="http://schemas.microsoft.com/office/drawing/2014/main" id="{6CBF3CA9-F572-4EF4-AECF-BADF2204AC3B}"/>
                      </a:ext>
                    </a:extLst>
                  </p14:cNvPr>
                  <p14:cNvContentPartPr/>
                  <p14:nvPr/>
                </p14:nvContentPartPr>
                <p14:xfrm>
                  <a:off x="8444078" y="2202730"/>
                  <a:ext cx="382320" cy="535320"/>
                </p14:xfrm>
              </p:contentPart>
            </mc:Choice>
            <mc:Fallback xmlns="">
              <p:pic>
                <p:nvPicPr>
                  <p:cNvPr id="632" name="Ink 631">
                    <a:extLst>
                      <a:ext uri="{FF2B5EF4-FFF2-40B4-BE49-F238E27FC236}">
                        <a16:creationId xmlns:a16="http://schemas.microsoft.com/office/drawing/2014/main" id="{6CBF3CA9-F572-4EF4-AECF-BADF2204AC3B}"/>
                      </a:ext>
                    </a:extLst>
                  </p:cNvPr>
                  <p:cNvPicPr/>
                  <p:nvPr/>
                </p:nvPicPr>
                <p:blipFill>
                  <a:blip r:embed="rId674"/>
                  <a:stretch>
                    <a:fillRect/>
                  </a:stretch>
                </p:blipFill>
                <p:spPr>
                  <a:xfrm>
                    <a:off x="8422838" y="2181487"/>
                    <a:ext cx="423950" cy="5769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5">
                <p14:nvContentPartPr>
                  <p14:cNvPr id="633" name="Ink 632">
                    <a:extLst>
                      <a:ext uri="{FF2B5EF4-FFF2-40B4-BE49-F238E27FC236}">
                        <a16:creationId xmlns:a16="http://schemas.microsoft.com/office/drawing/2014/main" id="{824A09DD-CECB-4F7C-AD89-38900FA8FED4}"/>
                      </a:ext>
                    </a:extLst>
                  </p14:cNvPr>
                  <p14:cNvContentPartPr/>
                  <p14:nvPr/>
                </p14:nvContentPartPr>
                <p14:xfrm>
                  <a:off x="8098838" y="2826250"/>
                  <a:ext cx="773280" cy="81000"/>
                </p14:xfrm>
              </p:contentPart>
            </mc:Choice>
            <mc:Fallback xmlns="">
              <p:pic>
                <p:nvPicPr>
                  <p:cNvPr id="633" name="Ink 632">
                    <a:extLst>
                      <a:ext uri="{FF2B5EF4-FFF2-40B4-BE49-F238E27FC236}">
                        <a16:creationId xmlns:a16="http://schemas.microsoft.com/office/drawing/2014/main" id="{824A09DD-CECB-4F7C-AD89-38900FA8FED4}"/>
                      </a:ext>
                    </a:extLst>
                  </p:cNvPr>
                  <p:cNvPicPr/>
                  <p:nvPr/>
                </p:nvPicPr>
                <p:blipFill>
                  <a:blip r:embed="rId676"/>
                  <a:stretch>
                    <a:fillRect/>
                  </a:stretch>
                </p:blipFill>
                <p:spPr>
                  <a:xfrm>
                    <a:off x="8077594" y="2805156"/>
                    <a:ext cx="814918" cy="12234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20" name="Group 619">
              <a:extLst>
                <a:ext uri="{FF2B5EF4-FFF2-40B4-BE49-F238E27FC236}">
                  <a16:creationId xmlns:a16="http://schemas.microsoft.com/office/drawing/2014/main" id="{2569626F-EDF9-48EF-AD0E-159176F17057}"/>
                </a:ext>
              </a:extLst>
            </p:cNvPr>
            <p:cNvGrpSpPr/>
            <p:nvPr/>
          </p:nvGrpSpPr>
          <p:grpSpPr>
            <a:xfrm>
              <a:off x="5541055" y="4944042"/>
              <a:ext cx="394115" cy="233072"/>
              <a:chOff x="8085158" y="3082210"/>
              <a:chExt cx="693360" cy="410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77">
                <p14:nvContentPartPr>
                  <p14:cNvPr id="626" name="Ink 625">
                    <a:extLst>
                      <a:ext uri="{FF2B5EF4-FFF2-40B4-BE49-F238E27FC236}">
                        <a16:creationId xmlns:a16="http://schemas.microsoft.com/office/drawing/2014/main" id="{D6C9D662-DA84-4102-8F46-991E5AFEC324}"/>
                      </a:ext>
                    </a:extLst>
                  </p14:cNvPr>
                  <p14:cNvContentPartPr/>
                  <p14:nvPr/>
                </p14:nvContentPartPr>
                <p14:xfrm>
                  <a:off x="8085158" y="3095170"/>
                  <a:ext cx="250200" cy="397080"/>
                </p14:xfrm>
              </p:contentPart>
            </mc:Choice>
            <mc:Fallback xmlns="">
              <p:pic>
                <p:nvPicPr>
                  <p:cNvPr id="626" name="Ink 625">
                    <a:extLst>
                      <a:ext uri="{FF2B5EF4-FFF2-40B4-BE49-F238E27FC236}">
                        <a16:creationId xmlns:a16="http://schemas.microsoft.com/office/drawing/2014/main" id="{D6C9D662-DA84-4102-8F46-991E5AFEC324}"/>
                      </a:ext>
                    </a:extLst>
                  </p:cNvPr>
                  <p:cNvPicPr/>
                  <p:nvPr/>
                </p:nvPicPr>
                <p:blipFill>
                  <a:blip r:embed="rId678"/>
                  <a:stretch>
                    <a:fillRect/>
                  </a:stretch>
                </p:blipFill>
                <p:spPr>
                  <a:xfrm>
                    <a:off x="8063955" y="3073913"/>
                    <a:ext cx="291759" cy="4387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9">
                <p14:nvContentPartPr>
                  <p14:cNvPr id="627" name="Ink 626">
                    <a:extLst>
                      <a:ext uri="{FF2B5EF4-FFF2-40B4-BE49-F238E27FC236}">
                        <a16:creationId xmlns:a16="http://schemas.microsoft.com/office/drawing/2014/main" id="{596202FF-E36F-4B8E-9FAA-C0004F120391}"/>
                      </a:ext>
                    </a:extLst>
                  </p14:cNvPr>
                  <p14:cNvContentPartPr/>
                  <p14:nvPr/>
                </p14:nvContentPartPr>
                <p14:xfrm>
                  <a:off x="8453438" y="3082210"/>
                  <a:ext cx="265680" cy="355320"/>
                </p14:xfrm>
              </p:contentPart>
            </mc:Choice>
            <mc:Fallback xmlns="">
              <p:pic>
                <p:nvPicPr>
                  <p:cNvPr id="627" name="Ink 626">
                    <a:extLst>
                      <a:ext uri="{FF2B5EF4-FFF2-40B4-BE49-F238E27FC236}">
                        <a16:creationId xmlns:a16="http://schemas.microsoft.com/office/drawing/2014/main" id="{596202FF-E36F-4B8E-9FAA-C0004F120391}"/>
                      </a:ext>
                    </a:extLst>
                  </p:cNvPr>
                  <p:cNvPicPr/>
                  <p:nvPr/>
                </p:nvPicPr>
                <p:blipFill>
                  <a:blip r:embed="rId680"/>
                  <a:stretch>
                    <a:fillRect/>
                  </a:stretch>
                </p:blipFill>
                <p:spPr>
                  <a:xfrm>
                    <a:off x="8432218" y="3060959"/>
                    <a:ext cx="307272" cy="3969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1">
                <p14:nvContentPartPr>
                  <p14:cNvPr id="628" name="Ink 627">
                    <a:extLst>
                      <a:ext uri="{FF2B5EF4-FFF2-40B4-BE49-F238E27FC236}">
                        <a16:creationId xmlns:a16="http://schemas.microsoft.com/office/drawing/2014/main" id="{660F8F6A-C53D-4289-B028-8B715C983A1C}"/>
                      </a:ext>
                    </a:extLst>
                  </p14:cNvPr>
                  <p14:cNvContentPartPr/>
                  <p14:nvPr/>
                </p14:nvContentPartPr>
                <p14:xfrm>
                  <a:off x="8487638" y="3177610"/>
                  <a:ext cx="290880" cy="69840"/>
                </p14:xfrm>
              </p:contentPart>
            </mc:Choice>
            <mc:Fallback xmlns="">
              <p:pic>
                <p:nvPicPr>
                  <p:cNvPr id="628" name="Ink 627">
                    <a:extLst>
                      <a:ext uri="{FF2B5EF4-FFF2-40B4-BE49-F238E27FC236}">
                        <a16:creationId xmlns:a16="http://schemas.microsoft.com/office/drawing/2014/main" id="{660F8F6A-C53D-4289-B028-8B715C983A1C}"/>
                      </a:ext>
                    </a:extLst>
                  </p:cNvPr>
                  <p:cNvPicPr/>
                  <p:nvPr/>
                </p:nvPicPr>
                <p:blipFill>
                  <a:blip r:embed="rId682"/>
                  <a:stretch>
                    <a:fillRect/>
                  </a:stretch>
                </p:blipFill>
                <p:spPr>
                  <a:xfrm>
                    <a:off x="8466375" y="3156574"/>
                    <a:ext cx="332556" cy="11107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21" name="Group 620">
              <a:extLst>
                <a:ext uri="{FF2B5EF4-FFF2-40B4-BE49-F238E27FC236}">
                  <a16:creationId xmlns:a16="http://schemas.microsoft.com/office/drawing/2014/main" id="{45647242-E1F5-4AF5-B56D-7FD5BF4A9152}"/>
                </a:ext>
              </a:extLst>
            </p:cNvPr>
            <p:cNvGrpSpPr/>
            <p:nvPr/>
          </p:nvGrpSpPr>
          <p:grpSpPr>
            <a:xfrm>
              <a:off x="6167218" y="4436973"/>
              <a:ext cx="390841" cy="376721"/>
              <a:chOff x="9186758" y="2190130"/>
              <a:chExt cx="687600" cy="662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83">
                <p14:nvContentPartPr>
                  <p14:cNvPr id="622" name="Ink 621">
                    <a:extLst>
                      <a:ext uri="{FF2B5EF4-FFF2-40B4-BE49-F238E27FC236}">
                        <a16:creationId xmlns:a16="http://schemas.microsoft.com/office/drawing/2014/main" id="{2F9BB8DD-742B-4B7A-967C-E4A983CBDF45}"/>
                      </a:ext>
                    </a:extLst>
                  </p14:cNvPr>
                  <p14:cNvContentPartPr/>
                  <p14:nvPr/>
                </p14:nvContentPartPr>
                <p14:xfrm>
                  <a:off x="9186758" y="2509090"/>
                  <a:ext cx="293400" cy="199800"/>
                </p14:xfrm>
              </p:contentPart>
            </mc:Choice>
            <mc:Fallback xmlns="">
              <p:pic>
                <p:nvPicPr>
                  <p:cNvPr id="622" name="Ink 621">
                    <a:extLst>
                      <a:ext uri="{FF2B5EF4-FFF2-40B4-BE49-F238E27FC236}">
                        <a16:creationId xmlns:a16="http://schemas.microsoft.com/office/drawing/2014/main" id="{2F9BB8DD-742B-4B7A-967C-E4A983CBDF45}"/>
                      </a:ext>
                    </a:extLst>
                  </p:cNvPr>
                  <p:cNvPicPr/>
                  <p:nvPr/>
                </p:nvPicPr>
                <p:blipFill>
                  <a:blip r:embed="rId684"/>
                  <a:stretch>
                    <a:fillRect/>
                  </a:stretch>
                </p:blipFill>
                <p:spPr>
                  <a:xfrm>
                    <a:off x="9165559" y="2487835"/>
                    <a:ext cx="334951" cy="2414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5">
                <p14:nvContentPartPr>
                  <p14:cNvPr id="623" name="Ink 622">
                    <a:extLst>
                      <a:ext uri="{FF2B5EF4-FFF2-40B4-BE49-F238E27FC236}">
                        <a16:creationId xmlns:a16="http://schemas.microsoft.com/office/drawing/2014/main" id="{047AEF09-23ED-4DCA-8B47-27CBF400843E}"/>
                      </a:ext>
                    </a:extLst>
                  </p14:cNvPr>
                  <p14:cNvContentPartPr/>
                  <p14:nvPr/>
                </p14:nvContentPartPr>
                <p14:xfrm>
                  <a:off x="9261998" y="2451850"/>
                  <a:ext cx="159120" cy="401040"/>
                </p14:xfrm>
              </p:contentPart>
            </mc:Choice>
            <mc:Fallback xmlns="">
              <p:pic>
                <p:nvPicPr>
                  <p:cNvPr id="623" name="Ink 622">
                    <a:extLst>
                      <a:ext uri="{FF2B5EF4-FFF2-40B4-BE49-F238E27FC236}">
                        <a16:creationId xmlns:a16="http://schemas.microsoft.com/office/drawing/2014/main" id="{047AEF09-23ED-4DCA-8B47-27CBF400843E}"/>
                      </a:ext>
                    </a:extLst>
                  </p:cNvPr>
                  <p:cNvPicPr/>
                  <p:nvPr/>
                </p:nvPicPr>
                <p:blipFill>
                  <a:blip r:embed="rId686"/>
                  <a:stretch>
                    <a:fillRect/>
                  </a:stretch>
                </p:blipFill>
                <p:spPr>
                  <a:xfrm>
                    <a:off x="9240838" y="2430608"/>
                    <a:ext cx="200593" cy="44267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7">
                <p14:nvContentPartPr>
                  <p14:cNvPr id="624" name="Ink 623">
                    <a:extLst>
                      <a:ext uri="{FF2B5EF4-FFF2-40B4-BE49-F238E27FC236}">
                        <a16:creationId xmlns:a16="http://schemas.microsoft.com/office/drawing/2014/main" id="{EB3CDC09-3BC4-4DA5-BAA6-EBE732FC7FCE}"/>
                      </a:ext>
                    </a:extLst>
                  </p14:cNvPr>
                  <p14:cNvContentPartPr/>
                  <p14:nvPr/>
                </p14:nvContentPartPr>
                <p14:xfrm>
                  <a:off x="9647558" y="2250610"/>
                  <a:ext cx="10080" cy="165960"/>
                </p14:xfrm>
              </p:contentPart>
            </mc:Choice>
            <mc:Fallback xmlns="">
              <p:pic>
                <p:nvPicPr>
                  <p:cNvPr id="624" name="Ink 623">
                    <a:extLst>
                      <a:ext uri="{FF2B5EF4-FFF2-40B4-BE49-F238E27FC236}">
                        <a16:creationId xmlns:a16="http://schemas.microsoft.com/office/drawing/2014/main" id="{EB3CDC09-3BC4-4DA5-BAA6-EBE732FC7FCE}"/>
                      </a:ext>
                    </a:extLst>
                  </p:cNvPr>
                  <p:cNvPicPr/>
                  <p:nvPr/>
                </p:nvPicPr>
                <p:blipFill>
                  <a:blip r:embed="rId688"/>
                  <a:stretch>
                    <a:fillRect/>
                  </a:stretch>
                </p:blipFill>
                <p:spPr>
                  <a:xfrm>
                    <a:off x="9626558" y="2229442"/>
                    <a:ext cx="51240" cy="2074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9">
                <p14:nvContentPartPr>
                  <p14:cNvPr id="625" name="Ink 624">
                    <a:extLst>
                      <a:ext uri="{FF2B5EF4-FFF2-40B4-BE49-F238E27FC236}">
                        <a16:creationId xmlns:a16="http://schemas.microsoft.com/office/drawing/2014/main" id="{3B0561A4-7827-4A05-B821-D3F245C76179}"/>
                      </a:ext>
                    </a:extLst>
                  </p14:cNvPr>
                  <p14:cNvContentPartPr/>
                  <p14:nvPr/>
                </p14:nvContentPartPr>
                <p14:xfrm>
                  <a:off x="9512198" y="2190130"/>
                  <a:ext cx="362160" cy="34560"/>
                </p14:xfrm>
              </p:contentPart>
            </mc:Choice>
            <mc:Fallback xmlns="">
              <p:pic>
                <p:nvPicPr>
                  <p:cNvPr id="625" name="Ink 624">
                    <a:extLst>
                      <a:ext uri="{FF2B5EF4-FFF2-40B4-BE49-F238E27FC236}">
                        <a16:creationId xmlns:a16="http://schemas.microsoft.com/office/drawing/2014/main" id="{3B0561A4-7827-4A05-B821-D3F245C76179}"/>
                      </a:ext>
                    </a:extLst>
                  </p:cNvPr>
                  <p:cNvPicPr/>
                  <p:nvPr/>
                </p:nvPicPr>
                <p:blipFill>
                  <a:blip r:embed="rId690"/>
                  <a:stretch>
                    <a:fillRect/>
                  </a:stretch>
                </p:blipFill>
                <p:spPr>
                  <a:xfrm>
                    <a:off x="9490944" y="2169057"/>
                    <a:ext cx="403817" cy="75863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68562418-532F-4C5B-9877-AC7D4DC26622}"/>
              </a:ext>
            </a:extLst>
          </p:cNvPr>
          <p:cNvGrpSpPr/>
          <p:nvPr/>
        </p:nvGrpSpPr>
        <p:grpSpPr>
          <a:xfrm>
            <a:off x="8896177" y="3858832"/>
            <a:ext cx="2432098" cy="1966241"/>
            <a:chOff x="8621761" y="3722650"/>
            <a:chExt cx="2390760" cy="20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7CEB6706-A4D0-473F-BA71-C0908FA50C39}"/>
                    </a:ext>
                  </a:extLst>
                </p14:cNvPr>
                <p14:cNvContentPartPr/>
                <p14:nvPr/>
              </p14:nvContentPartPr>
              <p14:xfrm>
                <a:off x="8621761" y="3890050"/>
                <a:ext cx="199800" cy="18716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7CEB6706-A4D0-473F-BA71-C0908FA50C39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8611441" y="3880143"/>
                  <a:ext cx="220028" cy="18918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74FB5EB9-8C29-43AB-918E-F603634F340B}"/>
                    </a:ext>
                  </a:extLst>
                </p14:cNvPr>
                <p14:cNvContentPartPr/>
                <p14:nvPr/>
              </p14:nvContentPartPr>
              <p14:xfrm>
                <a:off x="8663161" y="3722650"/>
                <a:ext cx="2349360" cy="6984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74FB5EB9-8C29-43AB-918E-F603634F340B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8653253" y="3712319"/>
                  <a:ext cx="2369588" cy="900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7A030462-764C-4934-BD83-DBF4CC9877CD}"/>
                    </a:ext>
                  </a:extLst>
                </p14:cNvPr>
                <p14:cNvContentPartPr/>
                <p14:nvPr/>
              </p14:nvContentPartPr>
              <p14:xfrm>
                <a:off x="10774201" y="3821290"/>
                <a:ext cx="187920" cy="15757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7A030462-764C-4934-BD83-DBF4CC9877CD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10764289" y="3810970"/>
                  <a:ext cx="208158" cy="15959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CA8D8B77-8BFA-4B8F-9E0B-67D7CB7951C6}"/>
                    </a:ext>
                  </a:extLst>
                </p14:cNvPr>
                <p14:cNvContentPartPr/>
                <p14:nvPr/>
              </p14:nvContentPartPr>
              <p14:xfrm>
                <a:off x="8686201" y="5494210"/>
                <a:ext cx="2301840" cy="16128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CA8D8B77-8BFA-4B8F-9E0B-67D7CB7951C6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8675881" y="5483898"/>
                  <a:ext cx="2322068" cy="1814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BFAD44E1-9A18-40C3-B9F6-B67B66278D32}"/>
              </a:ext>
            </a:extLst>
          </p:cNvPr>
          <p:cNvGrpSpPr/>
          <p:nvPr/>
        </p:nvGrpSpPr>
        <p:grpSpPr>
          <a:xfrm>
            <a:off x="6336647" y="1668411"/>
            <a:ext cx="4218840" cy="1155960"/>
            <a:chOff x="6336647" y="1668411"/>
            <a:chExt cx="4218840" cy="11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CBE2B55-0529-48ED-AB6D-B53E2BE4DD6A}"/>
                    </a:ext>
                  </a:extLst>
                </p14:cNvPr>
                <p14:cNvContentPartPr/>
                <p14:nvPr/>
              </p14:nvContentPartPr>
              <p14:xfrm>
                <a:off x="8947367" y="1729971"/>
                <a:ext cx="1608120" cy="801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CBE2B55-0529-48ED-AB6D-B53E2BE4DD6A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8857727" y="1549971"/>
                  <a:ext cx="1787760" cy="11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9277966-CD21-4790-B1D6-E5C87F2D8A45}"/>
                    </a:ext>
                  </a:extLst>
                </p14:cNvPr>
                <p14:cNvContentPartPr/>
                <p14:nvPr/>
              </p14:nvContentPartPr>
              <p14:xfrm>
                <a:off x="7648847" y="1668411"/>
                <a:ext cx="539640" cy="1155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9277966-CD21-4790-B1D6-E5C87F2D8A45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7558847" y="1488771"/>
                  <a:ext cx="719280" cy="15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D1C6BEF-00D4-4ACF-BE78-FD168F425FBD}"/>
                    </a:ext>
                  </a:extLst>
                </p14:cNvPr>
                <p14:cNvContentPartPr/>
                <p14:nvPr/>
              </p14:nvContentPartPr>
              <p14:xfrm>
                <a:off x="6336647" y="1783611"/>
                <a:ext cx="934200" cy="650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D1C6BEF-00D4-4ACF-BE78-FD168F425FBD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6246647" y="1603611"/>
                  <a:ext cx="1113840" cy="101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5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A6FE4E3C-2B81-46DB-B5C3-7E03C96770B4}"/>
                  </a:ext>
                </a:extLst>
              </p14:cNvPr>
              <p14:cNvContentPartPr/>
              <p14:nvPr/>
            </p14:nvContentPartPr>
            <p14:xfrm>
              <a:off x="4006727" y="1286811"/>
              <a:ext cx="1843560" cy="1777320"/>
            </p14:xfrm>
          </p:contentPart>
        </mc:Choice>
        <mc:Fallback xmlns=""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A6FE4E3C-2B81-46DB-B5C3-7E03C96770B4}"/>
                  </a:ext>
                </a:extLst>
              </p:cNvPr>
              <p:cNvPicPr/>
              <p:nvPr/>
            </p:nvPicPr>
            <p:blipFill>
              <a:blip r:embed="rId706"/>
              <a:stretch>
                <a:fillRect/>
              </a:stretch>
            </p:blipFill>
            <p:spPr>
              <a:xfrm>
                <a:off x="3917087" y="1107171"/>
                <a:ext cx="2023200" cy="213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53" name="Group 452">
            <a:extLst>
              <a:ext uri="{FF2B5EF4-FFF2-40B4-BE49-F238E27FC236}">
                <a16:creationId xmlns:a16="http://schemas.microsoft.com/office/drawing/2014/main" id="{A76ABDA9-7C97-4645-A92C-75A566DA6D6B}"/>
              </a:ext>
            </a:extLst>
          </p:cNvPr>
          <p:cNvGrpSpPr/>
          <p:nvPr/>
        </p:nvGrpSpPr>
        <p:grpSpPr>
          <a:xfrm>
            <a:off x="2324807" y="1490571"/>
            <a:ext cx="2282760" cy="1698840"/>
            <a:chOff x="2324807" y="1490571"/>
            <a:chExt cx="2282760" cy="169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D9521D22-5B4C-4830-BC17-8344B1ED61DC}"/>
                    </a:ext>
                  </a:extLst>
                </p14:cNvPr>
                <p14:cNvContentPartPr/>
                <p14:nvPr/>
              </p14:nvContentPartPr>
              <p14:xfrm>
                <a:off x="3755087" y="2014731"/>
                <a:ext cx="852480" cy="4539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D9521D22-5B4C-4830-BC17-8344B1ED61DC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3665447" y="1835091"/>
                  <a:ext cx="1032120" cy="8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4F987B94-62FE-4789-A09C-612C04067A74}"/>
                    </a:ext>
                  </a:extLst>
                </p14:cNvPr>
                <p14:cNvContentPartPr/>
                <p14:nvPr/>
              </p14:nvContentPartPr>
              <p14:xfrm>
                <a:off x="2324807" y="1490571"/>
                <a:ext cx="828000" cy="169884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4F987B94-62FE-4789-A09C-612C04067A74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2235167" y="1310571"/>
                  <a:ext cx="1007640" cy="205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5C4D7D-ABB7-4BC9-8FFB-6EBE48D0A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8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100"/>
                            </p:stCondLst>
                            <p:childTnLst>
                              <p:par>
                                <p:cTn id="2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A6593-ECB3-4A4D-91F5-1483FE8E8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845722-1E6F-4DAC-B63C-17C79E3D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the gradient with automatic differentiation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C5317F-99CD-4B42-93C2-7CEDC324A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402199"/>
            <a:ext cx="7567597" cy="4840339"/>
          </a:xfrm>
        </p:spPr>
        <p:txBody>
          <a:bodyPr/>
          <a:lstStyle/>
          <a:p>
            <a:r>
              <a:rPr lang="en-US" b="1" dirty="0"/>
              <a:t>Automatic differentiation (autodiff)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b="0" i="0" dirty="0">
                <a:solidFill>
                  <a:srgbClr val="202122"/>
                </a:solidFill>
                <a:effectLst/>
              </a:rPr>
              <a:t>numerically evaluate </a:t>
            </a:r>
            <a:r>
              <a:rPr lang="en-US" b="0" i="0" dirty="0">
                <a:solidFill>
                  <a:schemeClr val="tx1"/>
                </a:solidFill>
                <a:effectLst/>
              </a:rPr>
              <a:t>the 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derivative</a:t>
            </a:r>
            <a:r>
              <a:rPr lang="en-US" b="0" i="0" dirty="0">
                <a:solidFill>
                  <a:schemeClr val="tx1"/>
                </a:solidFill>
                <a:effectLst/>
              </a:rPr>
              <a:t> of a function specified by a computer program.</a:t>
            </a:r>
          </a:p>
          <a:p>
            <a:pPr lvl="1"/>
            <a:r>
              <a:rPr lang="en-US" b="0" i="0" dirty="0">
                <a:solidFill>
                  <a:schemeClr val="tx1"/>
                </a:solidFill>
                <a:effectLst/>
              </a:rPr>
              <a:t>exploits the fact that every computer program executes a </a:t>
            </a:r>
            <a:r>
              <a:rPr lang="en-US" b="1" i="0" dirty="0">
                <a:solidFill>
                  <a:schemeClr val="tx1"/>
                </a:solidFill>
                <a:effectLst/>
              </a:rPr>
              <a:t>sequence of </a:t>
            </a:r>
            <a:r>
              <a:rPr lang="en-US" i="0" dirty="0">
                <a:solidFill>
                  <a:schemeClr val="tx1"/>
                </a:solidFill>
                <a:effectLst/>
              </a:rPr>
              <a:t>elementary</a:t>
            </a:r>
            <a:r>
              <a:rPr lang="en-US" b="1" i="0" dirty="0">
                <a:solidFill>
                  <a:schemeClr val="tx1"/>
                </a:solidFill>
                <a:effectLst/>
              </a:rPr>
              <a:t> </a:t>
            </a:r>
            <a:r>
              <a:rPr lang="en-US" i="0" dirty="0">
                <a:solidFill>
                  <a:schemeClr val="tx1"/>
                </a:solidFill>
                <a:effectLst/>
              </a:rPr>
              <a:t>arithmetic</a:t>
            </a:r>
            <a:r>
              <a:rPr lang="en-US" b="1" i="0" dirty="0">
                <a:solidFill>
                  <a:schemeClr val="tx1"/>
                </a:solidFill>
                <a:effectLst/>
              </a:rPr>
              <a:t> operations </a:t>
            </a:r>
            <a:r>
              <a:rPr lang="en-US" b="0" i="0" dirty="0">
                <a:solidFill>
                  <a:schemeClr val="tx1"/>
                </a:solidFill>
                <a:effectLst/>
              </a:rPr>
              <a:t>(addition, subtraction, multiplication, division, etc.) and elementary </a:t>
            </a:r>
            <a:r>
              <a:rPr lang="en-US" b="1" i="0" dirty="0">
                <a:solidFill>
                  <a:schemeClr val="tx1"/>
                </a:solidFill>
                <a:effectLst/>
              </a:rPr>
              <a:t>functions</a:t>
            </a:r>
            <a:r>
              <a:rPr lang="en-US" b="0" i="0" dirty="0">
                <a:solidFill>
                  <a:schemeClr val="tx1"/>
                </a:solidFill>
                <a:effectLst/>
              </a:rPr>
              <a:t> (exp, log, sin, cos, etc.)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b="0" i="0" dirty="0">
                <a:solidFill>
                  <a:schemeClr val="tx1"/>
                </a:solidFill>
                <a:effectLst/>
              </a:rPr>
              <a:t>y applying the </a:t>
            </a:r>
            <a:r>
              <a:rPr lang="en-US" b="1" i="0" u="none" strike="noStrike" dirty="0">
                <a:solidFill>
                  <a:schemeClr val="tx1"/>
                </a:solidFill>
                <a:effectLst/>
              </a:rPr>
              <a:t>chain rule</a:t>
            </a:r>
            <a:r>
              <a:rPr lang="en-US" b="1" i="0" dirty="0">
                <a:solidFill>
                  <a:schemeClr val="tx1"/>
                </a:solidFill>
                <a:effectLst/>
              </a:rPr>
              <a:t> repeatedly </a:t>
            </a:r>
            <a:r>
              <a:rPr lang="en-US" b="0" i="0" dirty="0">
                <a:solidFill>
                  <a:schemeClr val="tx1"/>
                </a:solidFill>
                <a:effectLst/>
              </a:rPr>
              <a:t>to these operations, derivatives of arbitrary order can be computed automatically, accurately to working precision</a:t>
            </a:r>
          </a:p>
          <a:p>
            <a:r>
              <a:rPr lang="en-US" b="1" dirty="0"/>
              <a:t>Autodiff</a:t>
            </a:r>
            <a:r>
              <a:rPr lang="en-US" b="0" i="0" dirty="0">
                <a:solidFill>
                  <a:schemeClr val="tx1"/>
                </a:solidFill>
                <a:effectLst/>
              </a:rPr>
              <a:t> is better for derivates than</a:t>
            </a:r>
          </a:p>
          <a:p>
            <a:pPr lvl="1"/>
            <a:r>
              <a:rPr lang="en-US" i="0" u="none" strike="noStrike" dirty="0">
                <a:solidFill>
                  <a:schemeClr val="tx1"/>
                </a:solidFill>
                <a:effectLst/>
              </a:rPr>
              <a:t>symbolic differentiation</a:t>
            </a:r>
            <a:r>
              <a:rPr lang="en-US" i="0" dirty="0">
                <a:solidFill>
                  <a:schemeClr val="tx1"/>
                </a:solidFill>
                <a:effectLst/>
              </a:rPr>
              <a:t> (e.g. Mathematica): inefficient code</a:t>
            </a:r>
          </a:p>
          <a:p>
            <a:pPr lvl="1"/>
            <a:r>
              <a:rPr lang="en-US" i="0" u="none" strike="noStrike" dirty="0">
                <a:solidFill>
                  <a:schemeClr val="tx1"/>
                </a:solidFill>
                <a:effectLst/>
              </a:rPr>
              <a:t>numerical differentiation</a:t>
            </a:r>
            <a:r>
              <a:rPr lang="en-US" i="0" dirty="0">
                <a:solidFill>
                  <a:schemeClr val="tx1"/>
                </a:solidFill>
                <a:effectLst/>
              </a:rPr>
              <a:t> </a:t>
            </a:r>
            <a:r>
              <a:rPr lang="en-US" b="0" i="0" dirty="0">
                <a:solidFill>
                  <a:schemeClr val="tx1"/>
                </a:solidFill>
                <a:effectLst/>
              </a:rPr>
              <a:t>(the method of finite differences): errors due to discretization</a:t>
            </a:r>
          </a:p>
          <a:p>
            <a:r>
              <a:rPr lang="en-US" dirty="0">
                <a:solidFill>
                  <a:schemeClr val="tx1"/>
                </a:solidFill>
              </a:rPr>
              <a:t>All deep learning frameworks (e.g. PyTorch, TensorFlow) use autodiff</a:t>
            </a:r>
          </a:p>
          <a:p>
            <a:pPr lvl="1"/>
            <a:r>
              <a:rPr lang="en-US" dirty="0"/>
              <a:t>Used by most packages: </a:t>
            </a:r>
            <a:r>
              <a:rPr lang="en-US" i="1" dirty="0"/>
              <a:t>Autograd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https://github.com/HIPS/autograd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New and more versatile: </a:t>
            </a:r>
            <a:r>
              <a:rPr lang="en-US" i="1" dirty="0"/>
              <a:t>JAX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https://github.com/google/jax</a:t>
            </a:r>
            <a:r>
              <a:rPr lang="en-US" dirty="0"/>
              <a:t>) </a:t>
            </a:r>
            <a:endParaRPr lang="en-DE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D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9C40F3-3005-4A84-9D82-D8B727295650}"/>
              </a:ext>
            </a:extLst>
          </p:cNvPr>
          <p:cNvGrpSpPr/>
          <p:nvPr/>
        </p:nvGrpSpPr>
        <p:grpSpPr>
          <a:xfrm>
            <a:off x="8258847" y="1402198"/>
            <a:ext cx="1654326" cy="3354440"/>
            <a:chOff x="8258847" y="1402198"/>
            <a:chExt cx="1654326" cy="3354440"/>
          </a:xfrm>
        </p:grpSpPr>
        <p:sp>
          <p:nvSpPr>
            <p:cNvPr id="6" name="Content Placeholder 4">
              <a:extLst>
                <a:ext uri="{FF2B5EF4-FFF2-40B4-BE49-F238E27FC236}">
                  <a16:creationId xmlns:a16="http://schemas.microsoft.com/office/drawing/2014/main" id="{9C5F3492-1A8C-4CAA-AEE9-8E3AA37B6E81}"/>
                </a:ext>
              </a:extLst>
            </p:cNvPr>
            <p:cNvSpPr txBox="1">
              <a:spLocks/>
            </p:cNvSpPr>
            <p:nvPr/>
          </p:nvSpPr>
          <p:spPr>
            <a:xfrm>
              <a:off x="8258848" y="1486894"/>
              <a:ext cx="1654323" cy="725540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2" panose="05020102010507070707" pitchFamily="18" charset="2"/>
                <a:buNone/>
              </a:pPr>
              <a:r>
                <a:rPr lang="en-US" dirty="0"/>
                <a:t>Original program:</a:t>
              </a:r>
            </a:p>
            <a:p>
              <a:pPr marL="0" indent="0">
                <a:buNone/>
              </a:pPr>
              <a:endParaRPr lang="en-DE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ontent Placeholder 4">
                  <a:extLst>
                    <a:ext uri="{FF2B5EF4-FFF2-40B4-BE49-F238E27FC236}">
                      <a16:creationId xmlns:a16="http://schemas.microsoft.com/office/drawing/2014/main" id="{48D248BD-BB3D-48B9-A1B0-8C20C6DC404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258847" y="2716824"/>
                  <a:ext cx="1654325" cy="165061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 anchorCtr="0">
                  <a:noAutofit/>
                </a:bodyPr>
                <a:lstStyle>
                  <a:lvl1pPr marL="306000" indent="-306000" algn="l" defTabSz="457200" rtl="0" eaLnBrk="1" latinLnBrk="0" hangingPunct="1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Pct val="92000"/>
                    <a:buFont typeface="Wingdings 2" panose="05020102010507070707" pitchFamily="18" charset="2"/>
                    <a:buChar char=""/>
                    <a:defRPr sz="18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30000" indent="-306000" algn="l" defTabSz="457200" rtl="0" eaLnBrk="1" latinLnBrk="0" hangingPunct="1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Pct val="92000"/>
                    <a:buFont typeface="Wingdings 2" panose="05020102010507070707" pitchFamily="18" charset="2"/>
                    <a:buChar char=""/>
                    <a:defRPr sz="16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00000" indent="-270000" algn="l" defTabSz="457200" rtl="0" eaLnBrk="1" latinLnBrk="0" hangingPunct="1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Pct val="92000"/>
                    <a:buFont typeface="Wingdings 2" panose="05020102010507070707" pitchFamily="18" charset="2"/>
                    <a:buChar char="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242000" indent="-234000" algn="l" defTabSz="457200" rtl="0" eaLnBrk="1" latinLnBrk="0" hangingPunct="1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Pct val="92000"/>
                    <a:buFont typeface="Wingdings 2" panose="05020102010507070707" pitchFamily="18" charset="2"/>
                    <a:buChar char=""/>
                    <a:defRPr sz="12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602000" indent="-234000" algn="l" defTabSz="457200" rtl="0" eaLnBrk="1" latinLnBrk="0" hangingPunct="1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1"/>
                    </a:buClr>
                    <a:buSzPct val="92000"/>
                    <a:buFont typeface="Wingdings 2" panose="05020102010507070707" pitchFamily="18" charset="2"/>
                    <a:buChar char=""/>
                    <a:defRPr sz="12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900000" indent="-228600" algn="l" defTabSz="457200" rtl="0" eaLnBrk="1" latinLnBrk="0" hangingPunct="1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2"/>
                    </a:buClr>
                    <a:buSzPct val="92000"/>
                    <a:buFont typeface="Wingdings 2" panose="05020102010507070707" pitchFamily="18" charset="2"/>
                    <a:buChar char=""/>
                    <a:defRPr sz="1200" kern="120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00000" indent="-228600" algn="l" defTabSz="457200" rtl="0" eaLnBrk="1" latinLnBrk="0" hangingPunct="1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2"/>
                    </a:buClr>
                    <a:buSzPct val="92000"/>
                    <a:buFont typeface="Wingdings 2" panose="05020102010507070707" pitchFamily="18" charset="2"/>
                    <a:buChar char=""/>
                    <a:defRPr sz="1200" kern="120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00000" indent="-228600" algn="l" defTabSz="457200" rtl="0" eaLnBrk="1" latinLnBrk="0" hangingPunct="1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2"/>
                    </a:buClr>
                    <a:buSzPct val="92000"/>
                    <a:buFont typeface="Wingdings 2" panose="05020102010507070707" pitchFamily="18" charset="2"/>
                    <a:buChar char=""/>
                    <a:defRPr sz="1200" kern="120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800000" indent="-228600" algn="l" defTabSz="457200" rtl="0" eaLnBrk="1" latinLnBrk="0" hangingPunct="1">
                    <a:spcBef>
                      <a:spcPct val="20000"/>
                    </a:spcBef>
                    <a:spcAft>
                      <a:spcPts val="600"/>
                    </a:spcAft>
                    <a:buClr>
                      <a:schemeClr val="accent2"/>
                    </a:buClr>
                    <a:buSzPct val="92000"/>
                    <a:buFont typeface="Wingdings 2" panose="05020102010507070707" pitchFamily="18" charset="2"/>
                    <a:buChar char=""/>
                    <a:defRPr sz="1200" kern="120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ⅇ</m:t>
                                </m:r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dirty="0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  <a:p>
                  <a:pPr marL="0" indent="0">
                    <a:buNone/>
                  </a:pPr>
                  <a:endParaRPr lang="en-DE" dirty="0"/>
                </a:p>
              </p:txBody>
            </p:sp>
          </mc:Choice>
          <mc:Fallback xmlns="">
            <p:sp>
              <p:nvSpPr>
                <p:cNvPr id="8" name="Content Placeholder 4">
                  <a:extLst>
                    <a:ext uri="{FF2B5EF4-FFF2-40B4-BE49-F238E27FC236}">
                      <a16:creationId xmlns:a16="http://schemas.microsoft.com/office/drawing/2014/main" id="{48D248BD-BB3D-48B9-A1B0-8C20C6DC4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8847" y="2716824"/>
                  <a:ext cx="1654325" cy="165061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AD5D39-7869-45EA-84EF-7F6F818E51E2}"/>
                </a:ext>
              </a:extLst>
            </p:cNvPr>
            <p:cNvSpPr/>
            <p:nvPr/>
          </p:nvSpPr>
          <p:spPr>
            <a:xfrm>
              <a:off x="8258851" y="1402198"/>
              <a:ext cx="1654322" cy="3354440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72B9C0-E25D-46C9-97D2-0913C5E956D5}"/>
              </a:ext>
            </a:extLst>
          </p:cNvPr>
          <p:cNvGrpSpPr/>
          <p:nvPr/>
        </p:nvGrpSpPr>
        <p:grpSpPr>
          <a:xfrm>
            <a:off x="10023231" y="1401260"/>
            <a:ext cx="1654322" cy="4124400"/>
            <a:chOff x="10023231" y="1401260"/>
            <a:chExt cx="1654322" cy="4124400"/>
          </a:xfrm>
        </p:grpSpPr>
        <p:sp>
          <p:nvSpPr>
            <p:cNvPr id="7" name="Content Placeholder 4">
              <a:extLst>
                <a:ext uri="{FF2B5EF4-FFF2-40B4-BE49-F238E27FC236}">
                  <a16:creationId xmlns:a16="http://schemas.microsoft.com/office/drawing/2014/main" id="{EA889DB3-B937-4DA0-A2D8-D11FF3200149}"/>
                </a:ext>
              </a:extLst>
            </p:cNvPr>
            <p:cNvSpPr txBox="1">
              <a:spLocks/>
            </p:cNvSpPr>
            <p:nvPr/>
          </p:nvSpPr>
          <p:spPr>
            <a:xfrm>
              <a:off x="10023231" y="1402198"/>
              <a:ext cx="1654321" cy="894933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marL="306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2" panose="05020102010507070707" pitchFamily="18" charset="2"/>
                <a:buNone/>
              </a:pPr>
              <a:r>
                <a:rPr lang="en-US" dirty="0"/>
                <a:t>Sequence of primitive operations</a:t>
              </a:r>
            </a:p>
            <a:p>
              <a:pPr marL="0" indent="0">
                <a:buNone/>
              </a:pPr>
              <a:endParaRPr lang="en-DE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0CF488D-081C-456A-9EC6-2B18B17BD874}"/>
                    </a:ext>
                  </a:extLst>
                </p:cNvPr>
                <p:cNvSpPr txBox="1"/>
                <p:nvPr/>
              </p:nvSpPr>
              <p:spPr>
                <a:xfrm>
                  <a:off x="10023231" y="2380888"/>
                  <a:ext cx="1654322" cy="31447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indent="0">
                    <a:buFont typeface="Wingdings 2" panose="05020102010507070707" pitchFamily="18" charset="2"/>
                    <a:buNone/>
                  </a:pPr>
                  <a:endParaRPr lang="en-US" dirty="0"/>
                </a:p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𝑤𝑥</m:t>
                        </m:r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  <m:sup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en-US" dirty="0"/>
                </a:p>
                <a:p>
                  <a:pPr marL="0" indent="0">
                    <a:buNone/>
                  </a:pPr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0CF488D-081C-456A-9EC6-2B18B17BD8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3231" y="2380888"/>
                  <a:ext cx="1654322" cy="314477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9EC9BC-E0FF-45B3-8685-0FE016C50E98}"/>
                </a:ext>
              </a:extLst>
            </p:cNvPr>
            <p:cNvSpPr/>
            <p:nvPr/>
          </p:nvSpPr>
          <p:spPr>
            <a:xfrm>
              <a:off x="10023231" y="1401260"/>
              <a:ext cx="1654321" cy="3958329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30B4C0-B3EB-4932-A7CE-C12D0C170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2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CD7F42-9E67-4421-81D4-864D6A5C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82BBC4-67B5-420E-BED5-B80FEDF4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Refresh: Gradient Descent Algorithm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662C8E-ACE8-4E4F-95F0-2E659C6A43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6151302" cy="4456600"/>
              </a:xfrm>
            </p:spPr>
            <p:txBody>
              <a:bodyPr/>
              <a:lstStyle/>
              <a:p>
                <a:r>
                  <a:rPr lang="en-US" dirty="0"/>
                  <a:t>Loss function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Gradient Descent Algorithm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sz="1800" dirty="0"/>
                  <a:t>Initialize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sz="1800" dirty="0"/>
                  <a:t> randomly </a:t>
                </a:r>
              </a:p>
              <a:p>
                <a:pPr lvl="1"/>
                <a:r>
                  <a:rPr lang="en-US" sz="1800" dirty="0"/>
                  <a:t>Loop until convergence:</a:t>
                </a:r>
              </a:p>
              <a:p>
                <a:pPr lvl="2"/>
                <a:r>
                  <a:rPr lang="en-US" sz="1800" dirty="0"/>
                  <a:t>Compute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1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</m:d>
                      </m:num>
                      <m:den>
                        <m:r>
                          <a:rPr lang="en-US" sz="18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2"/>
                <a:r>
                  <a:rPr lang="en-US" sz="1800" dirty="0"/>
                  <a:t>Update weights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180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1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</m:d>
                      </m:num>
                      <m:den>
                        <m:r>
                          <a:rPr lang="en-US" sz="1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Return weights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662C8E-ACE8-4E4F-95F0-2E659C6A4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6151302" cy="4456600"/>
              </a:xfrm>
              <a:blipFill>
                <a:blip r:embed="rId2"/>
                <a:stretch>
                  <a:fillRect l="-396" t="-119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3" descr="F(\mathbf {x} )">
            <a:extLst>
              <a:ext uri="{FF2B5EF4-FFF2-40B4-BE49-F238E27FC236}">
                <a16:creationId xmlns:a16="http://schemas.microsoft.com/office/drawing/2014/main" id="{7934B3B4-9A51-41DD-B5CD-7FCC080AA2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9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8" name="AutoShape 4" descr="\mathbf {a} ">
            <a:extLst>
              <a:ext uri="{FF2B5EF4-FFF2-40B4-BE49-F238E27FC236}">
                <a16:creationId xmlns:a16="http://schemas.microsoft.com/office/drawing/2014/main" id="{68E317FF-90DB-493C-9E00-F45F4C022A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692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9" name="AutoShape 5" descr="F(\mathbf {x} )">
            <a:extLst>
              <a:ext uri="{FF2B5EF4-FFF2-40B4-BE49-F238E27FC236}">
                <a16:creationId xmlns:a16="http://schemas.microsoft.com/office/drawing/2014/main" id="{60A50092-6CEE-41D0-97F5-B3CB64D528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217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0" name="AutoShape 6" descr="\mathbf {a} ">
            <a:extLst>
              <a:ext uri="{FF2B5EF4-FFF2-40B4-BE49-F238E27FC236}">
                <a16:creationId xmlns:a16="http://schemas.microsoft.com/office/drawing/2014/main" id="{1DEB729E-978E-4DFB-ACF6-8376E106DA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2236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1" name="AutoShape 7" descr="F">
            <a:extLst>
              <a:ext uri="{FF2B5EF4-FFF2-40B4-BE49-F238E27FC236}">
                <a16:creationId xmlns:a16="http://schemas.microsoft.com/office/drawing/2014/main" id="{15B5B551-25AB-48A5-B919-8613A09E7D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0081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2" name="AutoShape 8" descr="{\displaystyle \mathbf {a} ,-\nabla F(\mathbf {a} )}">
            <a:extLst>
              <a:ext uri="{FF2B5EF4-FFF2-40B4-BE49-F238E27FC236}">
                <a16:creationId xmlns:a16="http://schemas.microsoft.com/office/drawing/2014/main" id="{C8D85F28-F3A3-4A8C-BDFB-328B6F2887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5859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A13BC87A-DC29-4FD6-B795-F4A8303568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41139" y="3148559"/>
                <a:ext cx="3857702" cy="911512"/>
              </a:xfrm>
              <a:prstGeom prst="rect">
                <a:avLst/>
              </a:prstGeom>
              <a:ln w="25400">
                <a:solidFill>
                  <a:schemeClr val="accent1"/>
                </a:solidFill>
              </a:ln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dirty="0"/>
                  <a:t>The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</m:d>
                      </m:num>
                      <m:den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den>
                    </m:f>
                  </m:oMath>
                </a14:m>
                <a:r>
                  <a:rPr lang="en-US" dirty="0"/>
                  <a:t> is calculated via </a:t>
                </a:r>
                <a:r>
                  <a:rPr lang="en-US" b="1" dirty="0"/>
                  <a:t>backpropagation</a:t>
                </a:r>
                <a:endParaRPr lang="en-US" dirty="0"/>
              </a:p>
            </p:txBody>
          </p:sp>
        </mc:Choice>
        <mc:Fallback xmlns="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A13BC87A-DC29-4FD6-B795-F4A830356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139" y="3148559"/>
                <a:ext cx="3857702" cy="9115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EC3B04CE-82A8-40ED-B7C4-5809024F9B63}"/>
              </a:ext>
            </a:extLst>
          </p:cNvPr>
          <p:cNvGrpSpPr/>
          <p:nvPr/>
        </p:nvGrpSpPr>
        <p:grpSpPr>
          <a:xfrm>
            <a:off x="1423899" y="3441567"/>
            <a:ext cx="5794920" cy="700920"/>
            <a:chOff x="1423899" y="3244341"/>
            <a:chExt cx="5794920" cy="70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4D0FBA5-A680-4F5F-ABB1-30BFD998172C}"/>
                    </a:ext>
                  </a:extLst>
                </p14:cNvPr>
                <p14:cNvContentPartPr/>
                <p14:nvPr/>
              </p14:nvContentPartPr>
              <p14:xfrm>
                <a:off x="1423899" y="3278181"/>
                <a:ext cx="2524680" cy="667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4D0FBA5-A680-4F5F-ABB1-30BFD99817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05899" y="3260181"/>
                  <a:ext cx="256032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3DF043F-75F9-47DC-A2F1-28F2D4D93B3B}"/>
                    </a:ext>
                  </a:extLst>
                </p14:cNvPr>
                <p14:cNvContentPartPr/>
                <p14:nvPr/>
              </p14:nvContentPartPr>
              <p14:xfrm>
                <a:off x="3970899" y="3244341"/>
                <a:ext cx="3247920" cy="475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3DF043F-75F9-47DC-A2F1-28F2D4D93B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53259" y="3226701"/>
                  <a:ext cx="3283560" cy="51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B84C1B-DC10-437C-86F1-2E13F605095E}"/>
                  </a:ext>
                </a:extLst>
              </p:cNvPr>
              <p:cNvSpPr txBox="1"/>
              <p:nvPr/>
            </p:nvSpPr>
            <p:spPr>
              <a:xfrm>
                <a:off x="6088042" y="4595661"/>
                <a:ext cx="3038496" cy="646331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The learning rate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crucial parameter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B84C1B-DC10-437C-86F1-2E13F6050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042" y="4595661"/>
                <a:ext cx="3038496" cy="646331"/>
              </a:xfrm>
              <a:prstGeom prst="rect">
                <a:avLst/>
              </a:prstGeom>
              <a:blipFill>
                <a:blip r:embed="rId8"/>
                <a:stretch>
                  <a:fillRect l="-596" t="-3604" r="-1789" b="-10811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F00093E3-8D4C-4CCC-AA04-FBDC3FC6CB15}"/>
              </a:ext>
            </a:extLst>
          </p:cNvPr>
          <p:cNvGrpSpPr/>
          <p:nvPr/>
        </p:nvGrpSpPr>
        <p:grpSpPr>
          <a:xfrm>
            <a:off x="4007895" y="4191120"/>
            <a:ext cx="1989720" cy="713520"/>
            <a:chOff x="4007895" y="4191120"/>
            <a:chExt cx="1989720" cy="71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8869EBE-AADD-4F60-BE57-365A93B19C77}"/>
                    </a:ext>
                  </a:extLst>
                </p14:cNvPr>
                <p14:cNvContentPartPr/>
                <p14:nvPr/>
              </p14:nvContentPartPr>
              <p14:xfrm>
                <a:off x="4007895" y="4191120"/>
                <a:ext cx="276840" cy="486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8869EBE-AADD-4F60-BE57-365A93B19C7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93855" y="4176720"/>
                  <a:ext cx="30492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98481E6-5570-4DC8-B463-52D3B604002A}"/>
                    </a:ext>
                  </a:extLst>
                </p14:cNvPr>
                <p14:cNvContentPartPr/>
                <p14:nvPr/>
              </p14:nvContentPartPr>
              <p14:xfrm>
                <a:off x="4281855" y="4705560"/>
                <a:ext cx="1715760" cy="199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98481E6-5570-4DC8-B463-52D3B604002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67815" y="4691520"/>
                  <a:ext cx="1743840" cy="227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2240E-88CF-4319-97FA-5CD7763FA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F62ED1-3137-4670-B68B-290F983EB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7B7B286-809E-4CC3-B816-4B23360D354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importance of the learning rate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  <a:endParaRPr lang="en-DE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7B7B286-809E-4CC3-B816-4B23360D35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05" t="-9195" b="-321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4BC23A7-D0D9-4591-BB2C-50D3661A6A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502928"/>
                <a:ext cx="3496538" cy="103432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too small: converges slowly, might get stuck in non-optimal regions</a:t>
                </a:r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4BC23A7-D0D9-4591-BB2C-50D3661A6A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502928"/>
                <a:ext cx="3496538" cy="1034326"/>
              </a:xfrm>
              <a:blipFill>
                <a:blip r:embed="rId3"/>
                <a:stretch>
                  <a:fillRect l="-697" t="-35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A3B2DF7-845C-41E7-ADF5-A304024C9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434" y="2550464"/>
            <a:ext cx="3604591" cy="24827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AAD9F4-C7CB-4DAA-A5B4-12C49A22C282}"/>
              </a:ext>
            </a:extLst>
          </p:cNvPr>
          <p:cNvSpPr txBox="1"/>
          <p:nvPr/>
        </p:nvSpPr>
        <p:spPr>
          <a:xfrm>
            <a:off x="10201016" y="4879372"/>
            <a:ext cx="1759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solidFill>
                  <a:schemeClr val="tx1"/>
                </a:solidFill>
              </a:rPr>
              <a:t>Figures from </a:t>
            </a:r>
            <a:r>
              <a:rPr lang="en-US" sz="1400" dirty="0">
                <a:hlinkClick r:id="rId5"/>
              </a:rPr>
              <a:t>d2l.ai</a:t>
            </a:r>
            <a:endParaRPr lang="en-DE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97BD6E-BACF-422F-BF7C-02ADABB0D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287" y="2537254"/>
            <a:ext cx="3430635" cy="25092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FCF28E-965D-45AE-9BA7-1DE7956F52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4361" y="2537254"/>
            <a:ext cx="3548633" cy="2509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90BA8179-2FAA-4829-924B-16751A3AB7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7896" y="1473764"/>
                <a:ext cx="3496538" cy="717501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too large: overshoot, become unstable and diverges</a:t>
                </a:r>
                <a:endParaRPr lang="en-DE" dirty="0"/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90BA8179-2FAA-4829-924B-16751A3AB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896" y="1473764"/>
                <a:ext cx="3496538" cy="717501"/>
              </a:xfrm>
              <a:prstGeom prst="rect">
                <a:avLst/>
              </a:prstGeom>
              <a:blipFill>
                <a:blip r:embed="rId8"/>
                <a:stretch>
                  <a:fillRect l="-697" t="-5128" b="-34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A05F8FF3-EA1B-4CA6-BA38-B1DDC0B372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34865" y="1473764"/>
                <a:ext cx="3496538" cy="717501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just right: goes smoothly to the desired solution</a:t>
                </a:r>
                <a:endParaRPr lang="en-DE" dirty="0"/>
              </a:p>
            </p:txBody>
          </p:sp>
        </mc:Choice>
        <mc:Fallback xmlns="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A05F8FF3-EA1B-4CA6-BA38-B1DDC0B3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865" y="1473764"/>
                <a:ext cx="3496538" cy="717501"/>
              </a:xfrm>
              <a:prstGeom prst="rect">
                <a:avLst/>
              </a:prstGeom>
              <a:blipFill>
                <a:blip r:embed="rId9"/>
                <a:stretch>
                  <a:fillRect l="-698" t="-5128" b="-34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70C813BC-495D-48AE-B52F-087835593EE6}"/>
              </a:ext>
            </a:extLst>
          </p:cNvPr>
          <p:cNvSpPr txBox="1">
            <a:spLocks/>
          </p:cNvSpPr>
          <p:nvPr/>
        </p:nvSpPr>
        <p:spPr>
          <a:xfrm>
            <a:off x="634508" y="5229981"/>
            <a:ext cx="10976300" cy="110937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do we set the right learning rate?</a:t>
            </a:r>
          </a:p>
          <a:p>
            <a:pPr lvl="1"/>
            <a:r>
              <a:rPr lang="en-US" dirty="0"/>
              <a:t>It is very difficult (if not impossible) to find a good learning rate for the whole optimization</a:t>
            </a:r>
          </a:p>
          <a:p>
            <a:pPr lvl="1"/>
            <a:r>
              <a:rPr lang="en-US" dirty="0"/>
              <a:t>The solution is to use </a:t>
            </a:r>
            <a:r>
              <a:rPr lang="en-US" b="1" dirty="0"/>
              <a:t>adaptive learning rates</a:t>
            </a:r>
            <a:r>
              <a:rPr lang="en-US" dirty="0"/>
              <a:t> that adapt though the optimization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A266B9-877C-4138-AD9E-6754F4C11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4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1F3E0-9C3C-4004-B659-1D909314B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86C927-7254-4D75-A9C8-CF4EB3142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Rates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78B937F-A519-414F-A816-05566C8FF1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11029615" cy="5021714"/>
              </a:xfrm>
            </p:spPr>
            <p:txBody>
              <a:bodyPr/>
              <a:lstStyle/>
              <a:p>
                <a:r>
                  <a:rPr lang="en-US" dirty="0"/>
                  <a:t>Adaptive learning rate: </a:t>
                </a:r>
                <a:r>
                  <a:rPr lang="en-US" b="1" dirty="0"/>
                  <a:t>learning rate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is no longer fixed, but it </a:t>
                </a:r>
                <a:r>
                  <a:rPr lang="en-US" b="1" dirty="0"/>
                  <a:t>changes during optimization</a:t>
                </a:r>
                <a:r>
                  <a:rPr lang="en-US" dirty="0"/>
                  <a:t>, depending on:</a:t>
                </a:r>
              </a:p>
              <a:p>
                <a:pPr lvl="1"/>
                <a:r>
                  <a:rPr lang="en-US" dirty="0"/>
                  <a:t>How large the gradient is</a:t>
                </a:r>
              </a:p>
              <a:p>
                <a:pPr lvl="1"/>
                <a:r>
                  <a:rPr lang="en-US" dirty="0"/>
                  <a:t>How stable has been the gradient in the last iterations</a:t>
                </a:r>
              </a:p>
              <a:p>
                <a:pPr lvl="1"/>
                <a:r>
                  <a:rPr lang="en-US" dirty="0"/>
                  <a:t>How fast the learning is happening</a:t>
                </a:r>
              </a:p>
              <a:p>
                <a:pPr lvl="1"/>
                <a:r>
                  <a:rPr lang="en-US" dirty="0"/>
                  <a:t>Size of weights</a:t>
                </a:r>
              </a:p>
              <a:p>
                <a:pPr lvl="1"/>
                <a:r>
                  <a:rPr lang="en-US" dirty="0"/>
                  <a:t>(Approximate) 2</a:t>
                </a:r>
                <a:r>
                  <a:rPr lang="en-US" baseline="30000" dirty="0"/>
                  <a:t>nd</a:t>
                </a:r>
                <a:r>
                  <a:rPr lang="en-US" dirty="0"/>
                  <a:t> order information</a:t>
                </a:r>
              </a:p>
              <a:p>
                <a:endParaRPr lang="en-US" dirty="0"/>
              </a:p>
              <a:p>
                <a:r>
                  <a:rPr lang="en-US" dirty="0"/>
                  <a:t>Most commonly </a:t>
                </a:r>
                <a:r>
                  <a:rPr lang="en-US" b="1" dirty="0"/>
                  <a:t>adaptive algorithms </a:t>
                </a:r>
                <a:r>
                  <a:rPr lang="en-US" dirty="0"/>
                  <a:t>used:</a:t>
                </a:r>
              </a:p>
              <a:p>
                <a:pPr lvl="1"/>
                <a:r>
                  <a:rPr lang="en-US" dirty="0"/>
                  <a:t>Adam </a:t>
                </a:r>
              </a:p>
              <a:p>
                <a:pPr lvl="1"/>
                <a:r>
                  <a:rPr lang="en-US" dirty="0" err="1"/>
                  <a:t>Adadelta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 err="1"/>
                  <a:t>Adagrad</a:t>
                </a:r>
                <a:endParaRPr lang="en-US" dirty="0"/>
              </a:p>
              <a:p>
                <a:pPr lvl="1"/>
                <a:r>
                  <a:rPr lang="en-US" dirty="0" err="1"/>
                  <a:t>RMSProp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78B937F-A519-414F-A816-05566C8FF1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11029615" cy="5021714"/>
              </a:xfrm>
              <a:blipFill>
                <a:blip r:embed="rId2"/>
                <a:stretch>
                  <a:fillRect l="-221" t="-6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B0168-D930-434A-B8E8-DCD1D8C11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1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CD7F42-9E67-4421-81D4-864D6A5C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82BBC4-67B5-420E-BED5-B80FEDF4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 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662C8E-ACE8-4E4F-95F0-2E659C6A43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6592171" cy="5021714"/>
              </a:xfrm>
            </p:spPr>
            <p:txBody>
              <a:bodyPr/>
              <a:lstStyle/>
              <a:p>
                <a:r>
                  <a:rPr lang="en-US" dirty="0"/>
                  <a:t>Calculating the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1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</m:d>
                      </m:num>
                      <m:den>
                        <m:r>
                          <a:rPr lang="en-US" sz="18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den>
                    </m:f>
                    <m:r>
                      <a:rPr lang="en-US" sz="1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over all samples is very expensive (typically millions)</a:t>
                </a:r>
              </a:p>
              <a:p>
                <a:r>
                  <a:rPr lang="en-US" dirty="0"/>
                  <a:t>Progress would be very slow </a:t>
                </a:r>
              </a:p>
              <a:p>
                <a:endParaRPr lang="en-US" b="1" dirty="0"/>
              </a:p>
              <a:p>
                <a:r>
                  <a:rPr lang="en-US" b="1" dirty="0"/>
                  <a:t>Mini-batch gradient descent</a:t>
                </a:r>
                <a:r>
                  <a:rPr lang="en-US" dirty="0"/>
                  <a:t>: split the data in small batches and perform gradient descent for each batch</a:t>
                </a:r>
              </a:p>
              <a:p>
                <a:pPr lvl="1"/>
                <a:r>
                  <a:rPr lang="en-US" dirty="0"/>
                  <a:t>Introduces noise in the gradient estimate, but allow to make progress straight-away</a:t>
                </a:r>
              </a:p>
              <a:p>
                <a:pPr lvl="1"/>
                <a:r>
                  <a:rPr lang="en-US" dirty="0"/>
                  <a:t>Batch-size depends on memory on the GPU (e.g.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=32,64,128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stochastic gradient descent (too noisy to be used in practice)</a:t>
                </a:r>
              </a:p>
              <a:p>
                <a:pPr marL="324000" lvl="1" indent="0">
                  <a:buNone/>
                </a:pPr>
                <a:endParaRPr lang="en-US" dirty="0"/>
              </a:p>
              <a:p>
                <a:r>
                  <a:rPr lang="en-US" dirty="0"/>
                  <a:t>If you have few samples (e.g. 2,000) perform gradient descent – especially relevant in physics/materials science</a:t>
                </a:r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662C8E-ACE8-4E4F-95F0-2E659C6A4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6592171" cy="5021714"/>
              </a:xfrm>
              <a:blipFill>
                <a:blip r:embed="rId2"/>
                <a:stretch>
                  <a:fillRect l="-370" r="-3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3" descr="F(\mathbf {x} )">
            <a:extLst>
              <a:ext uri="{FF2B5EF4-FFF2-40B4-BE49-F238E27FC236}">
                <a16:creationId xmlns:a16="http://schemas.microsoft.com/office/drawing/2014/main" id="{7934B3B4-9A51-41DD-B5CD-7FCC080AA2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928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8" name="AutoShape 4" descr="\mathbf {a} ">
            <a:extLst>
              <a:ext uri="{FF2B5EF4-FFF2-40B4-BE49-F238E27FC236}">
                <a16:creationId xmlns:a16="http://schemas.microsoft.com/office/drawing/2014/main" id="{68E317FF-90DB-493C-9E00-F45F4C022A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692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9" name="AutoShape 5" descr="F(\mathbf {x} )">
            <a:extLst>
              <a:ext uri="{FF2B5EF4-FFF2-40B4-BE49-F238E27FC236}">
                <a16:creationId xmlns:a16="http://schemas.microsoft.com/office/drawing/2014/main" id="{60A50092-6CEE-41D0-97F5-B3CB64D528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217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0" name="AutoShape 6" descr="\mathbf {a} ">
            <a:extLst>
              <a:ext uri="{FF2B5EF4-FFF2-40B4-BE49-F238E27FC236}">
                <a16:creationId xmlns:a16="http://schemas.microsoft.com/office/drawing/2014/main" id="{1DEB729E-978E-4DFB-ACF6-8376E106DA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2236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1" name="AutoShape 7" descr="F">
            <a:extLst>
              <a:ext uri="{FF2B5EF4-FFF2-40B4-BE49-F238E27FC236}">
                <a16:creationId xmlns:a16="http://schemas.microsoft.com/office/drawing/2014/main" id="{15B5B551-25AB-48A5-B919-8613A09E7D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0081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2" name="AutoShape 8" descr="{\displaystyle \mathbf {a} ,-\nabla F(\mathbf {a} )}">
            <a:extLst>
              <a:ext uri="{FF2B5EF4-FFF2-40B4-BE49-F238E27FC236}">
                <a16:creationId xmlns:a16="http://schemas.microsoft.com/office/drawing/2014/main" id="{C8D85F28-F3A3-4A8C-BDFB-328B6F2887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5859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DC863854-77E8-44F7-A195-CBA1B38A74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99455" y="1886875"/>
                <a:ext cx="4448418" cy="3971925"/>
              </a:xfrm>
              <a:prstGeom prst="rect">
                <a:avLst/>
              </a:prstGeom>
              <a:ln w="28575">
                <a:solidFill>
                  <a:schemeClr val="accent1"/>
                </a:solidFill>
              </a:ln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000" b="1" dirty="0"/>
                  <a:t>Mini-batch gradient descent algorithm:</a:t>
                </a:r>
              </a:p>
              <a:p>
                <a:pPr lvl="1"/>
                <a:r>
                  <a:rPr lang="en-US" sz="1800" dirty="0"/>
                  <a:t>Initialize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sz="1800" dirty="0"/>
                  <a:t> randomly </a:t>
                </a:r>
              </a:p>
              <a:p>
                <a:pPr lvl="1"/>
                <a:r>
                  <a:rPr lang="en-US" sz="1800" dirty="0"/>
                  <a:t>Loop until convergence:</a:t>
                </a:r>
              </a:p>
              <a:p>
                <a:pPr lvl="2"/>
                <a:r>
                  <a:rPr lang="en-US" sz="1600" dirty="0"/>
                  <a:t>Pick mini-batch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/>
                  <a:t> data points</a:t>
                </a:r>
              </a:p>
              <a:p>
                <a:pPr lvl="2"/>
                <a:r>
                  <a:rPr lang="en-US" dirty="0"/>
                  <a:t>Compute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</m:d>
                      </m:num>
                      <m:den>
                        <m: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den>
                    </m:f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smtClean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num>
                          <m:den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Update weights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num>
                      <m:den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sz="1800" dirty="0"/>
                  <a:t>Return weights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DC863854-77E8-44F7-A195-CBA1B38A7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455" y="1886875"/>
                <a:ext cx="4448418" cy="3971925"/>
              </a:xfrm>
              <a:prstGeom prst="rect">
                <a:avLst/>
              </a:prstGeom>
              <a:blipFill>
                <a:blip r:embed="rId3"/>
                <a:stretch>
                  <a:fillRect t="-610" r="-4490"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C9CBCA-D886-4A08-BB50-2A367FA52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2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CD7F42-9E67-4421-81D4-864D6A5C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82BBC4-67B5-420E-BED5-B80FEDF4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or machine learning problem?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662C8E-ACE8-4E4F-95F0-2E659C6A43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11029615" cy="4634616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Given the loss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it looks like the goal is to find the parameters that minimizes it: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m:rPr>
                          <m:nor/>
                        </m:rP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lim>
                      </m:limLow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  <m:aln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ⅈ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ⅈ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Optimization problems are solved all the time in physics (with much more complicated functional forms):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Ground state wavefunction of a quantum system: </a:t>
                </a:r>
              </a:p>
              <a:p>
                <a:pPr marL="3240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p>
                    </m:sSup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arg</m:t>
                    </m:r>
                    <m:limLow>
                      <m:limLow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lim>
                    </m:limLow>
                    <m:f>
                      <m:f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𝑒𝑒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		where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𝑒𝑒</m:t>
                        </m:r>
                      </m:sub>
                    </m:sSub>
                    <m: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𝑒𝑒</m:t>
                        </m:r>
                      </m:sub>
                    </m:sSub>
                    <m: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Ground state density (e.g. in density function theory):</a:t>
                </a:r>
              </a:p>
              <a:p>
                <a:pPr marL="3240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𝐺𝑆</m:t>
                        </m:r>
                      </m:sup>
                    </m:sSup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arg</m:t>
                    </m:r>
                    <m:limLow>
                      <m:limLow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Low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𝐻𝐾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		where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𝐻𝐾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𝑒𝑒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… but there we have never used regularization, or train/validation/test set and heuristics to solve these problems?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Why we need to deal with these techniques in machine learning?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algn="l"/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662C8E-ACE8-4E4F-95F0-2E659C6A4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11029615" cy="4634616"/>
              </a:xfrm>
              <a:blipFill>
                <a:blip r:embed="rId2"/>
                <a:stretch>
                  <a:fillRect l="-221" t="-11447" r="-884" b="-7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$P$">
            <a:extLst>
              <a:ext uri="{FF2B5EF4-FFF2-40B4-BE49-F238E27FC236}">
                <a16:creationId xmlns:a16="http://schemas.microsoft.com/office/drawing/2014/main" id="{B2D17FC0-8DF2-450B-BA64-6443D9D8B7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0413" y="-434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8" name="AutoShape 3" descr="$P$">
            <a:extLst>
              <a:ext uri="{FF2B5EF4-FFF2-40B4-BE49-F238E27FC236}">
                <a16:creationId xmlns:a16="http://schemas.microsoft.com/office/drawing/2014/main" id="{530F5646-9DD4-4307-8FFA-2B57D50F1F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414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9" name="AutoShape 4" descr="$J( \mathbf{\theta})$">
            <a:extLst>
              <a:ext uri="{FF2B5EF4-FFF2-40B4-BE49-F238E27FC236}">
                <a16:creationId xmlns:a16="http://schemas.microsoft.com/office/drawing/2014/main" id="{3EC775DF-87C3-46F8-8210-19D3EA4CB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0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0" name="AutoShape 5" descr="$P$">
            <a:extLst>
              <a:ext uri="{FF2B5EF4-FFF2-40B4-BE49-F238E27FC236}">
                <a16:creationId xmlns:a16="http://schemas.microsoft.com/office/drawing/2014/main" id="{764D73C2-3988-4983-B333-8F3B363107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501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1" name="AutoShape 6" descr="$J$">
            <a:extLst>
              <a:ext uri="{FF2B5EF4-FFF2-40B4-BE49-F238E27FC236}">
                <a16:creationId xmlns:a16="http://schemas.microsoft.com/office/drawing/2014/main" id="{2C22E77F-F6DE-4F34-A5E4-7CF7198AAD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75013" y="1444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0BE387-B035-4FD3-A300-C5384E08F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3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CD7F42-9E67-4421-81D4-864D6A5C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82BBC4-67B5-420E-BED5-B80FEDF4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learning differs from pure optimization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662C8E-ACE8-4E4F-95F0-2E659C6A43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machine learning problem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m:rPr>
                            <m:sty m:val="p"/>
                          </m:r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lim>
                    </m:limLow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not a pure (traditional) optimization problem </a:t>
                </a:r>
              </a:p>
              <a:p>
                <a:pPr algn="l"/>
                <a:endParaRPr lang="en-US" b="0" i="0" u="none" strike="noStrike" baseline="0" dirty="0"/>
              </a:p>
              <a:p>
                <a:pPr algn="l"/>
                <a:r>
                  <a:rPr lang="en-US" sz="1800" b="0" i="0" u="none" strike="noStrike" baseline="0" dirty="0"/>
                  <a:t>In </a:t>
                </a:r>
                <a:r>
                  <a:rPr lang="en-US" sz="1800" b="1" i="0" u="none" strike="noStrike" baseline="0" dirty="0"/>
                  <a:t>machine learning</a:t>
                </a:r>
                <a:r>
                  <a:rPr lang="en-US" sz="1800" b="0" i="0" u="none" strike="noStrike" baseline="0" dirty="0"/>
                  <a:t>, we care about some performance measure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800" b="0" i="0" u="none" strike="noStrike" baseline="0" dirty="0"/>
                  <a:t>, defined with respect to the test set (and may also be intractable)</a:t>
                </a:r>
              </a:p>
              <a:p>
                <a14:m>
                  <m:oMath xmlns:m="http://schemas.openxmlformats.org/officeDocument/2006/math"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1" u="none" strike="noStrike" baseline="0" dirty="0"/>
                  <a:t> </a:t>
                </a:r>
                <a:r>
                  <a:rPr lang="en-US" b="0" u="none" strike="noStrike" baseline="0" dirty="0"/>
                  <a:t>is </a:t>
                </a:r>
                <a:r>
                  <a:rPr lang="en-US" b="1" u="none" strike="noStrike" baseline="0" dirty="0"/>
                  <a:t>optimized </a:t>
                </a:r>
                <a:r>
                  <a:rPr lang="en-US" i="0" u="none" strike="noStrike" baseline="0" dirty="0"/>
                  <a:t>only</a:t>
                </a:r>
                <a:r>
                  <a:rPr lang="en-US" b="1" i="0" u="none" strike="noStrike" baseline="0" dirty="0"/>
                  <a:t> indirectly</a:t>
                </a:r>
                <a:r>
                  <a:rPr lang="en-US" dirty="0"/>
                  <a:t>: w</a:t>
                </a:r>
                <a:r>
                  <a:rPr lang="en-US" sz="1800" b="0" i="0" u="none" strike="noStrike" baseline="0" dirty="0"/>
                  <a:t>e reduce a (different) cost function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800" b="0" i="1" u="none" strike="noStrike" baseline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r>
                  <a:rPr lang="en-US" sz="1800" b="0" i="0" u="none" strike="noStrike" baseline="0" dirty="0"/>
                  <a:t> hoping that doing so will improve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800" b="0" i="1" u="none" strike="noStrike" baseline="0" dirty="0"/>
              </a:p>
              <a:p>
                <a:pPr lvl="1"/>
                <a:r>
                  <a:rPr lang="en-US" sz="1800" b="0" i="0" u="none" strike="noStrike" baseline="0" dirty="0"/>
                  <a:t>This is in contrast to </a:t>
                </a:r>
                <a:r>
                  <a:rPr lang="en-US" sz="1800" b="1" i="0" u="none" strike="noStrike" baseline="0" dirty="0"/>
                  <a:t>pure optimization</a:t>
                </a:r>
                <a:r>
                  <a:rPr lang="en-US" sz="1800" b="0" i="0" u="none" strike="noStrike" baseline="0" dirty="0"/>
                  <a:t>, where minimizing </a:t>
                </a:r>
                <a:r>
                  <a:rPr lang="en-US" sz="1800" b="0" i="1" u="none" strike="noStrike" baseline="0" dirty="0"/>
                  <a:t>J </a:t>
                </a:r>
                <a:r>
                  <a:rPr lang="en-US" sz="1800" b="0" i="0" u="none" strike="noStrike" baseline="0" dirty="0"/>
                  <a:t>is the actual goal </a:t>
                </a:r>
              </a:p>
              <a:p>
                <a:pPr marL="324000" lvl="1" indent="0">
                  <a:buNone/>
                </a:pPr>
                <a:endParaRPr lang="en-US" sz="1800" b="0" i="1" u="none" strike="noStrike" baseline="0" dirty="0"/>
              </a:p>
              <a:p>
                <a:pPr algn="l"/>
                <a:r>
                  <a:rPr lang="en-US" sz="1800" b="0" i="0" u="none" strike="noStrike" baseline="0" dirty="0"/>
                  <a:t>Typically, the cost function can be written as an average over the training set, such as</a:t>
                </a:r>
                <a:r>
                  <a:rPr lang="en-US" sz="1800" b="0" i="1" u="none" strike="noStrike" baseline="0" dirty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sz="1800" b="0" i="0" u="none" strike="noStrike" baseline="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/>
                  <a:t> is the </a:t>
                </a:r>
                <a:r>
                  <a:rPr lang="en-US" sz="1800" b="1" i="0" u="none" strike="noStrike" baseline="0" dirty="0"/>
                  <a:t>empirical distribution </a:t>
                </a:r>
                <a:r>
                  <a:rPr lang="en-US" sz="1800" i="0" u="none" strike="noStrike" baseline="0" dirty="0"/>
                  <a:t>(what</a:t>
                </a:r>
                <a:r>
                  <a:rPr lang="en-US" sz="1800" i="0" u="none" strike="noStrike" dirty="0"/>
                  <a:t> we observe through the training set!)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algn="l"/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662C8E-ACE8-4E4F-95F0-2E659C6A4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" t="-684" b="-273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$P$">
            <a:extLst>
              <a:ext uri="{FF2B5EF4-FFF2-40B4-BE49-F238E27FC236}">
                <a16:creationId xmlns:a16="http://schemas.microsoft.com/office/drawing/2014/main" id="{B2D17FC0-8DF2-450B-BA64-6443D9D8B7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0413" y="-4349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8" name="AutoShape 3" descr="$P$">
            <a:extLst>
              <a:ext uri="{FF2B5EF4-FFF2-40B4-BE49-F238E27FC236}">
                <a16:creationId xmlns:a16="http://schemas.microsoft.com/office/drawing/2014/main" id="{530F5646-9DD4-4307-8FFA-2B57D50F1F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414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9" name="AutoShape 4" descr="$J( \mathbf{\theta})$">
            <a:extLst>
              <a:ext uri="{FF2B5EF4-FFF2-40B4-BE49-F238E27FC236}">
                <a16:creationId xmlns:a16="http://schemas.microsoft.com/office/drawing/2014/main" id="{3EC775DF-87C3-46F8-8210-19D3EA4CB8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00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0" name="AutoShape 5" descr="$P$">
            <a:extLst>
              <a:ext uri="{FF2B5EF4-FFF2-40B4-BE49-F238E27FC236}">
                <a16:creationId xmlns:a16="http://schemas.microsoft.com/office/drawing/2014/main" id="{764D73C2-3988-4983-B333-8F3B363107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501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1" name="AutoShape 6" descr="$J$">
            <a:extLst>
              <a:ext uri="{FF2B5EF4-FFF2-40B4-BE49-F238E27FC236}">
                <a16:creationId xmlns:a16="http://schemas.microsoft.com/office/drawing/2014/main" id="{2C22E77F-F6DE-4F34-A5E4-7CF7198AAD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75013" y="1444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3BBCE4-C71F-4203-9C2E-16C72290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3423C0-C0E6-4EB9-BD5A-04837D05B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C52B44-7B55-4CCB-83C5-8456930C6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generalization error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659A565-6D47-4ADE-B583-597B3CF1A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800" b="0" i="0" u="none" strike="noStrike" baseline="0" dirty="0"/>
                  <a:t>What we should actually minimize is the corresponding objective function where the </a:t>
                </a:r>
                <a:r>
                  <a:rPr lang="en-US" sz="1800" b="1" i="0" u="none" strike="noStrike" baseline="0" dirty="0"/>
                  <a:t>expectation</a:t>
                </a:r>
                <a:r>
                  <a:rPr lang="en-US" sz="1800" b="0" i="0" u="none" strike="noStrike" baseline="0" dirty="0"/>
                  <a:t> is taken across </a:t>
                </a:r>
                <a:r>
                  <a:rPr lang="en-US" sz="1800" b="0" u="none" strike="noStrike" baseline="0" dirty="0"/>
                  <a:t>the true </a:t>
                </a:r>
                <a:r>
                  <a:rPr lang="en-US" dirty="0">
                    <a:solidFill>
                      <a:schemeClr val="tx1"/>
                    </a:solidFill>
                    <a:latin typeface="ComputerModernRoman"/>
                  </a:rPr>
                  <a:t>underlying</a:t>
                </a:r>
                <a:r>
                  <a:rPr lang="en-US" sz="1800" b="0" i="1" u="none" strike="noStrike" baseline="0" dirty="0"/>
                  <a:t> </a:t>
                </a:r>
                <a:r>
                  <a:rPr lang="en-US" sz="1800" b="1" u="none" strike="noStrike" baseline="0" dirty="0">
                    <a:solidFill>
                      <a:schemeClr val="tx1"/>
                    </a:solidFill>
                  </a:rPr>
                  <a:t>data-generating distribution</a:t>
                </a:r>
                <a:r>
                  <a:rPr lang="en-US" sz="1800" b="1" u="none" strike="noStrike" baseline="0" dirty="0">
                    <a:solidFill>
                      <a:schemeClr val="tx1"/>
                    </a:solidFill>
                    <a:latin typeface="ComputerModernItalic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</a:t>
                </a:r>
                <a:r>
                  <a:rPr lang="en-US" sz="1800" b="0" i="0" u="none" strike="noStrike" baseline="0" dirty="0">
                    <a:solidFill>
                      <a:schemeClr val="tx1"/>
                    </a:solidFill>
                  </a:rPr>
                  <a:t>rather than just over the finite training set):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b="0" i="0" u="none" strike="noStrike" baseline="0" dirty="0">
                    <a:solidFill>
                      <a:schemeClr val="tx1"/>
                    </a:solidFill>
                  </a:rPr>
                  <a:t>								(1)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sz="1800" b="0" i="0" u="none" strike="noStrike" baseline="0" dirty="0">
                    <a:solidFill>
                      <a:schemeClr val="tx1"/>
                    </a:solidFill>
                  </a:rPr>
                  <a:t>When we do not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𝑎𝑡𝑎</m:t>
                        </m:r>
                      </m:sub>
                    </m:sSub>
                  </m:oMath>
                </a14:m>
                <a:r>
                  <a:rPr lang="en-US" sz="1800" b="0" i="0" u="none" strike="noStrike" baseline="0" dirty="0">
                    <a:solidFill>
                      <a:schemeClr val="tx1"/>
                    </a:solidFill>
                  </a:rPr>
                  <a:t> (or it is </a:t>
                </a:r>
                <a:r>
                  <a:rPr lang="en-US" dirty="0">
                    <a:solidFill>
                      <a:schemeClr val="tx1"/>
                    </a:solidFill>
                  </a:rPr>
                  <a:t>too costly to compute) </a:t>
                </a:r>
                <a:r>
                  <a:rPr lang="en-US" sz="1800" b="0" i="0" u="none" strike="noStrike" baseline="0" dirty="0">
                    <a:solidFill>
                      <a:schemeClr val="tx1"/>
                    </a:solidFill>
                  </a:rPr>
                  <a:t>but only have a training set of samples, we have a </a:t>
                </a:r>
                <a:r>
                  <a:rPr lang="en-US" sz="1800" b="1" i="0" u="none" strike="noStrike" baseline="0" dirty="0">
                    <a:solidFill>
                      <a:schemeClr val="tx1"/>
                    </a:solidFill>
                  </a:rPr>
                  <a:t>machine learning problem</a:t>
                </a:r>
                <a:endParaRPr lang="en-US" b="1" dirty="0">
                  <a:solidFill>
                    <a:schemeClr val="tx1"/>
                  </a:solidFill>
                </a:endParaRPr>
              </a:p>
              <a:p>
                <a:pPr algn="l"/>
                <a:r>
                  <a:rPr lang="en-US" dirty="0">
                    <a:solidFill>
                      <a:schemeClr val="tx1"/>
                    </a:solidFill>
                  </a:rPr>
                  <a:t>We thus optimize the empirical loss: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  <m:aln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),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			(2)</a:t>
                </a:r>
              </a:p>
              <a:p>
                <a:pPr marL="0" indent="0" algn="ctr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algn="l"/>
                <a:r>
                  <a:rPr lang="en-US" sz="1800" b="0" i="0" u="none" strike="noStrike" baseline="0" dirty="0">
                    <a:solidFill>
                      <a:schemeClr val="tx1"/>
                    </a:solidFill>
                  </a:rPr>
                  <a:t>The goal of a machine learning algorithm is to reduce the </a:t>
                </a:r>
                <a:r>
                  <a:rPr lang="en-US" sz="1800" b="1" i="0" u="none" strike="noStrike" baseline="0" dirty="0">
                    <a:solidFill>
                      <a:schemeClr val="tx1"/>
                    </a:solidFill>
                  </a:rPr>
                  <a:t>expected generalization error </a:t>
                </a:r>
                <a:r>
                  <a:rPr lang="en-US" sz="1800" b="0" i="0" u="none" strike="noStrike" baseline="0" dirty="0">
                    <a:solidFill>
                      <a:schemeClr val="tx1"/>
                    </a:solidFill>
                  </a:rPr>
                  <a:t>given by equation (2)</a:t>
                </a:r>
              </a:p>
              <a:p>
                <a:pPr algn="l"/>
                <a:r>
                  <a:rPr lang="en-US" dirty="0">
                    <a:solidFill>
                      <a:schemeClr val="tx1"/>
                    </a:solidFill>
                  </a:rPr>
                  <a:t>Since we minimize (2) instead of (1), special techniques are needed (e.g. regularization, train/validation/test splits)</a:t>
                </a:r>
                <a:endParaRPr lang="en-US" sz="1800" b="0" i="0" u="none" strike="noStrike" baseline="0" dirty="0">
                  <a:solidFill>
                    <a:schemeClr val="tx1"/>
                  </a:solidFill>
                </a:endParaRPr>
              </a:p>
              <a:p>
                <a:endParaRPr lang="en-US" sz="1800" b="0" i="0" u="none" strike="noStrike" baseline="0" dirty="0">
                  <a:solidFill>
                    <a:schemeClr val="tx1"/>
                  </a:solidFill>
                  <a:latin typeface="ComputerModernRoman"/>
                </a:endParaRPr>
              </a:p>
              <a:p>
                <a:pPr marL="0" indent="0">
                  <a:buNone/>
                </a:pPr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659A565-6D47-4ADE-B583-597B3CF1A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" t="-684" r="-27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85EB3A-808D-4047-BE5F-AB0D5D780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92A6A9-0CD4-4E4E-BD90-073BD6B1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for Condensed Matter Physics // Angelo Ziletti, PhD // 2021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D9F89CC4-8227-4F77-BCB6-EBB206A8FCB7}"/>
              </a:ext>
            </a:extLst>
          </p:cNvPr>
          <p:cNvGrpSpPr/>
          <p:nvPr/>
        </p:nvGrpSpPr>
        <p:grpSpPr>
          <a:xfrm>
            <a:off x="1312424" y="2108874"/>
            <a:ext cx="2462760" cy="942480"/>
            <a:chOff x="1312424" y="2108874"/>
            <a:chExt cx="2462760" cy="94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0A06991-5883-4A4E-B44E-5F1379D1C4D6}"/>
                    </a:ext>
                  </a:extLst>
                </p14:cNvPr>
                <p14:cNvContentPartPr/>
                <p14:nvPr/>
              </p14:nvContentPartPr>
              <p14:xfrm>
                <a:off x="3774824" y="2108874"/>
                <a:ext cx="360" cy="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0A06991-5883-4A4E-B44E-5F1379D1C4D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12184" y="204623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057321D-59F1-4BA7-BC7D-46DC1F379A43}"/>
                </a:ext>
              </a:extLst>
            </p:cNvPr>
            <p:cNvGrpSpPr/>
            <p:nvPr/>
          </p:nvGrpSpPr>
          <p:grpSpPr>
            <a:xfrm>
              <a:off x="1538504" y="2299314"/>
              <a:ext cx="2209680" cy="752040"/>
              <a:chOff x="1457023" y="3485385"/>
              <a:chExt cx="2209680" cy="752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F0ECA053-6B48-4FFC-A7E8-CB9D66214E75}"/>
                      </a:ext>
                    </a:extLst>
                  </p14:cNvPr>
                  <p14:cNvContentPartPr/>
                  <p14:nvPr/>
                </p14:nvContentPartPr>
                <p14:xfrm>
                  <a:off x="1457023" y="3521385"/>
                  <a:ext cx="360" cy="36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F0ECA053-6B48-4FFC-A7E8-CB9D66214E75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394383" y="345874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9B1CF680-823F-438D-86AF-97D6788E7EA8}"/>
                      </a:ext>
                    </a:extLst>
                  </p14:cNvPr>
                  <p14:cNvContentPartPr/>
                  <p14:nvPr/>
                </p14:nvContentPartPr>
                <p14:xfrm>
                  <a:off x="1583743" y="3729825"/>
                  <a:ext cx="360" cy="36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9B1CF680-823F-438D-86AF-97D6788E7EA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521103" y="366682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5F5E0FB4-5771-43A8-B1CD-F5F502118F5C}"/>
                      </a:ext>
                    </a:extLst>
                  </p14:cNvPr>
                  <p14:cNvContentPartPr/>
                  <p14:nvPr/>
                </p14:nvContentPartPr>
                <p14:xfrm>
                  <a:off x="1683463" y="3883905"/>
                  <a:ext cx="360" cy="36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5F5E0FB4-5771-43A8-B1CD-F5F502118F5C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620823" y="382090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EBDB0044-1A5F-48AC-81DF-582F8B829273}"/>
                      </a:ext>
                    </a:extLst>
                  </p14:cNvPr>
                  <p14:cNvContentPartPr/>
                  <p14:nvPr/>
                </p14:nvContentPartPr>
                <p14:xfrm>
                  <a:off x="2000263" y="3928905"/>
                  <a:ext cx="360" cy="36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EBDB0044-1A5F-48AC-81DF-582F8B82927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37263" y="386626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76C88CCE-9F51-4B95-AAFB-89CF223F9EC6}"/>
                      </a:ext>
                    </a:extLst>
                  </p14:cNvPr>
                  <p14:cNvContentPartPr/>
                  <p14:nvPr/>
                </p14:nvContentPartPr>
                <p14:xfrm>
                  <a:off x="2317423" y="3802185"/>
                  <a:ext cx="360" cy="36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76C88CCE-9F51-4B95-AAFB-89CF223F9EC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54423" y="373918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4D0C4195-975B-4196-A3C3-C6EB6A9C00E9}"/>
                      </a:ext>
                    </a:extLst>
                  </p14:cNvPr>
                  <p14:cNvContentPartPr/>
                  <p14:nvPr/>
                </p14:nvContentPartPr>
                <p14:xfrm>
                  <a:off x="2598223" y="3765825"/>
                  <a:ext cx="360" cy="36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4D0C4195-975B-4196-A3C3-C6EB6A9C00E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535223" y="370282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5C83912B-908B-42D3-882F-9F2C1DD9F83F}"/>
                      </a:ext>
                    </a:extLst>
                  </p14:cNvPr>
                  <p14:cNvContentPartPr/>
                  <p14:nvPr/>
                </p14:nvContentPartPr>
                <p14:xfrm>
                  <a:off x="2942023" y="3684465"/>
                  <a:ext cx="360" cy="36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5C83912B-908B-42D3-882F-9F2C1DD9F83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879023" y="362182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531B7DA1-F40E-40CD-9F85-9E15C466115B}"/>
                      </a:ext>
                    </a:extLst>
                  </p14:cNvPr>
                  <p14:cNvContentPartPr/>
                  <p14:nvPr/>
                </p14:nvContentPartPr>
                <p14:xfrm>
                  <a:off x="3078103" y="3530745"/>
                  <a:ext cx="360" cy="36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531B7DA1-F40E-40CD-9F85-9E15C466115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015103" y="346774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FA555F24-1959-4CA1-93A2-819042578C43}"/>
                      </a:ext>
                    </a:extLst>
                  </p14:cNvPr>
                  <p14:cNvContentPartPr/>
                  <p14:nvPr/>
                </p14:nvContentPartPr>
                <p14:xfrm>
                  <a:off x="3503623" y="3720465"/>
                  <a:ext cx="360" cy="36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FA555F24-1959-4CA1-93A2-819042578C4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440623" y="365782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6E116159-F7A7-49B2-9126-28B2A43CE993}"/>
                      </a:ext>
                    </a:extLst>
                  </p14:cNvPr>
                  <p14:cNvContentPartPr/>
                  <p14:nvPr/>
                </p14:nvContentPartPr>
                <p14:xfrm>
                  <a:off x="3666343" y="3485385"/>
                  <a:ext cx="360" cy="36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6E116159-F7A7-49B2-9126-28B2A43CE99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03343" y="342274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E98799CC-D2E5-418E-8A04-4CB273B0E5B8}"/>
                      </a:ext>
                    </a:extLst>
                  </p14:cNvPr>
                  <p14:cNvContentPartPr/>
                  <p14:nvPr/>
                </p14:nvContentPartPr>
                <p14:xfrm>
                  <a:off x="3258823" y="3829545"/>
                  <a:ext cx="360" cy="36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E98799CC-D2E5-418E-8A04-4CB273B0E5B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195823" y="376654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E4EAFD3B-632A-4004-8CB8-24C0A2586808}"/>
                      </a:ext>
                    </a:extLst>
                  </p14:cNvPr>
                  <p14:cNvContentPartPr/>
                  <p14:nvPr/>
                </p14:nvContentPartPr>
                <p14:xfrm>
                  <a:off x="2733583" y="3991905"/>
                  <a:ext cx="360" cy="36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E4EAFD3B-632A-4004-8CB8-24C0A258680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670943" y="392926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20A3206B-2D8E-403B-971D-67677C53D8A9}"/>
                      </a:ext>
                    </a:extLst>
                  </p14:cNvPr>
                  <p14:cNvContentPartPr/>
                  <p14:nvPr/>
                </p14:nvContentPartPr>
                <p14:xfrm>
                  <a:off x="2444143" y="4182345"/>
                  <a:ext cx="360" cy="36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20A3206B-2D8E-403B-971D-67677C53D8A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381143" y="411970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06ADB3F7-5467-40EE-899B-57AF6C6EFCF6}"/>
                      </a:ext>
                    </a:extLst>
                  </p14:cNvPr>
                  <p14:cNvContentPartPr/>
                  <p14:nvPr/>
                </p14:nvContentPartPr>
                <p14:xfrm>
                  <a:off x="2253703" y="4091625"/>
                  <a:ext cx="360" cy="36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06ADB3F7-5467-40EE-899B-57AF6C6EFCF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191063" y="402898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12102262-2B15-4A9E-95EB-46FA68B3DEA0}"/>
                      </a:ext>
                    </a:extLst>
                  </p14:cNvPr>
                  <p14:cNvContentPartPr/>
                  <p14:nvPr/>
                </p14:nvContentPartPr>
                <p14:xfrm>
                  <a:off x="2054623" y="4237065"/>
                  <a:ext cx="360" cy="36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12102262-2B15-4A9E-95EB-46FA68B3DEA0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91623" y="417406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DE5EC62-28ED-4994-9E89-6A43BB8C3068}"/>
                    </a:ext>
                  </a:extLst>
                </p14:cNvPr>
                <p14:cNvContentPartPr/>
                <p14:nvPr/>
              </p14:nvContentPartPr>
              <p14:xfrm>
                <a:off x="1511504" y="2869554"/>
                <a:ext cx="360" cy="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DE5EC62-28ED-4994-9E89-6A43BB8C306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48504" y="28069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B0B3D58-9AE6-46DB-9849-722DC80AE60C}"/>
                    </a:ext>
                  </a:extLst>
                </p14:cNvPr>
                <p14:cNvContentPartPr/>
                <p14:nvPr/>
              </p14:nvContentPartPr>
              <p14:xfrm>
                <a:off x="1411784" y="2634114"/>
                <a:ext cx="360" cy="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B0B3D58-9AE6-46DB-9849-722DC80AE60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49144" y="25711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B1DDB70-DDD5-4061-BFA4-B7B6DAAF0ECB}"/>
                    </a:ext>
                  </a:extLst>
                </p14:cNvPr>
                <p14:cNvContentPartPr/>
                <p14:nvPr/>
              </p14:nvContentPartPr>
              <p14:xfrm>
                <a:off x="1312424" y="2235594"/>
                <a:ext cx="360" cy="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B1DDB70-DDD5-4061-BFA4-B7B6DAAF0EC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49424" y="217295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DC5C23AF-28F3-429F-8D2F-F8D89CBCF6A3}"/>
              </a:ext>
            </a:extLst>
          </p:cNvPr>
          <p:cNvGrpSpPr/>
          <p:nvPr/>
        </p:nvGrpSpPr>
        <p:grpSpPr>
          <a:xfrm>
            <a:off x="608984" y="1307154"/>
            <a:ext cx="3240360" cy="2752200"/>
            <a:chOff x="608984" y="1307154"/>
            <a:chExt cx="3240360" cy="275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C54EEAD-D000-40C9-9055-0E0AD43C37C1}"/>
                    </a:ext>
                  </a:extLst>
                </p14:cNvPr>
                <p14:cNvContentPartPr/>
                <p14:nvPr/>
              </p14:nvContentPartPr>
              <p14:xfrm>
                <a:off x="1048544" y="1451874"/>
                <a:ext cx="176040" cy="2506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C54EEAD-D000-40C9-9055-0E0AD43C37C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39544" y="1443234"/>
                  <a:ext cx="193680" cy="25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5D2A717-EE01-473C-9A62-1BBFE412F207}"/>
                    </a:ext>
                  </a:extLst>
                </p14:cNvPr>
                <p14:cNvContentPartPr/>
                <p14:nvPr/>
              </p14:nvContentPartPr>
              <p14:xfrm>
                <a:off x="955664" y="1307154"/>
                <a:ext cx="177480" cy="209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5D2A717-EE01-473C-9A62-1BBFE412F20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47024" y="1298514"/>
                  <a:ext cx="1951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9CDBBDE-2C88-4E5C-AD45-588903495E54}"/>
                    </a:ext>
                  </a:extLst>
                </p14:cNvPr>
                <p14:cNvContentPartPr/>
                <p14:nvPr/>
              </p14:nvContentPartPr>
              <p14:xfrm>
                <a:off x="608984" y="1382754"/>
                <a:ext cx="239400" cy="352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9CDBBDE-2C88-4E5C-AD45-588903495E5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9624" y="1373394"/>
                  <a:ext cx="2581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BA860D4-B79A-4C9B-9B8E-CF88E718E656}"/>
                    </a:ext>
                  </a:extLst>
                </p14:cNvPr>
                <p14:cNvContentPartPr/>
                <p14:nvPr/>
              </p14:nvContentPartPr>
              <p14:xfrm>
                <a:off x="892664" y="3599994"/>
                <a:ext cx="2873160" cy="187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BA860D4-B79A-4C9B-9B8E-CF88E718E65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3664" y="3591354"/>
                  <a:ext cx="2890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91D853B-1761-4BCD-8F42-EB655EC6F7D8}"/>
                    </a:ext>
                  </a:extLst>
                </p14:cNvPr>
                <p14:cNvContentPartPr/>
                <p14:nvPr/>
              </p14:nvContentPartPr>
              <p14:xfrm>
                <a:off x="3683024" y="3521154"/>
                <a:ext cx="166320" cy="243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91D853B-1761-4BCD-8F42-EB655EC6F7D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674024" y="3512514"/>
                  <a:ext cx="183960" cy="261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25BB551F-E07B-4F4D-92D0-6FCB99B460A8}"/>
                </a:ext>
              </a:extLst>
            </p:cNvPr>
            <p:cNvGrpSpPr/>
            <p:nvPr/>
          </p:nvGrpSpPr>
          <p:grpSpPr>
            <a:xfrm>
              <a:off x="3443624" y="3883314"/>
              <a:ext cx="209160" cy="176040"/>
              <a:chOff x="3362143" y="5069385"/>
              <a:chExt cx="209160" cy="176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D5AD4567-A3EB-40CD-866E-F9DBB9299AD6}"/>
                      </a:ext>
                    </a:extLst>
                  </p14:cNvPr>
                  <p14:cNvContentPartPr/>
                  <p14:nvPr/>
                </p14:nvContentPartPr>
                <p14:xfrm>
                  <a:off x="3362143" y="5074425"/>
                  <a:ext cx="209160" cy="16668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D5AD4567-A3EB-40CD-866E-F9DBB9299AD6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353143" y="5065785"/>
                    <a:ext cx="22680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935E93F9-E311-4D91-957F-330E58CD2A71}"/>
                      </a:ext>
                    </a:extLst>
                  </p14:cNvPr>
                  <p14:cNvContentPartPr/>
                  <p14:nvPr/>
                </p14:nvContentPartPr>
                <p14:xfrm>
                  <a:off x="3390943" y="5069385"/>
                  <a:ext cx="167400" cy="17604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935E93F9-E311-4D91-957F-330E58CD2A71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382303" y="5060745"/>
                    <a:ext cx="185040" cy="193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E1761BE-9170-4BB6-BFCE-A8AFB41CB380}"/>
                  </a:ext>
                </a:extLst>
              </p14:cNvPr>
              <p14:cNvContentPartPr/>
              <p14:nvPr/>
            </p14:nvContentPartPr>
            <p14:xfrm>
              <a:off x="5054784" y="1985214"/>
              <a:ext cx="2806560" cy="8888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E1761BE-9170-4BB6-BFCE-A8AFB41CB38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019144" y="1949574"/>
                <a:ext cx="2878200" cy="9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1EBCC303-8468-40FB-B192-3FAB53BAEE2D}"/>
                  </a:ext>
                </a:extLst>
              </p14:cNvPr>
              <p14:cNvContentPartPr/>
              <p14:nvPr/>
            </p14:nvContentPartPr>
            <p14:xfrm>
              <a:off x="8858219" y="1974091"/>
              <a:ext cx="2486160" cy="9460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1EBCC303-8468-40FB-B192-3FAB53BAEE2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822579" y="1938091"/>
                <a:ext cx="2557800" cy="10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EFFA2BDC-9808-4E13-8F6A-7C49153DE472}"/>
                  </a:ext>
                </a:extLst>
              </p14:cNvPr>
              <p14:cNvContentPartPr/>
              <p14:nvPr/>
            </p14:nvContentPartPr>
            <p14:xfrm>
              <a:off x="1475504" y="2185374"/>
              <a:ext cx="2577009" cy="8974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EFFA2BDC-9808-4E13-8F6A-7C49153DE47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439507" y="2149374"/>
                <a:ext cx="2648643" cy="96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C6D068E7-4CFA-49C6-BB34-A76211977E86}"/>
              </a:ext>
            </a:extLst>
          </p:cNvPr>
          <p:cNvGrpSpPr/>
          <p:nvPr/>
        </p:nvGrpSpPr>
        <p:grpSpPr>
          <a:xfrm>
            <a:off x="5040044" y="2072514"/>
            <a:ext cx="2462760" cy="942480"/>
            <a:chOff x="1312424" y="2108874"/>
            <a:chExt cx="2462760" cy="94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3EC45A7-C40F-4594-A751-7719402B8782}"/>
                    </a:ext>
                  </a:extLst>
                </p14:cNvPr>
                <p14:cNvContentPartPr/>
                <p14:nvPr/>
              </p14:nvContentPartPr>
              <p14:xfrm>
                <a:off x="3774824" y="2108874"/>
                <a:ext cx="360" cy="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3EC45A7-C40F-4594-A751-7719402B878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12184" y="204623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ED2979BE-0F54-4332-869E-B2F6823A5798}"/>
                </a:ext>
              </a:extLst>
            </p:cNvPr>
            <p:cNvGrpSpPr/>
            <p:nvPr/>
          </p:nvGrpSpPr>
          <p:grpSpPr>
            <a:xfrm>
              <a:off x="1538504" y="2299314"/>
              <a:ext cx="2209680" cy="752040"/>
              <a:chOff x="1457023" y="3485385"/>
              <a:chExt cx="2209680" cy="752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EE5CE46A-B4AF-42C4-BFD9-D546400FDE64}"/>
                      </a:ext>
                    </a:extLst>
                  </p14:cNvPr>
                  <p14:cNvContentPartPr/>
                  <p14:nvPr/>
                </p14:nvContentPartPr>
                <p14:xfrm>
                  <a:off x="1457023" y="3521385"/>
                  <a:ext cx="360" cy="36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EE5CE46A-B4AF-42C4-BFD9-D546400FDE6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394383" y="345874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F45A09E3-E42E-47DE-ABCA-397381B12467}"/>
                      </a:ext>
                    </a:extLst>
                  </p14:cNvPr>
                  <p14:cNvContentPartPr/>
                  <p14:nvPr/>
                </p14:nvContentPartPr>
                <p14:xfrm>
                  <a:off x="1583743" y="3729825"/>
                  <a:ext cx="360" cy="36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F45A09E3-E42E-47DE-ABCA-397381B1246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521103" y="366682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16E702C1-1C36-42A7-8F08-7B623F08ACD6}"/>
                      </a:ext>
                    </a:extLst>
                  </p14:cNvPr>
                  <p14:cNvContentPartPr/>
                  <p14:nvPr/>
                </p14:nvContentPartPr>
                <p14:xfrm>
                  <a:off x="1683463" y="3883905"/>
                  <a:ext cx="360" cy="36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16E702C1-1C36-42A7-8F08-7B623F08ACD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620823" y="382090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E19633F4-B2A9-4633-8483-E61F31AE4860}"/>
                      </a:ext>
                    </a:extLst>
                  </p14:cNvPr>
                  <p14:cNvContentPartPr/>
                  <p14:nvPr/>
                </p14:nvContentPartPr>
                <p14:xfrm>
                  <a:off x="2000263" y="3928905"/>
                  <a:ext cx="360" cy="36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E19633F4-B2A9-4633-8483-E61F31AE4860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37263" y="386626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98EA157F-1721-443D-B65E-4D07E9E5CAAA}"/>
                      </a:ext>
                    </a:extLst>
                  </p14:cNvPr>
                  <p14:cNvContentPartPr/>
                  <p14:nvPr/>
                </p14:nvContentPartPr>
                <p14:xfrm>
                  <a:off x="2317423" y="3802185"/>
                  <a:ext cx="360" cy="36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98EA157F-1721-443D-B65E-4D07E9E5CAAA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54423" y="373918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1515166E-51D2-4505-9FFD-14344990D0B9}"/>
                      </a:ext>
                    </a:extLst>
                  </p14:cNvPr>
                  <p14:cNvContentPartPr/>
                  <p14:nvPr/>
                </p14:nvContentPartPr>
                <p14:xfrm>
                  <a:off x="2598223" y="3765825"/>
                  <a:ext cx="360" cy="36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1515166E-51D2-4505-9FFD-14344990D0B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535223" y="370282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572B9C8B-8FA2-4B04-A288-6EEF46599943}"/>
                      </a:ext>
                    </a:extLst>
                  </p14:cNvPr>
                  <p14:cNvContentPartPr/>
                  <p14:nvPr/>
                </p14:nvContentPartPr>
                <p14:xfrm>
                  <a:off x="2942023" y="3684465"/>
                  <a:ext cx="360" cy="36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572B9C8B-8FA2-4B04-A288-6EEF46599943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879023" y="362182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B0605821-E211-41F4-A17B-33D45B429C64}"/>
                      </a:ext>
                    </a:extLst>
                  </p14:cNvPr>
                  <p14:cNvContentPartPr/>
                  <p14:nvPr/>
                </p14:nvContentPartPr>
                <p14:xfrm>
                  <a:off x="3078103" y="3530745"/>
                  <a:ext cx="360" cy="36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B0605821-E211-41F4-A17B-33D45B429C6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015103" y="346774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3E21A332-1151-44E5-9942-9EA5EC1B4DB9}"/>
                      </a:ext>
                    </a:extLst>
                  </p14:cNvPr>
                  <p14:cNvContentPartPr/>
                  <p14:nvPr/>
                </p14:nvContentPartPr>
                <p14:xfrm>
                  <a:off x="3503623" y="3720465"/>
                  <a:ext cx="360" cy="36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3E21A332-1151-44E5-9942-9EA5EC1B4DB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440623" y="365782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C1FC2E0B-01C2-4081-A079-EDB56F3CFB04}"/>
                      </a:ext>
                    </a:extLst>
                  </p14:cNvPr>
                  <p14:cNvContentPartPr/>
                  <p14:nvPr/>
                </p14:nvContentPartPr>
                <p14:xfrm>
                  <a:off x="3666343" y="3485385"/>
                  <a:ext cx="360" cy="36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C1FC2E0B-01C2-4081-A079-EDB56F3CFB04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03343" y="342274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297FEA53-43B1-49C1-ABEE-4FBE28A093E0}"/>
                      </a:ext>
                    </a:extLst>
                  </p14:cNvPr>
                  <p14:cNvContentPartPr/>
                  <p14:nvPr/>
                </p14:nvContentPartPr>
                <p14:xfrm>
                  <a:off x="3258823" y="3829545"/>
                  <a:ext cx="360" cy="36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297FEA53-43B1-49C1-ABEE-4FBE28A093E0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195823" y="376654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785C3EB8-5D76-48FC-B3BA-CC6263714340}"/>
                      </a:ext>
                    </a:extLst>
                  </p14:cNvPr>
                  <p14:cNvContentPartPr/>
                  <p14:nvPr/>
                </p14:nvContentPartPr>
                <p14:xfrm>
                  <a:off x="2733583" y="3991905"/>
                  <a:ext cx="360" cy="36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785C3EB8-5D76-48FC-B3BA-CC6263714340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670943" y="392926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9BFD89A7-1D53-4FFE-A58E-BC7C44B55FD8}"/>
                      </a:ext>
                    </a:extLst>
                  </p14:cNvPr>
                  <p14:cNvContentPartPr/>
                  <p14:nvPr/>
                </p14:nvContentPartPr>
                <p14:xfrm>
                  <a:off x="2444143" y="4182345"/>
                  <a:ext cx="360" cy="36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9BFD89A7-1D53-4FFE-A58E-BC7C44B55FD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381143" y="411970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460176B6-312D-4B6E-8329-69ADB178BE39}"/>
                      </a:ext>
                    </a:extLst>
                  </p14:cNvPr>
                  <p14:cNvContentPartPr/>
                  <p14:nvPr/>
                </p14:nvContentPartPr>
                <p14:xfrm>
                  <a:off x="2253703" y="4091625"/>
                  <a:ext cx="360" cy="36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460176B6-312D-4B6E-8329-69ADB178BE3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191063" y="402898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CC181EE7-5EFB-445D-9239-3A5DE5237D91}"/>
                      </a:ext>
                    </a:extLst>
                  </p14:cNvPr>
                  <p14:cNvContentPartPr/>
                  <p14:nvPr/>
                </p14:nvContentPartPr>
                <p14:xfrm>
                  <a:off x="2054623" y="4237065"/>
                  <a:ext cx="360" cy="36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CC181EE7-5EFB-445D-9239-3A5DE5237D9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91623" y="417406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D6AA2AD-3BE1-4312-BBC9-F7AF054AABB7}"/>
                    </a:ext>
                  </a:extLst>
                </p14:cNvPr>
                <p14:cNvContentPartPr/>
                <p14:nvPr/>
              </p14:nvContentPartPr>
              <p14:xfrm>
                <a:off x="1511504" y="2869554"/>
                <a:ext cx="360" cy="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D6AA2AD-3BE1-4312-BBC9-F7AF054AAB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48504" y="28069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C03BDAE-CE27-440B-9219-06043069E93F}"/>
                    </a:ext>
                  </a:extLst>
                </p14:cNvPr>
                <p14:cNvContentPartPr/>
                <p14:nvPr/>
              </p14:nvContentPartPr>
              <p14:xfrm>
                <a:off x="1411784" y="2634114"/>
                <a:ext cx="360" cy="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C03BDAE-CE27-440B-9219-06043069E93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49144" y="25711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9A79356-4DD2-45F1-A5F4-6F1F63AC1170}"/>
                    </a:ext>
                  </a:extLst>
                </p14:cNvPr>
                <p14:cNvContentPartPr/>
                <p14:nvPr/>
              </p14:nvContentPartPr>
              <p14:xfrm>
                <a:off x="1312424" y="2235594"/>
                <a:ext cx="360" cy="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9A79356-4DD2-45F1-A5F4-6F1F63AC117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49424" y="217295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2129CF7-D80E-447C-AE09-A15D2AC195E2}"/>
              </a:ext>
            </a:extLst>
          </p:cNvPr>
          <p:cNvGrpSpPr/>
          <p:nvPr/>
        </p:nvGrpSpPr>
        <p:grpSpPr>
          <a:xfrm>
            <a:off x="4336604" y="1270794"/>
            <a:ext cx="3240360" cy="2752200"/>
            <a:chOff x="608984" y="1307154"/>
            <a:chExt cx="3240360" cy="275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8E29F68-BE88-40D5-9E55-CE36623E55C7}"/>
                    </a:ext>
                  </a:extLst>
                </p14:cNvPr>
                <p14:cNvContentPartPr/>
                <p14:nvPr/>
              </p14:nvContentPartPr>
              <p14:xfrm>
                <a:off x="1048544" y="1451874"/>
                <a:ext cx="176040" cy="2506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8E29F68-BE88-40D5-9E55-CE36623E55C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39544" y="1443234"/>
                  <a:ext cx="193680" cy="25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F70826D-0E25-4D51-BA40-44C72CD08C74}"/>
                    </a:ext>
                  </a:extLst>
                </p14:cNvPr>
                <p14:cNvContentPartPr/>
                <p14:nvPr/>
              </p14:nvContentPartPr>
              <p14:xfrm>
                <a:off x="955664" y="1307154"/>
                <a:ext cx="177480" cy="2091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F70826D-0E25-4D51-BA40-44C72CD08C7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47024" y="1298514"/>
                  <a:ext cx="1951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CB9E421-CC5B-48BE-91C9-6D981DE96EA9}"/>
                    </a:ext>
                  </a:extLst>
                </p14:cNvPr>
                <p14:cNvContentPartPr/>
                <p14:nvPr/>
              </p14:nvContentPartPr>
              <p14:xfrm>
                <a:off x="608984" y="1382754"/>
                <a:ext cx="239400" cy="3520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CB9E421-CC5B-48BE-91C9-6D981DE96EA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9624" y="1373394"/>
                  <a:ext cx="2581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AA3D4AC-89C1-40D3-B6E8-CE70304EEF41}"/>
                    </a:ext>
                  </a:extLst>
                </p14:cNvPr>
                <p14:cNvContentPartPr/>
                <p14:nvPr/>
              </p14:nvContentPartPr>
              <p14:xfrm>
                <a:off x="892664" y="3599994"/>
                <a:ext cx="2873160" cy="187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AA3D4AC-89C1-40D3-B6E8-CE70304EEF4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3664" y="3591354"/>
                  <a:ext cx="2890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623B214-F3B2-445E-9B8F-9B5090886F18}"/>
                    </a:ext>
                  </a:extLst>
                </p14:cNvPr>
                <p14:cNvContentPartPr/>
                <p14:nvPr/>
              </p14:nvContentPartPr>
              <p14:xfrm>
                <a:off x="3683024" y="3521154"/>
                <a:ext cx="166320" cy="2437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623B214-F3B2-445E-9B8F-9B5090886F1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674024" y="3512514"/>
                  <a:ext cx="183960" cy="261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AB6F6800-9964-4A39-B902-05EC796BCA4C}"/>
                </a:ext>
              </a:extLst>
            </p:cNvPr>
            <p:cNvGrpSpPr/>
            <p:nvPr/>
          </p:nvGrpSpPr>
          <p:grpSpPr>
            <a:xfrm>
              <a:off x="3443624" y="3883314"/>
              <a:ext cx="209160" cy="176040"/>
              <a:chOff x="3362143" y="5069385"/>
              <a:chExt cx="209160" cy="176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E142235C-12AB-4741-9281-9FAD8F8A33D8}"/>
                      </a:ext>
                    </a:extLst>
                  </p14:cNvPr>
                  <p14:cNvContentPartPr/>
                  <p14:nvPr/>
                </p14:nvContentPartPr>
                <p14:xfrm>
                  <a:off x="3362143" y="5074425"/>
                  <a:ext cx="209160" cy="16668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E142235C-12AB-4741-9281-9FAD8F8A33D8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353143" y="5065785"/>
                    <a:ext cx="22680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65704E47-6A4A-49DF-8DBE-366398A282C6}"/>
                      </a:ext>
                    </a:extLst>
                  </p14:cNvPr>
                  <p14:cNvContentPartPr/>
                  <p14:nvPr/>
                </p14:nvContentPartPr>
                <p14:xfrm>
                  <a:off x="3390943" y="5069385"/>
                  <a:ext cx="167400" cy="17604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65704E47-6A4A-49DF-8DBE-366398A282C6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382303" y="5060745"/>
                    <a:ext cx="185040" cy="193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356C344D-5BEB-4EA9-AAA2-4642BEF68B96}"/>
              </a:ext>
            </a:extLst>
          </p:cNvPr>
          <p:cNvGrpSpPr/>
          <p:nvPr/>
        </p:nvGrpSpPr>
        <p:grpSpPr>
          <a:xfrm>
            <a:off x="8868824" y="2063154"/>
            <a:ext cx="2462760" cy="942480"/>
            <a:chOff x="1312424" y="2108874"/>
            <a:chExt cx="2462760" cy="94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0CE6871-0EA9-446F-8FB3-F46D793BE08A}"/>
                    </a:ext>
                  </a:extLst>
                </p14:cNvPr>
                <p14:cNvContentPartPr/>
                <p14:nvPr/>
              </p14:nvContentPartPr>
              <p14:xfrm>
                <a:off x="3774824" y="2108874"/>
                <a:ext cx="360" cy="3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0CE6871-0EA9-446F-8FB3-F46D793BE08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12184" y="204623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C19872FF-F066-403D-8F41-EBEC9B19B483}"/>
                </a:ext>
              </a:extLst>
            </p:cNvPr>
            <p:cNvGrpSpPr/>
            <p:nvPr/>
          </p:nvGrpSpPr>
          <p:grpSpPr>
            <a:xfrm>
              <a:off x="1538504" y="2299314"/>
              <a:ext cx="2209680" cy="752040"/>
              <a:chOff x="1457023" y="3485385"/>
              <a:chExt cx="2209680" cy="752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0145723E-65C0-4429-9322-4E0E3A1F98E9}"/>
                      </a:ext>
                    </a:extLst>
                  </p14:cNvPr>
                  <p14:cNvContentPartPr/>
                  <p14:nvPr/>
                </p14:nvContentPartPr>
                <p14:xfrm>
                  <a:off x="1457023" y="3521385"/>
                  <a:ext cx="360" cy="360"/>
                </p14:xfrm>
              </p:contentPart>
            </mc:Choice>
            <mc:Fallback xmlns=""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0145723E-65C0-4429-9322-4E0E3A1F98E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394383" y="345874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D283FA6B-0D75-4328-B7A3-07BA33D66859}"/>
                      </a:ext>
                    </a:extLst>
                  </p14:cNvPr>
                  <p14:cNvContentPartPr/>
                  <p14:nvPr/>
                </p14:nvContentPartPr>
                <p14:xfrm>
                  <a:off x="1583743" y="3729825"/>
                  <a:ext cx="360" cy="360"/>
                </p14:xfrm>
              </p:contentPart>
            </mc:Choice>
            <mc:Fallback xmlns=""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D283FA6B-0D75-4328-B7A3-07BA33D6685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521103" y="366682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346F99AF-3976-4ECC-83CE-17260DE5875A}"/>
                      </a:ext>
                    </a:extLst>
                  </p14:cNvPr>
                  <p14:cNvContentPartPr/>
                  <p14:nvPr/>
                </p14:nvContentPartPr>
                <p14:xfrm>
                  <a:off x="1683463" y="3883905"/>
                  <a:ext cx="360" cy="36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346F99AF-3976-4ECC-83CE-17260DE5875A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620823" y="382090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BAE8A049-A93E-4158-A48D-18F9CCA2B95B}"/>
                      </a:ext>
                    </a:extLst>
                  </p14:cNvPr>
                  <p14:cNvContentPartPr/>
                  <p14:nvPr/>
                </p14:nvContentPartPr>
                <p14:xfrm>
                  <a:off x="2000263" y="3928905"/>
                  <a:ext cx="360" cy="36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BAE8A049-A93E-4158-A48D-18F9CCA2B95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37263" y="386626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FACABC25-B12C-4CB8-969D-A1F6B2410AC6}"/>
                      </a:ext>
                    </a:extLst>
                  </p14:cNvPr>
                  <p14:cNvContentPartPr/>
                  <p14:nvPr/>
                </p14:nvContentPartPr>
                <p14:xfrm>
                  <a:off x="2317423" y="3802185"/>
                  <a:ext cx="360" cy="36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FACABC25-B12C-4CB8-969D-A1F6B2410AC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54423" y="373918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CB51372F-1795-44DE-BF11-66BE558892FD}"/>
                      </a:ext>
                    </a:extLst>
                  </p14:cNvPr>
                  <p14:cNvContentPartPr/>
                  <p14:nvPr/>
                </p14:nvContentPartPr>
                <p14:xfrm>
                  <a:off x="2598223" y="3765825"/>
                  <a:ext cx="360" cy="360"/>
                </p14:xfrm>
              </p:contentPart>
            </mc:Choice>
            <mc:Fallback xmlns=""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CB51372F-1795-44DE-BF11-66BE558892FD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535223" y="370282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F09F92CA-9E21-4CDA-9357-BF2CC5BF9346}"/>
                      </a:ext>
                    </a:extLst>
                  </p14:cNvPr>
                  <p14:cNvContentPartPr/>
                  <p14:nvPr/>
                </p14:nvContentPartPr>
                <p14:xfrm>
                  <a:off x="2942023" y="3684465"/>
                  <a:ext cx="360" cy="36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F09F92CA-9E21-4CDA-9357-BF2CC5BF9346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879023" y="362182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779430D1-0682-4F49-B2BE-BDFB6228F288}"/>
                      </a:ext>
                    </a:extLst>
                  </p14:cNvPr>
                  <p14:cNvContentPartPr/>
                  <p14:nvPr/>
                </p14:nvContentPartPr>
                <p14:xfrm>
                  <a:off x="3078103" y="3530745"/>
                  <a:ext cx="360" cy="36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779430D1-0682-4F49-B2BE-BDFB6228F28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015103" y="346774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822DD313-14D1-44E8-AC5C-F65B781F8D5C}"/>
                      </a:ext>
                    </a:extLst>
                  </p14:cNvPr>
                  <p14:cNvContentPartPr/>
                  <p14:nvPr/>
                </p14:nvContentPartPr>
                <p14:xfrm>
                  <a:off x="3503623" y="3720465"/>
                  <a:ext cx="360" cy="36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822DD313-14D1-44E8-AC5C-F65B781F8D5C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440623" y="365782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E7FA7B9A-00FB-430C-AAA7-B0B6E7FAAC29}"/>
                      </a:ext>
                    </a:extLst>
                  </p14:cNvPr>
                  <p14:cNvContentPartPr/>
                  <p14:nvPr/>
                </p14:nvContentPartPr>
                <p14:xfrm>
                  <a:off x="3666343" y="3485385"/>
                  <a:ext cx="360" cy="36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E7FA7B9A-00FB-430C-AAA7-B0B6E7FAAC29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603343" y="342274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AD94AACC-9045-4776-99CD-6C4E8CA1407D}"/>
                      </a:ext>
                    </a:extLst>
                  </p14:cNvPr>
                  <p14:cNvContentPartPr/>
                  <p14:nvPr/>
                </p14:nvContentPartPr>
                <p14:xfrm>
                  <a:off x="3258823" y="3829545"/>
                  <a:ext cx="360" cy="36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AD94AACC-9045-4776-99CD-6C4E8CA1407D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195823" y="376654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7155508A-DAD7-408C-ABC5-1533AE0810DF}"/>
                      </a:ext>
                    </a:extLst>
                  </p14:cNvPr>
                  <p14:cNvContentPartPr/>
                  <p14:nvPr/>
                </p14:nvContentPartPr>
                <p14:xfrm>
                  <a:off x="2733583" y="3991905"/>
                  <a:ext cx="360" cy="36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7155508A-DAD7-408C-ABC5-1533AE0810D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670943" y="392926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D39C8F1B-0744-4630-9324-8793C3A60BCF}"/>
                      </a:ext>
                    </a:extLst>
                  </p14:cNvPr>
                  <p14:cNvContentPartPr/>
                  <p14:nvPr/>
                </p14:nvContentPartPr>
                <p14:xfrm>
                  <a:off x="2444143" y="4182345"/>
                  <a:ext cx="360" cy="36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D39C8F1B-0744-4630-9324-8793C3A60BC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381143" y="411970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9580D1DC-554E-4A9E-AD38-C63EB88E20E8}"/>
                      </a:ext>
                    </a:extLst>
                  </p14:cNvPr>
                  <p14:cNvContentPartPr/>
                  <p14:nvPr/>
                </p14:nvContentPartPr>
                <p14:xfrm>
                  <a:off x="2253703" y="4091625"/>
                  <a:ext cx="360" cy="36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9580D1DC-554E-4A9E-AD38-C63EB88E20E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191063" y="402898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C9C6261D-97F9-450E-918F-2B63276B099F}"/>
                      </a:ext>
                    </a:extLst>
                  </p14:cNvPr>
                  <p14:cNvContentPartPr/>
                  <p14:nvPr/>
                </p14:nvContentPartPr>
                <p14:xfrm>
                  <a:off x="2054623" y="4237065"/>
                  <a:ext cx="360" cy="36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C9C6261D-97F9-450E-918F-2B63276B099F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91623" y="417406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7BC7165-20BA-4FD8-AAC9-7E33F4142264}"/>
                    </a:ext>
                  </a:extLst>
                </p14:cNvPr>
                <p14:cNvContentPartPr/>
                <p14:nvPr/>
              </p14:nvContentPartPr>
              <p14:xfrm>
                <a:off x="1511504" y="2869554"/>
                <a:ext cx="360" cy="3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7BC7165-20BA-4FD8-AAC9-7E33F414226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48504" y="28069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04EDE90-2A87-435C-8320-05B5A31F1A9B}"/>
                    </a:ext>
                  </a:extLst>
                </p14:cNvPr>
                <p14:cNvContentPartPr/>
                <p14:nvPr/>
              </p14:nvContentPartPr>
              <p14:xfrm>
                <a:off x="1411784" y="2634114"/>
                <a:ext cx="360" cy="3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04EDE90-2A87-435C-8320-05B5A31F1A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49144" y="25711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9A636997-3642-4035-B44F-FE95E0FAA0DB}"/>
                    </a:ext>
                  </a:extLst>
                </p14:cNvPr>
                <p14:cNvContentPartPr/>
                <p14:nvPr/>
              </p14:nvContentPartPr>
              <p14:xfrm>
                <a:off x="1312424" y="2235594"/>
                <a:ext cx="360" cy="3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9A636997-3642-4035-B44F-FE95E0FAA0D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49424" y="217295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9AB20F21-3FE2-4E09-AED1-8D6D5058EF4A}"/>
              </a:ext>
            </a:extLst>
          </p:cNvPr>
          <p:cNvGrpSpPr/>
          <p:nvPr/>
        </p:nvGrpSpPr>
        <p:grpSpPr>
          <a:xfrm>
            <a:off x="8165384" y="1261434"/>
            <a:ext cx="3240360" cy="2752200"/>
            <a:chOff x="608984" y="1307154"/>
            <a:chExt cx="3240360" cy="275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6A96D2F-7A52-4C32-9C59-F3E5BB2A42CA}"/>
                    </a:ext>
                  </a:extLst>
                </p14:cNvPr>
                <p14:cNvContentPartPr/>
                <p14:nvPr/>
              </p14:nvContentPartPr>
              <p14:xfrm>
                <a:off x="1048544" y="1451874"/>
                <a:ext cx="176040" cy="25063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6A96D2F-7A52-4C32-9C59-F3E5BB2A42C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39544" y="1443234"/>
                  <a:ext cx="193680" cy="25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79CF9F7-CE1A-4458-8164-98131A0BAF01}"/>
                    </a:ext>
                  </a:extLst>
                </p14:cNvPr>
                <p14:cNvContentPartPr/>
                <p14:nvPr/>
              </p14:nvContentPartPr>
              <p14:xfrm>
                <a:off x="955664" y="1307154"/>
                <a:ext cx="177480" cy="2091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79CF9F7-CE1A-4458-8164-98131A0BAF0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47024" y="1298514"/>
                  <a:ext cx="1951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FB4EAA7-2CE3-4E7F-9B13-F1261B9D9A5E}"/>
                    </a:ext>
                  </a:extLst>
                </p14:cNvPr>
                <p14:cNvContentPartPr/>
                <p14:nvPr/>
              </p14:nvContentPartPr>
              <p14:xfrm>
                <a:off x="608984" y="1382754"/>
                <a:ext cx="239400" cy="3520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FB4EAA7-2CE3-4E7F-9B13-F1261B9D9A5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9624" y="1373394"/>
                  <a:ext cx="2581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6C8F0A2F-4C1D-4088-A778-1B25B7B20A63}"/>
                    </a:ext>
                  </a:extLst>
                </p14:cNvPr>
                <p14:cNvContentPartPr/>
                <p14:nvPr/>
              </p14:nvContentPartPr>
              <p14:xfrm>
                <a:off x="892664" y="3599994"/>
                <a:ext cx="2873160" cy="1872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6C8F0A2F-4C1D-4088-A778-1B25B7B20A6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3664" y="3591354"/>
                  <a:ext cx="2890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F7B531C-3BA1-4348-86DA-9E5732259E52}"/>
                    </a:ext>
                  </a:extLst>
                </p14:cNvPr>
                <p14:cNvContentPartPr/>
                <p14:nvPr/>
              </p14:nvContentPartPr>
              <p14:xfrm>
                <a:off x="3683024" y="3521154"/>
                <a:ext cx="166320" cy="2437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F7B531C-3BA1-4348-86DA-9E5732259E5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674024" y="3512514"/>
                  <a:ext cx="183960" cy="261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0DC2CF9D-B720-4B4B-92AF-0CCB22C75F59}"/>
                </a:ext>
              </a:extLst>
            </p:cNvPr>
            <p:cNvGrpSpPr/>
            <p:nvPr/>
          </p:nvGrpSpPr>
          <p:grpSpPr>
            <a:xfrm>
              <a:off x="3443624" y="3883314"/>
              <a:ext cx="209160" cy="176040"/>
              <a:chOff x="3362143" y="5069385"/>
              <a:chExt cx="209160" cy="176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277" name="Ink 276">
                    <a:extLst>
                      <a:ext uri="{FF2B5EF4-FFF2-40B4-BE49-F238E27FC236}">
                        <a16:creationId xmlns:a16="http://schemas.microsoft.com/office/drawing/2014/main" id="{3EE6493D-0A9C-42BA-BA26-68790E9225E4}"/>
                      </a:ext>
                    </a:extLst>
                  </p14:cNvPr>
                  <p14:cNvContentPartPr/>
                  <p14:nvPr/>
                </p14:nvContentPartPr>
                <p14:xfrm>
                  <a:off x="3362143" y="5074425"/>
                  <a:ext cx="209160" cy="166680"/>
                </p14:xfrm>
              </p:contentPart>
            </mc:Choice>
            <mc:Fallback xmlns="">
              <p:pic>
                <p:nvPicPr>
                  <p:cNvPr id="277" name="Ink 276">
                    <a:extLst>
                      <a:ext uri="{FF2B5EF4-FFF2-40B4-BE49-F238E27FC236}">
                        <a16:creationId xmlns:a16="http://schemas.microsoft.com/office/drawing/2014/main" id="{3EE6493D-0A9C-42BA-BA26-68790E9225E4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353143" y="5065785"/>
                    <a:ext cx="226800" cy="18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278" name="Ink 277">
                    <a:extLst>
                      <a:ext uri="{FF2B5EF4-FFF2-40B4-BE49-F238E27FC236}">
                        <a16:creationId xmlns:a16="http://schemas.microsoft.com/office/drawing/2014/main" id="{47121274-CF93-4274-A76A-97307065BA75}"/>
                      </a:ext>
                    </a:extLst>
                  </p14:cNvPr>
                  <p14:cNvContentPartPr/>
                  <p14:nvPr/>
                </p14:nvContentPartPr>
                <p14:xfrm>
                  <a:off x="3390943" y="5069385"/>
                  <a:ext cx="167400" cy="176040"/>
                </p14:xfrm>
              </p:contentPart>
            </mc:Choice>
            <mc:Fallback xmlns="">
              <p:pic>
                <p:nvPicPr>
                  <p:cNvPr id="278" name="Ink 277">
                    <a:extLst>
                      <a:ext uri="{FF2B5EF4-FFF2-40B4-BE49-F238E27FC236}">
                        <a16:creationId xmlns:a16="http://schemas.microsoft.com/office/drawing/2014/main" id="{47121274-CF93-4274-A76A-97307065BA75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3382303" y="5060745"/>
                    <a:ext cx="185040" cy="193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FD348D6A-D91F-4C0E-995C-53EF09DB2F86}"/>
              </a:ext>
            </a:extLst>
          </p:cNvPr>
          <p:cNvGrpSpPr/>
          <p:nvPr/>
        </p:nvGrpSpPr>
        <p:grpSpPr>
          <a:xfrm>
            <a:off x="1170552" y="540640"/>
            <a:ext cx="7044840" cy="572760"/>
            <a:chOff x="1170552" y="540640"/>
            <a:chExt cx="7044840" cy="572760"/>
          </a:xfrm>
        </p:grpSpPr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54FF32B6-CFBD-4EE5-AC37-784084563260}"/>
                </a:ext>
              </a:extLst>
            </p:cNvPr>
            <p:cNvGrpSpPr/>
            <p:nvPr/>
          </p:nvGrpSpPr>
          <p:grpSpPr>
            <a:xfrm>
              <a:off x="1170552" y="584200"/>
              <a:ext cx="2037600" cy="524520"/>
              <a:chOff x="1170552" y="584200"/>
              <a:chExt cx="2037600" cy="524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775163F0-AC29-4093-B3E3-BA996A3E0718}"/>
                      </a:ext>
                    </a:extLst>
                  </p14:cNvPr>
                  <p14:cNvContentPartPr/>
                  <p14:nvPr/>
                </p14:nvContentPartPr>
                <p14:xfrm>
                  <a:off x="1170552" y="603280"/>
                  <a:ext cx="184680" cy="313200"/>
                </p14:xfrm>
              </p:contentPart>
            </mc:Choice>
            <mc:Fallback xmlns="">
              <p:pic>
                <p:nvPicPr>
                  <p:cNvPr id="325" name="Ink 324">
                    <a:extLst>
                      <a:ext uri="{FF2B5EF4-FFF2-40B4-BE49-F238E27FC236}">
                        <a16:creationId xmlns:a16="http://schemas.microsoft.com/office/drawing/2014/main" id="{775163F0-AC29-4093-B3E3-BA996A3E0718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1161912" y="594640"/>
                    <a:ext cx="202320" cy="33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326" name="Ink 325">
                    <a:extLst>
                      <a:ext uri="{FF2B5EF4-FFF2-40B4-BE49-F238E27FC236}">
                        <a16:creationId xmlns:a16="http://schemas.microsoft.com/office/drawing/2014/main" id="{084607CF-2E5A-4747-BA9A-18D917FC812A}"/>
                      </a:ext>
                    </a:extLst>
                  </p14:cNvPr>
                  <p14:cNvContentPartPr/>
                  <p14:nvPr/>
                </p14:nvContentPartPr>
                <p14:xfrm>
                  <a:off x="1455312" y="794080"/>
                  <a:ext cx="145440" cy="139680"/>
                </p14:xfrm>
              </p:contentPart>
            </mc:Choice>
            <mc:Fallback xmlns="">
              <p:pic>
                <p:nvPicPr>
                  <p:cNvPr id="326" name="Ink 325">
                    <a:extLst>
                      <a:ext uri="{FF2B5EF4-FFF2-40B4-BE49-F238E27FC236}">
                        <a16:creationId xmlns:a16="http://schemas.microsoft.com/office/drawing/2014/main" id="{084607CF-2E5A-4747-BA9A-18D917FC812A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1446672" y="785440"/>
                    <a:ext cx="16308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327" name="Ink 326">
                    <a:extLst>
                      <a:ext uri="{FF2B5EF4-FFF2-40B4-BE49-F238E27FC236}">
                        <a16:creationId xmlns:a16="http://schemas.microsoft.com/office/drawing/2014/main" id="{F55F4AB2-149C-452C-8A7A-C5DBFF628739}"/>
                      </a:ext>
                    </a:extLst>
                  </p14:cNvPr>
                  <p14:cNvContentPartPr/>
                  <p14:nvPr/>
                </p14:nvContentPartPr>
                <p14:xfrm>
                  <a:off x="1637472" y="653680"/>
                  <a:ext cx="167040" cy="285840"/>
                </p14:xfrm>
              </p:contentPart>
            </mc:Choice>
            <mc:Fallback xmlns="">
              <p:pic>
                <p:nvPicPr>
                  <p:cNvPr id="327" name="Ink 326">
                    <a:extLst>
                      <a:ext uri="{FF2B5EF4-FFF2-40B4-BE49-F238E27FC236}">
                        <a16:creationId xmlns:a16="http://schemas.microsoft.com/office/drawing/2014/main" id="{F55F4AB2-149C-452C-8A7A-C5DBFF628739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1628832" y="645040"/>
                    <a:ext cx="184680" cy="30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6D7461F9-53A4-4153-954C-F7CD211FB863}"/>
                      </a:ext>
                    </a:extLst>
                  </p14:cNvPr>
                  <p14:cNvContentPartPr/>
                  <p14:nvPr/>
                </p14:nvContentPartPr>
                <p14:xfrm>
                  <a:off x="1826832" y="776080"/>
                  <a:ext cx="101520" cy="151560"/>
                </p14:xfrm>
              </p:contentPart>
            </mc:Choice>
            <mc:Fallback xmlns=""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6D7461F9-53A4-4153-954C-F7CD211FB863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1817832" y="767440"/>
                    <a:ext cx="119160" cy="16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329" name="Ink 328">
                    <a:extLst>
                      <a:ext uri="{FF2B5EF4-FFF2-40B4-BE49-F238E27FC236}">
                        <a16:creationId xmlns:a16="http://schemas.microsoft.com/office/drawing/2014/main" id="{6047406A-8F88-4EB4-9EDF-7EB72F5E6550}"/>
                      </a:ext>
                    </a:extLst>
                  </p14:cNvPr>
                  <p14:cNvContentPartPr/>
                  <p14:nvPr/>
                </p14:nvContentPartPr>
                <p14:xfrm>
                  <a:off x="1944552" y="813160"/>
                  <a:ext cx="142920" cy="139680"/>
                </p14:xfrm>
              </p:contentPart>
            </mc:Choice>
            <mc:Fallback xmlns="">
              <p:pic>
                <p:nvPicPr>
                  <p:cNvPr id="329" name="Ink 328">
                    <a:extLst>
                      <a:ext uri="{FF2B5EF4-FFF2-40B4-BE49-F238E27FC236}">
                        <a16:creationId xmlns:a16="http://schemas.microsoft.com/office/drawing/2014/main" id="{6047406A-8F88-4EB4-9EDF-7EB72F5E6550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1935912" y="804520"/>
                    <a:ext cx="16056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CE58E98E-574C-4431-BD17-40FE8DCEC07D}"/>
                      </a:ext>
                    </a:extLst>
                  </p14:cNvPr>
                  <p14:cNvContentPartPr/>
                  <p14:nvPr/>
                </p14:nvContentPartPr>
                <p14:xfrm>
                  <a:off x="2229312" y="627760"/>
                  <a:ext cx="91080" cy="287640"/>
                </p14:xfrm>
              </p:contentPart>
            </mc:Choice>
            <mc:Fallback xmlns=""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CE58E98E-574C-4431-BD17-40FE8DCEC07D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2220672" y="619120"/>
                    <a:ext cx="108720" cy="30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331" name="Ink 330">
                    <a:extLst>
                      <a:ext uri="{FF2B5EF4-FFF2-40B4-BE49-F238E27FC236}">
                        <a16:creationId xmlns:a16="http://schemas.microsoft.com/office/drawing/2014/main" id="{816E3580-D2BA-4464-A819-6A7879F022BB}"/>
                      </a:ext>
                    </a:extLst>
                  </p14:cNvPr>
                  <p14:cNvContentPartPr/>
                  <p14:nvPr/>
                </p14:nvContentPartPr>
                <p14:xfrm>
                  <a:off x="2129592" y="782920"/>
                  <a:ext cx="191160" cy="12600"/>
                </p14:xfrm>
              </p:contentPart>
            </mc:Choice>
            <mc:Fallback xmlns="">
              <p:pic>
                <p:nvPicPr>
                  <p:cNvPr id="331" name="Ink 330">
                    <a:extLst>
                      <a:ext uri="{FF2B5EF4-FFF2-40B4-BE49-F238E27FC236}">
                        <a16:creationId xmlns:a16="http://schemas.microsoft.com/office/drawing/2014/main" id="{816E3580-D2BA-4464-A819-6A7879F022BB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2120952" y="774280"/>
                    <a:ext cx="208800" cy="3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9A0FF283-F0F5-4658-8A39-C379A63A3BCE}"/>
                      </a:ext>
                    </a:extLst>
                  </p14:cNvPr>
                  <p14:cNvContentPartPr/>
                  <p14:nvPr/>
                </p14:nvContentPartPr>
                <p14:xfrm>
                  <a:off x="2365032" y="760960"/>
                  <a:ext cx="38520" cy="152640"/>
                </p14:xfrm>
              </p:contentPart>
            </mc:Choice>
            <mc:Fallback xmlns=""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9A0FF283-F0F5-4658-8A39-C379A63A3BCE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2356392" y="751960"/>
                    <a:ext cx="56160" cy="170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333" name="Ink 332">
                    <a:extLst>
                      <a:ext uri="{FF2B5EF4-FFF2-40B4-BE49-F238E27FC236}">
                        <a16:creationId xmlns:a16="http://schemas.microsoft.com/office/drawing/2014/main" id="{620DDFD3-D1C3-47BF-A150-287378BCB0F3}"/>
                      </a:ext>
                    </a:extLst>
                  </p14:cNvPr>
                  <p14:cNvContentPartPr/>
                  <p14:nvPr/>
                </p14:nvContentPartPr>
                <p14:xfrm>
                  <a:off x="2477352" y="584200"/>
                  <a:ext cx="76680" cy="341280"/>
                </p14:xfrm>
              </p:contentPart>
            </mc:Choice>
            <mc:Fallback xmlns="">
              <p:pic>
                <p:nvPicPr>
                  <p:cNvPr id="333" name="Ink 332">
                    <a:extLst>
                      <a:ext uri="{FF2B5EF4-FFF2-40B4-BE49-F238E27FC236}">
                        <a16:creationId xmlns:a16="http://schemas.microsoft.com/office/drawing/2014/main" id="{620DDFD3-D1C3-47BF-A150-287378BCB0F3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2468352" y="575560"/>
                    <a:ext cx="94320" cy="35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334" name="Ink 333">
                    <a:extLst>
                      <a:ext uri="{FF2B5EF4-FFF2-40B4-BE49-F238E27FC236}">
                        <a16:creationId xmlns:a16="http://schemas.microsoft.com/office/drawing/2014/main" id="{C81B0681-9C08-4698-946E-C35EDB1E9D10}"/>
                      </a:ext>
                    </a:extLst>
                  </p14:cNvPr>
                  <p14:cNvContentPartPr/>
                  <p14:nvPr/>
                </p14:nvContentPartPr>
                <p14:xfrm>
                  <a:off x="2411112" y="608320"/>
                  <a:ext cx="270720" cy="288360"/>
                </p14:xfrm>
              </p:contentPart>
            </mc:Choice>
            <mc:Fallback xmlns="">
              <p:pic>
                <p:nvPicPr>
                  <p:cNvPr id="334" name="Ink 333">
                    <a:extLst>
                      <a:ext uri="{FF2B5EF4-FFF2-40B4-BE49-F238E27FC236}">
                        <a16:creationId xmlns:a16="http://schemas.microsoft.com/office/drawing/2014/main" id="{C81B0681-9C08-4698-946E-C35EDB1E9D10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2402112" y="599680"/>
                    <a:ext cx="288360" cy="30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335" name="Ink 334">
                    <a:extLst>
                      <a:ext uri="{FF2B5EF4-FFF2-40B4-BE49-F238E27FC236}">
                        <a16:creationId xmlns:a16="http://schemas.microsoft.com/office/drawing/2014/main" id="{A66BB006-7443-437C-9DC4-510BC2C1D2AD}"/>
                      </a:ext>
                    </a:extLst>
                  </p14:cNvPr>
                  <p14:cNvContentPartPr/>
                  <p14:nvPr/>
                </p14:nvContentPartPr>
                <p14:xfrm>
                  <a:off x="2753112" y="824320"/>
                  <a:ext cx="32760" cy="107280"/>
                </p14:xfrm>
              </p:contentPart>
            </mc:Choice>
            <mc:Fallback xmlns="">
              <p:pic>
                <p:nvPicPr>
                  <p:cNvPr id="335" name="Ink 334">
                    <a:extLst>
                      <a:ext uri="{FF2B5EF4-FFF2-40B4-BE49-F238E27FC236}">
                        <a16:creationId xmlns:a16="http://schemas.microsoft.com/office/drawing/2014/main" id="{A66BB006-7443-437C-9DC4-510BC2C1D2AD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2744112" y="815680"/>
                    <a:ext cx="50400" cy="12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41161B93-823D-44D9-9C64-53B871A95616}"/>
                      </a:ext>
                    </a:extLst>
                  </p14:cNvPr>
                  <p14:cNvContentPartPr/>
                  <p14:nvPr/>
                </p14:nvContentPartPr>
                <p14:xfrm>
                  <a:off x="2707032" y="681040"/>
                  <a:ext cx="30600" cy="44640"/>
                </p14:xfrm>
              </p:contentPart>
            </mc:Choice>
            <mc:Fallback xmlns=""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41161B93-823D-44D9-9C64-53B871A95616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2698392" y="672400"/>
                    <a:ext cx="48240" cy="6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337" name="Ink 336">
                    <a:extLst>
                      <a:ext uri="{FF2B5EF4-FFF2-40B4-BE49-F238E27FC236}">
                        <a16:creationId xmlns:a16="http://schemas.microsoft.com/office/drawing/2014/main" id="{22B5767A-336D-45D8-B4C2-3A3B7D19CC2C}"/>
                      </a:ext>
                    </a:extLst>
                  </p14:cNvPr>
                  <p14:cNvContentPartPr/>
                  <p14:nvPr/>
                </p14:nvContentPartPr>
                <p14:xfrm>
                  <a:off x="2850672" y="787960"/>
                  <a:ext cx="153000" cy="137520"/>
                </p14:xfrm>
              </p:contentPart>
            </mc:Choice>
            <mc:Fallback xmlns="">
              <p:pic>
                <p:nvPicPr>
                  <p:cNvPr id="337" name="Ink 336">
                    <a:extLst>
                      <a:ext uri="{FF2B5EF4-FFF2-40B4-BE49-F238E27FC236}">
                        <a16:creationId xmlns:a16="http://schemas.microsoft.com/office/drawing/2014/main" id="{22B5767A-336D-45D8-B4C2-3A3B7D19CC2C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2841672" y="779320"/>
                    <a:ext cx="17064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338" name="Ink 337">
                    <a:extLst>
                      <a:ext uri="{FF2B5EF4-FFF2-40B4-BE49-F238E27FC236}">
                        <a16:creationId xmlns:a16="http://schemas.microsoft.com/office/drawing/2014/main" id="{FDA7A8F1-3905-4B8E-A463-9DAE97C3B1D0}"/>
                      </a:ext>
                    </a:extLst>
                  </p14:cNvPr>
                  <p14:cNvContentPartPr/>
                  <p14:nvPr/>
                </p14:nvContentPartPr>
                <p14:xfrm>
                  <a:off x="3077832" y="767440"/>
                  <a:ext cx="130320" cy="341280"/>
                </p14:xfrm>
              </p:contentPart>
            </mc:Choice>
            <mc:Fallback xmlns="">
              <p:pic>
                <p:nvPicPr>
                  <p:cNvPr id="338" name="Ink 337">
                    <a:extLst>
                      <a:ext uri="{FF2B5EF4-FFF2-40B4-BE49-F238E27FC236}">
                        <a16:creationId xmlns:a16="http://schemas.microsoft.com/office/drawing/2014/main" id="{FDA7A8F1-3905-4B8E-A463-9DAE97C3B1D0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3068832" y="758800"/>
                    <a:ext cx="147960" cy="358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1" name="Group 360">
              <a:extLst>
                <a:ext uri="{FF2B5EF4-FFF2-40B4-BE49-F238E27FC236}">
                  <a16:creationId xmlns:a16="http://schemas.microsoft.com/office/drawing/2014/main" id="{EEBEB7E2-6F2F-4FC0-AB3A-21E6082FD216}"/>
                </a:ext>
              </a:extLst>
            </p:cNvPr>
            <p:cNvGrpSpPr/>
            <p:nvPr/>
          </p:nvGrpSpPr>
          <p:grpSpPr>
            <a:xfrm>
              <a:off x="3668592" y="623080"/>
              <a:ext cx="512280" cy="339480"/>
              <a:chOff x="3668592" y="623080"/>
              <a:chExt cx="512280" cy="339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340" name="Ink 339">
                    <a:extLst>
                      <a:ext uri="{FF2B5EF4-FFF2-40B4-BE49-F238E27FC236}">
                        <a16:creationId xmlns:a16="http://schemas.microsoft.com/office/drawing/2014/main" id="{5F45B81A-09AE-49D9-933A-54CFD7DA995D}"/>
                      </a:ext>
                    </a:extLst>
                  </p14:cNvPr>
                  <p14:cNvContentPartPr/>
                  <p14:nvPr/>
                </p14:nvContentPartPr>
                <p14:xfrm>
                  <a:off x="3668592" y="760960"/>
                  <a:ext cx="138960" cy="201600"/>
                </p14:xfrm>
              </p:contentPart>
            </mc:Choice>
            <mc:Fallback xmlns="">
              <p:pic>
                <p:nvPicPr>
                  <p:cNvPr id="340" name="Ink 339">
                    <a:extLst>
                      <a:ext uri="{FF2B5EF4-FFF2-40B4-BE49-F238E27FC236}">
                        <a16:creationId xmlns:a16="http://schemas.microsoft.com/office/drawing/2014/main" id="{5F45B81A-09AE-49D9-933A-54CFD7DA995D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659952" y="751960"/>
                    <a:ext cx="156600" cy="21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341" name="Ink 340">
                    <a:extLst>
                      <a:ext uri="{FF2B5EF4-FFF2-40B4-BE49-F238E27FC236}">
                        <a16:creationId xmlns:a16="http://schemas.microsoft.com/office/drawing/2014/main" id="{FD54341A-442D-4599-9C57-B9F13FABB625}"/>
                      </a:ext>
                    </a:extLst>
                  </p14:cNvPr>
                  <p14:cNvContentPartPr/>
                  <p14:nvPr/>
                </p14:nvContentPartPr>
                <p14:xfrm>
                  <a:off x="3834192" y="820360"/>
                  <a:ext cx="120240" cy="94320"/>
                </p14:xfrm>
              </p:contentPart>
            </mc:Choice>
            <mc:Fallback xmlns="">
              <p:pic>
                <p:nvPicPr>
                  <p:cNvPr id="341" name="Ink 340">
                    <a:extLst>
                      <a:ext uri="{FF2B5EF4-FFF2-40B4-BE49-F238E27FC236}">
                        <a16:creationId xmlns:a16="http://schemas.microsoft.com/office/drawing/2014/main" id="{FD54341A-442D-4599-9C57-B9F13FABB625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825192" y="811360"/>
                    <a:ext cx="137880" cy="11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342" name="Ink 341">
                    <a:extLst>
                      <a:ext uri="{FF2B5EF4-FFF2-40B4-BE49-F238E27FC236}">
                        <a16:creationId xmlns:a16="http://schemas.microsoft.com/office/drawing/2014/main" id="{025E360F-12A1-4C34-9A49-0ED5BD986926}"/>
                      </a:ext>
                    </a:extLst>
                  </p14:cNvPr>
                  <p14:cNvContentPartPr/>
                  <p14:nvPr/>
                </p14:nvContentPartPr>
                <p14:xfrm>
                  <a:off x="4005552" y="623080"/>
                  <a:ext cx="175320" cy="279360"/>
                </p14:xfrm>
              </p:contentPart>
            </mc:Choice>
            <mc:Fallback xmlns="">
              <p:pic>
                <p:nvPicPr>
                  <p:cNvPr id="342" name="Ink 341">
                    <a:extLst>
                      <a:ext uri="{FF2B5EF4-FFF2-40B4-BE49-F238E27FC236}">
                        <a16:creationId xmlns:a16="http://schemas.microsoft.com/office/drawing/2014/main" id="{025E360F-12A1-4C34-9A49-0ED5BD986926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996552" y="614080"/>
                    <a:ext cx="192960" cy="297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B9C8B99D-576F-4DB0-A817-92037D09D1CC}"/>
                </a:ext>
              </a:extLst>
            </p:cNvPr>
            <p:cNvGrpSpPr/>
            <p:nvPr/>
          </p:nvGrpSpPr>
          <p:grpSpPr>
            <a:xfrm>
              <a:off x="4673352" y="555040"/>
              <a:ext cx="1755720" cy="558360"/>
              <a:chOff x="4673352" y="555040"/>
              <a:chExt cx="1755720" cy="558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343" name="Ink 342">
                    <a:extLst>
                      <a:ext uri="{FF2B5EF4-FFF2-40B4-BE49-F238E27FC236}">
                        <a16:creationId xmlns:a16="http://schemas.microsoft.com/office/drawing/2014/main" id="{DAC1E7DF-64B1-4BDB-9F52-5554E35AA118}"/>
                      </a:ext>
                    </a:extLst>
                  </p14:cNvPr>
                  <p14:cNvContentPartPr/>
                  <p14:nvPr/>
                </p14:nvContentPartPr>
                <p14:xfrm>
                  <a:off x="4673352" y="766720"/>
                  <a:ext cx="134280" cy="161640"/>
                </p14:xfrm>
              </p:contentPart>
            </mc:Choice>
            <mc:Fallback xmlns="">
              <p:pic>
                <p:nvPicPr>
                  <p:cNvPr id="343" name="Ink 342">
                    <a:extLst>
                      <a:ext uri="{FF2B5EF4-FFF2-40B4-BE49-F238E27FC236}">
                        <a16:creationId xmlns:a16="http://schemas.microsoft.com/office/drawing/2014/main" id="{DAC1E7DF-64B1-4BDB-9F52-5554E35AA118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4664352" y="758080"/>
                    <a:ext cx="151920" cy="17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344" name="Ink 343">
                    <a:extLst>
                      <a:ext uri="{FF2B5EF4-FFF2-40B4-BE49-F238E27FC236}">
                        <a16:creationId xmlns:a16="http://schemas.microsoft.com/office/drawing/2014/main" id="{C62BE4C4-1654-4089-A9BD-49BA9EACFCEB}"/>
                      </a:ext>
                    </a:extLst>
                  </p14:cNvPr>
                  <p14:cNvContentPartPr/>
                  <p14:nvPr/>
                </p14:nvContentPartPr>
                <p14:xfrm>
                  <a:off x="4811952" y="745840"/>
                  <a:ext cx="146160" cy="169560"/>
                </p14:xfrm>
              </p:contentPart>
            </mc:Choice>
            <mc:Fallback xmlns="">
              <p:pic>
                <p:nvPicPr>
                  <p:cNvPr id="344" name="Ink 343">
                    <a:extLst>
                      <a:ext uri="{FF2B5EF4-FFF2-40B4-BE49-F238E27FC236}">
                        <a16:creationId xmlns:a16="http://schemas.microsoft.com/office/drawing/2014/main" id="{C62BE4C4-1654-4089-A9BD-49BA9EACFCEB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4802952" y="736840"/>
                    <a:ext cx="163800" cy="187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345" name="Ink 344">
                    <a:extLst>
                      <a:ext uri="{FF2B5EF4-FFF2-40B4-BE49-F238E27FC236}">
                        <a16:creationId xmlns:a16="http://schemas.microsoft.com/office/drawing/2014/main" id="{C7203FE5-CF07-404C-BC8F-1C0F3A4A9E33}"/>
                      </a:ext>
                    </a:extLst>
                  </p14:cNvPr>
                  <p14:cNvContentPartPr/>
                  <p14:nvPr/>
                </p14:nvContentPartPr>
                <p14:xfrm>
                  <a:off x="4991232" y="729280"/>
                  <a:ext cx="162000" cy="156600"/>
                </p14:xfrm>
              </p:contentPart>
            </mc:Choice>
            <mc:Fallback xmlns="">
              <p:pic>
                <p:nvPicPr>
                  <p:cNvPr id="345" name="Ink 344">
                    <a:extLst>
                      <a:ext uri="{FF2B5EF4-FFF2-40B4-BE49-F238E27FC236}">
                        <a16:creationId xmlns:a16="http://schemas.microsoft.com/office/drawing/2014/main" id="{C7203FE5-CF07-404C-BC8F-1C0F3A4A9E33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4982592" y="720280"/>
                    <a:ext cx="17964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346" name="Ink 345">
                    <a:extLst>
                      <a:ext uri="{FF2B5EF4-FFF2-40B4-BE49-F238E27FC236}">
                        <a16:creationId xmlns:a16="http://schemas.microsoft.com/office/drawing/2014/main" id="{FBA29EA9-B83B-4E8F-B94E-059D97FEAB90}"/>
                      </a:ext>
                    </a:extLst>
                  </p14:cNvPr>
                  <p14:cNvContentPartPr/>
                  <p14:nvPr/>
                </p14:nvContentPartPr>
                <p14:xfrm>
                  <a:off x="5171952" y="752680"/>
                  <a:ext cx="128160" cy="147600"/>
                </p14:xfrm>
              </p:contentPart>
            </mc:Choice>
            <mc:Fallback xmlns="">
              <p:pic>
                <p:nvPicPr>
                  <p:cNvPr id="346" name="Ink 345">
                    <a:extLst>
                      <a:ext uri="{FF2B5EF4-FFF2-40B4-BE49-F238E27FC236}">
                        <a16:creationId xmlns:a16="http://schemas.microsoft.com/office/drawing/2014/main" id="{FBA29EA9-B83B-4E8F-B94E-059D97FEAB90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5162952" y="744040"/>
                    <a:ext cx="14580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347" name="Ink 346">
                    <a:extLst>
                      <a:ext uri="{FF2B5EF4-FFF2-40B4-BE49-F238E27FC236}">
                        <a16:creationId xmlns:a16="http://schemas.microsoft.com/office/drawing/2014/main" id="{7FFABDA2-E32F-47A0-8D42-B854CECC632E}"/>
                      </a:ext>
                    </a:extLst>
                  </p14:cNvPr>
                  <p14:cNvContentPartPr/>
                  <p14:nvPr/>
                </p14:nvContentPartPr>
                <p14:xfrm>
                  <a:off x="5390832" y="600760"/>
                  <a:ext cx="132840" cy="312840"/>
                </p14:xfrm>
              </p:contentPart>
            </mc:Choice>
            <mc:Fallback xmlns="">
              <p:pic>
                <p:nvPicPr>
                  <p:cNvPr id="347" name="Ink 346">
                    <a:extLst>
                      <a:ext uri="{FF2B5EF4-FFF2-40B4-BE49-F238E27FC236}">
                        <a16:creationId xmlns:a16="http://schemas.microsoft.com/office/drawing/2014/main" id="{7FFABDA2-E32F-47A0-8D42-B854CECC632E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5381832" y="591760"/>
                    <a:ext cx="150480" cy="33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355BC088-A130-4D4D-905C-CA651B1639E6}"/>
                      </a:ext>
                    </a:extLst>
                  </p14:cNvPr>
                  <p14:cNvContentPartPr/>
                  <p14:nvPr/>
                </p14:nvContentPartPr>
                <p14:xfrm>
                  <a:off x="5281752" y="761680"/>
                  <a:ext cx="218880" cy="25560"/>
                </p14:xfrm>
              </p:contentPart>
            </mc:Choice>
            <mc:Fallback xmlns=""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355BC088-A130-4D4D-905C-CA651B1639E6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5272752" y="753040"/>
                    <a:ext cx="23652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F34CE280-F4A2-4540-B3CA-08F2721A0AF7}"/>
                      </a:ext>
                    </a:extLst>
                  </p14:cNvPr>
                  <p14:cNvContentPartPr/>
                  <p14:nvPr/>
                </p14:nvContentPartPr>
                <p14:xfrm>
                  <a:off x="5545272" y="697240"/>
                  <a:ext cx="40680" cy="219240"/>
                </p14:xfrm>
              </p:contentPart>
            </mc:Choice>
            <mc:Fallback xmlns=""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F34CE280-F4A2-4540-B3CA-08F2721A0AF7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5536272" y="688240"/>
                    <a:ext cx="58320" cy="23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B69A80A8-8EF7-4399-B301-60F63DD90482}"/>
                      </a:ext>
                    </a:extLst>
                  </p14:cNvPr>
                  <p14:cNvContentPartPr/>
                  <p14:nvPr/>
                </p14:nvContentPartPr>
                <p14:xfrm>
                  <a:off x="5694312" y="555040"/>
                  <a:ext cx="111240" cy="376560"/>
                </p14:xfrm>
              </p:contentPart>
            </mc:Choice>
            <mc:Fallback xmlns=""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B69A80A8-8EF7-4399-B301-60F63DD90482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5685672" y="546040"/>
                    <a:ext cx="128880" cy="39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351" name="Ink 350">
                    <a:extLst>
                      <a:ext uri="{FF2B5EF4-FFF2-40B4-BE49-F238E27FC236}">
                        <a16:creationId xmlns:a16="http://schemas.microsoft.com/office/drawing/2014/main" id="{F9C87667-2335-45DC-924A-E7016608DF02}"/>
                      </a:ext>
                    </a:extLst>
                  </p14:cNvPr>
                  <p14:cNvContentPartPr/>
                  <p14:nvPr/>
                </p14:nvContentPartPr>
                <p14:xfrm>
                  <a:off x="5624832" y="643600"/>
                  <a:ext cx="255960" cy="14400"/>
                </p14:xfrm>
              </p:contentPart>
            </mc:Choice>
            <mc:Fallback xmlns="">
              <p:pic>
                <p:nvPicPr>
                  <p:cNvPr id="351" name="Ink 350">
                    <a:extLst>
                      <a:ext uri="{FF2B5EF4-FFF2-40B4-BE49-F238E27FC236}">
                        <a16:creationId xmlns:a16="http://schemas.microsoft.com/office/drawing/2014/main" id="{F9C87667-2335-45DC-924A-E7016608DF02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5615832" y="634960"/>
                    <a:ext cx="27360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352" name="Ink 351">
                    <a:extLst>
                      <a:ext uri="{FF2B5EF4-FFF2-40B4-BE49-F238E27FC236}">
                        <a16:creationId xmlns:a16="http://schemas.microsoft.com/office/drawing/2014/main" id="{3ECE0693-9590-4440-870B-798EB42A2D56}"/>
                      </a:ext>
                    </a:extLst>
                  </p14:cNvPr>
                  <p14:cNvContentPartPr/>
                  <p14:nvPr/>
                </p14:nvContentPartPr>
                <p14:xfrm>
                  <a:off x="5908512" y="658000"/>
                  <a:ext cx="32760" cy="280800"/>
                </p14:xfrm>
              </p:contentPart>
            </mc:Choice>
            <mc:Fallback xmlns="">
              <p:pic>
                <p:nvPicPr>
                  <p:cNvPr id="352" name="Ink 351">
                    <a:extLst>
                      <a:ext uri="{FF2B5EF4-FFF2-40B4-BE49-F238E27FC236}">
                        <a16:creationId xmlns:a16="http://schemas.microsoft.com/office/drawing/2014/main" id="{3ECE0693-9590-4440-870B-798EB42A2D56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5899512" y="649000"/>
                    <a:ext cx="50400" cy="29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353" name="Ink 352">
                    <a:extLst>
                      <a:ext uri="{FF2B5EF4-FFF2-40B4-BE49-F238E27FC236}">
                        <a16:creationId xmlns:a16="http://schemas.microsoft.com/office/drawing/2014/main" id="{A8C515E6-94F9-4BE3-9242-88A8FD318EEC}"/>
                      </a:ext>
                    </a:extLst>
                  </p14:cNvPr>
                  <p14:cNvContentPartPr/>
                  <p14:nvPr/>
                </p14:nvContentPartPr>
                <p14:xfrm>
                  <a:off x="6034152" y="791200"/>
                  <a:ext cx="113760" cy="113400"/>
                </p14:xfrm>
              </p:contentPart>
            </mc:Choice>
            <mc:Fallback xmlns="">
              <p:pic>
                <p:nvPicPr>
                  <p:cNvPr id="353" name="Ink 352">
                    <a:extLst>
                      <a:ext uri="{FF2B5EF4-FFF2-40B4-BE49-F238E27FC236}">
                        <a16:creationId xmlns:a16="http://schemas.microsoft.com/office/drawing/2014/main" id="{A8C515E6-94F9-4BE3-9242-88A8FD318EEC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6025152" y="782200"/>
                    <a:ext cx="131400" cy="13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354" name="Ink 353">
                    <a:extLst>
                      <a:ext uri="{FF2B5EF4-FFF2-40B4-BE49-F238E27FC236}">
                        <a16:creationId xmlns:a16="http://schemas.microsoft.com/office/drawing/2014/main" id="{9E8D7FFE-C5FC-4181-82C3-547E99A18832}"/>
                      </a:ext>
                    </a:extLst>
                  </p14:cNvPr>
                  <p14:cNvContentPartPr/>
                  <p14:nvPr/>
                </p14:nvContentPartPr>
                <p14:xfrm>
                  <a:off x="6182832" y="753400"/>
                  <a:ext cx="110520" cy="360000"/>
                </p14:xfrm>
              </p:contentPart>
            </mc:Choice>
            <mc:Fallback xmlns="">
              <p:pic>
                <p:nvPicPr>
                  <p:cNvPr id="354" name="Ink 353">
                    <a:extLst>
                      <a:ext uri="{FF2B5EF4-FFF2-40B4-BE49-F238E27FC236}">
                        <a16:creationId xmlns:a16="http://schemas.microsoft.com/office/drawing/2014/main" id="{9E8D7FFE-C5FC-4181-82C3-547E99A18832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6173832" y="744400"/>
                    <a:ext cx="128160" cy="37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355" name="Ink 354">
                    <a:extLst>
                      <a:ext uri="{FF2B5EF4-FFF2-40B4-BE49-F238E27FC236}">
                        <a16:creationId xmlns:a16="http://schemas.microsoft.com/office/drawing/2014/main" id="{30375184-4C3C-408A-A6FC-DBF752D3313A}"/>
                      </a:ext>
                    </a:extLst>
                  </p14:cNvPr>
                  <p14:cNvContentPartPr/>
                  <p14:nvPr/>
                </p14:nvContentPartPr>
                <p14:xfrm>
                  <a:off x="6415392" y="852760"/>
                  <a:ext cx="13680" cy="18360"/>
                </p14:xfrm>
              </p:contentPart>
            </mc:Choice>
            <mc:Fallback xmlns="">
              <p:pic>
                <p:nvPicPr>
                  <p:cNvPr id="355" name="Ink 354">
                    <a:extLst>
                      <a:ext uri="{FF2B5EF4-FFF2-40B4-BE49-F238E27FC236}">
                        <a16:creationId xmlns:a16="http://schemas.microsoft.com/office/drawing/2014/main" id="{30375184-4C3C-408A-A6FC-DBF752D3313A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6406392" y="843760"/>
                    <a:ext cx="3132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356" name="Ink 355">
                    <a:extLst>
                      <a:ext uri="{FF2B5EF4-FFF2-40B4-BE49-F238E27FC236}">
                        <a16:creationId xmlns:a16="http://schemas.microsoft.com/office/drawing/2014/main" id="{1C99D19A-E5AD-4899-906D-5AAA5C9DB2E4}"/>
                      </a:ext>
                    </a:extLst>
                  </p14:cNvPr>
                  <p14:cNvContentPartPr/>
                  <p14:nvPr/>
                </p14:nvContentPartPr>
                <p14:xfrm>
                  <a:off x="6401712" y="928360"/>
                  <a:ext cx="14760" cy="11520"/>
                </p14:xfrm>
              </p:contentPart>
            </mc:Choice>
            <mc:Fallback xmlns="">
              <p:pic>
                <p:nvPicPr>
                  <p:cNvPr id="356" name="Ink 355">
                    <a:extLst>
                      <a:ext uri="{FF2B5EF4-FFF2-40B4-BE49-F238E27FC236}">
                        <a16:creationId xmlns:a16="http://schemas.microsoft.com/office/drawing/2014/main" id="{1C99D19A-E5AD-4899-906D-5AAA5C9DB2E4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6393072" y="919360"/>
                    <a:ext cx="32400" cy="29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4" name="Group 373">
              <a:extLst>
                <a:ext uri="{FF2B5EF4-FFF2-40B4-BE49-F238E27FC236}">
                  <a16:creationId xmlns:a16="http://schemas.microsoft.com/office/drawing/2014/main" id="{A6AA7878-EE29-47D0-998F-2974959E259E}"/>
                </a:ext>
              </a:extLst>
            </p:cNvPr>
            <p:cNvGrpSpPr/>
            <p:nvPr/>
          </p:nvGrpSpPr>
          <p:grpSpPr>
            <a:xfrm>
              <a:off x="6675312" y="540640"/>
              <a:ext cx="1540080" cy="385560"/>
              <a:chOff x="6675312" y="540640"/>
              <a:chExt cx="1540080" cy="385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362" name="Ink 361">
                    <a:extLst>
                      <a:ext uri="{FF2B5EF4-FFF2-40B4-BE49-F238E27FC236}">
                        <a16:creationId xmlns:a16="http://schemas.microsoft.com/office/drawing/2014/main" id="{21ACC30C-BC0B-46DA-BBF7-208FA4D036FF}"/>
                      </a:ext>
                    </a:extLst>
                  </p14:cNvPr>
                  <p14:cNvContentPartPr/>
                  <p14:nvPr/>
                </p14:nvContentPartPr>
                <p14:xfrm>
                  <a:off x="6675312" y="784000"/>
                  <a:ext cx="29520" cy="138600"/>
                </p14:xfrm>
              </p:contentPart>
            </mc:Choice>
            <mc:Fallback xmlns="">
              <p:pic>
                <p:nvPicPr>
                  <p:cNvPr id="362" name="Ink 361">
                    <a:extLst>
                      <a:ext uri="{FF2B5EF4-FFF2-40B4-BE49-F238E27FC236}">
                        <a16:creationId xmlns:a16="http://schemas.microsoft.com/office/drawing/2014/main" id="{21ACC30C-BC0B-46DA-BBF7-208FA4D036FF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6666672" y="775360"/>
                    <a:ext cx="47160" cy="15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363" name="Ink 362">
                    <a:extLst>
                      <a:ext uri="{FF2B5EF4-FFF2-40B4-BE49-F238E27FC236}">
                        <a16:creationId xmlns:a16="http://schemas.microsoft.com/office/drawing/2014/main" id="{9723930D-0302-456B-9C0B-41D143A14826}"/>
                      </a:ext>
                    </a:extLst>
                  </p14:cNvPr>
                  <p14:cNvContentPartPr/>
                  <p14:nvPr/>
                </p14:nvContentPartPr>
                <p14:xfrm>
                  <a:off x="6708072" y="628480"/>
                  <a:ext cx="17280" cy="10440"/>
                </p14:xfrm>
              </p:contentPart>
            </mc:Choice>
            <mc:Fallback xmlns="">
              <p:pic>
                <p:nvPicPr>
                  <p:cNvPr id="363" name="Ink 362">
                    <a:extLst>
                      <a:ext uri="{FF2B5EF4-FFF2-40B4-BE49-F238E27FC236}">
                        <a16:creationId xmlns:a16="http://schemas.microsoft.com/office/drawing/2014/main" id="{9723930D-0302-456B-9C0B-41D143A14826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6699072" y="619840"/>
                    <a:ext cx="3492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364" name="Ink 363">
                    <a:extLst>
                      <a:ext uri="{FF2B5EF4-FFF2-40B4-BE49-F238E27FC236}">
                        <a16:creationId xmlns:a16="http://schemas.microsoft.com/office/drawing/2014/main" id="{0B83DDB0-7634-4A51-ABEB-CD3505781611}"/>
                      </a:ext>
                    </a:extLst>
                  </p14:cNvPr>
                  <p14:cNvContentPartPr/>
                  <p14:nvPr/>
                </p14:nvContentPartPr>
                <p14:xfrm>
                  <a:off x="6776832" y="791920"/>
                  <a:ext cx="99720" cy="119160"/>
                </p14:xfrm>
              </p:contentPart>
            </mc:Choice>
            <mc:Fallback xmlns="">
              <p:pic>
                <p:nvPicPr>
                  <p:cNvPr id="364" name="Ink 363">
                    <a:extLst>
                      <a:ext uri="{FF2B5EF4-FFF2-40B4-BE49-F238E27FC236}">
                        <a16:creationId xmlns:a16="http://schemas.microsoft.com/office/drawing/2014/main" id="{0B83DDB0-7634-4A51-ABEB-CD3505781611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6768192" y="782920"/>
                    <a:ext cx="117360" cy="13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365" name="Ink 364">
                    <a:extLst>
                      <a:ext uri="{FF2B5EF4-FFF2-40B4-BE49-F238E27FC236}">
                        <a16:creationId xmlns:a16="http://schemas.microsoft.com/office/drawing/2014/main" id="{0D158248-EF3B-4391-9E3B-4087837A0358}"/>
                      </a:ext>
                    </a:extLst>
                  </p14:cNvPr>
                  <p14:cNvContentPartPr/>
                  <p14:nvPr/>
                </p14:nvContentPartPr>
                <p14:xfrm>
                  <a:off x="6941352" y="610480"/>
                  <a:ext cx="41760" cy="251640"/>
                </p14:xfrm>
              </p:contentPart>
            </mc:Choice>
            <mc:Fallback xmlns="">
              <p:pic>
                <p:nvPicPr>
                  <p:cNvPr id="365" name="Ink 364">
                    <a:extLst>
                      <a:ext uri="{FF2B5EF4-FFF2-40B4-BE49-F238E27FC236}">
                        <a16:creationId xmlns:a16="http://schemas.microsoft.com/office/drawing/2014/main" id="{0D158248-EF3B-4391-9E3B-4087837A0358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6932352" y="601480"/>
                    <a:ext cx="59400" cy="269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366" name="Ink 365">
                    <a:extLst>
                      <a:ext uri="{FF2B5EF4-FFF2-40B4-BE49-F238E27FC236}">
                        <a16:creationId xmlns:a16="http://schemas.microsoft.com/office/drawing/2014/main" id="{7E1023FC-3E9C-47BA-9C2E-218141E9BADB}"/>
                      </a:ext>
                    </a:extLst>
                  </p14:cNvPr>
                  <p14:cNvContentPartPr/>
                  <p14:nvPr/>
                </p14:nvContentPartPr>
                <p14:xfrm>
                  <a:off x="6850272" y="618400"/>
                  <a:ext cx="214560" cy="24480"/>
                </p14:xfrm>
              </p:contentPart>
            </mc:Choice>
            <mc:Fallback xmlns="">
              <p:pic>
                <p:nvPicPr>
                  <p:cNvPr id="366" name="Ink 365">
                    <a:extLst>
                      <a:ext uri="{FF2B5EF4-FFF2-40B4-BE49-F238E27FC236}">
                        <a16:creationId xmlns:a16="http://schemas.microsoft.com/office/drawing/2014/main" id="{7E1023FC-3E9C-47BA-9C2E-218141E9BADB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6841632" y="609760"/>
                    <a:ext cx="23220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367" name="Ink 366">
                    <a:extLst>
                      <a:ext uri="{FF2B5EF4-FFF2-40B4-BE49-F238E27FC236}">
                        <a16:creationId xmlns:a16="http://schemas.microsoft.com/office/drawing/2014/main" id="{1BC71679-AEC5-44B3-9EE0-BC1F08245FA2}"/>
                      </a:ext>
                    </a:extLst>
                  </p14:cNvPr>
                  <p14:cNvContentPartPr/>
                  <p14:nvPr/>
                </p14:nvContentPartPr>
                <p14:xfrm>
                  <a:off x="7108392" y="723520"/>
                  <a:ext cx="132480" cy="183960"/>
                </p14:xfrm>
              </p:contentPart>
            </mc:Choice>
            <mc:Fallback xmlns="">
              <p:pic>
                <p:nvPicPr>
                  <p:cNvPr id="367" name="Ink 366">
                    <a:extLst>
                      <a:ext uri="{FF2B5EF4-FFF2-40B4-BE49-F238E27FC236}">
                        <a16:creationId xmlns:a16="http://schemas.microsoft.com/office/drawing/2014/main" id="{1BC71679-AEC5-44B3-9EE0-BC1F08245FA2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7099752" y="714520"/>
                    <a:ext cx="150120" cy="20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368" name="Ink 367">
                    <a:extLst>
                      <a:ext uri="{FF2B5EF4-FFF2-40B4-BE49-F238E27FC236}">
                        <a16:creationId xmlns:a16="http://schemas.microsoft.com/office/drawing/2014/main" id="{9B85B9A3-82BE-4824-9F19-2B4C57828106}"/>
                      </a:ext>
                    </a:extLst>
                  </p14:cNvPr>
                  <p14:cNvContentPartPr/>
                  <p14:nvPr/>
                </p14:nvContentPartPr>
                <p14:xfrm>
                  <a:off x="7320072" y="796240"/>
                  <a:ext cx="21600" cy="118440"/>
                </p14:xfrm>
              </p:contentPart>
            </mc:Choice>
            <mc:Fallback xmlns="">
              <p:pic>
                <p:nvPicPr>
                  <p:cNvPr id="368" name="Ink 367">
                    <a:extLst>
                      <a:ext uri="{FF2B5EF4-FFF2-40B4-BE49-F238E27FC236}">
                        <a16:creationId xmlns:a16="http://schemas.microsoft.com/office/drawing/2014/main" id="{9B85B9A3-82BE-4824-9F19-2B4C57828106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7311432" y="787240"/>
                    <a:ext cx="39240" cy="13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369" name="Ink 368">
                    <a:extLst>
                      <a:ext uri="{FF2B5EF4-FFF2-40B4-BE49-F238E27FC236}">
                        <a16:creationId xmlns:a16="http://schemas.microsoft.com/office/drawing/2014/main" id="{045C8503-83BE-4AA8-AD92-A918BEE92432}"/>
                      </a:ext>
                    </a:extLst>
                  </p14:cNvPr>
                  <p14:cNvContentPartPr/>
                  <p14:nvPr/>
                </p14:nvContentPartPr>
                <p14:xfrm>
                  <a:off x="7324752" y="540640"/>
                  <a:ext cx="152640" cy="369000"/>
                </p14:xfrm>
              </p:contentPart>
            </mc:Choice>
            <mc:Fallback xmlns="">
              <p:pic>
                <p:nvPicPr>
                  <p:cNvPr id="369" name="Ink 368">
                    <a:extLst>
                      <a:ext uri="{FF2B5EF4-FFF2-40B4-BE49-F238E27FC236}">
                        <a16:creationId xmlns:a16="http://schemas.microsoft.com/office/drawing/2014/main" id="{045C8503-83BE-4AA8-AD92-A918BEE92432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7315752" y="532000"/>
                    <a:ext cx="170280" cy="38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370" name="Ink 369">
                    <a:extLst>
                      <a:ext uri="{FF2B5EF4-FFF2-40B4-BE49-F238E27FC236}">
                        <a16:creationId xmlns:a16="http://schemas.microsoft.com/office/drawing/2014/main" id="{7DF8EEDA-FC16-457F-8E0D-47DC106B778A}"/>
                      </a:ext>
                    </a:extLst>
                  </p14:cNvPr>
                  <p14:cNvContentPartPr/>
                  <p14:nvPr/>
                </p14:nvContentPartPr>
                <p14:xfrm>
                  <a:off x="7333752" y="629560"/>
                  <a:ext cx="206640" cy="14400"/>
                </p14:xfrm>
              </p:contentPart>
            </mc:Choice>
            <mc:Fallback xmlns="">
              <p:pic>
                <p:nvPicPr>
                  <p:cNvPr id="370" name="Ink 369">
                    <a:extLst>
                      <a:ext uri="{FF2B5EF4-FFF2-40B4-BE49-F238E27FC236}">
                        <a16:creationId xmlns:a16="http://schemas.microsoft.com/office/drawing/2014/main" id="{7DF8EEDA-FC16-457F-8E0D-47DC106B778A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7324752" y="620920"/>
                    <a:ext cx="22428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371" name="Ink 370">
                    <a:extLst>
                      <a:ext uri="{FF2B5EF4-FFF2-40B4-BE49-F238E27FC236}">
                        <a16:creationId xmlns:a16="http://schemas.microsoft.com/office/drawing/2014/main" id="{75763CCA-6611-4352-A934-85375BF7B755}"/>
                      </a:ext>
                    </a:extLst>
                  </p14:cNvPr>
                  <p14:cNvContentPartPr/>
                  <p14:nvPr/>
                </p14:nvContentPartPr>
                <p14:xfrm>
                  <a:off x="7564512" y="643600"/>
                  <a:ext cx="41760" cy="274680"/>
                </p14:xfrm>
              </p:contentPart>
            </mc:Choice>
            <mc:Fallback xmlns="">
              <p:pic>
                <p:nvPicPr>
                  <p:cNvPr id="371" name="Ink 370">
                    <a:extLst>
                      <a:ext uri="{FF2B5EF4-FFF2-40B4-BE49-F238E27FC236}">
                        <a16:creationId xmlns:a16="http://schemas.microsoft.com/office/drawing/2014/main" id="{75763CCA-6611-4352-A934-85375BF7B755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7555872" y="634960"/>
                    <a:ext cx="59400" cy="29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372" name="Ink 371">
                    <a:extLst>
                      <a:ext uri="{FF2B5EF4-FFF2-40B4-BE49-F238E27FC236}">
                        <a16:creationId xmlns:a16="http://schemas.microsoft.com/office/drawing/2014/main" id="{490F17A3-6FF8-43D8-A91C-7BB6068EC0C5}"/>
                      </a:ext>
                    </a:extLst>
                  </p14:cNvPr>
                  <p14:cNvContentPartPr/>
                  <p14:nvPr/>
                </p14:nvContentPartPr>
                <p14:xfrm>
                  <a:off x="7698072" y="773560"/>
                  <a:ext cx="124920" cy="148320"/>
                </p14:xfrm>
              </p:contentPart>
            </mc:Choice>
            <mc:Fallback xmlns="">
              <p:pic>
                <p:nvPicPr>
                  <p:cNvPr id="372" name="Ink 371">
                    <a:extLst>
                      <a:ext uri="{FF2B5EF4-FFF2-40B4-BE49-F238E27FC236}">
                        <a16:creationId xmlns:a16="http://schemas.microsoft.com/office/drawing/2014/main" id="{490F17A3-6FF8-43D8-A91C-7BB6068EC0C5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7689072" y="764560"/>
                    <a:ext cx="142560" cy="16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373" name="Ink 372">
                    <a:extLst>
                      <a:ext uri="{FF2B5EF4-FFF2-40B4-BE49-F238E27FC236}">
                        <a16:creationId xmlns:a16="http://schemas.microsoft.com/office/drawing/2014/main" id="{FB19EF1F-B427-4B47-892A-6628A2FDE326}"/>
                      </a:ext>
                    </a:extLst>
                  </p14:cNvPr>
                  <p14:cNvContentPartPr/>
                  <p14:nvPr/>
                </p14:nvContentPartPr>
                <p14:xfrm>
                  <a:off x="7915512" y="799120"/>
                  <a:ext cx="299880" cy="127080"/>
                </p14:xfrm>
              </p:contentPart>
            </mc:Choice>
            <mc:Fallback xmlns="">
              <p:pic>
                <p:nvPicPr>
                  <p:cNvPr id="373" name="Ink 372">
                    <a:extLst>
                      <a:ext uri="{FF2B5EF4-FFF2-40B4-BE49-F238E27FC236}">
                        <a16:creationId xmlns:a16="http://schemas.microsoft.com/office/drawing/2014/main" id="{FB19EF1F-B427-4B47-892A-6628A2FDE326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7906872" y="790480"/>
                    <a:ext cx="317520" cy="144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EFCB4EE2-E79F-4F6B-8BAC-6CE20D2CFE33}"/>
              </a:ext>
            </a:extLst>
          </p:cNvPr>
          <p:cNvGrpSpPr/>
          <p:nvPr/>
        </p:nvGrpSpPr>
        <p:grpSpPr>
          <a:xfrm>
            <a:off x="978192" y="4089168"/>
            <a:ext cx="1962720" cy="491760"/>
            <a:chOff x="978192" y="4089168"/>
            <a:chExt cx="196272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D498485D-8D64-4B15-8902-3690E456F9C0}"/>
                    </a:ext>
                  </a:extLst>
                </p14:cNvPr>
                <p14:cNvContentPartPr/>
                <p14:nvPr/>
              </p14:nvContentPartPr>
              <p14:xfrm>
                <a:off x="978192" y="4202568"/>
                <a:ext cx="162000" cy="2959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D498485D-8D64-4B15-8902-3690E456F9C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59472" y="4183488"/>
                  <a:ext cx="1998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C4CC9506-618B-4FFB-8728-D6A398968BF7}"/>
                    </a:ext>
                  </a:extLst>
                </p14:cNvPr>
                <p14:cNvContentPartPr/>
                <p14:nvPr/>
              </p14:nvContentPartPr>
              <p14:xfrm>
                <a:off x="1172232" y="4353408"/>
                <a:ext cx="158760" cy="1242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C4CC9506-618B-4FFB-8728-D6A398968BF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53512" y="4334328"/>
                  <a:ext cx="196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91A7E4D3-A3A0-48B2-B45A-70B54675FD1F}"/>
                    </a:ext>
                  </a:extLst>
                </p14:cNvPr>
                <p14:cNvContentPartPr/>
                <p14:nvPr/>
              </p14:nvContentPartPr>
              <p14:xfrm>
                <a:off x="1374192" y="4137408"/>
                <a:ext cx="108000" cy="3481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91A7E4D3-A3A0-48B2-B45A-70B54675FD1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355112" y="4118328"/>
                  <a:ext cx="1458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5A8941C2-340F-4198-8401-F6C9E556A92B}"/>
                    </a:ext>
                  </a:extLst>
                </p14:cNvPr>
                <p14:cNvContentPartPr/>
                <p14:nvPr/>
              </p14:nvContentPartPr>
              <p14:xfrm>
                <a:off x="1499112" y="4279248"/>
                <a:ext cx="87120" cy="1587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5A8941C2-340F-4198-8401-F6C9E556A92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480392" y="4260168"/>
                  <a:ext cx="1245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F33600D5-12BB-4151-B75B-7AE8EA11E646}"/>
                    </a:ext>
                  </a:extLst>
                </p14:cNvPr>
                <p14:cNvContentPartPr/>
                <p14:nvPr/>
              </p14:nvContentPartPr>
              <p14:xfrm>
                <a:off x="1639872" y="4285368"/>
                <a:ext cx="121680" cy="1522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F33600D5-12BB-4151-B75B-7AE8EA11E64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621152" y="4266648"/>
                  <a:ext cx="159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9A53B710-ADC2-460F-B29F-04163CDDCF45}"/>
                    </a:ext>
                  </a:extLst>
                </p14:cNvPr>
                <p14:cNvContentPartPr/>
                <p14:nvPr/>
              </p14:nvContentPartPr>
              <p14:xfrm>
                <a:off x="1797552" y="4164768"/>
                <a:ext cx="108360" cy="3355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9A53B710-ADC2-460F-B29F-04163CDDCF4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778832" y="4146048"/>
                  <a:ext cx="1461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0210825D-8E64-4816-973A-54902A83620E}"/>
                    </a:ext>
                  </a:extLst>
                </p14:cNvPr>
                <p14:cNvContentPartPr/>
                <p14:nvPr/>
              </p14:nvContentPartPr>
              <p14:xfrm>
                <a:off x="1730232" y="4329288"/>
                <a:ext cx="176040" cy="118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0210825D-8E64-4816-973A-54902A83620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711152" y="4310568"/>
                  <a:ext cx="2134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9C470B9A-88F0-4BD4-8688-03C540B6218C}"/>
                    </a:ext>
                  </a:extLst>
                </p14:cNvPr>
                <p14:cNvContentPartPr/>
                <p14:nvPr/>
              </p14:nvContentPartPr>
              <p14:xfrm>
                <a:off x="1979712" y="4269168"/>
                <a:ext cx="55800" cy="2134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9C470B9A-88F0-4BD4-8688-03C540B6218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960632" y="4250088"/>
                  <a:ext cx="93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E8A2D99-A126-45C9-AC90-49E748E039A9}"/>
                    </a:ext>
                  </a:extLst>
                </p14:cNvPr>
                <p14:cNvContentPartPr/>
                <p14:nvPr/>
              </p14:nvContentPartPr>
              <p14:xfrm>
                <a:off x="2106792" y="4089168"/>
                <a:ext cx="93960" cy="3574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E8A2D99-A126-45C9-AC90-49E748E039A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087712" y="4070448"/>
                  <a:ext cx="1317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C735ABF1-B6A9-4AB6-8F96-60FBA31332F4}"/>
                    </a:ext>
                  </a:extLst>
                </p14:cNvPr>
                <p14:cNvContentPartPr/>
                <p14:nvPr/>
              </p14:nvContentPartPr>
              <p14:xfrm>
                <a:off x="2194272" y="4156848"/>
                <a:ext cx="56880" cy="2707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C735ABF1-B6A9-4AB6-8F96-60FBA31332F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175552" y="4137768"/>
                  <a:ext cx="946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D7137C48-58BE-46CC-896E-AEC9084DC6B1}"/>
                    </a:ext>
                  </a:extLst>
                </p14:cNvPr>
                <p14:cNvContentPartPr/>
                <p14:nvPr/>
              </p14:nvContentPartPr>
              <p14:xfrm>
                <a:off x="2086992" y="4209768"/>
                <a:ext cx="205920" cy="118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D7137C48-58BE-46CC-896E-AEC9084DC6B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068272" y="4191048"/>
                  <a:ext cx="243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9C96F982-5472-4C18-9FD1-162D750431B7}"/>
                    </a:ext>
                  </a:extLst>
                </p14:cNvPr>
                <p14:cNvContentPartPr/>
                <p14:nvPr/>
              </p14:nvContentPartPr>
              <p14:xfrm>
                <a:off x="2332872" y="4219128"/>
                <a:ext cx="55800" cy="2311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9C96F982-5472-4C18-9FD1-162D750431B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314152" y="4200408"/>
                  <a:ext cx="936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05C9A6EE-B95A-4ACA-8143-735435041A07}"/>
                    </a:ext>
                  </a:extLst>
                </p14:cNvPr>
                <p14:cNvContentPartPr/>
                <p14:nvPr/>
              </p14:nvContentPartPr>
              <p14:xfrm>
                <a:off x="2487672" y="4332888"/>
                <a:ext cx="145800" cy="1314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05C9A6EE-B95A-4ACA-8143-735435041A0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468952" y="4313808"/>
                  <a:ext cx="183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BACAE1A-1564-477A-8D35-573061232DEE}"/>
                    </a:ext>
                  </a:extLst>
                </p14:cNvPr>
                <p14:cNvContentPartPr/>
                <p14:nvPr/>
              </p14:nvContentPartPr>
              <p14:xfrm>
                <a:off x="2694672" y="4187808"/>
                <a:ext cx="246240" cy="3931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BACAE1A-1564-477A-8D35-573061232DE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675592" y="4169088"/>
                  <a:ext cx="284040" cy="43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C1713947-1245-4C4A-9146-C01730BC8BA8}"/>
              </a:ext>
            </a:extLst>
          </p:cNvPr>
          <p:cNvGrpSpPr/>
          <p:nvPr/>
        </p:nvGrpSpPr>
        <p:grpSpPr>
          <a:xfrm>
            <a:off x="780672" y="4526560"/>
            <a:ext cx="3786840" cy="1038960"/>
            <a:chOff x="780672" y="4526560"/>
            <a:chExt cx="3786840" cy="10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510DC0C5-987B-4AE5-A3E6-ED74F43F81F4}"/>
                    </a:ext>
                  </a:extLst>
                </p14:cNvPr>
                <p14:cNvContentPartPr/>
                <p14:nvPr/>
              </p14:nvContentPartPr>
              <p14:xfrm>
                <a:off x="786432" y="4716640"/>
                <a:ext cx="360" cy="93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510DC0C5-987B-4AE5-A3E6-ED74F43F81F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77432" y="4708000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75EF4FED-B232-4806-9F57-E9321959A35F}"/>
                    </a:ext>
                  </a:extLst>
                </p14:cNvPr>
                <p14:cNvContentPartPr/>
                <p14:nvPr/>
              </p14:nvContentPartPr>
              <p14:xfrm>
                <a:off x="867072" y="4771000"/>
                <a:ext cx="55440" cy="2473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75EF4FED-B232-4806-9F57-E9321959A35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58072" y="4762360"/>
                  <a:ext cx="730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118A2EDD-BED5-46A1-B987-BA7EF4A9EACF}"/>
                    </a:ext>
                  </a:extLst>
                </p14:cNvPr>
                <p14:cNvContentPartPr/>
                <p14:nvPr/>
              </p14:nvContentPartPr>
              <p14:xfrm>
                <a:off x="780672" y="4813840"/>
                <a:ext cx="211320" cy="212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118A2EDD-BED5-46A1-B987-BA7EF4A9EAC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72032" y="4804840"/>
                  <a:ext cx="2289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E85CC3B9-C87D-45B3-A3C6-1480669C26BB}"/>
                    </a:ext>
                  </a:extLst>
                </p14:cNvPr>
                <p14:cNvContentPartPr/>
                <p14:nvPr/>
              </p14:nvContentPartPr>
              <p14:xfrm>
                <a:off x="980112" y="4679200"/>
                <a:ext cx="103680" cy="34668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E85CC3B9-C87D-45B3-A3C6-1480669C26B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71112" y="4670560"/>
                  <a:ext cx="1213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9DC41C5B-1242-4B92-8CAC-1A1B96EBD75D}"/>
                    </a:ext>
                  </a:extLst>
                </p14:cNvPr>
                <p14:cNvContentPartPr/>
                <p14:nvPr/>
              </p14:nvContentPartPr>
              <p14:xfrm>
                <a:off x="1113672" y="4840480"/>
                <a:ext cx="97920" cy="1418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9DC41C5B-1242-4B92-8CAC-1A1B96EBD75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05032" y="4831840"/>
                  <a:ext cx="1155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A7F3E6B0-4A5F-4642-AAC8-739FCCADFB35}"/>
                    </a:ext>
                  </a:extLst>
                </p14:cNvPr>
                <p14:cNvContentPartPr/>
                <p14:nvPr/>
              </p14:nvContentPartPr>
              <p14:xfrm>
                <a:off x="1323552" y="4833280"/>
                <a:ext cx="298800" cy="1238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A7F3E6B0-4A5F-4642-AAC8-739FCCADFB3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314552" y="4824280"/>
                  <a:ext cx="316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E8437302-23C1-4F87-9D5D-276497DCA61F}"/>
                    </a:ext>
                  </a:extLst>
                </p14:cNvPr>
                <p14:cNvContentPartPr/>
                <p14:nvPr/>
              </p14:nvContentPartPr>
              <p14:xfrm>
                <a:off x="1620912" y="4830040"/>
                <a:ext cx="88560" cy="1018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E8437302-23C1-4F87-9D5D-276497DCA61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612272" y="4821040"/>
                  <a:ext cx="106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830268EE-5BFF-4C6F-8991-EB0978AB33AC}"/>
                    </a:ext>
                  </a:extLst>
                </p14:cNvPr>
                <p14:cNvContentPartPr/>
                <p14:nvPr/>
              </p14:nvContentPartPr>
              <p14:xfrm>
                <a:off x="1724592" y="4631320"/>
                <a:ext cx="135000" cy="3085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830268EE-5BFF-4C6F-8991-EB0978AB33A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715952" y="4622680"/>
                  <a:ext cx="1526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A78CADF7-B9E4-4C55-87BE-661EFD3ECE86}"/>
                    </a:ext>
                  </a:extLst>
                </p14:cNvPr>
                <p14:cNvContentPartPr/>
                <p14:nvPr/>
              </p14:nvContentPartPr>
              <p14:xfrm>
                <a:off x="1885872" y="4755520"/>
                <a:ext cx="95040" cy="1670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A78CADF7-B9E4-4C55-87BE-661EFD3ECE8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876872" y="4746520"/>
                  <a:ext cx="1126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1C5CE2F-AADB-4800-879F-7B0A8704EF9B}"/>
                    </a:ext>
                  </a:extLst>
                </p14:cNvPr>
                <p14:cNvContentPartPr/>
                <p14:nvPr/>
              </p14:nvContentPartPr>
              <p14:xfrm>
                <a:off x="2028792" y="4570480"/>
                <a:ext cx="25200" cy="3031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1C5CE2F-AADB-4800-879F-7B0A8704EF9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019792" y="4561480"/>
                  <a:ext cx="428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05FB94B-4512-4F5D-B9B6-C228198AD702}"/>
                    </a:ext>
                  </a:extLst>
                </p14:cNvPr>
                <p14:cNvContentPartPr/>
                <p14:nvPr/>
              </p14:nvContentPartPr>
              <p14:xfrm>
                <a:off x="2384832" y="4672000"/>
                <a:ext cx="146880" cy="2768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05FB94B-4512-4F5D-B9B6-C228198AD70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375832" y="4663000"/>
                  <a:ext cx="1645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E7B95D17-115B-4857-89F3-C9AF48A63E92}"/>
                    </a:ext>
                  </a:extLst>
                </p14:cNvPr>
                <p14:cNvContentPartPr/>
                <p14:nvPr/>
              </p14:nvContentPartPr>
              <p14:xfrm>
                <a:off x="2554752" y="4817080"/>
                <a:ext cx="101160" cy="11232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E7B95D17-115B-4857-89F3-C9AF48A63E9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545752" y="4808440"/>
                  <a:ext cx="1188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05FFCB3E-1E98-4266-93D9-42FC0C5F0702}"/>
                    </a:ext>
                  </a:extLst>
                </p14:cNvPr>
                <p14:cNvContentPartPr/>
                <p14:nvPr/>
              </p14:nvContentPartPr>
              <p14:xfrm>
                <a:off x="2674632" y="4758400"/>
                <a:ext cx="100080" cy="1494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05FFCB3E-1E98-4266-93D9-42FC0C5F070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665632" y="4749760"/>
                  <a:ext cx="1177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7693BB95-5393-4E9C-AB58-F530CCC7B3C5}"/>
                    </a:ext>
                  </a:extLst>
                </p14:cNvPr>
                <p14:cNvContentPartPr/>
                <p14:nvPr/>
              </p14:nvContentPartPr>
              <p14:xfrm>
                <a:off x="2791272" y="4717720"/>
                <a:ext cx="82080" cy="2073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7693BB95-5393-4E9C-AB58-F530CCC7B3C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782272" y="4708720"/>
                  <a:ext cx="997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C6FCF802-92C4-49A9-8BA8-58AED4807170}"/>
                    </a:ext>
                  </a:extLst>
                </p14:cNvPr>
                <p14:cNvContentPartPr/>
                <p14:nvPr/>
              </p14:nvContentPartPr>
              <p14:xfrm>
                <a:off x="3076032" y="4759120"/>
                <a:ext cx="118080" cy="1393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C6FCF802-92C4-49A9-8BA8-58AED480717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067392" y="4750120"/>
                  <a:ext cx="1357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F525DC44-404F-4E20-91FA-D5D2AD832BFC}"/>
                    </a:ext>
                  </a:extLst>
                </p14:cNvPr>
                <p14:cNvContentPartPr/>
                <p14:nvPr/>
              </p14:nvContentPartPr>
              <p14:xfrm>
                <a:off x="3241272" y="4571560"/>
                <a:ext cx="141840" cy="2959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F525DC44-404F-4E20-91FA-D5D2AD832BF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232632" y="4562560"/>
                  <a:ext cx="1594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B797DAFA-7104-457E-AEFA-AC48EB434189}"/>
                    </a:ext>
                  </a:extLst>
                </p14:cNvPr>
                <p14:cNvContentPartPr/>
                <p14:nvPr/>
              </p14:nvContentPartPr>
              <p14:xfrm>
                <a:off x="3225072" y="4605400"/>
                <a:ext cx="251640" cy="594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B797DAFA-7104-457E-AEFA-AC48EB43418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216432" y="4596760"/>
                  <a:ext cx="269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7CD7BC42-FF4C-471B-8BF0-1053BF0FAF39}"/>
                    </a:ext>
                  </a:extLst>
                </p14:cNvPr>
                <p14:cNvContentPartPr/>
                <p14:nvPr/>
              </p14:nvContentPartPr>
              <p14:xfrm>
                <a:off x="3632232" y="4526560"/>
                <a:ext cx="140760" cy="3531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7CD7BC42-FF4C-471B-8BF0-1053BF0FAF3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623232" y="4517920"/>
                  <a:ext cx="1584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16BF6D40-E2C0-4F11-9213-04DBC4481A04}"/>
                    </a:ext>
                  </a:extLst>
                </p14:cNvPr>
                <p14:cNvContentPartPr/>
                <p14:nvPr/>
              </p14:nvContentPartPr>
              <p14:xfrm>
                <a:off x="3807192" y="4702240"/>
                <a:ext cx="121320" cy="14940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16BF6D40-E2C0-4F11-9213-04DBC4481A0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798192" y="4693240"/>
                  <a:ext cx="138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F9B03FA6-BF91-4971-B373-5D8DCA7E3D24}"/>
                    </a:ext>
                  </a:extLst>
                </p14:cNvPr>
                <p14:cNvContentPartPr/>
                <p14:nvPr/>
              </p14:nvContentPartPr>
              <p14:xfrm>
                <a:off x="3961992" y="4683880"/>
                <a:ext cx="66600" cy="1641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F9B03FA6-BF91-4971-B373-5D8DCA7E3D2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952992" y="4675240"/>
                  <a:ext cx="842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C6069242-CCBB-4B39-86D0-0490A175FFD6}"/>
                    </a:ext>
                  </a:extLst>
                </p14:cNvPr>
                <p14:cNvContentPartPr/>
                <p14:nvPr/>
              </p14:nvContentPartPr>
              <p14:xfrm>
                <a:off x="4050552" y="4668760"/>
                <a:ext cx="204480" cy="1893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C6069242-CCBB-4B39-86D0-0490A175FFD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041552" y="4659760"/>
                  <a:ext cx="222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84020934-D495-45D5-8512-7D3A953B273C}"/>
                    </a:ext>
                  </a:extLst>
                </p14:cNvPr>
                <p14:cNvContentPartPr/>
                <p14:nvPr/>
              </p14:nvContentPartPr>
              <p14:xfrm>
                <a:off x="793632" y="5239360"/>
                <a:ext cx="202680" cy="18324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84020934-D495-45D5-8512-7D3A953B273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84632" y="5230360"/>
                  <a:ext cx="220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46DE45FB-F32D-492D-9EE2-AB52EE9F6A20}"/>
                    </a:ext>
                  </a:extLst>
                </p14:cNvPr>
                <p14:cNvContentPartPr/>
                <p14:nvPr/>
              </p14:nvContentPartPr>
              <p14:xfrm>
                <a:off x="1008912" y="5263480"/>
                <a:ext cx="107280" cy="1609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46DE45FB-F32D-492D-9EE2-AB52EE9F6A2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00272" y="5254840"/>
                  <a:ext cx="124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04ABB091-B70E-46F4-9B10-E19DA98CD3A8}"/>
                    </a:ext>
                  </a:extLst>
                </p14:cNvPr>
                <p14:cNvContentPartPr/>
                <p14:nvPr/>
              </p14:nvContentPartPr>
              <p14:xfrm>
                <a:off x="1149672" y="5244760"/>
                <a:ext cx="89280" cy="3207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04ABB091-B70E-46F4-9B10-E19DA98CD3A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40672" y="5236120"/>
                  <a:ext cx="1069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5526C6C7-67B1-49DA-B541-75AD0689B380}"/>
                    </a:ext>
                  </a:extLst>
                </p14:cNvPr>
                <p14:cNvContentPartPr/>
                <p14:nvPr/>
              </p14:nvContentPartPr>
              <p14:xfrm>
                <a:off x="1322832" y="5241520"/>
                <a:ext cx="126000" cy="14328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5526C6C7-67B1-49DA-B541-75AD0689B38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313832" y="5232520"/>
                  <a:ext cx="143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01532366-D824-4DBD-BA93-4F89473A354E}"/>
                    </a:ext>
                  </a:extLst>
                </p14:cNvPr>
                <p14:cNvContentPartPr/>
                <p14:nvPr/>
              </p14:nvContentPartPr>
              <p14:xfrm>
                <a:off x="1488432" y="5248360"/>
                <a:ext cx="130320" cy="1702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01532366-D824-4DBD-BA93-4F89473A354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479792" y="5239720"/>
                  <a:ext cx="147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03FF8110-AB51-4C4C-98E8-C1923A943135}"/>
                    </a:ext>
                  </a:extLst>
                </p14:cNvPr>
                <p14:cNvContentPartPr/>
                <p14:nvPr/>
              </p14:nvContentPartPr>
              <p14:xfrm>
                <a:off x="1648632" y="5304880"/>
                <a:ext cx="36360" cy="1083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03FF8110-AB51-4C4C-98E8-C1923A94313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639632" y="5296240"/>
                  <a:ext cx="54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5998E564-DCD8-4919-851D-79CF966753ED}"/>
                    </a:ext>
                  </a:extLst>
                </p14:cNvPr>
                <p14:cNvContentPartPr/>
                <p14:nvPr/>
              </p14:nvContentPartPr>
              <p14:xfrm>
                <a:off x="1661952" y="5075920"/>
                <a:ext cx="90720" cy="3312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5998E564-DCD8-4919-851D-79CF966753E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653312" y="5066920"/>
                  <a:ext cx="1083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FEAA280F-553E-4F8C-A7A5-BE4A063EB8F8}"/>
                    </a:ext>
                  </a:extLst>
                </p14:cNvPr>
                <p14:cNvContentPartPr/>
                <p14:nvPr/>
              </p14:nvContentPartPr>
              <p14:xfrm>
                <a:off x="1618392" y="5169880"/>
                <a:ext cx="184320" cy="216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FEAA280F-553E-4F8C-A7A5-BE4A063EB8F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609392" y="5160880"/>
                  <a:ext cx="201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1671B70B-22FB-4B0B-92F3-1868899F168F}"/>
                    </a:ext>
                  </a:extLst>
                </p14:cNvPr>
                <p14:cNvContentPartPr/>
                <p14:nvPr/>
              </p14:nvContentPartPr>
              <p14:xfrm>
                <a:off x="1825752" y="5267800"/>
                <a:ext cx="169560" cy="27576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1671B70B-22FB-4B0B-92F3-1868899F168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817112" y="5259160"/>
                  <a:ext cx="1872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CF4C2CB2-A6DF-45E2-91E9-889EE8AF4093}"/>
                    </a:ext>
                  </a:extLst>
                </p14:cNvPr>
                <p14:cNvContentPartPr/>
                <p14:nvPr/>
              </p14:nvContentPartPr>
              <p14:xfrm>
                <a:off x="2274312" y="5066920"/>
                <a:ext cx="46440" cy="34956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CF4C2CB2-A6DF-45E2-91E9-889EE8AF409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265312" y="5057920"/>
                  <a:ext cx="6408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43F9325F-F1B8-45CF-8AEC-D5E7D5769BA7}"/>
                    </a:ext>
                  </a:extLst>
                </p14:cNvPr>
                <p14:cNvContentPartPr/>
                <p14:nvPr/>
              </p14:nvContentPartPr>
              <p14:xfrm>
                <a:off x="2148672" y="5162680"/>
                <a:ext cx="259560" cy="4896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43F9325F-F1B8-45CF-8AEC-D5E7D5769BA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140032" y="5154040"/>
                  <a:ext cx="277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7AE1D8D8-C1C4-4492-8817-AD7163E13BF5}"/>
                    </a:ext>
                  </a:extLst>
                </p14:cNvPr>
                <p14:cNvContentPartPr/>
                <p14:nvPr/>
              </p14:nvContentPartPr>
              <p14:xfrm>
                <a:off x="2370072" y="5256640"/>
                <a:ext cx="108000" cy="1630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7AE1D8D8-C1C4-4492-8817-AD7163E13BF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361072" y="5247640"/>
                  <a:ext cx="1256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EC86165B-AE3E-4AC8-8B0A-F3B79E5D9380}"/>
                    </a:ext>
                  </a:extLst>
                </p14:cNvPr>
                <p14:cNvContentPartPr/>
                <p14:nvPr/>
              </p14:nvContentPartPr>
              <p14:xfrm>
                <a:off x="2698392" y="5088160"/>
                <a:ext cx="18000" cy="30024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EC86165B-AE3E-4AC8-8B0A-F3B79E5D938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689392" y="5079160"/>
                  <a:ext cx="356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325617D6-11AD-43BE-ABE6-9F32D90F7A45}"/>
                    </a:ext>
                  </a:extLst>
                </p14:cNvPr>
                <p14:cNvContentPartPr/>
                <p14:nvPr/>
              </p14:nvContentPartPr>
              <p14:xfrm>
                <a:off x="2767512" y="5197240"/>
                <a:ext cx="129240" cy="17568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325617D6-11AD-43BE-ABE6-9F32D90F7A4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758872" y="5188600"/>
                  <a:ext cx="1468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EE01E5F1-9F3D-4CCF-B7B8-8954D1B64721}"/>
                    </a:ext>
                  </a:extLst>
                </p14:cNvPr>
                <p14:cNvContentPartPr/>
                <p14:nvPr/>
              </p14:nvContentPartPr>
              <p14:xfrm>
                <a:off x="2918352" y="5192920"/>
                <a:ext cx="115560" cy="2109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EE01E5F1-9F3D-4CCF-B7B8-8954D1B6472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909352" y="5183920"/>
                  <a:ext cx="1332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80CF38DF-C0AE-4BAC-94D4-2B2F1EE59C74}"/>
                    </a:ext>
                  </a:extLst>
                </p14:cNvPr>
                <p14:cNvContentPartPr/>
                <p14:nvPr/>
              </p14:nvContentPartPr>
              <p14:xfrm>
                <a:off x="3056952" y="5224240"/>
                <a:ext cx="131400" cy="12600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80CF38DF-C0AE-4BAC-94D4-2B2F1EE59C7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048312" y="5215240"/>
                  <a:ext cx="149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67B95B94-A133-49F9-ACCA-449B103B633F}"/>
                    </a:ext>
                  </a:extLst>
                </p14:cNvPr>
                <p14:cNvContentPartPr/>
                <p14:nvPr/>
              </p14:nvContentPartPr>
              <p14:xfrm>
                <a:off x="3248832" y="5266720"/>
                <a:ext cx="129240" cy="12348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67B95B94-A133-49F9-ACCA-449B103B633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239832" y="5257720"/>
                  <a:ext cx="1468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6CE93347-8DCE-44FE-A24F-99078CDCC763}"/>
                    </a:ext>
                  </a:extLst>
                </p14:cNvPr>
                <p14:cNvContentPartPr/>
                <p14:nvPr/>
              </p14:nvContentPartPr>
              <p14:xfrm>
                <a:off x="3517752" y="5086000"/>
                <a:ext cx="36000" cy="2862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6CE93347-8DCE-44FE-A24F-99078CDCC76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509112" y="5077360"/>
                  <a:ext cx="53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EE3F58B3-BD6F-46D0-810E-543DCD1C7C73}"/>
                    </a:ext>
                  </a:extLst>
                </p14:cNvPr>
                <p14:cNvContentPartPr/>
                <p14:nvPr/>
              </p14:nvContentPartPr>
              <p14:xfrm>
                <a:off x="3475272" y="5074120"/>
                <a:ext cx="384840" cy="2948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EE3F58B3-BD6F-46D0-810E-543DCD1C7C7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466272" y="5065120"/>
                  <a:ext cx="4024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761DAD35-8C34-4DBC-BC60-A948C7650911}"/>
                    </a:ext>
                  </a:extLst>
                </p14:cNvPr>
                <p14:cNvContentPartPr/>
                <p14:nvPr/>
              </p14:nvContentPartPr>
              <p14:xfrm>
                <a:off x="4054512" y="5071240"/>
                <a:ext cx="151200" cy="3366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761DAD35-8C34-4DBC-BC60-A948C765091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045512" y="5062600"/>
                  <a:ext cx="1688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55D709FF-44E5-45D0-A6CE-641C47EEFE80}"/>
                    </a:ext>
                  </a:extLst>
                </p14:cNvPr>
                <p14:cNvContentPartPr/>
                <p14:nvPr/>
              </p14:nvContentPartPr>
              <p14:xfrm>
                <a:off x="4258632" y="5216320"/>
                <a:ext cx="99360" cy="15984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55D709FF-44E5-45D0-A6CE-641C47EEFE8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249632" y="5207320"/>
                  <a:ext cx="1170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FC2B9879-14AA-4FF4-AAD6-999B12959072}"/>
                    </a:ext>
                  </a:extLst>
                </p14:cNvPr>
                <p14:cNvContentPartPr/>
                <p14:nvPr/>
              </p14:nvContentPartPr>
              <p14:xfrm>
                <a:off x="4366992" y="4972960"/>
                <a:ext cx="19080" cy="43704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FC2B9879-14AA-4FF4-AAD6-999B1295907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357992" y="4964320"/>
                  <a:ext cx="3672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810FEA34-D270-4497-B890-772DCB001DAB}"/>
                    </a:ext>
                  </a:extLst>
                </p14:cNvPr>
                <p14:cNvContentPartPr/>
                <p14:nvPr/>
              </p14:nvContentPartPr>
              <p14:xfrm>
                <a:off x="4288152" y="5066920"/>
                <a:ext cx="191160" cy="378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810FEA34-D270-4497-B890-772DCB001DA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279512" y="5057920"/>
                  <a:ext cx="208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160367E5-5CE0-4DB0-A8D1-47CA9590A170}"/>
                    </a:ext>
                  </a:extLst>
                </p14:cNvPr>
                <p14:cNvContentPartPr/>
                <p14:nvPr/>
              </p14:nvContentPartPr>
              <p14:xfrm>
                <a:off x="4484352" y="5188960"/>
                <a:ext cx="83160" cy="18540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160367E5-5CE0-4DB0-A8D1-47CA9590A17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475712" y="5179960"/>
                  <a:ext cx="10080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47EBE4B-67FD-4716-B99F-4EA10B852339}"/>
              </a:ext>
            </a:extLst>
          </p:cNvPr>
          <p:cNvGrpSpPr/>
          <p:nvPr/>
        </p:nvGrpSpPr>
        <p:grpSpPr>
          <a:xfrm>
            <a:off x="8704415" y="4091685"/>
            <a:ext cx="1833480" cy="569880"/>
            <a:chOff x="8704415" y="4091685"/>
            <a:chExt cx="1833480" cy="56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95D6AAAC-6F6B-46F0-90CF-D90E213EE046}"/>
                    </a:ext>
                  </a:extLst>
                </p14:cNvPr>
                <p14:cNvContentPartPr/>
                <p14:nvPr/>
              </p14:nvContentPartPr>
              <p14:xfrm>
                <a:off x="8704415" y="4219845"/>
                <a:ext cx="248040" cy="24048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95D6AAAC-6F6B-46F0-90CF-D90E213EE04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683895" y="4199325"/>
                  <a:ext cx="2890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7F936A47-F6F0-4CC1-A985-EE207FC20C86}"/>
                    </a:ext>
                  </a:extLst>
                </p14:cNvPr>
                <p14:cNvContentPartPr/>
                <p14:nvPr/>
              </p14:nvContentPartPr>
              <p14:xfrm>
                <a:off x="9013655" y="4278885"/>
                <a:ext cx="95760" cy="1922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7F936A47-F6F0-4CC1-A985-EE207FC20C8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93058" y="4258365"/>
                  <a:ext cx="136955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0E21C5DF-4802-4410-BA85-E70D1C3CC511}"/>
                    </a:ext>
                  </a:extLst>
                </p14:cNvPr>
                <p14:cNvContentPartPr/>
                <p14:nvPr/>
              </p14:nvContentPartPr>
              <p14:xfrm>
                <a:off x="9150455" y="4290405"/>
                <a:ext cx="119520" cy="1994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0E21C5DF-4802-4410-BA85-E70D1C3CC51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129935" y="4269885"/>
                  <a:ext cx="160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70ED3FCD-335F-467A-85CD-77CE1163E158}"/>
                    </a:ext>
                  </a:extLst>
                </p14:cNvPr>
                <p14:cNvContentPartPr/>
                <p14:nvPr/>
              </p14:nvContentPartPr>
              <p14:xfrm>
                <a:off x="9313175" y="4327125"/>
                <a:ext cx="102240" cy="1540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70ED3FCD-335F-467A-85CD-77CE1163E15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292727" y="4306605"/>
                  <a:ext cx="143136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357C78E7-83FC-4005-82DC-C8A83795954E}"/>
                    </a:ext>
                  </a:extLst>
                </p14:cNvPr>
                <p14:cNvContentPartPr/>
                <p14:nvPr/>
              </p14:nvContentPartPr>
              <p14:xfrm>
                <a:off x="9498935" y="4145685"/>
                <a:ext cx="122760" cy="3542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357C78E7-83FC-4005-82DC-C8A83795954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478415" y="4125165"/>
                  <a:ext cx="1638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FF31C82-4A99-4B24-9850-642876AEB1CF}"/>
                    </a:ext>
                  </a:extLst>
                </p14:cNvPr>
                <p14:cNvContentPartPr/>
                <p14:nvPr/>
              </p14:nvContentPartPr>
              <p14:xfrm>
                <a:off x="9389495" y="4296885"/>
                <a:ext cx="191160" cy="183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FF31C82-4A99-4B24-9850-642876AEB1C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368975" y="4276365"/>
                  <a:ext cx="2322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267D7259-55FD-4173-B6F8-E1262CB8706D}"/>
                    </a:ext>
                  </a:extLst>
                </p14:cNvPr>
                <p14:cNvContentPartPr/>
                <p14:nvPr/>
              </p14:nvContentPartPr>
              <p14:xfrm>
                <a:off x="9630335" y="4267365"/>
                <a:ext cx="38520" cy="2181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267D7259-55FD-4173-B6F8-E1262CB8706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609815" y="4246845"/>
                  <a:ext cx="795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F37C4071-9BFF-4066-992B-362DC81F365B}"/>
                    </a:ext>
                  </a:extLst>
                </p14:cNvPr>
                <p14:cNvContentPartPr/>
                <p14:nvPr/>
              </p14:nvContentPartPr>
              <p14:xfrm>
                <a:off x="9812855" y="4091685"/>
                <a:ext cx="47880" cy="3610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F37C4071-9BFF-4066-992B-362DC81F365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792180" y="4071145"/>
                  <a:ext cx="89231" cy="4021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BEA1E855-80C0-4041-B7C2-4405A0CAA422}"/>
                    </a:ext>
                  </a:extLst>
                </p14:cNvPr>
                <p14:cNvContentPartPr/>
                <p14:nvPr/>
              </p14:nvContentPartPr>
              <p14:xfrm>
                <a:off x="9731495" y="4140285"/>
                <a:ext cx="259560" cy="32112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BEA1E855-80C0-4041-B7C2-4405A0CAA42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710975" y="4119765"/>
                  <a:ext cx="3006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4CF50F5B-9D5F-4A8C-94A5-40E6BE13E65E}"/>
                    </a:ext>
                  </a:extLst>
                </p14:cNvPr>
                <p14:cNvContentPartPr/>
                <p14:nvPr/>
              </p14:nvContentPartPr>
              <p14:xfrm>
                <a:off x="10026335" y="4241085"/>
                <a:ext cx="38520" cy="24264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4CF50F5B-9D5F-4A8C-94A5-40E6BE13E65E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005815" y="4220565"/>
                  <a:ext cx="795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FBD2F4FE-F35E-4BFD-9F90-DB24411F2043}"/>
                    </a:ext>
                  </a:extLst>
                </p14:cNvPr>
                <p14:cNvContentPartPr/>
                <p14:nvPr/>
              </p14:nvContentPartPr>
              <p14:xfrm>
                <a:off x="10175375" y="4344045"/>
                <a:ext cx="109080" cy="11880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FBD2F4FE-F35E-4BFD-9F90-DB24411F204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154855" y="4323587"/>
                  <a:ext cx="150120" cy="1597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079F01B5-3414-4FFF-B349-40E3CB67EB03}"/>
                    </a:ext>
                  </a:extLst>
                </p14:cNvPr>
                <p14:cNvContentPartPr/>
                <p14:nvPr/>
              </p14:nvContentPartPr>
              <p14:xfrm>
                <a:off x="10350335" y="4303725"/>
                <a:ext cx="187560" cy="3578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079F01B5-3414-4FFF-B349-40E3CB67EB0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329815" y="4283184"/>
                  <a:ext cx="228600" cy="39892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7" name="Group 636">
            <a:extLst>
              <a:ext uri="{FF2B5EF4-FFF2-40B4-BE49-F238E27FC236}">
                <a16:creationId xmlns:a16="http://schemas.microsoft.com/office/drawing/2014/main" id="{62B155EA-0D89-449E-BB55-406172C8BF08}"/>
              </a:ext>
            </a:extLst>
          </p:cNvPr>
          <p:cNvGrpSpPr/>
          <p:nvPr/>
        </p:nvGrpSpPr>
        <p:grpSpPr>
          <a:xfrm>
            <a:off x="5160432" y="4331800"/>
            <a:ext cx="1795320" cy="505440"/>
            <a:chOff x="5160432" y="4331800"/>
            <a:chExt cx="1795320" cy="505440"/>
          </a:xfrm>
        </p:grpSpPr>
        <p:grpSp>
          <p:nvGrpSpPr>
            <p:cNvPr id="629" name="Group 628">
              <a:extLst>
                <a:ext uri="{FF2B5EF4-FFF2-40B4-BE49-F238E27FC236}">
                  <a16:creationId xmlns:a16="http://schemas.microsoft.com/office/drawing/2014/main" id="{3298C7F5-555B-49F0-8488-C0A1AFFD643A}"/>
                </a:ext>
              </a:extLst>
            </p:cNvPr>
            <p:cNvGrpSpPr/>
            <p:nvPr/>
          </p:nvGrpSpPr>
          <p:grpSpPr>
            <a:xfrm>
              <a:off x="5160432" y="4331800"/>
              <a:ext cx="871920" cy="505440"/>
              <a:chOff x="5160432" y="4331800"/>
              <a:chExt cx="871920" cy="505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622" name="Ink 621">
                    <a:extLst>
                      <a:ext uri="{FF2B5EF4-FFF2-40B4-BE49-F238E27FC236}">
                        <a16:creationId xmlns:a16="http://schemas.microsoft.com/office/drawing/2014/main" id="{30651958-3213-432C-8C8C-860C2F021011}"/>
                      </a:ext>
                    </a:extLst>
                  </p14:cNvPr>
                  <p14:cNvContentPartPr/>
                  <p14:nvPr/>
                </p14:nvContentPartPr>
                <p14:xfrm>
                  <a:off x="5235672" y="4384720"/>
                  <a:ext cx="22680" cy="437040"/>
                </p14:xfrm>
              </p:contentPart>
            </mc:Choice>
            <mc:Fallback xmlns="">
              <p:pic>
                <p:nvPicPr>
                  <p:cNvPr id="622" name="Ink 621">
                    <a:extLst>
                      <a:ext uri="{FF2B5EF4-FFF2-40B4-BE49-F238E27FC236}">
                        <a16:creationId xmlns:a16="http://schemas.microsoft.com/office/drawing/2014/main" id="{30651958-3213-432C-8C8C-860C2F021011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5215152" y="4364200"/>
                    <a:ext cx="63720" cy="47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623" name="Ink 622">
                    <a:extLst>
                      <a:ext uri="{FF2B5EF4-FFF2-40B4-BE49-F238E27FC236}">
                        <a16:creationId xmlns:a16="http://schemas.microsoft.com/office/drawing/2014/main" id="{1F02AA8E-11B3-4DA5-BE72-40216170D22F}"/>
                      </a:ext>
                    </a:extLst>
                  </p14:cNvPr>
                  <p14:cNvContentPartPr/>
                  <p14:nvPr/>
                </p14:nvContentPartPr>
                <p14:xfrm>
                  <a:off x="5160432" y="4331800"/>
                  <a:ext cx="172080" cy="12960"/>
                </p14:xfrm>
              </p:contentPart>
            </mc:Choice>
            <mc:Fallback xmlns="">
              <p:pic>
                <p:nvPicPr>
                  <p:cNvPr id="623" name="Ink 622">
                    <a:extLst>
                      <a:ext uri="{FF2B5EF4-FFF2-40B4-BE49-F238E27FC236}">
                        <a16:creationId xmlns:a16="http://schemas.microsoft.com/office/drawing/2014/main" id="{1F02AA8E-11B3-4DA5-BE72-40216170D22F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5140272" y="4311280"/>
                    <a:ext cx="212760" cy="5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624" name="Ink 623">
                    <a:extLst>
                      <a:ext uri="{FF2B5EF4-FFF2-40B4-BE49-F238E27FC236}">
                        <a16:creationId xmlns:a16="http://schemas.microsoft.com/office/drawing/2014/main" id="{A8C7E899-C6CA-4B19-8BF3-66FB774D8CE4}"/>
                      </a:ext>
                    </a:extLst>
                  </p14:cNvPr>
                  <p14:cNvContentPartPr/>
                  <p14:nvPr/>
                </p14:nvContentPartPr>
                <p14:xfrm>
                  <a:off x="5192112" y="4831840"/>
                  <a:ext cx="145800" cy="5400"/>
                </p14:xfrm>
              </p:contentPart>
            </mc:Choice>
            <mc:Fallback xmlns="">
              <p:pic>
                <p:nvPicPr>
                  <p:cNvPr id="624" name="Ink 623">
                    <a:extLst>
                      <a:ext uri="{FF2B5EF4-FFF2-40B4-BE49-F238E27FC236}">
                        <a16:creationId xmlns:a16="http://schemas.microsoft.com/office/drawing/2014/main" id="{A8C7E899-C6CA-4B19-8BF3-66FB774D8CE4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5171592" y="4811320"/>
                    <a:ext cx="18684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625" name="Ink 624">
                    <a:extLst>
                      <a:ext uri="{FF2B5EF4-FFF2-40B4-BE49-F238E27FC236}">
                        <a16:creationId xmlns:a16="http://schemas.microsoft.com/office/drawing/2014/main" id="{D3C2499D-A57B-41D8-AD98-61027FA2E312}"/>
                      </a:ext>
                    </a:extLst>
                  </p14:cNvPr>
                  <p14:cNvContentPartPr/>
                  <p14:nvPr/>
                </p14:nvContentPartPr>
                <p14:xfrm>
                  <a:off x="5425752" y="4457440"/>
                  <a:ext cx="167760" cy="375120"/>
                </p14:xfrm>
              </p:contentPart>
            </mc:Choice>
            <mc:Fallback xmlns="">
              <p:pic>
                <p:nvPicPr>
                  <p:cNvPr id="625" name="Ink 624">
                    <a:extLst>
                      <a:ext uri="{FF2B5EF4-FFF2-40B4-BE49-F238E27FC236}">
                        <a16:creationId xmlns:a16="http://schemas.microsoft.com/office/drawing/2014/main" id="{D3C2499D-A57B-41D8-AD98-61027FA2E312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5405232" y="4437280"/>
                    <a:ext cx="208800" cy="416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626" name="Ink 625">
                    <a:extLst>
                      <a:ext uri="{FF2B5EF4-FFF2-40B4-BE49-F238E27FC236}">
                        <a16:creationId xmlns:a16="http://schemas.microsoft.com/office/drawing/2014/main" id="{0ED83894-C213-49E3-BB2C-EA6F496C7365}"/>
                      </a:ext>
                    </a:extLst>
                  </p14:cNvPr>
                  <p14:cNvContentPartPr/>
                  <p14:nvPr/>
                </p14:nvContentPartPr>
                <p14:xfrm>
                  <a:off x="5626272" y="4605760"/>
                  <a:ext cx="110160" cy="200880"/>
                </p14:xfrm>
              </p:contentPart>
            </mc:Choice>
            <mc:Fallback xmlns="">
              <p:pic>
                <p:nvPicPr>
                  <p:cNvPr id="626" name="Ink 625">
                    <a:extLst>
                      <a:ext uri="{FF2B5EF4-FFF2-40B4-BE49-F238E27FC236}">
                        <a16:creationId xmlns:a16="http://schemas.microsoft.com/office/drawing/2014/main" id="{0ED83894-C213-49E3-BB2C-EA6F496C7365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5605752" y="4585240"/>
                    <a:ext cx="150840" cy="24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627" name="Ink 626">
                    <a:extLst>
                      <a:ext uri="{FF2B5EF4-FFF2-40B4-BE49-F238E27FC236}">
                        <a16:creationId xmlns:a16="http://schemas.microsoft.com/office/drawing/2014/main" id="{B6258EF0-6E16-485C-9D3B-C04F0EC67F75}"/>
                      </a:ext>
                    </a:extLst>
                  </p14:cNvPr>
                  <p14:cNvContentPartPr/>
                  <p14:nvPr/>
                </p14:nvContentPartPr>
                <p14:xfrm>
                  <a:off x="5794752" y="4602880"/>
                  <a:ext cx="145440" cy="198000"/>
                </p14:xfrm>
              </p:contentPart>
            </mc:Choice>
            <mc:Fallback xmlns="">
              <p:pic>
                <p:nvPicPr>
                  <p:cNvPr id="627" name="Ink 626">
                    <a:extLst>
                      <a:ext uri="{FF2B5EF4-FFF2-40B4-BE49-F238E27FC236}">
                        <a16:creationId xmlns:a16="http://schemas.microsoft.com/office/drawing/2014/main" id="{B6258EF0-6E16-485C-9D3B-C04F0EC67F75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5774232" y="4582360"/>
                    <a:ext cx="186120" cy="23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628" name="Ink 627">
                    <a:extLst>
                      <a:ext uri="{FF2B5EF4-FFF2-40B4-BE49-F238E27FC236}">
                        <a16:creationId xmlns:a16="http://schemas.microsoft.com/office/drawing/2014/main" id="{B231F82C-0DFD-421E-8D9B-82677838F380}"/>
                      </a:ext>
                    </a:extLst>
                  </p14:cNvPr>
                  <p14:cNvContentPartPr/>
                  <p14:nvPr/>
                </p14:nvContentPartPr>
                <p14:xfrm>
                  <a:off x="6026592" y="4371400"/>
                  <a:ext cx="5760" cy="431640"/>
                </p14:xfrm>
              </p:contentPart>
            </mc:Choice>
            <mc:Fallback xmlns="">
              <p:pic>
                <p:nvPicPr>
                  <p:cNvPr id="628" name="Ink 627">
                    <a:extLst>
                      <a:ext uri="{FF2B5EF4-FFF2-40B4-BE49-F238E27FC236}">
                        <a16:creationId xmlns:a16="http://schemas.microsoft.com/office/drawing/2014/main" id="{B231F82C-0DFD-421E-8D9B-82677838F380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6006072" y="4351240"/>
                    <a:ext cx="46440" cy="4726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4956FE07-6358-4F51-BA7A-FCB558E7C657}"/>
                </a:ext>
              </a:extLst>
            </p:cNvPr>
            <p:cNvGrpSpPr/>
            <p:nvPr/>
          </p:nvGrpSpPr>
          <p:grpSpPr>
            <a:xfrm>
              <a:off x="6222432" y="4397680"/>
              <a:ext cx="733320" cy="407160"/>
              <a:chOff x="6222432" y="4397680"/>
              <a:chExt cx="733320" cy="407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630" name="Ink 629">
                    <a:extLst>
                      <a:ext uri="{FF2B5EF4-FFF2-40B4-BE49-F238E27FC236}">
                        <a16:creationId xmlns:a16="http://schemas.microsoft.com/office/drawing/2014/main" id="{BD7C59FB-278F-4C12-9727-AC9BF0FD9B8C}"/>
                      </a:ext>
                    </a:extLst>
                  </p14:cNvPr>
                  <p14:cNvContentPartPr/>
                  <p14:nvPr/>
                </p14:nvContentPartPr>
                <p14:xfrm>
                  <a:off x="6392352" y="4423960"/>
                  <a:ext cx="150120" cy="380880"/>
                </p14:xfrm>
              </p:contentPart>
            </mc:Choice>
            <mc:Fallback xmlns="">
              <p:pic>
                <p:nvPicPr>
                  <p:cNvPr id="630" name="Ink 629">
                    <a:extLst>
                      <a:ext uri="{FF2B5EF4-FFF2-40B4-BE49-F238E27FC236}">
                        <a16:creationId xmlns:a16="http://schemas.microsoft.com/office/drawing/2014/main" id="{BD7C59FB-278F-4C12-9727-AC9BF0FD9B8C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6371832" y="4403440"/>
                    <a:ext cx="190800" cy="42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9">
                <p14:nvContentPartPr>
                  <p14:cNvPr id="631" name="Ink 630">
                    <a:extLst>
                      <a:ext uri="{FF2B5EF4-FFF2-40B4-BE49-F238E27FC236}">
                        <a16:creationId xmlns:a16="http://schemas.microsoft.com/office/drawing/2014/main" id="{7B48708A-50C0-407E-82D5-AAD29BE8A5B4}"/>
                      </a:ext>
                    </a:extLst>
                  </p14:cNvPr>
                  <p14:cNvContentPartPr/>
                  <p14:nvPr/>
                </p14:nvContentPartPr>
                <p14:xfrm>
                  <a:off x="6222432" y="4639960"/>
                  <a:ext cx="284040" cy="7560"/>
                </p14:xfrm>
              </p:contentPart>
            </mc:Choice>
            <mc:Fallback xmlns="">
              <p:pic>
                <p:nvPicPr>
                  <p:cNvPr id="631" name="Ink 630">
                    <a:extLst>
                      <a:ext uri="{FF2B5EF4-FFF2-40B4-BE49-F238E27FC236}">
                        <a16:creationId xmlns:a16="http://schemas.microsoft.com/office/drawing/2014/main" id="{7B48708A-50C0-407E-82D5-AAD29BE8A5B4}"/>
                      </a:ext>
                    </a:extLst>
                  </p:cNvPr>
                  <p:cNvPicPr/>
                  <p:nvPr/>
                </p:nvPicPr>
                <p:blipFill>
                  <a:blip r:embed="rId400"/>
                  <a:stretch>
                    <a:fillRect/>
                  </a:stretch>
                </p:blipFill>
                <p:spPr>
                  <a:xfrm>
                    <a:off x="6201912" y="4619440"/>
                    <a:ext cx="325080" cy="48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632" name="Ink 631">
                    <a:extLst>
                      <a:ext uri="{FF2B5EF4-FFF2-40B4-BE49-F238E27FC236}">
                        <a16:creationId xmlns:a16="http://schemas.microsoft.com/office/drawing/2014/main" id="{7A2B6B2F-C4F1-4DA5-BEF4-BAB2C4E13773}"/>
                      </a:ext>
                    </a:extLst>
                  </p14:cNvPr>
                  <p14:cNvContentPartPr/>
                  <p14:nvPr/>
                </p14:nvContentPartPr>
                <p14:xfrm>
                  <a:off x="6599352" y="4684240"/>
                  <a:ext cx="40680" cy="113400"/>
                </p14:xfrm>
              </p:contentPart>
            </mc:Choice>
            <mc:Fallback xmlns="">
              <p:pic>
                <p:nvPicPr>
                  <p:cNvPr id="632" name="Ink 631">
                    <a:extLst>
                      <a:ext uri="{FF2B5EF4-FFF2-40B4-BE49-F238E27FC236}">
                        <a16:creationId xmlns:a16="http://schemas.microsoft.com/office/drawing/2014/main" id="{7A2B6B2F-C4F1-4DA5-BEF4-BAB2C4E13773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6578832" y="4664080"/>
                    <a:ext cx="81720" cy="15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3">
                <p14:nvContentPartPr>
                  <p14:cNvPr id="633" name="Ink 632">
                    <a:extLst>
                      <a:ext uri="{FF2B5EF4-FFF2-40B4-BE49-F238E27FC236}">
                        <a16:creationId xmlns:a16="http://schemas.microsoft.com/office/drawing/2014/main" id="{90F4729F-B4BD-4C2E-B657-780C8E5FDF9E}"/>
                      </a:ext>
                    </a:extLst>
                  </p14:cNvPr>
                  <p14:cNvContentPartPr/>
                  <p14:nvPr/>
                </p14:nvContentPartPr>
                <p14:xfrm>
                  <a:off x="6606912" y="4591360"/>
                  <a:ext cx="9360" cy="10440"/>
                </p14:xfrm>
              </p:contentPart>
            </mc:Choice>
            <mc:Fallback xmlns="">
              <p:pic>
                <p:nvPicPr>
                  <p:cNvPr id="633" name="Ink 632">
                    <a:extLst>
                      <a:ext uri="{FF2B5EF4-FFF2-40B4-BE49-F238E27FC236}">
                        <a16:creationId xmlns:a16="http://schemas.microsoft.com/office/drawing/2014/main" id="{90F4729F-B4BD-4C2E-B657-780C8E5FDF9E}"/>
                      </a:ext>
                    </a:extLst>
                  </p:cNvPr>
                  <p:cNvPicPr/>
                  <p:nvPr/>
                </p:nvPicPr>
                <p:blipFill>
                  <a:blip r:embed="rId404"/>
                  <a:stretch>
                    <a:fillRect/>
                  </a:stretch>
                </p:blipFill>
                <p:spPr>
                  <a:xfrm>
                    <a:off x="6586752" y="4571200"/>
                    <a:ext cx="5040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5">
                <p14:nvContentPartPr>
                  <p14:cNvPr id="634" name="Ink 633">
                    <a:extLst>
                      <a:ext uri="{FF2B5EF4-FFF2-40B4-BE49-F238E27FC236}">
                        <a16:creationId xmlns:a16="http://schemas.microsoft.com/office/drawing/2014/main" id="{C1D296A4-460D-4EFC-A40A-1479F1C18E98}"/>
                      </a:ext>
                    </a:extLst>
                  </p14:cNvPr>
                  <p14:cNvContentPartPr/>
                  <p14:nvPr/>
                </p14:nvContentPartPr>
                <p14:xfrm>
                  <a:off x="6738312" y="4397680"/>
                  <a:ext cx="28440" cy="376560"/>
                </p14:xfrm>
              </p:contentPart>
            </mc:Choice>
            <mc:Fallback xmlns="">
              <p:pic>
                <p:nvPicPr>
                  <p:cNvPr id="634" name="Ink 633">
                    <a:extLst>
                      <a:ext uri="{FF2B5EF4-FFF2-40B4-BE49-F238E27FC236}">
                        <a16:creationId xmlns:a16="http://schemas.microsoft.com/office/drawing/2014/main" id="{C1D296A4-460D-4EFC-A40A-1479F1C18E98}"/>
                      </a:ext>
                    </a:extLst>
                  </p:cNvPr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6717792" y="4377160"/>
                    <a:ext cx="69480" cy="417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7">
                <p14:nvContentPartPr>
                  <p14:cNvPr id="635" name="Ink 634">
                    <a:extLst>
                      <a:ext uri="{FF2B5EF4-FFF2-40B4-BE49-F238E27FC236}">
                        <a16:creationId xmlns:a16="http://schemas.microsoft.com/office/drawing/2014/main" id="{962E7B60-57AE-4CC8-BFFB-BB0F9340E406}"/>
                      </a:ext>
                    </a:extLst>
                  </p14:cNvPr>
                  <p14:cNvContentPartPr/>
                  <p14:nvPr/>
                </p14:nvContentPartPr>
                <p14:xfrm>
                  <a:off x="6645072" y="4450240"/>
                  <a:ext cx="310680" cy="34560"/>
                </p14:xfrm>
              </p:contentPart>
            </mc:Choice>
            <mc:Fallback xmlns="">
              <p:pic>
                <p:nvPicPr>
                  <p:cNvPr id="635" name="Ink 634">
                    <a:extLst>
                      <a:ext uri="{FF2B5EF4-FFF2-40B4-BE49-F238E27FC236}">
                        <a16:creationId xmlns:a16="http://schemas.microsoft.com/office/drawing/2014/main" id="{962E7B60-57AE-4CC8-BFFB-BB0F9340E406}"/>
                      </a:ext>
                    </a:extLst>
                  </p:cNvPr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6624912" y="4429720"/>
                    <a:ext cx="351360" cy="756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FE5D722-02F3-4400-ACBB-52A50A059ED0}"/>
              </a:ext>
            </a:extLst>
          </p:cNvPr>
          <p:cNvGrpSpPr/>
          <p:nvPr/>
        </p:nvGrpSpPr>
        <p:grpSpPr>
          <a:xfrm>
            <a:off x="8206486" y="4710356"/>
            <a:ext cx="3225240" cy="984600"/>
            <a:chOff x="8206486" y="4710356"/>
            <a:chExt cx="3225240" cy="9846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EC4EE0D-5D87-4DAB-A556-BC92226AC059}"/>
                </a:ext>
              </a:extLst>
            </p:cNvPr>
            <p:cNvGrpSpPr/>
            <p:nvPr/>
          </p:nvGrpSpPr>
          <p:grpSpPr>
            <a:xfrm>
              <a:off x="8263366" y="4710356"/>
              <a:ext cx="536760" cy="335520"/>
              <a:chOff x="8263366" y="4710356"/>
              <a:chExt cx="536760" cy="335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9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13034D12-F4EA-4F7E-8720-4F14FD310CDB}"/>
                      </a:ext>
                    </a:extLst>
                  </p14:cNvPr>
                  <p14:cNvContentPartPr/>
                  <p14:nvPr/>
                </p14:nvContentPartPr>
                <p14:xfrm>
                  <a:off x="8386126" y="4710356"/>
                  <a:ext cx="60840" cy="33552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13034D12-F4EA-4F7E-8720-4F14FD310CDB}"/>
                      </a:ext>
                    </a:extLst>
                  </p:cNvPr>
                  <p:cNvPicPr/>
                  <p:nvPr/>
                </p:nvPicPr>
                <p:blipFill>
                  <a:blip r:embed="rId410"/>
                  <a:stretch>
                    <a:fillRect/>
                  </a:stretch>
                </p:blipFill>
                <p:spPr>
                  <a:xfrm>
                    <a:off x="8377486" y="4701716"/>
                    <a:ext cx="78480" cy="35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1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7A7B4AE6-3612-4FFA-9C32-A0B89C5F28A1}"/>
                      </a:ext>
                    </a:extLst>
                  </p14:cNvPr>
                  <p14:cNvContentPartPr/>
                  <p14:nvPr/>
                </p14:nvContentPartPr>
                <p14:xfrm>
                  <a:off x="8263366" y="4810076"/>
                  <a:ext cx="285840" cy="4500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7A7B4AE6-3612-4FFA-9C32-A0B89C5F28A1}"/>
                      </a:ext>
                    </a:extLst>
                  </p:cNvPr>
                  <p:cNvPicPr/>
                  <p:nvPr/>
                </p:nvPicPr>
                <p:blipFill>
                  <a:blip r:embed="rId412"/>
                  <a:stretch>
                    <a:fillRect/>
                  </a:stretch>
                </p:blipFill>
                <p:spPr>
                  <a:xfrm>
                    <a:off x="8254366" y="4801076"/>
                    <a:ext cx="30348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3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6309FE7F-129E-476A-8A0D-FB7C0C821AA9}"/>
                      </a:ext>
                    </a:extLst>
                  </p14:cNvPr>
                  <p14:cNvContentPartPr/>
                  <p14:nvPr/>
                </p14:nvContentPartPr>
                <p14:xfrm>
                  <a:off x="8507086" y="4892156"/>
                  <a:ext cx="128160" cy="14940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6309FE7F-129E-476A-8A0D-FB7C0C821AA9}"/>
                      </a:ext>
                    </a:extLst>
                  </p:cNvPr>
                  <p:cNvPicPr/>
                  <p:nvPr/>
                </p:nvPicPr>
                <p:blipFill>
                  <a:blip r:embed="rId414"/>
                  <a:stretch>
                    <a:fillRect/>
                  </a:stretch>
                </p:blipFill>
                <p:spPr>
                  <a:xfrm>
                    <a:off x="8498446" y="4883156"/>
                    <a:ext cx="145800" cy="16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5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C2587DAE-A6B0-4B31-A116-D90C7EB57AC7}"/>
                      </a:ext>
                    </a:extLst>
                  </p14:cNvPr>
                  <p14:cNvContentPartPr/>
                  <p14:nvPr/>
                </p14:nvContentPartPr>
                <p14:xfrm>
                  <a:off x="8674486" y="4908356"/>
                  <a:ext cx="125640" cy="1227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C2587DAE-A6B0-4B31-A116-D90C7EB57AC7}"/>
                      </a:ext>
                    </a:extLst>
                  </p:cNvPr>
                  <p:cNvPicPr/>
                  <p:nvPr/>
                </p:nvPicPr>
                <p:blipFill>
                  <a:blip r:embed="rId416"/>
                  <a:stretch>
                    <a:fillRect/>
                  </a:stretch>
                </p:blipFill>
                <p:spPr>
                  <a:xfrm>
                    <a:off x="8665486" y="4899716"/>
                    <a:ext cx="143280" cy="1404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6CF1D4E-2DBF-4113-8D7D-5B3B3D9A0E0B}"/>
                </a:ext>
              </a:extLst>
            </p:cNvPr>
            <p:cNvGrpSpPr/>
            <p:nvPr/>
          </p:nvGrpSpPr>
          <p:grpSpPr>
            <a:xfrm>
              <a:off x="9059686" y="4720436"/>
              <a:ext cx="1121400" cy="414000"/>
              <a:chOff x="9059686" y="4720436"/>
              <a:chExt cx="1121400" cy="414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7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71755E93-0DC3-4711-9EAF-D83798B247E1}"/>
                      </a:ext>
                    </a:extLst>
                  </p14:cNvPr>
                  <p14:cNvContentPartPr/>
                  <p14:nvPr/>
                </p14:nvContentPartPr>
                <p14:xfrm>
                  <a:off x="9059686" y="4854716"/>
                  <a:ext cx="147960" cy="16992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71755E93-0DC3-4711-9EAF-D83798B247E1}"/>
                      </a:ext>
                    </a:extLst>
                  </p:cNvPr>
                  <p:cNvPicPr/>
                  <p:nvPr/>
                </p:nvPicPr>
                <p:blipFill>
                  <a:blip r:embed="rId418"/>
                  <a:stretch>
                    <a:fillRect/>
                  </a:stretch>
                </p:blipFill>
                <p:spPr>
                  <a:xfrm>
                    <a:off x="9051046" y="4846076"/>
                    <a:ext cx="165600" cy="18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9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51211097-440D-4B09-9D42-C40CA5B1CD4C}"/>
                      </a:ext>
                    </a:extLst>
                  </p14:cNvPr>
                  <p14:cNvContentPartPr/>
                  <p14:nvPr/>
                </p14:nvContentPartPr>
                <p14:xfrm>
                  <a:off x="9202246" y="4906556"/>
                  <a:ext cx="99720" cy="11628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51211097-440D-4B09-9D42-C40CA5B1CD4C}"/>
                      </a:ext>
                    </a:extLst>
                  </p:cNvPr>
                  <p:cNvPicPr/>
                  <p:nvPr/>
                </p:nvPicPr>
                <p:blipFill>
                  <a:blip r:embed="rId420"/>
                  <a:stretch>
                    <a:fillRect/>
                  </a:stretch>
                </p:blipFill>
                <p:spPr>
                  <a:xfrm>
                    <a:off x="9193246" y="4897916"/>
                    <a:ext cx="117360" cy="13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1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803805C6-78F2-4C23-9F63-DD006B55FF31}"/>
                      </a:ext>
                    </a:extLst>
                  </p14:cNvPr>
                  <p14:cNvContentPartPr/>
                  <p14:nvPr/>
                </p14:nvContentPartPr>
                <p14:xfrm>
                  <a:off x="9353806" y="4899716"/>
                  <a:ext cx="169200" cy="16524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803805C6-78F2-4C23-9F63-DD006B55FF31}"/>
                      </a:ext>
                    </a:extLst>
                  </p:cNvPr>
                  <p:cNvPicPr/>
                  <p:nvPr/>
                </p:nvPicPr>
                <p:blipFill>
                  <a:blip r:embed="rId422"/>
                  <a:stretch>
                    <a:fillRect/>
                  </a:stretch>
                </p:blipFill>
                <p:spPr>
                  <a:xfrm>
                    <a:off x="9344806" y="4891076"/>
                    <a:ext cx="186840" cy="18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3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24567834-E1B5-4236-98DC-201A1BCC36A2}"/>
                      </a:ext>
                    </a:extLst>
                  </p14:cNvPr>
                  <p14:cNvContentPartPr/>
                  <p14:nvPr/>
                </p14:nvContentPartPr>
                <p14:xfrm>
                  <a:off x="9554686" y="4904036"/>
                  <a:ext cx="112680" cy="23040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24567834-E1B5-4236-98DC-201A1BCC36A2}"/>
                      </a:ext>
                    </a:extLst>
                  </p:cNvPr>
                  <p:cNvPicPr/>
                  <p:nvPr/>
                </p:nvPicPr>
                <p:blipFill>
                  <a:blip r:embed="rId424"/>
                  <a:stretch>
                    <a:fillRect/>
                  </a:stretch>
                </p:blipFill>
                <p:spPr>
                  <a:xfrm>
                    <a:off x="9546046" y="4895396"/>
                    <a:ext cx="130320" cy="24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5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33743625-08C9-4E2E-9271-48DC2489A790}"/>
                      </a:ext>
                    </a:extLst>
                  </p14:cNvPr>
                  <p14:cNvContentPartPr/>
                  <p14:nvPr/>
                </p14:nvContentPartPr>
                <p14:xfrm>
                  <a:off x="9701566" y="4720436"/>
                  <a:ext cx="19080" cy="29304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33743625-08C9-4E2E-9271-48DC2489A790}"/>
                      </a:ext>
                    </a:extLst>
                  </p:cNvPr>
                  <p:cNvPicPr/>
                  <p:nvPr/>
                </p:nvPicPr>
                <p:blipFill>
                  <a:blip r:embed="rId426"/>
                  <a:stretch>
                    <a:fillRect/>
                  </a:stretch>
                </p:blipFill>
                <p:spPr>
                  <a:xfrm>
                    <a:off x="9692566" y="4711796"/>
                    <a:ext cx="36720" cy="31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7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2E9DC7E3-3F7B-4D51-9226-68AE43106DD6}"/>
                      </a:ext>
                    </a:extLst>
                  </p14:cNvPr>
                  <p14:cNvContentPartPr/>
                  <p14:nvPr/>
                </p14:nvContentPartPr>
                <p14:xfrm>
                  <a:off x="9777166" y="4856156"/>
                  <a:ext cx="231480" cy="1609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2E9DC7E3-3F7B-4D51-9226-68AE43106DD6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9768166" y="4847156"/>
                    <a:ext cx="249120" cy="17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9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4F465ED1-58D7-40C7-8AF0-40E4D384E75C}"/>
                      </a:ext>
                    </a:extLst>
                  </p14:cNvPr>
                  <p14:cNvContentPartPr/>
                  <p14:nvPr/>
                </p14:nvContentPartPr>
                <p14:xfrm>
                  <a:off x="10039246" y="4880276"/>
                  <a:ext cx="140760" cy="986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4F465ED1-58D7-40C7-8AF0-40E4D384E75C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10030246" y="4871276"/>
                    <a:ext cx="158400" cy="11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1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6E81E745-A152-4B1C-9346-5C306A9E61BC}"/>
                      </a:ext>
                    </a:extLst>
                  </p14:cNvPr>
                  <p14:cNvContentPartPr/>
                  <p14:nvPr/>
                </p14:nvContentPartPr>
                <p14:xfrm>
                  <a:off x="9970846" y="4823396"/>
                  <a:ext cx="210240" cy="2955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6E81E745-A152-4B1C-9346-5C306A9E61BC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9962206" y="4814396"/>
                    <a:ext cx="227880" cy="313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B4C791C-83CE-42C8-AB5C-AB642E76C1E8}"/>
                </a:ext>
              </a:extLst>
            </p:cNvPr>
            <p:cNvGrpSpPr/>
            <p:nvPr/>
          </p:nvGrpSpPr>
          <p:grpSpPr>
            <a:xfrm>
              <a:off x="8206486" y="5297156"/>
              <a:ext cx="398880" cy="315360"/>
              <a:chOff x="8206486" y="5297156"/>
              <a:chExt cx="398880" cy="315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3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72FA4A72-08C1-4BB2-9851-5E481A301570}"/>
                      </a:ext>
                    </a:extLst>
                  </p14:cNvPr>
                  <p14:cNvContentPartPr/>
                  <p14:nvPr/>
                </p14:nvContentPartPr>
                <p14:xfrm>
                  <a:off x="8206486" y="5440076"/>
                  <a:ext cx="108720" cy="15336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72FA4A72-08C1-4BB2-9851-5E481A301570}"/>
                      </a:ext>
                    </a:extLst>
                  </p:cNvPr>
                  <p:cNvPicPr/>
                  <p:nvPr/>
                </p:nvPicPr>
                <p:blipFill>
                  <a:blip r:embed="rId434"/>
                  <a:stretch>
                    <a:fillRect/>
                  </a:stretch>
                </p:blipFill>
                <p:spPr>
                  <a:xfrm>
                    <a:off x="8197486" y="5431436"/>
                    <a:ext cx="126360" cy="17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5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52079A85-754A-4DF7-AD89-1F1C1DAC2689}"/>
                      </a:ext>
                    </a:extLst>
                  </p14:cNvPr>
                  <p14:cNvContentPartPr/>
                  <p14:nvPr/>
                </p14:nvContentPartPr>
                <p14:xfrm>
                  <a:off x="8255806" y="5459156"/>
                  <a:ext cx="111960" cy="838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52079A85-754A-4DF7-AD89-1F1C1DAC2689}"/>
                      </a:ext>
                    </a:extLst>
                  </p:cNvPr>
                  <p:cNvPicPr/>
                  <p:nvPr/>
                </p:nvPicPr>
                <p:blipFill>
                  <a:blip r:embed="rId436"/>
                  <a:stretch>
                    <a:fillRect/>
                  </a:stretch>
                </p:blipFill>
                <p:spPr>
                  <a:xfrm>
                    <a:off x="8247166" y="5450516"/>
                    <a:ext cx="129600" cy="10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7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22A34F64-BECA-47A3-9C48-DEFB850334A7}"/>
                      </a:ext>
                    </a:extLst>
                  </p14:cNvPr>
                  <p14:cNvContentPartPr/>
                  <p14:nvPr/>
                </p14:nvContentPartPr>
                <p14:xfrm>
                  <a:off x="8452006" y="5473916"/>
                  <a:ext cx="10440" cy="8748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22A34F64-BECA-47A3-9C48-DEFB850334A7}"/>
                      </a:ext>
                    </a:extLst>
                  </p:cNvPr>
                  <p:cNvPicPr/>
                  <p:nvPr/>
                </p:nvPicPr>
                <p:blipFill>
                  <a:blip r:embed="rId438"/>
                  <a:stretch>
                    <a:fillRect/>
                  </a:stretch>
                </p:blipFill>
                <p:spPr>
                  <a:xfrm>
                    <a:off x="8443366" y="5464916"/>
                    <a:ext cx="28080" cy="10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9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605C3D04-4883-4925-8136-5F2E2CE7D962}"/>
                      </a:ext>
                    </a:extLst>
                  </p14:cNvPr>
                  <p14:cNvContentPartPr/>
                  <p14:nvPr/>
                </p14:nvContentPartPr>
                <p14:xfrm>
                  <a:off x="8419966" y="5416676"/>
                  <a:ext cx="3960" cy="468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605C3D04-4883-4925-8136-5F2E2CE7D962}"/>
                      </a:ext>
                    </a:extLst>
                  </p:cNvPr>
                  <p:cNvPicPr/>
                  <p:nvPr/>
                </p:nvPicPr>
                <p:blipFill>
                  <a:blip r:embed="rId440"/>
                  <a:stretch>
                    <a:fillRect/>
                  </a:stretch>
                </p:blipFill>
                <p:spPr>
                  <a:xfrm>
                    <a:off x="8410966" y="5408036"/>
                    <a:ext cx="21600" cy="2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1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3AC9FCBB-5A2D-432C-9156-319C04190F19}"/>
                      </a:ext>
                    </a:extLst>
                  </p14:cNvPr>
                  <p14:cNvContentPartPr/>
                  <p14:nvPr/>
                </p14:nvContentPartPr>
                <p14:xfrm>
                  <a:off x="8473246" y="5298236"/>
                  <a:ext cx="37440" cy="28944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3AC9FCBB-5A2D-432C-9156-319C04190F19}"/>
                      </a:ext>
                    </a:extLst>
                  </p:cNvPr>
                  <p:cNvPicPr/>
                  <p:nvPr/>
                </p:nvPicPr>
                <p:blipFill>
                  <a:blip r:embed="rId442"/>
                  <a:stretch>
                    <a:fillRect/>
                  </a:stretch>
                </p:blipFill>
                <p:spPr>
                  <a:xfrm>
                    <a:off x="8464246" y="5289596"/>
                    <a:ext cx="55080" cy="30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3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AEF8EC09-A128-4BC4-A848-E8AD580B3A68}"/>
                      </a:ext>
                    </a:extLst>
                  </p14:cNvPr>
                  <p14:cNvContentPartPr/>
                  <p14:nvPr/>
                </p14:nvContentPartPr>
                <p14:xfrm>
                  <a:off x="8539126" y="5297156"/>
                  <a:ext cx="66240" cy="31536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AEF8EC09-A128-4BC4-A848-E8AD580B3A68}"/>
                      </a:ext>
                    </a:extLst>
                  </p:cNvPr>
                  <p:cNvPicPr/>
                  <p:nvPr/>
                </p:nvPicPr>
                <p:blipFill>
                  <a:blip r:embed="rId444"/>
                  <a:stretch>
                    <a:fillRect/>
                  </a:stretch>
                </p:blipFill>
                <p:spPr>
                  <a:xfrm>
                    <a:off x="8530126" y="5288156"/>
                    <a:ext cx="83880" cy="333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86D4256-F820-47AB-8CF9-251B2453EB03}"/>
                </a:ext>
              </a:extLst>
            </p:cNvPr>
            <p:cNvGrpSpPr/>
            <p:nvPr/>
          </p:nvGrpSpPr>
          <p:grpSpPr>
            <a:xfrm>
              <a:off x="8779966" y="5285996"/>
              <a:ext cx="1904400" cy="408960"/>
              <a:chOff x="8779966" y="5285996"/>
              <a:chExt cx="1904400" cy="408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5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35D4DD3E-B372-4009-86F2-D262530C7B03}"/>
                      </a:ext>
                    </a:extLst>
                  </p14:cNvPr>
                  <p14:cNvContentPartPr/>
                  <p14:nvPr/>
                </p14:nvContentPartPr>
                <p14:xfrm>
                  <a:off x="8779966" y="5454836"/>
                  <a:ext cx="190440" cy="13428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35D4DD3E-B372-4009-86F2-D262530C7B03}"/>
                      </a:ext>
                    </a:extLst>
                  </p:cNvPr>
                  <p:cNvPicPr/>
                  <p:nvPr/>
                </p:nvPicPr>
                <p:blipFill>
                  <a:blip r:embed="rId446"/>
                  <a:stretch>
                    <a:fillRect/>
                  </a:stretch>
                </p:blipFill>
                <p:spPr>
                  <a:xfrm>
                    <a:off x="8770966" y="5445836"/>
                    <a:ext cx="208080" cy="151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7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E42283CC-DC29-49D9-BA93-E42F15AF5CC6}"/>
                      </a:ext>
                    </a:extLst>
                  </p14:cNvPr>
                  <p14:cNvContentPartPr/>
                  <p14:nvPr/>
                </p14:nvContentPartPr>
                <p14:xfrm>
                  <a:off x="8966446" y="5298956"/>
                  <a:ext cx="149040" cy="26532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E42283CC-DC29-49D9-BA93-E42F15AF5CC6}"/>
                      </a:ext>
                    </a:extLst>
                  </p:cNvPr>
                  <p:cNvPicPr/>
                  <p:nvPr/>
                </p:nvPicPr>
                <p:blipFill>
                  <a:blip r:embed="rId448"/>
                  <a:stretch>
                    <a:fillRect/>
                  </a:stretch>
                </p:blipFill>
                <p:spPr>
                  <a:xfrm>
                    <a:off x="8957446" y="5290316"/>
                    <a:ext cx="166680" cy="282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9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C67112EC-F8DF-41C9-8636-857FC2EE4128}"/>
                      </a:ext>
                    </a:extLst>
                  </p14:cNvPr>
                  <p14:cNvContentPartPr/>
                  <p14:nvPr/>
                </p14:nvContentPartPr>
                <p14:xfrm>
                  <a:off x="8999926" y="5311556"/>
                  <a:ext cx="223920" cy="4608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C67112EC-F8DF-41C9-8636-857FC2EE4128}"/>
                      </a:ext>
                    </a:extLst>
                  </p:cNvPr>
                  <p:cNvPicPr/>
                  <p:nvPr/>
                </p:nvPicPr>
                <p:blipFill>
                  <a:blip r:embed="rId450"/>
                  <a:stretch>
                    <a:fillRect/>
                  </a:stretch>
                </p:blipFill>
                <p:spPr>
                  <a:xfrm>
                    <a:off x="8990926" y="5302916"/>
                    <a:ext cx="24156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1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EAB0991A-4A15-4139-8EDE-FF5BAEAD8E55}"/>
                      </a:ext>
                    </a:extLst>
                  </p14:cNvPr>
                  <p14:cNvContentPartPr/>
                  <p14:nvPr/>
                </p14:nvContentPartPr>
                <p14:xfrm>
                  <a:off x="9336886" y="5415236"/>
                  <a:ext cx="131760" cy="27972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EAB0991A-4A15-4139-8EDE-FF5BAEAD8E55}"/>
                      </a:ext>
                    </a:extLst>
                  </p:cNvPr>
                  <p:cNvPicPr/>
                  <p:nvPr/>
                </p:nvPicPr>
                <p:blipFill>
                  <a:blip r:embed="rId452"/>
                  <a:stretch>
                    <a:fillRect/>
                  </a:stretch>
                </p:blipFill>
                <p:spPr>
                  <a:xfrm>
                    <a:off x="9328246" y="5406596"/>
                    <a:ext cx="149400" cy="29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3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353AB3DB-32F6-4101-800A-17B2719A6DBA}"/>
                      </a:ext>
                    </a:extLst>
                  </p14:cNvPr>
                  <p14:cNvContentPartPr/>
                  <p14:nvPr/>
                </p14:nvContentPartPr>
                <p14:xfrm>
                  <a:off x="9513646" y="5432876"/>
                  <a:ext cx="139680" cy="13608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353AB3DB-32F6-4101-800A-17B2719A6DBA}"/>
                      </a:ext>
                    </a:extLst>
                  </p:cNvPr>
                  <p:cNvPicPr/>
                  <p:nvPr/>
                </p:nvPicPr>
                <p:blipFill>
                  <a:blip r:embed="rId454"/>
                  <a:stretch>
                    <a:fillRect/>
                  </a:stretch>
                </p:blipFill>
                <p:spPr>
                  <a:xfrm>
                    <a:off x="9504646" y="5423876"/>
                    <a:ext cx="157320" cy="15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5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8A786CFA-79A0-4772-8301-233CB2030A6A}"/>
                      </a:ext>
                    </a:extLst>
                  </p14:cNvPr>
                  <p14:cNvContentPartPr/>
                  <p14:nvPr/>
                </p14:nvContentPartPr>
                <p14:xfrm>
                  <a:off x="9646846" y="5424596"/>
                  <a:ext cx="149400" cy="14724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8A786CFA-79A0-4772-8301-233CB2030A6A}"/>
                      </a:ext>
                    </a:extLst>
                  </p:cNvPr>
                  <p:cNvPicPr/>
                  <p:nvPr/>
                </p:nvPicPr>
                <p:blipFill>
                  <a:blip r:embed="rId456"/>
                  <a:stretch>
                    <a:fillRect/>
                  </a:stretch>
                </p:blipFill>
                <p:spPr>
                  <a:xfrm>
                    <a:off x="9637846" y="5415596"/>
                    <a:ext cx="167040" cy="16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7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506FB81F-ED2D-4A9B-84B3-A786BDA18AEF}"/>
                      </a:ext>
                    </a:extLst>
                  </p14:cNvPr>
                  <p14:cNvContentPartPr/>
                  <p14:nvPr/>
                </p14:nvContentPartPr>
                <p14:xfrm>
                  <a:off x="9854206" y="5419916"/>
                  <a:ext cx="93600" cy="14328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506FB81F-ED2D-4A9B-84B3-A786BDA18AEF}"/>
                      </a:ext>
                    </a:extLst>
                  </p:cNvPr>
                  <p:cNvPicPr/>
                  <p:nvPr/>
                </p:nvPicPr>
                <p:blipFill>
                  <a:blip r:embed="rId458"/>
                  <a:stretch>
                    <a:fillRect/>
                  </a:stretch>
                </p:blipFill>
                <p:spPr>
                  <a:xfrm>
                    <a:off x="9845206" y="5411276"/>
                    <a:ext cx="111240" cy="16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9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833C401B-9029-4A3E-8D0B-EC3BFEF8C604}"/>
                      </a:ext>
                    </a:extLst>
                  </p14:cNvPr>
                  <p14:cNvContentPartPr/>
                  <p14:nvPr/>
                </p14:nvContentPartPr>
                <p14:xfrm>
                  <a:off x="9983446" y="5396876"/>
                  <a:ext cx="92160" cy="15228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833C401B-9029-4A3E-8D0B-EC3BFEF8C604}"/>
                      </a:ext>
                    </a:extLst>
                  </p:cNvPr>
                  <p:cNvPicPr/>
                  <p:nvPr/>
                </p:nvPicPr>
                <p:blipFill>
                  <a:blip r:embed="rId460"/>
                  <a:stretch>
                    <a:fillRect/>
                  </a:stretch>
                </p:blipFill>
                <p:spPr>
                  <a:xfrm>
                    <a:off x="9974446" y="5387876"/>
                    <a:ext cx="109800" cy="16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1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704140D5-0A94-4554-BCB7-C3AACBE5ECDA}"/>
                      </a:ext>
                    </a:extLst>
                  </p14:cNvPr>
                  <p14:cNvContentPartPr/>
                  <p14:nvPr/>
                </p14:nvContentPartPr>
                <p14:xfrm>
                  <a:off x="10127086" y="5418836"/>
                  <a:ext cx="82800" cy="12456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704140D5-0A94-4554-BCB7-C3AACBE5ECDA}"/>
                      </a:ext>
                    </a:extLst>
                  </p:cNvPr>
                  <p:cNvPicPr/>
                  <p:nvPr/>
                </p:nvPicPr>
                <p:blipFill>
                  <a:blip r:embed="rId462"/>
                  <a:stretch>
                    <a:fillRect/>
                  </a:stretch>
                </p:blipFill>
                <p:spPr>
                  <a:xfrm>
                    <a:off x="10118086" y="5410196"/>
                    <a:ext cx="100440" cy="14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3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A943EC3C-D3EE-4A09-ADFA-E20205D55011}"/>
                      </a:ext>
                    </a:extLst>
                  </p14:cNvPr>
                  <p14:cNvContentPartPr/>
                  <p14:nvPr/>
                </p14:nvContentPartPr>
                <p14:xfrm>
                  <a:off x="10241566" y="5285996"/>
                  <a:ext cx="14040" cy="28152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A943EC3C-D3EE-4A09-ADFA-E20205D55011}"/>
                      </a:ext>
                    </a:extLst>
                  </p:cNvPr>
                  <p:cNvPicPr/>
                  <p:nvPr/>
                </p:nvPicPr>
                <p:blipFill>
                  <a:blip r:embed="rId464"/>
                  <a:stretch>
                    <a:fillRect/>
                  </a:stretch>
                </p:blipFill>
                <p:spPr>
                  <a:xfrm>
                    <a:off x="10232926" y="5276996"/>
                    <a:ext cx="31680" cy="29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5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90B7F4A8-2347-46BE-98CF-1FF3780C96E7}"/>
                      </a:ext>
                    </a:extLst>
                  </p14:cNvPr>
                  <p14:cNvContentPartPr/>
                  <p14:nvPr/>
                </p14:nvContentPartPr>
                <p14:xfrm>
                  <a:off x="10317526" y="5477156"/>
                  <a:ext cx="20160" cy="6948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90B7F4A8-2347-46BE-98CF-1FF3780C96E7}"/>
                      </a:ext>
                    </a:extLst>
                  </p:cNvPr>
                  <p:cNvPicPr/>
                  <p:nvPr/>
                </p:nvPicPr>
                <p:blipFill>
                  <a:blip r:embed="rId466"/>
                  <a:stretch>
                    <a:fillRect/>
                  </a:stretch>
                </p:blipFill>
                <p:spPr>
                  <a:xfrm>
                    <a:off x="10308526" y="5468156"/>
                    <a:ext cx="37800" cy="87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7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D617B620-B32C-424F-9111-617FB9FB30E2}"/>
                      </a:ext>
                    </a:extLst>
                  </p14:cNvPr>
                  <p14:cNvContentPartPr/>
                  <p14:nvPr/>
                </p14:nvContentPartPr>
                <p14:xfrm>
                  <a:off x="10303846" y="5379956"/>
                  <a:ext cx="19080" cy="1044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D617B620-B32C-424F-9111-617FB9FB30E2}"/>
                      </a:ext>
                    </a:extLst>
                  </p:cNvPr>
                  <p:cNvPicPr/>
                  <p:nvPr/>
                </p:nvPicPr>
                <p:blipFill>
                  <a:blip r:embed="rId468"/>
                  <a:stretch>
                    <a:fillRect/>
                  </a:stretch>
                </p:blipFill>
                <p:spPr>
                  <a:xfrm>
                    <a:off x="10294846" y="5370956"/>
                    <a:ext cx="36720" cy="28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9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028BD125-8F1E-4B88-9BED-E5F507EFD02D}"/>
                      </a:ext>
                    </a:extLst>
                  </p14:cNvPr>
                  <p14:cNvContentPartPr/>
                  <p14:nvPr/>
                </p14:nvContentPartPr>
                <p14:xfrm>
                  <a:off x="10418686" y="5394356"/>
                  <a:ext cx="91440" cy="1879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028BD125-8F1E-4B88-9BED-E5F507EFD02D}"/>
                      </a:ext>
                    </a:extLst>
                  </p:cNvPr>
                  <p:cNvPicPr/>
                  <p:nvPr/>
                </p:nvPicPr>
                <p:blipFill>
                  <a:blip r:embed="rId470"/>
                  <a:stretch>
                    <a:fillRect/>
                  </a:stretch>
                </p:blipFill>
                <p:spPr>
                  <a:xfrm>
                    <a:off x="10409686" y="5385716"/>
                    <a:ext cx="109080" cy="20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1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546D199E-99C7-4CA9-A40C-D5EF5506D081}"/>
                      </a:ext>
                    </a:extLst>
                  </p14:cNvPr>
                  <p14:cNvContentPartPr/>
                  <p14:nvPr/>
                </p14:nvContentPartPr>
                <p14:xfrm>
                  <a:off x="10556566" y="5437196"/>
                  <a:ext cx="127800" cy="13716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546D199E-99C7-4CA9-A40C-D5EF5506D081}"/>
                      </a:ext>
                    </a:extLst>
                  </p:cNvPr>
                  <p:cNvPicPr/>
                  <p:nvPr/>
                </p:nvPicPr>
                <p:blipFill>
                  <a:blip r:embed="rId472"/>
                  <a:stretch>
                    <a:fillRect/>
                  </a:stretch>
                </p:blipFill>
                <p:spPr>
                  <a:xfrm>
                    <a:off x="10547566" y="5428196"/>
                    <a:ext cx="145440" cy="154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A838489-A627-42A9-8616-C57CE446E761}"/>
                </a:ext>
              </a:extLst>
            </p:cNvPr>
            <p:cNvGrpSpPr/>
            <p:nvPr/>
          </p:nvGrpSpPr>
          <p:grpSpPr>
            <a:xfrm>
              <a:off x="10937806" y="5240276"/>
              <a:ext cx="493920" cy="361080"/>
              <a:chOff x="10937806" y="5240276"/>
              <a:chExt cx="493920" cy="361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3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A43C80F1-0680-4414-8945-7B3755D4C3BD}"/>
                      </a:ext>
                    </a:extLst>
                  </p14:cNvPr>
                  <p14:cNvContentPartPr/>
                  <p14:nvPr/>
                </p14:nvContentPartPr>
                <p14:xfrm>
                  <a:off x="10937806" y="5453756"/>
                  <a:ext cx="101520" cy="14760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A43C80F1-0680-4414-8945-7B3755D4C3BD}"/>
                      </a:ext>
                    </a:extLst>
                  </p:cNvPr>
                  <p:cNvPicPr/>
                  <p:nvPr/>
                </p:nvPicPr>
                <p:blipFill>
                  <a:blip r:embed="rId474"/>
                  <a:stretch>
                    <a:fillRect/>
                  </a:stretch>
                </p:blipFill>
                <p:spPr>
                  <a:xfrm>
                    <a:off x="10929166" y="5445116"/>
                    <a:ext cx="11916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5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770FCA64-052B-46A4-9DDD-A9F1945DBEBA}"/>
                      </a:ext>
                    </a:extLst>
                  </p14:cNvPr>
                  <p14:cNvContentPartPr/>
                  <p14:nvPr/>
                </p14:nvContentPartPr>
                <p14:xfrm>
                  <a:off x="10978126" y="5493716"/>
                  <a:ext cx="114120" cy="9360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770FCA64-052B-46A4-9DDD-A9F1945DBEBA}"/>
                      </a:ext>
                    </a:extLst>
                  </p:cNvPr>
                  <p:cNvPicPr/>
                  <p:nvPr/>
                </p:nvPicPr>
                <p:blipFill>
                  <a:blip r:embed="rId476"/>
                  <a:stretch>
                    <a:fillRect/>
                  </a:stretch>
                </p:blipFill>
                <p:spPr>
                  <a:xfrm>
                    <a:off x="10969126" y="5485076"/>
                    <a:ext cx="131760" cy="11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7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1713A644-686C-4C2D-A387-49F636EB6C9A}"/>
                      </a:ext>
                    </a:extLst>
                  </p14:cNvPr>
                  <p14:cNvContentPartPr/>
                  <p14:nvPr/>
                </p14:nvContentPartPr>
                <p14:xfrm>
                  <a:off x="11108446" y="5443676"/>
                  <a:ext cx="124560" cy="13104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1713A644-686C-4C2D-A387-49F636EB6C9A}"/>
                      </a:ext>
                    </a:extLst>
                  </p:cNvPr>
                  <p:cNvPicPr/>
                  <p:nvPr/>
                </p:nvPicPr>
                <p:blipFill>
                  <a:blip r:embed="rId478"/>
                  <a:stretch>
                    <a:fillRect/>
                  </a:stretch>
                </p:blipFill>
                <p:spPr>
                  <a:xfrm>
                    <a:off x="11099806" y="5434676"/>
                    <a:ext cx="142200" cy="14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9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E2624CA8-EAAA-4FD6-B2A3-AD4D07F1204B}"/>
                      </a:ext>
                    </a:extLst>
                  </p14:cNvPr>
                  <p14:cNvContentPartPr/>
                  <p14:nvPr/>
                </p14:nvContentPartPr>
                <p14:xfrm>
                  <a:off x="11287366" y="5240276"/>
                  <a:ext cx="144360" cy="32184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E2624CA8-EAAA-4FD6-B2A3-AD4D07F1204B}"/>
                      </a:ext>
                    </a:extLst>
                  </p:cNvPr>
                  <p:cNvPicPr/>
                  <p:nvPr/>
                </p:nvPicPr>
                <p:blipFill>
                  <a:blip r:embed="rId480"/>
                  <a:stretch>
                    <a:fillRect/>
                  </a:stretch>
                </p:blipFill>
                <p:spPr>
                  <a:xfrm>
                    <a:off x="11278366" y="5231276"/>
                    <a:ext cx="162000" cy="3394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70E297-E954-4CF4-82FF-CE78D8EF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4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3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03548E-45F1-4843-8D21-9EB577D08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34D28E-2840-40DB-A2BB-F64EEF67F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is learning the underlying features from data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E4C4B6-83AC-462A-B5F4-7FCD55DD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82" y="2479257"/>
            <a:ext cx="2996177" cy="3028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1D93F3-A55B-447C-A3EF-C18FC7D220B7}"/>
              </a:ext>
            </a:extLst>
          </p:cNvPr>
          <p:cNvSpPr txBox="1"/>
          <p:nvPr/>
        </p:nvSpPr>
        <p:spPr>
          <a:xfrm>
            <a:off x="1156518" y="1785407"/>
            <a:ext cx="2321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Low Level Features: </a:t>
            </a:r>
          </a:p>
          <a:p>
            <a:pPr algn="ctr"/>
            <a:r>
              <a:rPr lang="en-US" dirty="0"/>
              <a:t>lines and edges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3C93B-530F-4EE1-AEBF-B994DD442539}"/>
              </a:ext>
            </a:extLst>
          </p:cNvPr>
          <p:cNvSpPr txBox="1"/>
          <p:nvPr/>
        </p:nvSpPr>
        <p:spPr>
          <a:xfrm>
            <a:off x="355101" y="6195997"/>
            <a:ext cx="9659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Figures from Lee at al.,  ICML 609-616 (2009)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F81A5A1-F4C7-4649-AA82-E3051EAE8E4E}"/>
              </a:ext>
            </a:extLst>
          </p:cNvPr>
          <p:cNvGrpSpPr/>
          <p:nvPr/>
        </p:nvGrpSpPr>
        <p:grpSpPr>
          <a:xfrm>
            <a:off x="4471394" y="1458733"/>
            <a:ext cx="3516860" cy="4605839"/>
            <a:chOff x="4471394" y="1546653"/>
            <a:chExt cx="3516860" cy="46058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D7F6F6-8439-4B21-A1B9-9C1EF3C6D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5706" y="2190891"/>
              <a:ext cx="2788236" cy="180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7CE789-54EB-439E-A9EB-36ACAC96C82A}"/>
                </a:ext>
              </a:extLst>
            </p:cNvPr>
            <p:cNvSpPr txBox="1"/>
            <p:nvPr/>
          </p:nvSpPr>
          <p:spPr>
            <a:xfrm>
              <a:off x="4826882" y="1546653"/>
              <a:ext cx="27206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Mid Level Features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62A8B6-D701-4F7A-89FE-961A5D47B681}"/>
                </a:ext>
              </a:extLst>
            </p:cNvPr>
            <p:cNvSpPr txBox="1"/>
            <p:nvPr/>
          </p:nvSpPr>
          <p:spPr>
            <a:xfrm>
              <a:off x="4471394" y="1964598"/>
              <a:ext cx="35168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Category: Faces</a:t>
              </a:r>
              <a:endParaRPr lang="en-DE" sz="14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7FFBCE-8F65-4D9B-A15F-3001325A3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6882" y="4352492"/>
              <a:ext cx="2805884" cy="180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9B5DD4-71EE-494E-ACD0-CEE1CD103DAF}"/>
                </a:ext>
              </a:extLst>
            </p:cNvPr>
            <p:cNvSpPr txBox="1"/>
            <p:nvPr/>
          </p:nvSpPr>
          <p:spPr>
            <a:xfrm>
              <a:off x="5409488" y="4135363"/>
              <a:ext cx="16406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Category: Cars</a:t>
              </a:r>
              <a:endParaRPr lang="en-DE" sz="140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761A0ED-BE91-489B-826A-6173FC511B0D}"/>
              </a:ext>
            </a:extLst>
          </p:cNvPr>
          <p:cNvSpPr/>
          <p:nvPr/>
        </p:nvSpPr>
        <p:spPr>
          <a:xfrm>
            <a:off x="4311573" y="1458734"/>
            <a:ext cx="3580920" cy="4784406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C454BA-DC9E-4601-A91E-C25E8E502BA0}"/>
              </a:ext>
            </a:extLst>
          </p:cNvPr>
          <p:cNvSpPr/>
          <p:nvPr/>
        </p:nvSpPr>
        <p:spPr>
          <a:xfrm>
            <a:off x="696259" y="1477713"/>
            <a:ext cx="3242423" cy="4765426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0CE2BD0-0C41-4FE1-B7E6-287EA904A09A}"/>
              </a:ext>
            </a:extLst>
          </p:cNvPr>
          <p:cNvGrpSpPr/>
          <p:nvPr/>
        </p:nvGrpSpPr>
        <p:grpSpPr>
          <a:xfrm>
            <a:off x="7951069" y="1425303"/>
            <a:ext cx="3516860" cy="4696487"/>
            <a:chOff x="7988414" y="1546653"/>
            <a:chExt cx="3516860" cy="469648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4BD27B-8F72-488D-8E2C-BF0A9706C76E}"/>
                </a:ext>
              </a:extLst>
            </p:cNvPr>
            <p:cNvSpPr txBox="1"/>
            <p:nvPr/>
          </p:nvSpPr>
          <p:spPr>
            <a:xfrm>
              <a:off x="8247207" y="1546653"/>
              <a:ext cx="29992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High Level Feature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2CA9AF1-69F0-4AB5-86C7-164E1F2E4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2157" y="2227363"/>
              <a:ext cx="2649375" cy="1800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04C58E-1280-4095-B72C-8BAB00D76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6844" y="4443140"/>
              <a:ext cx="2700000" cy="180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F849A2-0EF9-4F33-8090-2B989C4555FF}"/>
                </a:ext>
              </a:extLst>
            </p:cNvPr>
            <p:cNvSpPr txBox="1"/>
            <p:nvPr/>
          </p:nvSpPr>
          <p:spPr>
            <a:xfrm>
              <a:off x="7988414" y="1986809"/>
              <a:ext cx="351686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Category: Faces</a:t>
              </a:r>
              <a:endParaRPr lang="en-DE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2DC1C1-655E-416F-8D87-965B53094FD6}"/>
                </a:ext>
              </a:extLst>
            </p:cNvPr>
            <p:cNvSpPr txBox="1"/>
            <p:nvPr/>
          </p:nvSpPr>
          <p:spPr>
            <a:xfrm>
              <a:off x="8926508" y="4160345"/>
              <a:ext cx="16406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Category: Cars</a:t>
              </a:r>
              <a:endParaRPr lang="en-DE" sz="1400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8096926-027E-47CA-A35B-72474A4B5674}"/>
              </a:ext>
            </a:extLst>
          </p:cNvPr>
          <p:cNvSpPr/>
          <p:nvPr/>
        </p:nvSpPr>
        <p:spPr>
          <a:xfrm>
            <a:off x="8007707" y="1458733"/>
            <a:ext cx="3580920" cy="4784406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B4B52-AC8D-4096-80DD-ECB9FDCB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97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CD7F42-9E67-4421-81D4-864D6A5C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82BBC4-67B5-420E-BED5-B80FEDF4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Underfitting, overfitting, and regularization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662C8E-ACE8-4E4F-95F0-2E659C6A4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029616" cy="985152"/>
          </a:xfrm>
        </p:spPr>
        <p:txBody>
          <a:bodyPr/>
          <a:lstStyle/>
          <a:p>
            <a:pPr algn="l"/>
            <a:r>
              <a:rPr lang="en-US" sz="1800" b="0" i="0" u="none" strike="noStrike" baseline="0" dirty="0"/>
              <a:t>The </a:t>
            </a:r>
            <a:r>
              <a:rPr lang="en-US" sz="1800" b="1" i="0" u="none" strike="noStrike" baseline="0" dirty="0"/>
              <a:t>central challenge </a:t>
            </a:r>
            <a:r>
              <a:rPr lang="en-US" sz="1800" b="0" i="0" u="none" strike="noStrike" baseline="0" dirty="0"/>
              <a:t>in machine learning is that algorithms must perform well on </a:t>
            </a:r>
            <a:r>
              <a:rPr lang="en-US" sz="1800" b="0" i="1" u="none" strike="noStrike" baseline="0" dirty="0"/>
              <a:t>new, previously unseen </a:t>
            </a:r>
            <a:r>
              <a:rPr lang="en-US" sz="1800" b="0" i="0" u="none" strike="noStrike" baseline="0" dirty="0"/>
              <a:t>inputs</a:t>
            </a:r>
          </a:p>
          <a:p>
            <a:pPr algn="l"/>
            <a:r>
              <a:rPr lang="en-US" sz="1800" b="0" i="0" u="none" strike="noStrike" baseline="0" dirty="0"/>
              <a:t>The ability to perform well on previously unobserved inputs is called </a:t>
            </a:r>
            <a:r>
              <a:rPr lang="en-US" sz="1800" b="1" i="0" u="none" strike="noStrike" baseline="0" dirty="0"/>
              <a:t>generalization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90D5397-DB56-43FF-B52C-BC9087946826}"/>
                  </a:ext>
                </a:extLst>
              </p14:cNvPr>
              <p14:cNvContentPartPr/>
              <p14:nvPr/>
            </p14:nvContentPartPr>
            <p14:xfrm>
              <a:off x="-985621" y="4403080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90D5397-DB56-43FF-B52C-BC90879468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94621" y="439408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88DE094-FE88-4F5F-A6FB-D1C8EBEEECC0}"/>
              </a:ext>
            </a:extLst>
          </p:cNvPr>
          <p:cNvSpPr txBox="1">
            <a:spLocks/>
          </p:cNvSpPr>
          <p:nvPr/>
        </p:nvSpPr>
        <p:spPr>
          <a:xfrm>
            <a:off x="581192" y="5455800"/>
            <a:ext cx="11029616" cy="9851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ComputerModernRoman"/>
              </a:rPr>
              <a:t>Deep neural networks are complex and flexible models: </a:t>
            </a:r>
            <a:r>
              <a:rPr lang="en-US" b="1" dirty="0">
                <a:latin typeface="ComputerModernRoman"/>
              </a:rPr>
              <a:t>overfitting</a:t>
            </a:r>
            <a:r>
              <a:rPr lang="en-US" dirty="0">
                <a:latin typeface="ComputerModernRoman"/>
              </a:rPr>
              <a:t> is the main problem (and not underfitting)</a:t>
            </a:r>
          </a:p>
          <a:p>
            <a:pPr algn="l"/>
            <a:r>
              <a:rPr lang="en-US" sz="1800" b="1" i="0" u="none" strike="noStrike" baseline="0" dirty="0">
                <a:latin typeface="ComputerModernRoman"/>
              </a:rPr>
              <a:t>Regularization: </a:t>
            </a:r>
            <a:r>
              <a:rPr lang="en-US" dirty="0">
                <a:latin typeface="ComputerModernRoman"/>
              </a:rPr>
              <a:t>collection of strategies to reduce model capacity in a “thoughtful way” to avoid overfitting</a:t>
            </a:r>
            <a:endParaRPr lang="en-US" sz="1800" b="0" i="0" u="none" strike="noStrike" baseline="0" dirty="0">
              <a:latin typeface="ComputerModernRoman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BA06B9-DFA1-4E35-B55D-A0618E0CD559}"/>
              </a:ext>
            </a:extLst>
          </p:cNvPr>
          <p:cNvGrpSpPr/>
          <p:nvPr/>
        </p:nvGrpSpPr>
        <p:grpSpPr>
          <a:xfrm>
            <a:off x="2920409" y="2425551"/>
            <a:ext cx="5259765" cy="3038889"/>
            <a:chOff x="2920409" y="2297535"/>
            <a:chExt cx="5259765" cy="3038889"/>
          </a:xfrm>
        </p:grpSpPr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CD7CBC2-5107-4EC4-8693-16B6F387D883}"/>
                </a:ext>
              </a:extLst>
            </p:cNvPr>
            <p:cNvSpPr txBox="1"/>
            <p:nvPr/>
          </p:nvSpPr>
          <p:spPr>
            <a:xfrm>
              <a:off x="2920409" y="5059425"/>
              <a:ext cx="525976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u="none" strike="noStrike" baseline="0" dirty="0">
                  <a:solidFill>
                    <a:schemeClr val="tx1"/>
                  </a:solidFill>
                </a:rPr>
                <a:t>Figure from </a:t>
              </a:r>
              <a:r>
                <a:rPr lang="en-US" sz="1200" dirty="0">
                  <a:hlinkClick r:id="rId5"/>
                </a:rPr>
                <a:t>d2l.ai</a:t>
              </a:r>
              <a:endParaRPr lang="en-DE" sz="12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FDCEAF-49B8-4CC5-9B5D-2B6EB38EC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6153" y="2297535"/>
              <a:ext cx="4046336" cy="276189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0B639F1-30C7-464A-833B-C8A16B9D091F}"/>
                  </a:ext>
                </a:extLst>
              </p14:cNvPr>
              <p14:cNvContentPartPr/>
              <p14:nvPr/>
            </p14:nvContentPartPr>
            <p14:xfrm>
              <a:off x="5812920" y="2323656"/>
              <a:ext cx="802080" cy="663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0B639F1-30C7-464A-833B-C8A16B9D09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3916" y="2314656"/>
                <a:ext cx="819728" cy="6814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97552E-0186-46BF-A52E-35A7A825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5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AA05B4-364F-4DD3-86CD-09EABBF93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1B9470-B296-4AD8-B37C-B29812A11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8A2624A-6585-4E1A-88BF-3941903E80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/>
                <a:r>
                  <a:rPr lang="en-US" dirty="0"/>
                  <a:t>Definition of regularization [1]:  </a:t>
                </a:r>
                <a:r>
                  <a:rPr lang="en-US" sz="1800" b="0" i="0" u="none" strike="noStrike" baseline="0" dirty="0"/>
                  <a:t>“</a:t>
                </a:r>
                <a:r>
                  <a:rPr lang="en-US" sz="1800" b="0" i="1" u="none" strike="noStrike" baseline="0" dirty="0"/>
                  <a:t>any modification we make to a learning algorithm that is intended to reduce its generalization error but not its training error.”</a:t>
                </a:r>
                <a:endParaRPr lang="en-US" dirty="0"/>
              </a:p>
              <a:p>
                <a:pPr marL="0" indent="0" algn="l">
                  <a:buNone/>
                </a:pPr>
                <a:endParaRPr lang="en-US" dirty="0"/>
              </a:p>
              <a:p>
                <a:pPr algn="l"/>
                <a:r>
                  <a:rPr lang="en-US" dirty="0"/>
                  <a:t>Multiple strategies possible:</a:t>
                </a:r>
              </a:p>
              <a:p>
                <a:pPr lvl="1"/>
                <a:r>
                  <a:rPr lang="en-US" b="0" i="0" u="none" strike="noStrike" baseline="0" dirty="0"/>
                  <a:t>Constraints and </a:t>
                </a:r>
                <a:r>
                  <a:rPr lang="en-US" b="1" i="0" u="none" strike="noStrike" baseline="0" dirty="0"/>
                  <a:t>penalties</a:t>
                </a:r>
                <a:r>
                  <a:rPr lang="en-US" b="0" i="0" u="none" strike="noStrike" baseline="0" dirty="0"/>
                  <a:t> designed to express a generic preference for a simpler models </a:t>
                </a:r>
                <a:r>
                  <a:rPr lang="en-US" dirty="0"/>
                  <a:t>to promote generalization (e.g.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penalization)</a:t>
                </a:r>
              </a:p>
              <a:p>
                <a:pPr lvl="1"/>
                <a:r>
                  <a:rPr lang="en-US" b="0" i="0" u="none" strike="noStrike" baseline="0" dirty="0"/>
                  <a:t>Multiple hypothesis that explain the training data are combined in </a:t>
                </a:r>
                <a:r>
                  <a:rPr lang="en-US" b="1" i="0" u="none" strike="noStrike" baseline="0" dirty="0"/>
                  <a:t>ensemble methods </a:t>
                </a:r>
                <a:r>
                  <a:rPr lang="en-US" b="0" i="0" u="none" strike="noStrike" baseline="0" dirty="0"/>
                  <a:t>(e.</a:t>
                </a:r>
                <a:r>
                  <a:rPr lang="en-US" dirty="0"/>
                  <a:t>g. dropout)</a:t>
                </a:r>
              </a:p>
              <a:p>
                <a:pPr lvl="1"/>
                <a:r>
                  <a:rPr lang="en-US" b="1" i="0" u="none" strike="noStrike" baseline="0" dirty="0"/>
                  <a:t>Stop</a:t>
                </a:r>
                <a:r>
                  <a:rPr lang="en-US" b="0" i="0" u="none" strike="noStrike" baseline="0" dirty="0"/>
                  <a:t> the </a:t>
                </a:r>
                <a:r>
                  <a:rPr lang="en-US" b="1" i="0" u="none" strike="noStrike" baseline="0" dirty="0"/>
                  <a:t>optimization early </a:t>
                </a:r>
                <a:r>
                  <a:rPr lang="en-US" b="0" i="0" u="none" strike="noStrike" baseline="0" dirty="0"/>
                  <a:t>according to “external” metric such as validation set performance (e.g. early stopping)</a:t>
                </a:r>
              </a:p>
              <a:p>
                <a:pPr lvl="1"/>
                <a:r>
                  <a:rPr lang="en-US" b="1" i="0" u="none" strike="noStrike" baseline="0" dirty="0"/>
                  <a:t>Encode</a:t>
                </a:r>
                <a:r>
                  <a:rPr lang="en-US" b="0" i="0" u="none" strike="noStrike" baseline="0" dirty="0"/>
                  <a:t> specific kinds of </a:t>
                </a:r>
                <a:r>
                  <a:rPr lang="en-US" b="1" i="0" u="none" strike="noStrike" baseline="0" dirty="0"/>
                  <a:t>prior knowledge </a:t>
                </a:r>
                <a:r>
                  <a:rPr lang="en-US" b="0" i="0" u="none" strike="noStrike" baseline="0" dirty="0"/>
                  <a:t>(e.g. special architectures like convolutional neural networks)</a:t>
                </a:r>
              </a:p>
              <a:p>
                <a:endParaRPr lang="en-US" dirty="0"/>
              </a:p>
              <a:p>
                <a:r>
                  <a:rPr lang="en-US" dirty="0"/>
                  <a:t>We will focus on the last three because they are specific of neural networks</a:t>
                </a:r>
                <a:endParaRPr lang="en-US" b="0" i="0" u="none" strike="noStrike" baseline="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8A2624A-6585-4E1A-88BF-3941903E80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" t="-6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56DF9C7-7938-4D55-890A-984199A459DE}"/>
              </a:ext>
            </a:extLst>
          </p:cNvPr>
          <p:cNvSpPr txBox="1"/>
          <p:nvPr/>
        </p:nvSpPr>
        <p:spPr>
          <a:xfrm>
            <a:off x="581192" y="6002857"/>
            <a:ext cx="52597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/>
              <a:t>[1] </a:t>
            </a:r>
            <a:r>
              <a:rPr lang="en-US" sz="1200" dirty="0"/>
              <a:t>Deep Learning, Goodfellow, </a:t>
            </a:r>
            <a:r>
              <a:rPr lang="en-US" sz="1200" dirty="0" err="1"/>
              <a:t>Bengio</a:t>
            </a:r>
            <a:r>
              <a:rPr lang="en-US" sz="1200" dirty="0"/>
              <a:t>, and Courville, </a:t>
            </a:r>
            <a:r>
              <a:rPr lang="en-US" sz="1200" i="1" dirty="0"/>
              <a:t>MIT Press</a:t>
            </a:r>
            <a:r>
              <a:rPr lang="en-US" sz="1200" dirty="0"/>
              <a:t> (2016)</a:t>
            </a:r>
            <a:endParaRPr lang="en-DE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DC53DE7-E75E-4C76-AF3B-8BE459DBDA3C}"/>
                  </a:ext>
                </a:extLst>
              </p14:cNvPr>
              <p14:cNvContentPartPr/>
              <p14:nvPr/>
            </p14:nvContentPartPr>
            <p14:xfrm>
              <a:off x="732615" y="3544775"/>
              <a:ext cx="411840" cy="1154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DC53DE7-E75E-4C76-AF3B-8BE459DBD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615" y="3535775"/>
                <a:ext cx="429480" cy="117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EE82F951-5615-4EF5-A538-BF16DB54565D}"/>
              </a:ext>
            </a:extLst>
          </p:cNvPr>
          <p:cNvGrpSpPr/>
          <p:nvPr/>
        </p:nvGrpSpPr>
        <p:grpSpPr>
          <a:xfrm>
            <a:off x="460011" y="4087218"/>
            <a:ext cx="182880" cy="1151640"/>
            <a:chOff x="460011" y="4087218"/>
            <a:chExt cx="182880" cy="11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A7EEAE2-213E-4816-B37C-3B654B22AEE4}"/>
                    </a:ext>
                  </a:extLst>
                </p14:cNvPr>
                <p14:cNvContentPartPr/>
                <p14:nvPr/>
              </p14:nvContentPartPr>
              <p14:xfrm>
                <a:off x="460011" y="4087218"/>
                <a:ext cx="182880" cy="1100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A7EEAE2-213E-4816-B37C-3B654B22AEE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0651" y="4077858"/>
                  <a:ext cx="201240" cy="11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68F1029-54B8-462C-A6A3-81EF14B7FC5E}"/>
                    </a:ext>
                  </a:extLst>
                </p14:cNvPr>
                <p14:cNvContentPartPr/>
                <p14:nvPr/>
              </p14:nvContentPartPr>
              <p14:xfrm>
                <a:off x="511131" y="5109258"/>
                <a:ext cx="129240" cy="129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68F1029-54B8-462C-A6A3-81EF14B7FC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1771" y="5099898"/>
                  <a:ext cx="147960" cy="148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69E165-0DCD-4B25-A4ED-6C376001B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6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CD7F42-9E67-4421-81D4-864D6A5C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82BBC4-67B5-420E-BED5-B80FEDF4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662C8E-ACE8-4E4F-95F0-2E659C6A43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Very general idea: </a:t>
                </a:r>
                <a:r>
                  <a:rPr lang="en-US" b="0" i="0" dirty="0">
                    <a:effectLst/>
                  </a:rPr>
                  <a:t> inject noise into the training to promote simpler models</a:t>
                </a:r>
              </a:p>
              <a:p>
                <a:pPr lvl="1"/>
                <a:r>
                  <a:rPr lang="en-US" dirty="0"/>
                  <a:t>One </a:t>
                </a:r>
                <a:r>
                  <a:rPr lang="en-US" b="0" i="0" dirty="0">
                    <a:effectLst/>
                  </a:rPr>
                  <a:t>useful notion of simplicity is </a:t>
                </a:r>
                <a:r>
                  <a:rPr lang="en-US" b="1" i="0" dirty="0">
                    <a:effectLst/>
                  </a:rPr>
                  <a:t>smoothness</a:t>
                </a:r>
                <a:r>
                  <a:rPr lang="en-US" dirty="0"/>
                  <a:t> </a:t>
                </a:r>
                <a:r>
                  <a:rPr lang="en-US" b="0" i="0" dirty="0">
                    <a:effectLst/>
                  </a:rPr>
                  <a:t>(</a:t>
                </a:r>
                <a:r>
                  <a:rPr lang="en-US" b="0" i="1" dirty="0">
                    <a:effectLst/>
                  </a:rPr>
                  <a:t>i.e.</a:t>
                </a:r>
                <a:r>
                  <a:rPr lang="en-US" dirty="0"/>
                  <a:t> </a:t>
                </a:r>
                <a:r>
                  <a:rPr lang="en-US" b="0" i="0" dirty="0">
                    <a:effectLst/>
                  </a:rPr>
                  <a:t>that the function should not be sensitive to small changes to its inputs)</a:t>
                </a:r>
              </a:p>
              <a:p>
                <a:pPr lvl="1"/>
                <a:r>
                  <a:rPr lang="en-US" b="0" i="0" dirty="0">
                    <a:effectLst/>
                  </a:rPr>
                  <a:t>Bishop [1] proved that training with input noise is equivalent to Tikhonov regularization: mathematical connection between the requirement that a </a:t>
                </a:r>
                <a:r>
                  <a:rPr lang="en-US" b="1" i="0" dirty="0">
                    <a:effectLst/>
                  </a:rPr>
                  <a:t>function</a:t>
                </a:r>
                <a:r>
                  <a:rPr lang="en-US" b="0" i="0" dirty="0">
                    <a:effectLst/>
                  </a:rPr>
                  <a:t> be </a:t>
                </a:r>
                <a:r>
                  <a:rPr lang="en-US" b="1" i="0" dirty="0">
                    <a:effectLst/>
                  </a:rPr>
                  <a:t>smooth</a:t>
                </a:r>
                <a:r>
                  <a:rPr lang="en-US" b="0" i="0" dirty="0">
                    <a:effectLst/>
                  </a:rPr>
                  <a:t> and the requirement that it be </a:t>
                </a:r>
                <a:r>
                  <a:rPr lang="en-US" b="1" i="0" dirty="0">
                    <a:effectLst/>
                  </a:rPr>
                  <a:t>resilient</a:t>
                </a:r>
                <a:r>
                  <a:rPr lang="en-US" b="0" i="0" dirty="0">
                    <a:effectLst/>
                  </a:rPr>
                  <a:t> to </a:t>
                </a:r>
                <a:r>
                  <a:rPr lang="en-US" b="1" i="0" dirty="0">
                    <a:effectLst/>
                  </a:rPr>
                  <a:t>perturbations</a:t>
                </a:r>
                <a:r>
                  <a:rPr lang="en-US" b="0" i="0" dirty="0">
                    <a:effectLst/>
                  </a:rPr>
                  <a:t> in the input</a:t>
                </a:r>
              </a:p>
              <a:p>
                <a:pPr marL="324000" lvl="1" indent="0">
                  <a:buNone/>
                </a:pPr>
                <a:endParaRPr lang="en-US" dirty="0"/>
              </a:p>
              <a:p>
                <a:r>
                  <a:rPr lang="en-US" b="0" i="0" dirty="0">
                    <a:effectLst/>
                  </a:rPr>
                  <a:t>Dropout [2]: inject noise into each layer of the network by</a:t>
                </a:r>
                <a:r>
                  <a:rPr lang="en-US" dirty="0"/>
                  <a:t> </a:t>
                </a:r>
                <a:r>
                  <a:rPr lang="en-US" b="1" dirty="0"/>
                  <a:t>d</a:t>
                </a:r>
                <a:r>
                  <a:rPr lang="en-US" b="1" dirty="0">
                    <a:effectLst/>
                  </a:rPr>
                  <a:t>ropping out </a:t>
                </a:r>
                <a:r>
                  <a:rPr lang="en-US" b="0" i="0" dirty="0">
                    <a:effectLst/>
                  </a:rPr>
                  <a:t>some neurons during training with (</a:t>
                </a:r>
                <a:r>
                  <a:rPr lang="en-US" i="0" dirty="0">
                    <a:effectLst/>
                  </a:rPr>
                  <a:t>dropout)</a:t>
                </a:r>
                <a:r>
                  <a:rPr lang="en-US" b="0" i="0" dirty="0">
                    <a:effectLst/>
                  </a:rPr>
                  <a:t> probability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i="0" dirty="0">
                    <a:effectLst/>
                  </a:rPr>
                  <a:t>:</a:t>
                </a:r>
              </a:p>
              <a:p>
                <a:pPr lvl="1"/>
                <a:r>
                  <a:rPr lang="en-US" dirty="0"/>
                  <a:t>each intermediate activation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replaced by a random variable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follows:</a:t>
                </a:r>
                <a:endParaRPr lang="en-US" b="0" i="0" dirty="0">
                  <a:effectLst/>
                </a:endParaRPr>
              </a:p>
              <a:p>
                <a:pPr marL="5940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with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probability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a</a:t>
                </a:r>
                <a:r>
                  <a:rPr lang="en-US" b="0" i="0" dirty="0">
                    <a:effectLst/>
                  </a:rPr>
                  <a:t>void overspecialization of the hidden units</a:t>
                </a:r>
              </a:p>
              <a:p>
                <a:endParaRPr lang="en-US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662C8E-ACE8-4E4F-95F0-2E659C6A4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1" t="-6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2ECD3F8-6F36-4991-AC22-F87577133719}"/>
              </a:ext>
            </a:extLst>
          </p:cNvPr>
          <p:cNvSpPr txBox="1"/>
          <p:nvPr/>
        </p:nvSpPr>
        <p:spPr>
          <a:xfrm>
            <a:off x="415660" y="6146915"/>
            <a:ext cx="10905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u="none" strike="noStrike" baseline="0" dirty="0"/>
              <a:t>[1] C. M. </a:t>
            </a:r>
            <a:r>
              <a:rPr lang="en-US" sz="1200" b="0" dirty="0">
                <a:effectLst/>
              </a:rPr>
              <a:t>Bishop, Neural computation, 7(1), 108-116 (1995)  [2] </a:t>
            </a:r>
            <a:r>
              <a:rPr kumimoji="0" lang="en-DE" altLang="en-DE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Srivastava</a:t>
            </a:r>
            <a:r>
              <a:rPr kumimoji="0" lang="en-US" altLang="en-DE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et al</a:t>
            </a:r>
            <a:r>
              <a:rPr kumimoji="0" lang="en-DE" altLang="en-DE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(2014)</a:t>
            </a:r>
            <a:r>
              <a:rPr kumimoji="0" lang="en-US" altLang="en-DE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JMLR</a:t>
            </a:r>
            <a:r>
              <a:rPr kumimoji="0" lang="en-DE" altLang="en-DE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15(1), 1929–1958</a:t>
            </a:r>
            <a:r>
              <a:rPr kumimoji="0" lang="en-US" altLang="en-DE" sz="1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(2014</a:t>
            </a:r>
            <a:r>
              <a:rPr lang="en-US" sz="1200" dirty="0"/>
              <a:t>)</a:t>
            </a:r>
            <a:endParaRPr lang="en-DE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D3A7F9-7DBF-431C-976E-284BC35D3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4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EB03DD-F07E-4140-A179-E9AFF8850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2A9262-4E2A-4A87-A9C3-EDDB14C8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in practice</a:t>
            </a:r>
            <a:endParaRPr lang="en-DE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23AE6C-FCE8-479C-A9DF-010E02AC37B2}"/>
              </a:ext>
            </a:extLst>
          </p:cNvPr>
          <p:cNvGrpSpPr/>
          <p:nvPr/>
        </p:nvGrpSpPr>
        <p:grpSpPr>
          <a:xfrm>
            <a:off x="640230" y="2451783"/>
            <a:ext cx="3005909" cy="2380525"/>
            <a:chOff x="1256547" y="2474144"/>
            <a:chExt cx="4165520" cy="329887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24CBF8-0AD9-4740-B71D-A4F36455B4F9}"/>
                </a:ext>
              </a:extLst>
            </p:cNvPr>
            <p:cNvGrpSpPr/>
            <p:nvPr/>
          </p:nvGrpSpPr>
          <p:grpSpPr>
            <a:xfrm>
              <a:off x="1682800" y="5071685"/>
              <a:ext cx="3313014" cy="701336"/>
              <a:chOff x="6615782" y="4633535"/>
              <a:chExt cx="3313014" cy="7013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D3D8836B-63F2-4273-B0DA-D6A0CC2CFC48}"/>
                      </a:ext>
                    </a:extLst>
                  </p:cNvPr>
                  <p:cNvSpPr/>
                  <p:nvPr/>
                </p:nvSpPr>
                <p:spPr>
                  <a:xfrm>
                    <a:off x="6615782" y="4633535"/>
                    <a:ext cx="701336" cy="701336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D5034CE4-D77F-4F03-B247-73A0C9D70D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15782" y="4633535"/>
                    <a:ext cx="701336" cy="701336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ADA1CECA-AC6A-4411-8FFC-5AFF68EB469F}"/>
                      </a:ext>
                    </a:extLst>
                  </p:cNvPr>
                  <p:cNvSpPr/>
                  <p:nvPr/>
                </p:nvSpPr>
                <p:spPr>
                  <a:xfrm>
                    <a:off x="7486341" y="4633535"/>
                    <a:ext cx="701336" cy="701336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F7484A7A-5810-4380-9BA0-002E10930C1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86341" y="4633535"/>
                    <a:ext cx="701336" cy="701336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D855C95C-D249-4795-B048-E0F040B76E2F}"/>
                      </a:ext>
                    </a:extLst>
                  </p:cNvPr>
                  <p:cNvSpPr/>
                  <p:nvPr/>
                </p:nvSpPr>
                <p:spPr>
                  <a:xfrm>
                    <a:off x="8356900" y="4633535"/>
                    <a:ext cx="701336" cy="701336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F9D45385-0A18-44F1-95C0-F702CD84466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56900" y="4633535"/>
                    <a:ext cx="701336" cy="701336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017BBF05-3694-4721-87E6-571D8A8B776E}"/>
                      </a:ext>
                    </a:extLst>
                  </p:cNvPr>
                  <p:cNvSpPr/>
                  <p:nvPr/>
                </p:nvSpPr>
                <p:spPr>
                  <a:xfrm>
                    <a:off x="9227460" y="4633535"/>
                    <a:ext cx="701336" cy="701336"/>
                  </a:xfrm>
                  <a:prstGeom prst="ellipse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216DE0FA-AC34-46DA-8D40-0D9BEC9307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7460" y="4633535"/>
                    <a:ext cx="701336" cy="701336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D50697B-F820-4A4E-8284-39D446EB1C70}"/>
                </a:ext>
              </a:extLst>
            </p:cNvPr>
            <p:cNvGrpSpPr/>
            <p:nvPr/>
          </p:nvGrpSpPr>
          <p:grpSpPr>
            <a:xfrm>
              <a:off x="1256547" y="3727786"/>
              <a:ext cx="4165520" cy="701336"/>
              <a:chOff x="6017904" y="3289637"/>
              <a:chExt cx="4165520" cy="7013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053AD8F3-080C-453B-93FE-5F3D34B1982D}"/>
                      </a:ext>
                    </a:extLst>
                  </p:cNvPr>
                  <p:cNvSpPr/>
                  <p:nvPr/>
                </p:nvSpPr>
                <p:spPr>
                  <a:xfrm>
                    <a:off x="6017904" y="3289637"/>
                    <a:ext cx="701336" cy="701336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21E87878-45FE-401F-80C1-DA1F92AEEA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17904" y="3289637"/>
                    <a:ext cx="701336" cy="701336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accent5"/>
                    </a:solidFill>
                  </a:ln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479B268C-06CF-4B24-BE9A-B5FBEB1568B2}"/>
                      </a:ext>
                    </a:extLst>
                  </p:cNvPr>
                  <p:cNvSpPr/>
                  <p:nvPr/>
                </p:nvSpPr>
                <p:spPr>
                  <a:xfrm>
                    <a:off x="6883950" y="3289637"/>
                    <a:ext cx="701336" cy="701336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DF07D933-850F-4605-B99E-80F037F6E90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3950" y="3289637"/>
                    <a:ext cx="701336" cy="701336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accent5"/>
                    </a:solidFill>
                  </a:ln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86FBB31E-2CFE-49C5-A0A6-00F1C9D8E0C2}"/>
                      </a:ext>
                    </a:extLst>
                  </p:cNvPr>
                  <p:cNvSpPr/>
                  <p:nvPr/>
                </p:nvSpPr>
                <p:spPr>
                  <a:xfrm>
                    <a:off x="7749996" y="3289637"/>
                    <a:ext cx="701336" cy="701336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FAD0022B-311E-413D-A2A8-C846B1ACE9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9996" y="3289637"/>
                    <a:ext cx="701336" cy="701336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accent5"/>
                    </a:solidFill>
                  </a:ln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49B8F5FB-C488-4E4F-BCF9-0CE63ED8DE14}"/>
                      </a:ext>
                    </a:extLst>
                  </p:cNvPr>
                  <p:cNvSpPr/>
                  <p:nvPr/>
                </p:nvSpPr>
                <p:spPr>
                  <a:xfrm>
                    <a:off x="8616042" y="3289637"/>
                    <a:ext cx="701336" cy="701336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3C171B3F-6733-4343-8756-3088827CF36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16042" y="3289637"/>
                    <a:ext cx="701336" cy="701336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accent5"/>
                    </a:solidFill>
                  </a:ln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E2AD83F0-AE29-495C-AE7A-CF3626912AF7}"/>
                      </a:ext>
                    </a:extLst>
                  </p:cNvPr>
                  <p:cNvSpPr/>
                  <p:nvPr/>
                </p:nvSpPr>
                <p:spPr>
                  <a:xfrm>
                    <a:off x="9482088" y="3289637"/>
                    <a:ext cx="701336" cy="701336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5F20779C-8AD3-4898-BC6F-86393015473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82088" y="3289637"/>
                    <a:ext cx="701336" cy="701336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accent5"/>
                    </a:solidFill>
                  </a:ln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051F0A-5FC7-434C-8212-8A71177A44DD}"/>
                </a:ext>
              </a:extLst>
            </p:cNvPr>
            <p:cNvSpPr/>
            <p:nvPr/>
          </p:nvSpPr>
          <p:spPr>
            <a:xfrm>
              <a:off x="3124048" y="3226604"/>
              <a:ext cx="430518" cy="4130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solidFill>
                    <a:schemeClr val="tx1"/>
                  </a:solidFill>
                </a:rPr>
                <a:t>X</a:t>
              </a:r>
              <a:endParaRPr lang="en-DE" sz="2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2F9221A-7258-4BD7-9E90-A23B5CF38156}"/>
                </a:ext>
              </a:extLst>
            </p:cNvPr>
            <p:cNvSpPr/>
            <p:nvPr/>
          </p:nvSpPr>
          <p:spPr>
            <a:xfrm>
              <a:off x="3124048" y="4561623"/>
              <a:ext cx="430518" cy="4130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solidFill>
                    <a:schemeClr val="tx1"/>
                  </a:solidFill>
                </a:rPr>
                <a:t>X</a:t>
              </a:r>
              <a:endParaRPr lang="en-DE" sz="2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FA83FFF-77B6-4175-BAB9-090A1B64F6D1}"/>
                </a:ext>
              </a:extLst>
            </p:cNvPr>
            <p:cNvGrpSpPr/>
            <p:nvPr/>
          </p:nvGrpSpPr>
          <p:grpSpPr>
            <a:xfrm>
              <a:off x="2105056" y="2474144"/>
              <a:ext cx="2468503" cy="710214"/>
              <a:chOff x="7227960" y="1972373"/>
              <a:chExt cx="2468503" cy="71021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80A64DA6-EDC3-428D-AAD4-E1F076BDF801}"/>
                      </a:ext>
                    </a:extLst>
                  </p:cNvPr>
                  <p:cNvSpPr/>
                  <p:nvPr/>
                </p:nvSpPr>
                <p:spPr>
                  <a:xfrm>
                    <a:off x="7227960" y="1981251"/>
                    <a:ext cx="701336" cy="701336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1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43CCDDEF-D2C1-436A-A52C-C71A5C3C9C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27960" y="1981251"/>
                    <a:ext cx="701336" cy="701336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CB2AA82D-3AF7-4181-AD51-75711643288A}"/>
                      </a:ext>
                    </a:extLst>
                  </p:cNvPr>
                  <p:cNvSpPr/>
                  <p:nvPr/>
                </p:nvSpPr>
                <p:spPr>
                  <a:xfrm>
                    <a:off x="8111544" y="1981251"/>
                    <a:ext cx="701336" cy="701336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18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86F3BC5F-575B-4980-BC74-2FB4D6EF30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11544" y="1981251"/>
                    <a:ext cx="701336" cy="701336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742F3418-CFFC-45AF-A579-1103770B838F}"/>
                      </a:ext>
                    </a:extLst>
                  </p:cNvPr>
                  <p:cNvSpPr/>
                  <p:nvPr/>
                </p:nvSpPr>
                <p:spPr>
                  <a:xfrm>
                    <a:off x="8995127" y="1972373"/>
                    <a:ext cx="701336" cy="701336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DE" dirty="0"/>
                  </a:p>
                </p:txBody>
              </p:sp>
            </mc:Choice>
            <mc:Fallback xmlns=""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D5073FC8-0E57-436E-8B8B-502B45B23D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5127" y="1972373"/>
                    <a:ext cx="701336" cy="701336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03C794B8-E69A-4836-B260-63DAD1C92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230" y="1714884"/>
            <a:ext cx="2973374" cy="36512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Before dropout</a:t>
            </a:r>
          </a:p>
          <a:p>
            <a:endParaRPr lang="en-DE" dirty="0"/>
          </a:p>
        </p:txBody>
      </p:sp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E7AC072B-6C17-4C97-AF99-A7548DA7B3CF}"/>
              </a:ext>
            </a:extLst>
          </p:cNvPr>
          <p:cNvSpPr txBox="1">
            <a:spLocks/>
          </p:cNvSpPr>
          <p:nvPr/>
        </p:nvSpPr>
        <p:spPr>
          <a:xfrm>
            <a:off x="4395322" y="1714884"/>
            <a:ext cx="2973374" cy="3651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dirty="0"/>
              <a:t>Dropout (training step 1)</a:t>
            </a:r>
          </a:p>
          <a:p>
            <a:endParaRPr lang="en-DE" dirty="0"/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1F84EF3F-86CF-42BF-B2F3-CD2A3C85FDC4}"/>
              </a:ext>
            </a:extLst>
          </p:cNvPr>
          <p:cNvSpPr txBox="1">
            <a:spLocks/>
          </p:cNvSpPr>
          <p:nvPr/>
        </p:nvSpPr>
        <p:spPr>
          <a:xfrm>
            <a:off x="8260702" y="1686117"/>
            <a:ext cx="2973374" cy="3651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dirty="0"/>
              <a:t>Dropout (training step 2)</a:t>
            </a:r>
          </a:p>
          <a:p>
            <a:endParaRPr lang="en-DE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2E6A405-C1A5-4976-839F-F4E4B8DEF9CF}"/>
              </a:ext>
            </a:extLst>
          </p:cNvPr>
          <p:cNvGrpSpPr/>
          <p:nvPr/>
        </p:nvGrpSpPr>
        <p:grpSpPr>
          <a:xfrm>
            <a:off x="4702913" y="4355781"/>
            <a:ext cx="2390726" cy="506096"/>
            <a:chOff x="6615782" y="4633535"/>
            <a:chExt cx="3313014" cy="7013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D7C76EE3-CBD2-46BF-A676-F286331A482D}"/>
                    </a:ext>
                  </a:extLst>
                </p:cNvPr>
                <p:cNvSpPr/>
                <p:nvPr/>
              </p:nvSpPr>
              <p:spPr>
                <a:xfrm>
                  <a:off x="6615782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5034CE4-D77F-4F03-B247-73A0C9D70D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5782" y="4633535"/>
                  <a:ext cx="701336" cy="70133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5B83F368-81BE-4149-AE77-E644B977C9AE}"/>
                    </a:ext>
                  </a:extLst>
                </p:cNvPr>
                <p:cNvSpPr/>
                <p:nvPr/>
              </p:nvSpPr>
              <p:spPr>
                <a:xfrm>
                  <a:off x="7486341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F7484A7A-5810-4380-9BA0-002E10930C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6341" y="4633535"/>
                  <a:ext cx="701336" cy="70133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5A49385E-F3CA-4C18-AA2D-461AD586036A}"/>
                    </a:ext>
                  </a:extLst>
                </p:cNvPr>
                <p:cNvSpPr/>
                <p:nvPr/>
              </p:nvSpPr>
              <p:spPr>
                <a:xfrm>
                  <a:off x="8356900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F9D45385-0A18-44F1-95C0-F702CD8446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900" y="4633535"/>
                  <a:ext cx="701336" cy="70133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4A260724-9398-41B9-B18A-040512179716}"/>
                    </a:ext>
                  </a:extLst>
                </p:cNvPr>
                <p:cNvSpPr/>
                <p:nvPr/>
              </p:nvSpPr>
              <p:spPr>
                <a:xfrm>
                  <a:off x="9227460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16DE0FA-AC34-46DA-8D40-0D9BEC9307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7460" y="4633535"/>
                  <a:ext cx="701336" cy="70133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F105BA3-8CF8-4AD9-B115-9C13F28AF470}"/>
                  </a:ext>
                </a:extLst>
              </p:cNvPr>
              <p:cNvSpPr/>
              <p:nvPr/>
            </p:nvSpPr>
            <p:spPr>
              <a:xfrm>
                <a:off x="4395322" y="3386001"/>
                <a:ext cx="506096" cy="506096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F105BA3-8CF8-4AD9-B115-9C13F28AF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322" y="3386001"/>
                <a:ext cx="506096" cy="506096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E72BC93-5FFD-4CCA-9165-9E5391DE0101}"/>
                  </a:ext>
                </a:extLst>
              </p:cNvPr>
              <p:cNvSpPr/>
              <p:nvPr/>
            </p:nvSpPr>
            <p:spPr>
              <a:xfrm>
                <a:off x="5020275" y="3386001"/>
                <a:ext cx="506096" cy="506096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E72BC93-5FFD-4CCA-9165-9E5391DE01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275" y="3386001"/>
                <a:ext cx="506096" cy="506096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9BB6BA9-EF55-4292-8CA7-10524F910F78}"/>
                  </a:ext>
                </a:extLst>
              </p:cNvPr>
              <p:cNvSpPr/>
              <p:nvPr/>
            </p:nvSpPr>
            <p:spPr>
              <a:xfrm>
                <a:off x="5645229" y="3386001"/>
                <a:ext cx="506096" cy="506096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9BB6BA9-EF55-4292-8CA7-10524F910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229" y="3386001"/>
                <a:ext cx="506096" cy="506096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3B7D686-1DFD-4787-9E3F-28BBA9E4840B}"/>
                  </a:ext>
                </a:extLst>
              </p:cNvPr>
              <p:cNvSpPr/>
              <p:nvPr/>
            </p:nvSpPr>
            <p:spPr>
              <a:xfrm>
                <a:off x="6270182" y="3386001"/>
                <a:ext cx="506096" cy="506096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33B7D686-1DFD-4787-9E3F-28BBA9E484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182" y="3386001"/>
                <a:ext cx="506096" cy="506096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53184669-F1EB-40FD-84AB-080D5A5FE1E8}"/>
                  </a:ext>
                </a:extLst>
              </p:cNvPr>
              <p:cNvSpPr/>
              <p:nvPr/>
            </p:nvSpPr>
            <p:spPr>
              <a:xfrm>
                <a:off x="6895135" y="3386001"/>
                <a:ext cx="506096" cy="506096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53184669-F1EB-40FD-84AB-080D5A5FE1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135" y="3386001"/>
                <a:ext cx="506096" cy="506096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81AA2FBB-1FAE-433F-8DC9-060B8D740291}"/>
              </a:ext>
            </a:extLst>
          </p:cNvPr>
          <p:cNvSpPr/>
          <p:nvPr/>
        </p:nvSpPr>
        <p:spPr>
          <a:xfrm>
            <a:off x="5742942" y="3024340"/>
            <a:ext cx="310669" cy="298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X</a:t>
            </a:r>
            <a:endParaRPr lang="en-DE" sz="2200" b="1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60E5BF7-CF06-4E6D-BBD8-AC0032094DDF}"/>
              </a:ext>
            </a:extLst>
          </p:cNvPr>
          <p:cNvSpPr/>
          <p:nvPr/>
        </p:nvSpPr>
        <p:spPr>
          <a:xfrm>
            <a:off x="5742942" y="3987712"/>
            <a:ext cx="310669" cy="298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X</a:t>
            </a:r>
            <a:endParaRPr lang="en-DE" sz="2200" b="1" dirty="0">
              <a:solidFill>
                <a:schemeClr val="tx1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C992A65-5D39-4C9F-84C6-DDD1D54EC1EC}"/>
              </a:ext>
            </a:extLst>
          </p:cNvPr>
          <p:cNvGrpSpPr/>
          <p:nvPr/>
        </p:nvGrpSpPr>
        <p:grpSpPr>
          <a:xfrm>
            <a:off x="5007620" y="2481352"/>
            <a:ext cx="1781313" cy="512502"/>
            <a:chOff x="7227960" y="1972373"/>
            <a:chExt cx="2468503" cy="710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E6D86B67-3438-4764-A4A9-B2BBE5DEAA28}"/>
                    </a:ext>
                  </a:extLst>
                </p:cNvPr>
                <p:cNvSpPr/>
                <p:nvPr/>
              </p:nvSpPr>
              <p:spPr>
                <a:xfrm>
                  <a:off x="7227960" y="1981251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18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43CCDDEF-D2C1-436A-A52C-C71A5C3C9C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7960" y="1981251"/>
                  <a:ext cx="701336" cy="701336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1ED81B81-21BA-4BE4-9876-723D801AE5D4}"/>
                    </a:ext>
                  </a:extLst>
                </p:cNvPr>
                <p:cNvSpPr/>
                <p:nvPr/>
              </p:nvSpPr>
              <p:spPr>
                <a:xfrm>
                  <a:off x="8111544" y="1981251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18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86F3BC5F-575B-4980-BC74-2FB4D6EF30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1544" y="1981251"/>
                  <a:ext cx="701336" cy="701336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8742A02F-CC03-431A-90F8-3A7C252B30B8}"/>
                    </a:ext>
                  </a:extLst>
                </p:cNvPr>
                <p:cNvSpPr/>
                <p:nvPr/>
              </p:nvSpPr>
              <p:spPr>
                <a:xfrm>
                  <a:off x="8995127" y="1972373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D5073FC8-0E57-436E-8B8B-502B45B23D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5127" y="1972373"/>
                  <a:ext cx="701336" cy="701336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ontent Placeholder 4">
                <a:extLst>
                  <a:ext uri="{FF2B5EF4-FFF2-40B4-BE49-F238E27FC236}">
                    <a16:creationId xmlns:a16="http://schemas.microsoft.com/office/drawing/2014/main" id="{702E956C-7375-4964-8237-7245D86A8B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2" y="5131976"/>
                <a:ext cx="11029615" cy="1255962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In the example above: dropping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1/5</m:t>
                    </m:r>
                  </m:oMath>
                </a14:m>
                <a:r>
                  <a:rPr lang="en-US" dirty="0"/>
                  <a:t> hidden units:</a:t>
                </a:r>
                <a:r>
                  <a:rPr lang="en-US" b="1" dirty="0"/>
                  <a:t> </a:t>
                </a:r>
                <a:r>
                  <a:rPr lang="en-US" dirty="0"/>
                  <a:t>dropout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Typical dropout values are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n-US" dirty="0"/>
                  <a:t>5 depending on network and dataset size</a:t>
                </a:r>
              </a:p>
              <a:p>
                <a:r>
                  <a:rPr lang="en-US" dirty="0"/>
                  <a:t>In physics and materials science, you might need to use a small dropout if you have a small dataset/model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00" name="Content Placeholder 4">
                <a:extLst>
                  <a:ext uri="{FF2B5EF4-FFF2-40B4-BE49-F238E27FC236}">
                    <a16:creationId xmlns:a16="http://schemas.microsoft.com/office/drawing/2014/main" id="{702E956C-7375-4964-8237-7245D86A8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5131976"/>
                <a:ext cx="11029615" cy="1255962"/>
              </a:xfrm>
              <a:prstGeom prst="rect">
                <a:avLst/>
              </a:prstGeom>
              <a:blipFill>
                <a:blip r:embed="rId25"/>
                <a:stretch>
                  <a:fillRect l="-221" t="-2913" b="-14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8948881-D25A-4D70-BC15-BB09C0E4BF50}"/>
              </a:ext>
            </a:extLst>
          </p:cNvPr>
          <p:cNvGrpSpPr/>
          <p:nvPr/>
        </p:nvGrpSpPr>
        <p:grpSpPr>
          <a:xfrm>
            <a:off x="5445117" y="3303773"/>
            <a:ext cx="837720" cy="604440"/>
            <a:chOff x="5475150" y="3277440"/>
            <a:chExt cx="837720" cy="60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5150245-44A9-43CF-AD95-DEC3459974E6}"/>
                    </a:ext>
                  </a:extLst>
                </p14:cNvPr>
                <p14:cNvContentPartPr/>
                <p14:nvPr/>
              </p14:nvContentPartPr>
              <p14:xfrm>
                <a:off x="5609790" y="3323160"/>
                <a:ext cx="616320" cy="455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5150245-44A9-43CF-AD95-DEC3459974E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601150" y="3314520"/>
                  <a:ext cx="63396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57E9D1C-B4D6-4D65-BF0D-24AFCB2D0E6C}"/>
                    </a:ext>
                  </a:extLst>
                </p14:cNvPr>
                <p14:cNvContentPartPr/>
                <p14:nvPr/>
              </p14:nvContentPartPr>
              <p14:xfrm>
                <a:off x="5475150" y="3277440"/>
                <a:ext cx="837720" cy="604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57E9D1C-B4D6-4D65-BF0D-24AFCB2D0E6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66510" y="3268800"/>
                  <a:ext cx="855360" cy="62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9E52321-A915-48A8-8A34-C2BD949D8770}"/>
              </a:ext>
            </a:extLst>
          </p:cNvPr>
          <p:cNvGrpSpPr/>
          <p:nvPr/>
        </p:nvGrpSpPr>
        <p:grpSpPr>
          <a:xfrm>
            <a:off x="8458005" y="4395595"/>
            <a:ext cx="2390726" cy="506096"/>
            <a:chOff x="6615782" y="4633535"/>
            <a:chExt cx="3313014" cy="7013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22F3B342-0854-4C04-BEB0-6CC07C7EFD27}"/>
                    </a:ext>
                  </a:extLst>
                </p:cNvPr>
                <p:cNvSpPr/>
                <p:nvPr/>
              </p:nvSpPr>
              <p:spPr>
                <a:xfrm>
                  <a:off x="6615782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5034CE4-D77F-4F03-B247-73A0C9D70D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5782" y="4633535"/>
                  <a:ext cx="701336" cy="701336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654BA8DF-4860-4A95-A285-56319F815A60}"/>
                    </a:ext>
                  </a:extLst>
                </p:cNvPr>
                <p:cNvSpPr/>
                <p:nvPr/>
              </p:nvSpPr>
              <p:spPr>
                <a:xfrm>
                  <a:off x="7486341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F7484A7A-5810-4380-9BA0-002E10930C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6341" y="4633535"/>
                  <a:ext cx="701336" cy="701336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68A2F18D-B613-42DF-8742-F68C3443E733}"/>
                    </a:ext>
                  </a:extLst>
                </p:cNvPr>
                <p:cNvSpPr/>
                <p:nvPr/>
              </p:nvSpPr>
              <p:spPr>
                <a:xfrm>
                  <a:off x="8356900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F9D45385-0A18-44F1-95C0-F702CD8446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900" y="4633535"/>
                  <a:ext cx="701336" cy="701336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04434A3F-F910-49C7-AB06-A86464F776A2}"/>
                    </a:ext>
                  </a:extLst>
                </p:cNvPr>
                <p:cNvSpPr/>
                <p:nvPr/>
              </p:nvSpPr>
              <p:spPr>
                <a:xfrm>
                  <a:off x="9227460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16DE0FA-AC34-46DA-8D40-0D9BEC9307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7460" y="4633535"/>
                  <a:ext cx="701336" cy="701336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77D8217-1E76-4DA6-B6F8-35D99E99848E}"/>
                  </a:ext>
                </a:extLst>
              </p:cNvPr>
              <p:cNvSpPr/>
              <p:nvPr/>
            </p:nvSpPr>
            <p:spPr>
              <a:xfrm>
                <a:off x="8150414" y="3425815"/>
                <a:ext cx="506096" cy="506096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77D8217-1E76-4DA6-B6F8-35D99E9984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414" y="3425815"/>
                <a:ext cx="506096" cy="506096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B0CF96C1-C204-46C5-8F1B-2F166B11EE5A}"/>
                  </a:ext>
                </a:extLst>
              </p:cNvPr>
              <p:cNvSpPr/>
              <p:nvPr/>
            </p:nvSpPr>
            <p:spPr>
              <a:xfrm>
                <a:off x="8775367" y="3425815"/>
                <a:ext cx="506096" cy="506096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B0CF96C1-C204-46C5-8F1B-2F166B11EE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367" y="3425815"/>
                <a:ext cx="506096" cy="506096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834799BE-498A-43D6-844E-B9395253C242}"/>
                  </a:ext>
                </a:extLst>
              </p:cNvPr>
              <p:cNvSpPr/>
              <p:nvPr/>
            </p:nvSpPr>
            <p:spPr>
              <a:xfrm>
                <a:off x="9400321" y="3425815"/>
                <a:ext cx="506096" cy="506096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834799BE-498A-43D6-844E-B9395253C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321" y="3425815"/>
                <a:ext cx="506096" cy="506096"/>
              </a:xfrm>
              <a:prstGeom prst="ellipse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0BD54D67-1C84-4489-AF29-D66F671FAF28}"/>
                  </a:ext>
                </a:extLst>
              </p:cNvPr>
              <p:cNvSpPr/>
              <p:nvPr/>
            </p:nvSpPr>
            <p:spPr>
              <a:xfrm>
                <a:off x="10025274" y="3425815"/>
                <a:ext cx="506096" cy="506096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0BD54D67-1C84-4489-AF29-D66F671FA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5274" y="3425815"/>
                <a:ext cx="506096" cy="506096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DE497EE6-65B6-475C-8779-AFD95655E033}"/>
                  </a:ext>
                </a:extLst>
              </p:cNvPr>
              <p:cNvSpPr/>
              <p:nvPr/>
            </p:nvSpPr>
            <p:spPr>
              <a:xfrm>
                <a:off x="10650227" y="3425815"/>
                <a:ext cx="506096" cy="506096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DE497EE6-65B6-475C-8779-AFD95655E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0227" y="3425815"/>
                <a:ext cx="506096" cy="506096"/>
              </a:xfrm>
              <a:prstGeom prst="ellipse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ectangle 135">
            <a:extLst>
              <a:ext uri="{FF2B5EF4-FFF2-40B4-BE49-F238E27FC236}">
                <a16:creationId xmlns:a16="http://schemas.microsoft.com/office/drawing/2014/main" id="{6BDCADF7-798B-473E-AEBE-2DA0CAD82D17}"/>
              </a:ext>
            </a:extLst>
          </p:cNvPr>
          <p:cNvSpPr/>
          <p:nvPr/>
        </p:nvSpPr>
        <p:spPr>
          <a:xfrm>
            <a:off x="9498034" y="3064154"/>
            <a:ext cx="310669" cy="298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X</a:t>
            </a:r>
            <a:endParaRPr lang="en-DE" sz="2200" b="1" dirty="0">
              <a:solidFill>
                <a:schemeClr val="tx1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87E8BCE-8FB4-4245-BD18-3B837358C30F}"/>
              </a:ext>
            </a:extLst>
          </p:cNvPr>
          <p:cNvSpPr/>
          <p:nvPr/>
        </p:nvSpPr>
        <p:spPr>
          <a:xfrm>
            <a:off x="9498034" y="4027526"/>
            <a:ext cx="310669" cy="2980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X</a:t>
            </a:r>
            <a:endParaRPr lang="en-DE" sz="2200" b="1" dirty="0">
              <a:solidFill>
                <a:schemeClr val="tx1"/>
              </a:solidFill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EE646EA-E248-49B0-86D8-67EC67E32F68}"/>
              </a:ext>
            </a:extLst>
          </p:cNvPr>
          <p:cNvGrpSpPr/>
          <p:nvPr/>
        </p:nvGrpSpPr>
        <p:grpSpPr>
          <a:xfrm>
            <a:off x="8762712" y="2521166"/>
            <a:ext cx="1781313" cy="512502"/>
            <a:chOff x="7227960" y="1972373"/>
            <a:chExt cx="2468503" cy="710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67A5513F-484A-4E25-8541-669BB259B14E}"/>
                    </a:ext>
                  </a:extLst>
                </p:cNvPr>
                <p:cNvSpPr/>
                <p:nvPr/>
              </p:nvSpPr>
              <p:spPr>
                <a:xfrm>
                  <a:off x="7227960" y="1981251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18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43CCDDEF-D2C1-436A-A52C-C71A5C3C9C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7960" y="1981251"/>
                  <a:ext cx="701336" cy="701336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4BCC80B9-7386-4E01-80C6-AEBD57C20C2C}"/>
                    </a:ext>
                  </a:extLst>
                </p:cNvPr>
                <p:cNvSpPr/>
                <p:nvPr/>
              </p:nvSpPr>
              <p:spPr>
                <a:xfrm>
                  <a:off x="8111544" y="1981251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18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86F3BC5F-575B-4980-BC74-2FB4D6EF30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1544" y="1981251"/>
                  <a:ext cx="701336" cy="701336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D3880B62-413E-461A-B174-9939556DED67}"/>
                    </a:ext>
                  </a:extLst>
                </p:cNvPr>
                <p:cNvSpPr/>
                <p:nvPr/>
              </p:nvSpPr>
              <p:spPr>
                <a:xfrm>
                  <a:off x="8995127" y="1972373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D5073FC8-0E57-436E-8B8B-502B45B23D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5127" y="1972373"/>
                  <a:ext cx="701336" cy="701336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AA64E40-DBD9-4DA1-B23E-708BD3C99820}"/>
              </a:ext>
            </a:extLst>
          </p:cNvPr>
          <p:cNvGrpSpPr/>
          <p:nvPr/>
        </p:nvGrpSpPr>
        <p:grpSpPr>
          <a:xfrm>
            <a:off x="10429871" y="3373793"/>
            <a:ext cx="837720" cy="604440"/>
            <a:chOff x="5475150" y="3277440"/>
            <a:chExt cx="837720" cy="60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5FFBACF-F032-4D19-B5A6-1DFB9BCB49F5}"/>
                    </a:ext>
                  </a:extLst>
                </p14:cNvPr>
                <p14:cNvContentPartPr/>
                <p14:nvPr/>
              </p14:nvContentPartPr>
              <p14:xfrm>
                <a:off x="5609790" y="3323160"/>
                <a:ext cx="616320" cy="455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5FFBACF-F032-4D19-B5A6-1DFB9BCB49F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601150" y="3314520"/>
                  <a:ext cx="63396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A17A43D-5180-46C2-B1CF-61300359CFCA}"/>
                    </a:ext>
                  </a:extLst>
                </p14:cNvPr>
                <p14:cNvContentPartPr/>
                <p14:nvPr/>
              </p14:nvContentPartPr>
              <p14:xfrm>
                <a:off x="5475150" y="3277440"/>
                <a:ext cx="837720" cy="604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A17A43D-5180-46C2-B1CF-61300359CF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66510" y="3268800"/>
                  <a:ext cx="855360" cy="622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FFC8A6-521B-4C03-8119-2E8BBC78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2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00" grpId="0"/>
      <p:bldP spid="13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E802E-CADD-491E-8A8C-6A6498C0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F1955D-F7FE-4421-A782-CDEFF776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Dropout: additional considerations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515B2F-1434-4B03-A855-8B4009D29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02200"/>
            <a:ext cx="6799348" cy="4753644"/>
          </a:xfrm>
        </p:spPr>
        <p:txBody>
          <a:bodyPr/>
          <a:lstStyle/>
          <a:p>
            <a:pPr algn="l"/>
            <a:r>
              <a:rPr lang="en-US" b="0" i="0" u="none" strike="noStrike" baseline="0" dirty="0">
                <a:solidFill>
                  <a:schemeClr val="tx1"/>
                </a:solidFill>
              </a:rPr>
              <a:t>Dropout trains the </a:t>
            </a:r>
            <a:r>
              <a:rPr lang="en-US" b="1" i="0" u="none" strike="noStrike" baseline="0" dirty="0">
                <a:solidFill>
                  <a:schemeClr val="tx1"/>
                </a:solidFill>
              </a:rPr>
              <a:t>ensemble</a:t>
            </a:r>
            <a:r>
              <a:rPr lang="en-US" b="0" i="0" u="none" strike="noStrike" baseline="0" dirty="0">
                <a:solidFill>
                  <a:schemeClr val="tx1"/>
                </a:solidFill>
              </a:rPr>
              <a:t> of all </a:t>
            </a:r>
            <a:r>
              <a:rPr lang="en-US" b="1" i="0" u="none" strike="noStrike" baseline="0" dirty="0">
                <a:solidFill>
                  <a:schemeClr val="tx1"/>
                </a:solidFill>
              </a:rPr>
              <a:t>subnetworks</a:t>
            </a:r>
            <a:r>
              <a:rPr lang="en-US" b="0" i="0" u="none" strike="noStrike" baseline="0" dirty="0">
                <a:solidFill>
                  <a:schemeClr val="tx1"/>
                </a:solidFill>
              </a:rPr>
              <a:t> that can be formed by removing nonoutput units from an underlying base network</a:t>
            </a:r>
          </a:p>
          <a:p>
            <a:pPr lvl="1"/>
            <a:r>
              <a:rPr lang="en-US" b="0" i="0" u="none" strike="noStrike" baseline="0" dirty="0">
                <a:solidFill>
                  <a:schemeClr val="tx1"/>
                </a:solidFill>
              </a:rPr>
              <a:t>The models share parameters, with each model inheriting a different subset of parameters from the parent neural network</a:t>
            </a:r>
          </a:p>
          <a:p>
            <a:pPr algn="l"/>
            <a:r>
              <a:rPr lang="en-US" b="0" i="0" u="none" strike="noStrike" baseline="0" dirty="0">
                <a:solidFill>
                  <a:schemeClr val="tx1"/>
                </a:solidFill>
              </a:rPr>
              <a:t>Some additional considerations on dropout:</a:t>
            </a:r>
          </a:p>
          <a:p>
            <a:pPr lvl="1"/>
            <a:r>
              <a:rPr lang="en-US" b="0" i="0" u="none" strike="noStrike" baseline="0" dirty="0">
                <a:solidFill>
                  <a:schemeClr val="tx1"/>
                </a:solidFill>
              </a:rPr>
              <a:t>very computationally cheap</a:t>
            </a:r>
          </a:p>
          <a:p>
            <a:pPr lvl="1"/>
            <a:r>
              <a:rPr lang="en-US" b="0" i="0" u="none" strike="noStrike" baseline="0" dirty="0">
                <a:solidFill>
                  <a:schemeClr val="tx1"/>
                </a:solidFill>
              </a:rPr>
              <a:t>works well with nearly any model that uses a distributed representation (feedforward neural networks, recurrent, attention-based models)</a:t>
            </a:r>
          </a:p>
          <a:p>
            <a:pPr lvl="1"/>
            <a:r>
              <a:rPr lang="en-US" b="0" i="0" u="none" strike="noStrike" baseline="0" dirty="0">
                <a:solidFill>
                  <a:schemeClr val="tx1"/>
                </a:solidFill>
              </a:rPr>
              <a:t>when extremely </a:t>
            </a:r>
            <a:r>
              <a:rPr lang="en-US" b="1" i="0" u="none" strike="noStrike" baseline="0" dirty="0">
                <a:solidFill>
                  <a:schemeClr val="tx1"/>
                </a:solidFill>
              </a:rPr>
              <a:t>few labeled</a:t>
            </a:r>
            <a:r>
              <a:rPr lang="en-US" b="0" i="0" u="none" strike="noStrike" baseline="0" dirty="0">
                <a:solidFill>
                  <a:schemeClr val="tx1"/>
                </a:solidFill>
              </a:rPr>
              <a:t> training </a:t>
            </a:r>
            <a:r>
              <a:rPr lang="en-US" b="1" i="0" u="none" strike="noStrike" baseline="0" dirty="0">
                <a:solidFill>
                  <a:schemeClr val="tx1"/>
                </a:solidFill>
              </a:rPr>
              <a:t>examples</a:t>
            </a:r>
            <a:r>
              <a:rPr lang="en-US" b="0" i="0" u="none" strike="noStrike" baseline="0" dirty="0">
                <a:solidFill>
                  <a:schemeClr val="tx1"/>
                </a:solidFill>
              </a:rPr>
              <a:t> are available, dropout is less effective: Bayesian neural networks outperform dropout where fewer than 5,000 examples are available [1] </a:t>
            </a:r>
          </a:p>
          <a:p>
            <a:r>
              <a:rPr lang="en-US" b="1" i="0" dirty="0">
                <a:solidFill>
                  <a:schemeClr val="tx1"/>
                </a:solidFill>
                <a:effectLst/>
              </a:rPr>
              <a:t>Dropout</a:t>
            </a:r>
            <a:r>
              <a:rPr lang="en-US" b="0" i="0" dirty="0">
                <a:solidFill>
                  <a:schemeClr val="tx1"/>
                </a:solidFill>
                <a:effectLst/>
              </a:rPr>
              <a:t> at </a:t>
            </a:r>
            <a:r>
              <a:rPr lang="en-US" b="1" i="0" dirty="0">
                <a:solidFill>
                  <a:schemeClr val="tx1"/>
                </a:solidFill>
                <a:effectLst/>
              </a:rPr>
              <a:t>test time </a:t>
            </a:r>
            <a:r>
              <a:rPr lang="en-US" b="0" i="0" dirty="0">
                <a:solidFill>
                  <a:schemeClr val="tx1"/>
                </a:solidFill>
                <a:effectLst/>
              </a:rPr>
              <a:t>is heuristic for </a:t>
            </a:r>
            <a:r>
              <a:rPr lang="en-US" b="1" i="0" dirty="0">
                <a:solidFill>
                  <a:schemeClr val="tx1"/>
                </a:solidFill>
                <a:effectLst/>
              </a:rPr>
              <a:t>estimating</a:t>
            </a:r>
            <a:r>
              <a:rPr lang="en-US" b="0" i="0" dirty="0">
                <a:solidFill>
                  <a:schemeClr val="tx1"/>
                </a:solidFill>
                <a:effectLst/>
              </a:rPr>
              <a:t> prediction </a:t>
            </a:r>
            <a:r>
              <a:rPr lang="en-US" b="1" i="1" dirty="0">
                <a:solidFill>
                  <a:schemeClr val="tx1"/>
                </a:solidFill>
                <a:effectLst/>
              </a:rPr>
              <a:t>uncertainty</a:t>
            </a:r>
            <a:r>
              <a:rPr lang="en-US" b="0" i="0" dirty="0">
                <a:solidFill>
                  <a:schemeClr val="tx1"/>
                </a:solidFill>
                <a:effectLst/>
              </a:rPr>
              <a:t>: if the predictions agree across many different dropout subnetworks </a:t>
            </a:r>
            <a:r>
              <a:rPr lang="en-DE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US" b="0" i="0" dirty="0">
                <a:solidFill>
                  <a:schemeClr val="tx1"/>
                </a:solidFill>
                <a:effectLst/>
              </a:rPr>
              <a:t> the network is more confident</a:t>
            </a:r>
            <a:r>
              <a:rPr lang="en-US" dirty="0"/>
              <a:t> [2]</a:t>
            </a:r>
            <a:endParaRPr lang="en-US" b="0" i="0" u="none" strike="noStrike" baseline="0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4062B5-A67C-4A0B-8AD7-C0F3D6C296EA}"/>
              </a:ext>
            </a:extLst>
          </p:cNvPr>
          <p:cNvSpPr txBox="1"/>
          <p:nvPr/>
        </p:nvSpPr>
        <p:spPr>
          <a:xfrm>
            <a:off x="443113" y="6236633"/>
            <a:ext cx="111421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u="none" strike="noStrike" baseline="0" dirty="0"/>
              <a:t>[1] </a:t>
            </a:r>
            <a:r>
              <a:rPr lang="en-US" sz="1200" dirty="0"/>
              <a:t>Deep Learning, Goodfellow, </a:t>
            </a:r>
            <a:r>
              <a:rPr lang="en-US" sz="1200" dirty="0" err="1"/>
              <a:t>Bengio</a:t>
            </a:r>
            <a:r>
              <a:rPr lang="en-US" sz="1200" dirty="0"/>
              <a:t>, and Courville, MIT Press (2016) [2] </a:t>
            </a:r>
            <a:r>
              <a:rPr lang="en-US" sz="1200" b="0" dirty="0">
                <a:effectLst/>
              </a:rPr>
              <a:t>Y. Gal and Z. </a:t>
            </a:r>
            <a:r>
              <a:rPr lang="en-US" sz="1200" b="0" dirty="0" err="1">
                <a:effectLst/>
              </a:rPr>
              <a:t>Ghahramani</a:t>
            </a:r>
            <a:r>
              <a:rPr lang="en-US" sz="1200" dirty="0"/>
              <a:t>, </a:t>
            </a:r>
            <a:r>
              <a:rPr lang="en-US" sz="1200" b="0" dirty="0">
                <a:effectLst/>
              </a:rPr>
              <a:t>ICML (2016), </a:t>
            </a:r>
            <a:r>
              <a:rPr lang="en-US" sz="1200" dirty="0"/>
              <a:t>A</a:t>
            </a:r>
            <a:r>
              <a:rPr lang="en-US" sz="1200" b="0" u="none" strike="noStrike" dirty="0">
                <a:effectLst/>
              </a:rPr>
              <a:t>rXiv:1506.02142</a:t>
            </a:r>
            <a:endParaRPr lang="en-DE" sz="1200" dirty="0"/>
          </a:p>
        </p:txBody>
      </p: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B5A3FEA4-ACC0-43AF-B0C4-C84668A83477}"/>
              </a:ext>
            </a:extLst>
          </p:cNvPr>
          <p:cNvGrpSpPr/>
          <p:nvPr/>
        </p:nvGrpSpPr>
        <p:grpSpPr>
          <a:xfrm>
            <a:off x="7799989" y="1377730"/>
            <a:ext cx="3902794" cy="4802583"/>
            <a:chOff x="7846093" y="1621331"/>
            <a:chExt cx="3902794" cy="480258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BB25F3F-0920-45FF-9B93-7AA8C03BC0F8}"/>
                </a:ext>
              </a:extLst>
            </p:cNvPr>
            <p:cNvGrpSpPr/>
            <p:nvPr/>
          </p:nvGrpSpPr>
          <p:grpSpPr>
            <a:xfrm>
              <a:off x="7977626" y="2824768"/>
              <a:ext cx="906479" cy="837605"/>
              <a:chOff x="7846461" y="2574150"/>
              <a:chExt cx="989640" cy="914447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53594EF-225E-48C9-AEE0-10C775ACECD6}"/>
                  </a:ext>
                </a:extLst>
              </p:cNvPr>
              <p:cNvGrpSpPr/>
              <p:nvPr/>
            </p:nvGrpSpPr>
            <p:grpSpPr>
              <a:xfrm>
                <a:off x="7967570" y="3322335"/>
                <a:ext cx="785400" cy="166262"/>
                <a:chOff x="6615782" y="4633535"/>
                <a:chExt cx="3313014" cy="701336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C0ABFEA8-F112-40FC-BC1A-6E4BB929538B}"/>
                    </a:ext>
                  </a:extLst>
                </p:cNvPr>
                <p:cNvSpPr/>
                <p:nvPr/>
              </p:nvSpPr>
              <p:spPr>
                <a:xfrm>
                  <a:off x="6615782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BF541A39-29F2-4B4C-BD1D-91621DF29616}"/>
                    </a:ext>
                  </a:extLst>
                </p:cNvPr>
                <p:cNvSpPr/>
                <p:nvPr/>
              </p:nvSpPr>
              <p:spPr>
                <a:xfrm>
                  <a:off x="7486341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1AB4668E-76C8-4F57-B7FB-6797750E8BDE}"/>
                    </a:ext>
                  </a:extLst>
                </p:cNvPr>
                <p:cNvSpPr/>
                <p:nvPr/>
              </p:nvSpPr>
              <p:spPr>
                <a:xfrm>
                  <a:off x="8356900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E5306D8B-2286-46BA-BF0A-A82D3B86C576}"/>
                    </a:ext>
                  </a:extLst>
                </p:cNvPr>
                <p:cNvSpPr/>
                <p:nvPr/>
              </p:nvSpPr>
              <p:spPr>
                <a:xfrm>
                  <a:off x="9227460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B715BCE-5202-423E-9D46-D574C4C93784}"/>
                  </a:ext>
                </a:extLst>
              </p:cNvPr>
              <p:cNvGrpSpPr/>
              <p:nvPr/>
            </p:nvGrpSpPr>
            <p:grpSpPr>
              <a:xfrm>
                <a:off x="7848601" y="2825241"/>
                <a:ext cx="987500" cy="166262"/>
                <a:chOff x="6017904" y="3289637"/>
                <a:chExt cx="4165520" cy="701336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D42F125-1CDF-478E-B338-0678E291F40D}"/>
                    </a:ext>
                  </a:extLst>
                </p:cNvPr>
                <p:cNvSpPr/>
                <p:nvPr/>
              </p:nvSpPr>
              <p:spPr>
                <a:xfrm>
                  <a:off x="6017904" y="3289637"/>
                  <a:ext cx="701336" cy="70133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7128A8F7-111A-4484-A412-94BAA09C6A46}"/>
                    </a:ext>
                  </a:extLst>
                </p:cNvPr>
                <p:cNvSpPr/>
                <p:nvPr/>
              </p:nvSpPr>
              <p:spPr>
                <a:xfrm>
                  <a:off x="6883950" y="3289637"/>
                  <a:ext cx="701336" cy="70133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81B5C8D1-4319-4AAF-8C3F-C6031A99F8EF}"/>
                    </a:ext>
                  </a:extLst>
                </p:cNvPr>
                <p:cNvSpPr/>
                <p:nvPr/>
              </p:nvSpPr>
              <p:spPr>
                <a:xfrm>
                  <a:off x="7749996" y="3289637"/>
                  <a:ext cx="701336" cy="70133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4CD9CD74-4929-40FA-BCF3-607520DA8349}"/>
                    </a:ext>
                  </a:extLst>
                </p:cNvPr>
                <p:cNvSpPr/>
                <p:nvPr/>
              </p:nvSpPr>
              <p:spPr>
                <a:xfrm>
                  <a:off x="8616042" y="3289637"/>
                  <a:ext cx="701336" cy="70133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06B991DE-1FB2-47B6-9FE8-2B097E07AA5A}"/>
                    </a:ext>
                  </a:extLst>
                </p:cNvPr>
                <p:cNvSpPr/>
                <p:nvPr/>
              </p:nvSpPr>
              <p:spPr>
                <a:xfrm>
                  <a:off x="9482088" y="3289637"/>
                  <a:ext cx="701336" cy="70133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A788A9E7-E640-4E48-BC12-C8E358A0D8ED}"/>
                  </a:ext>
                </a:extLst>
              </p:cNvPr>
              <p:cNvGrpSpPr/>
              <p:nvPr/>
            </p:nvGrpSpPr>
            <p:grpSpPr>
              <a:xfrm>
                <a:off x="8049753" y="2574150"/>
                <a:ext cx="585196" cy="168367"/>
                <a:chOff x="7227960" y="1972373"/>
                <a:chExt cx="2468503" cy="710214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5EACA174-031D-4D5D-B994-1D5E4FDDA070}"/>
                    </a:ext>
                  </a:extLst>
                </p:cNvPr>
                <p:cNvSpPr/>
                <p:nvPr/>
              </p:nvSpPr>
              <p:spPr>
                <a:xfrm>
                  <a:off x="7227960" y="1981251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F943EB5F-C886-46DB-8757-7CE0C24B72E8}"/>
                    </a:ext>
                  </a:extLst>
                </p:cNvPr>
                <p:cNvSpPr/>
                <p:nvPr/>
              </p:nvSpPr>
              <p:spPr>
                <a:xfrm>
                  <a:off x="8111544" y="1981251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25515361-1F03-46F1-92E4-53EB246853B1}"/>
                    </a:ext>
                  </a:extLst>
                </p:cNvPr>
                <p:cNvSpPr/>
                <p:nvPr/>
              </p:nvSpPr>
              <p:spPr>
                <a:xfrm>
                  <a:off x="8995127" y="1972373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FFCA85C-6B2E-4627-8508-8B165A218730}"/>
                  </a:ext>
                </a:extLst>
              </p:cNvPr>
              <p:cNvGrpSpPr/>
              <p:nvPr/>
            </p:nvGrpSpPr>
            <p:grpSpPr>
              <a:xfrm>
                <a:off x="7846461" y="3058120"/>
                <a:ext cx="987500" cy="166262"/>
                <a:chOff x="6017904" y="3289637"/>
                <a:chExt cx="4165520" cy="701336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9046A6B2-CD86-4668-8657-07DECB4FBC7B}"/>
                    </a:ext>
                  </a:extLst>
                </p:cNvPr>
                <p:cNvSpPr/>
                <p:nvPr/>
              </p:nvSpPr>
              <p:spPr>
                <a:xfrm>
                  <a:off x="6017904" y="3289637"/>
                  <a:ext cx="701336" cy="70133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E1631F47-0FEF-433C-BB7D-F387A747A102}"/>
                    </a:ext>
                  </a:extLst>
                </p:cNvPr>
                <p:cNvSpPr/>
                <p:nvPr/>
              </p:nvSpPr>
              <p:spPr>
                <a:xfrm>
                  <a:off x="6883950" y="3289637"/>
                  <a:ext cx="701336" cy="70133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2ABCD8A4-100B-47E1-A62E-62D50DFA8779}"/>
                    </a:ext>
                  </a:extLst>
                </p:cNvPr>
                <p:cNvSpPr/>
                <p:nvPr/>
              </p:nvSpPr>
              <p:spPr>
                <a:xfrm>
                  <a:off x="7749996" y="3289637"/>
                  <a:ext cx="701336" cy="70133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F4FB91BE-0A95-49B4-8FA1-56EEC9B1BD92}"/>
                    </a:ext>
                  </a:extLst>
                </p:cNvPr>
                <p:cNvSpPr/>
                <p:nvPr/>
              </p:nvSpPr>
              <p:spPr>
                <a:xfrm>
                  <a:off x="8616042" y="3289637"/>
                  <a:ext cx="701336" cy="70133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BE5BBF98-9242-4F94-A473-7E1DCD31C419}"/>
                    </a:ext>
                  </a:extLst>
                </p:cNvPr>
                <p:cNvSpPr/>
                <p:nvPr/>
              </p:nvSpPr>
              <p:spPr>
                <a:xfrm>
                  <a:off x="9482088" y="3289637"/>
                  <a:ext cx="701336" cy="701336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</p:grp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44A22E-9766-40BF-A5CB-4E629888C507}"/>
                </a:ext>
              </a:extLst>
            </p:cNvPr>
            <p:cNvSpPr txBox="1"/>
            <p:nvPr/>
          </p:nvSpPr>
          <p:spPr>
            <a:xfrm>
              <a:off x="9397994" y="5968885"/>
              <a:ext cx="22128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u="none" strike="noStrike" baseline="0" dirty="0">
                  <a:solidFill>
                    <a:srgbClr val="000000"/>
                  </a:solidFill>
                </a:rPr>
                <a:t>Ensemble of subnetworks</a:t>
              </a:r>
              <a:endParaRPr lang="en-DE" sz="1400" dirty="0"/>
            </a:p>
          </p:txBody>
        </p: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A73F8736-E9E7-46C5-97A7-F9D301D29322}"/>
                </a:ext>
              </a:extLst>
            </p:cNvPr>
            <p:cNvGrpSpPr/>
            <p:nvPr/>
          </p:nvGrpSpPr>
          <p:grpSpPr>
            <a:xfrm>
              <a:off x="9397994" y="1813431"/>
              <a:ext cx="2194559" cy="4136811"/>
              <a:chOff x="9397994" y="1813431"/>
              <a:chExt cx="2194559" cy="4136811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9AD53030-77A2-4103-BF5A-520404B93BF7}"/>
                  </a:ext>
                </a:extLst>
              </p:cNvPr>
              <p:cNvGrpSpPr/>
              <p:nvPr/>
            </p:nvGrpSpPr>
            <p:grpSpPr>
              <a:xfrm>
                <a:off x="9600832" y="2585296"/>
                <a:ext cx="719402" cy="152291"/>
                <a:chOff x="6615782" y="4633535"/>
                <a:chExt cx="3313014" cy="701336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72C97CA4-F5A1-4A8C-BAAF-1317AA1A464C}"/>
                    </a:ext>
                  </a:extLst>
                </p:cNvPr>
                <p:cNvSpPr/>
                <p:nvPr/>
              </p:nvSpPr>
              <p:spPr>
                <a:xfrm>
                  <a:off x="6615782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0884CA72-4862-42F0-B11E-8E1F55AA1BFC}"/>
                    </a:ext>
                  </a:extLst>
                </p:cNvPr>
                <p:cNvSpPr/>
                <p:nvPr/>
              </p:nvSpPr>
              <p:spPr>
                <a:xfrm>
                  <a:off x="7486341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3823BC91-F199-4142-B287-DF74C4D892A3}"/>
                    </a:ext>
                  </a:extLst>
                </p:cNvPr>
                <p:cNvSpPr/>
                <p:nvPr/>
              </p:nvSpPr>
              <p:spPr>
                <a:xfrm>
                  <a:off x="8356900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5A7C51CC-AE0A-4EAB-A687-89D1507E8325}"/>
                    </a:ext>
                  </a:extLst>
                </p:cNvPr>
                <p:cNvSpPr/>
                <p:nvPr/>
              </p:nvSpPr>
              <p:spPr>
                <a:xfrm>
                  <a:off x="9227460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</p:grp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DF81865-CC80-4CAF-926B-AB34A10F60B2}"/>
                  </a:ext>
                </a:extLst>
              </p:cNvPr>
              <p:cNvSpPr/>
              <p:nvPr/>
            </p:nvSpPr>
            <p:spPr>
              <a:xfrm>
                <a:off x="9491860" y="2129974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E49840E-D040-4C3B-B8A8-3D8F3D18D5BA}"/>
                  </a:ext>
                </a:extLst>
              </p:cNvPr>
              <p:cNvSpPr/>
              <p:nvPr/>
            </p:nvSpPr>
            <p:spPr>
              <a:xfrm>
                <a:off x="9679917" y="2129974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A600E68-1310-4EF0-9CA3-63A03CE2D0BE}"/>
                  </a:ext>
                </a:extLst>
              </p:cNvPr>
              <p:cNvSpPr/>
              <p:nvPr/>
            </p:nvSpPr>
            <p:spPr>
              <a:xfrm>
                <a:off x="9867974" y="2129974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6D1EBB67-A18C-4A31-AC76-4989787C1D78}"/>
                  </a:ext>
                </a:extLst>
              </p:cNvPr>
              <p:cNvSpPr/>
              <p:nvPr/>
            </p:nvSpPr>
            <p:spPr>
              <a:xfrm>
                <a:off x="10244088" y="2129974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89AE320A-563D-4B69-A078-A2619D4D19FA}"/>
                  </a:ext>
                </a:extLst>
              </p:cNvPr>
              <p:cNvGrpSpPr/>
              <p:nvPr/>
            </p:nvGrpSpPr>
            <p:grpSpPr>
              <a:xfrm>
                <a:off x="9676109" y="1899982"/>
                <a:ext cx="536021" cy="154219"/>
                <a:chOff x="7227960" y="1972373"/>
                <a:chExt cx="2468503" cy="710214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9EF7051B-2829-4484-B08E-7E6F43C8630A}"/>
                    </a:ext>
                  </a:extLst>
                </p:cNvPr>
                <p:cNvSpPr/>
                <p:nvPr/>
              </p:nvSpPr>
              <p:spPr>
                <a:xfrm>
                  <a:off x="7227960" y="1981251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4D2651A0-43CB-4994-ADD9-4D26DC0A42CF}"/>
                    </a:ext>
                  </a:extLst>
                </p:cNvPr>
                <p:cNvSpPr/>
                <p:nvPr/>
              </p:nvSpPr>
              <p:spPr>
                <a:xfrm>
                  <a:off x="8111544" y="1981251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CD7106D3-DAD4-4A1F-A132-F7986804FA10}"/>
                    </a:ext>
                  </a:extLst>
                </p:cNvPr>
                <p:cNvSpPr/>
                <p:nvPr/>
              </p:nvSpPr>
              <p:spPr>
                <a:xfrm>
                  <a:off x="8995127" y="1972373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</p:grp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2D10A77-FA89-4B8F-B842-12B013267C91}"/>
                  </a:ext>
                </a:extLst>
              </p:cNvPr>
              <p:cNvSpPr/>
              <p:nvPr/>
            </p:nvSpPr>
            <p:spPr>
              <a:xfrm>
                <a:off x="9489900" y="2343283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5AD204A-CBB1-4A7E-87F6-67F256784091}"/>
                  </a:ext>
                </a:extLst>
              </p:cNvPr>
              <p:cNvSpPr/>
              <p:nvPr/>
            </p:nvSpPr>
            <p:spPr>
              <a:xfrm>
                <a:off x="9866014" y="2343283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AB3C01F8-E2A4-4082-96B3-FB25A2B569D0}"/>
                  </a:ext>
                </a:extLst>
              </p:cNvPr>
              <p:cNvSpPr/>
              <p:nvPr/>
            </p:nvSpPr>
            <p:spPr>
              <a:xfrm>
                <a:off x="10054071" y="2343283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698C246-E74B-4BAA-8D89-570AE1C869CD}"/>
                  </a:ext>
                </a:extLst>
              </p:cNvPr>
              <p:cNvSpPr/>
              <p:nvPr/>
            </p:nvSpPr>
            <p:spPr>
              <a:xfrm>
                <a:off x="10242128" y="2343283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0431D9D-6FCB-43B2-B18C-5D11485935CB}"/>
                  </a:ext>
                </a:extLst>
              </p:cNvPr>
              <p:cNvSpPr/>
              <p:nvPr/>
            </p:nvSpPr>
            <p:spPr>
              <a:xfrm>
                <a:off x="9405257" y="1813432"/>
                <a:ext cx="1075765" cy="1010705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05CB9DF9-34A5-407B-9093-C3A588900AA0}"/>
                  </a:ext>
                </a:extLst>
              </p:cNvPr>
              <p:cNvGrpSpPr/>
              <p:nvPr/>
            </p:nvGrpSpPr>
            <p:grpSpPr>
              <a:xfrm>
                <a:off x="10712363" y="2585295"/>
                <a:ext cx="719402" cy="152291"/>
                <a:chOff x="6615782" y="4633535"/>
                <a:chExt cx="3313014" cy="701336"/>
              </a:xfrm>
            </p:grpSpPr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5440F951-1923-4425-A9EC-827B6715EF91}"/>
                    </a:ext>
                  </a:extLst>
                </p:cNvPr>
                <p:cNvSpPr/>
                <p:nvPr/>
              </p:nvSpPr>
              <p:spPr>
                <a:xfrm>
                  <a:off x="6615782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6A4080DC-2316-451D-B40A-8F5972268923}"/>
                    </a:ext>
                  </a:extLst>
                </p:cNvPr>
                <p:cNvSpPr/>
                <p:nvPr/>
              </p:nvSpPr>
              <p:spPr>
                <a:xfrm>
                  <a:off x="7486341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EDEC6CF2-31B4-4E47-8900-1D4EED4CBCD5}"/>
                    </a:ext>
                  </a:extLst>
                </p:cNvPr>
                <p:cNvSpPr/>
                <p:nvPr/>
              </p:nvSpPr>
              <p:spPr>
                <a:xfrm>
                  <a:off x="8356900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8ECA4F7D-C730-47C4-9F82-74141B2305F9}"/>
                    </a:ext>
                  </a:extLst>
                </p:cNvPr>
                <p:cNvSpPr/>
                <p:nvPr/>
              </p:nvSpPr>
              <p:spPr>
                <a:xfrm>
                  <a:off x="9227460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</p:grp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76827EA5-C1A6-47CC-AE18-D7691A5D0594}"/>
                  </a:ext>
                </a:extLst>
              </p:cNvPr>
              <p:cNvSpPr/>
              <p:nvPr/>
            </p:nvSpPr>
            <p:spPr>
              <a:xfrm>
                <a:off x="10603391" y="2129973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C339A239-F154-4A0C-9C47-4CD03CF3201E}"/>
                  </a:ext>
                </a:extLst>
              </p:cNvPr>
              <p:cNvSpPr/>
              <p:nvPr/>
            </p:nvSpPr>
            <p:spPr>
              <a:xfrm>
                <a:off x="10791448" y="2129973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DAE136C0-9A52-45B8-BD97-0332F9BDE958}"/>
                  </a:ext>
                </a:extLst>
              </p:cNvPr>
              <p:cNvSpPr/>
              <p:nvPr/>
            </p:nvSpPr>
            <p:spPr>
              <a:xfrm>
                <a:off x="10979505" y="2129973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DCF1C89C-F805-4C41-81E6-F99EDE0877BD}"/>
                  </a:ext>
                </a:extLst>
              </p:cNvPr>
              <p:cNvSpPr/>
              <p:nvPr/>
            </p:nvSpPr>
            <p:spPr>
              <a:xfrm>
                <a:off x="11167562" y="2129973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44ED0A09-F3EE-46F2-8AFB-1A129283D505}"/>
                  </a:ext>
                </a:extLst>
              </p:cNvPr>
              <p:cNvGrpSpPr/>
              <p:nvPr/>
            </p:nvGrpSpPr>
            <p:grpSpPr>
              <a:xfrm>
                <a:off x="10787640" y="1899981"/>
                <a:ext cx="536021" cy="154219"/>
                <a:chOff x="7227960" y="1972373"/>
                <a:chExt cx="2468503" cy="710214"/>
              </a:xfrm>
            </p:grpSpPr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9C40476D-30AD-4DA2-8147-963FC93C34E2}"/>
                    </a:ext>
                  </a:extLst>
                </p:cNvPr>
                <p:cNvSpPr/>
                <p:nvPr/>
              </p:nvSpPr>
              <p:spPr>
                <a:xfrm>
                  <a:off x="7227960" y="1981251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07B1F95B-75CB-4D86-AB9F-FEF669002879}"/>
                    </a:ext>
                  </a:extLst>
                </p:cNvPr>
                <p:cNvSpPr/>
                <p:nvPr/>
              </p:nvSpPr>
              <p:spPr>
                <a:xfrm>
                  <a:off x="8111544" y="1981251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E824A748-EC49-43C2-AA2C-262A65546D97}"/>
                    </a:ext>
                  </a:extLst>
                </p:cNvPr>
                <p:cNvSpPr/>
                <p:nvPr/>
              </p:nvSpPr>
              <p:spPr>
                <a:xfrm>
                  <a:off x="8995127" y="1972373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</p:grp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F3CCFCD4-6A52-4979-A8B0-F2FFD06DC873}"/>
                  </a:ext>
                </a:extLst>
              </p:cNvPr>
              <p:cNvSpPr/>
              <p:nvPr/>
            </p:nvSpPr>
            <p:spPr>
              <a:xfrm>
                <a:off x="10789488" y="2343282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359BBA99-A9E3-4157-93A2-2A1851A2F0A9}"/>
                  </a:ext>
                </a:extLst>
              </p:cNvPr>
              <p:cNvSpPr/>
              <p:nvPr/>
            </p:nvSpPr>
            <p:spPr>
              <a:xfrm>
                <a:off x="10977545" y="2343282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3B1E61FE-6230-4185-B9EF-0829227C939D}"/>
                  </a:ext>
                </a:extLst>
              </p:cNvPr>
              <p:cNvSpPr/>
              <p:nvPr/>
            </p:nvSpPr>
            <p:spPr>
              <a:xfrm>
                <a:off x="11165602" y="2343282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BCDD0BC6-B2EF-46CD-976D-0E8740A266D4}"/>
                  </a:ext>
                </a:extLst>
              </p:cNvPr>
              <p:cNvSpPr/>
              <p:nvPr/>
            </p:nvSpPr>
            <p:spPr>
              <a:xfrm>
                <a:off x="11353659" y="2343282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EA9E47C4-91F9-4125-BE1F-63314CBC2A3E}"/>
                  </a:ext>
                </a:extLst>
              </p:cNvPr>
              <p:cNvSpPr/>
              <p:nvPr/>
            </p:nvSpPr>
            <p:spPr>
              <a:xfrm>
                <a:off x="10516788" y="1813431"/>
                <a:ext cx="1075765" cy="1010705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BCF5D2CC-E97B-4143-A6E3-758F546ABCA9}"/>
                  </a:ext>
                </a:extLst>
              </p:cNvPr>
              <p:cNvGrpSpPr/>
              <p:nvPr/>
            </p:nvGrpSpPr>
            <p:grpSpPr>
              <a:xfrm>
                <a:off x="9599852" y="3620498"/>
                <a:ext cx="719402" cy="152291"/>
                <a:chOff x="6615782" y="4633535"/>
                <a:chExt cx="3313014" cy="701336"/>
              </a:xfrm>
            </p:grpSpPr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B6EB3C5F-DD9D-4564-AF94-81F3571E687E}"/>
                    </a:ext>
                  </a:extLst>
                </p:cNvPr>
                <p:cNvSpPr/>
                <p:nvPr/>
              </p:nvSpPr>
              <p:spPr>
                <a:xfrm>
                  <a:off x="6615782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379F49E2-4C79-455B-9060-F5FE3E25480A}"/>
                    </a:ext>
                  </a:extLst>
                </p:cNvPr>
                <p:cNvSpPr/>
                <p:nvPr/>
              </p:nvSpPr>
              <p:spPr>
                <a:xfrm>
                  <a:off x="7486341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609861F2-FF49-431B-8622-AB9A83D3A3E6}"/>
                    </a:ext>
                  </a:extLst>
                </p:cNvPr>
                <p:cNvSpPr/>
                <p:nvPr/>
              </p:nvSpPr>
              <p:spPr>
                <a:xfrm>
                  <a:off x="8356900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C852F39F-EC33-4246-B382-EF591DE291F7}"/>
                    </a:ext>
                  </a:extLst>
                </p:cNvPr>
                <p:cNvSpPr/>
                <p:nvPr/>
              </p:nvSpPr>
              <p:spPr>
                <a:xfrm>
                  <a:off x="9227460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</p:grp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90F3AB9C-FD38-4727-BE64-E534819401C7}"/>
                  </a:ext>
                </a:extLst>
              </p:cNvPr>
              <p:cNvSpPr/>
              <p:nvPr/>
            </p:nvSpPr>
            <p:spPr>
              <a:xfrm>
                <a:off x="9490880" y="3165176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245F03AF-9DE3-42C1-BBC9-8735ED38F4CE}"/>
                  </a:ext>
                </a:extLst>
              </p:cNvPr>
              <p:cNvSpPr/>
              <p:nvPr/>
            </p:nvSpPr>
            <p:spPr>
              <a:xfrm>
                <a:off x="9866994" y="3165176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94600592-AC3E-48F3-85DA-4C7F6E6D8D35}"/>
                  </a:ext>
                </a:extLst>
              </p:cNvPr>
              <p:cNvSpPr/>
              <p:nvPr/>
            </p:nvSpPr>
            <p:spPr>
              <a:xfrm>
                <a:off x="10055051" y="3165176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F26F9E28-8C89-48C4-9C40-38F1906DA97F}"/>
                  </a:ext>
                </a:extLst>
              </p:cNvPr>
              <p:cNvSpPr/>
              <p:nvPr/>
            </p:nvSpPr>
            <p:spPr>
              <a:xfrm>
                <a:off x="10243108" y="3165176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533A0E8B-99E1-4616-962C-BF59036AAE79}"/>
                  </a:ext>
                </a:extLst>
              </p:cNvPr>
              <p:cNvGrpSpPr/>
              <p:nvPr/>
            </p:nvGrpSpPr>
            <p:grpSpPr>
              <a:xfrm>
                <a:off x="9675129" y="2935184"/>
                <a:ext cx="536021" cy="154219"/>
                <a:chOff x="7227960" y="1972373"/>
                <a:chExt cx="2468503" cy="710214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99308D70-A0A2-4310-BD3D-3A53F5FD4790}"/>
                    </a:ext>
                  </a:extLst>
                </p:cNvPr>
                <p:cNvSpPr/>
                <p:nvPr/>
              </p:nvSpPr>
              <p:spPr>
                <a:xfrm>
                  <a:off x="7227960" y="1981251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67722D6F-0953-41D4-8EEB-1E6E537F2EE8}"/>
                    </a:ext>
                  </a:extLst>
                </p:cNvPr>
                <p:cNvSpPr/>
                <p:nvPr/>
              </p:nvSpPr>
              <p:spPr>
                <a:xfrm>
                  <a:off x="8111544" y="1981251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57CC5C47-34FA-49B3-A867-15F8A6FFAD3D}"/>
                    </a:ext>
                  </a:extLst>
                </p:cNvPr>
                <p:cNvSpPr/>
                <p:nvPr/>
              </p:nvSpPr>
              <p:spPr>
                <a:xfrm>
                  <a:off x="8995127" y="1972373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</p:grp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00337AB9-D10B-40F1-9718-0A4C2715469C}"/>
                  </a:ext>
                </a:extLst>
              </p:cNvPr>
              <p:cNvSpPr/>
              <p:nvPr/>
            </p:nvSpPr>
            <p:spPr>
              <a:xfrm>
                <a:off x="9488920" y="3378485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AD437EB9-9BD4-4EAD-9001-39CFF9528497}"/>
                  </a:ext>
                </a:extLst>
              </p:cNvPr>
              <p:cNvSpPr/>
              <p:nvPr/>
            </p:nvSpPr>
            <p:spPr>
              <a:xfrm>
                <a:off x="9676977" y="3378485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1BE1AA17-E1BC-46C0-962F-6928F51E0C5A}"/>
                  </a:ext>
                </a:extLst>
              </p:cNvPr>
              <p:cNvSpPr/>
              <p:nvPr/>
            </p:nvSpPr>
            <p:spPr>
              <a:xfrm>
                <a:off x="9865034" y="3378485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752AB3EA-D32D-4A3E-8C4D-A8EDCCC3F2E9}"/>
                  </a:ext>
                </a:extLst>
              </p:cNvPr>
              <p:cNvSpPr/>
              <p:nvPr/>
            </p:nvSpPr>
            <p:spPr>
              <a:xfrm>
                <a:off x="10053091" y="3378485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53F19183-38B1-4973-9EC4-4E2F9ED8B7F0}"/>
                  </a:ext>
                </a:extLst>
              </p:cNvPr>
              <p:cNvSpPr/>
              <p:nvPr/>
            </p:nvSpPr>
            <p:spPr>
              <a:xfrm>
                <a:off x="9404277" y="2848634"/>
                <a:ext cx="1075765" cy="1010705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78853923-3E11-484D-AE68-09C4FAC07FB0}"/>
                  </a:ext>
                </a:extLst>
              </p:cNvPr>
              <p:cNvGrpSpPr/>
              <p:nvPr/>
            </p:nvGrpSpPr>
            <p:grpSpPr>
              <a:xfrm>
                <a:off x="10711383" y="3620497"/>
                <a:ext cx="719402" cy="152291"/>
                <a:chOff x="6615782" y="4633535"/>
                <a:chExt cx="3313014" cy="701336"/>
              </a:xfrm>
            </p:grpSpPr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8AE947EA-9BC7-4943-9A8C-D2591A4D6F7A}"/>
                    </a:ext>
                  </a:extLst>
                </p:cNvPr>
                <p:cNvSpPr/>
                <p:nvPr/>
              </p:nvSpPr>
              <p:spPr>
                <a:xfrm>
                  <a:off x="6615782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4CA9EF5C-463F-44EE-8517-C0ED3BA2C8B8}"/>
                    </a:ext>
                  </a:extLst>
                </p:cNvPr>
                <p:cNvSpPr/>
                <p:nvPr/>
              </p:nvSpPr>
              <p:spPr>
                <a:xfrm>
                  <a:off x="7486341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A6D5242D-7366-450C-8B9C-D267F062E1E7}"/>
                    </a:ext>
                  </a:extLst>
                </p:cNvPr>
                <p:cNvSpPr/>
                <p:nvPr/>
              </p:nvSpPr>
              <p:spPr>
                <a:xfrm>
                  <a:off x="8356900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5A5A01ED-AE0E-4CD6-9791-1CE60351E64C}"/>
                    </a:ext>
                  </a:extLst>
                </p:cNvPr>
                <p:cNvSpPr/>
                <p:nvPr/>
              </p:nvSpPr>
              <p:spPr>
                <a:xfrm>
                  <a:off x="9227460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</p:grp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3B99DE65-5218-46CF-9EC5-BEE75A0499C1}"/>
                  </a:ext>
                </a:extLst>
              </p:cNvPr>
              <p:cNvSpPr/>
              <p:nvPr/>
            </p:nvSpPr>
            <p:spPr>
              <a:xfrm>
                <a:off x="10602411" y="3165175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D3398064-9429-4028-A659-CA726F86B390}"/>
                  </a:ext>
                </a:extLst>
              </p:cNvPr>
              <p:cNvSpPr/>
              <p:nvPr/>
            </p:nvSpPr>
            <p:spPr>
              <a:xfrm>
                <a:off x="10790468" y="3165175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D49C5CAA-4456-4BBC-8E82-646DE00D1DE5}"/>
                  </a:ext>
                </a:extLst>
              </p:cNvPr>
              <p:cNvSpPr/>
              <p:nvPr/>
            </p:nvSpPr>
            <p:spPr>
              <a:xfrm>
                <a:off x="10978525" y="3165175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E9528140-B2F9-41DB-9220-B4F84B65FBEB}"/>
                  </a:ext>
                </a:extLst>
              </p:cNvPr>
              <p:cNvSpPr/>
              <p:nvPr/>
            </p:nvSpPr>
            <p:spPr>
              <a:xfrm>
                <a:off x="11354639" y="3165175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368C4BCD-7FC3-487B-9B09-FA389F64F823}"/>
                  </a:ext>
                </a:extLst>
              </p:cNvPr>
              <p:cNvGrpSpPr/>
              <p:nvPr/>
            </p:nvGrpSpPr>
            <p:grpSpPr>
              <a:xfrm>
                <a:off x="10786660" y="2935183"/>
                <a:ext cx="536021" cy="154219"/>
                <a:chOff x="7227960" y="1972373"/>
                <a:chExt cx="2468503" cy="710214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F1A959FA-80E1-4FAF-A451-CC7B6F68F11E}"/>
                    </a:ext>
                  </a:extLst>
                </p:cNvPr>
                <p:cNvSpPr/>
                <p:nvPr/>
              </p:nvSpPr>
              <p:spPr>
                <a:xfrm>
                  <a:off x="7227960" y="1981251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3C959F55-1744-4665-B103-077A7B95DC33}"/>
                    </a:ext>
                  </a:extLst>
                </p:cNvPr>
                <p:cNvSpPr/>
                <p:nvPr/>
              </p:nvSpPr>
              <p:spPr>
                <a:xfrm>
                  <a:off x="8111544" y="1981251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FBE53786-58E9-41F4-814A-F5113E8ADABD}"/>
                    </a:ext>
                  </a:extLst>
                </p:cNvPr>
                <p:cNvSpPr/>
                <p:nvPr/>
              </p:nvSpPr>
              <p:spPr>
                <a:xfrm>
                  <a:off x="8995127" y="1972373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</p:grp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5FEDE846-995F-41CC-BCD7-760AAC0F1158}"/>
                  </a:ext>
                </a:extLst>
              </p:cNvPr>
              <p:cNvSpPr/>
              <p:nvPr/>
            </p:nvSpPr>
            <p:spPr>
              <a:xfrm>
                <a:off x="10600451" y="3378484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16D0C802-10CB-4B63-8991-67FAA8279FA1}"/>
                  </a:ext>
                </a:extLst>
              </p:cNvPr>
              <p:cNvSpPr/>
              <p:nvPr/>
            </p:nvSpPr>
            <p:spPr>
              <a:xfrm>
                <a:off x="10788508" y="3378484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5B328ED1-8FF3-4B04-BAC7-2FD645B755AA}"/>
                  </a:ext>
                </a:extLst>
              </p:cNvPr>
              <p:cNvSpPr/>
              <p:nvPr/>
            </p:nvSpPr>
            <p:spPr>
              <a:xfrm>
                <a:off x="10976565" y="3378484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DA84A9F2-B8DC-4AE4-8C47-34FF5AC35AB4}"/>
                  </a:ext>
                </a:extLst>
              </p:cNvPr>
              <p:cNvSpPr/>
              <p:nvPr/>
            </p:nvSpPr>
            <p:spPr>
              <a:xfrm>
                <a:off x="11164622" y="3378484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628B4DCB-B7F3-468E-91B6-2C43A042B1D6}"/>
                  </a:ext>
                </a:extLst>
              </p:cNvPr>
              <p:cNvSpPr/>
              <p:nvPr/>
            </p:nvSpPr>
            <p:spPr>
              <a:xfrm>
                <a:off x="10515808" y="2848633"/>
                <a:ext cx="1075765" cy="1010705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7A8A428C-21C2-4825-8380-66FE5D0E42FB}"/>
                  </a:ext>
                </a:extLst>
              </p:cNvPr>
              <p:cNvGrpSpPr/>
              <p:nvPr/>
            </p:nvGrpSpPr>
            <p:grpSpPr>
              <a:xfrm>
                <a:off x="9598872" y="4669954"/>
                <a:ext cx="719402" cy="152291"/>
                <a:chOff x="6615781" y="4633535"/>
                <a:chExt cx="3313015" cy="701336"/>
              </a:xfrm>
            </p:grpSpPr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07D8AC3B-BB02-4BB3-81A8-465A98A9A5C5}"/>
                    </a:ext>
                  </a:extLst>
                </p:cNvPr>
                <p:cNvSpPr/>
                <p:nvPr/>
              </p:nvSpPr>
              <p:spPr>
                <a:xfrm>
                  <a:off x="6615781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CEC08D8E-2045-4C0D-821E-C2DEE1901720}"/>
                    </a:ext>
                  </a:extLst>
                </p:cNvPr>
                <p:cNvSpPr/>
                <p:nvPr/>
              </p:nvSpPr>
              <p:spPr>
                <a:xfrm>
                  <a:off x="7486341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4BB6BBAE-E281-4EA8-9863-8E88414C4A9A}"/>
                    </a:ext>
                  </a:extLst>
                </p:cNvPr>
                <p:cNvSpPr/>
                <p:nvPr/>
              </p:nvSpPr>
              <p:spPr>
                <a:xfrm>
                  <a:off x="8356905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5238A78B-311A-4EA2-B5DF-113B2A2355FD}"/>
                    </a:ext>
                  </a:extLst>
                </p:cNvPr>
                <p:cNvSpPr/>
                <p:nvPr/>
              </p:nvSpPr>
              <p:spPr>
                <a:xfrm>
                  <a:off x="9227460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</p:grp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25FD78DD-D5F0-488D-B65E-36737DBA3F3C}"/>
                  </a:ext>
                </a:extLst>
              </p:cNvPr>
              <p:cNvSpPr/>
              <p:nvPr/>
            </p:nvSpPr>
            <p:spPr>
              <a:xfrm>
                <a:off x="9677957" y="4214632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0ED1EF17-0CBF-4C28-A531-461071E224E3}"/>
                  </a:ext>
                </a:extLst>
              </p:cNvPr>
              <p:cNvSpPr/>
              <p:nvPr/>
            </p:nvSpPr>
            <p:spPr>
              <a:xfrm>
                <a:off x="9866014" y="4214632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C17AEE27-4CAA-4E5C-8EAC-972900E84B6C}"/>
                  </a:ext>
                </a:extLst>
              </p:cNvPr>
              <p:cNvSpPr/>
              <p:nvPr/>
            </p:nvSpPr>
            <p:spPr>
              <a:xfrm>
                <a:off x="10054071" y="4214632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55643B62-E9CD-4E47-B2AA-16A9347871D0}"/>
                  </a:ext>
                </a:extLst>
              </p:cNvPr>
              <p:cNvSpPr/>
              <p:nvPr/>
            </p:nvSpPr>
            <p:spPr>
              <a:xfrm>
                <a:off x="10242128" y="4214632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2D4D6C82-0EFF-48CE-9007-812D090F6A05}"/>
                  </a:ext>
                </a:extLst>
              </p:cNvPr>
              <p:cNvGrpSpPr/>
              <p:nvPr/>
            </p:nvGrpSpPr>
            <p:grpSpPr>
              <a:xfrm>
                <a:off x="9674149" y="3984640"/>
                <a:ext cx="536021" cy="154219"/>
                <a:chOff x="7227964" y="1972373"/>
                <a:chExt cx="2468499" cy="710214"/>
              </a:xfrm>
            </p:grpSpPr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C0DA07B8-FC10-421B-95FA-23A6D445E4F6}"/>
                    </a:ext>
                  </a:extLst>
                </p:cNvPr>
                <p:cNvSpPr/>
                <p:nvPr/>
              </p:nvSpPr>
              <p:spPr>
                <a:xfrm>
                  <a:off x="7227964" y="1981252"/>
                  <a:ext cx="701336" cy="701335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DF9D63E2-32F5-4649-BA11-00DEB2EA0A1E}"/>
                    </a:ext>
                  </a:extLst>
                </p:cNvPr>
                <p:cNvSpPr/>
                <p:nvPr/>
              </p:nvSpPr>
              <p:spPr>
                <a:xfrm>
                  <a:off x="8111543" y="1981252"/>
                  <a:ext cx="701336" cy="701335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CE90C08E-5640-4B4D-B0DD-1F779F7B94E1}"/>
                    </a:ext>
                  </a:extLst>
                </p:cNvPr>
                <p:cNvSpPr/>
                <p:nvPr/>
              </p:nvSpPr>
              <p:spPr>
                <a:xfrm>
                  <a:off x="8995127" y="1972373"/>
                  <a:ext cx="701336" cy="701335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</p:grp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59AD2CFE-3550-40AE-AC85-5E58FF7C8C79}"/>
                  </a:ext>
                </a:extLst>
              </p:cNvPr>
              <p:cNvSpPr/>
              <p:nvPr/>
            </p:nvSpPr>
            <p:spPr>
              <a:xfrm>
                <a:off x="9487940" y="4427941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DC7AFE04-F7B9-4DFC-B485-BF7122669684}"/>
                  </a:ext>
                </a:extLst>
              </p:cNvPr>
              <p:cNvSpPr/>
              <p:nvPr/>
            </p:nvSpPr>
            <p:spPr>
              <a:xfrm>
                <a:off x="9675997" y="4427941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D7B9A221-A5CA-421A-9279-17B604BC9810}"/>
                  </a:ext>
                </a:extLst>
              </p:cNvPr>
              <p:cNvSpPr/>
              <p:nvPr/>
            </p:nvSpPr>
            <p:spPr>
              <a:xfrm>
                <a:off x="9864054" y="4427941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4E8C6B7C-354D-4C78-B8D3-8960DFB3BC78}"/>
                  </a:ext>
                </a:extLst>
              </p:cNvPr>
              <p:cNvSpPr/>
              <p:nvPr/>
            </p:nvSpPr>
            <p:spPr>
              <a:xfrm>
                <a:off x="10240168" y="4427941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4E9364C5-B49E-42C2-9AE5-D818F6EDFB4B}"/>
                  </a:ext>
                </a:extLst>
              </p:cNvPr>
              <p:cNvSpPr/>
              <p:nvPr/>
            </p:nvSpPr>
            <p:spPr>
              <a:xfrm>
                <a:off x="9403297" y="3898090"/>
                <a:ext cx="1075765" cy="1010705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0935D75-32E3-4F3B-A561-26830DBD17FF}"/>
                  </a:ext>
                </a:extLst>
              </p:cNvPr>
              <p:cNvGrpSpPr/>
              <p:nvPr/>
            </p:nvGrpSpPr>
            <p:grpSpPr>
              <a:xfrm>
                <a:off x="10710403" y="4669953"/>
                <a:ext cx="719402" cy="152291"/>
                <a:chOff x="6615782" y="4633535"/>
                <a:chExt cx="3313014" cy="701336"/>
              </a:xfrm>
            </p:grpSpPr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D93B28EF-6328-4BD4-B76E-F8437698585D}"/>
                    </a:ext>
                  </a:extLst>
                </p:cNvPr>
                <p:cNvSpPr/>
                <p:nvPr/>
              </p:nvSpPr>
              <p:spPr>
                <a:xfrm>
                  <a:off x="6615782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16920AD9-A458-4230-9EA4-95AC3E492013}"/>
                    </a:ext>
                  </a:extLst>
                </p:cNvPr>
                <p:cNvSpPr/>
                <p:nvPr/>
              </p:nvSpPr>
              <p:spPr>
                <a:xfrm>
                  <a:off x="7486341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98D41171-72ED-4EB4-A7BA-FBA57134CC53}"/>
                    </a:ext>
                  </a:extLst>
                </p:cNvPr>
                <p:cNvSpPr/>
                <p:nvPr/>
              </p:nvSpPr>
              <p:spPr>
                <a:xfrm>
                  <a:off x="8356900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3F5D2A3B-164D-470F-BC77-BA3FAD34CAD9}"/>
                    </a:ext>
                  </a:extLst>
                </p:cNvPr>
                <p:cNvSpPr/>
                <p:nvPr/>
              </p:nvSpPr>
              <p:spPr>
                <a:xfrm>
                  <a:off x="9227460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</p:grp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B133F098-DF46-4BC0-B2BC-B0C27500124C}"/>
                  </a:ext>
                </a:extLst>
              </p:cNvPr>
              <p:cNvSpPr/>
              <p:nvPr/>
            </p:nvSpPr>
            <p:spPr>
              <a:xfrm>
                <a:off x="10601431" y="4214631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E9FEDC91-8136-4EAD-A062-E62D391EDD3D}"/>
                  </a:ext>
                </a:extLst>
              </p:cNvPr>
              <p:cNvSpPr/>
              <p:nvPr/>
            </p:nvSpPr>
            <p:spPr>
              <a:xfrm>
                <a:off x="10789488" y="4214631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8631C872-BB73-4C63-8F4A-8A59B8FD3979}"/>
                  </a:ext>
                </a:extLst>
              </p:cNvPr>
              <p:cNvSpPr/>
              <p:nvPr/>
            </p:nvSpPr>
            <p:spPr>
              <a:xfrm>
                <a:off x="10977545" y="4214631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D6C47F75-7F93-4D7D-8191-DD0F43D91D98}"/>
                  </a:ext>
                </a:extLst>
              </p:cNvPr>
              <p:cNvSpPr/>
              <p:nvPr/>
            </p:nvSpPr>
            <p:spPr>
              <a:xfrm>
                <a:off x="11165602" y="4214631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F16106EB-5138-4018-AFC3-C868DE4C3B8C}"/>
                  </a:ext>
                </a:extLst>
              </p:cNvPr>
              <p:cNvGrpSpPr/>
              <p:nvPr/>
            </p:nvGrpSpPr>
            <p:grpSpPr>
              <a:xfrm>
                <a:off x="10785680" y="3984639"/>
                <a:ext cx="536021" cy="154219"/>
                <a:chOff x="7227960" y="1972373"/>
                <a:chExt cx="2468503" cy="710214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90903AD3-2BE0-4419-B321-B5CAFA0759F3}"/>
                    </a:ext>
                  </a:extLst>
                </p:cNvPr>
                <p:cNvSpPr/>
                <p:nvPr/>
              </p:nvSpPr>
              <p:spPr>
                <a:xfrm>
                  <a:off x="7227960" y="1981251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336BE3FF-0B9E-40B6-B9C0-7014220CE539}"/>
                    </a:ext>
                  </a:extLst>
                </p:cNvPr>
                <p:cNvSpPr/>
                <p:nvPr/>
              </p:nvSpPr>
              <p:spPr>
                <a:xfrm>
                  <a:off x="8111544" y="1981251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58668F60-E754-4727-A736-8CAEBDA24E50}"/>
                    </a:ext>
                  </a:extLst>
                </p:cNvPr>
                <p:cNvSpPr/>
                <p:nvPr/>
              </p:nvSpPr>
              <p:spPr>
                <a:xfrm>
                  <a:off x="8995127" y="1972373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</p:grp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BCD97E01-280C-4B17-9663-AC2A74BF6669}"/>
                  </a:ext>
                </a:extLst>
              </p:cNvPr>
              <p:cNvSpPr/>
              <p:nvPr/>
            </p:nvSpPr>
            <p:spPr>
              <a:xfrm>
                <a:off x="10599471" y="4427940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586F3911-C061-4524-80AA-F008F0BEC9C5}"/>
                  </a:ext>
                </a:extLst>
              </p:cNvPr>
              <p:cNvSpPr/>
              <p:nvPr/>
            </p:nvSpPr>
            <p:spPr>
              <a:xfrm>
                <a:off x="10787528" y="4427940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BAC4278E-8D41-48B9-8A9B-107B92D277B0}"/>
                  </a:ext>
                </a:extLst>
              </p:cNvPr>
              <p:cNvSpPr/>
              <p:nvPr/>
            </p:nvSpPr>
            <p:spPr>
              <a:xfrm>
                <a:off x="10975585" y="4427940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8B109817-6EAD-4525-9B09-1E1F962794DE}"/>
                  </a:ext>
                </a:extLst>
              </p:cNvPr>
              <p:cNvSpPr/>
              <p:nvPr/>
            </p:nvSpPr>
            <p:spPr>
              <a:xfrm>
                <a:off x="11163642" y="4427940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2DAAF9E-DD74-48CD-BE23-E43857E83C42}"/>
                  </a:ext>
                </a:extLst>
              </p:cNvPr>
              <p:cNvSpPr/>
              <p:nvPr/>
            </p:nvSpPr>
            <p:spPr>
              <a:xfrm>
                <a:off x="10514828" y="3898089"/>
                <a:ext cx="1075765" cy="1010705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B6BD3AF3-309F-4B6B-925A-574F8441AAD6}"/>
                  </a:ext>
                </a:extLst>
              </p:cNvPr>
              <p:cNvGrpSpPr/>
              <p:nvPr/>
            </p:nvGrpSpPr>
            <p:grpSpPr>
              <a:xfrm>
                <a:off x="9593569" y="5711401"/>
                <a:ext cx="719402" cy="152291"/>
                <a:chOff x="6615781" y="4633535"/>
                <a:chExt cx="3313015" cy="701336"/>
              </a:xfrm>
            </p:grpSpPr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A774F714-B583-44EE-B946-CA3CCB5F928D}"/>
                    </a:ext>
                  </a:extLst>
                </p:cNvPr>
                <p:cNvSpPr/>
                <p:nvPr/>
              </p:nvSpPr>
              <p:spPr>
                <a:xfrm>
                  <a:off x="6615781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591A4099-EDD0-4E0A-B55C-FC8687DFDC23}"/>
                    </a:ext>
                  </a:extLst>
                </p:cNvPr>
                <p:cNvSpPr/>
                <p:nvPr/>
              </p:nvSpPr>
              <p:spPr>
                <a:xfrm>
                  <a:off x="7486341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F309B790-37B7-4409-8C92-00BFAAEDDC13}"/>
                    </a:ext>
                  </a:extLst>
                </p:cNvPr>
                <p:cNvSpPr/>
                <p:nvPr/>
              </p:nvSpPr>
              <p:spPr>
                <a:xfrm>
                  <a:off x="8356905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0D7F2C66-DA1A-4850-A575-8140B8EFF9E2}"/>
                    </a:ext>
                  </a:extLst>
                </p:cNvPr>
                <p:cNvSpPr/>
                <p:nvPr/>
              </p:nvSpPr>
              <p:spPr>
                <a:xfrm>
                  <a:off x="9227460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</p:grp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964CC339-D410-496A-9784-66855EA32A27}"/>
                  </a:ext>
                </a:extLst>
              </p:cNvPr>
              <p:cNvSpPr/>
              <p:nvPr/>
            </p:nvSpPr>
            <p:spPr>
              <a:xfrm>
                <a:off x="9484597" y="5256079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6DFD29C6-516A-474C-9259-1C23A0A8B90F}"/>
                  </a:ext>
                </a:extLst>
              </p:cNvPr>
              <p:cNvSpPr/>
              <p:nvPr/>
            </p:nvSpPr>
            <p:spPr>
              <a:xfrm>
                <a:off x="9672654" y="5256079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6A79B592-D40F-4B73-A499-759C5F72AF5C}"/>
                  </a:ext>
                </a:extLst>
              </p:cNvPr>
              <p:cNvSpPr/>
              <p:nvPr/>
            </p:nvSpPr>
            <p:spPr>
              <a:xfrm>
                <a:off x="10048768" y="5256079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ACAE2CCF-698B-47C3-A09F-58B3E0EAEB57}"/>
                  </a:ext>
                </a:extLst>
              </p:cNvPr>
              <p:cNvSpPr/>
              <p:nvPr/>
            </p:nvSpPr>
            <p:spPr>
              <a:xfrm>
                <a:off x="10236825" y="5256079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BF1DB809-EA93-4A9C-84F9-96FFC8D46A49}"/>
                  </a:ext>
                </a:extLst>
              </p:cNvPr>
              <p:cNvGrpSpPr/>
              <p:nvPr/>
            </p:nvGrpSpPr>
            <p:grpSpPr>
              <a:xfrm>
                <a:off x="9668846" y="5026087"/>
                <a:ext cx="536020" cy="154219"/>
                <a:chOff x="7227964" y="1972373"/>
                <a:chExt cx="2468499" cy="710214"/>
              </a:xfrm>
            </p:grpSpPr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E6027B54-9AC9-49DC-910B-A1FFF337E075}"/>
                    </a:ext>
                  </a:extLst>
                </p:cNvPr>
                <p:cNvSpPr/>
                <p:nvPr/>
              </p:nvSpPr>
              <p:spPr>
                <a:xfrm>
                  <a:off x="7227964" y="1981252"/>
                  <a:ext cx="701336" cy="701335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32C1C5A0-6EBB-4CE6-BB9D-9860FA74D5A0}"/>
                    </a:ext>
                  </a:extLst>
                </p:cNvPr>
                <p:cNvSpPr/>
                <p:nvPr/>
              </p:nvSpPr>
              <p:spPr>
                <a:xfrm>
                  <a:off x="8111543" y="1981252"/>
                  <a:ext cx="701336" cy="701335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56CF32F9-191A-410D-88EE-5AEF9F2FE5D9}"/>
                    </a:ext>
                  </a:extLst>
                </p:cNvPr>
                <p:cNvSpPr/>
                <p:nvPr/>
              </p:nvSpPr>
              <p:spPr>
                <a:xfrm>
                  <a:off x="8995127" y="1972373"/>
                  <a:ext cx="701336" cy="701335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</p:grp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ECBA5700-1B2F-4ED5-905E-B9C197894FFE}"/>
                  </a:ext>
                </a:extLst>
              </p:cNvPr>
              <p:cNvSpPr/>
              <p:nvPr/>
            </p:nvSpPr>
            <p:spPr>
              <a:xfrm>
                <a:off x="9482637" y="5469388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644E16D4-AC6F-4D31-8B74-FEAB7EDE772D}"/>
                  </a:ext>
                </a:extLst>
              </p:cNvPr>
              <p:cNvSpPr/>
              <p:nvPr/>
            </p:nvSpPr>
            <p:spPr>
              <a:xfrm>
                <a:off x="9858751" y="5469388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838D99F1-EF55-4730-9C1A-1572E46F62AD}"/>
                  </a:ext>
                </a:extLst>
              </p:cNvPr>
              <p:cNvSpPr/>
              <p:nvPr/>
            </p:nvSpPr>
            <p:spPr>
              <a:xfrm>
                <a:off x="10046808" y="5469388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EDD490FA-DCF6-43C3-A7EA-B6CE53FE686A}"/>
                  </a:ext>
                </a:extLst>
              </p:cNvPr>
              <p:cNvSpPr/>
              <p:nvPr/>
            </p:nvSpPr>
            <p:spPr>
              <a:xfrm>
                <a:off x="10234865" y="5469388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B6437823-7447-43F1-8EF2-39F80D2C0642}"/>
                  </a:ext>
                </a:extLst>
              </p:cNvPr>
              <p:cNvSpPr/>
              <p:nvPr/>
            </p:nvSpPr>
            <p:spPr>
              <a:xfrm>
                <a:off x="9397994" y="4939537"/>
                <a:ext cx="1075765" cy="1010705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ABCF0D5A-1B6D-4C3E-92A0-8CA41B40161E}"/>
                  </a:ext>
                </a:extLst>
              </p:cNvPr>
              <p:cNvGrpSpPr/>
              <p:nvPr/>
            </p:nvGrpSpPr>
            <p:grpSpPr>
              <a:xfrm>
                <a:off x="10705100" y="5711400"/>
                <a:ext cx="719402" cy="152291"/>
                <a:chOff x="6615782" y="4633535"/>
                <a:chExt cx="3313014" cy="701336"/>
              </a:xfrm>
            </p:grpSpPr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8F0CD44E-22F1-4B40-B288-1FE4E6BD33F2}"/>
                    </a:ext>
                  </a:extLst>
                </p:cNvPr>
                <p:cNvSpPr/>
                <p:nvPr/>
              </p:nvSpPr>
              <p:spPr>
                <a:xfrm>
                  <a:off x="6615782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ECA9E379-26C1-40E8-B702-921C98D5AEB1}"/>
                    </a:ext>
                  </a:extLst>
                </p:cNvPr>
                <p:cNvSpPr/>
                <p:nvPr/>
              </p:nvSpPr>
              <p:spPr>
                <a:xfrm>
                  <a:off x="7486341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2B7CBB2D-010A-445D-839A-3A10F7A4B770}"/>
                    </a:ext>
                  </a:extLst>
                </p:cNvPr>
                <p:cNvSpPr/>
                <p:nvPr/>
              </p:nvSpPr>
              <p:spPr>
                <a:xfrm>
                  <a:off x="8356900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1A7E3EFC-D992-447E-95CC-FC93368EF26E}"/>
                    </a:ext>
                  </a:extLst>
                </p:cNvPr>
                <p:cNvSpPr/>
                <p:nvPr/>
              </p:nvSpPr>
              <p:spPr>
                <a:xfrm>
                  <a:off x="9227460" y="4633535"/>
                  <a:ext cx="701336" cy="701336"/>
                </a:xfrm>
                <a:prstGeom prst="ellipse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</p:grp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D7E25A9B-DFAD-4C1E-8E16-42A2AF2F2861}"/>
                  </a:ext>
                </a:extLst>
              </p:cNvPr>
              <p:cNvSpPr/>
              <p:nvPr/>
            </p:nvSpPr>
            <p:spPr>
              <a:xfrm>
                <a:off x="10784185" y="5256078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E1B12C8E-2F72-4127-A512-83F2323A05AC}"/>
                  </a:ext>
                </a:extLst>
              </p:cNvPr>
              <p:cNvSpPr/>
              <p:nvPr/>
            </p:nvSpPr>
            <p:spPr>
              <a:xfrm>
                <a:off x="10972242" y="5256078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F6D700B5-076F-49C8-881C-823DDD6DD4BF}"/>
                  </a:ext>
                </a:extLst>
              </p:cNvPr>
              <p:cNvSpPr/>
              <p:nvPr/>
            </p:nvSpPr>
            <p:spPr>
              <a:xfrm>
                <a:off x="11160299" y="5256078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9387EA99-7FC0-4DDB-9EE6-C5809868A7D2}"/>
                  </a:ext>
                </a:extLst>
              </p:cNvPr>
              <p:cNvSpPr/>
              <p:nvPr/>
            </p:nvSpPr>
            <p:spPr>
              <a:xfrm>
                <a:off x="11348356" y="5256078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104FF9C9-D544-48D9-AF6C-79525B3B9830}"/>
                  </a:ext>
                </a:extLst>
              </p:cNvPr>
              <p:cNvGrpSpPr/>
              <p:nvPr/>
            </p:nvGrpSpPr>
            <p:grpSpPr>
              <a:xfrm>
                <a:off x="10780377" y="5026086"/>
                <a:ext cx="536021" cy="154219"/>
                <a:chOff x="7227960" y="1972373"/>
                <a:chExt cx="2468503" cy="710214"/>
              </a:xfrm>
            </p:grpSpPr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326B8F88-D2DA-47CD-8CC7-B6CB632971D9}"/>
                    </a:ext>
                  </a:extLst>
                </p:cNvPr>
                <p:cNvSpPr/>
                <p:nvPr/>
              </p:nvSpPr>
              <p:spPr>
                <a:xfrm>
                  <a:off x="7227960" y="1981251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8B871F3E-4961-4549-93CA-1D5CC294D06A}"/>
                    </a:ext>
                  </a:extLst>
                </p:cNvPr>
                <p:cNvSpPr/>
                <p:nvPr/>
              </p:nvSpPr>
              <p:spPr>
                <a:xfrm>
                  <a:off x="8111544" y="1981251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06971DA4-544E-45D8-A62A-E33956D3888E}"/>
                    </a:ext>
                  </a:extLst>
                </p:cNvPr>
                <p:cNvSpPr/>
                <p:nvPr/>
              </p:nvSpPr>
              <p:spPr>
                <a:xfrm>
                  <a:off x="8995127" y="1972373"/>
                  <a:ext cx="701336" cy="701336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DE" dirty="0"/>
                </a:p>
              </p:txBody>
            </p:sp>
          </p:grp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A76F9236-73C1-4567-8DA3-2C1CA164F9C6}"/>
                  </a:ext>
                </a:extLst>
              </p:cNvPr>
              <p:cNvSpPr/>
              <p:nvPr/>
            </p:nvSpPr>
            <p:spPr>
              <a:xfrm>
                <a:off x="10594168" y="5469387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EEDAD94D-1B32-451C-B36B-0299BDDEBB23}"/>
                  </a:ext>
                </a:extLst>
              </p:cNvPr>
              <p:cNvSpPr/>
              <p:nvPr/>
            </p:nvSpPr>
            <p:spPr>
              <a:xfrm>
                <a:off x="10782225" y="5469387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1EF940F7-33D2-4E49-9026-60BAC3145021}"/>
                  </a:ext>
                </a:extLst>
              </p:cNvPr>
              <p:cNvSpPr/>
              <p:nvPr/>
            </p:nvSpPr>
            <p:spPr>
              <a:xfrm>
                <a:off x="10970282" y="5469387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AD365AC6-DF92-4513-89E6-9A02E6C9D45F}"/>
                  </a:ext>
                </a:extLst>
              </p:cNvPr>
              <p:cNvSpPr/>
              <p:nvPr/>
            </p:nvSpPr>
            <p:spPr>
              <a:xfrm>
                <a:off x="11346396" y="5469387"/>
                <a:ext cx="152291" cy="1522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DE" dirty="0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3FEA6B69-C3EE-4E7F-982F-206C554E4317}"/>
                  </a:ext>
                </a:extLst>
              </p:cNvPr>
              <p:cNvSpPr/>
              <p:nvPr/>
            </p:nvSpPr>
            <p:spPr>
              <a:xfrm>
                <a:off x="10509525" y="4939536"/>
                <a:ext cx="1075765" cy="1010705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4D9ACF31-0B0A-43EA-870B-755AAB347E09}"/>
                </a:ext>
              </a:extLst>
            </p:cNvPr>
            <p:cNvSpPr txBox="1"/>
            <p:nvPr/>
          </p:nvSpPr>
          <p:spPr>
            <a:xfrm>
              <a:off x="7846093" y="3745758"/>
              <a:ext cx="128376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u="none" strike="noStrike" baseline="0" dirty="0">
                  <a:solidFill>
                    <a:srgbClr val="000000"/>
                  </a:solidFill>
                </a:rPr>
                <a:t>Base Network</a:t>
              </a:r>
              <a:endParaRPr lang="en-DE" sz="1400" dirty="0"/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49917C14-FF5C-4909-A9CC-21C6815AB25E}"/>
                </a:ext>
              </a:extLst>
            </p:cNvPr>
            <p:cNvSpPr/>
            <p:nvPr/>
          </p:nvSpPr>
          <p:spPr>
            <a:xfrm>
              <a:off x="7848601" y="1621331"/>
              <a:ext cx="3900286" cy="4802583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1570A9ED-426E-4E58-95A0-6346701EC84A}"/>
                </a:ext>
              </a:extLst>
            </p:cNvPr>
            <p:cNvGrpSpPr/>
            <p:nvPr/>
          </p:nvGrpSpPr>
          <p:grpSpPr>
            <a:xfrm>
              <a:off x="8992194" y="3233868"/>
              <a:ext cx="394200" cy="183600"/>
              <a:chOff x="8429926" y="5338876"/>
              <a:chExt cx="394200" cy="183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348" name="Ink 347">
                    <a:extLst>
                      <a:ext uri="{FF2B5EF4-FFF2-40B4-BE49-F238E27FC236}">
                        <a16:creationId xmlns:a16="http://schemas.microsoft.com/office/drawing/2014/main" id="{8FFEDEB0-24D0-4C97-A0BE-C1AAC1089FC4}"/>
                      </a:ext>
                    </a:extLst>
                  </p14:cNvPr>
                  <p14:cNvContentPartPr/>
                  <p14:nvPr/>
                </p14:nvContentPartPr>
                <p14:xfrm>
                  <a:off x="8429926" y="5405836"/>
                  <a:ext cx="243000" cy="16200"/>
                </p14:xfrm>
              </p:contentPart>
            </mc:Choice>
            <mc:Fallback xmlns="">
              <p:pic>
                <p:nvPicPr>
                  <p:cNvPr id="348" name="Ink 347">
                    <a:extLst>
                      <a:ext uri="{FF2B5EF4-FFF2-40B4-BE49-F238E27FC236}">
                        <a16:creationId xmlns:a16="http://schemas.microsoft.com/office/drawing/2014/main" id="{8FFEDEB0-24D0-4C97-A0BE-C1AAC1089FC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415886" y="5391796"/>
                    <a:ext cx="27108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349" name="Ink 348">
                    <a:extLst>
                      <a:ext uri="{FF2B5EF4-FFF2-40B4-BE49-F238E27FC236}">
                        <a16:creationId xmlns:a16="http://schemas.microsoft.com/office/drawing/2014/main" id="{F1D0C680-C619-4CAC-AC82-59B80C600652}"/>
                      </a:ext>
                    </a:extLst>
                  </p14:cNvPr>
                  <p14:cNvContentPartPr/>
                  <p14:nvPr/>
                </p14:nvContentPartPr>
                <p14:xfrm>
                  <a:off x="8463046" y="5445076"/>
                  <a:ext cx="213840" cy="16200"/>
                </p14:xfrm>
              </p:contentPart>
            </mc:Choice>
            <mc:Fallback xmlns="">
              <p:pic>
                <p:nvPicPr>
                  <p:cNvPr id="349" name="Ink 348">
                    <a:extLst>
                      <a:ext uri="{FF2B5EF4-FFF2-40B4-BE49-F238E27FC236}">
                        <a16:creationId xmlns:a16="http://schemas.microsoft.com/office/drawing/2014/main" id="{F1D0C680-C619-4CAC-AC82-59B80C600652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449006" y="5431036"/>
                    <a:ext cx="24192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50" name="Ink 349">
                    <a:extLst>
                      <a:ext uri="{FF2B5EF4-FFF2-40B4-BE49-F238E27FC236}">
                        <a16:creationId xmlns:a16="http://schemas.microsoft.com/office/drawing/2014/main" id="{759B49F6-4EA6-40CD-B611-43077DF51D62}"/>
                      </a:ext>
                    </a:extLst>
                  </p14:cNvPr>
                  <p14:cNvContentPartPr/>
                  <p14:nvPr/>
                </p14:nvContentPartPr>
                <p14:xfrm>
                  <a:off x="8651326" y="5338876"/>
                  <a:ext cx="172800" cy="183600"/>
                </p14:xfrm>
              </p:contentPart>
            </mc:Choice>
            <mc:Fallback xmlns="">
              <p:pic>
                <p:nvPicPr>
                  <p:cNvPr id="350" name="Ink 349">
                    <a:extLst>
                      <a:ext uri="{FF2B5EF4-FFF2-40B4-BE49-F238E27FC236}">
                        <a16:creationId xmlns:a16="http://schemas.microsoft.com/office/drawing/2014/main" id="{759B49F6-4EA6-40CD-B611-43077DF51D62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637286" y="5324836"/>
                    <a:ext cx="200880" cy="2120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E7F544-00AE-49E9-A256-E0A68D16D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5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3F625C-563D-4C27-A417-7DFA3F21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39BD2B-7BDE-4C52-B68A-03388F0F2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FDA7E9-D8C4-449D-98BB-860C3D43F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029615" cy="901385"/>
          </a:xfrm>
        </p:spPr>
        <p:txBody>
          <a:bodyPr/>
          <a:lstStyle/>
          <a:p>
            <a:pPr algn="l"/>
            <a:r>
              <a:rPr lang="en-US" sz="1800" b="0" i="0" u="none" strike="noStrike" baseline="0" dirty="0"/>
              <a:t>When training large models with sufficient representational capacity to overfit the task, we often observe that </a:t>
            </a:r>
            <a:r>
              <a:rPr lang="en-US" sz="1800" b="1" i="0" u="none" strike="noStrike" baseline="0" dirty="0"/>
              <a:t>training error decreases steadily </a:t>
            </a:r>
            <a:r>
              <a:rPr lang="en-US" sz="1800" b="0" i="0" u="none" strike="noStrike" baseline="0" dirty="0"/>
              <a:t>over time, but validation set error begins to rise again</a:t>
            </a:r>
          </a:p>
          <a:p>
            <a:pPr algn="l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8B32BD-6A5C-43E5-ADD9-6F0E1B026C25}"/>
              </a:ext>
            </a:extLst>
          </p:cNvPr>
          <p:cNvGrpSpPr/>
          <p:nvPr/>
        </p:nvGrpSpPr>
        <p:grpSpPr>
          <a:xfrm>
            <a:off x="6873618" y="2303585"/>
            <a:ext cx="5259765" cy="3038889"/>
            <a:chOff x="2920409" y="2297535"/>
            <a:chExt cx="5259765" cy="30388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C6FA97-7E73-456E-AC3A-E0E2BF961733}"/>
                </a:ext>
              </a:extLst>
            </p:cNvPr>
            <p:cNvSpPr txBox="1"/>
            <p:nvPr/>
          </p:nvSpPr>
          <p:spPr>
            <a:xfrm>
              <a:off x="2920409" y="5059425"/>
              <a:ext cx="525976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0" u="none" strike="noStrike" baseline="0" dirty="0">
                  <a:solidFill>
                    <a:schemeClr val="tx1"/>
                  </a:solidFill>
                </a:rPr>
                <a:t>Figure from </a:t>
              </a:r>
              <a:r>
                <a:rPr lang="en-US" sz="1200" dirty="0">
                  <a:hlinkClick r:id="rId2"/>
                </a:rPr>
                <a:t>d2l.ai</a:t>
              </a:r>
              <a:endParaRPr lang="en-DE" sz="12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BFE4DD-A070-47BE-8212-3050EE5AE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6153" y="2297535"/>
              <a:ext cx="4046336" cy="2761890"/>
            </a:xfrm>
            <a:prstGeom prst="rect">
              <a:avLst/>
            </a:prstGeom>
          </p:spPr>
        </p:pic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00BF746-60B5-4724-8E93-7168528F1905}"/>
              </a:ext>
            </a:extLst>
          </p:cNvPr>
          <p:cNvSpPr txBox="1">
            <a:spLocks/>
          </p:cNvSpPr>
          <p:nvPr/>
        </p:nvSpPr>
        <p:spPr>
          <a:xfrm>
            <a:off x="581192" y="2189285"/>
            <a:ext cx="6913062" cy="773723"/>
          </a:xfrm>
          <a:prstGeom prst="rect">
            <a:avLst/>
          </a:prstGeom>
          <a:ln w="19050">
            <a:solidFill>
              <a:schemeClr val="accent6"/>
            </a:solidFill>
          </a:ln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i="0" u="none" strike="noStrike" baseline="0" dirty="0">
                <a:latin typeface="ComputerModernRoman"/>
              </a:rPr>
              <a:t>Early stopping</a:t>
            </a:r>
            <a:r>
              <a:rPr lang="en-US" sz="1800" b="0" i="0" u="none" strike="noStrike" baseline="0" dirty="0">
                <a:latin typeface="ComputerModernRoman"/>
              </a:rPr>
              <a:t>: t</a:t>
            </a:r>
            <a:r>
              <a:rPr lang="en-US" dirty="0">
                <a:latin typeface="ComputerModernRoman"/>
              </a:rPr>
              <a:t>rain until the generalization loss (e.g. validation error) increases and r</a:t>
            </a:r>
            <a:r>
              <a:rPr lang="en-US" b="0" i="0" u="none" strike="noStrike" baseline="0" dirty="0">
                <a:latin typeface="ComputerModernRoman"/>
              </a:rPr>
              <a:t>eturn the parameter setting at the point intime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4">
                <a:extLst>
                  <a:ext uri="{FF2B5EF4-FFF2-40B4-BE49-F238E27FC236}">
                    <a16:creationId xmlns:a16="http://schemas.microsoft.com/office/drawing/2014/main" id="{3696678A-E477-42BC-8A7C-E486B5AEDC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942" y="2982312"/>
                <a:ext cx="6913062" cy="2624677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dirty="0"/>
                  <a:t>has the effect of restricting the optimization procedure to a relatively small volume of parameter space in the neighborhood of the initial parameter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i="0" u="none" strike="noStrike" baseline="0" dirty="0">
                  <a:latin typeface="ComputerModernRoman"/>
                </a:endParaRPr>
              </a:p>
              <a:p>
                <a:pPr lvl="2"/>
                <a:r>
                  <a:rPr lang="en-US" dirty="0"/>
                  <a:t>for a simple linear model with a quadratic error function and gradient descent, early stopping is equivalent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regularization [1]</a:t>
                </a:r>
                <a:endParaRPr lang="en-US" b="0" i="0" u="none" strike="noStrike" baseline="0" dirty="0">
                  <a:latin typeface="ComputerModernRoman"/>
                </a:endParaRPr>
              </a:p>
              <a:p>
                <a:pPr lvl="1"/>
                <a:r>
                  <a:rPr lang="en-US" b="0" i="0" u="none" strike="noStrike" baseline="0" dirty="0"/>
                  <a:t>may be used either alone or </a:t>
                </a:r>
                <a:r>
                  <a:rPr lang="en-US" b="1" i="0" u="none" strike="noStrike" baseline="0" dirty="0"/>
                  <a:t>in conjunction </a:t>
                </a:r>
                <a:r>
                  <a:rPr lang="en-US" b="0" i="0" u="none" strike="noStrike" baseline="0" dirty="0"/>
                  <a:t>with other regularization strategies</a:t>
                </a:r>
              </a:p>
              <a:p>
                <a:pPr lvl="1"/>
                <a:r>
                  <a:rPr lang="en-US" b="1" i="0" u="none" strike="noStrike" baseline="0" dirty="0"/>
                  <a:t>requires</a:t>
                </a:r>
                <a:r>
                  <a:rPr lang="en-US" b="0" i="0" u="none" strike="noStrike" baseline="0" dirty="0"/>
                  <a:t> a </a:t>
                </a:r>
                <a:r>
                  <a:rPr lang="en-US" b="1" i="0" u="none" strike="noStrike" baseline="0" dirty="0"/>
                  <a:t>validation set</a:t>
                </a:r>
                <a:r>
                  <a:rPr lang="en-US" b="0" i="0" u="none" strike="noStrike" baseline="0" dirty="0"/>
                  <a:t>, which means some training data is not fed to the model</a:t>
                </a:r>
              </a:p>
            </p:txBody>
          </p:sp>
        </mc:Choice>
        <mc:Fallback xmlns="">
          <p:sp>
            <p:nvSpPr>
              <p:cNvPr id="47" name="Content Placeholder 4">
                <a:extLst>
                  <a:ext uri="{FF2B5EF4-FFF2-40B4-BE49-F238E27FC236}">
                    <a16:creationId xmlns:a16="http://schemas.microsoft.com/office/drawing/2014/main" id="{3696678A-E477-42BC-8A7C-E486B5AED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42" y="2982312"/>
                <a:ext cx="6913062" cy="2624677"/>
              </a:xfrm>
              <a:prstGeom prst="rect">
                <a:avLst/>
              </a:prstGeom>
              <a:blipFill>
                <a:blip r:embed="rId4"/>
                <a:stretch>
                  <a:fillRect t="-696" r="-353" b="-18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E8ACB160-6D9A-4104-B1A3-E91DA2B514F6}"/>
              </a:ext>
            </a:extLst>
          </p:cNvPr>
          <p:cNvGrpSpPr/>
          <p:nvPr/>
        </p:nvGrpSpPr>
        <p:grpSpPr>
          <a:xfrm>
            <a:off x="9385491" y="3899700"/>
            <a:ext cx="516600" cy="275400"/>
            <a:chOff x="9385491" y="3899700"/>
            <a:chExt cx="516600" cy="2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F55C723-5F14-49F7-BBFB-D22019CF7D26}"/>
                    </a:ext>
                  </a:extLst>
                </p14:cNvPr>
                <p14:cNvContentPartPr/>
                <p14:nvPr/>
              </p14:nvContentPartPr>
              <p14:xfrm>
                <a:off x="9468651" y="3899700"/>
                <a:ext cx="433440" cy="182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F55C723-5F14-49F7-BBFB-D22019CF7D2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54611" y="3885660"/>
                  <a:ext cx="4615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531C3B9-7802-48C1-929F-D60C95EC891A}"/>
                    </a:ext>
                  </a:extLst>
                </p14:cNvPr>
                <p14:cNvContentPartPr/>
                <p14:nvPr/>
              </p14:nvContentPartPr>
              <p14:xfrm>
                <a:off x="9385491" y="3994020"/>
                <a:ext cx="243720" cy="181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531C3B9-7802-48C1-929F-D60C95EC891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371451" y="3979980"/>
                  <a:ext cx="271800" cy="209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AF4AE92F-2B32-450F-B2C8-393A195702B9}"/>
              </a:ext>
            </a:extLst>
          </p:cNvPr>
          <p:cNvSpPr txBox="1"/>
          <p:nvPr/>
        </p:nvSpPr>
        <p:spPr>
          <a:xfrm>
            <a:off x="581192" y="6127611"/>
            <a:ext cx="52597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/>
              <a:t>[1] </a:t>
            </a:r>
            <a:r>
              <a:rPr lang="en-US" sz="1200" dirty="0"/>
              <a:t>Deep Learning, Goodfellow, </a:t>
            </a:r>
            <a:r>
              <a:rPr lang="en-US" sz="1200" dirty="0" err="1"/>
              <a:t>Bengio</a:t>
            </a:r>
            <a:r>
              <a:rPr lang="en-US" sz="1200" dirty="0"/>
              <a:t>, and Courville, </a:t>
            </a:r>
            <a:r>
              <a:rPr lang="en-US" sz="1200" i="1" dirty="0"/>
              <a:t>MIT Press</a:t>
            </a:r>
            <a:r>
              <a:rPr lang="en-US" sz="1200" dirty="0"/>
              <a:t> (2016)</a:t>
            </a:r>
            <a:endParaRPr lang="en-DE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B745C8-9DB5-4835-AE96-060E7545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2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EB629-3A1B-4C5C-BA0E-FB487DD3F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511443-548D-4249-BE9F-479AB016E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Regression: materials science example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FF558A-D15B-45EA-AD6B-9B28D4459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11029615" cy="48403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 the </a:t>
            </a:r>
            <a:r>
              <a:rPr lang="en-US" b="1" dirty="0">
                <a:solidFill>
                  <a:schemeClr val="tx1"/>
                </a:solidFill>
              </a:rPr>
              <a:t>tutorial</a:t>
            </a:r>
            <a:r>
              <a:rPr lang="en-US" dirty="0">
                <a:solidFill>
                  <a:schemeClr val="tx1"/>
                </a:solidFill>
              </a:rPr>
              <a:t> by Andreas Leitherer an example of deep learning applied to a </a:t>
            </a:r>
            <a:r>
              <a:rPr lang="en-US" b="1" dirty="0">
                <a:solidFill>
                  <a:schemeClr val="tx1"/>
                </a:solidFill>
              </a:rPr>
              <a:t>materials science </a:t>
            </a:r>
            <a:r>
              <a:rPr lang="en-US" dirty="0">
                <a:solidFill>
                  <a:schemeClr val="tx1"/>
                </a:solidFill>
              </a:rPr>
              <a:t>problem</a:t>
            </a:r>
          </a:p>
          <a:p>
            <a:r>
              <a:rPr lang="en-US" b="1" dirty="0">
                <a:solidFill>
                  <a:schemeClr val="tx1"/>
                </a:solidFill>
              </a:rPr>
              <a:t>Goal</a:t>
            </a:r>
            <a:r>
              <a:rPr lang="en-US" dirty="0">
                <a:solidFill>
                  <a:schemeClr val="tx1"/>
                </a:solidFill>
              </a:rPr>
              <a:t> of the example: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to predict the </a:t>
            </a:r>
            <a:r>
              <a:rPr lang="en-US" b="1" dirty="0">
                <a:solidFill>
                  <a:schemeClr val="tx1"/>
                </a:solidFill>
              </a:rPr>
              <a:t>volume per atom for inorganic solids </a:t>
            </a:r>
            <a:r>
              <a:rPr lang="en-US" dirty="0">
                <a:solidFill>
                  <a:schemeClr val="tx1"/>
                </a:solidFill>
              </a:rPr>
              <a:t>from the open quantum materials database (OQMD)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only information on the chemical composition is used  (in particular, no structural information). </a:t>
            </a:r>
          </a:p>
          <a:p>
            <a:r>
              <a:rPr lang="en-US" dirty="0">
                <a:solidFill>
                  <a:schemeClr val="tx1"/>
                </a:solidFill>
              </a:rPr>
              <a:t>References: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D. Jha </a:t>
            </a:r>
            <a:r>
              <a:rPr lang="en-US" i="1" dirty="0">
                <a:solidFill>
                  <a:schemeClr val="tx1"/>
                </a:solidFill>
              </a:rPr>
              <a:t>et al.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 err="1">
                <a:solidFill>
                  <a:schemeClr val="tx1"/>
                </a:solidFill>
              </a:rPr>
              <a:t>Elemnet</a:t>
            </a:r>
            <a:r>
              <a:rPr lang="en-US" i="1" dirty="0">
                <a:solidFill>
                  <a:schemeClr val="tx1"/>
                </a:solidFill>
              </a:rPr>
              <a:t>: Deep learning the chemistry of materials from only elemental composition</a:t>
            </a:r>
            <a:r>
              <a:rPr lang="en-US" dirty="0">
                <a:solidFill>
                  <a:schemeClr val="tx1"/>
                </a:solidFill>
              </a:rPr>
              <a:t>. Scientific reports 8, 1 (2018).</a:t>
            </a:r>
          </a:p>
          <a:p>
            <a:pPr lvl="1"/>
            <a:r>
              <a:rPr lang="en-US" b="0" i="0" dirty="0">
                <a:solidFill>
                  <a:schemeClr val="tx1"/>
                </a:solidFill>
                <a:effectLst/>
              </a:rPr>
              <a:t>D. Jha </a:t>
            </a:r>
            <a:r>
              <a:rPr lang="en-US" b="0" i="1" dirty="0">
                <a:solidFill>
                  <a:schemeClr val="tx1"/>
                </a:solidFill>
                <a:effectLst/>
              </a:rPr>
              <a:t>et al.</a:t>
            </a:r>
            <a:r>
              <a:rPr lang="en-US" b="0" i="0" dirty="0">
                <a:solidFill>
                  <a:schemeClr val="tx1"/>
                </a:solidFill>
                <a:effectLst/>
              </a:rPr>
              <a:t>, </a:t>
            </a:r>
            <a:r>
              <a:rPr lang="en-US" b="0" i="1" dirty="0">
                <a:solidFill>
                  <a:schemeClr val="tx1"/>
                </a:solidFill>
                <a:effectLst/>
              </a:rPr>
              <a:t>Enhancing materials property prediction by leveraging computational and experimental data using deep transfer learning</a:t>
            </a:r>
            <a:r>
              <a:rPr lang="en-US" b="0" i="0" dirty="0">
                <a:solidFill>
                  <a:schemeClr val="tx1"/>
                </a:solidFill>
                <a:effectLst/>
              </a:rPr>
              <a:t>, Nature Communications, 10 (5316) (2019) 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/>
              <a:t>Now we discuss two recent advances where deep learning is used to solve the </a:t>
            </a:r>
            <a:r>
              <a:rPr lang="en-US" b="1" dirty="0"/>
              <a:t>Schrödinger equation</a:t>
            </a:r>
            <a:r>
              <a:rPr lang="en-US" dirty="0"/>
              <a:t> for small molecule with very high accuracy:</a:t>
            </a:r>
          </a:p>
          <a:p>
            <a:pPr lvl="1"/>
            <a:r>
              <a:rPr lang="en-US" b="1" dirty="0"/>
              <a:t>PauliNet</a:t>
            </a:r>
            <a:r>
              <a:rPr lang="en-US" dirty="0"/>
              <a:t>: Hermann </a:t>
            </a:r>
            <a:r>
              <a:rPr lang="en-US" i="1" dirty="0"/>
              <a:t>et al.</a:t>
            </a:r>
            <a:r>
              <a:rPr lang="en-US" dirty="0"/>
              <a:t>, Nat. Chem. 12, 891 (2020) </a:t>
            </a:r>
          </a:p>
          <a:p>
            <a:pPr lvl="1"/>
            <a:r>
              <a:rPr lang="en-US" b="1" dirty="0"/>
              <a:t>FermiNet</a:t>
            </a:r>
            <a:r>
              <a:rPr lang="en-US" dirty="0"/>
              <a:t>: Pfau </a:t>
            </a:r>
            <a:r>
              <a:rPr lang="en-US" i="1" dirty="0"/>
              <a:t>et al.</a:t>
            </a:r>
            <a:r>
              <a:rPr lang="en-US" dirty="0"/>
              <a:t>, Phys. Rev. Research 2, 033429 (2020)</a:t>
            </a:r>
            <a:endParaRPr lang="en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8EEA81-5687-4FAA-8D4C-B492306BF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3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7A6A68-E189-4977-AD5A-0886DBE6F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D8208B-F535-447A-9B0E-4393268A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Schrödinger equation and its variational solution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054123C-09CD-4AEB-9C8B-06849AB8B6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Find a </a:t>
                </a:r>
                <a:r>
                  <a:rPr lang="en-US" b="1" dirty="0">
                    <a:solidFill>
                      <a:schemeClr val="tx1"/>
                    </a:solidFill>
                  </a:rPr>
                  <a:t>wavefunction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,⋯</m:t>
                        </m:r>
                        <m:sSub>
                          <m:sSubPr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which is an eigenfunction of the Hamiltonian,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of the system: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1,⋯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𝑖𝐼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𝑒𝑒</m:t>
                          </m:r>
                        </m:sub>
                      </m:sSub>
                      <m: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𝑒𝑒</m:t>
                          </m:r>
                        </m:sub>
                      </m:sSub>
                      <m: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energy of the wavefunction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the coordinates of electron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position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spin,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are the position and atomic number of nucleus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We can solve for the </a:t>
                </a:r>
                <a:r>
                  <a:rPr lang="en-US" b="1" dirty="0">
                    <a:solidFill>
                      <a:schemeClr val="tx1"/>
                    </a:solidFill>
                  </a:rPr>
                  <a:t>lowest-energy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via the </a:t>
                </a:r>
                <a:r>
                  <a:rPr lang="en-US" b="1" dirty="0">
                    <a:solidFill>
                      <a:schemeClr val="tx1"/>
                    </a:solidFill>
                  </a:rPr>
                  <a:t>variational principle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lim>
                      </m:limLow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limLow>
                        <m:limLow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by choosing a class of unnormalized wavefunctions parameterized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</m:d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  <m:sup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f>
                        <m:f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grow m:val="on"/>
                              <m:subHide m:val="on"/>
                              <m:supHide m:val="on"/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ⅆ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…,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grow m:val="on"/>
                              <m:subHide m:val="on"/>
                              <m:supHide m:val="on"/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ⅆ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 </m:t>
                          </m:r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 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054123C-09CD-4AEB-9C8B-06849AB8B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2" t="-547" b="-31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BC1A5B-5E37-4AE8-BA16-7AD0B03B1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0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ED2356-3B69-4D13-B3DC-F7C40AF88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4AC1D3-D2DC-4349-8DFE-1FEF96E3C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Quantum Monte Carlo Ansatz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9DB8A24-D058-4C4D-BF4B-8325FC501D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</m:d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  <m:sup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f>
                        <m:f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grow m:val="on"/>
                              <m:subHide m:val="on"/>
                              <m:supHide m:val="on"/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ⅆ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…,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grow m:val="on"/>
                              <m:subHide m:val="on"/>
                              <m:supHide m:val="on"/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ⅆ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 </m:t>
                          </m:r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  <m:sup>
                              <m:r>
                                <a:rPr lang="en-US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 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directly minimize the energy of a system via:</a:t>
                </a:r>
              </a:p>
              <a:p>
                <a:pPr lvl="1"/>
                <a:r>
                  <a:rPr lang="en-US" dirty="0"/>
                  <a:t>parametric approximation to the true wavefunction (</a:t>
                </a:r>
                <a:r>
                  <a:rPr lang="en-US" b="1" dirty="0"/>
                  <a:t>wavefunction ansatz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Monte Carlo sampling to evaluate the high-dimensional integral</a:t>
                </a:r>
              </a:p>
              <a:p>
                <a:pPr lvl="1"/>
                <a:r>
                  <a:rPr lang="en-US" dirty="0"/>
                  <a:t>optimize parameters in trial to reduce variational energy and improve trial wavefunction</a:t>
                </a:r>
              </a:p>
              <a:p>
                <a:r>
                  <a:rPr lang="en-US" dirty="0"/>
                  <a:t>This procedure is known as </a:t>
                </a:r>
                <a:r>
                  <a:rPr lang="en-US" b="1" dirty="0"/>
                  <a:t>variational quantum Monte Carlo </a:t>
                </a:r>
                <a:r>
                  <a:rPr lang="en-US" dirty="0"/>
                  <a:t>(VQMC) [1]</a:t>
                </a:r>
              </a:p>
              <a:p>
                <a:pPr lvl="1"/>
                <a:r>
                  <a:rPr lang="en-US" b="0" i="0" dirty="0">
                    <a:solidFill>
                      <a:srgbClr val="202122"/>
                    </a:solidFill>
                    <a:effectLst/>
                  </a:rPr>
                  <a:t>QMC calculations crucially depend on the quality of the trial-function: </a:t>
                </a:r>
                <a:r>
                  <a:rPr lang="en-US" b="0" i="0" dirty="0">
                    <a:solidFill>
                      <a:schemeClr val="tx1"/>
                    </a:solidFill>
                    <a:effectLst/>
                  </a:rPr>
                  <a:t>u</a:t>
                </a:r>
                <a:r>
                  <a:rPr lang="en-US" dirty="0">
                    <a:solidFill>
                      <a:schemeClr val="tx1"/>
                    </a:solidFill>
                  </a:rPr>
                  <a:t>se best available physics-motivated trial[2]: </a:t>
                </a:r>
              </a:p>
              <a:p>
                <a:pPr marL="6300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sup>
                      </m:sSup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630000" lvl="2" indent="0">
                  <a:buNone/>
                </a:pPr>
                <a:r>
                  <a:rPr lang="en-US" dirty="0"/>
                  <a:t>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results from the backflow transformation of the electronic coordinates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a multideterminant representation of a configuration state function CSF (e.g. single particle orbitals)</a:t>
                </a:r>
              </a:p>
              <a:p>
                <a:pPr marL="630000" lvl="2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r>
                  <a:rPr lang="en-US" dirty="0"/>
                  <a:t> are the </a:t>
                </a:r>
                <a:r>
                  <a:rPr lang="en-US" b="1" dirty="0"/>
                  <a:t>variable wavefunction parameters</a:t>
                </a:r>
                <a:r>
                  <a:rPr lang="en-US" dirty="0"/>
                  <a:t>: the CSF coefficients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dirty="0"/>
                  <a:t>, the Jastrow parameters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dirty="0"/>
                  <a:t>, and the backflow parameters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b="1" dirty="0"/>
              </a:p>
              <a:p>
                <a:endParaRPr lang="en-US" b="0" i="0" dirty="0">
                  <a:solidFill>
                    <a:srgbClr val="202122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9DB8A24-D058-4C4D-BF4B-8325FC501D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1" b="-56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9A1A663-C099-48F2-987F-C87B565C93E8}"/>
              </a:ext>
            </a:extLst>
          </p:cNvPr>
          <p:cNvSpPr txBox="1"/>
          <p:nvPr/>
        </p:nvSpPr>
        <p:spPr>
          <a:xfrm>
            <a:off x="581192" y="6011789"/>
            <a:ext cx="10953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Foulkes </a:t>
            </a:r>
            <a:r>
              <a:rPr lang="en-US" sz="1400" i="1" dirty="0"/>
              <a:t>et al., </a:t>
            </a:r>
            <a:r>
              <a:rPr lang="en-US" sz="1400" dirty="0"/>
              <a:t>Rev. Mod. Phys., 73(1) 33 (2001) [2] Brown </a:t>
            </a:r>
            <a:r>
              <a:rPr lang="en-US" sz="1400" i="1" dirty="0"/>
              <a:t>et al.</a:t>
            </a:r>
            <a:r>
              <a:rPr lang="en-US" sz="1400" dirty="0"/>
              <a:t>, </a:t>
            </a:r>
            <a:r>
              <a:rPr lang="de-DE" sz="1400" b="0" i="0" dirty="0">
                <a:solidFill>
                  <a:srgbClr val="000000"/>
                </a:solidFill>
                <a:effectLst/>
              </a:rPr>
              <a:t>J. Chem. Phys. 126, 224110 (2007)</a:t>
            </a:r>
            <a:endParaRPr lang="en-DE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1F2EDD-8587-47B5-92AD-B71D28BD8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92BBD-F4A9-425D-9B7B-124D74BEA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D6F3F5-4CC8-4A6F-900E-5803C014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Schrödinger equation with deep neural networks (1/2)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785F2F2-2106-450C-A23C-18DA9B7A48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1402200"/>
                <a:ext cx="7982516" cy="4456600"/>
              </a:xfrm>
            </p:spPr>
            <p:txBody>
              <a:bodyPr/>
              <a:lstStyle/>
              <a:p>
                <a:r>
                  <a:rPr lang="en-US" i="0" dirty="0">
                    <a:solidFill>
                      <a:srgbClr val="202122"/>
                    </a:solidFill>
                    <a:effectLst/>
                  </a:rPr>
                  <a:t>Artificial </a:t>
                </a:r>
                <a:r>
                  <a:rPr lang="en-US" b="1" i="0" dirty="0">
                    <a:solidFill>
                      <a:srgbClr val="202122"/>
                    </a:solidFill>
                    <a:effectLst/>
                  </a:rPr>
                  <a:t>neural networks </a:t>
                </a:r>
                <a:r>
                  <a:rPr lang="en-US" i="0" dirty="0">
                    <a:solidFill>
                      <a:srgbClr val="202122"/>
                    </a:solidFill>
                    <a:effectLst/>
                  </a:rPr>
                  <a:t>are being used as a </a:t>
                </a:r>
                <a:r>
                  <a:rPr lang="en-US" b="1" i="0" dirty="0">
                    <a:solidFill>
                      <a:srgbClr val="202122"/>
                    </a:solidFill>
                    <a:effectLst/>
                  </a:rPr>
                  <a:t>wave function ansatz in VQMC</a:t>
                </a:r>
                <a:r>
                  <a:rPr lang="en-US" i="0" dirty="0">
                    <a:solidFill>
                      <a:srgbClr val="202122"/>
                    </a:solidFill>
                    <a:effectLst/>
                  </a:rPr>
                  <a:t> frameworks for finding ground states of quantum mechanical systems.</a:t>
                </a:r>
              </a:p>
              <a:p>
                <a:r>
                  <a:rPr lang="en-US" dirty="0">
                    <a:solidFill>
                      <a:srgbClr val="202122"/>
                    </a:solidFill>
                  </a:rPr>
                  <a:t>Ref [1] used a VQMC objective function to train an artificial neural network to find the ground state of a many-body quantum state of N spins</a:t>
                </a:r>
              </a:p>
              <a:p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Pauli Net [2] proposed the wavefunction ansatz</a:t>
                </a:r>
              </a:p>
              <a:p>
                <a:pPr marL="324000" lvl="1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ⅇ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sup>
                    </m:sSup>
                    <m:nary>
                      <m:naryPr>
                        <m:chr m:val="∑"/>
                        <m:limLoc m:val="undOvr"/>
                        <m:grow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l-GR" b="0" i="1" smtClean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l-GR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sub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↑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d>
                              </m:e>
                            </m:d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det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l-GR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l-GR" i="1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l-G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  <m:r>
                                          <a:rPr lang="el-GR" i="1">
                                            <a:latin typeface="Cambria Math" panose="02040503050406030204" pitchFamily="18" charset="0"/>
                                          </a:rPr>
                                          <m:t>ⅈ</m:t>
                                        </m:r>
                                      </m:sub>
                                      <m:sup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↓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func>
                      </m:e>
                    </m:nary>
                  </m:oMath>
                </a14:m>
                <a:r>
                  <a:rPr lang="en-US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el-GR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ⅈ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202122"/>
                    </a:solidFill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202122"/>
                    </a:solidFill>
                    <a:effectLst/>
                  </a:rPr>
                  <a:t>)</a:t>
                </a:r>
                <a:r>
                  <a:rPr lang="en-US" dirty="0">
                    <a:solidFill>
                      <a:srgbClr val="20212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202122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202122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>
                    <a:solidFill>
                      <a:srgbClr val="202122"/>
                    </a:solidFill>
                  </a:rPr>
                  <a:t>)</a:t>
                </a:r>
                <a:endParaRPr lang="en-US" b="0" i="0" dirty="0">
                  <a:solidFill>
                    <a:srgbClr val="202122"/>
                  </a:solidFill>
                  <a:effectLst/>
                </a:endParaRPr>
              </a:p>
              <a:p>
                <a:pPr marL="0" indent="0">
                  <a:buNone/>
                </a:pPr>
                <a:r>
                  <a:rPr lang="en-US" dirty="0"/>
                  <a:t>where both the Jastrow factor,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the backflow,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ko-KR" dirty="0"/>
                  <a:t>, </a:t>
                </a:r>
                <a:r>
                  <a:rPr lang="en-US" dirty="0"/>
                  <a:t>are represented by deep neural networks (DNNs) with trainable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physics is encoded by the determinant form, the one-electron molecular orbitals,</a:t>
                </a:r>
                <a:r>
                  <a:rPr lang="en-US" dirty="0">
                    <a:solidFill>
                      <a:srgbClr val="20212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/>
                  <a:t> (via Hartree-</a:t>
                </a:r>
                <a:r>
                  <a:rPr lang="en-US" dirty="0" err="1"/>
                  <a:t>Fock</a:t>
                </a:r>
                <a:r>
                  <a:rPr lang="en-US" dirty="0"/>
                  <a:t>)</a:t>
                </a:r>
                <a:r>
                  <a:rPr lang="en-US" altLang="ko-KR" dirty="0"/>
                  <a:t>, </a:t>
                </a:r>
                <a:r>
                  <a:rPr lang="en-US" dirty="0"/>
                  <a:t>and the electronic cusps,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785F2F2-2106-450C-A23C-18DA9B7A48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1402200"/>
                <a:ext cx="7982516" cy="4456600"/>
              </a:xfrm>
              <a:blipFill>
                <a:blip r:embed="rId2"/>
                <a:stretch>
                  <a:fillRect l="-611" t="-6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8FA8C47-EA4F-4E47-B818-C27346971C3F}"/>
              </a:ext>
            </a:extLst>
          </p:cNvPr>
          <p:cNvSpPr txBox="1"/>
          <p:nvPr/>
        </p:nvSpPr>
        <p:spPr>
          <a:xfrm>
            <a:off x="581191" y="6096047"/>
            <a:ext cx="1083622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[1] G. </a:t>
            </a:r>
            <a:r>
              <a:rPr lang="en-US" sz="1200" dirty="0" err="1"/>
              <a:t>Carleo</a:t>
            </a:r>
            <a:r>
              <a:rPr lang="en-US" sz="1200" dirty="0"/>
              <a:t> and M. Troyer, Science 355, 602 (2017) </a:t>
            </a:r>
            <a:r>
              <a:rPr lang="en-US" sz="1300" dirty="0"/>
              <a:t>[2] Hermann </a:t>
            </a:r>
            <a:r>
              <a:rPr lang="en-US" sz="1300" i="1" dirty="0"/>
              <a:t>et al.</a:t>
            </a:r>
            <a:r>
              <a:rPr lang="en-US" sz="1300" dirty="0"/>
              <a:t>, Nat. Chem. 12, 891 (2020) </a:t>
            </a:r>
            <a:r>
              <a:rPr lang="en-US" sz="1200" dirty="0"/>
              <a:t>)[3] Pfau et al., Phys. Rev. Research 2, 033429 (2020) </a:t>
            </a:r>
            <a:endParaRPr lang="en-DE" sz="13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48CB9F-FDF0-4238-8514-307CE5BE57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132"/>
          <a:stretch/>
        </p:blipFill>
        <p:spPr>
          <a:xfrm>
            <a:off x="9198395" y="1402200"/>
            <a:ext cx="2412412" cy="410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6E2A5A-22BD-426A-88CD-6421D83272C3}"/>
              </a:ext>
            </a:extLst>
          </p:cNvPr>
          <p:cNvSpPr txBox="1"/>
          <p:nvPr/>
        </p:nvSpPr>
        <p:spPr>
          <a:xfrm>
            <a:off x="9717702" y="5457848"/>
            <a:ext cx="1373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Figure from [2]</a:t>
            </a:r>
            <a:endParaRPr lang="en-DE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92AC54-08F9-4B64-99C2-064D69B60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4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03548E-45F1-4843-8D21-9EB577D08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34D28E-2840-40DB-A2BB-F64EEF67F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the underlying features from data: materials science example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3C93B-530F-4EE1-AEBF-B994DD442539}"/>
              </a:ext>
            </a:extLst>
          </p:cNvPr>
          <p:cNvSpPr txBox="1"/>
          <p:nvPr/>
        </p:nvSpPr>
        <p:spPr>
          <a:xfrm>
            <a:off x="355101" y="6195997"/>
            <a:ext cx="9659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Figures from [1] </a:t>
            </a:r>
            <a:r>
              <a:rPr lang="en-US" sz="1400" b="0" i="0" u="none" strike="noStrike" baseline="0" dirty="0"/>
              <a:t>A. Ziletti </a:t>
            </a:r>
            <a:r>
              <a:rPr lang="en-US" sz="1400" b="0" i="1" u="none" strike="noStrike" baseline="0" dirty="0"/>
              <a:t>et al.</a:t>
            </a:r>
            <a:r>
              <a:rPr lang="en-US" sz="1400" b="0" i="0" u="none" strike="noStrike" baseline="0" dirty="0"/>
              <a:t>, </a:t>
            </a:r>
            <a:r>
              <a:rPr lang="en-US" sz="1400" b="0" i="1" u="none" strike="noStrike" baseline="0" dirty="0"/>
              <a:t>Nature Communications</a:t>
            </a:r>
            <a:r>
              <a:rPr lang="en-US" sz="1400" b="0" i="0" u="none" strike="noStrike" baseline="0" dirty="0"/>
              <a:t>, </a:t>
            </a:r>
            <a:r>
              <a:rPr lang="en-US" sz="1400" i="0" u="none" strike="noStrike" baseline="0" dirty="0"/>
              <a:t>9</a:t>
            </a:r>
            <a:r>
              <a:rPr lang="en-US" sz="1400" b="0" i="0" u="none" strike="noStrike" baseline="0" dirty="0"/>
              <a:t>, 2775 (2018)</a:t>
            </a:r>
            <a:endParaRPr lang="en-DE" sz="1400" dirty="0"/>
          </a:p>
        </p:txBody>
      </p:sp>
      <p:pic>
        <p:nvPicPr>
          <p:cNvPr id="24" name="Content Placeholder 8">
            <a:extLst>
              <a:ext uri="{FF2B5EF4-FFF2-40B4-BE49-F238E27FC236}">
                <a16:creationId xmlns:a16="http://schemas.microsoft.com/office/drawing/2014/main" id="{362CE7E6-7F51-46C6-B669-E6D07A57A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4" y="1832243"/>
            <a:ext cx="1654317" cy="2536618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99914AD-B5EB-4455-A3A0-A98A8150CBA8}"/>
              </a:ext>
            </a:extLst>
          </p:cNvPr>
          <p:cNvSpPr txBox="1"/>
          <p:nvPr/>
        </p:nvSpPr>
        <p:spPr>
          <a:xfrm>
            <a:off x="698620" y="4729990"/>
            <a:ext cx="1322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Input image</a:t>
            </a:r>
            <a:endParaRPr lang="en-D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A5DCAA-C635-486D-8DB9-DF01F0B3303F}"/>
              </a:ext>
            </a:extLst>
          </p:cNvPr>
          <p:cNvSpPr/>
          <p:nvPr/>
        </p:nvSpPr>
        <p:spPr>
          <a:xfrm>
            <a:off x="457233" y="1660377"/>
            <a:ext cx="1770618" cy="3694138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E78CE34-F946-487D-A670-92A3332D7057}"/>
              </a:ext>
            </a:extLst>
          </p:cNvPr>
          <p:cNvGrpSpPr/>
          <p:nvPr/>
        </p:nvGrpSpPr>
        <p:grpSpPr>
          <a:xfrm>
            <a:off x="2737805" y="1416960"/>
            <a:ext cx="6046974" cy="4640606"/>
            <a:chOff x="2034421" y="1384179"/>
            <a:chExt cx="6046974" cy="464060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EAC29CE-EE0A-46F4-A81D-90CC1862F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5628" y="1756091"/>
              <a:ext cx="5707015" cy="414453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30CBC8-BDC2-4BA9-AC1F-0CB707E1D588}"/>
                </a:ext>
              </a:extLst>
            </p:cNvPr>
            <p:cNvSpPr txBox="1"/>
            <p:nvPr/>
          </p:nvSpPr>
          <p:spPr>
            <a:xfrm>
              <a:off x="2145628" y="1384179"/>
              <a:ext cx="57070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dirty="0">
                <a:solidFill>
                  <a:srgbClr val="22222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67E7911-0D10-4338-B0C1-464251647BFA}"/>
                </a:ext>
              </a:extLst>
            </p:cNvPr>
            <p:cNvSpPr/>
            <p:nvPr/>
          </p:nvSpPr>
          <p:spPr>
            <a:xfrm>
              <a:off x="2034421" y="1384179"/>
              <a:ext cx="6046974" cy="4640606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4F1743A8-AE2F-46D0-B614-8B6DC7CB513E}"/>
              </a:ext>
            </a:extLst>
          </p:cNvPr>
          <p:cNvSpPr txBox="1">
            <a:spLocks/>
          </p:cNvSpPr>
          <p:nvPr/>
        </p:nvSpPr>
        <p:spPr>
          <a:xfrm>
            <a:off x="9108832" y="2220706"/>
            <a:ext cx="2501976" cy="23697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network is automatically learning relevant features from data also for a materials science task (with limited data) [1]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98C56BC-AD7F-48EA-B32F-B01164057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011" y="3721561"/>
            <a:ext cx="5707015" cy="19498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F8CA7-9E10-4119-A1E3-3D67F947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1805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95088-1519-422C-8B61-A89DF63F6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FF0EFB-1119-4A92-BE63-114FAC77E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Schrödinger equation with deep neural networks (2/2)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80E38D-0F76-4A3F-9BB0-824A4BFFA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mbria Math" panose="02040503050406030204" pitchFamily="18" charset="0"/>
              </a:rPr>
              <a:t>Fermi Net [3] uses the following neural network architecture as wavefunction ansatz:</a:t>
            </a:r>
          </a:p>
          <a:p>
            <a:pPr lvl="1"/>
            <a:r>
              <a:rPr lang="en-US" dirty="0"/>
              <a:t>Features of one or two electron positions are inputs to different streams of the network.</a:t>
            </a:r>
          </a:p>
          <a:p>
            <a:pPr lvl="1"/>
            <a:r>
              <a:rPr lang="en-US" dirty="0"/>
              <a:t>These features are transformed through several layers, a determinant is applied</a:t>
            </a:r>
          </a:p>
          <a:p>
            <a:pPr lvl="1"/>
            <a:r>
              <a:rPr lang="en-US" dirty="0"/>
              <a:t>The wave function at that position is given as output.</a:t>
            </a:r>
          </a:p>
          <a:p>
            <a:r>
              <a:rPr lang="en-US" dirty="0"/>
              <a:t>The (only) physics is the antisymmetric of the wavefunction via the determinant, the rest is learned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B6798-8123-484E-A8F3-A549AA838794}"/>
              </a:ext>
            </a:extLst>
          </p:cNvPr>
          <p:cNvSpPr txBox="1"/>
          <p:nvPr/>
        </p:nvSpPr>
        <p:spPr>
          <a:xfrm>
            <a:off x="581191" y="6096047"/>
            <a:ext cx="108362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[1] Pfau </a:t>
            </a:r>
            <a:r>
              <a:rPr lang="en-US" sz="1400" i="1" dirty="0"/>
              <a:t>et al.</a:t>
            </a:r>
            <a:r>
              <a:rPr lang="en-US" sz="1400" dirty="0"/>
              <a:t>,</a:t>
            </a:r>
            <a:r>
              <a:rPr lang="en-US" sz="1400" i="1" dirty="0"/>
              <a:t> </a:t>
            </a:r>
            <a:r>
              <a:rPr lang="en-US" sz="1400" dirty="0"/>
              <a:t>Phys. Rev. Research 2, 033429 (2020) </a:t>
            </a:r>
            <a:endParaRPr lang="en-DE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1832C-C184-46EC-B6E8-795134087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40" y="3352488"/>
            <a:ext cx="9879623" cy="25264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E49B47-C832-4D58-99DA-A535CE82AF26}"/>
              </a:ext>
            </a:extLst>
          </p:cNvPr>
          <p:cNvSpPr txBox="1"/>
          <p:nvPr/>
        </p:nvSpPr>
        <p:spPr>
          <a:xfrm>
            <a:off x="915740" y="5608092"/>
            <a:ext cx="9879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Figure taken from [1]</a:t>
            </a:r>
            <a:endParaRPr lang="en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D75405-F6F9-4784-96CB-BCC39EF9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048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7A6A68-E189-4977-AD5A-0886DBE6F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D8208B-F535-447A-9B0E-4393268A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an optimization problem (learning from equations)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054123C-09CD-4AEB-9C8B-06849AB8B6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11029615" cy="4216085"/>
              </a:xfrm>
            </p:spPr>
            <p:txBody>
              <a:bodyPr/>
              <a:lstStyle/>
              <a:p>
                <a:r>
                  <a:rPr lang="en-US" dirty="0"/>
                  <a:t>Trained not from data, but from the variational principle (</a:t>
                </a:r>
                <a:r>
                  <a:rPr lang="en-US" b="1" dirty="0"/>
                  <a:t>trained from equations</a:t>
                </a:r>
                <a:r>
                  <a:rPr lang="en-US" dirty="0"/>
                  <a:t>) minimizing the total energy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</m:acc>
                                </m:e>
                              </m:d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  <m:sup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For example, in PauliNet training data generated on-the-fly by sampling electron positions with a standard Langevin Monte Carlo approach using the current model wave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It is a </a:t>
                </a:r>
                <a:r>
                  <a:rPr lang="en-US" b="1" dirty="0"/>
                  <a:t>pure optimization problem</a:t>
                </a:r>
                <a:r>
                  <a:rPr lang="en-US" dirty="0"/>
                  <a:t>: optimize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via first-order (Adam) [1] or second-order [2] optimization methods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PauliNet[1] and FermiNet[2] </a:t>
                </a:r>
                <a:r>
                  <a:rPr lang="en-US" b="1" dirty="0"/>
                  <a:t>wave functions </a:t>
                </a:r>
                <a:r>
                  <a:rPr lang="en-US" dirty="0"/>
                  <a:t>are </a:t>
                </a:r>
                <a:r>
                  <a:rPr lang="en-US" b="1" dirty="0"/>
                  <a:t>better than any other known type of VMC trial wave function</a:t>
                </a:r>
                <a:r>
                  <a:rPr lang="en-US" dirty="0"/>
                  <a:t> used in such systems</a:t>
                </a:r>
                <a:r>
                  <a:rPr lang="en-US" dirty="0">
                    <a:solidFill>
                      <a:schemeClr val="tx1"/>
                    </a:solidFill>
                  </a:rPr>
                  <a:t>	</a:t>
                </a:r>
                <a:endParaRPr lang="en-US" dirty="0"/>
              </a:p>
              <a:p>
                <a:r>
                  <a:rPr lang="en-US" dirty="0"/>
                  <a:t>Deep neural networks are very </a:t>
                </a:r>
                <a:r>
                  <a:rPr lang="en-US" b="1" dirty="0"/>
                  <a:t>flexible functions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054123C-09CD-4AEB-9C8B-06849AB8B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11029615" cy="4216085"/>
              </a:xfrm>
              <a:blipFill>
                <a:blip r:embed="rId3"/>
                <a:stretch>
                  <a:fillRect l="-221" t="-7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C928F94-5B84-4D4B-9093-40EF41F7EF01}"/>
              </a:ext>
            </a:extLst>
          </p:cNvPr>
          <p:cNvSpPr txBox="1"/>
          <p:nvPr/>
        </p:nvSpPr>
        <p:spPr>
          <a:xfrm>
            <a:off x="581191" y="6016917"/>
            <a:ext cx="108362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[1] Hermann </a:t>
            </a:r>
            <a:r>
              <a:rPr lang="en-US" sz="1400" i="1" dirty="0"/>
              <a:t>et al.</a:t>
            </a:r>
            <a:r>
              <a:rPr lang="en-US" sz="1400" dirty="0"/>
              <a:t>, Nat. Chem. 12, 891 (2020)[2] Pfau </a:t>
            </a:r>
            <a:r>
              <a:rPr lang="en-US" sz="1400" i="1" dirty="0"/>
              <a:t>et al.</a:t>
            </a:r>
            <a:r>
              <a:rPr lang="en-US" sz="1400" dirty="0"/>
              <a:t>,</a:t>
            </a:r>
            <a:r>
              <a:rPr lang="en-US" sz="1400" i="1" dirty="0"/>
              <a:t> </a:t>
            </a:r>
            <a:r>
              <a:rPr lang="en-US" sz="1400" dirty="0"/>
              <a:t>Phys. Rev. Research 2, 033429 (2020) [3] Spencer </a:t>
            </a:r>
            <a:r>
              <a:rPr lang="en-US" sz="1400" i="1" dirty="0"/>
              <a:t>et al.</a:t>
            </a:r>
            <a:r>
              <a:rPr lang="en-US" sz="1400" dirty="0"/>
              <a:t>, NIPS 2020, arxiv:2011.07125</a:t>
            </a:r>
            <a:endParaRPr lang="en-DE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C2823D-4C78-4E44-A30D-0E0DEB6AA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9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7A6A68-E189-4977-AD5A-0886DBE6F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D8208B-F535-447A-9B0E-4393268A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PauliNet and FermiNet: Results 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28F94-5B84-4D4B-9093-40EF41F7EF01}"/>
              </a:ext>
            </a:extLst>
          </p:cNvPr>
          <p:cNvSpPr txBox="1"/>
          <p:nvPr/>
        </p:nvSpPr>
        <p:spPr>
          <a:xfrm>
            <a:off x="581191" y="6016917"/>
            <a:ext cx="108362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[1] Hermann </a:t>
            </a:r>
            <a:r>
              <a:rPr lang="en-US" sz="1400" i="1" dirty="0"/>
              <a:t>et al.</a:t>
            </a:r>
            <a:r>
              <a:rPr lang="en-US" sz="1400" dirty="0"/>
              <a:t>, Nat. Chem. 12, 891 (2020)[2] Pfau </a:t>
            </a:r>
            <a:r>
              <a:rPr lang="en-US" sz="1400" i="1" dirty="0"/>
              <a:t>et al.</a:t>
            </a:r>
            <a:r>
              <a:rPr lang="en-US" sz="1400" dirty="0"/>
              <a:t>,</a:t>
            </a:r>
            <a:r>
              <a:rPr lang="en-US" sz="1400" i="1" dirty="0"/>
              <a:t> </a:t>
            </a:r>
            <a:r>
              <a:rPr lang="en-US" sz="1400" dirty="0"/>
              <a:t>Phys. Rev. Research 2, 033429 (2020) </a:t>
            </a:r>
            <a:endParaRPr lang="en-DE" sz="1400" dirty="0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B017662-CFEB-4E8A-8849-1F350C394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429" y="2001618"/>
            <a:ext cx="4608218" cy="3248794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79ABC-5521-44EB-87E2-6709EBB3E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1" y="2223955"/>
            <a:ext cx="5911489" cy="2520190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30B2A6E-C2FB-4BDE-932E-07D179550D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1" y="5031616"/>
            <a:ext cx="6020783" cy="886081"/>
          </a:xfrm>
        </p:spPr>
        <p:txBody>
          <a:bodyPr/>
          <a:lstStyle/>
          <a:p>
            <a:pPr algn="l"/>
            <a:r>
              <a:rPr lang="en-US" sz="1600" dirty="0"/>
              <a:t>For these systems, PauliNet recovers between 97% and 99.9% of the electron correlation energy after training for tens of minutes to few hours on a single GPU. From Ref [1]</a:t>
            </a:r>
            <a:endParaRPr lang="en-US" sz="1600" b="0" i="0" u="none" strike="noStrike" baseline="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619A947-E5FA-4F8F-BDB0-3040A06EDBBE}"/>
              </a:ext>
            </a:extLst>
          </p:cNvPr>
          <p:cNvSpPr txBox="1">
            <a:spLocks/>
          </p:cNvSpPr>
          <p:nvPr/>
        </p:nvSpPr>
        <p:spPr>
          <a:xfrm>
            <a:off x="6777492" y="5115039"/>
            <a:ext cx="5070381" cy="88147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Errors in the total energies of various molecules with up to 30 electrons calculated using Fermi Net, CCSD, and CCSD(T). From Ref [2]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D99CFCE2-96EC-4052-B0B2-AEF830B79AFB}"/>
              </a:ext>
            </a:extLst>
          </p:cNvPr>
          <p:cNvSpPr txBox="1">
            <a:spLocks/>
          </p:cNvSpPr>
          <p:nvPr/>
        </p:nvSpPr>
        <p:spPr>
          <a:xfrm>
            <a:off x="391169" y="1383344"/>
            <a:ext cx="11291560" cy="5640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Both PauliNet[1] and FermiNet [2] achieve nearly 100% of the correlation energy for the system tested and to achieve accuracy beyond other variational quantum Monte Carlo Ansatz on a variety of </a:t>
            </a:r>
            <a:r>
              <a:rPr lang="en-US" sz="1600" b="1" dirty="0"/>
              <a:t>atoms</a:t>
            </a:r>
            <a:r>
              <a:rPr lang="en-US" sz="1600" dirty="0"/>
              <a:t> and </a:t>
            </a:r>
            <a:r>
              <a:rPr lang="en-US" sz="1600" b="1" dirty="0"/>
              <a:t>small </a:t>
            </a:r>
            <a:r>
              <a:rPr lang="en-US" b="1" dirty="0"/>
              <a:t>molecules (no solids)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710343-8717-471C-8F2F-9E27709D0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37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AF35CB-7468-49BA-B4FE-C1DE0CB5D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548E8F-135B-470E-8B50-CCBCD4139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Tutorials: multilayer perceptrons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BE8ABB-4896-46B8-BCCE-CBCF9F9FB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(great) tutorials from </a:t>
            </a:r>
            <a:r>
              <a:rPr lang="en-US" dirty="0">
                <a:hlinkClick r:id="rId2"/>
              </a:rPr>
              <a:t>Dive into Deep Learning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http://d2l.ai/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Multilayer Perceptrons from scratch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4.2. Implementation of Multilayer Perceptrons from Scratch — Dive into Deep Learning 0.17.0 documentation (d2l.ai)</a:t>
            </a:r>
            <a:endParaRPr lang="en-US" dirty="0"/>
          </a:p>
          <a:p>
            <a:pPr lvl="2"/>
            <a:r>
              <a:rPr lang="en-US" dirty="0"/>
              <a:t>Link: </a:t>
            </a:r>
            <a:r>
              <a:rPr lang="en-US" dirty="0">
                <a:hlinkClick r:id="rId3"/>
              </a:rPr>
              <a:t>http://d2l.ai/chapter_multilayer-perceptrons/mlp-scratch.html</a:t>
            </a:r>
            <a:endParaRPr lang="en-US" dirty="0"/>
          </a:p>
          <a:p>
            <a:pPr lvl="2"/>
            <a:r>
              <a:rPr lang="en-US" dirty="0"/>
              <a:t>PyTorch implementation: </a:t>
            </a:r>
            <a:r>
              <a:rPr lang="en-US" dirty="0" err="1">
                <a:hlinkClick r:id="rId4"/>
              </a:rPr>
              <a:t>mlp-scratch.ipynb</a:t>
            </a:r>
            <a:r>
              <a:rPr lang="en-US" dirty="0">
                <a:hlinkClick r:id="rId4"/>
              </a:rPr>
              <a:t> - </a:t>
            </a:r>
            <a:r>
              <a:rPr lang="en-US" dirty="0" err="1">
                <a:hlinkClick r:id="rId4"/>
              </a:rPr>
              <a:t>Colaboratory</a:t>
            </a:r>
            <a:r>
              <a:rPr lang="en-US" dirty="0">
                <a:hlinkClick r:id="rId4"/>
              </a:rPr>
              <a:t> (google.com)</a:t>
            </a:r>
            <a:endParaRPr lang="en-US" dirty="0"/>
          </a:p>
          <a:p>
            <a:pPr lvl="1"/>
            <a:r>
              <a:rPr lang="en-US" b="1" dirty="0"/>
              <a:t>Multilayer Perceptrons (concise implementation): </a:t>
            </a:r>
            <a:r>
              <a:rPr lang="en-US" dirty="0">
                <a:hlinkClick r:id="rId5"/>
              </a:rPr>
              <a:t>4.3. Concise Implementation of Multilayer Perceptrons — Dive into Deep Learning 0.17.0 documentation (d2l.ai)</a:t>
            </a:r>
            <a:endParaRPr lang="en-US" dirty="0"/>
          </a:p>
          <a:p>
            <a:pPr lvl="2"/>
            <a:r>
              <a:rPr lang="en-US" dirty="0"/>
              <a:t>Link: </a:t>
            </a:r>
            <a:r>
              <a:rPr lang="en-US" dirty="0">
                <a:hlinkClick r:id="rId5"/>
              </a:rPr>
              <a:t>http://d2l.ai/chapter_multilayer-perceptrons/mlp-concise.html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PyTorch implementation: </a:t>
            </a:r>
            <a:r>
              <a:rPr lang="en-US" dirty="0" err="1">
                <a:hlinkClick r:id="rId6"/>
              </a:rPr>
              <a:t>mlp-concise.ipynb</a:t>
            </a:r>
            <a:r>
              <a:rPr lang="en-US" dirty="0">
                <a:hlinkClick r:id="rId6"/>
              </a:rPr>
              <a:t> - </a:t>
            </a:r>
            <a:r>
              <a:rPr lang="en-US" dirty="0" err="1">
                <a:hlinkClick r:id="rId6"/>
              </a:rPr>
              <a:t>Colaboratory</a:t>
            </a:r>
            <a:r>
              <a:rPr lang="en-US" dirty="0">
                <a:hlinkClick r:id="rId6"/>
              </a:rPr>
              <a:t> (google.com)</a:t>
            </a:r>
            <a:r>
              <a:rPr lang="en-US" dirty="0">
                <a:hlinkClick r:id="rId7"/>
              </a:rPr>
              <a:t>)</a:t>
            </a:r>
            <a:endParaRPr lang="en-US" dirty="0"/>
          </a:p>
          <a:p>
            <a:pPr marL="630000" lvl="2" indent="0">
              <a:buNone/>
            </a:pPr>
            <a:endParaRPr lang="en-US" dirty="0"/>
          </a:p>
          <a:p>
            <a:r>
              <a:rPr lang="en-US" dirty="0"/>
              <a:t>[Optional] </a:t>
            </a:r>
            <a:r>
              <a:rPr lang="en-US" dirty="0">
                <a:hlinkClick r:id="rId8"/>
              </a:rPr>
              <a:t>Multilayer perceptrons: predicting formation energies (NOMAD laboratory)</a:t>
            </a:r>
            <a:endParaRPr lang="en-US" dirty="0"/>
          </a:p>
          <a:p>
            <a:pPr lvl="1"/>
            <a:r>
              <a:rPr lang="en-US" sz="1200" dirty="0"/>
              <a:t>Link: </a:t>
            </a:r>
            <a:r>
              <a:rPr lang="en-US" sz="1200" dirty="0">
                <a:hlinkClick r:id="rId8"/>
              </a:rPr>
              <a:t>https://nomad-lab.eu/prod/analytics/public/user/6cb97a6b-e14a-4559-ad0f-a3dde4a904ac/notebooks/tutorials/nn_regression.ipynb</a:t>
            </a:r>
            <a:r>
              <a:rPr lang="en-US" sz="1200" dirty="0"/>
              <a:t> 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635A0B-D59B-446B-8B87-96AB329B1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906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133981-293D-41D0-A8A7-74377357B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E30C4D-0BB5-4B35-9EEE-9D5EA37E7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perceptrons from scratch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67B59-7BD4-433B-8FFF-9728A7348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7916263" cy="4456600"/>
          </a:xfrm>
        </p:spPr>
        <p:txBody>
          <a:bodyPr/>
          <a:lstStyle/>
          <a:p>
            <a:r>
              <a:rPr lang="en-US" b="1" dirty="0"/>
              <a:t>Multilayer Perceptrons from scratch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4.2. Implementation of Multilayer Perceptrons from Scratch — Dive into Deep Learning 0.17.0 documentation (d2l.ai)</a:t>
            </a:r>
            <a:endParaRPr lang="en-US" dirty="0"/>
          </a:p>
          <a:p>
            <a:pPr lvl="1"/>
            <a:r>
              <a:rPr lang="en-US" dirty="0"/>
              <a:t>Link: </a:t>
            </a:r>
            <a:r>
              <a:rPr lang="en-US" dirty="0">
                <a:hlinkClick r:id="rId2"/>
              </a:rPr>
              <a:t>http://d2l.ai/chapter_multilayer-perceptrons/mlp-scratch.html</a:t>
            </a:r>
            <a:endParaRPr lang="en-US" dirty="0"/>
          </a:p>
          <a:p>
            <a:pPr lvl="1"/>
            <a:r>
              <a:rPr lang="en-US" dirty="0"/>
              <a:t>PyTorch implementation: </a:t>
            </a:r>
            <a:r>
              <a:rPr lang="en-US" dirty="0" err="1">
                <a:hlinkClick r:id="rId3"/>
              </a:rPr>
              <a:t>mlp-scratch.ipynb</a:t>
            </a:r>
            <a:r>
              <a:rPr lang="en-US" dirty="0">
                <a:hlinkClick r:id="rId3"/>
              </a:rPr>
              <a:t> - </a:t>
            </a:r>
            <a:r>
              <a:rPr lang="en-US" dirty="0" err="1">
                <a:hlinkClick r:id="rId3"/>
              </a:rPr>
              <a:t>Colaboratory</a:t>
            </a:r>
            <a:r>
              <a:rPr lang="en-US" dirty="0">
                <a:hlinkClick r:id="rId3"/>
              </a:rPr>
              <a:t> (google.com)</a:t>
            </a:r>
            <a:endParaRPr lang="en-US" dirty="0"/>
          </a:p>
          <a:p>
            <a:pPr marL="324000" lvl="1" indent="0">
              <a:buNone/>
            </a:pPr>
            <a:endParaRPr lang="en-US" dirty="0"/>
          </a:p>
          <a:p>
            <a:r>
              <a:rPr lang="en-US" b="1" dirty="0"/>
              <a:t>Fashion-MNIST</a:t>
            </a:r>
            <a:r>
              <a:rPr lang="en-US" dirty="0"/>
              <a:t> is a database of </a:t>
            </a:r>
            <a:r>
              <a:rPr lang="en-DE" altLang="en-DE" dirty="0"/>
              <a:t>Zalando</a:t>
            </a:r>
            <a:r>
              <a:rPr lang="en-US" altLang="en-DE" dirty="0"/>
              <a:t>’</a:t>
            </a:r>
            <a:r>
              <a:rPr lang="en-DE" altLang="en-DE" dirty="0"/>
              <a:t>s article images</a:t>
            </a:r>
            <a:endParaRPr lang="en-US" altLang="en-DE" dirty="0"/>
          </a:p>
          <a:p>
            <a:pPr lvl="1"/>
            <a:r>
              <a:rPr lang="en-US" altLang="en-DE" dirty="0"/>
              <a:t>Drop-in replacement for MNIST</a:t>
            </a:r>
          </a:p>
          <a:p>
            <a:pPr lvl="1"/>
            <a:r>
              <a:rPr lang="en-US" dirty="0">
                <a:solidFill>
                  <a:srgbClr val="202122"/>
                </a:solidFill>
              </a:rPr>
              <a:t>60,000 training images and 10,000 testing images</a:t>
            </a:r>
            <a:endParaRPr lang="en-US" dirty="0"/>
          </a:p>
          <a:p>
            <a:pPr lvl="1"/>
            <a:r>
              <a:rPr lang="en-DE" altLang="en-DE" dirty="0"/>
              <a:t>Each example is a 28x28 grayscale image, associated with a label from 10 classes</a:t>
            </a:r>
            <a:endParaRPr lang="en-US" altLang="en-DE" dirty="0"/>
          </a:p>
          <a:p>
            <a:pPr lvl="1"/>
            <a:r>
              <a:rPr lang="en-US" altLang="en-DE" dirty="0"/>
              <a:t>Labels: 10 classes (trousers, pullover, dress, coat, sandal…)</a:t>
            </a:r>
            <a:endParaRPr lang="en-US" dirty="0"/>
          </a:p>
          <a:p>
            <a:pPr lvl="1"/>
            <a:endParaRPr lang="en-US" dirty="0"/>
          </a:p>
          <a:p>
            <a:endParaRPr lang="en-D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FB00E0-07BD-4BF7-A17A-F6B0A8A2AF1E}"/>
              </a:ext>
            </a:extLst>
          </p:cNvPr>
          <p:cNvGrpSpPr/>
          <p:nvPr/>
        </p:nvGrpSpPr>
        <p:grpSpPr>
          <a:xfrm>
            <a:off x="8395856" y="2734854"/>
            <a:ext cx="3104922" cy="3420990"/>
            <a:chOff x="8793621" y="3682681"/>
            <a:chExt cx="2540901" cy="2799554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A58B32E-092C-422F-A7EA-49BB053BE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6633" y="3682681"/>
              <a:ext cx="2337889" cy="2337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CA3A13-9A91-437B-A895-72EF4B8AAE64}"/>
                </a:ext>
              </a:extLst>
            </p:cNvPr>
            <p:cNvSpPr txBox="1"/>
            <p:nvPr/>
          </p:nvSpPr>
          <p:spPr>
            <a:xfrm>
              <a:off x="8793621" y="6020570"/>
              <a:ext cx="254090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DE" sz="1200" dirty="0"/>
                <a:t>Figure from </a:t>
              </a:r>
              <a:r>
                <a:rPr lang="en-US" sz="1200" dirty="0">
                  <a:hlinkClick r:id="rId5"/>
                </a:rPr>
                <a:t>zalandoresearch/fashion-</a:t>
              </a:r>
              <a:r>
                <a:rPr lang="en-US" sz="1200" dirty="0" err="1">
                  <a:hlinkClick r:id="rId5"/>
                </a:rPr>
                <a:t>mnist</a:t>
              </a:r>
              <a:r>
                <a:rPr lang="en-US" sz="1200" dirty="0">
                  <a:hlinkClick r:id="rId5"/>
                </a:rPr>
                <a:t> (github.com)</a:t>
              </a:r>
              <a:endParaRPr lang="en-DE" sz="12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A089503-066F-4164-977E-7C7B2D960CFA}"/>
              </a:ext>
            </a:extLst>
          </p:cNvPr>
          <p:cNvSpPr txBox="1"/>
          <p:nvPr/>
        </p:nvSpPr>
        <p:spPr>
          <a:xfrm>
            <a:off x="495734" y="5960632"/>
            <a:ext cx="8065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[MNIST]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LeCun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et al.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(1998), </a:t>
            </a: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Proceedings of the IEEE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 </a:t>
            </a: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86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(11), 2278–2324 (1998)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FashionMNIST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r>
              <a:rPr lang="en-US" sz="1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Xiao et al., </a:t>
            </a:r>
            <a:r>
              <a:rPr lang="en-US" sz="1400" i="0" dirty="0">
                <a:solidFill>
                  <a:srgbClr val="C9D1D9"/>
                </a:solidFill>
                <a:effectLst/>
              </a:rPr>
              <a:t> </a:t>
            </a:r>
            <a:r>
              <a:rPr lang="en-US" sz="1400" i="0" u="none" strike="noStrike" dirty="0">
                <a:solidFill>
                  <a:srgbClr val="C9D1D9"/>
                </a:solidFill>
                <a:effectLst/>
                <a:hlinkClick r:id="rId6"/>
              </a:rPr>
              <a:t>arXiv:1708.07747</a:t>
            </a:r>
            <a:r>
              <a:rPr lang="en-US" sz="1400" i="0" u="none" strike="noStrike" dirty="0">
                <a:solidFill>
                  <a:srgbClr val="C9D1D9"/>
                </a:solidFill>
                <a:effectLst/>
              </a:rPr>
              <a:t> </a:t>
            </a:r>
            <a:r>
              <a:rPr lang="en-US" sz="140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(2017); data available here: </a:t>
            </a:r>
            <a:r>
              <a:rPr lang="en-US" sz="1400" dirty="0">
                <a:hlinkClick r:id="rId7"/>
              </a:rPr>
              <a:t>Fashion MNIST | Kaggle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815860-0E76-4034-A2B5-79E471E88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9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64A347-90A6-4C48-B41A-4178870B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FE918-3A26-4CDC-98D7-492917670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08258B-D2D1-4A1C-915F-2A768ECF1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C20D71-1153-41F7-BD95-A4322D144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89824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12BEE5-9D5E-48F6-B52C-D4FDDD44F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9D0082-636A-433B-9DCD-93D41A9FD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perceptrons (concise implementation)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37A57-2B6A-4924-B11A-4E4F30FBD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200"/>
            <a:ext cx="5422901" cy="4456600"/>
          </a:xfrm>
        </p:spPr>
        <p:txBody>
          <a:bodyPr/>
          <a:lstStyle/>
          <a:p>
            <a:r>
              <a:rPr lang="en-US" b="1" dirty="0"/>
              <a:t>Multilayer Perceptrons (concise implementation): </a:t>
            </a:r>
            <a:r>
              <a:rPr lang="en-US" dirty="0">
                <a:hlinkClick r:id="rId2"/>
              </a:rPr>
              <a:t>4.3. Concise Implementation of Multilayer Perceptrons — Dive into Deep Learning 0.17.0 documentation (d2l.ai)</a:t>
            </a:r>
            <a:endParaRPr lang="en-US" dirty="0"/>
          </a:p>
          <a:p>
            <a:pPr lvl="1"/>
            <a:r>
              <a:rPr lang="en-US" dirty="0"/>
              <a:t>Link: </a:t>
            </a:r>
            <a:r>
              <a:rPr lang="en-US" dirty="0">
                <a:hlinkClick r:id="rId2"/>
              </a:rPr>
              <a:t>http://d2l.ai/chapter_multilayer-perceptrons/mlp-concise.html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PyTorch implementation: </a:t>
            </a:r>
            <a:r>
              <a:rPr lang="en-US" dirty="0" err="1">
                <a:hlinkClick r:id="rId3"/>
              </a:rPr>
              <a:t>mlp-concise.ipynb</a:t>
            </a:r>
            <a:r>
              <a:rPr lang="en-US" dirty="0">
                <a:hlinkClick r:id="rId3"/>
              </a:rPr>
              <a:t> - </a:t>
            </a:r>
            <a:r>
              <a:rPr lang="en-US" dirty="0" err="1">
                <a:hlinkClick r:id="rId3"/>
              </a:rPr>
              <a:t>Colaboratory</a:t>
            </a:r>
            <a:r>
              <a:rPr lang="en-US" dirty="0">
                <a:hlinkClick r:id="rId3"/>
              </a:rPr>
              <a:t> (google.com)</a:t>
            </a:r>
            <a:r>
              <a:rPr lang="en-US" dirty="0">
                <a:hlinkClick r:id="rId4"/>
              </a:rPr>
              <a:t>)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goal is exactly the same as “Multilayer perceptrons from scratch” but now we use state-of-the-art codes for neural network modelling (</a:t>
            </a:r>
            <a:r>
              <a:rPr lang="en-US" dirty="0">
                <a:hlinkClick r:id="rId5"/>
              </a:rPr>
              <a:t>PyTorch</a:t>
            </a:r>
            <a:r>
              <a:rPr lang="en-US" dirty="0"/>
              <a:t>)</a:t>
            </a:r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4B0A9-5421-4538-A928-035A17D6DD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093" y="1786124"/>
            <a:ext cx="5645371" cy="3669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E88657-2D24-4B84-B6AC-4BF714750299}"/>
              </a:ext>
            </a:extLst>
          </p:cNvPr>
          <p:cNvSpPr txBox="1"/>
          <p:nvPr/>
        </p:nvSpPr>
        <p:spPr>
          <a:xfrm>
            <a:off x="10650227" y="1532198"/>
            <a:ext cx="960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PyTorch</a:t>
            </a:r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8877D1-6941-4A90-8573-3595129FE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78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06B57E-80C8-4391-94A5-52D7535AD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9F9E18-0D25-4D5C-900E-EB4A803E4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short selection of deep learning applications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3E3D7-B16E-48F7-860B-0CE74AD10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tx1"/>
                </a:solidFill>
                <a:effectLst/>
              </a:rPr>
              <a:t>Automatic speech recognition</a:t>
            </a:r>
          </a:p>
          <a:p>
            <a:pPr lvl="1"/>
            <a:r>
              <a:rPr lang="en-US" b="0" i="0" dirty="0">
                <a:solidFill>
                  <a:schemeClr val="tx1"/>
                </a:solidFill>
                <a:effectLst/>
              </a:rPr>
              <a:t>All major commercial speech recognition systems (e.g., Microsoft 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Cortana</a:t>
            </a:r>
            <a:r>
              <a:rPr lang="en-US" b="0" i="0" dirty="0">
                <a:solidFill>
                  <a:schemeClr val="tx1"/>
                </a:solidFill>
                <a:effectLst/>
              </a:rPr>
              <a:t>, 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Xbox</a:t>
            </a:r>
            <a:r>
              <a:rPr lang="en-US" b="0" i="0" dirty="0">
                <a:solidFill>
                  <a:schemeClr val="tx1"/>
                </a:solidFill>
                <a:effectLst/>
              </a:rPr>
              <a:t>, 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Skype Translator</a:t>
            </a:r>
            <a:r>
              <a:rPr lang="en-US" b="0" i="0" dirty="0">
                <a:solidFill>
                  <a:schemeClr val="tx1"/>
                </a:solidFill>
                <a:effectLst/>
              </a:rPr>
              <a:t>, 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Amazon Alexa</a:t>
            </a:r>
            <a:r>
              <a:rPr lang="en-US" b="0" i="0" dirty="0">
                <a:solidFill>
                  <a:schemeClr val="tx1"/>
                </a:solidFill>
                <a:effectLst/>
              </a:rPr>
              <a:t>, 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Google Now</a:t>
            </a:r>
            <a:r>
              <a:rPr lang="en-US" b="0" i="0" dirty="0">
                <a:solidFill>
                  <a:schemeClr val="tx1"/>
                </a:solidFill>
                <a:effectLst/>
              </a:rPr>
              <a:t>, 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Apple Siri</a:t>
            </a:r>
            <a:r>
              <a:rPr lang="en-US" b="0" i="0" dirty="0">
                <a:solidFill>
                  <a:schemeClr val="tx1"/>
                </a:solidFill>
                <a:effectLst/>
              </a:rPr>
              <a:t>, 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Baidu</a:t>
            </a:r>
            <a:r>
              <a:rPr lang="en-US" b="0" i="0" dirty="0">
                <a:solidFill>
                  <a:schemeClr val="tx1"/>
                </a:solidFill>
                <a:effectLst/>
              </a:rPr>
              <a:t> and 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iFlyTek</a:t>
            </a:r>
            <a:r>
              <a:rPr lang="en-US" b="0" i="0" dirty="0">
                <a:solidFill>
                  <a:schemeClr val="tx1"/>
                </a:solidFill>
                <a:effectLst/>
              </a:rPr>
              <a:t> voice search, and a range of </a:t>
            </a: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Nuance</a:t>
            </a:r>
            <a:r>
              <a:rPr lang="en-US" b="0" i="0" dirty="0">
                <a:solidFill>
                  <a:schemeClr val="tx1"/>
                </a:solidFill>
                <a:effectLst/>
              </a:rPr>
              <a:t> speech products, etc.) are based on deep learning</a:t>
            </a:r>
          </a:p>
          <a:p>
            <a:r>
              <a:rPr lang="en-US" b="1" i="0" dirty="0">
                <a:solidFill>
                  <a:schemeClr val="tx1"/>
                </a:solidFill>
                <a:effectLst/>
              </a:rPr>
              <a:t>Image recognition</a:t>
            </a:r>
          </a:p>
          <a:p>
            <a:pPr lvl="1"/>
            <a:r>
              <a:rPr lang="en-US" b="0" i="0" dirty="0">
                <a:solidFill>
                  <a:schemeClr val="tx1"/>
                </a:solidFill>
                <a:effectLst/>
              </a:rPr>
              <a:t>Deep learning-trained vehicles now interpret 360° camera views for self-driving cars</a:t>
            </a:r>
            <a:endParaRPr lang="en-US" b="1" i="0" dirty="0">
              <a:solidFill>
                <a:schemeClr val="tx1"/>
              </a:solidFill>
              <a:effectLst/>
            </a:endParaRPr>
          </a:p>
          <a:p>
            <a:r>
              <a:rPr lang="en-US" b="1" i="0" dirty="0">
                <a:solidFill>
                  <a:schemeClr val="tx1"/>
                </a:solidFill>
                <a:effectLst/>
              </a:rPr>
              <a:t>Natural language processing	</a:t>
            </a:r>
          </a:p>
          <a:p>
            <a:pPr lvl="1"/>
            <a:r>
              <a:rPr lang="en-US" b="0" i="0" u="none" strike="noStrike" dirty="0">
                <a:solidFill>
                  <a:schemeClr val="tx1"/>
                </a:solidFill>
                <a:effectLst/>
                <a:hlinkClick r:id="rId2" tooltip="Google Translat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Translate</a:t>
            </a:r>
            <a:r>
              <a:rPr lang="en-US" b="0" i="0" dirty="0">
                <a:solidFill>
                  <a:schemeClr val="tx1"/>
                </a:solidFill>
                <a:effectLst/>
              </a:rPr>
              <a:t> (GT) uses a large 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hlinkClick r:id="rId3" tooltip="End-to-end princip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end-to-end</a:t>
            </a:r>
            <a:r>
              <a:rPr lang="en-US" b="0" i="0" dirty="0">
                <a:solidFill>
                  <a:schemeClr val="tx1"/>
                </a:solidFill>
                <a:effectLst/>
              </a:rPr>
              <a:t> long short-term memory network</a:t>
            </a:r>
            <a:endParaRPr lang="en-US" b="1" i="0" dirty="0">
              <a:solidFill>
                <a:schemeClr val="tx1"/>
              </a:solidFill>
              <a:effectLst/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The deep learning technique BERT is used to improve searches on Google (Oct 2019) [*]</a:t>
            </a:r>
          </a:p>
          <a:p>
            <a:pPr algn="l"/>
            <a:r>
              <a:rPr lang="en-US" b="1" i="0" dirty="0">
                <a:solidFill>
                  <a:schemeClr val="tx1"/>
                </a:solidFill>
                <a:effectLst/>
              </a:rPr>
              <a:t>Medical Image Analysis</a:t>
            </a:r>
          </a:p>
          <a:p>
            <a:pPr lvl="1"/>
            <a:r>
              <a:rPr lang="en-US" b="0" i="0" dirty="0">
                <a:solidFill>
                  <a:schemeClr val="tx1"/>
                </a:solidFill>
                <a:effectLst/>
              </a:rPr>
              <a:t>Competitive results in medical applications such as cancer cell classification, lesion detection, organ segmentation and image enhancement</a:t>
            </a:r>
          </a:p>
          <a:p>
            <a:r>
              <a:rPr lang="en-US" dirty="0"/>
              <a:t>…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DC2628-33FB-4E12-885B-871224AC1927}"/>
              </a:ext>
            </a:extLst>
          </p:cNvPr>
          <p:cNvSpPr txBox="1"/>
          <p:nvPr/>
        </p:nvSpPr>
        <p:spPr>
          <a:xfrm>
            <a:off x="581191" y="5909827"/>
            <a:ext cx="110929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From Wikipedia (</a:t>
            </a:r>
            <a:r>
              <a:rPr lang="en-US" sz="1400" dirty="0">
                <a:hlinkClick r:id="rId4"/>
              </a:rPr>
              <a:t>https://en.wikipedia.org/wiki/Deep_learning#Commercial_activity</a:t>
            </a:r>
            <a:r>
              <a:rPr lang="en-US" sz="1400" dirty="0"/>
              <a:t>)</a:t>
            </a:r>
          </a:p>
          <a:p>
            <a:r>
              <a:rPr lang="en-US" sz="1400" dirty="0"/>
              <a:t>[*] Understanding searches better than ever before (Google Blog) </a:t>
            </a:r>
            <a:r>
              <a:rPr lang="en-US" sz="1400" dirty="0">
                <a:hlinkClick r:id="rId5"/>
              </a:rPr>
              <a:t>(https://www.blog.google/products/search/search-language-understanding-bert/)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33A5D3-2B8B-4675-B8B3-F2BF409D3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1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FA9406-8127-4FF9-9F3E-9DB336D45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999F31-B9A0-40E3-A5B1-4AC2398C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problems</a:t>
            </a:r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BDA81D-DB9E-456B-A408-E74EFF0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198"/>
            <a:ext cx="11029615" cy="4753645"/>
          </a:xfrm>
        </p:spPr>
        <p:txBody>
          <a:bodyPr anchor="t" anchorCtr="0">
            <a:noAutofit/>
          </a:bodyPr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Examples of classification problems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Does this email belong in the spam folder or the inbox? Or promotions? Or social?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</a:rPr>
              <a:t>Is this transaction fraudulent? Is this a cybersecurity attack?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Is this a melanoma or not?</a:t>
            </a:r>
            <a:endParaRPr lang="en-US" b="0" i="0" dirty="0">
              <a:effectLst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b="0" i="0" dirty="0">
              <a:effectLst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And in physics/materials science? Any ideas from you?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Given this chemical composition, is this material (in its lowest energy configuration) going to be a metal or an insulator?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What is the most similar crystal prototype to this material?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Where are the atoms in this </a:t>
            </a:r>
            <a:r>
              <a:rPr lang="en-US" sz="1600" b="0" i="0" u="none" strike="noStrike" baseline="0" dirty="0"/>
              <a:t>scanning transmission electron microscopy (STEM) image located?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Is this spin configuration close to a ferromagnetic transition?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Roboto"/>
            </a:endParaRPr>
          </a:p>
          <a:p>
            <a:pPr marL="0" indent="0" algn="l">
              <a:buNone/>
            </a:pPr>
            <a:endParaRPr lang="en-US" dirty="0">
              <a:latin typeface="Roboto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Roboto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Roboto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Roboto"/>
            </a:endParaRP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F6BED3-5C54-459E-BAB9-4C7D303D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2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9"/>
    </mc:Choice>
    <mc:Fallback xmlns="">
      <p:transition spd="slow" advTm="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06356-C2C4-4A9E-B2A4-3A39CE714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Data Science for Condensed Matter Physics // Angelo Ziletti, PhD // 2021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2415EC-2F44-4F8E-97CA-6CF87B77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terminology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04CB59-5DC4-4F00-A025-D3E6C242B5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02200"/>
                <a:ext cx="11029615" cy="4670126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Features (or independent variables or covariates):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Label (or dependent variable or target):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sample (or datapoint or example) index;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samples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: class index;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classes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US" dirty="0"/>
                  <a:t>For each sample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Input features: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cap="small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Correct label: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(ground truth)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Predicted label: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The </a:t>
                </a:r>
                <a:r>
                  <a:rPr lang="en-US" b="1" dirty="0"/>
                  <a:t>goal of classification </a:t>
                </a:r>
                <a:r>
                  <a:rPr lang="en-US" dirty="0"/>
                  <a:t>is to predict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DE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ⅈ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DE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ⅈ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(conditional probability of each class given the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</m:oMath>
                </a14:m>
                <a:r>
                  <a:rPr kumimoji="0" lang="en-US" altLang="en-DE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)</a:t>
                </a:r>
                <a:endParaRPr kumimoji="0" lang="en-DE" altLang="en-DE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The predicted class label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is then picked by looking at the highest conditional probability </a:t>
                </a:r>
                <a:r>
                  <a:rPr lang="en-US" dirty="0"/>
                  <a:t>given the input features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cap="small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>
                    <a:solidFill>
                      <a:schemeClr val="tx1"/>
                    </a:solidFill>
                  </a:rPr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ⅈ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misclassified (a mistake of the model)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A04CB59-5DC4-4F00-A025-D3E6C242B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02200"/>
                <a:ext cx="11029615" cy="4670126"/>
              </a:xfrm>
              <a:blipFill>
                <a:blip r:embed="rId3"/>
                <a:stretch>
                  <a:fillRect l="-221" t="-6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608CDB-1EE4-433D-8E5A-E10EF4B8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1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7"/>
    </mc:Choice>
    <mc:Fallback xmlns="">
      <p:transition spd="slow" advTm="2587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13.3|3|4.1|8.9|15.6|3|1.1|18.8|4.6|4.8|2.3|2.6|1.9|19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4|5.2|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heme/theme1.xml><?xml version="1.0" encoding="utf-8"?>
<a:theme xmlns:a="http://schemas.openxmlformats.org/drawingml/2006/main" name="DividendVTI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03_MO - v4.pptx" id="{D5AEBA98-7BE2-4600-B726-C10F88B0D5DD}" vid="{80972332-D852-4500-B88A-BEF94A57E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AD4E0F-D5B9-4E85-A9F9-55FB534FCA93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1225D5A-3A69-457C-B7D4-425712F5D4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E7F611-2872-4820-B95F-32B269E9ADCC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7377</Words>
  <Application>Microsoft Office PowerPoint</Application>
  <PresentationFormat>Widescreen</PresentationFormat>
  <Paragraphs>801</Paragraphs>
  <Slides>66</Slides>
  <Notes>17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Arial</vt:lpstr>
      <vt:lpstr>Calibri</vt:lpstr>
      <vt:lpstr>Cambria Math</vt:lpstr>
      <vt:lpstr>ComputerModernBoldExtended</vt:lpstr>
      <vt:lpstr>ComputerModernItalic</vt:lpstr>
      <vt:lpstr>ComputerModernRoman</vt:lpstr>
      <vt:lpstr>Gill Sans MT</vt:lpstr>
      <vt:lpstr>Open Sans</vt:lpstr>
      <vt:lpstr>Roboto</vt:lpstr>
      <vt:lpstr>Wingdings</vt:lpstr>
      <vt:lpstr>Wingdings 2</vt:lpstr>
      <vt:lpstr>DividendVTI</vt:lpstr>
      <vt:lpstr>Introduction to deep learning</vt:lpstr>
      <vt:lpstr>Lecture Outline</vt:lpstr>
      <vt:lpstr>What is deep learning?</vt:lpstr>
      <vt:lpstr>Why Deep Learning?</vt:lpstr>
      <vt:lpstr>Deep learning is learning the underlying features from data</vt:lpstr>
      <vt:lpstr>Learning the underlying features from data: materials science example</vt:lpstr>
      <vt:lpstr>A short selection of deep learning applications</vt:lpstr>
      <vt:lpstr>Classification problems</vt:lpstr>
      <vt:lpstr>Some terminology</vt:lpstr>
      <vt:lpstr>Setting the stage with an example (1/2)</vt:lpstr>
      <vt:lpstr>Setting the stage with an example (2/2)</vt:lpstr>
      <vt:lpstr>PowerPoint Presentation</vt:lpstr>
      <vt:lpstr>Network architecture</vt:lpstr>
      <vt:lpstr>Softmax regression: predicting probabilities and labels</vt:lpstr>
      <vt:lpstr>Linear is not enough</vt:lpstr>
      <vt:lpstr>More complexity: adding a hidden layer</vt:lpstr>
      <vt:lpstr>Going beyond linearity: finally a multilayer perceptron (MLP)</vt:lpstr>
      <vt:lpstr>Activation functions</vt:lpstr>
      <vt:lpstr>Neural networks as universal approximators</vt:lpstr>
      <vt:lpstr>Shallow or deep networks?</vt:lpstr>
      <vt:lpstr>How do we measure the quality of our predictions?</vt:lpstr>
      <vt:lpstr>PowerPoint Presentation</vt:lpstr>
      <vt:lpstr>PowerPoint Presentation</vt:lpstr>
      <vt:lpstr>PowerPoint Presentation</vt:lpstr>
      <vt:lpstr>Cross-entropy loss </vt:lpstr>
      <vt:lpstr>More generally: empirical loss for classification and regression</vt:lpstr>
      <vt:lpstr>PowerPoint Presentation</vt:lpstr>
      <vt:lpstr>Lecture 1 Outline</vt:lpstr>
      <vt:lpstr>Neural network training: empirical loss optimization </vt:lpstr>
      <vt:lpstr>PowerPoint Presentation</vt:lpstr>
      <vt:lpstr>PowerPoint Presentation</vt:lpstr>
      <vt:lpstr>PowerPoint Presentation</vt:lpstr>
      <vt:lpstr>Gradient Descent Algorithm</vt:lpstr>
      <vt:lpstr>Computing gradients with backpropagation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Calculating the gradient with automatic differentiation</vt:lpstr>
      <vt:lpstr>Refresh: Gradient Descent Algorithm</vt:lpstr>
      <vt:lpstr>The importance of the learning rate η </vt:lpstr>
      <vt:lpstr>Adaptive Learning Rates</vt:lpstr>
      <vt:lpstr>Mini-batch gradient descent </vt:lpstr>
      <vt:lpstr>Optimization or machine learning problem?</vt:lpstr>
      <vt:lpstr>How learning differs from pure optimization</vt:lpstr>
      <vt:lpstr>Expected generalization error</vt:lpstr>
      <vt:lpstr>PowerPoint Presentation</vt:lpstr>
      <vt:lpstr>Underfitting, overfitting, and regularization</vt:lpstr>
      <vt:lpstr>Regularization</vt:lpstr>
      <vt:lpstr>Dropout</vt:lpstr>
      <vt:lpstr>Dropout in practice</vt:lpstr>
      <vt:lpstr>Dropout: additional considerations</vt:lpstr>
      <vt:lpstr>Early stopping</vt:lpstr>
      <vt:lpstr>Deep Learning Regression: materials science example</vt:lpstr>
      <vt:lpstr>The Schrödinger equation and its variational solution</vt:lpstr>
      <vt:lpstr>Variational Quantum Monte Carlo Ansatz</vt:lpstr>
      <vt:lpstr>Solving the Schrödinger equation with deep neural networks (1/2)</vt:lpstr>
      <vt:lpstr>Solving the Schrödinger equation with deep neural networks (2/2)</vt:lpstr>
      <vt:lpstr>Solving an optimization problem (learning from equations)</vt:lpstr>
      <vt:lpstr>PauliNet and FermiNet: Results </vt:lpstr>
      <vt:lpstr>Tutorials: multilayer perceptrons</vt:lpstr>
      <vt:lpstr>Multilayer perceptrons from scratch</vt:lpstr>
      <vt:lpstr>PowerPoint Presentation</vt:lpstr>
      <vt:lpstr>Multilayer perceptrons (concise implementation)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in Material Science</dc:title>
  <dc:creator>Angelo Ziletti</dc:creator>
  <cp:lastModifiedBy>Angelo Ziletti</cp:lastModifiedBy>
  <cp:revision>4</cp:revision>
  <dcterms:created xsi:type="dcterms:W3CDTF">2020-12-19T18:43:33Z</dcterms:created>
  <dcterms:modified xsi:type="dcterms:W3CDTF">2022-04-12T14:15:38Z</dcterms:modified>
</cp:coreProperties>
</file>